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3"/>
  </p:notesMasterIdLst>
  <p:sldIdLst>
    <p:sldId id="257" r:id="rId2"/>
  </p:sldIdLst>
  <p:sldSz cx="8248650" cy="5761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8" userDrawn="1">
          <p15:clr>
            <a:srgbClr val="A4A3A4"/>
          </p15:clr>
        </p15:guide>
        <p15:guide id="2" pos="25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A692"/>
    <a:srgbClr val="A7D5ED"/>
    <a:srgbClr val="C1D7E2"/>
    <a:srgbClr val="CCE3EE"/>
    <a:srgbClr val="115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94"/>
  </p:normalViewPr>
  <p:slideViewPr>
    <p:cSldViewPr snapToGrid="0">
      <p:cViewPr varScale="1">
        <p:scale>
          <a:sx n="144" d="100"/>
          <a:sy n="144" d="100"/>
        </p:scale>
        <p:origin x="1256" y="192"/>
      </p:cViewPr>
      <p:guideLst>
        <p:guide orient="horz" pos="2088"/>
        <p:guide pos="259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C98DE7-3E1E-884D-B7CD-7BD107B30A9E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19200" y="1143000"/>
            <a:ext cx="4419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ED938-D085-F949-BFD0-EBF118A818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8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1pPr>
    <a:lvl2pPr marL="318283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2pPr>
    <a:lvl3pPr marL="636565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3pPr>
    <a:lvl4pPr marL="954848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4pPr>
    <a:lvl5pPr marL="1273129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5pPr>
    <a:lvl6pPr marL="1591413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6pPr>
    <a:lvl7pPr marL="1909694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7pPr>
    <a:lvl8pPr marL="2227977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8pPr>
    <a:lvl9pPr marL="2546259" algn="l" defTabSz="636565" rtl="0" eaLnBrk="1" latinLnBrk="0" hangingPunct="1">
      <a:defRPr sz="8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19200" y="1143000"/>
            <a:ext cx="44196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ED938-D085-F949-BFD0-EBF118A818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56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649" y="942837"/>
            <a:ext cx="7011353" cy="2005695"/>
          </a:xfrm>
        </p:spPr>
        <p:txBody>
          <a:bodyPr anchor="b"/>
          <a:lstStyle>
            <a:lvl1pPr algn="ctr"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1081" y="3025879"/>
            <a:ext cx="6186488" cy="1390917"/>
          </a:xfrm>
        </p:spPr>
        <p:txBody>
          <a:bodyPr/>
          <a:lstStyle>
            <a:lvl1pPr marL="0" indent="0" algn="ctr">
              <a:buNone/>
              <a:defRPr sz="2016"/>
            </a:lvl1pPr>
            <a:lvl2pPr marL="384048" indent="0" algn="ctr">
              <a:buNone/>
              <a:defRPr sz="1680"/>
            </a:lvl2pPr>
            <a:lvl3pPr marL="768096" indent="0" algn="ctr">
              <a:buNone/>
              <a:defRPr sz="1512"/>
            </a:lvl3pPr>
            <a:lvl4pPr marL="1152144" indent="0" algn="ctr">
              <a:buNone/>
              <a:defRPr sz="1344"/>
            </a:lvl4pPr>
            <a:lvl5pPr marL="1536192" indent="0" algn="ctr">
              <a:buNone/>
              <a:defRPr sz="1344"/>
            </a:lvl5pPr>
            <a:lvl6pPr marL="1920240" indent="0" algn="ctr">
              <a:buNone/>
              <a:defRPr sz="1344"/>
            </a:lvl6pPr>
            <a:lvl7pPr marL="2304288" indent="0" algn="ctr">
              <a:buNone/>
              <a:defRPr sz="1344"/>
            </a:lvl7pPr>
            <a:lvl8pPr marL="2688336" indent="0" algn="ctr">
              <a:buNone/>
              <a:defRPr sz="1344"/>
            </a:lvl8pPr>
            <a:lvl9pPr marL="3072384" indent="0" algn="ctr">
              <a:buNone/>
              <a:defRPr sz="13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5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02941" y="306722"/>
            <a:ext cx="1778615" cy="4882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7095" y="306722"/>
            <a:ext cx="5232737" cy="4882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065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68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799" y="1436261"/>
            <a:ext cx="7114461" cy="2396431"/>
          </a:xfrm>
        </p:spPr>
        <p:txBody>
          <a:bodyPr anchor="b"/>
          <a:lstStyle>
            <a:lvl1pPr>
              <a:defRPr sz="50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799" y="3855363"/>
            <a:ext cx="7114461" cy="1260227"/>
          </a:xfrm>
        </p:spPr>
        <p:txBody>
          <a:bodyPr/>
          <a:lstStyle>
            <a:lvl1pPr marL="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1pPr>
            <a:lvl2pPr marL="3840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2pPr>
            <a:lvl3pPr marL="76809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3pPr>
            <a:lvl4pPr marL="115214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4pPr>
            <a:lvl5pPr marL="1536192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5pPr>
            <a:lvl6pPr marL="1920240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6pPr>
            <a:lvl7pPr marL="2304288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7pPr>
            <a:lvl8pPr marL="2688336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8pPr>
            <a:lvl9pPr marL="3072384" indent="0">
              <a:buNone/>
              <a:defRPr sz="13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34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95" y="1533609"/>
            <a:ext cx="3505676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5879" y="1533609"/>
            <a:ext cx="3505676" cy="3655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4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69" y="306723"/>
            <a:ext cx="7114461" cy="1113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8170" y="1412255"/>
            <a:ext cx="3489565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8170" y="2104379"/>
            <a:ext cx="3489565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75879" y="1412255"/>
            <a:ext cx="3506751" cy="692124"/>
          </a:xfrm>
        </p:spPr>
        <p:txBody>
          <a:bodyPr anchor="b"/>
          <a:lstStyle>
            <a:lvl1pPr marL="0" indent="0">
              <a:buNone/>
              <a:defRPr sz="2016" b="1"/>
            </a:lvl1pPr>
            <a:lvl2pPr marL="384048" indent="0">
              <a:buNone/>
              <a:defRPr sz="1680" b="1"/>
            </a:lvl2pPr>
            <a:lvl3pPr marL="768096" indent="0">
              <a:buNone/>
              <a:defRPr sz="1512" b="1"/>
            </a:lvl3pPr>
            <a:lvl4pPr marL="1152144" indent="0">
              <a:buNone/>
              <a:defRPr sz="1344" b="1"/>
            </a:lvl4pPr>
            <a:lvl5pPr marL="1536192" indent="0">
              <a:buNone/>
              <a:defRPr sz="1344" b="1"/>
            </a:lvl5pPr>
            <a:lvl6pPr marL="1920240" indent="0">
              <a:buNone/>
              <a:defRPr sz="1344" b="1"/>
            </a:lvl6pPr>
            <a:lvl7pPr marL="2304288" indent="0">
              <a:buNone/>
              <a:defRPr sz="1344" b="1"/>
            </a:lvl7pPr>
            <a:lvl8pPr marL="2688336" indent="0">
              <a:buNone/>
              <a:defRPr sz="1344" b="1"/>
            </a:lvl8pPr>
            <a:lvl9pPr marL="3072384" indent="0">
              <a:buNone/>
              <a:defRPr sz="13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5879" y="2104379"/>
            <a:ext cx="3506751" cy="309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07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27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69" y="384069"/>
            <a:ext cx="2660404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6751" y="829484"/>
            <a:ext cx="4175879" cy="4094071"/>
          </a:xfrm>
        </p:spPr>
        <p:txBody>
          <a:bodyPr/>
          <a:lstStyle>
            <a:lvl1pPr>
              <a:defRPr sz="2688"/>
            </a:lvl1pPr>
            <a:lvl2pPr>
              <a:defRPr sz="2352"/>
            </a:lvl2pPr>
            <a:lvl3pPr>
              <a:defRPr sz="2016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169" y="1728311"/>
            <a:ext cx="2660404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34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169" y="384069"/>
            <a:ext cx="2660404" cy="1344242"/>
          </a:xfrm>
        </p:spPr>
        <p:txBody>
          <a:bodyPr anchor="b"/>
          <a:lstStyle>
            <a:lvl1pPr>
              <a:defRPr sz="26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06751" y="829484"/>
            <a:ext cx="4175879" cy="4094071"/>
          </a:xfrm>
        </p:spPr>
        <p:txBody>
          <a:bodyPr anchor="t"/>
          <a:lstStyle>
            <a:lvl1pPr marL="0" indent="0">
              <a:buNone/>
              <a:defRPr sz="2688"/>
            </a:lvl1pPr>
            <a:lvl2pPr marL="384048" indent="0">
              <a:buNone/>
              <a:defRPr sz="2352"/>
            </a:lvl2pPr>
            <a:lvl3pPr marL="768096" indent="0">
              <a:buNone/>
              <a:defRPr sz="2016"/>
            </a:lvl3pPr>
            <a:lvl4pPr marL="1152144" indent="0">
              <a:buNone/>
              <a:defRPr sz="1680"/>
            </a:lvl4pPr>
            <a:lvl5pPr marL="1536192" indent="0">
              <a:buNone/>
              <a:defRPr sz="1680"/>
            </a:lvl5pPr>
            <a:lvl6pPr marL="1920240" indent="0">
              <a:buNone/>
              <a:defRPr sz="1680"/>
            </a:lvl6pPr>
            <a:lvl7pPr marL="2304288" indent="0">
              <a:buNone/>
              <a:defRPr sz="1680"/>
            </a:lvl7pPr>
            <a:lvl8pPr marL="2688336" indent="0">
              <a:buNone/>
              <a:defRPr sz="1680"/>
            </a:lvl8pPr>
            <a:lvl9pPr marL="3072384" indent="0">
              <a:buNone/>
              <a:defRPr sz="1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8169" y="1728311"/>
            <a:ext cx="2660404" cy="3201911"/>
          </a:xfrm>
        </p:spPr>
        <p:txBody>
          <a:bodyPr/>
          <a:lstStyle>
            <a:lvl1pPr marL="0" indent="0">
              <a:buNone/>
              <a:defRPr sz="1344"/>
            </a:lvl1pPr>
            <a:lvl2pPr marL="384048" indent="0">
              <a:buNone/>
              <a:defRPr sz="1176"/>
            </a:lvl2pPr>
            <a:lvl3pPr marL="768096" indent="0">
              <a:buNone/>
              <a:defRPr sz="1008"/>
            </a:lvl3pPr>
            <a:lvl4pPr marL="1152144" indent="0">
              <a:buNone/>
              <a:defRPr sz="840"/>
            </a:lvl4pPr>
            <a:lvl5pPr marL="1536192" indent="0">
              <a:buNone/>
              <a:defRPr sz="840"/>
            </a:lvl5pPr>
            <a:lvl6pPr marL="1920240" indent="0">
              <a:buNone/>
              <a:defRPr sz="840"/>
            </a:lvl6pPr>
            <a:lvl7pPr marL="2304288" indent="0">
              <a:buNone/>
              <a:defRPr sz="840"/>
            </a:lvl7pPr>
            <a:lvl8pPr marL="2688336" indent="0">
              <a:buNone/>
              <a:defRPr sz="840"/>
            </a:lvl8pPr>
            <a:lvl9pPr marL="3072384" indent="0">
              <a:buNone/>
              <a:defRPr sz="8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7095" y="306723"/>
            <a:ext cx="7114461" cy="1113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095" y="1533609"/>
            <a:ext cx="7114461" cy="3655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7095" y="5339630"/>
            <a:ext cx="1855946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FE6A4-4887-8642-98A0-8E117256595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32366" y="5339630"/>
            <a:ext cx="2783919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25609" y="5339630"/>
            <a:ext cx="1855946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BB594E-3C13-2944-86F3-EC711D2A3C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70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68096" rtl="0" eaLnBrk="1" latinLnBrk="0" hangingPunct="1">
        <a:lnSpc>
          <a:spcPct val="90000"/>
        </a:lnSpc>
        <a:spcBef>
          <a:spcPct val="0"/>
        </a:spcBef>
        <a:buNone/>
        <a:defRPr sz="36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024" indent="-192024" algn="l" defTabSz="768096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2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2264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6312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4408" indent="-192024" algn="l" defTabSz="768096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809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214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20240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4288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8336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2384" algn="l" defTabSz="768096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" name="Graphic 16">
            <a:extLst>
              <a:ext uri="{FF2B5EF4-FFF2-40B4-BE49-F238E27FC236}">
                <a16:creationId xmlns:a16="http://schemas.microsoft.com/office/drawing/2014/main" id="{508AB0FE-94B4-6ED6-977F-88BCE4DD5BB4}"/>
              </a:ext>
            </a:extLst>
          </p:cNvPr>
          <p:cNvGrpSpPr/>
          <p:nvPr/>
        </p:nvGrpSpPr>
        <p:grpSpPr>
          <a:xfrm>
            <a:off x="4631397" y="3144897"/>
            <a:ext cx="3500380" cy="2586674"/>
            <a:chOff x="4684166" y="3190944"/>
            <a:chExt cx="3500380" cy="2586674"/>
          </a:xfrm>
        </p:grpSpPr>
        <p:sp>
          <p:nvSpPr>
            <p:cNvPr id="519" name="Freeform 518">
              <a:extLst>
                <a:ext uri="{FF2B5EF4-FFF2-40B4-BE49-F238E27FC236}">
                  <a16:creationId xmlns:a16="http://schemas.microsoft.com/office/drawing/2014/main" id="{29A508B2-8457-4E69-AFA7-076A0B61043F}"/>
                </a:ext>
              </a:extLst>
            </p:cNvPr>
            <p:cNvSpPr/>
            <p:nvPr/>
          </p:nvSpPr>
          <p:spPr>
            <a:xfrm>
              <a:off x="4684166" y="3190944"/>
              <a:ext cx="3402475" cy="2469110"/>
            </a:xfrm>
            <a:custGeom>
              <a:avLst/>
              <a:gdLst>
                <a:gd name="connsiteX0" fmla="*/ 0 w 3402475"/>
                <a:gd name="connsiteY0" fmla="*/ 2469110 h 2469110"/>
                <a:gd name="connsiteX1" fmla="*/ 3402476 w 3402475"/>
                <a:gd name="connsiteY1" fmla="*/ 2469110 h 2469110"/>
                <a:gd name="connsiteX2" fmla="*/ 3402476 w 3402475"/>
                <a:gd name="connsiteY2" fmla="*/ 0 h 2469110"/>
                <a:gd name="connsiteX3" fmla="*/ 0 w 3402475"/>
                <a:gd name="connsiteY3" fmla="*/ 0 h 246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475" h="2469110">
                  <a:moveTo>
                    <a:pt x="0" y="2469110"/>
                  </a:moveTo>
                  <a:lnTo>
                    <a:pt x="3402476" y="2469110"/>
                  </a:lnTo>
                  <a:lnTo>
                    <a:pt x="34024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43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20" name="Graphic 16">
              <a:extLst>
                <a:ext uri="{FF2B5EF4-FFF2-40B4-BE49-F238E27FC236}">
                  <a16:creationId xmlns:a16="http://schemas.microsoft.com/office/drawing/2014/main" id="{FB3718A7-6B91-57C9-E198-911073D04244}"/>
                </a:ext>
              </a:extLst>
            </p:cNvPr>
            <p:cNvGrpSpPr/>
            <p:nvPr/>
          </p:nvGrpSpPr>
          <p:grpSpPr>
            <a:xfrm>
              <a:off x="4758749" y="3308910"/>
              <a:ext cx="2848298" cy="2365242"/>
              <a:chOff x="4758749" y="3308910"/>
              <a:chExt cx="2848298" cy="2365242"/>
            </a:xfrm>
          </p:grpSpPr>
          <p:sp>
            <p:nvSpPr>
              <p:cNvPr id="521" name="Freeform 520">
                <a:extLst>
                  <a:ext uri="{FF2B5EF4-FFF2-40B4-BE49-F238E27FC236}">
                    <a16:creationId xmlns:a16="http://schemas.microsoft.com/office/drawing/2014/main" id="{9F57FCDC-CF3A-7B57-110E-E9CD62FB5070}"/>
                  </a:ext>
                </a:extLst>
              </p:cNvPr>
              <p:cNvSpPr/>
              <p:nvPr/>
            </p:nvSpPr>
            <p:spPr>
              <a:xfrm>
                <a:off x="4987004" y="3308910"/>
                <a:ext cx="2533567" cy="2089662"/>
              </a:xfrm>
              <a:custGeom>
                <a:avLst/>
                <a:gdLst>
                  <a:gd name="connsiteX0" fmla="*/ 0 w 2533567"/>
                  <a:gd name="connsiteY0" fmla="*/ 2089663 h 2089662"/>
                  <a:gd name="connsiteX1" fmla="*/ 2533567 w 2533567"/>
                  <a:gd name="connsiteY1" fmla="*/ 2089663 h 2089662"/>
                  <a:gd name="connsiteX2" fmla="*/ 2533567 w 2533567"/>
                  <a:gd name="connsiteY2" fmla="*/ 0 h 2089662"/>
                  <a:gd name="connsiteX3" fmla="*/ 0 w 2533567"/>
                  <a:gd name="connsiteY3" fmla="*/ 0 h 2089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3567" h="2089662">
                    <a:moveTo>
                      <a:pt x="0" y="2089663"/>
                    </a:moveTo>
                    <a:lnTo>
                      <a:pt x="2533567" y="2089663"/>
                    </a:lnTo>
                    <a:lnTo>
                      <a:pt x="25335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43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522" name="Picture 521">
                <a:extLst>
                  <a:ext uri="{FF2B5EF4-FFF2-40B4-BE49-F238E27FC236}">
                    <a16:creationId xmlns:a16="http://schemas.microsoft.com/office/drawing/2014/main" id="{19E1AE8A-0336-34A4-AC25-9227A298CE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V="1">
                <a:off x="4987004" y="3308910"/>
                <a:ext cx="2540377" cy="2089661"/>
              </a:xfrm>
              <a:custGeom>
                <a:avLst/>
                <a:gdLst>
                  <a:gd name="connsiteX0" fmla="*/ 0 w 2540377"/>
                  <a:gd name="connsiteY0" fmla="*/ 25 h 2089661"/>
                  <a:gd name="connsiteX1" fmla="*/ 2540378 w 2540377"/>
                  <a:gd name="connsiteY1" fmla="*/ 25 h 2089661"/>
                  <a:gd name="connsiteX2" fmla="*/ 2540378 w 2540377"/>
                  <a:gd name="connsiteY2" fmla="*/ 2089687 h 2089661"/>
                  <a:gd name="connsiteX3" fmla="*/ 0 w 2540377"/>
                  <a:gd name="connsiteY3" fmla="*/ 2089687 h 208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377" h="2089661">
                    <a:moveTo>
                      <a:pt x="0" y="25"/>
                    </a:moveTo>
                    <a:lnTo>
                      <a:pt x="2540378" y="25"/>
                    </a:lnTo>
                    <a:lnTo>
                      <a:pt x="2540378" y="2089687"/>
                    </a:lnTo>
                    <a:lnTo>
                      <a:pt x="0" y="2089687"/>
                    </a:lnTo>
                    <a:close/>
                  </a:path>
                </a:pathLst>
              </a:custGeom>
            </p:spPr>
          </p:pic>
          <p:grpSp>
            <p:nvGrpSpPr>
              <p:cNvPr id="523" name="Graphic 16">
                <a:extLst>
                  <a:ext uri="{FF2B5EF4-FFF2-40B4-BE49-F238E27FC236}">
                    <a16:creationId xmlns:a16="http://schemas.microsoft.com/office/drawing/2014/main" id="{10FFDF11-E7AA-1EE7-4819-823682558EEC}"/>
                  </a:ext>
                </a:extLst>
              </p:cNvPr>
              <p:cNvGrpSpPr/>
              <p:nvPr/>
            </p:nvGrpSpPr>
            <p:grpSpPr>
              <a:xfrm>
                <a:off x="5208329" y="5398572"/>
                <a:ext cx="2149822" cy="176082"/>
                <a:chOff x="5208329" y="5398572"/>
                <a:chExt cx="2149822" cy="176082"/>
              </a:xfrm>
              <a:solidFill>
                <a:srgbClr val="000000"/>
              </a:solidFill>
            </p:grpSpPr>
            <p:grpSp>
              <p:nvGrpSpPr>
                <p:cNvPr id="524" name="Graphic 16">
                  <a:extLst>
                    <a:ext uri="{FF2B5EF4-FFF2-40B4-BE49-F238E27FC236}">
                      <a16:creationId xmlns:a16="http://schemas.microsoft.com/office/drawing/2014/main" id="{4DB06ABF-335B-5FEF-6AB5-1AD171788F07}"/>
                    </a:ext>
                  </a:extLst>
                </p:cNvPr>
                <p:cNvGrpSpPr/>
                <p:nvPr/>
              </p:nvGrpSpPr>
              <p:grpSpPr>
                <a:xfrm>
                  <a:off x="5208329" y="5398572"/>
                  <a:ext cx="65373" cy="176082"/>
                  <a:chOff x="5208329" y="5398572"/>
                  <a:chExt cx="65373" cy="176082"/>
                </a:xfrm>
                <a:solidFill>
                  <a:srgbClr val="000000"/>
                </a:solidFill>
              </p:grpSpPr>
              <p:sp>
                <p:nvSpPr>
                  <p:cNvPr id="525" name="Freeform 524">
                    <a:extLst>
                      <a:ext uri="{FF2B5EF4-FFF2-40B4-BE49-F238E27FC236}">
                        <a16:creationId xmlns:a16="http://schemas.microsoft.com/office/drawing/2014/main" id="{8B1665BA-8CA4-D92F-EB86-2FA6A102DEEA}"/>
                      </a:ext>
                    </a:extLst>
                  </p:cNvPr>
                  <p:cNvSpPr/>
                  <p:nvPr/>
                </p:nvSpPr>
                <p:spPr>
                  <a:xfrm>
                    <a:off x="5240360" y="5398572"/>
                    <a:ext cx="9459" cy="32980"/>
                  </a:xfrm>
                  <a:custGeom>
                    <a:avLst/>
                    <a:gdLst>
                      <a:gd name="connsiteX0" fmla="*/ 59 w 9459"/>
                      <a:gd name="connsiteY0" fmla="*/ 234 h 32980"/>
                      <a:gd name="connsiteX1" fmla="*/ 59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59" y="234"/>
                        </a:moveTo>
                        <a:lnTo>
                          <a:pt x="59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6" name="Freeform 525">
                    <a:extLst>
                      <a:ext uri="{FF2B5EF4-FFF2-40B4-BE49-F238E27FC236}">
                        <a16:creationId xmlns:a16="http://schemas.microsoft.com/office/drawing/2014/main" id="{5396A6A8-E12F-B2FA-49B4-C4904CAE2FBA}"/>
                      </a:ext>
                    </a:extLst>
                  </p:cNvPr>
                  <p:cNvSpPr/>
                  <p:nvPr/>
                </p:nvSpPr>
                <p:spPr>
                  <a:xfrm flipV="1">
                    <a:off x="5208329" y="5466865"/>
                    <a:ext cx="63545" cy="99787"/>
                  </a:xfrm>
                  <a:custGeom>
                    <a:avLst/>
                    <a:gdLst>
                      <a:gd name="connsiteX0" fmla="*/ 41675 w 63545"/>
                      <a:gd name="connsiteY0" fmla="*/ 51655 h 99787"/>
                      <a:gd name="connsiteX1" fmla="*/ 56304 w 63545"/>
                      <a:gd name="connsiteY1" fmla="*/ 43328 h 99787"/>
                      <a:gd name="connsiteX2" fmla="*/ 61581 w 63545"/>
                      <a:gd name="connsiteY2" fmla="*/ 27744 h 99787"/>
                      <a:gd name="connsiteX3" fmla="*/ 51752 w 63545"/>
                      <a:gd name="connsiteY3" fmla="*/ 5709 h 99787"/>
                      <a:gd name="connsiteX4" fmla="*/ 23818 w 63545"/>
                      <a:gd name="connsiteY4" fmla="*/ -2083 h 99787"/>
                      <a:gd name="connsiteX5" fmla="*/ 11320 w 63545"/>
                      <a:gd name="connsiteY5" fmla="*/ -887 h 99787"/>
                      <a:gd name="connsiteX6" fmla="*/ -1965 w 63545"/>
                      <a:gd name="connsiteY6" fmla="*/ 2700 h 99787"/>
                      <a:gd name="connsiteX7" fmla="*/ -1965 w 63545"/>
                      <a:gd name="connsiteY7" fmla="*/ 15253 h 99787"/>
                      <a:gd name="connsiteX8" fmla="*/ 9913 w 63545"/>
                      <a:gd name="connsiteY8" fmla="*/ 10491 h 99787"/>
                      <a:gd name="connsiteX9" fmla="*/ 23445 w 63545"/>
                      <a:gd name="connsiteY9" fmla="*/ 8883 h 99787"/>
                      <a:gd name="connsiteX10" fmla="*/ 42151 w 63545"/>
                      <a:gd name="connsiteY10" fmla="*/ 13707 h 99787"/>
                      <a:gd name="connsiteX11" fmla="*/ 48586 w 63545"/>
                      <a:gd name="connsiteY11" fmla="*/ 27744 h 99787"/>
                      <a:gd name="connsiteX12" fmla="*/ 42606 w 63545"/>
                      <a:gd name="connsiteY12" fmla="*/ 41040 h 99787"/>
                      <a:gd name="connsiteX13" fmla="*/ 25970 w 63545"/>
                      <a:gd name="connsiteY13" fmla="*/ 45843 h 99787"/>
                      <a:gd name="connsiteX14" fmla="*/ 14713 w 63545"/>
                      <a:gd name="connsiteY14" fmla="*/ 45843 h 99787"/>
                      <a:gd name="connsiteX15" fmla="*/ 14713 w 63545"/>
                      <a:gd name="connsiteY15" fmla="*/ 56541 h 99787"/>
                      <a:gd name="connsiteX16" fmla="*/ 26487 w 63545"/>
                      <a:gd name="connsiteY16" fmla="*/ 56541 h 99787"/>
                      <a:gd name="connsiteX17" fmla="*/ 41220 w 63545"/>
                      <a:gd name="connsiteY17" fmla="*/ 60375 h 99787"/>
                      <a:gd name="connsiteX18" fmla="*/ 46331 w 63545"/>
                      <a:gd name="connsiteY18" fmla="*/ 71423 h 99787"/>
                      <a:gd name="connsiteX19" fmla="*/ 41054 w 63545"/>
                      <a:gd name="connsiteY19" fmla="*/ 82781 h 99787"/>
                      <a:gd name="connsiteX20" fmla="*/ 25970 w 63545"/>
                      <a:gd name="connsiteY20" fmla="*/ 86759 h 99787"/>
                      <a:gd name="connsiteX21" fmla="*/ 14444 w 63545"/>
                      <a:gd name="connsiteY21" fmla="*/ 85584 h 99787"/>
                      <a:gd name="connsiteX22" fmla="*/ 932 w 63545"/>
                      <a:gd name="connsiteY22" fmla="*/ 81998 h 99787"/>
                      <a:gd name="connsiteX23" fmla="*/ 932 w 63545"/>
                      <a:gd name="connsiteY23" fmla="*/ 93582 h 99787"/>
                      <a:gd name="connsiteX24" fmla="*/ 14879 w 63545"/>
                      <a:gd name="connsiteY24" fmla="*/ 96674 h 99787"/>
                      <a:gd name="connsiteX25" fmla="*/ 27128 w 63545"/>
                      <a:gd name="connsiteY25" fmla="*/ 97705 h 99787"/>
                      <a:gd name="connsiteX26" fmla="*/ 50655 w 63545"/>
                      <a:gd name="connsiteY26" fmla="*/ 90964 h 99787"/>
                      <a:gd name="connsiteX27" fmla="*/ 59325 w 63545"/>
                      <a:gd name="connsiteY27" fmla="*/ 72784 h 99787"/>
                      <a:gd name="connsiteX28" fmla="*/ 54732 w 63545"/>
                      <a:gd name="connsiteY28" fmla="*/ 59282 h 99787"/>
                      <a:gd name="connsiteX29" fmla="*/ 41675 w 63545"/>
                      <a:gd name="connsiteY29" fmla="*/ 51655 h 99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3545" h="99787">
                        <a:moveTo>
                          <a:pt x="41675" y="51655"/>
                        </a:moveTo>
                        <a:cubicBezTo>
                          <a:pt x="47924" y="50322"/>
                          <a:pt x="52800" y="47547"/>
                          <a:pt x="56304" y="43328"/>
                        </a:cubicBezTo>
                        <a:cubicBezTo>
                          <a:pt x="59822" y="39123"/>
                          <a:pt x="61581" y="33928"/>
                          <a:pt x="61581" y="27744"/>
                        </a:cubicBezTo>
                        <a:cubicBezTo>
                          <a:pt x="61581" y="18262"/>
                          <a:pt x="58305" y="10917"/>
                          <a:pt x="51752" y="5709"/>
                        </a:cubicBezTo>
                        <a:cubicBezTo>
                          <a:pt x="45199" y="515"/>
                          <a:pt x="35888" y="-2083"/>
                          <a:pt x="23818" y="-2083"/>
                        </a:cubicBezTo>
                        <a:cubicBezTo>
                          <a:pt x="19776" y="-2083"/>
                          <a:pt x="15610" y="-1684"/>
                          <a:pt x="11320" y="-887"/>
                        </a:cubicBezTo>
                        <a:cubicBezTo>
                          <a:pt x="7029" y="-90"/>
                          <a:pt x="2601" y="1105"/>
                          <a:pt x="-1965" y="2700"/>
                        </a:cubicBezTo>
                        <a:lnTo>
                          <a:pt x="-1965" y="15253"/>
                        </a:lnTo>
                        <a:cubicBezTo>
                          <a:pt x="1650" y="13150"/>
                          <a:pt x="5609" y="11563"/>
                          <a:pt x="9913" y="10491"/>
                        </a:cubicBezTo>
                        <a:cubicBezTo>
                          <a:pt x="14230" y="9419"/>
                          <a:pt x="18741" y="8883"/>
                          <a:pt x="23445" y="8883"/>
                        </a:cubicBezTo>
                        <a:cubicBezTo>
                          <a:pt x="31625" y="8883"/>
                          <a:pt x="37861" y="10491"/>
                          <a:pt x="42151" y="13707"/>
                        </a:cubicBezTo>
                        <a:cubicBezTo>
                          <a:pt x="46441" y="16922"/>
                          <a:pt x="48586" y="21602"/>
                          <a:pt x="48586" y="27744"/>
                        </a:cubicBezTo>
                        <a:cubicBezTo>
                          <a:pt x="48586" y="33420"/>
                          <a:pt x="46593" y="37851"/>
                          <a:pt x="42606" y="41040"/>
                        </a:cubicBezTo>
                        <a:cubicBezTo>
                          <a:pt x="38619" y="44241"/>
                          <a:pt x="33074" y="45843"/>
                          <a:pt x="25970" y="45843"/>
                        </a:cubicBezTo>
                        <a:lnTo>
                          <a:pt x="14713" y="45843"/>
                        </a:lnTo>
                        <a:lnTo>
                          <a:pt x="14713" y="56541"/>
                        </a:lnTo>
                        <a:lnTo>
                          <a:pt x="26487" y="56541"/>
                        </a:lnTo>
                        <a:cubicBezTo>
                          <a:pt x="32901" y="56541"/>
                          <a:pt x="37812" y="57819"/>
                          <a:pt x="41220" y="60375"/>
                        </a:cubicBezTo>
                        <a:cubicBezTo>
                          <a:pt x="44627" y="62931"/>
                          <a:pt x="46331" y="66614"/>
                          <a:pt x="46331" y="71423"/>
                        </a:cubicBezTo>
                        <a:cubicBezTo>
                          <a:pt x="46331" y="76357"/>
                          <a:pt x="44572" y="80143"/>
                          <a:pt x="41054" y="82781"/>
                        </a:cubicBezTo>
                        <a:cubicBezTo>
                          <a:pt x="37550" y="85433"/>
                          <a:pt x="32522" y="86759"/>
                          <a:pt x="25970" y="86759"/>
                        </a:cubicBezTo>
                        <a:cubicBezTo>
                          <a:pt x="22383" y="86759"/>
                          <a:pt x="18541" y="86368"/>
                          <a:pt x="14444" y="85584"/>
                        </a:cubicBezTo>
                        <a:cubicBezTo>
                          <a:pt x="10347" y="84815"/>
                          <a:pt x="5843" y="83619"/>
                          <a:pt x="932" y="81998"/>
                        </a:cubicBezTo>
                        <a:lnTo>
                          <a:pt x="932" y="93582"/>
                        </a:lnTo>
                        <a:cubicBezTo>
                          <a:pt x="5898" y="94956"/>
                          <a:pt x="10547" y="95987"/>
                          <a:pt x="14879" y="96674"/>
                        </a:cubicBezTo>
                        <a:cubicBezTo>
                          <a:pt x="19210" y="97361"/>
                          <a:pt x="23294" y="97705"/>
                          <a:pt x="27128" y="97705"/>
                        </a:cubicBezTo>
                        <a:cubicBezTo>
                          <a:pt x="37047" y="97705"/>
                          <a:pt x="44889" y="95458"/>
                          <a:pt x="50655" y="90964"/>
                        </a:cubicBezTo>
                        <a:cubicBezTo>
                          <a:pt x="56435" y="86484"/>
                          <a:pt x="59325" y="80424"/>
                          <a:pt x="59325" y="72784"/>
                        </a:cubicBezTo>
                        <a:cubicBezTo>
                          <a:pt x="59325" y="67452"/>
                          <a:pt x="57794" y="62951"/>
                          <a:pt x="54732" y="59282"/>
                        </a:cubicBezTo>
                        <a:cubicBezTo>
                          <a:pt x="51669" y="55613"/>
                          <a:pt x="47317" y="53071"/>
                          <a:pt x="41675" y="5165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27" name="Graphic 16">
                  <a:extLst>
                    <a:ext uri="{FF2B5EF4-FFF2-40B4-BE49-F238E27FC236}">
                      <a16:creationId xmlns:a16="http://schemas.microsoft.com/office/drawing/2014/main" id="{8F8F59F0-D6D3-D67B-A70C-41F967C2404A}"/>
                    </a:ext>
                  </a:extLst>
                </p:cNvPr>
                <p:cNvGrpSpPr/>
                <p:nvPr/>
              </p:nvGrpSpPr>
              <p:grpSpPr>
                <a:xfrm>
                  <a:off x="5711419" y="5398572"/>
                  <a:ext cx="72377" cy="174117"/>
                  <a:chOff x="5711419" y="5398572"/>
                  <a:chExt cx="72377" cy="174117"/>
                </a:xfrm>
                <a:solidFill>
                  <a:srgbClr val="000000"/>
                </a:solidFill>
              </p:grpSpPr>
              <p:sp>
                <p:nvSpPr>
                  <p:cNvPr id="528" name="Freeform 527">
                    <a:extLst>
                      <a:ext uri="{FF2B5EF4-FFF2-40B4-BE49-F238E27FC236}">
                        <a16:creationId xmlns:a16="http://schemas.microsoft.com/office/drawing/2014/main" id="{6AEE5300-A508-75DD-35CB-0B47DE8E761C}"/>
                      </a:ext>
                    </a:extLst>
                  </p:cNvPr>
                  <p:cNvSpPr/>
                  <p:nvPr/>
                </p:nvSpPr>
                <p:spPr>
                  <a:xfrm>
                    <a:off x="5747074" y="5398572"/>
                    <a:ext cx="9459" cy="32980"/>
                  </a:xfrm>
                  <a:custGeom>
                    <a:avLst/>
                    <a:gdLst>
                      <a:gd name="connsiteX0" fmla="*/ 112 w 9459"/>
                      <a:gd name="connsiteY0" fmla="*/ 234 h 32980"/>
                      <a:gd name="connsiteX1" fmla="*/ 112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112" y="234"/>
                        </a:moveTo>
                        <a:lnTo>
                          <a:pt x="112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29" name="Freeform 528">
                    <a:extLst>
                      <a:ext uri="{FF2B5EF4-FFF2-40B4-BE49-F238E27FC236}">
                        <a16:creationId xmlns:a16="http://schemas.microsoft.com/office/drawing/2014/main" id="{46F4D7E5-F90A-E5D0-5D48-42783760E0E8}"/>
                      </a:ext>
                    </a:extLst>
                  </p:cNvPr>
                  <p:cNvSpPr/>
                  <p:nvPr/>
                </p:nvSpPr>
                <p:spPr>
                  <a:xfrm flipV="1">
                    <a:off x="5711419" y="5468597"/>
                    <a:ext cx="70353" cy="96180"/>
                  </a:xfrm>
                  <a:custGeom>
                    <a:avLst/>
                    <a:gdLst>
                      <a:gd name="connsiteX0" fmla="*/ 41677 w 70353"/>
                      <a:gd name="connsiteY0" fmla="*/ 82757 h 96180"/>
                      <a:gd name="connsiteX1" fmla="*/ 8694 w 70353"/>
                      <a:gd name="connsiteY1" fmla="*/ 31410 h 96180"/>
                      <a:gd name="connsiteX2" fmla="*/ 41677 w 70353"/>
                      <a:gd name="connsiteY2" fmla="*/ 31410 h 96180"/>
                      <a:gd name="connsiteX3" fmla="*/ 41677 w 70353"/>
                      <a:gd name="connsiteY3" fmla="*/ 82757 h 96180"/>
                      <a:gd name="connsiteX4" fmla="*/ 38242 w 70353"/>
                      <a:gd name="connsiteY4" fmla="*/ 94094 h 96180"/>
                      <a:gd name="connsiteX5" fmla="*/ 54672 w 70353"/>
                      <a:gd name="connsiteY5" fmla="*/ 94094 h 96180"/>
                      <a:gd name="connsiteX6" fmla="*/ 54672 w 70353"/>
                      <a:gd name="connsiteY6" fmla="*/ 31410 h 96180"/>
                      <a:gd name="connsiteX7" fmla="*/ 68453 w 70353"/>
                      <a:gd name="connsiteY7" fmla="*/ 31410 h 96180"/>
                      <a:gd name="connsiteX8" fmla="*/ 68453 w 70353"/>
                      <a:gd name="connsiteY8" fmla="*/ 20588 h 96180"/>
                      <a:gd name="connsiteX9" fmla="*/ 54672 w 70353"/>
                      <a:gd name="connsiteY9" fmla="*/ 20588 h 96180"/>
                      <a:gd name="connsiteX10" fmla="*/ 54672 w 70353"/>
                      <a:gd name="connsiteY10" fmla="*/ -2086 h 96180"/>
                      <a:gd name="connsiteX11" fmla="*/ 41677 w 70353"/>
                      <a:gd name="connsiteY11" fmla="*/ -2086 h 96180"/>
                      <a:gd name="connsiteX12" fmla="*/ 41677 w 70353"/>
                      <a:gd name="connsiteY12" fmla="*/ 20588 h 96180"/>
                      <a:gd name="connsiteX13" fmla="*/ -1901 w 70353"/>
                      <a:gd name="connsiteY13" fmla="*/ 20588 h 96180"/>
                      <a:gd name="connsiteX14" fmla="*/ -1901 w 70353"/>
                      <a:gd name="connsiteY14" fmla="*/ 33141 h 96180"/>
                      <a:gd name="connsiteX15" fmla="*/ 38242 w 70353"/>
                      <a:gd name="connsiteY15" fmla="*/ 94094 h 96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70353" h="96180">
                        <a:moveTo>
                          <a:pt x="41677" y="82757"/>
                        </a:moveTo>
                        <a:lnTo>
                          <a:pt x="8694" y="31410"/>
                        </a:lnTo>
                        <a:lnTo>
                          <a:pt x="41677" y="31410"/>
                        </a:lnTo>
                        <a:lnTo>
                          <a:pt x="41677" y="82757"/>
                        </a:lnTo>
                        <a:close/>
                        <a:moveTo>
                          <a:pt x="38242" y="94094"/>
                        </a:moveTo>
                        <a:lnTo>
                          <a:pt x="54672" y="94094"/>
                        </a:lnTo>
                        <a:lnTo>
                          <a:pt x="54672" y="31410"/>
                        </a:lnTo>
                        <a:lnTo>
                          <a:pt x="68453" y="31410"/>
                        </a:lnTo>
                        <a:lnTo>
                          <a:pt x="68453" y="20588"/>
                        </a:lnTo>
                        <a:lnTo>
                          <a:pt x="54672" y="20588"/>
                        </a:lnTo>
                        <a:lnTo>
                          <a:pt x="54672" y="-2086"/>
                        </a:lnTo>
                        <a:lnTo>
                          <a:pt x="41677" y="-2086"/>
                        </a:lnTo>
                        <a:lnTo>
                          <a:pt x="41677" y="20588"/>
                        </a:lnTo>
                        <a:lnTo>
                          <a:pt x="-1901" y="20588"/>
                        </a:lnTo>
                        <a:lnTo>
                          <a:pt x="-1901" y="33141"/>
                        </a:lnTo>
                        <a:lnTo>
                          <a:pt x="38242" y="940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0" name="Graphic 16">
                  <a:extLst>
                    <a:ext uri="{FF2B5EF4-FFF2-40B4-BE49-F238E27FC236}">
                      <a16:creationId xmlns:a16="http://schemas.microsoft.com/office/drawing/2014/main" id="{98821EA5-F51B-88CF-FC1F-E7F1F8BBBFFC}"/>
                    </a:ext>
                  </a:extLst>
                </p:cNvPr>
                <p:cNvGrpSpPr/>
                <p:nvPr/>
              </p:nvGrpSpPr>
              <p:grpSpPr>
                <a:xfrm>
                  <a:off x="6221878" y="5398572"/>
                  <a:ext cx="64266" cy="176082"/>
                  <a:chOff x="6221878" y="5398572"/>
                  <a:chExt cx="64266" cy="176082"/>
                </a:xfrm>
                <a:solidFill>
                  <a:srgbClr val="000000"/>
                </a:solidFill>
              </p:grpSpPr>
              <p:sp>
                <p:nvSpPr>
                  <p:cNvPr id="531" name="Freeform 530">
                    <a:extLst>
                      <a:ext uri="{FF2B5EF4-FFF2-40B4-BE49-F238E27FC236}">
                        <a16:creationId xmlns:a16="http://schemas.microsoft.com/office/drawing/2014/main" id="{7D39D389-C0EE-4589-A523-FA51406EAB56}"/>
                      </a:ext>
                    </a:extLst>
                  </p:cNvPr>
                  <p:cNvSpPr/>
                  <p:nvPr/>
                </p:nvSpPr>
                <p:spPr>
                  <a:xfrm>
                    <a:off x="6253787" y="5398572"/>
                    <a:ext cx="9459" cy="32980"/>
                  </a:xfrm>
                  <a:custGeom>
                    <a:avLst/>
                    <a:gdLst>
                      <a:gd name="connsiteX0" fmla="*/ 166 w 9459"/>
                      <a:gd name="connsiteY0" fmla="*/ 234 h 32980"/>
                      <a:gd name="connsiteX1" fmla="*/ 166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166" y="234"/>
                        </a:moveTo>
                        <a:lnTo>
                          <a:pt x="166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2" name="Freeform 531">
                    <a:extLst>
                      <a:ext uri="{FF2B5EF4-FFF2-40B4-BE49-F238E27FC236}">
                        <a16:creationId xmlns:a16="http://schemas.microsoft.com/office/drawing/2014/main" id="{2B001E78-AFB0-7D05-B4AC-A142BC7D88A0}"/>
                      </a:ext>
                    </a:extLst>
                  </p:cNvPr>
                  <p:cNvSpPr/>
                  <p:nvPr/>
                </p:nvSpPr>
                <p:spPr>
                  <a:xfrm flipV="1">
                    <a:off x="6221878" y="5468597"/>
                    <a:ext cx="62469" cy="98055"/>
                  </a:xfrm>
                  <a:custGeom>
                    <a:avLst/>
                    <a:gdLst>
                      <a:gd name="connsiteX0" fmla="*/ 2239 w 62469"/>
                      <a:gd name="connsiteY0" fmla="*/ 96015 h 98055"/>
                      <a:gd name="connsiteX1" fmla="*/ 53514 w 62469"/>
                      <a:gd name="connsiteY1" fmla="*/ 96015 h 98055"/>
                      <a:gd name="connsiteX2" fmla="*/ 53514 w 62469"/>
                      <a:gd name="connsiteY2" fmla="*/ 85049 h 98055"/>
                      <a:gd name="connsiteX3" fmla="*/ 14199 w 62469"/>
                      <a:gd name="connsiteY3" fmla="*/ 85049 h 98055"/>
                      <a:gd name="connsiteX4" fmla="*/ 14199 w 62469"/>
                      <a:gd name="connsiteY4" fmla="*/ 61489 h 98055"/>
                      <a:gd name="connsiteX5" fmla="*/ 19868 w 62469"/>
                      <a:gd name="connsiteY5" fmla="*/ 62932 h 98055"/>
                      <a:gd name="connsiteX6" fmla="*/ 25579 w 62469"/>
                      <a:gd name="connsiteY6" fmla="*/ 63406 h 98055"/>
                      <a:gd name="connsiteX7" fmla="*/ 51176 w 62469"/>
                      <a:gd name="connsiteY7" fmla="*/ 54583 h 98055"/>
                      <a:gd name="connsiteX8" fmla="*/ 60632 w 62469"/>
                      <a:gd name="connsiteY8" fmla="*/ 30693 h 98055"/>
                      <a:gd name="connsiteX9" fmla="*/ 50927 w 62469"/>
                      <a:gd name="connsiteY9" fmla="*/ 6555 h 98055"/>
                      <a:gd name="connsiteX10" fmla="*/ 23572 w 62469"/>
                      <a:gd name="connsiteY10" fmla="*/ -2041 h 98055"/>
                      <a:gd name="connsiteX11" fmla="*/ 11178 w 62469"/>
                      <a:gd name="connsiteY11" fmla="*/ -1010 h 98055"/>
                      <a:gd name="connsiteX12" fmla="*/ -1838 w 62469"/>
                      <a:gd name="connsiteY12" fmla="*/ 2082 h 98055"/>
                      <a:gd name="connsiteX13" fmla="*/ -1838 w 62469"/>
                      <a:gd name="connsiteY13" fmla="*/ 15171 h 98055"/>
                      <a:gd name="connsiteX14" fmla="*/ 10184 w 62469"/>
                      <a:gd name="connsiteY14" fmla="*/ 10471 h 98055"/>
                      <a:gd name="connsiteX15" fmla="*/ 23303 w 62469"/>
                      <a:gd name="connsiteY15" fmla="*/ 8926 h 98055"/>
                      <a:gd name="connsiteX16" fmla="*/ 41016 w 62469"/>
                      <a:gd name="connsiteY16" fmla="*/ 14780 h 98055"/>
                      <a:gd name="connsiteX17" fmla="*/ 47554 w 62469"/>
                      <a:gd name="connsiteY17" fmla="*/ 30693 h 98055"/>
                      <a:gd name="connsiteX18" fmla="*/ 41016 w 62469"/>
                      <a:gd name="connsiteY18" fmla="*/ 46585 h 98055"/>
                      <a:gd name="connsiteX19" fmla="*/ 23303 w 62469"/>
                      <a:gd name="connsiteY19" fmla="*/ 52460 h 98055"/>
                      <a:gd name="connsiteX20" fmla="*/ 12854 w 62469"/>
                      <a:gd name="connsiteY20" fmla="*/ 51306 h 98055"/>
                      <a:gd name="connsiteX21" fmla="*/ 2239 w 62469"/>
                      <a:gd name="connsiteY21" fmla="*/ 47699 h 98055"/>
                      <a:gd name="connsiteX22" fmla="*/ 2239 w 62469"/>
                      <a:gd name="connsiteY22" fmla="*/ 96015 h 9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469" h="98055">
                        <a:moveTo>
                          <a:pt x="2239" y="96015"/>
                        </a:moveTo>
                        <a:lnTo>
                          <a:pt x="53514" y="96015"/>
                        </a:lnTo>
                        <a:lnTo>
                          <a:pt x="53514" y="85049"/>
                        </a:lnTo>
                        <a:lnTo>
                          <a:pt x="14199" y="85049"/>
                        </a:lnTo>
                        <a:lnTo>
                          <a:pt x="14199" y="61489"/>
                        </a:lnTo>
                        <a:cubicBezTo>
                          <a:pt x="16089" y="62134"/>
                          <a:pt x="17979" y="62616"/>
                          <a:pt x="19868" y="62932"/>
                        </a:cubicBezTo>
                        <a:cubicBezTo>
                          <a:pt x="21772" y="63248"/>
                          <a:pt x="23676" y="63406"/>
                          <a:pt x="25579" y="63406"/>
                        </a:cubicBezTo>
                        <a:cubicBezTo>
                          <a:pt x="36353" y="63406"/>
                          <a:pt x="44885" y="60465"/>
                          <a:pt x="51176" y="54583"/>
                        </a:cubicBezTo>
                        <a:cubicBezTo>
                          <a:pt x="57480" y="48702"/>
                          <a:pt x="60632" y="40738"/>
                          <a:pt x="60632" y="30693"/>
                        </a:cubicBezTo>
                        <a:cubicBezTo>
                          <a:pt x="60632" y="20345"/>
                          <a:pt x="57397" y="12299"/>
                          <a:pt x="50927" y="6555"/>
                        </a:cubicBezTo>
                        <a:cubicBezTo>
                          <a:pt x="44457" y="825"/>
                          <a:pt x="35339" y="-2041"/>
                          <a:pt x="23572" y="-2041"/>
                        </a:cubicBezTo>
                        <a:cubicBezTo>
                          <a:pt x="19517" y="-2041"/>
                          <a:pt x="15385" y="-1697"/>
                          <a:pt x="11178" y="-1010"/>
                        </a:cubicBezTo>
                        <a:cubicBezTo>
                          <a:pt x="6984" y="-323"/>
                          <a:pt x="2646" y="708"/>
                          <a:pt x="-1838" y="2082"/>
                        </a:cubicBezTo>
                        <a:lnTo>
                          <a:pt x="-1838" y="15171"/>
                        </a:lnTo>
                        <a:cubicBezTo>
                          <a:pt x="2039" y="13069"/>
                          <a:pt x="6046" y="11502"/>
                          <a:pt x="10184" y="10471"/>
                        </a:cubicBezTo>
                        <a:cubicBezTo>
                          <a:pt x="14323" y="9441"/>
                          <a:pt x="18696" y="8926"/>
                          <a:pt x="23303" y="8926"/>
                        </a:cubicBezTo>
                        <a:cubicBezTo>
                          <a:pt x="30766" y="8926"/>
                          <a:pt x="36670" y="10877"/>
                          <a:pt x="41016" y="14780"/>
                        </a:cubicBezTo>
                        <a:cubicBezTo>
                          <a:pt x="45375" y="18682"/>
                          <a:pt x="47554" y="23987"/>
                          <a:pt x="47554" y="30693"/>
                        </a:cubicBezTo>
                        <a:cubicBezTo>
                          <a:pt x="47554" y="37385"/>
                          <a:pt x="45375" y="42683"/>
                          <a:pt x="41016" y="46585"/>
                        </a:cubicBezTo>
                        <a:cubicBezTo>
                          <a:pt x="36670" y="50502"/>
                          <a:pt x="30766" y="52460"/>
                          <a:pt x="23303" y="52460"/>
                        </a:cubicBezTo>
                        <a:cubicBezTo>
                          <a:pt x="19813" y="52460"/>
                          <a:pt x="16330" y="52075"/>
                          <a:pt x="12854" y="51306"/>
                        </a:cubicBezTo>
                        <a:cubicBezTo>
                          <a:pt x="9391" y="50536"/>
                          <a:pt x="5853" y="49334"/>
                          <a:pt x="2239" y="47699"/>
                        </a:cubicBezTo>
                        <a:lnTo>
                          <a:pt x="2239" y="9601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3" name="Graphic 16">
                  <a:extLst>
                    <a:ext uri="{FF2B5EF4-FFF2-40B4-BE49-F238E27FC236}">
                      <a16:creationId xmlns:a16="http://schemas.microsoft.com/office/drawing/2014/main" id="{6CBD9C6B-1D68-80AF-BD98-8D2919F64F31}"/>
                    </a:ext>
                  </a:extLst>
                </p:cNvPr>
                <p:cNvGrpSpPr/>
                <p:nvPr/>
              </p:nvGrpSpPr>
              <p:grpSpPr>
                <a:xfrm>
                  <a:off x="6727618" y="5398572"/>
                  <a:ext cx="68588" cy="176082"/>
                  <a:chOff x="6727618" y="5398572"/>
                  <a:chExt cx="68588" cy="176082"/>
                </a:xfrm>
                <a:solidFill>
                  <a:srgbClr val="000000"/>
                </a:solidFill>
              </p:grpSpPr>
              <p:sp>
                <p:nvSpPr>
                  <p:cNvPr id="534" name="Freeform 533">
                    <a:extLst>
                      <a:ext uri="{FF2B5EF4-FFF2-40B4-BE49-F238E27FC236}">
                        <a16:creationId xmlns:a16="http://schemas.microsoft.com/office/drawing/2014/main" id="{D8EFFB47-40E5-E576-ED71-BD9D4A3C9C9E}"/>
                      </a:ext>
                    </a:extLst>
                  </p:cNvPr>
                  <p:cNvSpPr/>
                  <p:nvPr/>
                </p:nvSpPr>
                <p:spPr>
                  <a:xfrm>
                    <a:off x="6760501" y="5398572"/>
                    <a:ext cx="9459" cy="32980"/>
                  </a:xfrm>
                  <a:custGeom>
                    <a:avLst/>
                    <a:gdLst>
                      <a:gd name="connsiteX0" fmla="*/ 220 w 9459"/>
                      <a:gd name="connsiteY0" fmla="*/ 234 h 32980"/>
                      <a:gd name="connsiteX1" fmla="*/ 220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220" y="234"/>
                        </a:moveTo>
                        <a:lnTo>
                          <a:pt x="220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5" name="Freeform 534">
                    <a:extLst>
                      <a:ext uri="{FF2B5EF4-FFF2-40B4-BE49-F238E27FC236}">
                        <a16:creationId xmlns:a16="http://schemas.microsoft.com/office/drawing/2014/main" id="{5619087A-72B8-843F-7747-542135FD22E6}"/>
                      </a:ext>
                    </a:extLst>
                  </p:cNvPr>
                  <p:cNvSpPr/>
                  <p:nvPr/>
                </p:nvSpPr>
                <p:spPr>
                  <a:xfrm flipV="1">
                    <a:off x="6727618" y="5466865"/>
                    <a:ext cx="66670" cy="99787"/>
                  </a:xfrm>
                  <a:custGeom>
                    <a:avLst/>
                    <a:gdLst>
                      <a:gd name="connsiteX0" fmla="*/ 32635 w 66670"/>
                      <a:gd name="connsiteY0" fmla="*/ 53057 h 99787"/>
                      <a:gd name="connsiteX1" fmla="*/ 18688 w 66670"/>
                      <a:gd name="connsiteY1" fmla="*/ 47059 h 99787"/>
                      <a:gd name="connsiteX2" fmla="*/ 13556 w 66670"/>
                      <a:gd name="connsiteY2" fmla="*/ 30651 h 99787"/>
                      <a:gd name="connsiteX3" fmla="*/ 18688 w 66670"/>
                      <a:gd name="connsiteY3" fmla="*/ 14243 h 99787"/>
                      <a:gd name="connsiteX4" fmla="*/ 32635 w 66670"/>
                      <a:gd name="connsiteY4" fmla="*/ 8224 h 99787"/>
                      <a:gd name="connsiteX5" fmla="*/ 46560 w 66670"/>
                      <a:gd name="connsiteY5" fmla="*/ 14243 h 99787"/>
                      <a:gd name="connsiteX6" fmla="*/ 51692 w 66670"/>
                      <a:gd name="connsiteY6" fmla="*/ 30651 h 99787"/>
                      <a:gd name="connsiteX7" fmla="*/ 46560 w 66670"/>
                      <a:gd name="connsiteY7" fmla="*/ 47059 h 99787"/>
                      <a:gd name="connsiteX8" fmla="*/ 32635 w 66670"/>
                      <a:gd name="connsiteY8" fmla="*/ 53057 h 99787"/>
                      <a:gd name="connsiteX9" fmla="*/ 58562 w 66670"/>
                      <a:gd name="connsiteY9" fmla="*/ 93850 h 99787"/>
                      <a:gd name="connsiteX10" fmla="*/ 58562 w 66670"/>
                      <a:gd name="connsiteY10" fmla="*/ 81998 h 99787"/>
                      <a:gd name="connsiteX11" fmla="*/ 48630 w 66670"/>
                      <a:gd name="connsiteY11" fmla="*/ 85522 h 99787"/>
                      <a:gd name="connsiteX12" fmla="*/ 38697 w 66670"/>
                      <a:gd name="connsiteY12" fmla="*/ 86759 h 99787"/>
                      <a:gd name="connsiteX13" fmla="*/ 18936 w 66670"/>
                      <a:gd name="connsiteY13" fmla="*/ 78061 h 99787"/>
                      <a:gd name="connsiteX14" fmla="*/ 11156 w 66670"/>
                      <a:gd name="connsiteY14" fmla="*/ 51779 h 99787"/>
                      <a:gd name="connsiteX15" fmla="*/ 20716 w 66670"/>
                      <a:gd name="connsiteY15" fmla="*/ 60375 h 99787"/>
                      <a:gd name="connsiteX16" fmla="*/ 33400 w 66670"/>
                      <a:gd name="connsiteY16" fmla="*/ 63364 h 99787"/>
                      <a:gd name="connsiteX17" fmla="*/ 56389 w 66670"/>
                      <a:gd name="connsiteY17" fmla="*/ 54562 h 99787"/>
                      <a:gd name="connsiteX18" fmla="*/ 64832 w 66670"/>
                      <a:gd name="connsiteY18" fmla="*/ 30651 h 99787"/>
                      <a:gd name="connsiteX19" fmla="*/ 56037 w 66670"/>
                      <a:gd name="connsiteY19" fmla="*/ 6863 h 99787"/>
                      <a:gd name="connsiteX20" fmla="*/ 32635 w 66670"/>
                      <a:gd name="connsiteY20" fmla="*/ -2083 h 99787"/>
                      <a:gd name="connsiteX21" fmla="*/ 7018 w 66670"/>
                      <a:gd name="connsiteY21" fmla="*/ 10697 h 99787"/>
                      <a:gd name="connsiteX22" fmla="*/ -1838 w 66670"/>
                      <a:gd name="connsiteY22" fmla="*/ 47780 h 99787"/>
                      <a:gd name="connsiteX23" fmla="*/ 9025 w 66670"/>
                      <a:gd name="connsiteY23" fmla="*/ 84141 h 99787"/>
                      <a:gd name="connsiteX24" fmla="*/ 38180 w 66670"/>
                      <a:gd name="connsiteY24" fmla="*/ 97705 h 99787"/>
                      <a:gd name="connsiteX25" fmla="*/ 48112 w 66670"/>
                      <a:gd name="connsiteY25" fmla="*/ 96736 h 99787"/>
                      <a:gd name="connsiteX26" fmla="*/ 58562 w 66670"/>
                      <a:gd name="connsiteY26" fmla="*/ 93850 h 99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6670" h="99787">
                        <a:moveTo>
                          <a:pt x="32635" y="53057"/>
                        </a:moveTo>
                        <a:cubicBezTo>
                          <a:pt x="26772" y="53057"/>
                          <a:pt x="22123" y="51058"/>
                          <a:pt x="18688" y="47059"/>
                        </a:cubicBezTo>
                        <a:cubicBezTo>
                          <a:pt x="15267" y="43074"/>
                          <a:pt x="13556" y="37604"/>
                          <a:pt x="13556" y="30651"/>
                        </a:cubicBezTo>
                        <a:cubicBezTo>
                          <a:pt x="13556" y="23739"/>
                          <a:pt x="15267" y="18269"/>
                          <a:pt x="18688" y="14243"/>
                        </a:cubicBezTo>
                        <a:cubicBezTo>
                          <a:pt x="22123" y="10230"/>
                          <a:pt x="26772" y="8224"/>
                          <a:pt x="32635" y="8224"/>
                        </a:cubicBezTo>
                        <a:cubicBezTo>
                          <a:pt x="38497" y="8224"/>
                          <a:pt x="43139" y="10230"/>
                          <a:pt x="46560" y="14243"/>
                        </a:cubicBezTo>
                        <a:cubicBezTo>
                          <a:pt x="49981" y="18269"/>
                          <a:pt x="51692" y="23739"/>
                          <a:pt x="51692" y="30651"/>
                        </a:cubicBezTo>
                        <a:cubicBezTo>
                          <a:pt x="51692" y="37604"/>
                          <a:pt x="49981" y="43074"/>
                          <a:pt x="46560" y="47059"/>
                        </a:cubicBezTo>
                        <a:cubicBezTo>
                          <a:pt x="43139" y="51058"/>
                          <a:pt x="38497" y="53057"/>
                          <a:pt x="32635" y="53057"/>
                        </a:cubicBezTo>
                        <a:close/>
                        <a:moveTo>
                          <a:pt x="58562" y="93850"/>
                        </a:moveTo>
                        <a:lnTo>
                          <a:pt x="58562" y="81998"/>
                        </a:lnTo>
                        <a:cubicBezTo>
                          <a:pt x="55279" y="83537"/>
                          <a:pt x="51968" y="84712"/>
                          <a:pt x="48630" y="85522"/>
                        </a:cubicBezTo>
                        <a:cubicBezTo>
                          <a:pt x="45291" y="86347"/>
                          <a:pt x="41981" y="86759"/>
                          <a:pt x="38697" y="86759"/>
                        </a:cubicBezTo>
                        <a:cubicBezTo>
                          <a:pt x="30076" y="86759"/>
                          <a:pt x="23489" y="83860"/>
                          <a:pt x="18936" y="78061"/>
                        </a:cubicBezTo>
                        <a:cubicBezTo>
                          <a:pt x="14398" y="72262"/>
                          <a:pt x="11804" y="63501"/>
                          <a:pt x="11156" y="51779"/>
                        </a:cubicBezTo>
                        <a:cubicBezTo>
                          <a:pt x="13695" y="55517"/>
                          <a:pt x="16881" y="58382"/>
                          <a:pt x="20716" y="60375"/>
                        </a:cubicBezTo>
                        <a:cubicBezTo>
                          <a:pt x="24565" y="62367"/>
                          <a:pt x="28793" y="63364"/>
                          <a:pt x="33400" y="63364"/>
                        </a:cubicBezTo>
                        <a:cubicBezTo>
                          <a:pt x="43098" y="63364"/>
                          <a:pt x="50761" y="60430"/>
                          <a:pt x="56389" y="54562"/>
                        </a:cubicBezTo>
                        <a:cubicBezTo>
                          <a:pt x="62017" y="48708"/>
                          <a:pt x="64832" y="40737"/>
                          <a:pt x="64832" y="30651"/>
                        </a:cubicBezTo>
                        <a:cubicBezTo>
                          <a:pt x="64832" y="20770"/>
                          <a:pt x="61900" y="12841"/>
                          <a:pt x="56037" y="6863"/>
                        </a:cubicBezTo>
                        <a:cubicBezTo>
                          <a:pt x="50175" y="899"/>
                          <a:pt x="42374" y="-2083"/>
                          <a:pt x="32635" y="-2083"/>
                        </a:cubicBezTo>
                        <a:cubicBezTo>
                          <a:pt x="21461" y="-2083"/>
                          <a:pt x="12922" y="2177"/>
                          <a:pt x="7018" y="10697"/>
                        </a:cubicBezTo>
                        <a:cubicBezTo>
                          <a:pt x="1114" y="19231"/>
                          <a:pt x="-1838" y="31592"/>
                          <a:pt x="-1838" y="47780"/>
                        </a:cubicBezTo>
                        <a:cubicBezTo>
                          <a:pt x="-1838" y="62979"/>
                          <a:pt x="1783" y="75099"/>
                          <a:pt x="9025" y="84141"/>
                        </a:cubicBezTo>
                        <a:cubicBezTo>
                          <a:pt x="16267" y="93184"/>
                          <a:pt x="25986" y="97705"/>
                          <a:pt x="38180" y="97705"/>
                        </a:cubicBezTo>
                        <a:cubicBezTo>
                          <a:pt x="41463" y="97705"/>
                          <a:pt x="44774" y="97382"/>
                          <a:pt x="48112" y="96736"/>
                        </a:cubicBezTo>
                        <a:cubicBezTo>
                          <a:pt x="51451" y="96090"/>
                          <a:pt x="54934" y="95128"/>
                          <a:pt x="58562" y="9385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36" name="Graphic 16">
                  <a:extLst>
                    <a:ext uri="{FF2B5EF4-FFF2-40B4-BE49-F238E27FC236}">
                      <a16:creationId xmlns:a16="http://schemas.microsoft.com/office/drawing/2014/main" id="{87177E86-6414-432F-52BB-D706DFDB9E82}"/>
                    </a:ext>
                  </a:extLst>
                </p:cNvPr>
                <p:cNvGrpSpPr/>
                <p:nvPr/>
              </p:nvGrpSpPr>
              <p:grpSpPr>
                <a:xfrm>
                  <a:off x="7235946" y="5398572"/>
                  <a:ext cx="63862" cy="174117"/>
                  <a:chOff x="7235946" y="5398572"/>
                  <a:chExt cx="63862" cy="174117"/>
                </a:xfrm>
                <a:solidFill>
                  <a:srgbClr val="000000"/>
                </a:solidFill>
              </p:grpSpPr>
              <p:sp>
                <p:nvSpPr>
                  <p:cNvPr id="537" name="Freeform 536">
                    <a:extLst>
                      <a:ext uri="{FF2B5EF4-FFF2-40B4-BE49-F238E27FC236}">
                        <a16:creationId xmlns:a16="http://schemas.microsoft.com/office/drawing/2014/main" id="{3D58D593-7C9A-3713-C91F-CF38D4DDD103}"/>
                      </a:ext>
                    </a:extLst>
                  </p:cNvPr>
                  <p:cNvSpPr/>
                  <p:nvPr/>
                </p:nvSpPr>
                <p:spPr>
                  <a:xfrm>
                    <a:off x="7267214" y="5398572"/>
                    <a:ext cx="9459" cy="32980"/>
                  </a:xfrm>
                  <a:custGeom>
                    <a:avLst/>
                    <a:gdLst>
                      <a:gd name="connsiteX0" fmla="*/ 273 w 9459"/>
                      <a:gd name="connsiteY0" fmla="*/ 234 h 32980"/>
                      <a:gd name="connsiteX1" fmla="*/ 273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273" y="234"/>
                        </a:moveTo>
                        <a:lnTo>
                          <a:pt x="273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38" name="Freeform 537">
                    <a:extLst>
                      <a:ext uri="{FF2B5EF4-FFF2-40B4-BE49-F238E27FC236}">
                        <a16:creationId xmlns:a16="http://schemas.microsoft.com/office/drawing/2014/main" id="{81D0A038-BFCA-734A-6377-0A3D05A2B054}"/>
                      </a:ext>
                    </a:extLst>
                  </p:cNvPr>
                  <p:cNvSpPr/>
                  <p:nvPr/>
                </p:nvSpPr>
                <p:spPr>
                  <a:xfrm flipV="1">
                    <a:off x="7235946" y="5468597"/>
                    <a:ext cx="62076" cy="96180"/>
                  </a:xfrm>
                  <a:custGeom>
                    <a:avLst/>
                    <a:gdLst>
                      <a:gd name="connsiteX0" fmla="*/ -1752 w 62076"/>
                      <a:gd name="connsiteY0" fmla="*/ 94094 h 96180"/>
                      <a:gd name="connsiteX1" fmla="*/ 60324 w 62076"/>
                      <a:gd name="connsiteY1" fmla="*/ 94094 h 96180"/>
                      <a:gd name="connsiteX2" fmla="*/ 60324 w 62076"/>
                      <a:gd name="connsiteY2" fmla="*/ 88549 h 96180"/>
                      <a:gd name="connsiteX3" fmla="*/ 25272 w 62076"/>
                      <a:gd name="connsiteY3" fmla="*/ -2086 h 96180"/>
                      <a:gd name="connsiteX4" fmla="*/ 11636 w 62076"/>
                      <a:gd name="connsiteY4" fmla="*/ -2086 h 96180"/>
                      <a:gd name="connsiteX5" fmla="*/ 44619 w 62076"/>
                      <a:gd name="connsiteY5" fmla="*/ 83128 h 96180"/>
                      <a:gd name="connsiteX6" fmla="*/ -1752 w 62076"/>
                      <a:gd name="connsiteY6" fmla="*/ 83128 h 96180"/>
                      <a:gd name="connsiteX7" fmla="*/ -1752 w 62076"/>
                      <a:gd name="connsiteY7" fmla="*/ 94094 h 96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076" h="96180">
                        <a:moveTo>
                          <a:pt x="-1752" y="94094"/>
                        </a:moveTo>
                        <a:lnTo>
                          <a:pt x="60324" y="94094"/>
                        </a:lnTo>
                        <a:lnTo>
                          <a:pt x="60324" y="88549"/>
                        </a:lnTo>
                        <a:lnTo>
                          <a:pt x="25272" y="-2086"/>
                        </a:lnTo>
                        <a:lnTo>
                          <a:pt x="11636" y="-2086"/>
                        </a:lnTo>
                        <a:lnTo>
                          <a:pt x="44619" y="83128"/>
                        </a:lnTo>
                        <a:lnTo>
                          <a:pt x="-1752" y="83128"/>
                        </a:lnTo>
                        <a:lnTo>
                          <a:pt x="-1752" y="94094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39" name="Graphic 16">
                <a:extLst>
                  <a:ext uri="{FF2B5EF4-FFF2-40B4-BE49-F238E27FC236}">
                    <a16:creationId xmlns:a16="http://schemas.microsoft.com/office/drawing/2014/main" id="{4EDAB24D-8C0D-65BC-F0D3-DAAE0A1FD016}"/>
                  </a:ext>
                </a:extLst>
              </p:cNvPr>
              <p:cNvGrpSpPr/>
              <p:nvPr/>
            </p:nvGrpSpPr>
            <p:grpSpPr>
              <a:xfrm>
                <a:off x="4758749" y="3471816"/>
                <a:ext cx="234821" cy="1854052"/>
                <a:chOff x="4758749" y="3471816"/>
                <a:chExt cx="234821" cy="1854052"/>
              </a:xfrm>
              <a:solidFill>
                <a:srgbClr val="000000"/>
              </a:solidFill>
            </p:grpSpPr>
            <p:grpSp>
              <p:nvGrpSpPr>
                <p:cNvPr id="540" name="Graphic 16">
                  <a:extLst>
                    <a:ext uri="{FF2B5EF4-FFF2-40B4-BE49-F238E27FC236}">
                      <a16:creationId xmlns:a16="http://schemas.microsoft.com/office/drawing/2014/main" id="{5658EBD0-E944-BD26-46F6-59763EF10F84}"/>
                    </a:ext>
                  </a:extLst>
                </p:cNvPr>
                <p:cNvGrpSpPr/>
                <p:nvPr/>
              </p:nvGrpSpPr>
              <p:grpSpPr>
                <a:xfrm>
                  <a:off x="4851077" y="3471816"/>
                  <a:ext cx="139837" cy="100759"/>
                  <a:chOff x="4851077" y="3471816"/>
                  <a:chExt cx="139837" cy="100759"/>
                </a:xfrm>
                <a:solidFill>
                  <a:srgbClr val="000000"/>
                </a:solidFill>
              </p:grpSpPr>
              <p:sp>
                <p:nvSpPr>
                  <p:cNvPr id="541" name="Freeform 540">
                    <a:extLst>
                      <a:ext uri="{FF2B5EF4-FFF2-40B4-BE49-F238E27FC236}">
                        <a16:creationId xmlns:a16="http://schemas.microsoft.com/office/drawing/2014/main" id="{36FB4AFB-5596-9D88-98E5-47359E693C0D}"/>
                      </a:ext>
                    </a:extLst>
                  </p:cNvPr>
                  <p:cNvSpPr/>
                  <p:nvPr/>
                </p:nvSpPr>
                <p:spPr>
                  <a:xfrm>
                    <a:off x="4953896" y="3517876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35 h 9423"/>
                      <a:gd name="connsiteX1" fmla="*/ 32 w 33107"/>
                      <a:gd name="connsiteY1" fmla="*/ 35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35"/>
                        </a:moveTo>
                        <a:lnTo>
                          <a:pt x="32" y="35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2" name="Freeform 541">
                    <a:extLst>
                      <a:ext uri="{FF2B5EF4-FFF2-40B4-BE49-F238E27FC236}">
                        <a16:creationId xmlns:a16="http://schemas.microsoft.com/office/drawing/2014/main" id="{3BAE7441-864F-99FB-19E7-3D1726C88332}"/>
                      </a:ext>
                    </a:extLst>
                  </p:cNvPr>
                  <p:cNvSpPr/>
                  <p:nvPr/>
                </p:nvSpPr>
                <p:spPr>
                  <a:xfrm flipV="1">
                    <a:off x="4851077" y="3471816"/>
                    <a:ext cx="57482" cy="96180"/>
                  </a:xfrm>
                  <a:custGeom>
                    <a:avLst/>
                    <a:gdLst>
                      <a:gd name="connsiteX0" fmla="*/ -188 w 57482"/>
                      <a:gd name="connsiteY0" fmla="*/ 8647 h 96180"/>
                      <a:gd name="connsiteX1" fmla="*/ 21145 w 57482"/>
                      <a:gd name="connsiteY1" fmla="*/ 8647 h 96180"/>
                      <a:gd name="connsiteX2" fmla="*/ 21145 w 57482"/>
                      <a:gd name="connsiteY2" fmla="*/ 82030 h 96180"/>
                      <a:gd name="connsiteX3" fmla="*/ -2071 w 57482"/>
                      <a:gd name="connsiteY3" fmla="*/ 77392 h 96180"/>
                      <a:gd name="connsiteX4" fmla="*/ -2071 w 57482"/>
                      <a:gd name="connsiteY4" fmla="*/ 89244 h 96180"/>
                      <a:gd name="connsiteX5" fmla="*/ 21021 w 57482"/>
                      <a:gd name="connsiteY5" fmla="*/ 93882 h 96180"/>
                      <a:gd name="connsiteX6" fmla="*/ 34078 w 57482"/>
                      <a:gd name="connsiteY6" fmla="*/ 93882 h 96180"/>
                      <a:gd name="connsiteX7" fmla="*/ 34078 w 57482"/>
                      <a:gd name="connsiteY7" fmla="*/ 8647 h 96180"/>
                      <a:gd name="connsiteX8" fmla="*/ 55411 w 57482"/>
                      <a:gd name="connsiteY8" fmla="*/ 8647 h 96180"/>
                      <a:gd name="connsiteX9" fmla="*/ 55411 w 57482"/>
                      <a:gd name="connsiteY9" fmla="*/ -2298 h 96180"/>
                      <a:gd name="connsiteX10" fmla="*/ -188 w 57482"/>
                      <a:gd name="connsiteY10" fmla="*/ -2298 h 96180"/>
                      <a:gd name="connsiteX11" fmla="*/ -188 w 57482"/>
                      <a:gd name="connsiteY11" fmla="*/ 8647 h 96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7482" h="96180">
                        <a:moveTo>
                          <a:pt x="-188" y="8647"/>
                        </a:moveTo>
                        <a:lnTo>
                          <a:pt x="21145" y="8647"/>
                        </a:lnTo>
                        <a:lnTo>
                          <a:pt x="21145" y="82030"/>
                        </a:lnTo>
                        <a:lnTo>
                          <a:pt x="-2071" y="77392"/>
                        </a:lnTo>
                        <a:lnTo>
                          <a:pt x="-2071" y="89244"/>
                        </a:lnTo>
                        <a:lnTo>
                          <a:pt x="21021" y="93882"/>
                        </a:lnTo>
                        <a:lnTo>
                          <a:pt x="34078" y="93882"/>
                        </a:lnTo>
                        <a:lnTo>
                          <a:pt x="34078" y="8647"/>
                        </a:lnTo>
                        <a:lnTo>
                          <a:pt x="55411" y="8647"/>
                        </a:lnTo>
                        <a:lnTo>
                          <a:pt x="55411" y="-2298"/>
                        </a:lnTo>
                        <a:lnTo>
                          <a:pt x="-188" y="-2298"/>
                        </a:lnTo>
                        <a:lnTo>
                          <a:pt x="-188" y="864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43" name="Graphic 16">
                  <a:extLst>
                    <a:ext uri="{FF2B5EF4-FFF2-40B4-BE49-F238E27FC236}">
                      <a16:creationId xmlns:a16="http://schemas.microsoft.com/office/drawing/2014/main" id="{833B00C9-B84E-FC35-FED9-C917A9135710}"/>
                    </a:ext>
                  </a:extLst>
                </p:cNvPr>
                <p:cNvGrpSpPr/>
                <p:nvPr/>
              </p:nvGrpSpPr>
              <p:grpSpPr>
                <a:xfrm>
                  <a:off x="4846752" y="3889749"/>
                  <a:ext cx="144286" cy="102723"/>
                  <a:chOff x="4846752" y="3889749"/>
                  <a:chExt cx="144286" cy="102723"/>
                </a:xfrm>
                <a:solidFill>
                  <a:srgbClr val="000000"/>
                </a:solidFill>
              </p:grpSpPr>
              <p:sp>
                <p:nvSpPr>
                  <p:cNvPr id="544" name="Freeform 543">
                    <a:extLst>
                      <a:ext uri="{FF2B5EF4-FFF2-40B4-BE49-F238E27FC236}">
                        <a16:creationId xmlns:a16="http://schemas.microsoft.com/office/drawing/2014/main" id="{85B1E175-DB75-86BD-EAC1-FB520CED07F1}"/>
                      </a:ext>
                    </a:extLst>
                  </p:cNvPr>
                  <p:cNvSpPr/>
                  <p:nvPr/>
                </p:nvSpPr>
                <p:spPr>
                  <a:xfrm>
                    <a:off x="4953896" y="3935808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79 h 9423"/>
                      <a:gd name="connsiteX1" fmla="*/ 32 w 33107"/>
                      <a:gd name="connsiteY1" fmla="*/ 79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79"/>
                        </a:moveTo>
                        <a:lnTo>
                          <a:pt x="32" y="79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45" name="Freeform 544">
                    <a:extLst>
                      <a:ext uri="{FF2B5EF4-FFF2-40B4-BE49-F238E27FC236}">
                        <a16:creationId xmlns:a16="http://schemas.microsoft.com/office/drawing/2014/main" id="{C6CE7304-C332-6CF7-638B-004C063B284F}"/>
                      </a:ext>
                    </a:extLst>
                  </p:cNvPr>
                  <p:cNvSpPr/>
                  <p:nvPr/>
                </p:nvSpPr>
                <p:spPr>
                  <a:xfrm flipV="1">
                    <a:off x="4846752" y="3889749"/>
                    <a:ext cx="62469" cy="98055"/>
                  </a:xfrm>
                  <a:custGeom>
                    <a:avLst/>
                    <a:gdLst>
                      <a:gd name="connsiteX0" fmla="*/ 2093 w 62469"/>
                      <a:gd name="connsiteY0" fmla="*/ 95848 h 98055"/>
                      <a:gd name="connsiteX1" fmla="*/ 53368 w 62469"/>
                      <a:gd name="connsiteY1" fmla="*/ 95848 h 98055"/>
                      <a:gd name="connsiteX2" fmla="*/ 53368 w 62469"/>
                      <a:gd name="connsiteY2" fmla="*/ 84882 h 98055"/>
                      <a:gd name="connsiteX3" fmla="*/ 14053 w 62469"/>
                      <a:gd name="connsiteY3" fmla="*/ 84882 h 98055"/>
                      <a:gd name="connsiteX4" fmla="*/ 14053 w 62469"/>
                      <a:gd name="connsiteY4" fmla="*/ 61321 h 98055"/>
                      <a:gd name="connsiteX5" fmla="*/ 19723 w 62469"/>
                      <a:gd name="connsiteY5" fmla="*/ 62764 h 98055"/>
                      <a:gd name="connsiteX6" fmla="*/ 25434 w 62469"/>
                      <a:gd name="connsiteY6" fmla="*/ 63238 h 98055"/>
                      <a:gd name="connsiteX7" fmla="*/ 51030 w 62469"/>
                      <a:gd name="connsiteY7" fmla="*/ 54416 h 98055"/>
                      <a:gd name="connsiteX8" fmla="*/ 60487 w 62469"/>
                      <a:gd name="connsiteY8" fmla="*/ 30525 h 98055"/>
                      <a:gd name="connsiteX9" fmla="*/ 50782 w 62469"/>
                      <a:gd name="connsiteY9" fmla="*/ 6387 h 98055"/>
                      <a:gd name="connsiteX10" fmla="*/ 23427 w 62469"/>
                      <a:gd name="connsiteY10" fmla="*/ -2208 h 98055"/>
                      <a:gd name="connsiteX11" fmla="*/ 11032 w 62469"/>
                      <a:gd name="connsiteY11" fmla="*/ -1177 h 98055"/>
                      <a:gd name="connsiteX12" fmla="*/ -1983 w 62469"/>
                      <a:gd name="connsiteY12" fmla="*/ 1914 h 98055"/>
                      <a:gd name="connsiteX13" fmla="*/ -1983 w 62469"/>
                      <a:gd name="connsiteY13" fmla="*/ 15004 h 98055"/>
                      <a:gd name="connsiteX14" fmla="*/ 10039 w 62469"/>
                      <a:gd name="connsiteY14" fmla="*/ 10304 h 98055"/>
                      <a:gd name="connsiteX15" fmla="*/ 23158 w 62469"/>
                      <a:gd name="connsiteY15" fmla="*/ 8758 h 98055"/>
                      <a:gd name="connsiteX16" fmla="*/ 40870 w 62469"/>
                      <a:gd name="connsiteY16" fmla="*/ 14612 h 98055"/>
                      <a:gd name="connsiteX17" fmla="*/ 47409 w 62469"/>
                      <a:gd name="connsiteY17" fmla="*/ 30525 h 98055"/>
                      <a:gd name="connsiteX18" fmla="*/ 40870 w 62469"/>
                      <a:gd name="connsiteY18" fmla="*/ 46418 h 98055"/>
                      <a:gd name="connsiteX19" fmla="*/ 23158 w 62469"/>
                      <a:gd name="connsiteY19" fmla="*/ 52293 h 98055"/>
                      <a:gd name="connsiteX20" fmla="*/ 12708 w 62469"/>
                      <a:gd name="connsiteY20" fmla="*/ 51138 h 98055"/>
                      <a:gd name="connsiteX21" fmla="*/ 2093 w 62469"/>
                      <a:gd name="connsiteY21" fmla="*/ 47531 h 98055"/>
                      <a:gd name="connsiteX22" fmla="*/ 2093 w 62469"/>
                      <a:gd name="connsiteY22" fmla="*/ 95848 h 98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469" h="98055">
                        <a:moveTo>
                          <a:pt x="2093" y="95848"/>
                        </a:moveTo>
                        <a:lnTo>
                          <a:pt x="53368" y="95848"/>
                        </a:lnTo>
                        <a:lnTo>
                          <a:pt x="53368" y="84882"/>
                        </a:lnTo>
                        <a:lnTo>
                          <a:pt x="14053" y="84882"/>
                        </a:lnTo>
                        <a:lnTo>
                          <a:pt x="14053" y="61321"/>
                        </a:lnTo>
                        <a:cubicBezTo>
                          <a:pt x="15943" y="61967"/>
                          <a:pt x="17833" y="62448"/>
                          <a:pt x="19723" y="62764"/>
                        </a:cubicBezTo>
                        <a:cubicBezTo>
                          <a:pt x="21627" y="63080"/>
                          <a:pt x="23530" y="63238"/>
                          <a:pt x="25434" y="63238"/>
                        </a:cubicBezTo>
                        <a:cubicBezTo>
                          <a:pt x="36208" y="63238"/>
                          <a:pt x="44740" y="60297"/>
                          <a:pt x="51030" y="54416"/>
                        </a:cubicBezTo>
                        <a:cubicBezTo>
                          <a:pt x="57334" y="48534"/>
                          <a:pt x="60487" y="40571"/>
                          <a:pt x="60487" y="30525"/>
                        </a:cubicBezTo>
                        <a:cubicBezTo>
                          <a:pt x="60487" y="20178"/>
                          <a:pt x="57252" y="12132"/>
                          <a:pt x="50782" y="6387"/>
                        </a:cubicBezTo>
                        <a:cubicBezTo>
                          <a:pt x="44312" y="657"/>
                          <a:pt x="35194" y="-2208"/>
                          <a:pt x="23427" y="-2208"/>
                        </a:cubicBezTo>
                        <a:cubicBezTo>
                          <a:pt x="19371" y="-2208"/>
                          <a:pt x="15240" y="-1865"/>
                          <a:pt x="11032" y="-1177"/>
                        </a:cubicBezTo>
                        <a:cubicBezTo>
                          <a:pt x="6839" y="-490"/>
                          <a:pt x="2500" y="540"/>
                          <a:pt x="-1983" y="1914"/>
                        </a:cubicBezTo>
                        <a:lnTo>
                          <a:pt x="-1983" y="15004"/>
                        </a:lnTo>
                        <a:cubicBezTo>
                          <a:pt x="1893" y="12901"/>
                          <a:pt x="5901" y="11335"/>
                          <a:pt x="10039" y="10304"/>
                        </a:cubicBezTo>
                        <a:cubicBezTo>
                          <a:pt x="14178" y="9273"/>
                          <a:pt x="18550" y="8758"/>
                          <a:pt x="23158" y="8758"/>
                        </a:cubicBezTo>
                        <a:cubicBezTo>
                          <a:pt x="30621" y="8758"/>
                          <a:pt x="36525" y="10709"/>
                          <a:pt x="40870" y="14612"/>
                        </a:cubicBezTo>
                        <a:cubicBezTo>
                          <a:pt x="45230" y="18515"/>
                          <a:pt x="47409" y="23819"/>
                          <a:pt x="47409" y="30525"/>
                        </a:cubicBezTo>
                        <a:cubicBezTo>
                          <a:pt x="47409" y="37218"/>
                          <a:pt x="45230" y="42515"/>
                          <a:pt x="40870" y="46418"/>
                        </a:cubicBezTo>
                        <a:cubicBezTo>
                          <a:pt x="36525" y="50334"/>
                          <a:pt x="30621" y="52293"/>
                          <a:pt x="23158" y="52293"/>
                        </a:cubicBezTo>
                        <a:cubicBezTo>
                          <a:pt x="19668" y="52293"/>
                          <a:pt x="16185" y="51908"/>
                          <a:pt x="12708" y="51138"/>
                        </a:cubicBezTo>
                        <a:cubicBezTo>
                          <a:pt x="9246" y="50369"/>
                          <a:pt x="5708" y="49166"/>
                          <a:pt x="2093" y="47531"/>
                        </a:cubicBezTo>
                        <a:lnTo>
                          <a:pt x="2093" y="958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546" name="Graphic 16">
                  <a:extLst>
                    <a:ext uri="{FF2B5EF4-FFF2-40B4-BE49-F238E27FC236}">
                      <a16:creationId xmlns:a16="http://schemas.microsoft.com/office/drawing/2014/main" id="{E540778F-E2EE-A261-48D6-437A1D8CEE20}"/>
                    </a:ext>
                  </a:extLst>
                </p:cNvPr>
                <p:cNvGrpSpPr/>
                <p:nvPr/>
              </p:nvGrpSpPr>
              <p:grpSpPr>
                <a:xfrm>
                  <a:off x="4766819" y="4305951"/>
                  <a:ext cx="226519" cy="104538"/>
                  <a:chOff x="4766819" y="4305951"/>
                  <a:chExt cx="226519" cy="104538"/>
                </a:xfrm>
                <a:solidFill>
                  <a:srgbClr val="000000"/>
                </a:solidFill>
              </p:grpSpPr>
              <p:sp>
                <p:nvSpPr>
                  <p:cNvPr id="547" name="Freeform 546">
                    <a:extLst>
                      <a:ext uri="{FF2B5EF4-FFF2-40B4-BE49-F238E27FC236}">
                        <a16:creationId xmlns:a16="http://schemas.microsoft.com/office/drawing/2014/main" id="{B3E6094F-866D-F1B9-7539-B79BCB4D18C7}"/>
                      </a:ext>
                    </a:extLst>
                  </p:cNvPr>
                  <p:cNvSpPr/>
                  <p:nvPr/>
                </p:nvSpPr>
                <p:spPr>
                  <a:xfrm>
                    <a:off x="4953896" y="4353742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123 h 9423"/>
                      <a:gd name="connsiteX1" fmla="*/ 32 w 33107"/>
                      <a:gd name="connsiteY1" fmla="*/ 123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123"/>
                        </a:moveTo>
                        <a:lnTo>
                          <a:pt x="32" y="123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48" name="Graphic 16">
                    <a:extLst>
                      <a:ext uri="{FF2B5EF4-FFF2-40B4-BE49-F238E27FC236}">
                        <a16:creationId xmlns:a16="http://schemas.microsoft.com/office/drawing/2014/main" id="{776B817C-7585-48C7-5E1C-D5608C5419C2}"/>
                      </a:ext>
                    </a:extLst>
                  </p:cNvPr>
                  <p:cNvGrpSpPr/>
                  <p:nvPr/>
                </p:nvGrpSpPr>
                <p:grpSpPr>
                  <a:xfrm>
                    <a:off x="4766819" y="4305951"/>
                    <a:ext cx="149350" cy="104538"/>
                    <a:chOff x="4766819" y="4305951"/>
                    <a:chExt cx="149350" cy="104538"/>
                  </a:xfrm>
                  <a:solidFill>
                    <a:srgbClr val="000000"/>
                  </a:solidFill>
                </p:grpSpPr>
                <p:sp>
                  <p:nvSpPr>
                    <p:cNvPr id="549" name="Freeform 548">
                      <a:extLst>
                        <a:ext uri="{FF2B5EF4-FFF2-40B4-BE49-F238E27FC236}">
                          <a16:creationId xmlns:a16="http://schemas.microsoft.com/office/drawing/2014/main" id="{96B0827E-D1A3-5D75-8CAD-0F4B6CE7044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66819" y="4307683"/>
                      <a:ext cx="57482" cy="96180"/>
                    </a:xfrm>
                    <a:custGeom>
                      <a:avLst/>
                      <a:gdLst>
                        <a:gd name="connsiteX0" fmla="*/ -197 w 57482"/>
                        <a:gd name="connsiteY0" fmla="*/ 8736 h 96180"/>
                        <a:gd name="connsiteX1" fmla="*/ 21136 w 57482"/>
                        <a:gd name="connsiteY1" fmla="*/ 8736 h 96180"/>
                        <a:gd name="connsiteX2" fmla="*/ 21136 w 57482"/>
                        <a:gd name="connsiteY2" fmla="*/ 82118 h 96180"/>
                        <a:gd name="connsiteX3" fmla="*/ -2080 w 57482"/>
                        <a:gd name="connsiteY3" fmla="*/ 77480 h 96180"/>
                        <a:gd name="connsiteX4" fmla="*/ -2080 w 57482"/>
                        <a:gd name="connsiteY4" fmla="*/ 89333 h 96180"/>
                        <a:gd name="connsiteX5" fmla="*/ 21012 w 57482"/>
                        <a:gd name="connsiteY5" fmla="*/ 93971 h 96180"/>
                        <a:gd name="connsiteX6" fmla="*/ 34069 w 57482"/>
                        <a:gd name="connsiteY6" fmla="*/ 93971 h 96180"/>
                        <a:gd name="connsiteX7" fmla="*/ 34069 w 57482"/>
                        <a:gd name="connsiteY7" fmla="*/ 8736 h 96180"/>
                        <a:gd name="connsiteX8" fmla="*/ 55402 w 57482"/>
                        <a:gd name="connsiteY8" fmla="*/ 8736 h 96180"/>
                        <a:gd name="connsiteX9" fmla="*/ 55402 w 57482"/>
                        <a:gd name="connsiteY9" fmla="*/ -2209 h 96180"/>
                        <a:gd name="connsiteX10" fmla="*/ -197 w 57482"/>
                        <a:gd name="connsiteY10" fmla="*/ -2209 h 96180"/>
                        <a:gd name="connsiteX11" fmla="*/ -197 w 57482"/>
                        <a:gd name="connsiteY11" fmla="*/ 8736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0">
                          <a:moveTo>
                            <a:pt x="-197" y="8736"/>
                          </a:moveTo>
                          <a:lnTo>
                            <a:pt x="21136" y="8736"/>
                          </a:lnTo>
                          <a:lnTo>
                            <a:pt x="21136" y="82118"/>
                          </a:lnTo>
                          <a:lnTo>
                            <a:pt x="-2080" y="77480"/>
                          </a:lnTo>
                          <a:lnTo>
                            <a:pt x="-2080" y="89333"/>
                          </a:lnTo>
                          <a:lnTo>
                            <a:pt x="21012" y="93971"/>
                          </a:lnTo>
                          <a:lnTo>
                            <a:pt x="34069" y="93971"/>
                          </a:lnTo>
                          <a:lnTo>
                            <a:pt x="34069" y="8736"/>
                          </a:lnTo>
                          <a:lnTo>
                            <a:pt x="55402" y="8736"/>
                          </a:lnTo>
                          <a:lnTo>
                            <a:pt x="55402" y="-2209"/>
                          </a:lnTo>
                          <a:lnTo>
                            <a:pt x="-197" y="-2209"/>
                          </a:lnTo>
                          <a:lnTo>
                            <a:pt x="-197" y="87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0" name="Freeform 549">
                      <a:extLst>
                        <a:ext uri="{FF2B5EF4-FFF2-40B4-BE49-F238E27FC236}">
                          <a16:creationId xmlns:a16="http://schemas.microsoft.com/office/drawing/2014/main" id="{DCA006C7-5DAF-EFFA-48A9-6F19CE992F0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45260" y="4305951"/>
                      <a:ext cx="66732" cy="99787"/>
                    </a:xfrm>
                    <a:custGeom>
                      <a:avLst/>
                      <a:gdLst>
                        <a:gd name="connsiteX0" fmla="*/ 31342 w 66732"/>
                        <a:gd name="connsiteY0" fmla="*/ 87275 h 99787"/>
                        <a:gd name="connsiteX1" fmla="*/ 16174 w 66732"/>
                        <a:gd name="connsiteY1" fmla="*/ 77381 h 99787"/>
                        <a:gd name="connsiteX2" fmla="*/ 11105 w 66732"/>
                        <a:gd name="connsiteY2" fmla="*/ 47657 h 99787"/>
                        <a:gd name="connsiteX3" fmla="*/ 16174 w 66732"/>
                        <a:gd name="connsiteY3" fmla="*/ 17995 h 99787"/>
                        <a:gd name="connsiteX4" fmla="*/ 31342 w 66732"/>
                        <a:gd name="connsiteY4" fmla="*/ 8101 h 99787"/>
                        <a:gd name="connsiteX5" fmla="*/ 46571 w 66732"/>
                        <a:gd name="connsiteY5" fmla="*/ 17995 h 99787"/>
                        <a:gd name="connsiteX6" fmla="*/ 51661 w 66732"/>
                        <a:gd name="connsiteY6" fmla="*/ 47657 h 99787"/>
                        <a:gd name="connsiteX7" fmla="*/ 46571 w 66732"/>
                        <a:gd name="connsiteY7" fmla="*/ 77381 h 99787"/>
                        <a:gd name="connsiteX8" fmla="*/ 31342 w 66732"/>
                        <a:gd name="connsiteY8" fmla="*/ 87275 h 99787"/>
                        <a:gd name="connsiteX9" fmla="*/ 31342 w 66732"/>
                        <a:gd name="connsiteY9" fmla="*/ 97582 h 99787"/>
                        <a:gd name="connsiteX10" fmla="*/ 56152 w 66732"/>
                        <a:gd name="connsiteY10" fmla="*/ 84781 h 99787"/>
                        <a:gd name="connsiteX11" fmla="*/ 64718 w 66732"/>
                        <a:gd name="connsiteY11" fmla="*/ 47657 h 99787"/>
                        <a:gd name="connsiteX12" fmla="*/ 56152 w 66732"/>
                        <a:gd name="connsiteY12" fmla="*/ 10574 h 99787"/>
                        <a:gd name="connsiteX13" fmla="*/ 31342 w 66732"/>
                        <a:gd name="connsiteY13" fmla="*/ -2206 h 99787"/>
                        <a:gd name="connsiteX14" fmla="*/ 6553 w 66732"/>
                        <a:gd name="connsiteY14" fmla="*/ 10574 h 99787"/>
                        <a:gd name="connsiteX15" fmla="*/ -2014 w 66732"/>
                        <a:gd name="connsiteY15" fmla="*/ 47657 h 99787"/>
                        <a:gd name="connsiteX16" fmla="*/ 6553 w 66732"/>
                        <a:gd name="connsiteY16" fmla="*/ 84781 h 99787"/>
                        <a:gd name="connsiteX17" fmla="*/ 31342 w 66732"/>
                        <a:gd name="connsiteY17" fmla="*/ 97582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42" y="87275"/>
                          </a:moveTo>
                          <a:cubicBezTo>
                            <a:pt x="24624" y="87275"/>
                            <a:pt x="19568" y="83977"/>
                            <a:pt x="16174" y="77381"/>
                          </a:cubicBezTo>
                          <a:cubicBezTo>
                            <a:pt x="12795" y="70798"/>
                            <a:pt x="11105" y="60890"/>
                            <a:pt x="11105" y="47657"/>
                          </a:cubicBezTo>
                          <a:cubicBezTo>
                            <a:pt x="11105" y="34478"/>
                            <a:pt x="12795" y="24591"/>
                            <a:pt x="16174" y="17995"/>
                          </a:cubicBezTo>
                          <a:cubicBezTo>
                            <a:pt x="19568" y="11399"/>
                            <a:pt x="24624" y="8101"/>
                            <a:pt x="31342" y="8101"/>
                          </a:cubicBezTo>
                          <a:cubicBezTo>
                            <a:pt x="38115" y="8101"/>
                            <a:pt x="43192" y="11399"/>
                            <a:pt x="46571" y="17995"/>
                          </a:cubicBezTo>
                          <a:cubicBezTo>
                            <a:pt x="49965" y="24591"/>
                            <a:pt x="51661" y="34478"/>
                            <a:pt x="51661" y="47657"/>
                          </a:cubicBezTo>
                          <a:cubicBezTo>
                            <a:pt x="51661" y="60890"/>
                            <a:pt x="49965" y="70798"/>
                            <a:pt x="46571" y="77381"/>
                          </a:cubicBezTo>
                          <a:cubicBezTo>
                            <a:pt x="43192" y="83977"/>
                            <a:pt x="38115" y="87275"/>
                            <a:pt x="31342" y="87275"/>
                          </a:cubicBezTo>
                          <a:close/>
                          <a:moveTo>
                            <a:pt x="31342" y="97582"/>
                          </a:moveTo>
                          <a:cubicBezTo>
                            <a:pt x="42171" y="97582"/>
                            <a:pt x="50441" y="93315"/>
                            <a:pt x="56152" y="84781"/>
                          </a:cubicBezTo>
                          <a:cubicBezTo>
                            <a:pt x="61863" y="76261"/>
                            <a:pt x="64718" y="63886"/>
                            <a:pt x="64718" y="47657"/>
                          </a:cubicBezTo>
                          <a:cubicBezTo>
                            <a:pt x="64718" y="31469"/>
                            <a:pt x="61863" y="19108"/>
                            <a:pt x="56152" y="10574"/>
                          </a:cubicBezTo>
                          <a:cubicBezTo>
                            <a:pt x="50441" y="2054"/>
                            <a:pt x="42171" y="-2206"/>
                            <a:pt x="31342" y="-2206"/>
                          </a:cubicBezTo>
                          <a:cubicBezTo>
                            <a:pt x="20527" y="-2206"/>
                            <a:pt x="12264" y="2054"/>
                            <a:pt x="6553" y="10574"/>
                          </a:cubicBezTo>
                          <a:cubicBezTo>
                            <a:pt x="842" y="19108"/>
                            <a:pt x="-2014" y="31469"/>
                            <a:pt x="-2014" y="47657"/>
                          </a:cubicBezTo>
                          <a:cubicBezTo>
                            <a:pt x="-2014" y="63886"/>
                            <a:pt x="842" y="76261"/>
                            <a:pt x="6553" y="84781"/>
                          </a:cubicBezTo>
                          <a:cubicBezTo>
                            <a:pt x="12264" y="93315"/>
                            <a:pt x="20527" y="97582"/>
                            <a:pt x="31342" y="9758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51" name="Graphic 16">
                  <a:extLst>
                    <a:ext uri="{FF2B5EF4-FFF2-40B4-BE49-F238E27FC236}">
                      <a16:creationId xmlns:a16="http://schemas.microsoft.com/office/drawing/2014/main" id="{43E49246-31BB-BCEB-3A48-31DCD9571444}"/>
                    </a:ext>
                  </a:extLst>
                </p:cNvPr>
                <p:cNvGrpSpPr/>
                <p:nvPr/>
              </p:nvGrpSpPr>
              <p:grpSpPr>
                <a:xfrm>
                  <a:off x="4758749" y="4723884"/>
                  <a:ext cx="234821" cy="104538"/>
                  <a:chOff x="4758749" y="4723884"/>
                  <a:chExt cx="234821" cy="104538"/>
                </a:xfrm>
                <a:solidFill>
                  <a:srgbClr val="000000"/>
                </a:solidFill>
              </p:grpSpPr>
              <p:sp>
                <p:nvSpPr>
                  <p:cNvPr id="552" name="Freeform 551">
                    <a:extLst>
                      <a:ext uri="{FF2B5EF4-FFF2-40B4-BE49-F238E27FC236}">
                        <a16:creationId xmlns:a16="http://schemas.microsoft.com/office/drawing/2014/main" id="{C90BA2EC-B3F5-E827-4858-696A2CC8DE2A}"/>
                      </a:ext>
                    </a:extLst>
                  </p:cNvPr>
                  <p:cNvSpPr/>
                  <p:nvPr/>
                </p:nvSpPr>
                <p:spPr>
                  <a:xfrm>
                    <a:off x="4953896" y="4771674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168 h 9423"/>
                      <a:gd name="connsiteX1" fmla="*/ 32 w 33107"/>
                      <a:gd name="connsiteY1" fmla="*/ 168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168"/>
                        </a:moveTo>
                        <a:lnTo>
                          <a:pt x="32" y="168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3" name="Graphic 16">
                    <a:extLst>
                      <a:ext uri="{FF2B5EF4-FFF2-40B4-BE49-F238E27FC236}">
                        <a16:creationId xmlns:a16="http://schemas.microsoft.com/office/drawing/2014/main" id="{A158DF64-969F-2322-AFE8-E9F55FDD4113}"/>
                      </a:ext>
                    </a:extLst>
                  </p:cNvPr>
                  <p:cNvGrpSpPr/>
                  <p:nvPr/>
                </p:nvGrpSpPr>
                <p:grpSpPr>
                  <a:xfrm>
                    <a:off x="4758749" y="4723884"/>
                    <a:ext cx="157652" cy="104538"/>
                    <a:chOff x="4758749" y="4723884"/>
                    <a:chExt cx="157652" cy="104538"/>
                  </a:xfrm>
                  <a:solidFill>
                    <a:srgbClr val="000000"/>
                  </a:solidFill>
                </p:grpSpPr>
                <p:sp>
                  <p:nvSpPr>
                    <p:cNvPr id="554" name="Freeform 553">
                      <a:extLst>
                        <a:ext uri="{FF2B5EF4-FFF2-40B4-BE49-F238E27FC236}">
                          <a16:creationId xmlns:a16="http://schemas.microsoft.com/office/drawing/2014/main" id="{2943F605-47A1-DB46-1AA3-772CC18ED6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58749" y="4725615"/>
                      <a:ext cx="70353" cy="96180"/>
                    </a:xfrm>
                    <a:custGeom>
                      <a:avLst/>
                      <a:gdLst>
                        <a:gd name="connsiteX0" fmla="*/ 41576 w 70353"/>
                        <a:gd name="connsiteY0" fmla="*/ 82678 h 96180"/>
                        <a:gd name="connsiteX1" fmla="*/ 8593 w 70353"/>
                        <a:gd name="connsiteY1" fmla="*/ 31331 h 96180"/>
                        <a:gd name="connsiteX2" fmla="*/ 41576 w 70353"/>
                        <a:gd name="connsiteY2" fmla="*/ 31331 h 96180"/>
                        <a:gd name="connsiteX3" fmla="*/ 41576 w 70353"/>
                        <a:gd name="connsiteY3" fmla="*/ 82678 h 96180"/>
                        <a:gd name="connsiteX4" fmla="*/ 38141 w 70353"/>
                        <a:gd name="connsiteY4" fmla="*/ 94015 h 96180"/>
                        <a:gd name="connsiteX5" fmla="*/ 54571 w 70353"/>
                        <a:gd name="connsiteY5" fmla="*/ 94015 h 96180"/>
                        <a:gd name="connsiteX6" fmla="*/ 54571 w 70353"/>
                        <a:gd name="connsiteY6" fmla="*/ 31331 h 96180"/>
                        <a:gd name="connsiteX7" fmla="*/ 68352 w 70353"/>
                        <a:gd name="connsiteY7" fmla="*/ 31331 h 96180"/>
                        <a:gd name="connsiteX8" fmla="*/ 68352 w 70353"/>
                        <a:gd name="connsiteY8" fmla="*/ 20509 h 96180"/>
                        <a:gd name="connsiteX9" fmla="*/ 54571 w 70353"/>
                        <a:gd name="connsiteY9" fmla="*/ 20509 h 96180"/>
                        <a:gd name="connsiteX10" fmla="*/ 54571 w 70353"/>
                        <a:gd name="connsiteY10" fmla="*/ -2165 h 96180"/>
                        <a:gd name="connsiteX11" fmla="*/ 41576 w 70353"/>
                        <a:gd name="connsiteY11" fmla="*/ -2165 h 96180"/>
                        <a:gd name="connsiteX12" fmla="*/ 41576 w 70353"/>
                        <a:gd name="connsiteY12" fmla="*/ 20509 h 96180"/>
                        <a:gd name="connsiteX13" fmla="*/ -2001 w 70353"/>
                        <a:gd name="connsiteY13" fmla="*/ 20509 h 96180"/>
                        <a:gd name="connsiteX14" fmla="*/ -2001 w 70353"/>
                        <a:gd name="connsiteY14" fmla="*/ 33063 h 96180"/>
                        <a:gd name="connsiteX15" fmla="*/ 38141 w 70353"/>
                        <a:gd name="connsiteY15" fmla="*/ 94015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3" h="96180">
                          <a:moveTo>
                            <a:pt x="41576" y="82678"/>
                          </a:moveTo>
                          <a:lnTo>
                            <a:pt x="8593" y="31331"/>
                          </a:lnTo>
                          <a:lnTo>
                            <a:pt x="41576" y="31331"/>
                          </a:lnTo>
                          <a:lnTo>
                            <a:pt x="41576" y="82678"/>
                          </a:lnTo>
                          <a:close/>
                          <a:moveTo>
                            <a:pt x="38141" y="94015"/>
                          </a:moveTo>
                          <a:lnTo>
                            <a:pt x="54571" y="94015"/>
                          </a:lnTo>
                          <a:lnTo>
                            <a:pt x="54571" y="31331"/>
                          </a:lnTo>
                          <a:lnTo>
                            <a:pt x="68352" y="31331"/>
                          </a:lnTo>
                          <a:lnTo>
                            <a:pt x="68352" y="20509"/>
                          </a:lnTo>
                          <a:lnTo>
                            <a:pt x="54571" y="20509"/>
                          </a:lnTo>
                          <a:lnTo>
                            <a:pt x="54571" y="-2165"/>
                          </a:lnTo>
                          <a:lnTo>
                            <a:pt x="41576" y="-2165"/>
                          </a:lnTo>
                          <a:lnTo>
                            <a:pt x="41576" y="20509"/>
                          </a:lnTo>
                          <a:lnTo>
                            <a:pt x="-2001" y="20509"/>
                          </a:lnTo>
                          <a:lnTo>
                            <a:pt x="-2001" y="33063"/>
                          </a:lnTo>
                          <a:lnTo>
                            <a:pt x="38141" y="9401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5" name="Freeform 554">
                      <a:extLst>
                        <a:ext uri="{FF2B5EF4-FFF2-40B4-BE49-F238E27FC236}">
                          <a16:creationId xmlns:a16="http://schemas.microsoft.com/office/drawing/2014/main" id="{B059A984-2B0D-3198-241A-0D81DC73034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45260" y="4723884"/>
                      <a:ext cx="66732" cy="99787"/>
                    </a:xfrm>
                    <a:custGeom>
                      <a:avLst/>
                      <a:gdLst>
                        <a:gd name="connsiteX0" fmla="*/ 31342 w 66732"/>
                        <a:gd name="connsiteY0" fmla="*/ 87319 h 99787"/>
                        <a:gd name="connsiteX1" fmla="*/ 16174 w 66732"/>
                        <a:gd name="connsiteY1" fmla="*/ 77425 h 99787"/>
                        <a:gd name="connsiteX2" fmla="*/ 11105 w 66732"/>
                        <a:gd name="connsiteY2" fmla="*/ 47701 h 99787"/>
                        <a:gd name="connsiteX3" fmla="*/ 16174 w 66732"/>
                        <a:gd name="connsiteY3" fmla="*/ 18039 h 99787"/>
                        <a:gd name="connsiteX4" fmla="*/ 31342 w 66732"/>
                        <a:gd name="connsiteY4" fmla="*/ 8145 h 99787"/>
                        <a:gd name="connsiteX5" fmla="*/ 46571 w 66732"/>
                        <a:gd name="connsiteY5" fmla="*/ 18039 h 99787"/>
                        <a:gd name="connsiteX6" fmla="*/ 51661 w 66732"/>
                        <a:gd name="connsiteY6" fmla="*/ 47701 h 99787"/>
                        <a:gd name="connsiteX7" fmla="*/ 46571 w 66732"/>
                        <a:gd name="connsiteY7" fmla="*/ 77425 h 99787"/>
                        <a:gd name="connsiteX8" fmla="*/ 31342 w 66732"/>
                        <a:gd name="connsiteY8" fmla="*/ 87319 h 99787"/>
                        <a:gd name="connsiteX9" fmla="*/ 31342 w 66732"/>
                        <a:gd name="connsiteY9" fmla="*/ 97626 h 99787"/>
                        <a:gd name="connsiteX10" fmla="*/ 56152 w 66732"/>
                        <a:gd name="connsiteY10" fmla="*/ 84825 h 99787"/>
                        <a:gd name="connsiteX11" fmla="*/ 64718 w 66732"/>
                        <a:gd name="connsiteY11" fmla="*/ 47701 h 99787"/>
                        <a:gd name="connsiteX12" fmla="*/ 56152 w 66732"/>
                        <a:gd name="connsiteY12" fmla="*/ 10619 h 99787"/>
                        <a:gd name="connsiteX13" fmla="*/ 31342 w 66732"/>
                        <a:gd name="connsiteY13" fmla="*/ -2162 h 99787"/>
                        <a:gd name="connsiteX14" fmla="*/ 6553 w 66732"/>
                        <a:gd name="connsiteY14" fmla="*/ 10619 h 99787"/>
                        <a:gd name="connsiteX15" fmla="*/ -2014 w 66732"/>
                        <a:gd name="connsiteY15" fmla="*/ 47701 h 99787"/>
                        <a:gd name="connsiteX16" fmla="*/ 6553 w 66732"/>
                        <a:gd name="connsiteY16" fmla="*/ 84825 h 99787"/>
                        <a:gd name="connsiteX17" fmla="*/ 31342 w 66732"/>
                        <a:gd name="connsiteY17" fmla="*/ 97626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42" y="87319"/>
                          </a:moveTo>
                          <a:cubicBezTo>
                            <a:pt x="24624" y="87319"/>
                            <a:pt x="19568" y="84021"/>
                            <a:pt x="16174" y="77425"/>
                          </a:cubicBezTo>
                          <a:cubicBezTo>
                            <a:pt x="12795" y="70843"/>
                            <a:pt x="11105" y="60935"/>
                            <a:pt x="11105" y="47701"/>
                          </a:cubicBezTo>
                          <a:cubicBezTo>
                            <a:pt x="11105" y="34523"/>
                            <a:pt x="12795" y="24635"/>
                            <a:pt x="16174" y="18039"/>
                          </a:cubicBezTo>
                          <a:cubicBezTo>
                            <a:pt x="19568" y="11443"/>
                            <a:pt x="24624" y="8145"/>
                            <a:pt x="31342" y="8145"/>
                          </a:cubicBezTo>
                          <a:cubicBezTo>
                            <a:pt x="38115" y="8145"/>
                            <a:pt x="43192" y="11443"/>
                            <a:pt x="46571" y="18039"/>
                          </a:cubicBezTo>
                          <a:cubicBezTo>
                            <a:pt x="49965" y="24635"/>
                            <a:pt x="51661" y="34523"/>
                            <a:pt x="51661" y="47701"/>
                          </a:cubicBezTo>
                          <a:cubicBezTo>
                            <a:pt x="51661" y="60935"/>
                            <a:pt x="49965" y="70843"/>
                            <a:pt x="46571" y="77425"/>
                          </a:cubicBezTo>
                          <a:cubicBezTo>
                            <a:pt x="43192" y="84021"/>
                            <a:pt x="38115" y="87319"/>
                            <a:pt x="31342" y="87319"/>
                          </a:cubicBezTo>
                          <a:close/>
                          <a:moveTo>
                            <a:pt x="31342" y="97626"/>
                          </a:moveTo>
                          <a:cubicBezTo>
                            <a:pt x="42171" y="97626"/>
                            <a:pt x="50441" y="93359"/>
                            <a:pt x="56152" y="84825"/>
                          </a:cubicBezTo>
                          <a:cubicBezTo>
                            <a:pt x="61863" y="76305"/>
                            <a:pt x="64718" y="63930"/>
                            <a:pt x="64718" y="47701"/>
                          </a:cubicBezTo>
                          <a:cubicBezTo>
                            <a:pt x="64718" y="31513"/>
                            <a:pt x="61863" y="19152"/>
                            <a:pt x="56152" y="10619"/>
                          </a:cubicBezTo>
                          <a:cubicBezTo>
                            <a:pt x="50441" y="2098"/>
                            <a:pt x="42171" y="-2162"/>
                            <a:pt x="31342" y="-2162"/>
                          </a:cubicBezTo>
                          <a:cubicBezTo>
                            <a:pt x="20527" y="-2162"/>
                            <a:pt x="12264" y="2098"/>
                            <a:pt x="6553" y="10619"/>
                          </a:cubicBezTo>
                          <a:cubicBezTo>
                            <a:pt x="842" y="19152"/>
                            <a:pt x="-2014" y="31513"/>
                            <a:pt x="-2014" y="47701"/>
                          </a:cubicBezTo>
                          <a:cubicBezTo>
                            <a:pt x="-2014" y="63930"/>
                            <a:pt x="842" y="76305"/>
                            <a:pt x="6553" y="84825"/>
                          </a:cubicBezTo>
                          <a:cubicBezTo>
                            <a:pt x="12264" y="93359"/>
                            <a:pt x="20527" y="97626"/>
                            <a:pt x="31342" y="976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56" name="Graphic 16">
                  <a:extLst>
                    <a:ext uri="{FF2B5EF4-FFF2-40B4-BE49-F238E27FC236}">
                      <a16:creationId xmlns:a16="http://schemas.microsoft.com/office/drawing/2014/main" id="{F1C1A76D-5809-00B9-41E4-647EE789E4AF}"/>
                    </a:ext>
                  </a:extLst>
                </p:cNvPr>
                <p:cNvGrpSpPr/>
                <p:nvPr/>
              </p:nvGrpSpPr>
              <p:grpSpPr>
                <a:xfrm>
                  <a:off x="4761253" y="5141816"/>
                  <a:ext cx="232246" cy="104538"/>
                  <a:chOff x="4761253" y="5141816"/>
                  <a:chExt cx="232246" cy="104538"/>
                </a:xfrm>
                <a:solidFill>
                  <a:srgbClr val="000000"/>
                </a:solidFill>
              </p:grpSpPr>
              <p:sp>
                <p:nvSpPr>
                  <p:cNvPr id="557" name="Freeform 556">
                    <a:extLst>
                      <a:ext uri="{FF2B5EF4-FFF2-40B4-BE49-F238E27FC236}">
                        <a16:creationId xmlns:a16="http://schemas.microsoft.com/office/drawing/2014/main" id="{7AA7607D-AFF8-287A-43A2-CAFB6FFAE48E}"/>
                      </a:ext>
                    </a:extLst>
                  </p:cNvPr>
                  <p:cNvSpPr/>
                  <p:nvPr/>
                </p:nvSpPr>
                <p:spPr>
                  <a:xfrm>
                    <a:off x="4953896" y="5189606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212 h 9423"/>
                      <a:gd name="connsiteX1" fmla="*/ 32 w 33107"/>
                      <a:gd name="connsiteY1" fmla="*/ 212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212"/>
                        </a:moveTo>
                        <a:lnTo>
                          <a:pt x="32" y="212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58" name="Graphic 16">
                    <a:extLst>
                      <a:ext uri="{FF2B5EF4-FFF2-40B4-BE49-F238E27FC236}">
                        <a16:creationId xmlns:a16="http://schemas.microsoft.com/office/drawing/2014/main" id="{BB7A8A59-3660-4C97-5384-FB2839B61B77}"/>
                      </a:ext>
                    </a:extLst>
                  </p:cNvPr>
                  <p:cNvGrpSpPr/>
                  <p:nvPr/>
                </p:nvGrpSpPr>
                <p:grpSpPr>
                  <a:xfrm>
                    <a:off x="4761253" y="5141816"/>
                    <a:ext cx="155076" cy="104538"/>
                    <a:chOff x="4761253" y="5141816"/>
                    <a:chExt cx="155076" cy="104538"/>
                  </a:xfrm>
                  <a:solidFill>
                    <a:srgbClr val="000000"/>
                  </a:solidFill>
                </p:grpSpPr>
                <p:sp>
                  <p:nvSpPr>
                    <p:cNvPr id="559" name="Freeform 558">
                      <a:extLst>
                        <a:ext uri="{FF2B5EF4-FFF2-40B4-BE49-F238E27FC236}">
                          <a16:creationId xmlns:a16="http://schemas.microsoft.com/office/drawing/2014/main" id="{E3D30C1D-4D69-014F-A858-A7A2391343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61253" y="5141816"/>
                      <a:ext cx="66214" cy="99787"/>
                    </a:xfrm>
                    <a:custGeom>
                      <a:avLst/>
                      <a:gdLst>
                        <a:gd name="connsiteX0" fmla="*/ 31085 w 66214"/>
                        <a:gd name="connsiteY0" fmla="*/ 45437 h 99787"/>
                        <a:gd name="connsiteX1" fmla="*/ 16435 w 66214"/>
                        <a:gd name="connsiteY1" fmla="*/ 40469 h 99787"/>
                        <a:gd name="connsiteX2" fmla="*/ 11117 w 66214"/>
                        <a:gd name="connsiteY2" fmla="*/ 26823 h 99787"/>
                        <a:gd name="connsiteX3" fmla="*/ 16435 w 66214"/>
                        <a:gd name="connsiteY3" fmla="*/ 13157 h 99787"/>
                        <a:gd name="connsiteX4" fmla="*/ 31085 w 66214"/>
                        <a:gd name="connsiteY4" fmla="*/ 8189 h 99787"/>
                        <a:gd name="connsiteX5" fmla="*/ 45756 w 66214"/>
                        <a:gd name="connsiteY5" fmla="*/ 13178 h 99787"/>
                        <a:gd name="connsiteX6" fmla="*/ 51136 w 66214"/>
                        <a:gd name="connsiteY6" fmla="*/ 26823 h 99787"/>
                        <a:gd name="connsiteX7" fmla="*/ 45797 w 66214"/>
                        <a:gd name="connsiteY7" fmla="*/ 40469 h 99787"/>
                        <a:gd name="connsiteX8" fmla="*/ 31085 w 66214"/>
                        <a:gd name="connsiteY8" fmla="*/ 45437 h 99787"/>
                        <a:gd name="connsiteX9" fmla="*/ 18028 w 66214"/>
                        <a:gd name="connsiteY9" fmla="*/ 50961 h 99787"/>
                        <a:gd name="connsiteX10" fmla="*/ 4930 w 66214"/>
                        <a:gd name="connsiteY10" fmla="*/ 58753 h 99787"/>
                        <a:gd name="connsiteX11" fmla="*/ 254 w 66214"/>
                        <a:gd name="connsiteY11" fmla="*/ 72749 h 99787"/>
                        <a:gd name="connsiteX12" fmla="*/ 8489 w 66214"/>
                        <a:gd name="connsiteY12" fmla="*/ 90971 h 99787"/>
                        <a:gd name="connsiteX13" fmla="*/ 31085 w 66214"/>
                        <a:gd name="connsiteY13" fmla="*/ 97670 h 99787"/>
                        <a:gd name="connsiteX14" fmla="*/ 53722 w 66214"/>
                        <a:gd name="connsiteY14" fmla="*/ 90971 h 99787"/>
                        <a:gd name="connsiteX15" fmla="*/ 61937 w 66214"/>
                        <a:gd name="connsiteY15" fmla="*/ 72749 h 99787"/>
                        <a:gd name="connsiteX16" fmla="*/ 57240 w 66214"/>
                        <a:gd name="connsiteY16" fmla="*/ 58753 h 99787"/>
                        <a:gd name="connsiteX17" fmla="*/ 44225 w 66214"/>
                        <a:gd name="connsiteY17" fmla="*/ 50961 h 99787"/>
                        <a:gd name="connsiteX18" fmla="*/ 58916 w 66214"/>
                        <a:gd name="connsiteY18" fmla="*/ 42386 h 99787"/>
                        <a:gd name="connsiteX19" fmla="*/ 64192 w 66214"/>
                        <a:gd name="connsiteY19" fmla="*/ 26823 h 99787"/>
                        <a:gd name="connsiteX20" fmla="*/ 55626 w 66214"/>
                        <a:gd name="connsiteY20" fmla="*/ 5345 h 99787"/>
                        <a:gd name="connsiteX21" fmla="*/ 31085 w 66214"/>
                        <a:gd name="connsiteY21" fmla="*/ -2117 h 99787"/>
                        <a:gd name="connsiteX22" fmla="*/ 6544 w 66214"/>
                        <a:gd name="connsiteY22" fmla="*/ 5345 h 99787"/>
                        <a:gd name="connsiteX23" fmla="*/ -2022 w 66214"/>
                        <a:gd name="connsiteY23" fmla="*/ 26823 h 99787"/>
                        <a:gd name="connsiteX24" fmla="*/ 3275 w 66214"/>
                        <a:gd name="connsiteY24" fmla="*/ 42386 h 99787"/>
                        <a:gd name="connsiteX25" fmla="*/ 18028 w 66214"/>
                        <a:gd name="connsiteY25" fmla="*/ 50961 h 99787"/>
                        <a:gd name="connsiteX26" fmla="*/ 13248 w 66214"/>
                        <a:gd name="connsiteY26" fmla="*/ 71512 h 99787"/>
                        <a:gd name="connsiteX27" fmla="*/ 17925 w 66214"/>
                        <a:gd name="connsiteY27" fmla="*/ 59866 h 99787"/>
                        <a:gd name="connsiteX28" fmla="*/ 31085 w 66214"/>
                        <a:gd name="connsiteY28" fmla="*/ 55682 h 99787"/>
                        <a:gd name="connsiteX29" fmla="*/ 44245 w 66214"/>
                        <a:gd name="connsiteY29" fmla="*/ 59866 h 99787"/>
                        <a:gd name="connsiteX30" fmla="*/ 49004 w 66214"/>
                        <a:gd name="connsiteY30" fmla="*/ 71512 h 99787"/>
                        <a:gd name="connsiteX31" fmla="*/ 44245 w 66214"/>
                        <a:gd name="connsiteY31" fmla="*/ 83179 h 99787"/>
                        <a:gd name="connsiteX32" fmla="*/ 31085 w 66214"/>
                        <a:gd name="connsiteY32" fmla="*/ 87364 h 99787"/>
                        <a:gd name="connsiteX33" fmla="*/ 17925 w 66214"/>
                        <a:gd name="connsiteY33" fmla="*/ 83179 h 99787"/>
                        <a:gd name="connsiteX34" fmla="*/ 13248 w 66214"/>
                        <a:gd name="connsiteY34" fmla="*/ 71512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66214" h="99787">
                          <a:moveTo>
                            <a:pt x="31085" y="45437"/>
                          </a:moveTo>
                          <a:cubicBezTo>
                            <a:pt x="24877" y="45437"/>
                            <a:pt x="19994" y="43781"/>
                            <a:pt x="16435" y="40469"/>
                          </a:cubicBezTo>
                          <a:cubicBezTo>
                            <a:pt x="12890" y="37157"/>
                            <a:pt x="11117" y="32609"/>
                            <a:pt x="11117" y="26823"/>
                          </a:cubicBezTo>
                          <a:cubicBezTo>
                            <a:pt x="11117" y="21024"/>
                            <a:pt x="12890" y="16469"/>
                            <a:pt x="16435" y="13157"/>
                          </a:cubicBezTo>
                          <a:cubicBezTo>
                            <a:pt x="19994" y="9845"/>
                            <a:pt x="24877" y="8189"/>
                            <a:pt x="31085" y="8189"/>
                          </a:cubicBezTo>
                          <a:cubicBezTo>
                            <a:pt x="37293" y="8189"/>
                            <a:pt x="42183" y="9852"/>
                            <a:pt x="45756" y="13178"/>
                          </a:cubicBezTo>
                          <a:cubicBezTo>
                            <a:pt x="49342" y="16517"/>
                            <a:pt x="51136" y="21066"/>
                            <a:pt x="51136" y="26823"/>
                          </a:cubicBezTo>
                          <a:cubicBezTo>
                            <a:pt x="51136" y="32609"/>
                            <a:pt x="49356" y="37157"/>
                            <a:pt x="45797" y="40469"/>
                          </a:cubicBezTo>
                          <a:cubicBezTo>
                            <a:pt x="42252" y="43781"/>
                            <a:pt x="37348" y="45437"/>
                            <a:pt x="31085" y="45437"/>
                          </a:cubicBezTo>
                          <a:close/>
                          <a:moveTo>
                            <a:pt x="18028" y="50961"/>
                          </a:moveTo>
                          <a:cubicBezTo>
                            <a:pt x="12428" y="52336"/>
                            <a:pt x="8062" y="54933"/>
                            <a:pt x="4930" y="58753"/>
                          </a:cubicBezTo>
                          <a:cubicBezTo>
                            <a:pt x="1813" y="62587"/>
                            <a:pt x="254" y="67252"/>
                            <a:pt x="254" y="72749"/>
                          </a:cubicBezTo>
                          <a:cubicBezTo>
                            <a:pt x="254" y="80431"/>
                            <a:pt x="2999" y="86505"/>
                            <a:pt x="8489" y="90971"/>
                          </a:cubicBezTo>
                          <a:cubicBezTo>
                            <a:pt x="13993" y="95437"/>
                            <a:pt x="21525" y="97670"/>
                            <a:pt x="31085" y="97670"/>
                          </a:cubicBezTo>
                          <a:cubicBezTo>
                            <a:pt x="40700" y="97670"/>
                            <a:pt x="48246" y="95437"/>
                            <a:pt x="53722" y="90971"/>
                          </a:cubicBezTo>
                          <a:cubicBezTo>
                            <a:pt x="59199" y="86505"/>
                            <a:pt x="61937" y="80431"/>
                            <a:pt x="61937" y="72749"/>
                          </a:cubicBezTo>
                          <a:cubicBezTo>
                            <a:pt x="61937" y="67252"/>
                            <a:pt x="60371" y="62587"/>
                            <a:pt x="57240" y="58753"/>
                          </a:cubicBezTo>
                          <a:cubicBezTo>
                            <a:pt x="54122" y="54933"/>
                            <a:pt x="49784" y="52336"/>
                            <a:pt x="44225" y="50961"/>
                          </a:cubicBezTo>
                          <a:cubicBezTo>
                            <a:pt x="50515" y="49505"/>
                            <a:pt x="55412" y="46646"/>
                            <a:pt x="58916" y="42386"/>
                          </a:cubicBezTo>
                          <a:cubicBezTo>
                            <a:pt x="62434" y="38140"/>
                            <a:pt x="64192" y="32952"/>
                            <a:pt x="64192" y="26823"/>
                          </a:cubicBezTo>
                          <a:cubicBezTo>
                            <a:pt x="64192" y="17493"/>
                            <a:pt x="61337" y="10333"/>
                            <a:pt x="55626" y="5345"/>
                          </a:cubicBezTo>
                          <a:cubicBezTo>
                            <a:pt x="49915" y="370"/>
                            <a:pt x="41735" y="-2117"/>
                            <a:pt x="31085" y="-2117"/>
                          </a:cubicBezTo>
                          <a:cubicBezTo>
                            <a:pt x="20449" y="-2117"/>
                            <a:pt x="12269" y="370"/>
                            <a:pt x="6544" y="5345"/>
                          </a:cubicBezTo>
                          <a:cubicBezTo>
                            <a:pt x="833" y="10333"/>
                            <a:pt x="-2022" y="17493"/>
                            <a:pt x="-2022" y="26823"/>
                          </a:cubicBezTo>
                          <a:cubicBezTo>
                            <a:pt x="-2022" y="32952"/>
                            <a:pt x="-257" y="38140"/>
                            <a:pt x="3275" y="42386"/>
                          </a:cubicBezTo>
                          <a:cubicBezTo>
                            <a:pt x="6820" y="46646"/>
                            <a:pt x="11738" y="49505"/>
                            <a:pt x="18028" y="50961"/>
                          </a:cubicBezTo>
                          <a:close/>
                          <a:moveTo>
                            <a:pt x="13248" y="71512"/>
                          </a:moveTo>
                          <a:cubicBezTo>
                            <a:pt x="13248" y="66538"/>
                            <a:pt x="14807" y="62656"/>
                            <a:pt x="17925" y="59866"/>
                          </a:cubicBezTo>
                          <a:cubicBezTo>
                            <a:pt x="21056" y="57077"/>
                            <a:pt x="25443" y="55682"/>
                            <a:pt x="31085" y="55682"/>
                          </a:cubicBezTo>
                          <a:cubicBezTo>
                            <a:pt x="36699" y="55682"/>
                            <a:pt x="41086" y="57077"/>
                            <a:pt x="44245" y="59866"/>
                          </a:cubicBezTo>
                          <a:cubicBezTo>
                            <a:pt x="47418" y="62656"/>
                            <a:pt x="49004" y="66538"/>
                            <a:pt x="49004" y="71512"/>
                          </a:cubicBezTo>
                          <a:cubicBezTo>
                            <a:pt x="49004" y="76501"/>
                            <a:pt x="47418" y="80390"/>
                            <a:pt x="44245" y="83179"/>
                          </a:cubicBezTo>
                          <a:cubicBezTo>
                            <a:pt x="41086" y="85969"/>
                            <a:pt x="36699" y="87364"/>
                            <a:pt x="31085" y="87364"/>
                          </a:cubicBezTo>
                          <a:cubicBezTo>
                            <a:pt x="25443" y="87364"/>
                            <a:pt x="21056" y="85969"/>
                            <a:pt x="17925" y="83179"/>
                          </a:cubicBezTo>
                          <a:cubicBezTo>
                            <a:pt x="14807" y="80390"/>
                            <a:pt x="13248" y="76501"/>
                            <a:pt x="13248" y="715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0" name="Freeform 559">
                      <a:extLst>
                        <a:ext uri="{FF2B5EF4-FFF2-40B4-BE49-F238E27FC236}">
                          <a16:creationId xmlns:a16="http://schemas.microsoft.com/office/drawing/2014/main" id="{821F5642-6F3B-A127-62BD-7025B4AFB37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45260" y="5141816"/>
                      <a:ext cx="66732" cy="99787"/>
                    </a:xfrm>
                    <a:custGeom>
                      <a:avLst/>
                      <a:gdLst>
                        <a:gd name="connsiteX0" fmla="*/ 31342 w 66732"/>
                        <a:gd name="connsiteY0" fmla="*/ 87364 h 99787"/>
                        <a:gd name="connsiteX1" fmla="*/ 16174 w 66732"/>
                        <a:gd name="connsiteY1" fmla="*/ 77470 h 99787"/>
                        <a:gd name="connsiteX2" fmla="*/ 11105 w 66732"/>
                        <a:gd name="connsiteY2" fmla="*/ 47746 h 99787"/>
                        <a:gd name="connsiteX3" fmla="*/ 16174 w 66732"/>
                        <a:gd name="connsiteY3" fmla="*/ 18084 h 99787"/>
                        <a:gd name="connsiteX4" fmla="*/ 31342 w 66732"/>
                        <a:gd name="connsiteY4" fmla="*/ 8189 h 99787"/>
                        <a:gd name="connsiteX5" fmla="*/ 46571 w 66732"/>
                        <a:gd name="connsiteY5" fmla="*/ 18084 h 99787"/>
                        <a:gd name="connsiteX6" fmla="*/ 51661 w 66732"/>
                        <a:gd name="connsiteY6" fmla="*/ 47746 h 99787"/>
                        <a:gd name="connsiteX7" fmla="*/ 46571 w 66732"/>
                        <a:gd name="connsiteY7" fmla="*/ 77470 h 99787"/>
                        <a:gd name="connsiteX8" fmla="*/ 31342 w 66732"/>
                        <a:gd name="connsiteY8" fmla="*/ 87364 h 99787"/>
                        <a:gd name="connsiteX9" fmla="*/ 31342 w 66732"/>
                        <a:gd name="connsiteY9" fmla="*/ 97670 h 99787"/>
                        <a:gd name="connsiteX10" fmla="*/ 56152 w 66732"/>
                        <a:gd name="connsiteY10" fmla="*/ 84870 h 99787"/>
                        <a:gd name="connsiteX11" fmla="*/ 64718 w 66732"/>
                        <a:gd name="connsiteY11" fmla="*/ 47746 h 99787"/>
                        <a:gd name="connsiteX12" fmla="*/ 56152 w 66732"/>
                        <a:gd name="connsiteY12" fmla="*/ 10663 h 99787"/>
                        <a:gd name="connsiteX13" fmla="*/ 31342 w 66732"/>
                        <a:gd name="connsiteY13" fmla="*/ -2117 h 99787"/>
                        <a:gd name="connsiteX14" fmla="*/ 6553 w 66732"/>
                        <a:gd name="connsiteY14" fmla="*/ 10663 h 99787"/>
                        <a:gd name="connsiteX15" fmla="*/ -2014 w 66732"/>
                        <a:gd name="connsiteY15" fmla="*/ 47746 h 99787"/>
                        <a:gd name="connsiteX16" fmla="*/ 6553 w 66732"/>
                        <a:gd name="connsiteY16" fmla="*/ 84870 h 99787"/>
                        <a:gd name="connsiteX17" fmla="*/ 31342 w 66732"/>
                        <a:gd name="connsiteY17" fmla="*/ 97670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42" y="87364"/>
                          </a:moveTo>
                          <a:cubicBezTo>
                            <a:pt x="24624" y="87364"/>
                            <a:pt x="19568" y="84066"/>
                            <a:pt x="16174" y="77470"/>
                          </a:cubicBezTo>
                          <a:cubicBezTo>
                            <a:pt x="12795" y="70887"/>
                            <a:pt x="11105" y="60979"/>
                            <a:pt x="11105" y="47746"/>
                          </a:cubicBezTo>
                          <a:cubicBezTo>
                            <a:pt x="11105" y="34567"/>
                            <a:pt x="12795" y="24680"/>
                            <a:pt x="16174" y="18084"/>
                          </a:cubicBezTo>
                          <a:cubicBezTo>
                            <a:pt x="19568" y="11487"/>
                            <a:pt x="24624" y="8189"/>
                            <a:pt x="31342" y="8189"/>
                          </a:cubicBezTo>
                          <a:cubicBezTo>
                            <a:pt x="38115" y="8189"/>
                            <a:pt x="43192" y="11487"/>
                            <a:pt x="46571" y="18084"/>
                          </a:cubicBezTo>
                          <a:cubicBezTo>
                            <a:pt x="49965" y="24680"/>
                            <a:pt x="51661" y="34567"/>
                            <a:pt x="51661" y="47746"/>
                          </a:cubicBezTo>
                          <a:cubicBezTo>
                            <a:pt x="51661" y="60979"/>
                            <a:pt x="49965" y="70887"/>
                            <a:pt x="46571" y="77470"/>
                          </a:cubicBezTo>
                          <a:cubicBezTo>
                            <a:pt x="43192" y="84066"/>
                            <a:pt x="38115" y="87364"/>
                            <a:pt x="31342" y="87364"/>
                          </a:cubicBezTo>
                          <a:close/>
                          <a:moveTo>
                            <a:pt x="31342" y="97670"/>
                          </a:moveTo>
                          <a:cubicBezTo>
                            <a:pt x="42171" y="97670"/>
                            <a:pt x="50441" y="93403"/>
                            <a:pt x="56152" y="84870"/>
                          </a:cubicBezTo>
                          <a:cubicBezTo>
                            <a:pt x="61863" y="76350"/>
                            <a:pt x="64718" y="63975"/>
                            <a:pt x="64718" y="47746"/>
                          </a:cubicBezTo>
                          <a:cubicBezTo>
                            <a:pt x="64718" y="31558"/>
                            <a:pt x="61863" y="19197"/>
                            <a:pt x="56152" y="10663"/>
                          </a:cubicBezTo>
                          <a:cubicBezTo>
                            <a:pt x="50441" y="2143"/>
                            <a:pt x="42171" y="-2117"/>
                            <a:pt x="31342" y="-2117"/>
                          </a:cubicBezTo>
                          <a:cubicBezTo>
                            <a:pt x="20527" y="-2117"/>
                            <a:pt x="12264" y="2143"/>
                            <a:pt x="6553" y="10663"/>
                          </a:cubicBezTo>
                          <a:cubicBezTo>
                            <a:pt x="842" y="19197"/>
                            <a:pt x="-2014" y="31558"/>
                            <a:pt x="-2014" y="47746"/>
                          </a:cubicBezTo>
                          <a:cubicBezTo>
                            <a:pt x="-2014" y="63975"/>
                            <a:pt x="842" y="76350"/>
                            <a:pt x="6553" y="84870"/>
                          </a:cubicBezTo>
                          <a:cubicBezTo>
                            <a:pt x="12264" y="93403"/>
                            <a:pt x="20527" y="97670"/>
                            <a:pt x="31342" y="9767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28DEE3A8-FCB7-6D23-0530-CF6ADC9CFBAF}"/>
                  </a:ext>
                </a:extLst>
              </p:cNvPr>
              <p:cNvSpPr/>
              <p:nvPr/>
            </p:nvSpPr>
            <p:spPr>
              <a:xfrm>
                <a:off x="4987004" y="3308910"/>
                <a:ext cx="9459" cy="2089662"/>
              </a:xfrm>
              <a:custGeom>
                <a:avLst/>
                <a:gdLst>
                  <a:gd name="connsiteX0" fmla="*/ 0 w 9459"/>
                  <a:gd name="connsiteY0" fmla="*/ 2089663 h 2089662"/>
                  <a:gd name="connsiteX1" fmla="*/ 0 w 9459"/>
                  <a:gd name="connsiteY1" fmla="*/ 0 h 2089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662">
                    <a:moveTo>
                      <a:pt x="0" y="2089663"/>
                    </a:moveTo>
                    <a:lnTo>
                      <a:pt x="0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2" name="Freeform 561">
                <a:extLst>
                  <a:ext uri="{FF2B5EF4-FFF2-40B4-BE49-F238E27FC236}">
                    <a16:creationId xmlns:a16="http://schemas.microsoft.com/office/drawing/2014/main" id="{679E53D9-3CB3-4163-083F-5E0621D2CF74}"/>
                  </a:ext>
                </a:extLst>
              </p:cNvPr>
              <p:cNvSpPr/>
              <p:nvPr/>
            </p:nvSpPr>
            <p:spPr>
              <a:xfrm>
                <a:off x="7520571" y="3308910"/>
                <a:ext cx="9459" cy="2089662"/>
              </a:xfrm>
              <a:custGeom>
                <a:avLst/>
                <a:gdLst>
                  <a:gd name="connsiteX0" fmla="*/ 0 w 9459"/>
                  <a:gd name="connsiteY0" fmla="*/ 2089663 h 2089662"/>
                  <a:gd name="connsiteX1" fmla="*/ 0 w 9459"/>
                  <a:gd name="connsiteY1" fmla="*/ 0 h 2089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662">
                    <a:moveTo>
                      <a:pt x="0" y="2089663"/>
                    </a:moveTo>
                    <a:lnTo>
                      <a:pt x="0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3" name="Freeform 562">
                <a:extLst>
                  <a:ext uri="{FF2B5EF4-FFF2-40B4-BE49-F238E27FC236}">
                    <a16:creationId xmlns:a16="http://schemas.microsoft.com/office/drawing/2014/main" id="{471D0E50-AEDA-00D0-D459-D8B191C964DF}"/>
                  </a:ext>
                </a:extLst>
              </p:cNvPr>
              <p:cNvSpPr/>
              <p:nvPr/>
            </p:nvSpPr>
            <p:spPr>
              <a:xfrm>
                <a:off x="4987004" y="5398573"/>
                <a:ext cx="2533567" cy="9423"/>
              </a:xfrm>
              <a:custGeom>
                <a:avLst/>
                <a:gdLst>
                  <a:gd name="connsiteX0" fmla="*/ 0 w 2533567"/>
                  <a:gd name="connsiteY0" fmla="*/ 0 h 9423"/>
                  <a:gd name="connsiteX1" fmla="*/ 2533567 w 2533567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3567" h="9423">
                    <a:moveTo>
                      <a:pt x="0" y="0"/>
                    </a:moveTo>
                    <a:lnTo>
                      <a:pt x="2533567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4" name="Freeform 563">
                <a:extLst>
                  <a:ext uri="{FF2B5EF4-FFF2-40B4-BE49-F238E27FC236}">
                    <a16:creationId xmlns:a16="http://schemas.microsoft.com/office/drawing/2014/main" id="{A80E9ED6-B66A-8944-9261-45828517C201}"/>
                  </a:ext>
                </a:extLst>
              </p:cNvPr>
              <p:cNvSpPr/>
              <p:nvPr/>
            </p:nvSpPr>
            <p:spPr>
              <a:xfrm>
                <a:off x="4987004" y="3308910"/>
                <a:ext cx="2533567" cy="9423"/>
              </a:xfrm>
              <a:custGeom>
                <a:avLst/>
                <a:gdLst>
                  <a:gd name="connsiteX0" fmla="*/ 0 w 2533567"/>
                  <a:gd name="connsiteY0" fmla="*/ 0 h 9423"/>
                  <a:gd name="connsiteX1" fmla="*/ 2533567 w 2533567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3567" h="9423">
                    <a:moveTo>
                      <a:pt x="0" y="0"/>
                    </a:moveTo>
                    <a:lnTo>
                      <a:pt x="2533567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65" name="Graphic 16">
                <a:extLst>
                  <a:ext uri="{FF2B5EF4-FFF2-40B4-BE49-F238E27FC236}">
                    <a16:creationId xmlns:a16="http://schemas.microsoft.com/office/drawing/2014/main" id="{390DE3E1-B5E5-5B68-C53C-42C2F93BF7D0}"/>
                  </a:ext>
                </a:extLst>
              </p:cNvPr>
              <p:cNvGrpSpPr/>
              <p:nvPr/>
            </p:nvGrpSpPr>
            <p:grpSpPr>
              <a:xfrm>
                <a:off x="5112261" y="3473941"/>
                <a:ext cx="262581" cy="74669"/>
                <a:chOff x="5112261" y="3473941"/>
                <a:chExt cx="262581" cy="74669"/>
              </a:xfrm>
              <a:solidFill>
                <a:srgbClr val="000000"/>
              </a:solidFill>
            </p:grpSpPr>
            <p:sp>
              <p:nvSpPr>
                <p:cNvPr id="566" name="Freeform 565">
                  <a:extLst>
                    <a:ext uri="{FF2B5EF4-FFF2-40B4-BE49-F238E27FC236}">
                      <a16:creationId xmlns:a16="http://schemas.microsoft.com/office/drawing/2014/main" id="{CA36C185-ECB9-8E38-57A5-90AF952FB312}"/>
                    </a:ext>
                  </a:extLst>
                </p:cNvPr>
                <p:cNvSpPr/>
                <p:nvPr/>
              </p:nvSpPr>
              <p:spPr>
                <a:xfrm flipV="1">
                  <a:off x="5112261" y="3475178"/>
                  <a:ext cx="44621" cy="70039"/>
                </a:xfrm>
                <a:custGeom>
                  <a:avLst/>
                  <a:gdLst>
                    <a:gd name="connsiteX0" fmla="*/ 956 w 44621"/>
                    <a:gd name="connsiteY0" fmla="*/ 67786 h 70039"/>
                    <a:gd name="connsiteX1" fmla="*/ 37581 w 44621"/>
                    <a:gd name="connsiteY1" fmla="*/ 67786 h 70039"/>
                    <a:gd name="connsiteX2" fmla="*/ 37581 w 44621"/>
                    <a:gd name="connsiteY2" fmla="*/ 59953 h 70039"/>
                    <a:gd name="connsiteX3" fmla="*/ 9499 w 44621"/>
                    <a:gd name="connsiteY3" fmla="*/ 59953 h 70039"/>
                    <a:gd name="connsiteX4" fmla="*/ 9499 w 44621"/>
                    <a:gd name="connsiteY4" fmla="*/ 43124 h 70039"/>
                    <a:gd name="connsiteX5" fmla="*/ 13548 w 44621"/>
                    <a:gd name="connsiteY5" fmla="*/ 44155 h 70039"/>
                    <a:gd name="connsiteX6" fmla="*/ 17628 w 44621"/>
                    <a:gd name="connsiteY6" fmla="*/ 44494 h 70039"/>
                    <a:gd name="connsiteX7" fmla="*/ 35911 w 44621"/>
                    <a:gd name="connsiteY7" fmla="*/ 38192 h 70039"/>
                    <a:gd name="connsiteX8" fmla="*/ 42665 w 44621"/>
                    <a:gd name="connsiteY8" fmla="*/ 21127 h 70039"/>
                    <a:gd name="connsiteX9" fmla="*/ 35733 w 44621"/>
                    <a:gd name="connsiteY9" fmla="*/ 3886 h 70039"/>
                    <a:gd name="connsiteX10" fmla="*/ 16194 w 44621"/>
                    <a:gd name="connsiteY10" fmla="*/ -2254 h 70039"/>
                    <a:gd name="connsiteX11" fmla="*/ 7341 w 44621"/>
                    <a:gd name="connsiteY11" fmla="*/ -1517 h 70039"/>
                    <a:gd name="connsiteX12" fmla="*/ -1956 w 44621"/>
                    <a:gd name="connsiteY12" fmla="*/ 691 h 70039"/>
                    <a:gd name="connsiteX13" fmla="*/ -1956 w 44621"/>
                    <a:gd name="connsiteY13" fmla="*/ 10041 h 70039"/>
                    <a:gd name="connsiteX14" fmla="*/ 6631 w 44621"/>
                    <a:gd name="connsiteY14" fmla="*/ 6684 h 70039"/>
                    <a:gd name="connsiteX15" fmla="*/ 16002 w 44621"/>
                    <a:gd name="connsiteY15" fmla="*/ 5579 h 70039"/>
                    <a:gd name="connsiteX16" fmla="*/ 28654 w 44621"/>
                    <a:gd name="connsiteY16" fmla="*/ 9761 h 70039"/>
                    <a:gd name="connsiteX17" fmla="*/ 33324 w 44621"/>
                    <a:gd name="connsiteY17" fmla="*/ 21127 h 70039"/>
                    <a:gd name="connsiteX18" fmla="*/ 28654 w 44621"/>
                    <a:gd name="connsiteY18" fmla="*/ 32479 h 70039"/>
                    <a:gd name="connsiteX19" fmla="*/ 16002 w 44621"/>
                    <a:gd name="connsiteY19" fmla="*/ 36675 h 70039"/>
                    <a:gd name="connsiteX20" fmla="*/ 8538 w 44621"/>
                    <a:gd name="connsiteY20" fmla="*/ 35851 h 70039"/>
                    <a:gd name="connsiteX21" fmla="*/ 956 w 44621"/>
                    <a:gd name="connsiteY21" fmla="*/ 33274 h 70039"/>
                    <a:gd name="connsiteX22" fmla="*/ 956 w 44621"/>
                    <a:gd name="connsiteY22" fmla="*/ 67786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956" y="67786"/>
                      </a:moveTo>
                      <a:lnTo>
                        <a:pt x="37581" y="67786"/>
                      </a:lnTo>
                      <a:lnTo>
                        <a:pt x="37581" y="59953"/>
                      </a:lnTo>
                      <a:lnTo>
                        <a:pt x="9499" y="59953"/>
                      </a:lnTo>
                      <a:lnTo>
                        <a:pt x="9499" y="43124"/>
                      </a:lnTo>
                      <a:cubicBezTo>
                        <a:pt x="10849" y="43586"/>
                        <a:pt x="12199" y="43929"/>
                        <a:pt x="13548" y="44155"/>
                      </a:cubicBezTo>
                      <a:cubicBezTo>
                        <a:pt x="14908" y="44381"/>
                        <a:pt x="16268" y="44494"/>
                        <a:pt x="17628" y="44494"/>
                      </a:cubicBezTo>
                      <a:cubicBezTo>
                        <a:pt x="25323" y="44494"/>
                        <a:pt x="31418" y="42393"/>
                        <a:pt x="35911" y="38192"/>
                      </a:cubicBezTo>
                      <a:cubicBezTo>
                        <a:pt x="40414" y="33991"/>
                        <a:pt x="42665" y="28303"/>
                        <a:pt x="42665" y="21127"/>
                      </a:cubicBezTo>
                      <a:cubicBezTo>
                        <a:pt x="42665" y="13736"/>
                        <a:pt x="40355" y="7989"/>
                        <a:pt x="35733" y="3886"/>
                      </a:cubicBezTo>
                      <a:cubicBezTo>
                        <a:pt x="31112" y="-207"/>
                        <a:pt x="24599" y="-2254"/>
                        <a:pt x="16194" y="-2254"/>
                      </a:cubicBezTo>
                      <a:cubicBezTo>
                        <a:pt x="13297" y="-2254"/>
                        <a:pt x="10346" y="-2008"/>
                        <a:pt x="7341" y="-1517"/>
                      </a:cubicBezTo>
                      <a:cubicBezTo>
                        <a:pt x="4345" y="-1027"/>
                        <a:pt x="1246" y="-290"/>
                        <a:pt x="-1956" y="691"/>
                      </a:cubicBezTo>
                      <a:lnTo>
                        <a:pt x="-1956" y="10041"/>
                      </a:lnTo>
                      <a:cubicBezTo>
                        <a:pt x="813" y="8539"/>
                        <a:pt x="3675" y="7420"/>
                        <a:pt x="6631" y="6684"/>
                      </a:cubicBezTo>
                      <a:cubicBezTo>
                        <a:pt x="9587" y="5947"/>
                        <a:pt x="12711" y="5579"/>
                        <a:pt x="16002" y="5579"/>
                      </a:cubicBezTo>
                      <a:cubicBezTo>
                        <a:pt x="21333" y="5579"/>
                        <a:pt x="25550" y="6973"/>
                        <a:pt x="28654" y="9761"/>
                      </a:cubicBezTo>
                      <a:cubicBezTo>
                        <a:pt x="31767" y="12548"/>
                        <a:pt x="33324" y="16337"/>
                        <a:pt x="33324" y="21127"/>
                      </a:cubicBezTo>
                      <a:cubicBezTo>
                        <a:pt x="33324" y="25908"/>
                        <a:pt x="31767" y="29692"/>
                        <a:pt x="28654" y="32479"/>
                      </a:cubicBezTo>
                      <a:cubicBezTo>
                        <a:pt x="25550" y="35277"/>
                        <a:pt x="21333" y="36675"/>
                        <a:pt x="16002" y="36675"/>
                      </a:cubicBezTo>
                      <a:cubicBezTo>
                        <a:pt x="13509" y="36675"/>
                        <a:pt x="11021" y="36401"/>
                        <a:pt x="8538" y="35851"/>
                      </a:cubicBezTo>
                      <a:cubicBezTo>
                        <a:pt x="6065" y="35301"/>
                        <a:pt x="3537" y="34442"/>
                        <a:pt x="956" y="33274"/>
                      </a:cubicBezTo>
                      <a:lnTo>
                        <a:pt x="956" y="67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7" name="Freeform 566">
                  <a:extLst>
                    <a:ext uri="{FF2B5EF4-FFF2-40B4-BE49-F238E27FC236}">
                      <a16:creationId xmlns:a16="http://schemas.microsoft.com/office/drawing/2014/main" id="{C0066694-9BCE-B2D5-947E-B61677AB15C1}"/>
                    </a:ext>
                  </a:extLst>
                </p:cNvPr>
                <p:cNvSpPr/>
                <p:nvPr/>
              </p:nvSpPr>
              <p:spPr>
                <a:xfrm flipV="1">
                  <a:off x="5175533" y="3475178"/>
                  <a:ext cx="41059" cy="68700"/>
                </a:xfrm>
                <a:custGeom>
                  <a:avLst/>
                  <a:gdLst>
                    <a:gd name="connsiteX0" fmla="*/ -693 w 41059"/>
                    <a:gd name="connsiteY0" fmla="*/ 5519 h 68700"/>
                    <a:gd name="connsiteX1" fmla="*/ 14545 w 41059"/>
                    <a:gd name="connsiteY1" fmla="*/ 5519 h 68700"/>
                    <a:gd name="connsiteX2" fmla="*/ 14545 w 41059"/>
                    <a:gd name="connsiteY2" fmla="*/ 57935 h 68700"/>
                    <a:gd name="connsiteX3" fmla="*/ -2038 w 41059"/>
                    <a:gd name="connsiteY3" fmla="*/ 54622 h 68700"/>
                    <a:gd name="connsiteX4" fmla="*/ -2038 w 41059"/>
                    <a:gd name="connsiteY4" fmla="*/ 63088 h 68700"/>
                    <a:gd name="connsiteX5" fmla="*/ 14457 w 41059"/>
                    <a:gd name="connsiteY5" fmla="*/ 66401 h 68700"/>
                    <a:gd name="connsiteX6" fmla="*/ 23783 w 41059"/>
                    <a:gd name="connsiteY6" fmla="*/ 66401 h 68700"/>
                    <a:gd name="connsiteX7" fmla="*/ 23783 w 41059"/>
                    <a:gd name="connsiteY7" fmla="*/ 5519 h 68700"/>
                    <a:gd name="connsiteX8" fmla="*/ 39021 w 41059"/>
                    <a:gd name="connsiteY8" fmla="*/ 5519 h 68700"/>
                    <a:gd name="connsiteX9" fmla="*/ 39021 w 41059"/>
                    <a:gd name="connsiteY9" fmla="*/ -2299 h 68700"/>
                    <a:gd name="connsiteX10" fmla="*/ -693 w 41059"/>
                    <a:gd name="connsiteY10" fmla="*/ -2299 h 68700"/>
                    <a:gd name="connsiteX11" fmla="*/ -693 w 41059"/>
                    <a:gd name="connsiteY11" fmla="*/ 5519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93" y="5519"/>
                      </a:moveTo>
                      <a:lnTo>
                        <a:pt x="14545" y="5519"/>
                      </a:lnTo>
                      <a:lnTo>
                        <a:pt x="14545" y="57935"/>
                      </a:lnTo>
                      <a:lnTo>
                        <a:pt x="-2038" y="54622"/>
                      </a:lnTo>
                      <a:lnTo>
                        <a:pt x="-2038" y="63088"/>
                      </a:lnTo>
                      <a:lnTo>
                        <a:pt x="14457" y="66401"/>
                      </a:lnTo>
                      <a:lnTo>
                        <a:pt x="23783" y="66401"/>
                      </a:lnTo>
                      <a:lnTo>
                        <a:pt x="23783" y="5519"/>
                      </a:lnTo>
                      <a:lnTo>
                        <a:pt x="39021" y="5519"/>
                      </a:lnTo>
                      <a:lnTo>
                        <a:pt x="39021" y="-2299"/>
                      </a:lnTo>
                      <a:lnTo>
                        <a:pt x="-693" y="-2299"/>
                      </a:lnTo>
                      <a:lnTo>
                        <a:pt x="-693" y="5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8" name="Freeform 567">
                  <a:extLst>
                    <a:ext uri="{FF2B5EF4-FFF2-40B4-BE49-F238E27FC236}">
                      <a16:creationId xmlns:a16="http://schemas.microsoft.com/office/drawing/2014/main" id="{A1F93136-00F8-FBF7-7060-94725F8E1EB4}"/>
                    </a:ext>
                  </a:extLst>
                </p:cNvPr>
                <p:cNvSpPr/>
                <p:nvPr/>
              </p:nvSpPr>
              <p:spPr>
                <a:xfrm flipV="1">
                  <a:off x="5235434" y="3532188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330 h 11690"/>
                    <a:gd name="connsiteX1" fmla="*/ 8800 w 9754"/>
                    <a:gd name="connsiteY1" fmla="*/ 11330 h 11690"/>
                    <a:gd name="connsiteX2" fmla="*/ 8800 w 9754"/>
                    <a:gd name="connsiteY2" fmla="*/ -360 h 11690"/>
                    <a:gd name="connsiteX3" fmla="*/ -955 w 9754"/>
                    <a:gd name="connsiteY3" fmla="*/ -360 h 11690"/>
                    <a:gd name="connsiteX4" fmla="*/ -955 w 9754"/>
                    <a:gd name="connsiteY4" fmla="*/ 11330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330"/>
                      </a:moveTo>
                      <a:lnTo>
                        <a:pt x="8800" y="11330"/>
                      </a:lnTo>
                      <a:lnTo>
                        <a:pt x="8800" y="-360"/>
                      </a:lnTo>
                      <a:lnTo>
                        <a:pt x="-955" y="-360"/>
                      </a:lnTo>
                      <a:lnTo>
                        <a:pt x="-955" y="113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9" name="Freeform 568">
                  <a:extLst>
                    <a:ext uri="{FF2B5EF4-FFF2-40B4-BE49-F238E27FC236}">
                      <a16:creationId xmlns:a16="http://schemas.microsoft.com/office/drawing/2014/main" id="{FDF7B828-16C1-9479-DF65-4D406B99E854}"/>
                    </a:ext>
                  </a:extLst>
                </p:cNvPr>
                <p:cNvSpPr/>
                <p:nvPr/>
              </p:nvSpPr>
              <p:spPr>
                <a:xfrm flipV="1">
                  <a:off x="5261630" y="3473941"/>
                  <a:ext cx="47665" cy="71276"/>
                </a:xfrm>
                <a:custGeom>
                  <a:avLst/>
                  <a:gdLst>
                    <a:gd name="connsiteX0" fmla="*/ 21855 w 47665"/>
                    <a:gd name="connsiteY0" fmla="*/ 61619 h 71276"/>
                    <a:gd name="connsiteX1" fmla="*/ 11021 w 47665"/>
                    <a:gd name="connsiteY1" fmla="*/ 54552 h 71276"/>
                    <a:gd name="connsiteX2" fmla="*/ 7400 w 47665"/>
                    <a:gd name="connsiteY2" fmla="*/ 33321 h 71276"/>
                    <a:gd name="connsiteX3" fmla="*/ 11021 w 47665"/>
                    <a:gd name="connsiteY3" fmla="*/ 12133 h 71276"/>
                    <a:gd name="connsiteX4" fmla="*/ 21855 w 47665"/>
                    <a:gd name="connsiteY4" fmla="*/ 5066 h 71276"/>
                    <a:gd name="connsiteX5" fmla="*/ 32733 w 47665"/>
                    <a:gd name="connsiteY5" fmla="*/ 12133 h 71276"/>
                    <a:gd name="connsiteX6" fmla="*/ 36369 w 47665"/>
                    <a:gd name="connsiteY6" fmla="*/ 33321 h 71276"/>
                    <a:gd name="connsiteX7" fmla="*/ 32733 w 47665"/>
                    <a:gd name="connsiteY7" fmla="*/ 54552 h 71276"/>
                    <a:gd name="connsiteX8" fmla="*/ 21855 w 47665"/>
                    <a:gd name="connsiteY8" fmla="*/ 61619 h 71276"/>
                    <a:gd name="connsiteX9" fmla="*/ 21855 w 47665"/>
                    <a:gd name="connsiteY9" fmla="*/ 68981 h 71276"/>
                    <a:gd name="connsiteX10" fmla="*/ 39576 w 47665"/>
                    <a:gd name="connsiteY10" fmla="*/ 59838 h 71276"/>
                    <a:gd name="connsiteX11" fmla="*/ 45695 w 47665"/>
                    <a:gd name="connsiteY11" fmla="*/ 33321 h 71276"/>
                    <a:gd name="connsiteX12" fmla="*/ 39576 w 47665"/>
                    <a:gd name="connsiteY12" fmla="*/ 6833 h 71276"/>
                    <a:gd name="connsiteX13" fmla="*/ 21855 w 47665"/>
                    <a:gd name="connsiteY13" fmla="*/ -2296 h 71276"/>
                    <a:gd name="connsiteX14" fmla="*/ 4148 w 47665"/>
                    <a:gd name="connsiteY14" fmla="*/ 6833 h 71276"/>
                    <a:gd name="connsiteX15" fmla="*/ -1971 w 47665"/>
                    <a:gd name="connsiteY15" fmla="*/ 33321 h 71276"/>
                    <a:gd name="connsiteX16" fmla="*/ 4148 w 47665"/>
                    <a:gd name="connsiteY16" fmla="*/ 59838 h 71276"/>
                    <a:gd name="connsiteX17" fmla="*/ 21855 w 47665"/>
                    <a:gd name="connsiteY17" fmla="*/ 68981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1855" y="61619"/>
                      </a:moveTo>
                      <a:cubicBezTo>
                        <a:pt x="17056" y="61619"/>
                        <a:pt x="13445" y="59264"/>
                        <a:pt x="11021" y="54552"/>
                      </a:cubicBezTo>
                      <a:cubicBezTo>
                        <a:pt x="8607" y="49850"/>
                        <a:pt x="7400" y="42773"/>
                        <a:pt x="7400" y="33321"/>
                      </a:cubicBezTo>
                      <a:cubicBezTo>
                        <a:pt x="7400" y="23907"/>
                        <a:pt x="8607" y="16845"/>
                        <a:pt x="11021" y="12133"/>
                      </a:cubicBezTo>
                      <a:cubicBezTo>
                        <a:pt x="13445" y="7422"/>
                        <a:pt x="17056" y="5066"/>
                        <a:pt x="21855" y="5066"/>
                      </a:cubicBezTo>
                      <a:cubicBezTo>
                        <a:pt x="26693" y="5066"/>
                        <a:pt x="30319" y="7422"/>
                        <a:pt x="32733" y="12133"/>
                      </a:cubicBezTo>
                      <a:cubicBezTo>
                        <a:pt x="35157" y="16845"/>
                        <a:pt x="36369" y="23907"/>
                        <a:pt x="36369" y="33321"/>
                      </a:cubicBezTo>
                      <a:cubicBezTo>
                        <a:pt x="36369" y="42773"/>
                        <a:pt x="35157" y="49850"/>
                        <a:pt x="32733" y="54552"/>
                      </a:cubicBezTo>
                      <a:cubicBezTo>
                        <a:pt x="30319" y="59264"/>
                        <a:pt x="26693" y="61619"/>
                        <a:pt x="21855" y="61619"/>
                      </a:cubicBezTo>
                      <a:close/>
                      <a:moveTo>
                        <a:pt x="21855" y="68981"/>
                      </a:moveTo>
                      <a:cubicBezTo>
                        <a:pt x="29589" y="68981"/>
                        <a:pt x="35497" y="65933"/>
                        <a:pt x="39576" y="59838"/>
                      </a:cubicBezTo>
                      <a:cubicBezTo>
                        <a:pt x="43655" y="53752"/>
                        <a:pt x="45695" y="44913"/>
                        <a:pt x="45695" y="33321"/>
                      </a:cubicBezTo>
                      <a:cubicBezTo>
                        <a:pt x="45695" y="21758"/>
                        <a:pt x="43655" y="12928"/>
                        <a:pt x="39576" y="6833"/>
                      </a:cubicBezTo>
                      <a:cubicBezTo>
                        <a:pt x="35497" y="747"/>
                        <a:pt x="29589" y="-2296"/>
                        <a:pt x="21855" y="-2296"/>
                      </a:cubicBezTo>
                      <a:cubicBezTo>
                        <a:pt x="14129" y="-2296"/>
                        <a:pt x="8227" y="747"/>
                        <a:pt x="4148" y="6833"/>
                      </a:cubicBezTo>
                      <a:cubicBezTo>
                        <a:pt x="69" y="12928"/>
                        <a:pt x="-1971" y="21758"/>
                        <a:pt x="-1971" y="33321"/>
                      </a:cubicBezTo>
                      <a:cubicBezTo>
                        <a:pt x="-1971" y="44913"/>
                        <a:pt x="69" y="53752"/>
                        <a:pt x="4148" y="59838"/>
                      </a:cubicBezTo>
                      <a:cubicBezTo>
                        <a:pt x="8227" y="65933"/>
                        <a:pt x="14129" y="68981"/>
                        <a:pt x="21855" y="6898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0" name="Freeform 569">
                  <a:extLst>
                    <a:ext uri="{FF2B5EF4-FFF2-40B4-BE49-F238E27FC236}">
                      <a16:creationId xmlns:a16="http://schemas.microsoft.com/office/drawing/2014/main" id="{15472F8F-B86A-59CE-BADA-750ABAFD1E6E}"/>
                    </a:ext>
                  </a:extLst>
                </p:cNvPr>
                <p:cNvSpPr/>
                <p:nvPr/>
              </p:nvSpPr>
              <p:spPr>
                <a:xfrm flipV="1">
                  <a:off x="5322877" y="3475178"/>
                  <a:ext cx="44621" cy="70039"/>
                </a:xfrm>
                <a:custGeom>
                  <a:avLst/>
                  <a:gdLst>
                    <a:gd name="connsiteX0" fmla="*/ 978 w 44621"/>
                    <a:gd name="connsiteY0" fmla="*/ 67786 h 70039"/>
                    <a:gd name="connsiteX1" fmla="*/ 37603 w 44621"/>
                    <a:gd name="connsiteY1" fmla="*/ 67786 h 70039"/>
                    <a:gd name="connsiteX2" fmla="*/ 37603 w 44621"/>
                    <a:gd name="connsiteY2" fmla="*/ 59953 h 70039"/>
                    <a:gd name="connsiteX3" fmla="*/ 9521 w 44621"/>
                    <a:gd name="connsiteY3" fmla="*/ 59953 h 70039"/>
                    <a:gd name="connsiteX4" fmla="*/ 9521 w 44621"/>
                    <a:gd name="connsiteY4" fmla="*/ 43124 h 70039"/>
                    <a:gd name="connsiteX5" fmla="*/ 13571 w 44621"/>
                    <a:gd name="connsiteY5" fmla="*/ 44155 h 70039"/>
                    <a:gd name="connsiteX6" fmla="*/ 17650 w 44621"/>
                    <a:gd name="connsiteY6" fmla="*/ 44494 h 70039"/>
                    <a:gd name="connsiteX7" fmla="*/ 35933 w 44621"/>
                    <a:gd name="connsiteY7" fmla="*/ 38192 h 70039"/>
                    <a:gd name="connsiteX8" fmla="*/ 42687 w 44621"/>
                    <a:gd name="connsiteY8" fmla="*/ 21127 h 70039"/>
                    <a:gd name="connsiteX9" fmla="*/ 35756 w 44621"/>
                    <a:gd name="connsiteY9" fmla="*/ 3886 h 70039"/>
                    <a:gd name="connsiteX10" fmla="*/ 16216 w 44621"/>
                    <a:gd name="connsiteY10" fmla="*/ -2254 h 70039"/>
                    <a:gd name="connsiteX11" fmla="*/ 7363 w 44621"/>
                    <a:gd name="connsiteY11" fmla="*/ -1517 h 70039"/>
                    <a:gd name="connsiteX12" fmla="*/ -1934 w 44621"/>
                    <a:gd name="connsiteY12" fmla="*/ 691 h 70039"/>
                    <a:gd name="connsiteX13" fmla="*/ -1934 w 44621"/>
                    <a:gd name="connsiteY13" fmla="*/ 10041 h 70039"/>
                    <a:gd name="connsiteX14" fmla="*/ 6654 w 44621"/>
                    <a:gd name="connsiteY14" fmla="*/ 6684 h 70039"/>
                    <a:gd name="connsiteX15" fmla="*/ 16024 w 44621"/>
                    <a:gd name="connsiteY15" fmla="*/ 5579 h 70039"/>
                    <a:gd name="connsiteX16" fmla="*/ 28676 w 44621"/>
                    <a:gd name="connsiteY16" fmla="*/ 9761 h 70039"/>
                    <a:gd name="connsiteX17" fmla="*/ 33346 w 44621"/>
                    <a:gd name="connsiteY17" fmla="*/ 21127 h 70039"/>
                    <a:gd name="connsiteX18" fmla="*/ 28676 w 44621"/>
                    <a:gd name="connsiteY18" fmla="*/ 32479 h 70039"/>
                    <a:gd name="connsiteX19" fmla="*/ 16024 w 44621"/>
                    <a:gd name="connsiteY19" fmla="*/ 36675 h 70039"/>
                    <a:gd name="connsiteX20" fmla="*/ 8560 w 44621"/>
                    <a:gd name="connsiteY20" fmla="*/ 35851 h 70039"/>
                    <a:gd name="connsiteX21" fmla="*/ 978 w 44621"/>
                    <a:gd name="connsiteY21" fmla="*/ 33274 h 70039"/>
                    <a:gd name="connsiteX22" fmla="*/ 978 w 44621"/>
                    <a:gd name="connsiteY22" fmla="*/ 67786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978" y="67786"/>
                      </a:moveTo>
                      <a:lnTo>
                        <a:pt x="37603" y="67786"/>
                      </a:lnTo>
                      <a:lnTo>
                        <a:pt x="37603" y="59953"/>
                      </a:lnTo>
                      <a:lnTo>
                        <a:pt x="9521" y="59953"/>
                      </a:lnTo>
                      <a:lnTo>
                        <a:pt x="9521" y="43124"/>
                      </a:lnTo>
                      <a:cubicBezTo>
                        <a:pt x="10871" y="43586"/>
                        <a:pt x="12221" y="43929"/>
                        <a:pt x="13571" y="44155"/>
                      </a:cubicBezTo>
                      <a:cubicBezTo>
                        <a:pt x="14930" y="44381"/>
                        <a:pt x="16290" y="44494"/>
                        <a:pt x="17650" y="44494"/>
                      </a:cubicBezTo>
                      <a:cubicBezTo>
                        <a:pt x="25346" y="44494"/>
                        <a:pt x="31440" y="42393"/>
                        <a:pt x="35933" y="38192"/>
                      </a:cubicBezTo>
                      <a:cubicBezTo>
                        <a:pt x="40436" y="33991"/>
                        <a:pt x="42687" y="28303"/>
                        <a:pt x="42687" y="21127"/>
                      </a:cubicBezTo>
                      <a:cubicBezTo>
                        <a:pt x="42687" y="13736"/>
                        <a:pt x="40377" y="7989"/>
                        <a:pt x="35756" y="3886"/>
                      </a:cubicBezTo>
                      <a:cubicBezTo>
                        <a:pt x="31134" y="-207"/>
                        <a:pt x="24621" y="-2254"/>
                        <a:pt x="16216" y="-2254"/>
                      </a:cubicBezTo>
                      <a:cubicBezTo>
                        <a:pt x="13319" y="-2254"/>
                        <a:pt x="10368" y="-2008"/>
                        <a:pt x="7363" y="-1517"/>
                      </a:cubicBezTo>
                      <a:cubicBezTo>
                        <a:pt x="4368" y="-1027"/>
                        <a:pt x="1269" y="-290"/>
                        <a:pt x="-1934" y="691"/>
                      </a:cubicBezTo>
                      <a:lnTo>
                        <a:pt x="-1934" y="10041"/>
                      </a:lnTo>
                      <a:cubicBezTo>
                        <a:pt x="835" y="8539"/>
                        <a:pt x="3698" y="7420"/>
                        <a:pt x="6654" y="6684"/>
                      </a:cubicBezTo>
                      <a:cubicBezTo>
                        <a:pt x="9610" y="5947"/>
                        <a:pt x="12733" y="5579"/>
                        <a:pt x="16024" y="5579"/>
                      </a:cubicBezTo>
                      <a:cubicBezTo>
                        <a:pt x="21355" y="5579"/>
                        <a:pt x="25572" y="6973"/>
                        <a:pt x="28676" y="9761"/>
                      </a:cubicBezTo>
                      <a:cubicBezTo>
                        <a:pt x="31790" y="12548"/>
                        <a:pt x="33346" y="16337"/>
                        <a:pt x="33346" y="21127"/>
                      </a:cubicBezTo>
                      <a:cubicBezTo>
                        <a:pt x="33346" y="25908"/>
                        <a:pt x="31790" y="29692"/>
                        <a:pt x="28676" y="32479"/>
                      </a:cubicBezTo>
                      <a:cubicBezTo>
                        <a:pt x="25572" y="35277"/>
                        <a:pt x="21355" y="36675"/>
                        <a:pt x="16024" y="36675"/>
                      </a:cubicBezTo>
                      <a:cubicBezTo>
                        <a:pt x="13531" y="36675"/>
                        <a:pt x="11043" y="36401"/>
                        <a:pt x="8560" y="35851"/>
                      </a:cubicBezTo>
                      <a:cubicBezTo>
                        <a:pt x="6087" y="35301"/>
                        <a:pt x="3560" y="34442"/>
                        <a:pt x="978" y="33274"/>
                      </a:cubicBezTo>
                      <a:lnTo>
                        <a:pt x="978" y="67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1" name="Graphic 16">
                <a:extLst>
                  <a:ext uri="{FF2B5EF4-FFF2-40B4-BE49-F238E27FC236}">
                    <a16:creationId xmlns:a16="http://schemas.microsoft.com/office/drawing/2014/main" id="{E9F68376-A145-9424-2FF5-EB23C072554A}"/>
                  </a:ext>
                </a:extLst>
              </p:cNvPr>
              <p:cNvGrpSpPr/>
              <p:nvPr/>
            </p:nvGrpSpPr>
            <p:grpSpPr>
              <a:xfrm>
                <a:off x="5616299" y="3475178"/>
                <a:ext cx="265333" cy="73373"/>
                <a:chOff x="5616299" y="3475178"/>
                <a:chExt cx="265333" cy="73373"/>
              </a:xfrm>
              <a:solidFill>
                <a:srgbClr val="000000"/>
              </a:solidFill>
            </p:grpSpPr>
            <p:sp>
              <p:nvSpPr>
                <p:cNvPr id="572" name="Freeform 571">
                  <a:extLst>
                    <a:ext uri="{FF2B5EF4-FFF2-40B4-BE49-F238E27FC236}">
                      <a16:creationId xmlns:a16="http://schemas.microsoft.com/office/drawing/2014/main" id="{FE7BEB01-8617-FE13-298C-34A26A7AC543}"/>
                    </a:ext>
                  </a:extLst>
                </p:cNvPr>
                <p:cNvSpPr/>
                <p:nvPr/>
              </p:nvSpPr>
              <p:spPr>
                <a:xfrm flipV="1">
                  <a:off x="5616299" y="3475178"/>
                  <a:ext cx="50252" cy="68700"/>
                </a:xfrm>
                <a:custGeom>
                  <a:avLst/>
                  <a:gdLst>
                    <a:gd name="connsiteX0" fmla="*/ 29215 w 50252"/>
                    <a:gd name="connsiteY0" fmla="*/ 58303 h 68700"/>
                    <a:gd name="connsiteX1" fmla="*/ 5656 w 50252"/>
                    <a:gd name="connsiteY1" fmla="*/ 21627 h 68700"/>
                    <a:gd name="connsiteX2" fmla="*/ 29215 w 50252"/>
                    <a:gd name="connsiteY2" fmla="*/ 21627 h 68700"/>
                    <a:gd name="connsiteX3" fmla="*/ 29215 w 50252"/>
                    <a:gd name="connsiteY3" fmla="*/ 58303 h 68700"/>
                    <a:gd name="connsiteX4" fmla="*/ 26762 w 50252"/>
                    <a:gd name="connsiteY4" fmla="*/ 66401 h 68700"/>
                    <a:gd name="connsiteX5" fmla="*/ 38497 w 50252"/>
                    <a:gd name="connsiteY5" fmla="*/ 66401 h 68700"/>
                    <a:gd name="connsiteX6" fmla="*/ 38497 w 50252"/>
                    <a:gd name="connsiteY6" fmla="*/ 21627 h 68700"/>
                    <a:gd name="connsiteX7" fmla="*/ 48340 w 50252"/>
                    <a:gd name="connsiteY7" fmla="*/ 21627 h 68700"/>
                    <a:gd name="connsiteX8" fmla="*/ 48340 w 50252"/>
                    <a:gd name="connsiteY8" fmla="*/ 13897 h 68700"/>
                    <a:gd name="connsiteX9" fmla="*/ 38497 w 50252"/>
                    <a:gd name="connsiteY9" fmla="*/ 13897 h 68700"/>
                    <a:gd name="connsiteX10" fmla="*/ 38497 w 50252"/>
                    <a:gd name="connsiteY10" fmla="*/ -2299 h 68700"/>
                    <a:gd name="connsiteX11" fmla="*/ 29215 w 50252"/>
                    <a:gd name="connsiteY11" fmla="*/ -2299 h 68700"/>
                    <a:gd name="connsiteX12" fmla="*/ 29215 w 50252"/>
                    <a:gd name="connsiteY12" fmla="*/ 13897 h 68700"/>
                    <a:gd name="connsiteX13" fmla="*/ -1912 w 50252"/>
                    <a:gd name="connsiteY13" fmla="*/ 13897 h 68700"/>
                    <a:gd name="connsiteX14" fmla="*/ -1912 w 50252"/>
                    <a:gd name="connsiteY14" fmla="*/ 22863 h 68700"/>
                    <a:gd name="connsiteX15" fmla="*/ 26762 w 50252"/>
                    <a:gd name="connsiteY15" fmla="*/ 66401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215" y="58303"/>
                      </a:moveTo>
                      <a:lnTo>
                        <a:pt x="5656" y="21627"/>
                      </a:lnTo>
                      <a:lnTo>
                        <a:pt x="29215" y="21627"/>
                      </a:lnTo>
                      <a:lnTo>
                        <a:pt x="29215" y="58303"/>
                      </a:lnTo>
                      <a:close/>
                      <a:moveTo>
                        <a:pt x="26762" y="66401"/>
                      </a:moveTo>
                      <a:lnTo>
                        <a:pt x="38497" y="66401"/>
                      </a:lnTo>
                      <a:lnTo>
                        <a:pt x="38497" y="21627"/>
                      </a:lnTo>
                      <a:lnTo>
                        <a:pt x="48340" y="21627"/>
                      </a:lnTo>
                      <a:lnTo>
                        <a:pt x="48340" y="13897"/>
                      </a:lnTo>
                      <a:lnTo>
                        <a:pt x="38497" y="13897"/>
                      </a:lnTo>
                      <a:lnTo>
                        <a:pt x="38497" y="-2299"/>
                      </a:lnTo>
                      <a:lnTo>
                        <a:pt x="29215" y="-2299"/>
                      </a:lnTo>
                      <a:lnTo>
                        <a:pt x="29215" y="13897"/>
                      </a:lnTo>
                      <a:lnTo>
                        <a:pt x="-1912" y="13897"/>
                      </a:lnTo>
                      <a:lnTo>
                        <a:pt x="-1912" y="22863"/>
                      </a:lnTo>
                      <a:lnTo>
                        <a:pt x="26762" y="664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3" name="Freeform 572">
                  <a:extLst>
                    <a:ext uri="{FF2B5EF4-FFF2-40B4-BE49-F238E27FC236}">
                      <a16:creationId xmlns:a16="http://schemas.microsoft.com/office/drawing/2014/main" id="{1DDB4B45-F6D1-51AE-9691-2A58F4E76024}"/>
                    </a:ext>
                  </a:extLst>
                </p:cNvPr>
                <p:cNvSpPr/>
                <p:nvPr/>
              </p:nvSpPr>
              <p:spPr>
                <a:xfrm flipV="1">
                  <a:off x="5682246" y="3475178"/>
                  <a:ext cx="41059" cy="68700"/>
                </a:xfrm>
                <a:custGeom>
                  <a:avLst/>
                  <a:gdLst>
                    <a:gd name="connsiteX0" fmla="*/ -639 w 41059"/>
                    <a:gd name="connsiteY0" fmla="*/ 5519 h 68700"/>
                    <a:gd name="connsiteX1" fmla="*/ 14599 w 41059"/>
                    <a:gd name="connsiteY1" fmla="*/ 5519 h 68700"/>
                    <a:gd name="connsiteX2" fmla="*/ 14599 w 41059"/>
                    <a:gd name="connsiteY2" fmla="*/ 57935 h 68700"/>
                    <a:gd name="connsiteX3" fmla="*/ -1984 w 41059"/>
                    <a:gd name="connsiteY3" fmla="*/ 54622 h 68700"/>
                    <a:gd name="connsiteX4" fmla="*/ -1984 w 41059"/>
                    <a:gd name="connsiteY4" fmla="*/ 63088 h 68700"/>
                    <a:gd name="connsiteX5" fmla="*/ 14510 w 41059"/>
                    <a:gd name="connsiteY5" fmla="*/ 66401 h 68700"/>
                    <a:gd name="connsiteX6" fmla="*/ 23836 w 41059"/>
                    <a:gd name="connsiteY6" fmla="*/ 66401 h 68700"/>
                    <a:gd name="connsiteX7" fmla="*/ 23836 w 41059"/>
                    <a:gd name="connsiteY7" fmla="*/ 5519 h 68700"/>
                    <a:gd name="connsiteX8" fmla="*/ 39075 w 41059"/>
                    <a:gd name="connsiteY8" fmla="*/ 5519 h 68700"/>
                    <a:gd name="connsiteX9" fmla="*/ 39075 w 41059"/>
                    <a:gd name="connsiteY9" fmla="*/ -2299 h 68700"/>
                    <a:gd name="connsiteX10" fmla="*/ -639 w 41059"/>
                    <a:gd name="connsiteY10" fmla="*/ -2299 h 68700"/>
                    <a:gd name="connsiteX11" fmla="*/ -639 w 41059"/>
                    <a:gd name="connsiteY11" fmla="*/ 5519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39" y="5519"/>
                      </a:moveTo>
                      <a:lnTo>
                        <a:pt x="14599" y="5519"/>
                      </a:lnTo>
                      <a:lnTo>
                        <a:pt x="14599" y="57935"/>
                      </a:lnTo>
                      <a:lnTo>
                        <a:pt x="-1984" y="54622"/>
                      </a:lnTo>
                      <a:lnTo>
                        <a:pt x="-1984" y="63088"/>
                      </a:lnTo>
                      <a:lnTo>
                        <a:pt x="14510" y="66401"/>
                      </a:lnTo>
                      <a:lnTo>
                        <a:pt x="23836" y="66401"/>
                      </a:lnTo>
                      <a:lnTo>
                        <a:pt x="23836" y="5519"/>
                      </a:lnTo>
                      <a:lnTo>
                        <a:pt x="39075" y="5519"/>
                      </a:lnTo>
                      <a:lnTo>
                        <a:pt x="39075" y="-2299"/>
                      </a:lnTo>
                      <a:lnTo>
                        <a:pt x="-639" y="-2299"/>
                      </a:lnTo>
                      <a:lnTo>
                        <a:pt x="-639" y="5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4" name="Freeform 573">
                  <a:extLst>
                    <a:ext uri="{FF2B5EF4-FFF2-40B4-BE49-F238E27FC236}">
                      <a16:creationId xmlns:a16="http://schemas.microsoft.com/office/drawing/2014/main" id="{76F74FEF-466F-79C2-66C0-9474528D4451}"/>
                    </a:ext>
                  </a:extLst>
                </p:cNvPr>
                <p:cNvSpPr/>
                <p:nvPr/>
              </p:nvSpPr>
              <p:spPr>
                <a:xfrm flipV="1">
                  <a:off x="5742148" y="3532188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330 h 11690"/>
                    <a:gd name="connsiteX1" fmla="*/ 8853 w 9754"/>
                    <a:gd name="connsiteY1" fmla="*/ 11330 h 11690"/>
                    <a:gd name="connsiteX2" fmla="*/ 8853 w 9754"/>
                    <a:gd name="connsiteY2" fmla="*/ -360 h 11690"/>
                    <a:gd name="connsiteX3" fmla="*/ -902 w 9754"/>
                    <a:gd name="connsiteY3" fmla="*/ -360 h 11690"/>
                    <a:gd name="connsiteX4" fmla="*/ -902 w 9754"/>
                    <a:gd name="connsiteY4" fmla="*/ 11330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330"/>
                      </a:moveTo>
                      <a:lnTo>
                        <a:pt x="8853" y="11330"/>
                      </a:lnTo>
                      <a:lnTo>
                        <a:pt x="8853" y="-360"/>
                      </a:lnTo>
                      <a:lnTo>
                        <a:pt x="-902" y="-360"/>
                      </a:lnTo>
                      <a:lnTo>
                        <a:pt x="-902" y="113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5" name="Freeform 574">
                  <a:extLst>
                    <a:ext uri="{FF2B5EF4-FFF2-40B4-BE49-F238E27FC236}">
                      <a16:creationId xmlns:a16="http://schemas.microsoft.com/office/drawing/2014/main" id="{0728EAC0-7B23-8BE6-91A5-D1D712DF007E}"/>
                    </a:ext>
                  </a:extLst>
                </p:cNvPr>
                <p:cNvSpPr/>
                <p:nvPr/>
              </p:nvSpPr>
              <p:spPr>
                <a:xfrm flipV="1">
                  <a:off x="5769408" y="3475178"/>
                  <a:ext cx="44621" cy="70039"/>
                </a:xfrm>
                <a:custGeom>
                  <a:avLst/>
                  <a:gdLst>
                    <a:gd name="connsiteX0" fmla="*/ 1025 w 44621"/>
                    <a:gd name="connsiteY0" fmla="*/ 67786 h 70039"/>
                    <a:gd name="connsiteX1" fmla="*/ 37650 w 44621"/>
                    <a:gd name="connsiteY1" fmla="*/ 67786 h 70039"/>
                    <a:gd name="connsiteX2" fmla="*/ 37650 w 44621"/>
                    <a:gd name="connsiteY2" fmla="*/ 59953 h 70039"/>
                    <a:gd name="connsiteX3" fmla="*/ 9568 w 44621"/>
                    <a:gd name="connsiteY3" fmla="*/ 59953 h 70039"/>
                    <a:gd name="connsiteX4" fmla="*/ 9568 w 44621"/>
                    <a:gd name="connsiteY4" fmla="*/ 43124 h 70039"/>
                    <a:gd name="connsiteX5" fmla="*/ 13618 w 44621"/>
                    <a:gd name="connsiteY5" fmla="*/ 44155 h 70039"/>
                    <a:gd name="connsiteX6" fmla="*/ 17697 w 44621"/>
                    <a:gd name="connsiteY6" fmla="*/ 44494 h 70039"/>
                    <a:gd name="connsiteX7" fmla="*/ 35980 w 44621"/>
                    <a:gd name="connsiteY7" fmla="*/ 38192 h 70039"/>
                    <a:gd name="connsiteX8" fmla="*/ 42735 w 44621"/>
                    <a:gd name="connsiteY8" fmla="*/ 21127 h 70039"/>
                    <a:gd name="connsiteX9" fmla="*/ 35803 w 44621"/>
                    <a:gd name="connsiteY9" fmla="*/ 3886 h 70039"/>
                    <a:gd name="connsiteX10" fmla="*/ 16264 w 44621"/>
                    <a:gd name="connsiteY10" fmla="*/ -2254 h 70039"/>
                    <a:gd name="connsiteX11" fmla="*/ 7410 w 44621"/>
                    <a:gd name="connsiteY11" fmla="*/ -1517 h 70039"/>
                    <a:gd name="connsiteX12" fmla="*/ -1886 w 44621"/>
                    <a:gd name="connsiteY12" fmla="*/ 691 h 70039"/>
                    <a:gd name="connsiteX13" fmla="*/ -1886 w 44621"/>
                    <a:gd name="connsiteY13" fmla="*/ 10041 h 70039"/>
                    <a:gd name="connsiteX14" fmla="*/ 6701 w 44621"/>
                    <a:gd name="connsiteY14" fmla="*/ 6684 h 70039"/>
                    <a:gd name="connsiteX15" fmla="*/ 16071 w 44621"/>
                    <a:gd name="connsiteY15" fmla="*/ 5579 h 70039"/>
                    <a:gd name="connsiteX16" fmla="*/ 28723 w 44621"/>
                    <a:gd name="connsiteY16" fmla="*/ 9761 h 70039"/>
                    <a:gd name="connsiteX17" fmla="*/ 33394 w 44621"/>
                    <a:gd name="connsiteY17" fmla="*/ 21127 h 70039"/>
                    <a:gd name="connsiteX18" fmla="*/ 28723 w 44621"/>
                    <a:gd name="connsiteY18" fmla="*/ 32479 h 70039"/>
                    <a:gd name="connsiteX19" fmla="*/ 16071 w 44621"/>
                    <a:gd name="connsiteY19" fmla="*/ 36675 h 70039"/>
                    <a:gd name="connsiteX20" fmla="*/ 8607 w 44621"/>
                    <a:gd name="connsiteY20" fmla="*/ 35851 h 70039"/>
                    <a:gd name="connsiteX21" fmla="*/ 1025 w 44621"/>
                    <a:gd name="connsiteY21" fmla="*/ 33274 h 70039"/>
                    <a:gd name="connsiteX22" fmla="*/ 1025 w 44621"/>
                    <a:gd name="connsiteY22" fmla="*/ 67786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1025" y="67786"/>
                      </a:moveTo>
                      <a:lnTo>
                        <a:pt x="37650" y="67786"/>
                      </a:lnTo>
                      <a:lnTo>
                        <a:pt x="37650" y="59953"/>
                      </a:lnTo>
                      <a:lnTo>
                        <a:pt x="9568" y="59953"/>
                      </a:lnTo>
                      <a:lnTo>
                        <a:pt x="9568" y="43124"/>
                      </a:lnTo>
                      <a:cubicBezTo>
                        <a:pt x="10918" y="43586"/>
                        <a:pt x="12268" y="43929"/>
                        <a:pt x="13618" y="44155"/>
                      </a:cubicBezTo>
                      <a:cubicBezTo>
                        <a:pt x="14978" y="44381"/>
                        <a:pt x="16337" y="44494"/>
                        <a:pt x="17697" y="44494"/>
                      </a:cubicBezTo>
                      <a:cubicBezTo>
                        <a:pt x="25393" y="44494"/>
                        <a:pt x="31487" y="42393"/>
                        <a:pt x="35980" y="38192"/>
                      </a:cubicBezTo>
                      <a:cubicBezTo>
                        <a:pt x="40483" y="33991"/>
                        <a:pt x="42735" y="28303"/>
                        <a:pt x="42735" y="21127"/>
                      </a:cubicBezTo>
                      <a:cubicBezTo>
                        <a:pt x="42735" y="13736"/>
                        <a:pt x="40424" y="7989"/>
                        <a:pt x="35803" y="3886"/>
                      </a:cubicBezTo>
                      <a:cubicBezTo>
                        <a:pt x="31182" y="-207"/>
                        <a:pt x="24669" y="-2254"/>
                        <a:pt x="16264" y="-2254"/>
                      </a:cubicBezTo>
                      <a:cubicBezTo>
                        <a:pt x="13367" y="-2254"/>
                        <a:pt x="10415" y="-2008"/>
                        <a:pt x="7410" y="-1517"/>
                      </a:cubicBezTo>
                      <a:cubicBezTo>
                        <a:pt x="4415" y="-1027"/>
                        <a:pt x="1316" y="-290"/>
                        <a:pt x="-1886" y="691"/>
                      </a:cubicBezTo>
                      <a:lnTo>
                        <a:pt x="-1886" y="10041"/>
                      </a:lnTo>
                      <a:cubicBezTo>
                        <a:pt x="882" y="8539"/>
                        <a:pt x="3745" y="7420"/>
                        <a:pt x="6701" y="6684"/>
                      </a:cubicBezTo>
                      <a:cubicBezTo>
                        <a:pt x="9657" y="5947"/>
                        <a:pt x="12780" y="5579"/>
                        <a:pt x="16071" y="5579"/>
                      </a:cubicBezTo>
                      <a:cubicBezTo>
                        <a:pt x="21402" y="5579"/>
                        <a:pt x="25619" y="6973"/>
                        <a:pt x="28723" y="9761"/>
                      </a:cubicBezTo>
                      <a:cubicBezTo>
                        <a:pt x="31837" y="12548"/>
                        <a:pt x="33394" y="16337"/>
                        <a:pt x="33394" y="21127"/>
                      </a:cubicBezTo>
                      <a:cubicBezTo>
                        <a:pt x="33394" y="25908"/>
                        <a:pt x="31837" y="29692"/>
                        <a:pt x="28723" y="32479"/>
                      </a:cubicBezTo>
                      <a:cubicBezTo>
                        <a:pt x="25619" y="35277"/>
                        <a:pt x="21402" y="36675"/>
                        <a:pt x="16071" y="36675"/>
                      </a:cubicBezTo>
                      <a:cubicBezTo>
                        <a:pt x="13578" y="36675"/>
                        <a:pt x="11091" y="36401"/>
                        <a:pt x="8607" y="35851"/>
                      </a:cubicBezTo>
                      <a:cubicBezTo>
                        <a:pt x="6134" y="35301"/>
                        <a:pt x="3607" y="34442"/>
                        <a:pt x="1025" y="33274"/>
                      </a:cubicBezTo>
                      <a:lnTo>
                        <a:pt x="1025" y="67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6" name="Freeform 575">
                  <a:extLst>
                    <a:ext uri="{FF2B5EF4-FFF2-40B4-BE49-F238E27FC236}">
                      <a16:creationId xmlns:a16="http://schemas.microsoft.com/office/drawing/2014/main" id="{08DAC564-F53D-8978-E4DF-2B619ED8C49E}"/>
                    </a:ext>
                  </a:extLst>
                </p:cNvPr>
                <p:cNvSpPr/>
                <p:nvPr/>
              </p:nvSpPr>
              <p:spPr>
                <a:xfrm flipV="1">
                  <a:off x="5829590" y="3475178"/>
                  <a:ext cx="44621" cy="70039"/>
                </a:xfrm>
                <a:custGeom>
                  <a:avLst/>
                  <a:gdLst>
                    <a:gd name="connsiteX0" fmla="*/ 1032 w 44621"/>
                    <a:gd name="connsiteY0" fmla="*/ 67786 h 70039"/>
                    <a:gd name="connsiteX1" fmla="*/ 37657 w 44621"/>
                    <a:gd name="connsiteY1" fmla="*/ 67786 h 70039"/>
                    <a:gd name="connsiteX2" fmla="*/ 37657 w 44621"/>
                    <a:gd name="connsiteY2" fmla="*/ 59953 h 70039"/>
                    <a:gd name="connsiteX3" fmla="*/ 9575 w 44621"/>
                    <a:gd name="connsiteY3" fmla="*/ 59953 h 70039"/>
                    <a:gd name="connsiteX4" fmla="*/ 9575 w 44621"/>
                    <a:gd name="connsiteY4" fmla="*/ 43124 h 70039"/>
                    <a:gd name="connsiteX5" fmla="*/ 13624 w 44621"/>
                    <a:gd name="connsiteY5" fmla="*/ 44155 h 70039"/>
                    <a:gd name="connsiteX6" fmla="*/ 17704 w 44621"/>
                    <a:gd name="connsiteY6" fmla="*/ 44494 h 70039"/>
                    <a:gd name="connsiteX7" fmla="*/ 35987 w 44621"/>
                    <a:gd name="connsiteY7" fmla="*/ 38192 h 70039"/>
                    <a:gd name="connsiteX8" fmla="*/ 42741 w 44621"/>
                    <a:gd name="connsiteY8" fmla="*/ 21127 h 70039"/>
                    <a:gd name="connsiteX9" fmla="*/ 35809 w 44621"/>
                    <a:gd name="connsiteY9" fmla="*/ 3886 h 70039"/>
                    <a:gd name="connsiteX10" fmla="*/ 16270 w 44621"/>
                    <a:gd name="connsiteY10" fmla="*/ -2254 h 70039"/>
                    <a:gd name="connsiteX11" fmla="*/ 7417 w 44621"/>
                    <a:gd name="connsiteY11" fmla="*/ -1517 h 70039"/>
                    <a:gd name="connsiteX12" fmla="*/ -1880 w 44621"/>
                    <a:gd name="connsiteY12" fmla="*/ 691 h 70039"/>
                    <a:gd name="connsiteX13" fmla="*/ -1880 w 44621"/>
                    <a:gd name="connsiteY13" fmla="*/ 10041 h 70039"/>
                    <a:gd name="connsiteX14" fmla="*/ 6707 w 44621"/>
                    <a:gd name="connsiteY14" fmla="*/ 6684 h 70039"/>
                    <a:gd name="connsiteX15" fmla="*/ 16078 w 44621"/>
                    <a:gd name="connsiteY15" fmla="*/ 5579 h 70039"/>
                    <a:gd name="connsiteX16" fmla="*/ 28730 w 44621"/>
                    <a:gd name="connsiteY16" fmla="*/ 9761 h 70039"/>
                    <a:gd name="connsiteX17" fmla="*/ 33400 w 44621"/>
                    <a:gd name="connsiteY17" fmla="*/ 21127 h 70039"/>
                    <a:gd name="connsiteX18" fmla="*/ 28730 w 44621"/>
                    <a:gd name="connsiteY18" fmla="*/ 32479 h 70039"/>
                    <a:gd name="connsiteX19" fmla="*/ 16078 w 44621"/>
                    <a:gd name="connsiteY19" fmla="*/ 36675 h 70039"/>
                    <a:gd name="connsiteX20" fmla="*/ 8614 w 44621"/>
                    <a:gd name="connsiteY20" fmla="*/ 35851 h 70039"/>
                    <a:gd name="connsiteX21" fmla="*/ 1032 w 44621"/>
                    <a:gd name="connsiteY21" fmla="*/ 33274 h 70039"/>
                    <a:gd name="connsiteX22" fmla="*/ 1032 w 44621"/>
                    <a:gd name="connsiteY22" fmla="*/ 67786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1032" y="67786"/>
                      </a:moveTo>
                      <a:lnTo>
                        <a:pt x="37657" y="67786"/>
                      </a:lnTo>
                      <a:lnTo>
                        <a:pt x="37657" y="59953"/>
                      </a:lnTo>
                      <a:lnTo>
                        <a:pt x="9575" y="59953"/>
                      </a:lnTo>
                      <a:lnTo>
                        <a:pt x="9575" y="43124"/>
                      </a:lnTo>
                      <a:cubicBezTo>
                        <a:pt x="10924" y="43586"/>
                        <a:pt x="12274" y="43929"/>
                        <a:pt x="13624" y="44155"/>
                      </a:cubicBezTo>
                      <a:cubicBezTo>
                        <a:pt x="14984" y="44381"/>
                        <a:pt x="16344" y="44494"/>
                        <a:pt x="17704" y="44494"/>
                      </a:cubicBezTo>
                      <a:cubicBezTo>
                        <a:pt x="25399" y="44494"/>
                        <a:pt x="31493" y="42393"/>
                        <a:pt x="35987" y="38192"/>
                      </a:cubicBezTo>
                      <a:cubicBezTo>
                        <a:pt x="40490" y="33991"/>
                        <a:pt x="42741" y="28303"/>
                        <a:pt x="42741" y="21127"/>
                      </a:cubicBezTo>
                      <a:cubicBezTo>
                        <a:pt x="42741" y="13736"/>
                        <a:pt x="40430" y="7989"/>
                        <a:pt x="35809" y="3886"/>
                      </a:cubicBezTo>
                      <a:cubicBezTo>
                        <a:pt x="31188" y="-207"/>
                        <a:pt x="24675" y="-2254"/>
                        <a:pt x="16270" y="-2254"/>
                      </a:cubicBezTo>
                      <a:cubicBezTo>
                        <a:pt x="13373" y="-2254"/>
                        <a:pt x="10422" y="-2008"/>
                        <a:pt x="7417" y="-1517"/>
                      </a:cubicBezTo>
                      <a:cubicBezTo>
                        <a:pt x="4421" y="-1027"/>
                        <a:pt x="1322" y="-290"/>
                        <a:pt x="-1880" y="691"/>
                      </a:cubicBezTo>
                      <a:lnTo>
                        <a:pt x="-1880" y="10041"/>
                      </a:lnTo>
                      <a:cubicBezTo>
                        <a:pt x="889" y="8539"/>
                        <a:pt x="3751" y="7420"/>
                        <a:pt x="6707" y="6684"/>
                      </a:cubicBezTo>
                      <a:cubicBezTo>
                        <a:pt x="9663" y="5947"/>
                        <a:pt x="12787" y="5579"/>
                        <a:pt x="16078" y="5579"/>
                      </a:cubicBezTo>
                      <a:cubicBezTo>
                        <a:pt x="21408" y="5579"/>
                        <a:pt x="25626" y="6973"/>
                        <a:pt x="28730" y="9761"/>
                      </a:cubicBezTo>
                      <a:cubicBezTo>
                        <a:pt x="31843" y="12548"/>
                        <a:pt x="33400" y="16337"/>
                        <a:pt x="33400" y="21127"/>
                      </a:cubicBezTo>
                      <a:cubicBezTo>
                        <a:pt x="33400" y="25908"/>
                        <a:pt x="31843" y="29692"/>
                        <a:pt x="28730" y="32479"/>
                      </a:cubicBezTo>
                      <a:cubicBezTo>
                        <a:pt x="25626" y="35277"/>
                        <a:pt x="21408" y="36675"/>
                        <a:pt x="16078" y="36675"/>
                      </a:cubicBezTo>
                      <a:cubicBezTo>
                        <a:pt x="13585" y="36675"/>
                        <a:pt x="11097" y="36401"/>
                        <a:pt x="8614" y="35851"/>
                      </a:cubicBezTo>
                      <a:cubicBezTo>
                        <a:pt x="6141" y="35301"/>
                        <a:pt x="3613" y="34442"/>
                        <a:pt x="1032" y="33274"/>
                      </a:cubicBezTo>
                      <a:lnTo>
                        <a:pt x="1032" y="6778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77" name="Graphic 16">
                <a:extLst>
                  <a:ext uri="{FF2B5EF4-FFF2-40B4-BE49-F238E27FC236}">
                    <a16:creationId xmlns:a16="http://schemas.microsoft.com/office/drawing/2014/main" id="{BE277876-EE5D-F7B1-DF62-A8418FB5FCC6}"/>
                  </a:ext>
                </a:extLst>
              </p:cNvPr>
              <p:cNvGrpSpPr/>
              <p:nvPr/>
            </p:nvGrpSpPr>
            <p:grpSpPr>
              <a:xfrm>
                <a:off x="6125600" y="3473941"/>
                <a:ext cx="262185" cy="74669"/>
                <a:chOff x="6125600" y="3473941"/>
                <a:chExt cx="262185" cy="74669"/>
              </a:xfrm>
              <a:solidFill>
                <a:srgbClr val="000000"/>
              </a:solidFill>
            </p:grpSpPr>
            <p:sp>
              <p:nvSpPr>
                <p:cNvPr id="578" name="Freeform 577">
                  <a:extLst>
                    <a:ext uri="{FF2B5EF4-FFF2-40B4-BE49-F238E27FC236}">
                      <a16:creationId xmlns:a16="http://schemas.microsoft.com/office/drawing/2014/main" id="{EC893670-4983-24AD-044C-6AB7749B6C39}"/>
                    </a:ext>
                  </a:extLst>
                </p:cNvPr>
                <p:cNvSpPr/>
                <p:nvPr/>
              </p:nvSpPr>
              <p:spPr>
                <a:xfrm flipV="1">
                  <a:off x="6125600" y="3473941"/>
                  <a:ext cx="45389" cy="71276"/>
                </a:xfrm>
                <a:custGeom>
                  <a:avLst/>
                  <a:gdLst>
                    <a:gd name="connsiteX0" fmla="*/ 29302 w 45389"/>
                    <a:gd name="connsiteY0" fmla="*/ 36089 h 71276"/>
                    <a:gd name="connsiteX1" fmla="*/ 39752 w 45389"/>
                    <a:gd name="connsiteY1" fmla="*/ 30140 h 71276"/>
                    <a:gd name="connsiteX2" fmla="*/ 43521 w 45389"/>
                    <a:gd name="connsiteY2" fmla="*/ 19009 h 71276"/>
                    <a:gd name="connsiteX3" fmla="*/ 36500 w 45389"/>
                    <a:gd name="connsiteY3" fmla="*/ 3270 h 71276"/>
                    <a:gd name="connsiteX4" fmla="*/ 16547 w 45389"/>
                    <a:gd name="connsiteY4" fmla="*/ -2296 h 71276"/>
                    <a:gd name="connsiteX5" fmla="*/ 7620 w 45389"/>
                    <a:gd name="connsiteY5" fmla="*/ -1442 h 71276"/>
                    <a:gd name="connsiteX6" fmla="*/ -1869 w 45389"/>
                    <a:gd name="connsiteY6" fmla="*/ 1120 h 71276"/>
                    <a:gd name="connsiteX7" fmla="*/ -1869 w 45389"/>
                    <a:gd name="connsiteY7" fmla="*/ 10087 h 71276"/>
                    <a:gd name="connsiteX8" fmla="*/ 6615 w 45389"/>
                    <a:gd name="connsiteY8" fmla="*/ 6686 h 71276"/>
                    <a:gd name="connsiteX9" fmla="*/ 16281 w 45389"/>
                    <a:gd name="connsiteY9" fmla="*/ 5537 h 71276"/>
                    <a:gd name="connsiteX10" fmla="*/ 29642 w 45389"/>
                    <a:gd name="connsiteY10" fmla="*/ 8983 h 71276"/>
                    <a:gd name="connsiteX11" fmla="*/ 34239 w 45389"/>
                    <a:gd name="connsiteY11" fmla="*/ 19009 h 71276"/>
                    <a:gd name="connsiteX12" fmla="*/ 29968 w 45389"/>
                    <a:gd name="connsiteY12" fmla="*/ 28506 h 71276"/>
                    <a:gd name="connsiteX13" fmla="*/ 18084 w 45389"/>
                    <a:gd name="connsiteY13" fmla="*/ 31937 h 71276"/>
                    <a:gd name="connsiteX14" fmla="*/ 10044 w 45389"/>
                    <a:gd name="connsiteY14" fmla="*/ 31937 h 71276"/>
                    <a:gd name="connsiteX15" fmla="*/ 10044 w 45389"/>
                    <a:gd name="connsiteY15" fmla="*/ 39578 h 71276"/>
                    <a:gd name="connsiteX16" fmla="*/ 18454 w 45389"/>
                    <a:gd name="connsiteY16" fmla="*/ 39578 h 71276"/>
                    <a:gd name="connsiteX17" fmla="*/ 28977 w 45389"/>
                    <a:gd name="connsiteY17" fmla="*/ 42317 h 71276"/>
                    <a:gd name="connsiteX18" fmla="*/ 32628 w 45389"/>
                    <a:gd name="connsiteY18" fmla="*/ 50209 h 71276"/>
                    <a:gd name="connsiteX19" fmla="*/ 28859 w 45389"/>
                    <a:gd name="connsiteY19" fmla="*/ 58321 h 71276"/>
                    <a:gd name="connsiteX20" fmla="*/ 18084 w 45389"/>
                    <a:gd name="connsiteY20" fmla="*/ 61163 h 71276"/>
                    <a:gd name="connsiteX21" fmla="*/ 9852 w 45389"/>
                    <a:gd name="connsiteY21" fmla="*/ 60324 h 71276"/>
                    <a:gd name="connsiteX22" fmla="*/ 200 w 45389"/>
                    <a:gd name="connsiteY22" fmla="*/ 57762 h 71276"/>
                    <a:gd name="connsiteX23" fmla="*/ 200 w 45389"/>
                    <a:gd name="connsiteY23" fmla="*/ 66036 h 71276"/>
                    <a:gd name="connsiteX24" fmla="*/ 10162 w 45389"/>
                    <a:gd name="connsiteY24" fmla="*/ 68245 h 71276"/>
                    <a:gd name="connsiteX25" fmla="*/ 18912 w 45389"/>
                    <a:gd name="connsiteY25" fmla="*/ 68981 h 71276"/>
                    <a:gd name="connsiteX26" fmla="*/ 35717 w 45389"/>
                    <a:gd name="connsiteY26" fmla="*/ 64166 h 71276"/>
                    <a:gd name="connsiteX27" fmla="*/ 41910 w 45389"/>
                    <a:gd name="connsiteY27" fmla="*/ 51180 h 71276"/>
                    <a:gd name="connsiteX28" fmla="*/ 38629 w 45389"/>
                    <a:gd name="connsiteY28" fmla="*/ 41536 h 71276"/>
                    <a:gd name="connsiteX29" fmla="*/ 29302 w 45389"/>
                    <a:gd name="connsiteY29" fmla="*/ 36089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6">
                      <a:moveTo>
                        <a:pt x="29302" y="36089"/>
                      </a:moveTo>
                      <a:cubicBezTo>
                        <a:pt x="33766" y="35136"/>
                        <a:pt x="37249" y="33154"/>
                        <a:pt x="39752" y="30140"/>
                      </a:cubicBezTo>
                      <a:cubicBezTo>
                        <a:pt x="42265" y="27137"/>
                        <a:pt x="43521" y="23426"/>
                        <a:pt x="43521" y="19009"/>
                      </a:cubicBezTo>
                      <a:cubicBezTo>
                        <a:pt x="43521" y="12236"/>
                        <a:pt x="41181" y="6990"/>
                        <a:pt x="36500" y="3270"/>
                      </a:cubicBezTo>
                      <a:cubicBezTo>
                        <a:pt x="31820" y="-441"/>
                        <a:pt x="25169" y="-2296"/>
                        <a:pt x="16547" y="-2296"/>
                      </a:cubicBezTo>
                      <a:cubicBezTo>
                        <a:pt x="13660" y="-2296"/>
                        <a:pt x="10684" y="-2011"/>
                        <a:pt x="7620" y="-1442"/>
                      </a:cubicBezTo>
                      <a:cubicBezTo>
                        <a:pt x="4556" y="-872"/>
                        <a:pt x="1393" y="-18"/>
                        <a:pt x="-1869" y="1120"/>
                      </a:cubicBezTo>
                      <a:lnTo>
                        <a:pt x="-1869" y="10087"/>
                      </a:lnTo>
                      <a:cubicBezTo>
                        <a:pt x="713" y="8585"/>
                        <a:pt x="3541" y="7451"/>
                        <a:pt x="6615" y="6686"/>
                      </a:cubicBezTo>
                      <a:cubicBezTo>
                        <a:pt x="9699" y="5920"/>
                        <a:pt x="12921" y="5537"/>
                        <a:pt x="16281" y="5537"/>
                      </a:cubicBezTo>
                      <a:cubicBezTo>
                        <a:pt x="22124" y="5537"/>
                        <a:pt x="26578" y="6686"/>
                        <a:pt x="29642" y="8983"/>
                      </a:cubicBezTo>
                      <a:cubicBezTo>
                        <a:pt x="32707" y="11279"/>
                        <a:pt x="34239" y="14622"/>
                        <a:pt x="34239" y="19009"/>
                      </a:cubicBezTo>
                      <a:cubicBezTo>
                        <a:pt x="34239" y="23063"/>
                        <a:pt x="32815" y="26229"/>
                        <a:pt x="29968" y="28506"/>
                      </a:cubicBezTo>
                      <a:cubicBezTo>
                        <a:pt x="27120" y="30793"/>
                        <a:pt x="23159" y="31937"/>
                        <a:pt x="18084" y="31937"/>
                      </a:cubicBezTo>
                      <a:lnTo>
                        <a:pt x="10044" y="31937"/>
                      </a:lnTo>
                      <a:lnTo>
                        <a:pt x="10044" y="39578"/>
                      </a:lnTo>
                      <a:lnTo>
                        <a:pt x="18454" y="39578"/>
                      </a:lnTo>
                      <a:cubicBezTo>
                        <a:pt x="23036" y="39578"/>
                        <a:pt x="26543" y="40491"/>
                        <a:pt x="28977" y="42317"/>
                      </a:cubicBezTo>
                      <a:cubicBezTo>
                        <a:pt x="31411" y="44142"/>
                        <a:pt x="32628" y="46773"/>
                        <a:pt x="32628" y="50209"/>
                      </a:cubicBezTo>
                      <a:cubicBezTo>
                        <a:pt x="32628" y="53732"/>
                        <a:pt x="31372" y="56437"/>
                        <a:pt x="28859" y="58321"/>
                      </a:cubicBezTo>
                      <a:cubicBezTo>
                        <a:pt x="26356" y="60216"/>
                        <a:pt x="22765" y="61163"/>
                        <a:pt x="18084" y="61163"/>
                      </a:cubicBezTo>
                      <a:cubicBezTo>
                        <a:pt x="15523" y="61163"/>
                        <a:pt x="12778" y="60883"/>
                        <a:pt x="9852" y="60324"/>
                      </a:cubicBezTo>
                      <a:cubicBezTo>
                        <a:pt x="6925" y="59774"/>
                        <a:pt x="3708" y="58920"/>
                        <a:pt x="200" y="57762"/>
                      </a:cubicBezTo>
                      <a:lnTo>
                        <a:pt x="200" y="66036"/>
                      </a:lnTo>
                      <a:cubicBezTo>
                        <a:pt x="3748" y="67018"/>
                        <a:pt x="7068" y="67754"/>
                        <a:pt x="10162" y="68245"/>
                      </a:cubicBezTo>
                      <a:cubicBezTo>
                        <a:pt x="13256" y="68736"/>
                        <a:pt x="16173" y="68981"/>
                        <a:pt x="18912" y="68981"/>
                      </a:cubicBezTo>
                      <a:cubicBezTo>
                        <a:pt x="25997" y="68981"/>
                        <a:pt x="31598" y="67376"/>
                        <a:pt x="35717" y="64166"/>
                      </a:cubicBezTo>
                      <a:cubicBezTo>
                        <a:pt x="39846" y="60967"/>
                        <a:pt x="41910" y="56638"/>
                        <a:pt x="41910" y="51180"/>
                      </a:cubicBezTo>
                      <a:cubicBezTo>
                        <a:pt x="41910" y="47372"/>
                        <a:pt x="40816" y="44157"/>
                        <a:pt x="38629" y="41536"/>
                      </a:cubicBezTo>
                      <a:cubicBezTo>
                        <a:pt x="36441" y="38916"/>
                        <a:pt x="33333" y="37100"/>
                        <a:pt x="29302" y="3608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9" name="Freeform 578">
                  <a:extLst>
                    <a:ext uri="{FF2B5EF4-FFF2-40B4-BE49-F238E27FC236}">
                      <a16:creationId xmlns:a16="http://schemas.microsoft.com/office/drawing/2014/main" id="{6D47233F-E45A-8B12-027B-2A1A2C1CB875}"/>
                    </a:ext>
                  </a:extLst>
                </p:cNvPr>
                <p:cNvSpPr/>
                <p:nvPr/>
              </p:nvSpPr>
              <p:spPr>
                <a:xfrm flipV="1">
                  <a:off x="6183196" y="3475178"/>
                  <a:ext cx="50252" cy="68700"/>
                </a:xfrm>
                <a:custGeom>
                  <a:avLst/>
                  <a:gdLst>
                    <a:gd name="connsiteX0" fmla="*/ 29275 w 50252"/>
                    <a:gd name="connsiteY0" fmla="*/ 58303 h 68700"/>
                    <a:gd name="connsiteX1" fmla="*/ 5716 w 50252"/>
                    <a:gd name="connsiteY1" fmla="*/ 21627 h 68700"/>
                    <a:gd name="connsiteX2" fmla="*/ 29275 w 50252"/>
                    <a:gd name="connsiteY2" fmla="*/ 21627 h 68700"/>
                    <a:gd name="connsiteX3" fmla="*/ 29275 w 50252"/>
                    <a:gd name="connsiteY3" fmla="*/ 58303 h 68700"/>
                    <a:gd name="connsiteX4" fmla="*/ 26821 w 50252"/>
                    <a:gd name="connsiteY4" fmla="*/ 66401 h 68700"/>
                    <a:gd name="connsiteX5" fmla="*/ 38557 w 50252"/>
                    <a:gd name="connsiteY5" fmla="*/ 66401 h 68700"/>
                    <a:gd name="connsiteX6" fmla="*/ 38557 w 50252"/>
                    <a:gd name="connsiteY6" fmla="*/ 21627 h 68700"/>
                    <a:gd name="connsiteX7" fmla="*/ 48400 w 50252"/>
                    <a:gd name="connsiteY7" fmla="*/ 21627 h 68700"/>
                    <a:gd name="connsiteX8" fmla="*/ 48400 w 50252"/>
                    <a:gd name="connsiteY8" fmla="*/ 13897 h 68700"/>
                    <a:gd name="connsiteX9" fmla="*/ 38557 w 50252"/>
                    <a:gd name="connsiteY9" fmla="*/ 13897 h 68700"/>
                    <a:gd name="connsiteX10" fmla="*/ 38557 w 50252"/>
                    <a:gd name="connsiteY10" fmla="*/ -2299 h 68700"/>
                    <a:gd name="connsiteX11" fmla="*/ 29275 w 50252"/>
                    <a:gd name="connsiteY11" fmla="*/ -2299 h 68700"/>
                    <a:gd name="connsiteX12" fmla="*/ 29275 w 50252"/>
                    <a:gd name="connsiteY12" fmla="*/ 13897 h 68700"/>
                    <a:gd name="connsiteX13" fmla="*/ -1852 w 50252"/>
                    <a:gd name="connsiteY13" fmla="*/ 13897 h 68700"/>
                    <a:gd name="connsiteX14" fmla="*/ -1852 w 50252"/>
                    <a:gd name="connsiteY14" fmla="*/ 22863 h 68700"/>
                    <a:gd name="connsiteX15" fmla="*/ 26821 w 50252"/>
                    <a:gd name="connsiteY15" fmla="*/ 66401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275" y="58303"/>
                      </a:moveTo>
                      <a:lnTo>
                        <a:pt x="5716" y="21627"/>
                      </a:lnTo>
                      <a:lnTo>
                        <a:pt x="29275" y="21627"/>
                      </a:lnTo>
                      <a:lnTo>
                        <a:pt x="29275" y="58303"/>
                      </a:lnTo>
                      <a:close/>
                      <a:moveTo>
                        <a:pt x="26821" y="66401"/>
                      </a:moveTo>
                      <a:lnTo>
                        <a:pt x="38557" y="66401"/>
                      </a:lnTo>
                      <a:lnTo>
                        <a:pt x="38557" y="21627"/>
                      </a:lnTo>
                      <a:lnTo>
                        <a:pt x="48400" y="21627"/>
                      </a:lnTo>
                      <a:lnTo>
                        <a:pt x="48400" y="13897"/>
                      </a:lnTo>
                      <a:lnTo>
                        <a:pt x="38557" y="13897"/>
                      </a:lnTo>
                      <a:lnTo>
                        <a:pt x="38557" y="-2299"/>
                      </a:lnTo>
                      <a:lnTo>
                        <a:pt x="29275" y="-2299"/>
                      </a:lnTo>
                      <a:lnTo>
                        <a:pt x="29275" y="13897"/>
                      </a:lnTo>
                      <a:lnTo>
                        <a:pt x="-1852" y="13897"/>
                      </a:lnTo>
                      <a:lnTo>
                        <a:pt x="-1852" y="22863"/>
                      </a:lnTo>
                      <a:lnTo>
                        <a:pt x="26821" y="664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0" name="Freeform 579">
                  <a:extLst>
                    <a:ext uri="{FF2B5EF4-FFF2-40B4-BE49-F238E27FC236}">
                      <a16:creationId xmlns:a16="http://schemas.microsoft.com/office/drawing/2014/main" id="{AC668EB3-5602-8A06-96B2-265E0E24DD04}"/>
                    </a:ext>
                  </a:extLst>
                </p:cNvPr>
                <p:cNvSpPr/>
                <p:nvPr/>
              </p:nvSpPr>
              <p:spPr>
                <a:xfrm flipV="1">
                  <a:off x="6248862" y="3532188"/>
                  <a:ext cx="9754" cy="11690"/>
                </a:xfrm>
                <a:custGeom>
                  <a:avLst/>
                  <a:gdLst>
                    <a:gd name="connsiteX0" fmla="*/ -848 w 9754"/>
                    <a:gd name="connsiteY0" fmla="*/ 11330 h 11690"/>
                    <a:gd name="connsiteX1" fmla="*/ 8907 w 9754"/>
                    <a:gd name="connsiteY1" fmla="*/ 11330 h 11690"/>
                    <a:gd name="connsiteX2" fmla="*/ 8907 w 9754"/>
                    <a:gd name="connsiteY2" fmla="*/ -360 h 11690"/>
                    <a:gd name="connsiteX3" fmla="*/ -848 w 9754"/>
                    <a:gd name="connsiteY3" fmla="*/ -360 h 11690"/>
                    <a:gd name="connsiteX4" fmla="*/ -848 w 9754"/>
                    <a:gd name="connsiteY4" fmla="*/ 11330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48" y="11330"/>
                      </a:moveTo>
                      <a:lnTo>
                        <a:pt x="8907" y="11330"/>
                      </a:lnTo>
                      <a:lnTo>
                        <a:pt x="8907" y="-360"/>
                      </a:lnTo>
                      <a:lnTo>
                        <a:pt x="-848" y="-360"/>
                      </a:lnTo>
                      <a:lnTo>
                        <a:pt x="-848" y="113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1" name="Freeform 580">
                  <a:extLst>
                    <a:ext uri="{FF2B5EF4-FFF2-40B4-BE49-F238E27FC236}">
                      <a16:creationId xmlns:a16="http://schemas.microsoft.com/office/drawing/2014/main" id="{6A81D334-6E23-0C0F-0657-64D7BB652B91}"/>
                    </a:ext>
                  </a:extLst>
                </p:cNvPr>
                <p:cNvSpPr/>
                <p:nvPr/>
              </p:nvSpPr>
              <p:spPr>
                <a:xfrm flipV="1">
                  <a:off x="6275235" y="3473941"/>
                  <a:ext cx="47296" cy="71276"/>
                </a:xfrm>
                <a:custGeom>
                  <a:avLst/>
                  <a:gdLst>
                    <a:gd name="connsiteX0" fmla="*/ 21785 w 47296"/>
                    <a:gd name="connsiteY0" fmla="*/ 31672 h 71276"/>
                    <a:gd name="connsiteX1" fmla="*/ 11321 w 47296"/>
                    <a:gd name="connsiteY1" fmla="*/ 28123 h 71276"/>
                    <a:gd name="connsiteX2" fmla="*/ 7522 w 47296"/>
                    <a:gd name="connsiteY2" fmla="*/ 18376 h 71276"/>
                    <a:gd name="connsiteX3" fmla="*/ 11321 w 47296"/>
                    <a:gd name="connsiteY3" fmla="*/ 8614 h 71276"/>
                    <a:gd name="connsiteX4" fmla="*/ 21785 w 47296"/>
                    <a:gd name="connsiteY4" fmla="*/ 5066 h 71276"/>
                    <a:gd name="connsiteX5" fmla="*/ 32264 w 47296"/>
                    <a:gd name="connsiteY5" fmla="*/ 8629 h 71276"/>
                    <a:gd name="connsiteX6" fmla="*/ 36107 w 47296"/>
                    <a:gd name="connsiteY6" fmla="*/ 18376 h 71276"/>
                    <a:gd name="connsiteX7" fmla="*/ 32293 w 47296"/>
                    <a:gd name="connsiteY7" fmla="*/ 28123 h 71276"/>
                    <a:gd name="connsiteX8" fmla="*/ 21785 w 47296"/>
                    <a:gd name="connsiteY8" fmla="*/ 31672 h 71276"/>
                    <a:gd name="connsiteX9" fmla="*/ 12459 w 47296"/>
                    <a:gd name="connsiteY9" fmla="*/ 35617 h 71276"/>
                    <a:gd name="connsiteX10" fmla="*/ 3103 w 47296"/>
                    <a:gd name="connsiteY10" fmla="*/ 41183 h 71276"/>
                    <a:gd name="connsiteX11" fmla="*/ -237 w 47296"/>
                    <a:gd name="connsiteY11" fmla="*/ 51180 h 71276"/>
                    <a:gd name="connsiteX12" fmla="*/ 5645 w 47296"/>
                    <a:gd name="connsiteY12" fmla="*/ 64196 h 71276"/>
                    <a:gd name="connsiteX13" fmla="*/ 21785 w 47296"/>
                    <a:gd name="connsiteY13" fmla="*/ 68981 h 71276"/>
                    <a:gd name="connsiteX14" fmla="*/ 37954 w 47296"/>
                    <a:gd name="connsiteY14" fmla="*/ 64196 h 71276"/>
                    <a:gd name="connsiteX15" fmla="*/ 43822 w 47296"/>
                    <a:gd name="connsiteY15" fmla="*/ 51180 h 71276"/>
                    <a:gd name="connsiteX16" fmla="*/ 40467 w 47296"/>
                    <a:gd name="connsiteY16" fmla="*/ 41183 h 71276"/>
                    <a:gd name="connsiteX17" fmla="*/ 31170 w 47296"/>
                    <a:gd name="connsiteY17" fmla="*/ 35617 h 71276"/>
                    <a:gd name="connsiteX18" fmla="*/ 41664 w 47296"/>
                    <a:gd name="connsiteY18" fmla="*/ 29492 h 71276"/>
                    <a:gd name="connsiteX19" fmla="*/ 45433 w 47296"/>
                    <a:gd name="connsiteY19" fmla="*/ 18376 h 71276"/>
                    <a:gd name="connsiteX20" fmla="*/ 39314 w 47296"/>
                    <a:gd name="connsiteY20" fmla="*/ 3034 h 71276"/>
                    <a:gd name="connsiteX21" fmla="*/ 21785 w 47296"/>
                    <a:gd name="connsiteY21" fmla="*/ -2296 h 71276"/>
                    <a:gd name="connsiteX22" fmla="*/ 4256 w 47296"/>
                    <a:gd name="connsiteY22" fmla="*/ 3034 h 71276"/>
                    <a:gd name="connsiteX23" fmla="*/ -1863 w 47296"/>
                    <a:gd name="connsiteY23" fmla="*/ 18376 h 71276"/>
                    <a:gd name="connsiteX24" fmla="*/ 1920 w 47296"/>
                    <a:gd name="connsiteY24" fmla="*/ 29492 h 71276"/>
                    <a:gd name="connsiteX25" fmla="*/ 12459 w 47296"/>
                    <a:gd name="connsiteY25" fmla="*/ 35617 h 71276"/>
                    <a:gd name="connsiteX26" fmla="*/ 9044 w 47296"/>
                    <a:gd name="connsiteY26" fmla="*/ 50297 h 71276"/>
                    <a:gd name="connsiteX27" fmla="*/ 12385 w 47296"/>
                    <a:gd name="connsiteY27" fmla="*/ 41978 h 71276"/>
                    <a:gd name="connsiteX28" fmla="*/ 21785 w 47296"/>
                    <a:gd name="connsiteY28" fmla="*/ 38989 h 71276"/>
                    <a:gd name="connsiteX29" fmla="*/ 31185 w 47296"/>
                    <a:gd name="connsiteY29" fmla="*/ 41978 h 71276"/>
                    <a:gd name="connsiteX30" fmla="*/ 34584 w 47296"/>
                    <a:gd name="connsiteY30" fmla="*/ 50297 h 71276"/>
                    <a:gd name="connsiteX31" fmla="*/ 31185 w 47296"/>
                    <a:gd name="connsiteY31" fmla="*/ 58630 h 71276"/>
                    <a:gd name="connsiteX32" fmla="*/ 21785 w 47296"/>
                    <a:gd name="connsiteY32" fmla="*/ 61619 h 71276"/>
                    <a:gd name="connsiteX33" fmla="*/ 12385 w 47296"/>
                    <a:gd name="connsiteY33" fmla="*/ 58630 h 71276"/>
                    <a:gd name="connsiteX34" fmla="*/ 9044 w 47296"/>
                    <a:gd name="connsiteY34" fmla="*/ 50297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785" y="31672"/>
                      </a:moveTo>
                      <a:cubicBezTo>
                        <a:pt x="17351" y="31672"/>
                        <a:pt x="13863" y="30489"/>
                        <a:pt x="11321" y="28123"/>
                      </a:cubicBezTo>
                      <a:cubicBezTo>
                        <a:pt x="8788" y="25758"/>
                        <a:pt x="7522" y="22509"/>
                        <a:pt x="7522" y="18376"/>
                      </a:cubicBezTo>
                      <a:cubicBezTo>
                        <a:pt x="7522" y="14234"/>
                        <a:pt x="8788" y="10980"/>
                        <a:pt x="11321" y="8614"/>
                      </a:cubicBezTo>
                      <a:cubicBezTo>
                        <a:pt x="13863" y="6249"/>
                        <a:pt x="17351" y="5066"/>
                        <a:pt x="21785" y="5066"/>
                      </a:cubicBezTo>
                      <a:cubicBezTo>
                        <a:pt x="26219" y="5066"/>
                        <a:pt x="29712" y="6254"/>
                        <a:pt x="32264" y="8629"/>
                      </a:cubicBezTo>
                      <a:cubicBezTo>
                        <a:pt x="34826" y="11014"/>
                        <a:pt x="36107" y="14263"/>
                        <a:pt x="36107" y="18376"/>
                      </a:cubicBezTo>
                      <a:cubicBezTo>
                        <a:pt x="36107" y="22509"/>
                        <a:pt x="34836" y="25758"/>
                        <a:pt x="32293" y="28123"/>
                      </a:cubicBezTo>
                      <a:cubicBezTo>
                        <a:pt x="29761" y="30489"/>
                        <a:pt x="26258" y="31672"/>
                        <a:pt x="21785" y="31672"/>
                      </a:cubicBezTo>
                      <a:close/>
                      <a:moveTo>
                        <a:pt x="12459" y="35617"/>
                      </a:moveTo>
                      <a:cubicBezTo>
                        <a:pt x="8458" y="36599"/>
                        <a:pt x="5340" y="38454"/>
                        <a:pt x="3103" y="41183"/>
                      </a:cubicBezTo>
                      <a:cubicBezTo>
                        <a:pt x="876" y="43922"/>
                        <a:pt x="-237" y="47254"/>
                        <a:pt x="-237" y="51180"/>
                      </a:cubicBezTo>
                      <a:cubicBezTo>
                        <a:pt x="-237" y="56667"/>
                        <a:pt x="1723" y="61006"/>
                        <a:pt x="5645" y="64196"/>
                      </a:cubicBezTo>
                      <a:cubicBezTo>
                        <a:pt x="9576" y="67386"/>
                        <a:pt x="14956" y="68981"/>
                        <a:pt x="21785" y="68981"/>
                      </a:cubicBezTo>
                      <a:cubicBezTo>
                        <a:pt x="28653" y="68981"/>
                        <a:pt x="34042" y="67386"/>
                        <a:pt x="37954" y="64196"/>
                      </a:cubicBezTo>
                      <a:cubicBezTo>
                        <a:pt x="41866" y="61006"/>
                        <a:pt x="43822" y="56667"/>
                        <a:pt x="43822" y="51180"/>
                      </a:cubicBezTo>
                      <a:cubicBezTo>
                        <a:pt x="43822" y="47254"/>
                        <a:pt x="42704" y="43922"/>
                        <a:pt x="40467" y="41183"/>
                      </a:cubicBezTo>
                      <a:cubicBezTo>
                        <a:pt x="38240" y="38454"/>
                        <a:pt x="35141" y="36599"/>
                        <a:pt x="31170" y="35617"/>
                      </a:cubicBezTo>
                      <a:cubicBezTo>
                        <a:pt x="35663" y="34577"/>
                        <a:pt x="39161" y="32535"/>
                        <a:pt x="41664" y="29492"/>
                      </a:cubicBezTo>
                      <a:cubicBezTo>
                        <a:pt x="44177" y="26459"/>
                        <a:pt x="45433" y="22754"/>
                        <a:pt x="45433" y="18376"/>
                      </a:cubicBezTo>
                      <a:cubicBezTo>
                        <a:pt x="45433" y="11711"/>
                        <a:pt x="43393" y="6597"/>
                        <a:pt x="39314" y="3034"/>
                      </a:cubicBezTo>
                      <a:cubicBezTo>
                        <a:pt x="35235" y="-519"/>
                        <a:pt x="29392" y="-2296"/>
                        <a:pt x="21785" y="-2296"/>
                      </a:cubicBezTo>
                      <a:cubicBezTo>
                        <a:pt x="14188" y="-2296"/>
                        <a:pt x="8345" y="-519"/>
                        <a:pt x="4256" y="3034"/>
                      </a:cubicBezTo>
                      <a:cubicBezTo>
                        <a:pt x="176" y="6597"/>
                        <a:pt x="-1863" y="11711"/>
                        <a:pt x="-1863" y="18376"/>
                      </a:cubicBezTo>
                      <a:cubicBezTo>
                        <a:pt x="-1863" y="22754"/>
                        <a:pt x="-602" y="26459"/>
                        <a:pt x="1920" y="29492"/>
                      </a:cubicBezTo>
                      <a:cubicBezTo>
                        <a:pt x="4453" y="32535"/>
                        <a:pt x="7965" y="34577"/>
                        <a:pt x="12459" y="35617"/>
                      </a:cubicBezTo>
                      <a:close/>
                      <a:moveTo>
                        <a:pt x="9044" y="50297"/>
                      </a:moveTo>
                      <a:cubicBezTo>
                        <a:pt x="9044" y="46744"/>
                        <a:pt x="10158" y="43971"/>
                        <a:pt x="12385" y="41978"/>
                      </a:cubicBezTo>
                      <a:cubicBezTo>
                        <a:pt x="14621" y="39986"/>
                        <a:pt x="17755" y="38989"/>
                        <a:pt x="21785" y="38989"/>
                      </a:cubicBezTo>
                      <a:cubicBezTo>
                        <a:pt x="25795" y="38989"/>
                        <a:pt x="28929" y="39986"/>
                        <a:pt x="31185" y="41978"/>
                      </a:cubicBezTo>
                      <a:cubicBezTo>
                        <a:pt x="33451" y="43971"/>
                        <a:pt x="34584" y="46744"/>
                        <a:pt x="34584" y="50297"/>
                      </a:cubicBezTo>
                      <a:cubicBezTo>
                        <a:pt x="34584" y="53860"/>
                        <a:pt x="33451" y="56638"/>
                        <a:pt x="31185" y="58630"/>
                      </a:cubicBezTo>
                      <a:cubicBezTo>
                        <a:pt x="28929" y="60623"/>
                        <a:pt x="25795" y="61619"/>
                        <a:pt x="21785" y="61619"/>
                      </a:cubicBezTo>
                      <a:cubicBezTo>
                        <a:pt x="17755" y="61619"/>
                        <a:pt x="14621" y="60623"/>
                        <a:pt x="12385" y="58630"/>
                      </a:cubicBezTo>
                      <a:cubicBezTo>
                        <a:pt x="10158" y="56638"/>
                        <a:pt x="9044" y="53860"/>
                        <a:pt x="9044" y="502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2" name="Freeform 581">
                  <a:extLst>
                    <a:ext uri="{FF2B5EF4-FFF2-40B4-BE49-F238E27FC236}">
                      <a16:creationId xmlns:a16="http://schemas.microsoft.com/office/drawing/2014/main" id="{09FDEEF6-0E10-0B16-7C6C-C7487B999782}"/>
                    </a:ext>
                  </a:extLst>
                </p:cNvPr>
                <p:cNvSpPr/>
                <p:nvPr/>
              </p:nvSpPr>
              <p:spPr>
                <a:xfrm flipV="1">
                  <a:off x="6339394" y="3475178"/>
                  <a:ext cx="41059" cy="68700"/>
                </a:xfrm>
                <a:custGeom>
                  <a:avLst/>
                  <a:gdLst>
                    <a:gd name="connsiteX0" fmla="*/ -570 w 41059"/>
                    <a:gd name="connsiteY0" fmla="*/ 5519 h 68700"/>
                    <a:gd name="connsiteX1" fmla="*/ 14668 w 41059"/>
                    <a:gd name="connsiteY1" fmla="*/ 5519 h 68700"/>
                    <a:gd name="connsiteX2" fmla="*/ 14668 w 41059"/>
                    <a:gd name="connsiteY2" fmla="*/ 57935 h 68700"/>
                    <a:gd name="connsiteX3" fmla="*/ -1915 w 41059"/>
                    <a:gd name="connsiteY3" fmla="*/ 54622 h 68700"/>
                    <a:gd name="connsiteX4" fmla="*/ -1915 w 41059"/>
                    <a:gd name="connsiteY4" fmla="*/ 63088 h 68700"/>
                    <a:gd name="connsiteX5" fmla="*/ 14580 w 41059"/>
                    <a:gd name="connsiteY5" fmla="*/ 66401 h 68700"/>
                    <a:gd name="connsiteX6" fmla="*/ 23906 w 41059"/>
                    <a:gd name="connsiteY6" fmla="*/ 66401 h 68700"/>
                    <a:gd name="connsiteX7" fmla="*/ 23906 w 41059"/>
                    <a:gd name="connsiteY7" fmla="*/ 5519 h 68700"/>
                    <a:gd name="connsiteX8" fmla="*/ 39144 w 41059"/>
                    <a:gd name="connsiteY8" fmla="*/ 5519 h 68700"/>
                    <a:gd name="connsiteX9" fmla="*/ 39144 w 41059"/>
                    <a:gd name="connsiteY9" fmla="*/ -2299 h 68700"/>
                    <a:gd name="connsiteX10" fmla="*/ -570 w 41059"/>
                    <a:gd name="connsiteY10" fmla="*/ -2299 h 68700"/>
                    <a:gd name="connsiteX11" fmla="*/ -570 w 41059"/>
                    <a:gd name="connsiteY11" fmla="*/ 5519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570" y="5519"/>
                      </a:moveTo>
                      <a:lnTo>
                        <a:pt x="14668" y="5519"/>
                      </a:lnTo>
                      <a:lnTo>
                        <a:pt x="14668" y="57935"/>
                      </a:lnTo>
                      <a:lnTo>
                        <a:pt x="-1915" y="54622"/>
                      </a:lnTo>
                      <a:lnTo>
                        <a:pt x="-1915" y="63088"/>
                      </a:lnTo>
                      <a:lnTo>
                        <a:pt x="14580" y="66401"/>
                      </a:lnTo>
                      <a:lnTo>
                        <a:pt x="23906" y="66401"/>
                      </a:lnTo>
                      <a:lnTo>
                        <a:pt x="23906" y="5519"/>
                      </a:lnTo>
                      <a:lnTo>
                        <a:pt x="39144" y="5519"/>
                      </a:lnTo>
                      <a:lnTo>
                        <a:pt x="39144" y="-2299"/>
                      </a:lnTo>
                      <a:lnTo>
                        <a:pt x="-570" y="-2299"/>
                      </a:lnTo>
                      <a:lnTo>
                        <a:pt x="-570" y="5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3" name="Graphic 16">
                <a:extLst>
                  <a:ext uri="{FF2B5EF4-FFF2-40B4-BE49-F238E27FC236}">
                    <a16:creationId xmlns:a16="http://schemas.microsoft.com/office/drawing/2014/main" id="{D0CC81F2-F51D-C0AA-B34B-0163C4FE4B49}"/>
                  </a:ext>
                </a:extLst>
              </p:cNvPr>
              <p:cNvGrpSpPr/>
              <p:nvPr/>
            </p:nvGrpSpPr>
            <p:grpSpPr>
              <a:xfrm>
                <a:off x="6632033" y="3473941"/>
                <a:ext cx="264800" cy="74669"/>
                <a:chOff x="6632033" y="3473941"/>
                <a:chExt cx="264800" cy="74669"/>
              </a:xfrm>
              <a:solidFill>
                <a:srgbClr val="000000"/>
              </a:solidFill>
            </p:grpSpPr>
            <p:sp>
              <p:nvSpPr>
                <p:cNvPr id="584" name="Freeform 583">
                  <a:extLst>
                    <a:ext uri="{FF2B5EF4-FFF2-40B4-BE49-F238E27FC236}">
                      <a16:creationId xmlns:a16="http://schemas.microsoft.com/office/drawing/2014/main" id="{CEBA8F51-C429-620A-2804-234F2B8BE97C}"/>
                    </a:ext>
                  </a:extLst>
                </p:cNvPr>
                <p:cNvSpPr/>
                <p:nvPr/>
              </p:nvSpPr>
              <p:spPr>
                <a:xfrm flipV="1">
                  <a:off x="6632033" y="3473941"/>
                  <a:ext cx="43778" cy="69936"/>
                </a:xfrm>
                <a:custGeom>
                  <a:avLst/>
                  <a:gdLst>
                    <a:gd name="connsiteX0" fmla="*/ 9476 w 43778"/>
                    <a:gd name="connsiteY0" fmla="*/ 5477 h 69936"/>
                    <a:gd name="connsiteX1" fmla="*/ 42037 w 43778"/>
                    <a:gd name="connsiteY1" fmla="*/ 5477 h 69936"/>
                    <a:gd name="connsiteX2" fmla="*/ 42037 w 43778"/>
                    <a:gd name="connsiteY2" fmla="*/ -2341 h 69936"/>
                    <a:gd name="connsiteX3" fmla="*/ -1742 w 43778"/>
                    <a:gd name="connsiteY3" fmla="*/ -2341 h 69936"/>
                    <a:gd name="connsiteX4" fmla="*/ -1742 w 43778"/>
                    <a:gd name="connsiteY4" fmla="*/ 5477 h 69936"/>
                    <a:gd name="connsiteX5" fmla="*/ 12728 w 43778"/>
                    <a:gd name="connsiteY5" fmla="*/ 20171 h 69936"/>
                    <a:gd name="connsiteX6" fmla="*/ 24256 w 43778"/>
                    <a:gd name="connsiteY6" fmla="*/ 32082 h 69936"/>
                    <a:gd name="connsiteX7" fmla="*/ 30508 w 43778"/>
                    <a:gd name="connsiteY7" fmla="*/ 40563 h 69936"/>
                    <a:gd name="connsiteX8" fmla="*/ 32297 w 43778"/>
                    <a:gd name="connsiteY8" fmla="*/ 47395 h 69936"/>
                    <a:gd name="connsiteX9" fmla="*/ 28439 w 43778"/>
                    <a:gd name="connsiteY9" fmla="*/ 56317 h 69936"/>
                    <a:gd name="connsiteX10" fmla="*/ 18389 w 43778"/>
                    <a:gd name="connsiteY10" fmla="*/ 59777 h 69936"/>
                    <a:gd name="connsiteX11" fmla="*/ 9122 w 43778"/>
                    <a:gd name="connsiteY11" fmla="*/ 58261 h 69936"/>
                    <a:gd name="connsiteX12" fmla="*/ -1284 w 43778"/>
                    <a:gd name="connsiteY12" fmla="*/ 53652 h 69936"/>
                    <a:gd name="connsiteX13" fmla="*/ -1284 w 43778"/>
                    <a:gd name="connsiteY13" fmla="*/ 63046 h 69936"/>
                    <a:gd name="connsiteX14" fmla="*/ 9240 w 43778"/>
                    <a:gd name="connsiteY14" fmla="*/ 66447 h 69936"/>
                    <a:gd name="connsiteX15" fmla="*/ 18211 w 43778"/>
                    <a:gd name="connsiteY15" fmla="*/ 67596 h 69936"/>
                    <a:gd name="connsiteX16" fmla="*/ 35297 w 43778"/>
                    <a:gd name="connsiteY16" fmla="*/ 62251 h 69936"/>
                    <a:gd name="connsiteX17" fmla="*/ 41667 w 43778"/>
                    <a:gd name="connsiteY17" fmla="*/ 47999 h 69936"/>
                    <a:gd name="connsiteX18" fmla="*/ 40071 w 43778"/>
                    <a:gd name="connsiteY18" fmla="*/ 39960 h 69936"/>
                    <a:gd name="connsiteX19" fmla="*/ 34277 w 43778"/>
                    <a:gd name="connsiteY19" fmla="*/ 31022 h 69936"/>
                    <a:gd name="connsiteX20" fmla="*/ 26932 w 43778"/>
                    <a:gd name="connsiteY20" fmla="*/ 23307 h 69936"/>
                    <a:gd name="connsiteX21" fmla="*/ 9476 w 43778"/>
                    <a:gd name="connsiteY21" fmla="*/ 5477 h 69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6">
                      <a:moveTo>
                        <a:pt x="9476" y="5477"/>
                      </a:moveTo>
                      <a:lnTo>
                        <a:pt x="42037" y="5477"/>
                      </a:lnTo>
                      <a:lnTo>
                        <a:pt x="42037" y="-2341"/>
                      </a:lnTo>
                      <a:lnTo>
                        <a:pt x="-1742" y="-2341"/>
                      </a:lnTo>
                      <a:lnTo>
                        <a:pt x="-1742" y="5477"/>
                      </a:lnTo>
                      <a:cubicBezTo>
                        <a:pt x="1796" y="9128"/>
                        <a:pt x="6619" y="14026"/>
                        <a:pt x="12728" y="20171"/>
                      </a:cubicBezTo>
                      <a:cubicBezTo>
                        <a:pt x="18847" y="26326"/>
                        <a:pt x="22690" y="30296"/>
                        <a:pt x="24256" y="32082"/>
                      </a:cubicBezTo>
                      <a:cubicBezTo>
                        <a:pt x="27242" y="35420"/>
                        <a:pt x="29326" y="38247"/>
                        <a:pt x="30508" y="40563"/>
                      </a:cubicBezTo>
                      <a:cubicBezTo>
                        <a:pt x="31701" y="42880"/>
                        <a:pt x="32297" y="45157"/>
                        <a:pt x="32297" y="47395"/>
                      </a:cubicBezTo>
                      <a:cubicBezTo>
                        <a:pt x="32297" y="51046"/>
                        <a:pt x="31011" y="54021"/>
                        <a:pt x="28439" y="56317"/>
                      </a:cubicBezTo>
                      <a:cubicBezTo>
                        <a:pt x="25867" y="58624"/>
                        <a:pt x="22517" y="59777"/>
                        <a:pt x="18389" y="59777"/>
                      </a:cubicBezTo>
                      <a:cubicBezTo>
                        <a:pt x="15462" y="59777"/>
                        <a:pt x="12373" y="59272"/>
                        <a:pt x="9122" y="58261"/>
                      </a:cubicBezTo>
                      <a:cubicBezTo>
                        <a:pt x="5880" y="57250"/>
                        <a:pt x="2411" y="55714"/>
                        <a:pt x="-1284" y="53652"/>
                      </a:cubicBezTo>
                      <a:lnTo>
                        <a:pt x="-1284" y="63046"/>
                      </a:lnTo>
                      <a:cubicBezTo>
                        <a:pt x="2471" y="64548"/>
                        <a:pt x="5978" y="65682"/>
                        <a:pt x="9240" y="66447"/>
                      </a:cubicBezTo>
                      <a:cubicBezTo>
                        <a:pt x="12511" y="67213"/>
                        <a:pt x="15502" y="67596"/>
                        <a:pt x="18211" y="67596"/>
                      </a:cubicBezTo>
                      <a:cubicBezTo>
                        <a:pt x="25355" y="67596"/>
                        <a:pt x="31050" y="65814"/>
                        <a:pt x="35297" y="62251"/>
                      </a:cubicBezTo>
                      <a:cubicBezTo>
                        <a:pt x="39544" y="58698"/>
                        <a:pt x="41667" y="53947"/>
                        <a:pt x="41667" y="47999"/>
                      </a:cubicBezTo>
                      <a:cubicBezTo>
                        <a:pt x="41667" y="45172"/>
                        <a:pt x="41135" y="42492"/>
                        <a:pt x="40071" y="39960"/>
                      </a:cubicBezTo>
                      <a:cubicBezTo>
                        <a:pt x="39017" y="37437"/>
                        <a:pt x="37086" y="34458"/>
                        <a:pt x="34277" y="31022"/>
                      </a:cubicBezTo>
                      <a:cubicBezTo>
                        <a:pt x="33509" y="30129"/>
                        <a:pt x="31060" y="27557"/>
                        <a:pt x="26932" y="23307"/>
                      </a:cubicBezTo>
                      <a:cubicBezTo>
                        <a:pt x="22813" y="19057"/>
                        <a:pt x="16995" y="13114"/>
                        <a:pt x="9476" y="54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5" name="Freeform 584">
                  <a:extLst>
                    <a:ext uri="{FF2B5EF4-FFF2-40B4-BE49-F238E27FC236}">
                      <a16:creationId xmlns:a16="http://schemas.microsoft.com/office/drawing/2014/main" id="{DE0402BA-60B8-3B1E-AF46-45D9744B1234}"/>
                    </a:ext>
                  </a:extLst>
                </p:cNvPr>
                <p:cNvSpPr/>
                <p:nvPr/>
              </p:nvSpPr>
              <p:spPr>
                <a:xfrm flipV="1">
                  <a:off x="6691240" y="3473941"/>
                  <a:ext cx="47577" cy="71276"/>
                </a:xfrm>
                <a:custGeom>
                  <a:avLst/>
                  <a:gdLst>
                    <a:gd name="connsiteX0" fmla="*/ 2636 w 47577"/>
                    <a:gd name="connsiteY0" fmla="*/ 472 h 71276"/>
                    <a:gd name="connsiteX1" fmla="*/ 2636 w 47577"/>
                    <a:gd name="connsiteY1" fmla="*/ 8938 h 71276"/>
                    <a:gd name="connsiteX2" fmla="*/ 9745 w 47577"/>
                    <a:gd name="connsiteY2" fmla="*/ 6406 h 71276"/>
                    <a:gd name="connsiteX3" fmla="*/ 16825 w 47577"/>
                    <a:gd name="connsiteY3" fmla="*/ 5537 h 71276"/>
                    <a:gd name="connsiteX4" fmla="*/ 30925 w 47577"/>
                    <a:gd name="connsiteY4" fmla="*/ 11721 h 71276"/>
                    <a:gd name="connsiteX5" fmla="*/ 36497 w 47577"/>
                    <a:gd name="connsiteY5" fmla="*/ 30523 h 71276"/>
                    <a:gd name="connsiteX6" fmla="*/ 29699 w 47577"/>
                    <a:gd name="connsiteY6" fmla="*/ 24442 h 71276"/>
                    <a:gd name="connsiteX7" fmla="*/ 20609 w 47577"/>
                    <a:gd name="connsiteY7" fmla="*/ 22322 h 71276"/>
                    <a:gd name="connsiteX8" fmla="*/ 4232 w 47577"/>
                    <a:gd name="connsiteY8" fmla="*/ 28550 h 71276"/>
                    <a:gd name="connsiteX9" fmla="*/ -1798 w 47577"/>
                    <a:gd name="connsiteY9" fmla="*/ 45615 h 71276"/>
                    <a:gd name="connsiteX10" fmla="*/ 4484 w 47577"/>
                    <a:gd name="connsiteY10" fmla="*/ 62576 h 71276"/>
                    <a:gd name="connsiteX11" fmla="*/ 21200 w 47577"/>
                    <a:gd name="connsiteY11" fmla="*/ 68981 h 71276"/>
                    <a:gd name="connsiteX12" fmla="*/ 39468 w 47577"/>
                    <a:gd name="connsiteY12" fmla="*/ 59838 h 71276"/>
                    <a:gd name="connsiteX13" fmla="*/ 45779 w 47577"/>
                    <a:gd name="connsiteY13" fmla="*/ 33321 h 71276"/>
                    <a:gd name="connsiteX14" fmla="*/ 38035 w 47577"/>
                    <a:gd name="connsiteY14" fmla="*/ 7392 h 71276"/>
                    <a:gd name="connsiteX15" fmla="*/ 17239 w 47577"/>
                    <a:gd name="connsiteY15" fmla="*/ -2296 h 71276"/>
                    <a:gd name="connsiteX16" fmla="*/ 10115 w 47577"/>
                    <a:gd name="connsiteY16" fmla="*/ -1604 h 71276"/>
                    <a:gd name="connsiteX17" fmla="*/ 2636 w 47577"/>
                    <a:gd name="connsiteY17" fmla="*/ 472 h 71276"/>
                    <a:gd name="connsiteX18" fmla="*/ 21200 w 47577"/>
                    <a:gd name="connsiteY18" fmla="*/ 29596 h 71276"/>
                    <a:gd name="connsiteX19" fmla="*/ 31147 w 47577"/>
                    <a:gd name="connsiteY19" fmla="*/ 33865 h 71276"/>
                    <a:gd name="connsiteX20" fmla="*/ 34827 w 47577"/>
                    <a:gd name="connsiteY20" fmla="*/ 45615 h 71276"/>
                    <a:gd name="connsiteX21" fmla="*/ 31147 w 47577"/>
                    <a:gd name="connsiteY21" fmla="*/ 57320 h 71276"/>
                    <a:gd name="connsiteX22" fmla="*/ 21200 w 47577"/>
                    <a:gd name="connsiteY22" fmla="*/ 61619 h 71276"/>
                    <a:gd name="connsiteX23" fmla="*/ 11253 w 47577"/>
                    <a:gd name="connsiteY23" fmla="*/ 57320 h 71276"/>
                    <a:gd name="connsiteX24" fmla="*/ 7588 w 47577"/>
                    <a:gd name="connsiteY24" fmla="*/ 45615 h 71276"/>
                    <a:gd name="connsiteX25" fmla="*/ 11253 w 47577"/>
                    <a:gd name="connsiteY25" fmla="*/ 33865 h 71276"/>
                    <a:gd name="connsiteX26" fmla="*/ 21200 w 47577"/>
                    <a:gd name="connsiteY26" fmla="*/ 29596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7" h="71276">
                      <a:moveTo>
                        <a:pt x="2636" y="472"/>
                      </a:moveTo>
                      <a:lnTo>
                        <a:pt x="2636" y="8938"/>
                      </a:lnTo>
                      <a:cubicBezTo>
                        <a:pt x="4981" y="7829"/>
                        <a:pt x="7351" y="6985"/>
                        <a:pt x="9745" y="6406"/>
                      </a:cubicBezTo>
                      <a:cubicBezTo>
                        <a:pt x="12150" y="5827"/>
                        <a:pt x="14510" y="5537"/>
                        <a:pt x="16825" y="5537"/>
                      </a:cubicBezTo>
                      <a:cubicBezTo>
                        <a:pt x="22984" y="5537"/>
                        <a:pt x="27684" y="7599"/>
                        <a:pt x="30925" y="11721"/>
                      </a:cubicBezTo>
                      <a:cubicBezTo>
                        <a:pt x="34177" y="15844"/>
                        <a:pt x="36034" y="22111"/>
                        <a:pt x="36497" y="30523"/>
                      </a:cubicBezTo>
                      <a:cubicBezTo>
                        <a:pt x="34714" y="27883"/>
                        <a:pt x="32448" y="25856"/>
                        <a:pt x="29699" y="24442"/>
                      </a:cubicBezTo>
                      <a:cubicBezTo>
                        <a:pt x="26959" y="23029"/>
                        <a:pt x="23929" y="22322"/>
                        <a:pt x="20609" y="22322"/>
                      </a:cubicBezTo>
                      <a:cubicBezTo>
                        <a:pt x="13711" y="22322"/>
                        <a:pt x="8253" y="24398"/>
                        <a:pt x="4232" y="28550"/>
                      </a:cubicBezTo>
                      <a:cubicBezTo>
                        <a:pt x="212" y="32712"/>
                        <a:pt x="-1798" y="38400"/>
                        <a:pt x="-1798" y="45615"/>
                      </a:cubicBezTo>
                      <a:cubicBezTo>
                        <a:pt x="-1798" y="52662"/>
                        <a:pt x="296" y="58316"/>
                        <a:pt x="4484" y="62576"/>
                      </a:cubicBezTo>
                      <a:cubicBezTo>
                        <a:pt x="8671" y="66846"/>
                        <a:pt x="14243" y="68981"/>
                        <a:pt x="21200" y="68981"/>
                      </a:cubicBezTo>
                      <a:cubicBezTo>
                        <a:pt x="29181" y="68981"/>
                        <a:pt x="35271" y="65933"/>
                        <a:pt x="39468" y="59838"/>
                      </a:cubicBezTo>
                      <a:cubicBezTo>
                        <a:pt x="43676" y="53752"/>
                        <a:pt x="45779" y="44913"/>
                        <a:pt x="45779" y="33321"/>
                      </a:cubicBezTo>
                      <a:cubicBezTo>
                        <a:pt x="45779" y="22494"/>
                        <a:pt x="43198" y="13851"/>
                        <a:pt x="38035" y="7392"/>
                      </a:cubicBezTo>
                      <a:cubicBezTo>
                        <a:pt x="32881" y="934"/>
                        <a:pt x="25949" y="-2296"/>
                        <a:pt x="17239" y="-2296"/>
                      </a:cubicBezTo>
                      <a:cubicBezTo>
                        <a:pt x="14894" y="-2296"/>
                        <a:pt x="12519" y="-2065"/>
                        <a:pt x="10115" y="-1604"/>
                      </a:cubicBezTo>
                      <a:cubicBezTo>
                        <a:pt x="7721" y="-1142"/>
                        <a:pt x="5228" y="-450"/>
                        <a:pt x="2636" y="472"/>
                      </a:cubicBezTo>
                      <a:close/>
                      <a:moveTo>
                        <a:pt x="21200" y="29596"/>
                      </a:moveTo>
                      <a:cubicBezTo>
                        <a:pt x="25388" y="29596"/>
                        <a:pt x="28703" y="31019"/>
                        <a:pt x="31147" y="33865"/>
                      </a:cubicBezTo>
                      <a:cubicBezTo>
                        <a:pt x="33601" y="36722"/>
                        <a:pt x="34827" y="40638"/>
                        <a:pt x="34827" y="45615"/>
                      </a:cubicBezTo>
                      <a:cubicBezTo>
                        <a:pt x="34827" y="50552"/>
                        <a:pt x="33601" y="54454"/>
                        <a:pt x="31147" y="57320"/>
                      </a:cubicBezTo>
                      <a:cubicBezTo>
                        <a:pt x="28703" y="60186"/>
                        <a:pt x="25388" y="61619"/>
                        <a:pt x="21200" y="61619"/>
                      </a:cubicBezTo>
                      <a:cubicBezTo>
                        <a:pt x="17012" y="61619"/>
                        <a:pt x="13697" y="60186"/>
                        <a:pt x="11253" y="57320"/>
                      </a:cubicBezTo>
                      <a:cubicBezTo>
                        <a:pt x="8809" y="54454"/>
                        <a:pt x="7588" y="50552"/>
                        <a:pt x="7588" y="45615"/>
                      </a:cubicBezTo>
                      <a:cubicBezTo>
                        <a:pt x="7588" y="40638"/>
                        <a:pt x="8809" y="36722"/>
                        <a:pt x="11253" y="33865"/>
                      </a:cubicBezTo>
                      <a:cubicBezTo>
                        <a:pt x="13697" y="31019"/>
                        <a:pt x="17012" y="29596"/>
                        <a:pt x="21200" y="2959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6" name="Freeform 585">
                  <a:extLst>
                    <a:ext uri="{FF2B5EF4-FFF2-40B4-BE49-F238E27FC236}">
                      <a16:creationId xmlns:a16="http://schemas.microsoft.com/office/drawing/2014/main" id="{1BECB06B-1FB1-BC04-5A20-E03457028714}"/>
                    </a:ext>
                  </a:extLst>
                </p:cNvPr>
                <p:cNvSpPr/>
                <p:nvPr/>
              </p:nvSpPr>
              <p:spPr>
                <a:xfrm flipV="1">
                  <a:off x="6755576" y="3532188"/>
                  <a:ext cx="9754" cy="11690"/>
                </a:xfrm>
                <a:custGeom>
                  <a:avLst/>
                  <a:gdLst>
                    <a:gd name="connsiteX0" fmla="*/ -795 w 9754"/>
                    <a:gd name="connsiteY0" fmla="*/ 11330 h 11690"/>
                    <a:gd name="connsiteX1" fmla="*/ 8960 w 9754"/>
                    <a:gd name="connsiteY1" fmla="*/ 11330 h 11690"/>
                    <a:gd name="connsiteX2" fmla="*/ 8960 w 9754"/>
                    <a:gd name="connsiteY2" fmla="*/ -360 h 11690"/>
                    <a:gd name="connsiteX3" fmla="*/ -795 w 9754"/>
                    <a:gd name="connsiteY3" fmla="*/ -360 h 11690"/>
                    <a:gd name="connsiteX4" fmla="*/ -795 w 9754"/>
                    <a:gd name="connsiteY4" fmla="*/ 11330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5" y="11330"/>
                      </a:moveTo>
                      <a:lnTo>
                        <a:pt x="8960" y="11330"/>
                      </a:lnTo>
                      <a:lnTo>
                        <a:pt x="8960" y="-360"/>
                      </a:lnTo>
                      <a:lnTo>
                        <a:pt x="-795" y="-360"/>
                      </a:lnTo>
                      <a:lnTo>
                        <a:pt x="-795" y="113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7" name="Freeform 586">
                  <a:extLst>
                    <a:ext uri="{FF2B5EF4-FFF2-40B4-BE49-F238E27FC236}">
                      <a16:creationId xmlns:a16="http://schemas.microsoft.com/office/drawing/2014/main" id="{D3340ADD-B233-1F9F-11E9-758BA59165B8}"/>
                    </a:ext>
                  </a:extLst>
                </p:cNvPr>
                <p:cNvSpPr/>
                <p:nvPr/>
              </p:nvSpPr>
              <p:spPr>
                <a:xfrm flipV="1">
                  <a:off x="6781949" y="3473941"/>
                  <a:ext cx="47296" cy="71276"/>
                </a:xfrm>
                <a:custGeom>
                  <a:avLst/>
                  <a:gdLst>
                    <a:gd name="connsiteX0" fmla="*/ 21838 w 47296"/>
                    <a:gd name="connsiteY0" fmla="*/ 31672 h 71276"/>
                    <a:gd name="connsiteX1" fmla="*/ 11374 w 47296"/>
                    <a:gd name="connsiteY1" fmla="*/ 28123 h 71276"/>
                    <a:gd name="connsiteX2" fmla="*/ 7576 w 47296"/>
                    <a:gd name="connsiteY2" fmla="*/ 18376 h 71276"/>
                    <a:gd name="connsiteX3" fmla="*/ 11374 w 47296"/>
                    <a:gd name="connsiteY3" fmla="*/ 8614 h 71276"/>
                    <a:gd name="connsiteX4" fmla="*/ 21838 w 47296"/>
                    <a:gd name="connsiteY4" fmla="*/ 5066 h 71276"/>
                    <a:gd name="connsiteX5" fmla="*/ 32317 w 47296"/>
                    <a:gd name="connsiteY5" fmla="*/ 8629 h 71276"/>
                    <a:gd name="connsiteX6" fmla="*/ 36160 w 47296"/>
                    <a:gd name="connsiteY6" fmla="*/ 18376 h 71276"/>
                    <a:gd name="connsiteX7" fmla="*/ 32347 w 47296"/>
                    <a:gd name="connsiteY7" fmla="*/ 28123 h 71276"/>
                    <a:gd name="connsiteX8" fmla="*/ 21838 w 47296"/>
                    <a:gd name="connsiteY8" fmla="*/ 31672 h 71276"/>
                    <a:gd name="connsiteX9" fmla="*/ 12512 w 47296"/>
                    <a:gd name="connsiteY9" fmla="*/ 35617 h 71276"/>
                    <a:gd name="connsiteX10" fmla="*/ 3156 w 47296"/>
                    <a:gd name="connsiteY10" fmla="*/ 41183 h 71276"/>
                    <a:gd name="connsiteX11" fmla="*/ -184 w 47296"/>
                    <a:gd name="connsiteY11" fmla="*/ 51180 h 71276"/>
                    <a:gd name="connsiteX12" fmla="*/ 5699 w 47296"/>
                    <a:gd name="connsiteY12" fmla="*/ 64196 h 71276"/>
                    <a:gd name="connsiteX13" fmla="*/ 21838 w 47296"/>
                    <a:gd name="connsiteY13" fmla="*/ 68981 h 71276"/>
                    <a:gd name="connsiteX14" fmla="*/ 38008 w 47296"/>
                    <a:gd name="connsiteY14" fmla="*/ 64196 h 71276"/>
                    <a:gd name="connsiteX15" fmla="*/ 43876 w 47296"/>
                    <a:gd name="connsiteY15" fmla="*/ 51180 h 71276"/>
                    <a:gd name="connsiteX16" fmla="*/ 40520 w 47296"/>
                    <a:gd name="connsiteY16" fmla="*/ 41183 h 71276"/>
                    <a:gd name="connsiteX17" fmla="*/ 31224 w 47296"/>
                    <a:gd name="connsiteY17" fmla="*/ 35617 h 71276"/>
                    <a:gd name="connsiteX18" fmla="*/ 41718 w 47296"/>
                    <a:gd name="connsiteY18" fmla="*/ 29492 h 71276"/>
                    <a:gd name="connsiteX19" fmla="*/ 45487 w 47296"/>
                    <a:gd name="connsiteY19" fmla="*/ 18376 h 71276"/>
                    <a:gd name="connsiteX20" fmla="*/ 39368 w 47296"/>
                    <a:gd name="connsiteY20" fmla="*/ 3034 h 71276"/>
                    <a:gd name="connsiteX21" fmla="*/ 21838 w 47296"/>
                    <a:gd name="connsiteY21" fmla="*/ -2296 h 71276"/>
                    <a:gd name="connsiteX22" fmla="*/ 4309 w 47296"/>
                    <a:gd name="connsiteY22" fmla="*/ 3034 h 71276"/>
                    <a:gd name="connsiteX23" fmla="*/ -1810 w 47296"/>
                    <a:gd name="connsiteY23" fmla="*/ 18376 h 71276"/>
                    <a:gd name="connsiteX24" fmla="*/ 1974 w 47296"/>
                    <a:gd name="connsiteY24" fmla="*/ 29492 h 71276"/>
                    <a:gd name="connsiteX25" fmla="*/ 12512 w 47296"/>
                    <a:gd name="connsiteY25" fmla="*/ 35617 h 71276"/>
                    <a:gd name="connsiteX26" fmla="*/ 9098 w 47296"/>
                    <a:gd name="connsiteY26" fmla="*/ 50297 h 71276"/>
                    <a:gd name="connsiteX27" fmla="*/ 12438 w 47296"/>
                    <a:gd name="connsiteY27" fmla="*/ 41978 h 71276"/>
                    <a:gd name="connsiteX28" fmla="*/ 21838 w 47296"/>
                    <a:gd name="connsiteY28" fmla="*/ 38989 h 71276"/>
                    <a:gd name="connsiteX29" fmla="*/ 31239 w 47296"/>
                    <a:gd name="connsiteY29" fmla="*/ 41978 h 71276"/>
                    <a:gd name="connsiteX30" fmla="*/ 34638 w 47296"/>
                    <a:gd name="connsiteY30" fmla="*/ 50297 h 71276"/>
                    <a:gd name="connsiteX31" fmla="*/ 31239 w 47296"/>
                    <a:gd name="connsiteY31" fmla="*/ 58630 h 71276"/>
                    <a:gd name="connsiteX32" fmla="*/ 21838 w 47296"/>
                    <a:gd name="connsiteY32" fmla="*/ 61619 h 71276"/>
                    <a:gd name="connsiteX33" fmla="*/ 12438 w 47296"/>
                    <a:gd name="connsiteY33" fmla="*/ 58630 h 71276"/>
                    <a:gd name="connsiteX34" fmla="*/ 9098 w 47296"/>
                    <a:gd name="connsiteY34" fmla="*/ 50297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838" y="31672"/>
                      </a:moveTo>
                      <a:cubicBezTo>
                        <a:pt x="17404" y="31672"/>
                        <a:pt x="13916" y="30489"/>
                        <a:pt x="11374" y="28123"/>
                      </a:cubicBezTo>
                      <a:cubicBezTo>
                        <a:pt x="8842" y="25758"/>
                        <a:pt x="7576" y="22509"/>
                        <a:pt x="7576" y="18376"/>
                      </a:cubicBezTo>
                      <a:cubicBezTo>
                        <a:pt x="7576" y="14234"/>
                        <a:pt x="8842" y="10980"/>
                        <a:pt x="11374" y="8614"/>
                      </a:cubicBezTo>
                      <a:cubicBezTo>
                        <a:pt x="13916" y="6249"/>
                        <a:pt x="17404" y="5066"/>
                        <a:pt x="21838" y="5066"/>
                      </a:cubicBezTo>
                      <a:cubicBezTo>
                        <a:pt x="26272" y="5066"/>
                        <a:pt x="29765" y="6254"/>
                        <a:pt x="32317" y="8629"/>
                      </a:cubicBezTo>
                      <a:cubicBezTo>
                        <a:pt x="34879" y="11014"/>
                        <a:pt x="36160" y="14263"/>
                        <a:pt x="36160" y="18376"/>
                      </a:cubicBezTo>
                      <a:cubicBezTo>
                        <a:pt x="36160" y="22509"/>
                        <a:pt x="34889" y="25758"/>
                        <a:pt x="32347" y="28123"/>
                      </a:cubicBezTo>
                      <a:cubicBezTo>
                        <a:pt x="29815" y="30489"/>
                        <a:pt x="26312" y="31672"/>
                        <a:pt x="21838" y="31672"/>
                      </a:cubicBezTo>
                      <a:close/>
                      <a:moveTo>
                        <a:pt x="12512" y="35617"/>
                      </a:moveTo>
                      <a:cubicBezTo>
                        <a:pt x="8512" y="36599"/>
                        <a:pt x="5393" y="38454"/>
                        <a:pt x="3156" y="41183"/>
                      </a:cubicBezTo>
                      <a:cubicBezTo>
                        <a:pt x="930" y="43922"/>
                        <a:pt x="-184" y="47254"/>
                        <a:pt x="-184" y="51180"/>
                      </a:cubicBezTo>
                      <a:cubicBezTo>
                        <a:pt x="-184" y="56667"/>
                        <a:pt x="1777" y="61006"/>
                        <a:pt x="5699" y="64196"/>
                      </a:cubicBezTo>
                      <a:cubicBezTo>
                        <a:pt x="9630" y="67386"/>
                        <a:pt x="15010" y="68981"/>
                        <a:pt x="21838" y="68981"/>
                      </a:cubicBezTo>
                      <a:cubicBezTo>
                        <a:pt x="28706" y="68981"/>
                        <a:pt x="34096" y="67386"/>
                        <a:pt x="38008" y="64196"/>
                      </a:cubicBezTo>
                      <a:cubicBezTo>
                        <a:pt x="41920" y="61006"/>
                        <a:pt x="43876" y="56667"/>
                        <a:pt x="43876" y="51180"/>
                      </a:cubicBezTo>
                      <a:cubicBezTo>
                        <a:pt x="43876" y="47254"/>
                        <a:pt x="42757" y="43922"/>
                        <a:pt x="40520" y="41183"/>
                      </a:cubicBezTo>
                      <a:cubicBezTo>
                        <a:pt x="38294" y="38454"/>
                        <a:pt x="35195" y="36599"/>
                        <a:pt x="31224" y="35617"/>
                      </a:cubicBezTo>
                      <a:cubicBezTo>
                        <a:pt x="35717" y="34577"/>
                        <a:pt x="39215" y="32535"/>
                        <a:pt x="41718" y="29492"/>
                      </a:cubicBezTo>
                      <a:cubicBezTo>
                        <a:pt x="44230" y="26459"/>
                        <a:pt x="45487" y="22754"/>
                        <a:pt x="45487" y="18376"/>
                      </a:cubicBezTo>
                      <a:cubicBezTo>
                        <a:pt x="45487" y="11711"/>
                        <a:pt x="43447" y="6597"/>
                        <a:pt x="39368" y="3034"/>
                      </a:cubicBezTo>
                      <a:cubicBezTo>
                        <a:pt x="35288" y="-519"/>
                        <a:pt x="29445" y="-2296"/>
                        <a:pt x="21838" y="-2296"/>
                      </a:cubicBezTo>
                      <a:cubicBezTo>
                        <a:pt x="14241" y="-2296"/>
                        <a:pt x="8398" y="-519"/>
                        <a:pt x="4309" y="3034"/>
                      </a:cubicBezTo>
                      <a:cubicBezTo>
                        <a:pt x="230" y="6597"/>
                        <a:pt x="-1810" y="11711"/>
                        <a:pt x="-1810" y="18376"/>
                      </a:cubicBezTo>
                      <a:cubicBezTo>
                        <a:pt x="-1810" y="22754"/>
                        <a:pt x="-549" y="26459"/>
                        <a:pt x="1974" y="29492"/>
                      </a:cubicBezTo>
                      <a:cubicBezTo>
                        <a:pt x="4506" y="32535"/>
                        <a:pt x="8019" y="34577"/>
                        <a:pt x="12512" y="35617"/>
                      </a:cubicBezTo>
                      <a:close/>
                      <a:moveTo>
                        <a:pt x="9098" y="50297"/>
                      </a:moveTo>
                      <a:cubicBezTo>
                        <a:pt x="9098" y="46744"/>
                        <a:pt x="10211" y="43971"/>
                        <a:pt x="12438" y="41978"/>
                      </a:cubicBezTo>
                      <a:cubicBezTo>
                        <a:pt x="14675" y="39986"/>
                        <a:pt x="17808" y="38989"/>
                        <a:pt x="21838" y="38989"/>
                      </a:cubicBezTo>
                      <a:cubicBezTo>
                        <a:pt x="25849" y="38989"/>
                        <a:pt x="28982" y="39986"/>
                        <a:pt x="31239" y="41978"/>
                      </a:cubicBezTo>
                      <a:cubicBezTo>
                        <a:pt x="33505" y="43971"/>
                        <a:pt x="34638" y="46744"/>
                        <a:pt x="34638" y="50297"/>
                      </a:cubicBezTo>
                      <a:cubicBezTo>
                        <a:pt x="34638" y="53860"/>
                        <a:pt x="33505" y="56638"/>
                        <a:pt x="31239" y="58630"/>
                      </a:cubicBezTo>
                      <a:cubicBezTo>
                        <a:pt x="28982" y="60623"/>
                        <a:pt x="25849" y="61619"/>
                        <a:pt x="21838" y="61619"/>
                      </a:cubicBezTo>
                      <a:cubicBezTo>
                        <a:pt x="17808" y="61619"/>
                        <a:pt x="14675" y="60623"/>
                        <a:pt x="12438" y="58630"/>
                      </a:cubicBezTo>
                      <a:cubicBezTo>
                        <a:pt x="10211" y="56638"/>
                        <a:pt x="9098" y="53860"/>
                        <a:pt x="9098" y="502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8" name="Freeform 587">
                  <a:extLst>
                    <a:ext uri="{FF2B5EF4-FFF2-40B4-BE49-F238E27FC236}">
                      <a16:creationId xmlns:a16="http://schemas.microsoft.com/office/drawing/2014/main" id="{9F4F8FC8-7BFB-2E4A-2EDC-3665CF2265FC}"/>
                    </a:ext>
                  </a:extLst>
                </p:cNvPr>
                <p:cNvSpPr/>
                <p:nvPr/>
              </p:nvSpPr>
              <p:spPr>
                <a:xfrm flipV="1">
                  <a:off x="6842131" y="3473941"/>
                  <a:ext cx="47296" cy="71276"/>
                </a:xfrm>
                <a:custGeom>
                  <a:avLst/>
                  <a:gdLst>
                    <a:gd name="connsiteX0" fmla="*/ 21845 w 47296"/>
                    <a:gd name="connsiteY0" fmla="*/ 31672 h 71276"/>
                    <a:gd name="connsiteX1" fmla="*/ 11380 w 47296"/>
                    <a:gd name="connsiteY1" fmla="*/ 28123 h 71276"/>
                    <a:gd name="connsiteX2" fmla="*/ 7582 w 47296"/>
                    <a:gd name="connsiteY2" fmla="*/ 18376 h 71276"/>
                    <a:gd name="connsiteX3" fmla="*/ 11380 w 47296"/>
                    <a:gd name="connsiteY3" fmla="*/ 8614 h 71276"/>
                    <a:gd name="connsiteX4" fmla="*/ 21845 w 47296"/>
                    <a:gd name="connsiteY4" fmla="*/ 5066 h 71276"/>
                    <a:gd name="connsiteX5" fmla="*/ 32324 w 47296"/>
                    <a:gd name="connsiteY5" fmla="*/ 8629 h 71276"/>
                    <a:gd name="connsiteX6" fmla="*/ 36167 w 47296"/>
                    <a:gd name="connsiteY6" fmla="*/ 18376 h 71276"/>
                    <a:gd name="connsiteX7" fmla="*/ 32353 w 47296"/>
                    <a:gd name="connsiteY7" fmla="*/ 28123 h 71276"/>
                    <a:gd name="connsiteX8" fmla="*/ 21845 w 47296"/>
                    <a:gd name="connsiteY8" fmla="*/ 31672 h 71276"/>
                    <a:gd name="connsiteX9" fmla="*/ 12519 w 47296"/>
                    <a:gd name="connsiteY9" fmla="*/ 35617 h 71276"/>
                    <a:gd name="connsiteX10" fmla="*/ 3163 w 47296"/>
                    <a:gd name="connsiteY10" fmla="*/ 41183 h 71276"/>
                    <a:gd name="connsiteX11" fmla="*/ -178 w 47296"/>
                    <a:gd name="connsiteY11" fmla="*/ 51180 h 71276"/>
                    <a:gd name="connsiteX12" fmla="*/ 5705 w 47296"/>
                    <a:gd name="connsiteY12" fmla="*/ 64196 h 71276"/>
                    <a:gd name="connsiteX13" fmla="*/ 21845 w 47296"/>
                    <a:gd name="connsiteY13" fmla="*/ 68981 h 71276"/>
                    <a:gd name="connsiteX14" fmla="*/ 38014 w 47296"/>
                    <a:gd name="connsiteY14" fmla="*/ 64196 h 71276"/>
                    <a:gd name="connsiteX15" fmla="*/ 43882 w 47296"/>
                    <a:gd name="connsiteY15" fmla="*/ 51180 h 71276"/>
                    <a:gd name="connsiteX16" fmla="*/ 40527 w 47296"/>
                    <a:gd name="connsiteY16" fmla="*/ 41183 h 71276"/>
                    <a:gd name="connsiteX17" fmla="*/ 31230 w 47296"/>
                    <a:gd name="connsiteY17" fmla="*/ 35617 h 71276"/>
                    <a:gd name="connsiteX18" fmla="*/ 41724 w 47296"/>
                    <a:gd name="connsiteY18" fmla="*/ 29492 h 71276"/>
                    <a:gd name="connsiteX19" fmla="*/ 45493 w 47296"/>
                    <a:gd name="connsiteY19" fmla="*/ 18376 h 71276"/>
                    <a:gd name="connsiteX20" fmla="*/ 39374 w 47296"/>
                    <a:gd name="connsiteY20" fmla="*/ 3034 h 71276"/>
                    <a:gd name="connsiteX21" fmla="*/ 21845 w 47296"/>
                    <a:gd name="connsiteY21" fmla="*/ -2296 h 71276"/>
                    <a:gd name="connsiteX22" fmla="*/ 4316 w 47296"/>
                    <a:gd name="connsiteY22" fmla="*/ 3034 h 71276"/>
                    <a:gd name="connsiteX23" fmla="*/ -1803 w 47296"/>
                    <a:gd name="connsiteY23" fmla="*/ 18376 h 71276"/>
                    <a:gd name="connsiteX24" fmla="*/ 1980 w 47296"/>
                    <a:gd name="connsiteY24" fmla="*/ 29492 h 71276"/>
                    <a:gd name="connsiteX25" fmla="*/ 12519 w 47296"/>
                    <a:gd name="connsiteY25" fmla="*/ 35617 h 71276"/>
                    <a:gd name="connsiteX26" fmla="*/ 9104 w 47296"/>
                    <a:gd name="connsiteY26" fmla="*/ 50297 h 71276"/>
                    <a:gd name="connsiteX27" fmla="*/ 12445 w 47296"/>
                    <a:gd name="connsiteY27" fmla="*/ 41978 h 71276"/>
                    <a:gd name="connsiteX28" fmla="*/ 21845 w 47296"/>
                    <a:gd name="connsiteY28" fmla="*/ 38989 h 71276"/>
                    <a:gd name="connsiteX29" fmla="*/ 31245 w 47296"/>
                    <a:gd name="connsiteY29" fmla="*/ 41978 h 71276"/>
                    <a:gd name="connsiteX30" fmla="*/ 34644 w 47296"/>
                    <a:gd name="connsiteY30" fmla="*/ 50297 h 71276"/>
                    <a:gd name="connsiteX31" fmla="*/ 31245 w 47296"/>
                    <a:gd name="connsiteY31" fmla="*/ 58630 h 71276"/>
                    <a:gd name="connsiteX32" fmla="*/ 21845 w 47296"/>
                    <a:gd name="connsiteY32" fmla="*/ 61619 h 71276"/>
                    <a:gd name="connsiteX33" fmla="*/ 12445 w 47296"/>
                    <a:gd name="connsiteY33" fmla="*/ 58630 h 71276"/>
                    <a:gd name="connsiteX34" fmla="*/ 9104 w 47296"/>
                    <a:gd name="connsiteY34" fmla="*/ 50297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845" y="31672"/>
                      </a:moveTo>
                      <a:cubicBezTo>
                        <a:pt x="17411" y="31672"/>
                        <a:pt x="13923" y="30489"/>
                        <a:pt x="11380" y="28123"/>
                      </a:cubicBezTo>
                      <a:cubicBezTo>
                        <a:pt x="8848" y="25758"/>
                        <a:pt x="7582" y="22509"/>
                        <a:pt x="7582" y="18376"/>
                      </a:cubicBezTo>
                      <a:cubicBezTo>
                        <a:pt x="7582" y="14234"/>
                        <a:pt x="8848" y="10980"/>
                        <a:pt x="11380" y="8614"/>
                      </a:cubicBezTo>
                      <a:cubicBezTo>
                        <a:pt x="13923" y="6249"/>
                        <a:pt x="17411" y="5066"/>
                        <a:pt x="21845" y="5066"/>
                      </a:cubicBezTo>
                      <a:cubicBezTo>
                        <a:pt x="26279" y="5066"/>
                        <a:pt x="29772" y="6254"/>
                        <a:pt x="32324" y="8629"/>
                      </a:cubicBezTo>
                      <a:cubicBezTo>
                        <a:pt x="34886" y="11014"/>
                        <a:pt x="36167" y="14263"/>
                        <a:pt x="36167" y="18376"/>
                      </a:cubicBezTo>
                      <a:cubicBezTo>
                        <a:pt x="36167" y="22509"/>
                        <a:pt x="34896" y="25758"/>
                        <a:pt x="32353" y="28123"/>
                      </a:cubicBezTo>
                      <a:cubicBezTo>
                        <a:pt x="29821" y="30489"/>
                        <a:pt x="26318" y="31672"/>
                        <a:pt x="21845" y="31672"/>
                      </a:cubicBezTo>
                      <a:close/>
                      <a:moveTo>
                        <a:pt x="12519" y="35617"/>
                      </a:moveTo>
                      <a:cubicBezTo>
                        <a:pt x="8518" y="36599"/>
                        <a:pt x="5399" y="38454"/>
                        <a:pt x="3163" y="41183"/>
                      </a:cubicBezTo>
                      <a:cubicBezTo>
                        <a:pt x="936" y="43922"/>
                        <a:pt x="-178" y="47254"/>
                        <a:pt x="-178" y="51180"/>
                      </a:cubicBezTo>
                      <a:cubicBezTo>
                        <a:pt x="-178" y="56667"/>
                        <a:pt x="1783" y="61006"/>
                        <a:pt x="5705" y="64196"/>
                      </a:cubicBezTo>
                      <a:cubicBezTo>
                        <a:pt x="9636" y="67386"/>
                        <a:pt x="15016" y="68981"/>
                        <a:pt x="21845" y="68981"/>
                      </a:cubicBezTo>
                      <a:cubicBezTo>
                        <a:pt x="28713" y="68981"/>
                        <a:pt x="34102" y="67386"/>
                        <a:pt x="38014" y="64196"/>
                      </a:cubicBezTo>
                      <a:cubicBezTo>
                        <a:pt x="41926" y="61006"/>
                        <a:pt x="43882" y="56667"/>
                        <a:pt x="43882" y="51180"/>
                      </a:cubicBezTo>
                      <a:cubicBezTo>
                        <a:pt x="43882" y="47254"/>
                        <a:pt x="42763" y="43922"/>
                        <a:pt x="40527" y="41183"/>
                      </a:cubicBezTo>
                      <a:cubicBezTo>
                        <a:pt x="38300" y="38454"/>
                        <a:pt x="35201" y="36599"/>
                        <a:pt x="31230" y="35617"/>
                      </a:cubicBezTo>
                      <a:cubicBezTo>
                        <a:pt x="35723" y="34577"/>
                        <a:pt x="39221" y="32535"/>
                        <a:pt x="41724" y="29492"/>
                      </a:cubicBezTo>
                      <a:cubicBezTo>
                        <a:pt x="44237" y="26459"/>
                        <a:pt x="45493" y="22754"/>
                        <a:pt x="45493" y="18376"/>
                      </a:cubicBezTo>
                      <a:cubicBezTo>
                        <a:pt x="45493" y="11711"/>
                        <a:pt x="43453" y="6597"/>
                        <a:pt x="39374" y="3034"/>
                      </a:cubicBezTo>
                      <a:cubicBezTo>
                        <a:pt x="35295" y="-519"/>
                        <a:pt x="29452" y="-2296"/>
                        <a:pt x="21845" y="-2296"/>
                      </a:cubicBezTo>
                      <a:cubicBezTo>
                        <a:pt x="14248" y="-2296"/>
                        <a:pt x="8405" y="-519"/>
                        <a:pt x="4316" y="3034"/>
                      </a:cubicBezTo>
                      <a:cubicBezTo>
                        <a:pt x="236" y="6597"/>
                        <a:pt x="-1803" y="11711"/>
                        <a:pt x="-1803" y="18376"/>
                      </a:cubicBezTo>
                      <a:cubicBezTo>
                        <a:pt x="-1803" y="22754"/>
                        <a:pt x="-542" y="26459"/>
                        <a:pt x="1980" y="29492"/>
                      </a:cubicBezTo>
                      <a:cubicBezTo>
                        <a:pt x="4513" y="32535"/>
                        <a:pt x="8025" y="34577"/>
                        <a:pt x="12519" y="35617"/>
                      </a:cubicBezTo>
                      <a:close/>
                      <a:moveTo>
                        <a:pt x="9104" y="50297"/>
                      </a:moveTo>
                      <a:cubicBezTo>
                        <a:pt x="9104" y="46744"/>
                        <a:pt x="10218" y="43971"/>
                        <a:pt x="12445" y="41978"/>
                      </a:cubicBezTo>
                      <a:cubicBezTo>
                        <a:pt x="14681" y="39986"/>
                        <a:pt x="17815" y="38989"/>
                        <a:pt x="21845" y="38989"/>
                      </a:cubicBezTo>
                      <a:cubicBezTo>
                        <a:pt x="25855" y="38989"/>
                        <a:pt x="28988" y="39986"/>
                        <a:pt x="31245" y="41978"/>
                      </a:cubicBezTo>
                      <a:cubicBezTo>
                        <a:pt x="33511" y="43971"/>
                        <a:pt x="34644" y="46744"/>
                        <a:pt x="34644" y="50297"/>
                      </a:cubicBezTo>
                      <a:cubicBezTo>
                        <a:pt x="34644" y="53860"/>
                        <a:pt x="33511" y="56638"/>
                        <a:pt x="31245" y="58630"/>
                      </a:cubicBezTo>
                      <a:cubicBezTo>
                        <a:pt x="28988" y="60623"/>
                        <a:pt x="25855" y="61619"/>
                        <a:pt x="21845" y="61619"/>
                      </a:cubicBezTo>
                      <a:cubicBezTo>
                        <a:pt x="17815" y="61619"/>
                        <a:pt x="14681" y="60623"/>
                        <a:pt x="12445" y="58630"/>
                      </a:cubicBezTo>
                      <a:cubicBezTo>
                        <a:pt x="10218" y="56638"/>
                        <a:pt x="9104" y="53860"/>
                        <a:pt x="9104" y="5029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89" name="Graphic 16">
                <a:extLst>
                  <a:ext uri="{FF2B5EF4-FFF2-40B4-BE49-F238E27FC236}">
                    <a16:creationId xmlns:a16="http://schemas.microsoft.com/office/drawing/2014/main" id="{9B3E9BEF-73EB-35DB-622B-E23C1349C402}"/>
                  </a:ext>
                </a:extLst>
              </p:cNvPr>
              <p:cNvGrpSpPr/>
              <p:nvPr/>
            </p:nvGrpSpPr>
            <p:grpSpPr>
              <a:xfrm>
                <a:off x="7138746" y="3473941"/>
                <a:ext cx="266002" cy="74669"/>
                <a:chOff x="7138746" y="3473941"/>
                <a:chExt cx="266002" cy="74669"/>
              </a:xfrm>
              <a:solidFill>
                <a:srgbClr val="000000"/>
              </a:solidFill>
            </p:grpSpPr>
            <p:sp>
              <p:nvSpPr>
                <p:cNvPr id="590" name="Freeform 589">
                  <a:extLst>
                    <a:ext uri="{FF2B5EF4-FFF2-40B4-BE49-F238E27FC236}">
                      <a16:creationId xmlns:a16="http://schemas.microsoft.com/office/drawing/2014/main" id="{2AB5FE0E-2E81-49C1-FAA6-C8FF4BA0BD14}"/>
                    </a:ext>
                  </a:extLst>
                </p:cNvPr>
                <p:cNvSpPr/>
                <p:nvPr/>
              </p:nvSpPr>
              <p:spPr>
                <a:xfrm flipV="1">
                  <a:off x="7138746" y="3473941"/>
                  <a:ext cx="43778" cy="69936"/>
                </a:xfrm>
                <a:custGeom>
                  <a:avLst/>
                  <a:gdLst>
                    <a:gd name="connsiteX0" fmla="*/ 9530 w 43778"/>
                    <a:gd name="connsiteY0" fmla="*/ 5477 h 69936"/>
                    <a:gd name="connsiteX1" fmla="*/ 42090 w 43778"/>
                    <a:gd name="connsiteY1" fmla="*/ 5477 h 69936"/>
                    <a:gd name="connsiteX2" fmla="*/ 42090 w 43778"/>
                    <a:gd name="connsiteY2" fmla="*/ -2341 h 69936"/>
                    <a:gd name="connsiteX3" fmla="*/ -1688 w 43778"/>
                    <a:gd name="connsiteY3" fmla="*/ -2341 h 69936"/>
                    <a:gd name="connsiteX4" fmla="*/ -1688 w 43778"/>
                    <a:gd name="connsiteY4" fmla="*/ 5477 h 69936"/>
                    <a:gd name="connsiteX5" fmla="*/ 12782 w 43778"/>
                    <a:gd name="connsiteY5" fmla="*/ 20171 h 69936"/>
                    <a:gd name="connsiteX6" fmla="*/ 24310 w 43778"/>
                    <a:gd name="connsiteY6" fmla="*/ 32082 h 69936"/>
                    <a:gd name="connsiteX7" fmla="*/ 30562 w 43778"/>
                    <a:gd name="connsiteY7" fmla="*/ 40563 h 69936"/>
                    <a:gd name="connsiteX8" fmla="*/ 32350 w 43778"/>
                    <a:gd name="connsiteY8" fmla="*/ 47395 h 69936"/>
                    <a:gd name="connsiteX9" fmla="*/ 28493 w 43778"/>
                    <a:gd name="connsiteY9" fmla="*/ 56317 h 69936"/>
                    <a:gd name="connsiteX10" fmla="*/ 18442 w 43778"/>
                    <a:gd name="connsiteY10" fmla="*/ 59777 h 69936"/>
                    <a:gd name="connsiteX11" fmla="*/ 9175 w 43778"/>
                    <a:gd name="connsiteY11" fmla="*/ 58261 h 69936"/>
                    <a:gd name="connsiteX12" fmla="*/ -1230 w 43778"/>
                    <a:gd name="connsiteY12" fmla="*/ 53652 h 69936"/>
                    <a:gd name="connsiteX13" fmla="*/ -1230 w 43778"/>
                    <a:gd name="connsiteY13" fmla="*/ 63046 h 69936"/>
                    <a:gd name="connsiteX14" fmla="*/ 9293 w 43778"/>
                    <a:gd name="connsiteY14" fmla="*/ 66447 h 69936"/>
                    <a:gd name="connsiteX15" fmla="*/ 18265 w 43778"/>
                    <a:gd name="connsiteY15" fmla="*/ 67596 h 69936"/>
                    <a:gd name="connsiteX16" fmla="*/ 35351 w 43778"/>
                    <a:gd name="connsiteY16" fmla="*/ 62251 h 69936"/>
                    <a:gd name="connsiteX17" fmla="*/ 41721 w 43778"/>
                    <a:gd name="connsiteY17" fmla="*/ 47999 h 69936"/>
                    <a:gd name="connsiteX18" fmla="*/ 40125 w 43778"/>
                    <a:gd name="connsiteY18" fmla="*/ 39960 h 69936"/>
                    <a:gd name="connsiteX19" fmla="*/ 34331 w 43778"/>
                    <a:gd name="connsiteY19" fmla="*/ 31022 h 69936"/>
                    <a:gd name="connsiteX20" fmla="*/ 26985 w 43778"/>
                    <a:gd name="connsiteY20" fmla="*/ 23307 h 69936"/>
                    <a:gd name="connsiteX21" fmla="*/ 9530 w 43778"/>
                    <a:gd name="connsiteY21" fmla="*/ 5477 h 69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6">
                      <a:moveTo>
                        <a:pt x="9530" y="5477"/>
                      </a:moveTo>
                      <a:lnTo>
                        <a:pt x="42090" y="5477"/>
                      </a:lnTo>
                      <a:lnTo>
                        <a:pt x="42090" y="-2341"/>
                      </a:lnTo>
                      <a:lnTo>
                        <a:pt x="-1688" y="-2341"/>
                      </a:lnTo>
                      <a:lnTo>
                        <a:pt x="-1688" y="5477"/>
                      </a:lnTo>
                      <a:cubicBezTo>
                        <a:pt x="1849" y="9128"/>
                        <a:pt x="6672" y="14026"/>
                        <a:pt x="12782" y="20171"/>
                      </a:cubicBezTo>
                      <a:cubicBezTo>
                        <a:pt x="18900" y="26326"/>
                        <a:pt x="22743" y="30296"/>
                        <a:pt x="24310" y="32082"/>
                      </a:cubicBezTo>
                      <a:cubicBezTo>
                        <a:pt x="27296" y="35420"/>
                        <a:pt x="29380" y="38247"/>
                        <a:pt x="30562" y="40563"/>
                      </a:cubicBezTo>
                      <a:cubicBezTo>
                        <a:pt x="31754" y="42880"/>
                        <a:pt x="32350" y="45157"/>
                        <a:pt x="32350" y="47395"/>
                      </a:cubicBezTo>
                      <a:cubicBezTo>
                        <a:pt x="32350" y="51046"/>
                        <a:pt x="31064" y="54021"/>
                        <a:pt x="28493" y="56317"/>
                      </a:cubicBezTo>
                      <a:cubicBezTo>
                        <a:pt x="25921" y="58624"/>
                        <a:pt x="22571" y="59777"/>
                        <a:pt x="18442" y="59777"/>
                      </a:cubicBezTo>
                      <a:cubicBezTo>
                        <a:pt x="15516" y="59777"/>
                        <a:pt x="12427" y="59272"/>
                        <a:pt x="9175" y="58261"/>
                      </a:cubicBezTo>
                      <a:cubicBezTo>
                        <a:pt x="5933" y="57250"/>
                        <a:pt x="2465" y="55714"/>
                        <a:pt x="-1230" y="53652"/>
                      </a:cubicBezTo>
                      <a:lnTo>
                        <a:pt x="-1230" y="63046"/>
                      </a:lnTo>
                      <a:cubicBezTo>
                        <a:pt x="2524" y="64548"/>
                        <a:pt x="6032" y="65682"/>
                        <a:pt x="9293" y="66447"/>
                      </a:cubicBezTo>
                      <a:cubicBezTo>
                        <a:pt x="12565" y="67213"/>
                        <a:pt x="15555" y="67596"/>
                        <a:pt x="18265" y="67596"/>
                      </a:cubicBezTo>
                      <a:cubicBezTo>
                        <a:pt x="25409" y="67596"/>
                        <a:pt x="31104" y="65814"/>
                        <a:pt x="35351" y="62251"/>
                      </a:cubicBezTo>
                      <a:cubicBezTo>
                        <a:pt x="39597" y="58698"/>
                        <a:pt x="41721" y="53947"/>
                        <a:pt x="41721" y="47999"/>
                      </a:cubicBezTo>
                      <a:cubicBezTo>
                        <a:pt x="41721" y="45172"/>
                        <a:pt x="41189" y="42492"/>
                        <a:pt x="40125" y="39960"/>
                      </a:cubicBezTo>
                      <a:cubicBezTo>
                        <a:pt x="39070" y="37437"/>
                        <a:pt x="37139" y="34458"/>
                        <a:pt x="34331" y="31022"/>
                      </a:cubicBezTo>
                      <a:cubicBezTo>
                        <a:pt x="33562" y="30129"/>
                        <a:pt x="31114" y="27557"/>
                        <a:pt x="26985" y="23307"/>
                      </a:cubicBezTo>
                      <a:cubicBezTo>
                        <a:pt x="22866" y="19057"/>
                        <a:pt x="17048" y="13114"/>
                        <a:pt x="9530" y="54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1" name="Freeform 590">
                  <a:extLst>
                    <a:ext uri="{FF2B5EF4-FFF2-40B4-BE49-F238E27FC236}">
                      <a16:creationId xmlns:a16="http://schemas.microsoft.com/office/drawing/2014/main" id="{11A64E53-FE2C-708D-6B69-38F8EEB4E67A}"/>
                    </a:ext>
                  </a:extLst>
                </p:cNvPr>
                <p:cNvSpPr/>
                <p:nvPr/>
              </p:nvSpPr>
              <p:spPr>
                <a:xfrm flipV="1">
                  <a:off x="7198604" y="3473941"/>
                  <a:ext cx="47621" cy="71276"/>
                </a:xfrm>
                <a:custGeom>
                  <a:avLst/>
                  <a:gdLst>
                    <a:gd name="connsiteX0" fmla="*/ 22834 w 47621"/>
                    <a:gd name="connsiteY0" fmla="*/ 37090 h 71276"/>
                    <a:gd name="connsiteX1" fmla="*/ 12872 w 47621"/>
                    <a:gd name="connsiteY1" fmla="*/ 32805 h 71276"/>
                    <a:gd name="connsiteX2" fmla="*/ 9207 w 47621"/>
                    <a:gd name="connsiteY2" fmla="*/ 21085 h 71276"/>
                    <a:gd name="connsiteX3" fmla="*/ 12872 w 47621"/>
                    <a:gd name="connsiteY3" fmla="*/ 9365 h 71276"/>
                    <a:gd name="connsiteX4" fmla="*/ 22834 w 47621"/>
                    <a:gd name="connsiteY4" fmla="*/ 5066 h 71276"/>
                    <a:gd name="connsiteX5" fmla="*/ 32781 w 47621"/>
                    <a:gd name="connsiteY5" fmla="*/ 9365 h 71276"/>
                    <a:gd name="connsiteX6" fmla="*/ 36446 w 47621"/>
                    <a:gd name="connsiteY6" fmla="*/ 21085 h 71276"/>
                    <a:gd name="connsiteX7" fmla="*/ 32781 w 47621"/>
                    <a:gd name="connsiteY7" fmla="*/ 32805 h 71276"/>
                    <a:gd name="connsiteX8" fmla="*/ 22834 w 47621"/>
                    <a:gd name="connsiteY8" fmla="*/ 37090 h 71276"/>
                    <a:gd name="connsiteX9" fmla="*/ 41353 w 47621"/>
                    <a:gd name="connsiteY9" fmla="*/ 66228 h 71276"/>
                    <a:gd name="connsiteX10" fmla="*/ 41353 w 47621"/>
                    <a:gd name="connsiteY10" fmla="*/ 57762 h 71276"/>
                    <a:gd name="connsiteX11" fmla="*/ 34259 w 47621"/>
                    <a:gd name="connsiteY11" fmla="*/ 60279 h 71276"/>
                    <a:gd name="connsiteX12" fmla="*/ 27165 w 47621"/>
                    <a:gd name="connsiteY12" fmla="*/ 61163 h 71276"/>
                    <a:gd name="connsiteX13" fmla="*/ 13050 w 47621"/>
                    <a:gd name="connsiteY13" fmla="*/ 54950 h 71276"/>
                    <a:gd name="connsiteX14" fmla="*/ 7492 w 47621"/>
                    <a:gd name="connsiteY14" fmla="*/ 36177 h 71276"/>
                    <a:gd name="connsiteX15" fmla="*/ 14321 w 47621"/>
                    <a:gd name="connsiteY15" fmla="*/ 42317 h 71276"/>
                    <a:gd name="connsiteX16" fmla="*/ 23381 w 47621"/>
                    <a:gd name="connsiteY16" fmla="*/ 44452 h 71276"/>
                    <a:gd name="connsiteX17" fmla="*/ 39802 w 47621"/>
                    <a:gd name="connsiteY17" fmla="*/ 38165 h 71276"/>
                    <a:gd name="connsiteX18" fmla="*/ 45832 w 47621"/>
                    <a:gd name="connsiteY18" fmla="*/ 21085 h 71276"/>
                    <a:gd name="connsiteX19" fmla="*/ 39550 w 47621"/>
                    <a:gd name="connsiteY19" fmla="*/ 4094 h 71276"/>
                    <a:gd name="connsiteX20" fmla="*/ 22834 w 47621"/>
                    <a:gd name="connsiteY20" fmla="*/ -2296 h 71276"/>
                    <a:gd name="connsiteX21" fmla="*/ 4536 w 47621"/>
                    <a:gd name="connsiteY21" fmla="*/ 6833 h 71276"/>
                    <a:gd name="connsiteX22" fmla="*/ -1790 w 47621"/>
                    <a:gd name="connsiteY22" fmla="*/ 33321 h 71276"/>
                    <a:gd name="connsiteX23" fmla="*/ 5970 w 47621"/>
                    <a:gd name="connsiteY23" fmla="*/ 59293 h 71276"/>
                    <a:gd name="connsiteX24" fmla="*/ 26795 w 47621"/>
                    <a:gd name="connsiteY24" fmla="*/ 68981 h 71276"/>
                    <a:gd name="connsiteX25" fmla="*/ 33889 w 47621"/>
                    <a:gd name="connsiteY25" fmla="*/ 68289 h 71276"/>
                    <a:gd name="connsiteX26" fmla="*/ 41353 w 47621"/>
                    <a:gd name="connsiteY26" fmla="*/ 66228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1" h="71276">
                      <a:moveTo>
                        <a:pt x="22834" y="37090"/>
                      </a:moveTo>
                      <a:cubicBezTo>
                        <a:pt x="18646" y="37090"/>
                        <a:pt x="15326" y="35662"/>
                        <a:pt x="12872" y="32805"/>
                      </a:cubicBezTo>
                      <a:cubicBezTo>
                        <a:pt x="10429" y="29959"/>
                        <a:pt x="9207" y="26052"/>
                        <a:pt x="9207" y="21085"/>
                      </a:cubicBezTo>
                      <a:cubicBezTo>
                        <a:pt x="9207" y="16148"/>
                        <a:pt x="10429" y="12241"/>
                        <a:pt x="12872" y="9365"/>
                      </a:cubicBezTo>
                      <a:cubicBezTo>
                        <a:pt x="15326" y="6499"/>
                        <a:pt x="18646" y="5066"/>
                        <a:pt x="22834" y="5066"/>
                      </a:cubicBezTo>
                      <a:cubicBezTo>
                        <a:pt x="27022" y="5066"/>
                        <a:pt x="30337" y="6499"/>
                        <a:pt x="32781" y="9365"/>
                      </a:cubicBezTo>
                      <a:cubicBezTo>
                        <a:pt x="35225" y="12241"/>
                        <a:pt x="36446" y="16148"/>
                        <a:pt x="36446" y="21085"/>
                      </a:cubicBezTo>
                      <a:cubicBezTo>
                        <a:pt x="36446" y="26052"/>
                        <a:pt x="35225" y="29959"/>
                        <a:pt x="32781" y="32805"/>
                      </a:cubicBezTo>
                      <a:cubicBezTo>
                        <a:pt x="30337" y="35662"/>
                        <a:pt x="27022" y="37090"/>
                        <a:pt x="22834" y="37090"/>
                      </a:cubicBezTo>
                      <a:close/>
                      <a:moveTo>
                        <a:pt x="41353" y="66228"/>
                      </a:moveTo>
                      <a:lnTo>
                        <a:pt x="41353" y="57762"/>
                      </a:lnTo>
                      <a:cubicBezTo>
                        <a:pt x="39008" y="58861"/>
                        <a:pt x="36643" y="59700"/>
                        <a:pt x="34259" y="60279"/>
                      </a:cubicBezTo>
                      <a:cubicBezTo>
                        <a:pt x="31874" y="60868"/>
                        <a:pt x="29510" y="61163"/>
                        <a:pt x="27165" y="61163"/>
                      </a:cubicBezTo>
                      <a:cubicBezTo>
                        <a:pt x="21006" y="61163"/>
                        <a:pt x="16301" y="59092"/>
                        <a:pt x="13050" y="54950"/>
                      </a:cubicBezTo>
                      <a:cubicBezTo>
                        <a:pt x="9808" y="50807"/>
                        <a:pt x="7955" y="44550"/>
                        <a:pt x="7492" y="36177"/>
                      </a:cubicBezTo>
                      <a:cubicBezTo>
                        <a:pt x="9305" y="38847"/>
                        <a:pt x="11581" y="40893"/>
                        <a:pt x="14321" y="42317"/>
                      </a:cubicBezTo>
                      <a:cubicBezTo>
                        <a:pt x="17070" y="43740"/>
                        <a:pt x="20090" y="44452"/>
                        <a:pt x="23381" y="44452"/>
                      </a:cubicBezTo>
                      <a:cubicBezTo>
                        <a:pt x="30308" y="44452"/>
                        <a:pt x="35781" y="42356"/>
                        <a:pt x="39802" y="38165"/>
                      </a:cubicBezTo>
                      <a:cubicBezTo>
                        <a:pt x="43822" y="33983"/>
                        <a:pt x="45832" y="28290"/>
                        <a:pt x="45832" y="21085"/>
                      </a:cubicBezTo>
                      <a:cubicBezTo>
                        <a:pt x="45832" y="14028"/>
                        <a:pt x="43738" y="8364"/>
                        <a:pt x="39550" y="4094"/>
                      </a:cubicBezTo>
                      <a:cubicBezTo>
                        <a:pt x="35363" y="-166"/>
                        <a:pt x="29791" y="-2296"/>
                        <a:pt x="22834" y="-2296"/>
                      </a:cubicBezTo>
                      <a:cubicBezTo>
                        <a:pt x="14853" y="-2296"/>
                        <a:pt x="8753" y="747"/>
                        <a:pt x="4536" y="6833"/>
                      </a:cubicBezTo>
                      <a:cubicBezTo>
                        <a:pt x="319" y="12928"/>
                        <a:pt x="-1790" y="21758"/>
                        <a:pt x="-1790" y="33321"/>
                      </a:cubicBezTo>
                      <a:cubicBezTo>
                        <a:pt x="-1790" y="44177"/>
                        <a:pt x="797" y="52834"/>
                        <a:pt x="5970" y="59293"/>
                      </a:cubicBezTo>
                      <a:cubicBezTo>
                        <a:pt x="11143" y="65752"/>
                        <a:pt x="18085" y="68981"/>
                        <a:pt x="26795" y="68981"/>
                      </a:cubicBezTo>
                      <a:cubicBezTo>
                        <a:pt x="29140" y="68981"/>
                        <a:pt x="31505" y="68750"/>
                        <a:pt x="33889" y="68289"/>
                      </a:cubicBezTo>
                      <a:cubicBezTo>
                        <a:pt x="36274" y="67828"/>
                        <a:pt x="38762" y="67141"/>
                        <a:pt x="41353" y="6622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2" name="Freeform 591">
                  <a:extLst>
                    <a:ext uri="{FF2B5EF4-FFF2-40B4-BE49-F238E27FC236}">
                      <a16:creationId xmlns:a16="http://schemas.microsoft.com/office/drawing/2014/main" id="{77BABC47-AADF-9D18-EF40-0374214DC5CF}"/>
                    </a:ext>
                  </a:extLst>
                </p:cNvPr>
                <p:cNvSpPr/>
                <p:nvPr/>
              </p:nvSpPr>
              <p:spPr>
                <a:xfrm flipV="1">
                  <a:off x="7262289" y="3532188"/>
                  <a:ext cx="9754" cy="11690"/>
                </a:xfrm>
                <a:custGeom>
                  <a:avLst/>
                  <a:gdLst>
                    <a:gd name="connsiteX0" fmla="*/ -741 w 9754"/>
                    <a:gd name="connsiteY0" fmla="*/ 11330 h 11690"/>
                    <a:gd name="connsiteX1" fmla="*/ 9014 w 9754"/>
                    <a:gd name="connsiteY1" fmla="*/ 11330 h 11690"/>
                    <a:gd name="connsiteX2" fmla="*/ 9014 w 9754"/>
                    <a:gd name="connsiteY2" fmla="*/ -360 h 11690"/>
                    <a:gd name="connsiteX3" fmla="*/ -741 w 9754"/>
                    <a:gd name="connsiteY3" fmla="*/ -360 h 11690"/>
                    <a:gd name="connsiteX4" fmla="*/ -741 w 9754"/>
                    <a:gd name="connsiteY4" fmla="*/ 11330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1" y="11330"/>
                      </a:moveTo>
                      <a:lnTo>
                        <a:pt x="9014" y="11330"/>
                      </a:lnTo>
                      <a:lnTo>
                        <a:pt x="9014" y="-360"/>
                      </a:lnTo>
                      <a:lnTo>
                        <a:pt x="-741" y="-360"/>
                      </a:lnTo>
                      <a:lnTo>
                        <a:pt x="-741" y="1133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3" name="Freeform 592">
                  <a:extLst>
                    <a:ext uri="{FF2B5EF4-FFF2-40B4-BE49-F238E27FC236}">
                      <a16:creationId xmlns:a16="http://schemas.microsoft.com/office/drawing/2014/main" id="{C1C00F3A-C93A-31DE-15CC-FAB7CE7EC8C2}"/>
                    </a:ext>
                  </a:extLst>
                </p:cNvPr>
                <p:cNvSpPr/>
                <p:nvPr/>
              </p:nvSpPr>
              <p:spPr>
                <a:xfrm flipV="1">
                  <a:off x="7292638" y="3475178"/>
                  <a:ext cx="41059" cy="68700"/>
                </a:xfrm>
                <a:custGeom>
                  <a:avLst/>
                  <a:gdLst>
                    <a:gd name="connsiteX0" fmla="*/ -469 w 41059"/>
                    <a:gd name="connsiteY0" fmla="*/ 5519 h 68700"/>
                    <a:gd name="connsiteX1" fmla="*/ 14769 w 41059"/>
                    <a:gd name="connsiteY1" fmla="*/ 5519 h 68700"/>
                    <a:gd name="connsiteX2" fmla="*/ 14769 w 41059"/>
                    <a:gd name="connsiteY2" fmla="*/ 57935 h 68700"/>
                    <a:gd name="connsiteX3" fmla="*/ -1814 w 41059"/>
                    <a:gd name="connsiteY3" fmla="*/ 54622 h 68700"/>
                    <a:gd name="connsiteX4" fmla="*/ -1814 w 41059"/>
                    <a:gd name="connsiteY4" fmla="*/ 63088 h 68700"/>
                    <a:gd name="connsiteX5" fmla="*/ 14681 w 41059"/>
                    <a:gd name="connsiteY5" fmla="*/ 66401 h 68700"/>
                    <a:gd name="connsiteX6" fmla="*/ 24007 w 41059"/>
                    <a:gd name="connsiteY6" fmla="*/ 66401 h 68700"/>
                    <a:gd name="connsiteX7" fmla="*/ 24007 w 41059"/>
                    <a:gd name="connsiteY7" fmla="*/ 5519 h 68700"/>
                    <a:gd name="connsiteX8" fmla="*/ 39245 w 41059"/>
                    <a:gd name="connsiteY8" fmla="*/ 5519 h 68700"/>
                    <a:gd name="connsiteX9" fmla="*/ 39245 w 41059"/>
                    <a:gd name="connsiteY9" fmla="*/ -2299 h 68700"/>
                    <a:gd name="connsiteX10" fmla="*/ -469 w 41059"/>
                    <a:gd name="connsiteY10" fmla="*/ -2299 h 68700"/>
                    <a:gd name="connsiteX11" fmla="*/ -469 w 41059"/>
                    <a:gd name="connsiteY11" fmla="*/ 5519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469" y="5519"/>
                      </a:moveTo>
                      <a:lnTo>
                        <a:pt x="14769" y="5519"/>
                      </a:lnTo>
                      <a:lnTo>
                        <a:pt x="14769" y="57935"/>
                      </a:lnTo>
                      <a:lnTo>
                        <a:pt x="-1814" y="54622"/>
                      </a:lnTo>
                      <a:lnTo>
                        <a:pt x="-1814" y="63088"/>
                      </a:lnTo>
                      <a:lnTo>
                        <a:pt x="14681" y="66401"/>
                      </a:lnTo>
                      <a:lnTo>
                        <a:pt x="24007" y="66401"/>
                      </a:lnTo>
                      <a:lnTo>
                        <a:pt x="24007" y="5519"/>
                      </a:lnTo>
                      <a:lnTo>
                        <a:pt x="39245" y="5519"/>
                      </a:lnTo>
                      <a:lnTo>
                        <a:pt x="39245" y="-2299"/>
                      </a:lnTo>
                      <a:lnTo>
                        <a:pt x="-469" y="-2299"/>
                      </a:lnTo>
                      <a:lnTo>
                        <a:pt x="-469" y="5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4" name="Freeform 593">
                  <a:extLst>
                    <a:ext uri="{FF2B5EF4-FFF2-40B4-BE49-F238E27FC236}">
                      <a16:creationId xmlns:a16="http://schemas.microsoft.com/office/drawing/2014/main" id="{6F2D04B0-FC17-363D-1E33-D91EE4CF3510}"/>
                    </a:ext>
                  </a:extLst>
                </p:cNvPr>
                <p:cNvSpPr/>
                <p:nvPr/>
              </p:nvSpPr>
              <p:spPr>
                <a:xfrm flipV="1">
                  <a:off x="7347056" y="3475178"/>
                  <a:ext cx="50252" cy="68700"/>
                </a:xfrm>
                <a:custGeom>
                  <a:avLst/>
                  <a:gdLst>
                    <a:gd name="connsiteX0" fmla="*/ 29398 w 50252"/>
                    <a:gd name="connsiteY0" fmla="*/ 58303 h 68700"/>
                    <a:gd name="connsiteX1" fmla="*/ 5839 w 50252"/>
                    <a:gd name="connsiteY1" fmla="*/ 21627 h 68700"/>
                    <a:gd name="connsiteX2" fmla="*/ 29398 w 50252"/>
                    <a:gd name="connsiteY2" fmla="*/ 21627 h 68700"/>
                    <a:gd name="connsiteX3" fmla="*/ 29398 w 50252"/>
                    <a:gd name="connsiteY3" fmla="*/ 58303 h 68700"/>
                    <a:gd name="connsiteX4" fmla="*/ 26945 w 50252"/>
                    <a:gd name="connsiteY4" fmla="*/ 66401 h 68700"/>
                    <a:gd name="connsiteX5" fmla="*/ 38680 w 50252"/>
                    <a:gd name="connsiteY5" fmla="*/ 66401 h 68700"/>
                    <a:gd name="connsiteX6" fmla="*/ 38680 w 50252"/>
                    <a:gd name="connsiteY6" fmla="*/ 21627 h 68700"/>
                    <a:gd name="connsiteX7" fmla="*/ 48523 w 50252"/>
                    <a:gd name="connsiteY7" fmla="*/ 21627 h 68700"/>
                    <a:gd name="connsiteX8" fmla="*/ 48523 w 50252"/>
                    <a:gd name="connsiteY8" fmla="*/ 13897 h 68700"/>
                    <a:gd name="connsiteX9" fmla="*/ 38680 w 50252"/>
                    <a:gd name="connsiteY9" fmla="*/ 13897 h 68700"/>
                    <a:gd name="connsiteX10" fmla="*/ 38680 w 50252"/>
                    <a:gd name="connsiteY10" fmla="*/ -2299 h 68700"/>
                    <a:gd name="connsiteX11" fmla="*/ 29398 w 50252"/>
                    <a:gd name="connsiteY11" fmla="*/ -2299 h 68700"/>
                    <a:gd name="connsiteX12" fmla="*/ 29398 w 50252"/>
                    <a:gd name="connsiteY12" fmla="*/ 13897 h 68700"/>
                    <a:gd name="connsiteX13" fmla="*/ -1729 w 50252"/>
                    <a:gd name="connsiteY13" fmla="*/ 13897 h 68700"/>
                    <a:gd name="connsiteX14" fmla="*/ -1729 w 50252"/>
                    <a:gd name="connsiteY14" fmla="*/ 22863 h 68700"/>
                    <a:gd name="connsiteX15" fmla="*/ 26945 w 50252"/>
                    <a:gd name="connsiteY15" fmla="*/ 66401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98" y="58303"/>
                      </a:moveTo>
                      <a:lnTo>
                        <a:pt x="5839" y="21627"/>
                      </a:lnTo>
                      <a:lnTo>
                        <a:pt x="29398" y="21627"/>
                      </a:lnTo>
                      <a:lnTo>
                        <a:pt x="29398" y="58303"/>
                      </a:lnTo>
                      <a:close/>
                      <a:moveTo>
                        <a:pt x="26945" y="66401"/>
                      </a:moveTo>
                      <a:lnTo>
                        <a:pt x="38680" y="66401"/>
                      </a:lnTo>
                      <a:lnTo>
                        <a:pt x="38680" y="21627"/>
                      </a:lnTo>
                      <a:lnTo>
                        <a:pt x="48523" y="21627"/>
                      </a:lnTo>
                      <a:lnTo>
                        <a:pt x="48523" y="13897"/>
                      </a:lnTo>
                      <a:lnTo>
                        <a:pt x="38680" y="13897"/>
                      </a:lnTo>
                      <a:lnTo>
                        <a:pt x="38680" y="-2299"/>
                      </a:lnTo>
                      <a:lnTo>
                        <a:pt x="29398" y="-2299"/>
                      </a:lnTo>
                      <a:lnTo>
                        <a:pt x="29398" y="13897"/>
                      </a:lnTo>
                      <a:lnTo>
                        <a:pt x="-1729" y="13897"/>
                      </a:lnTo>
                      <a:lnTo>
                        <a:pt x="-1729" y="22863"/>
                      </a:lnTo>
                      <a:lnTo>
                        <a:pt x="26945" y="664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95" name="Graphic 16">
                <a:extLst>
                  <a:ext uri="{FF2B5EF4-FFF2-40B4-BE49-F238E27FC236}">
                    <a16:creationId xmlns:a16="http://schemas.microsoft.com/office/drawing/2014/main" id="{FAB8AFC7-A47E-7716-E325-AA14D1471043}"/>
                  </a:ext>
                </a:extLst>
              </p:cNvPr>
              <p:cNvGrpSpPr/>
              <p:nvPr/>
            </p:nvGrpSpPr>
            <p:grpSpPr>
              <a:xfrm>
                <a:off x="5115350" y="3891874"/>
                <a:ext cx="258156" cy="74669"/>
                <a:chOff x="5115350" y="3891874"/>
                <a:chExt cx="258156" cy="74669"/>
              </a:xfrm>
              <a:solidFill>
                <a:srgbClr val="000000"/>
              </a:solidFill>
            </p:grpSpPr>
            <p:sp>
              <p:nvSpPr>
                <p:cNvPr id="596" name="Freeform 595">
                  <a:extLst>
                    <a:ext uri="{FF2B5EF4-FFF2-40B4-BE49-F238E27FC236}">
                      <a16:creationId xmlns:a16="http://schemas.microsoft.com/office/drawing/2014/main" id="{9ED6932C-8397-FE54-ABA6-057093D2A2F8}"/>
                    </a:ext>
                  </a:extLst>
                </p:cNvPr>
                <p:cNvSpPr/>
                <p:nvPr/>
              </p:nvSpPr>
              <p:spPr>
                <a:xfrm flipV="1">
                  <a:off x="5115350" y="3893110"/>
                  <a:ext cx="41059" cy="68700"/>
                </a:xfrm>
                <a:custGeom>
                  <a:avLst/>
                  <a:gdLst>
                    <a:gd name="connsiteX0" fmla="*/ -699 w 41059"/>
                    <a:gd name="connsiteY0" fmla="*/ 5563 h 68700"/>
                    <a:gd name="connsiteX1" fmla="*/ 14539 w 41059"/>
                    <a:gd name="connsiteY1" fmla="*/ 5563 h 68700"/>
                    <a:gd name="connsiteX2" fmla="*/ 14539 w 41059"/>
                    <a:gd name="connsiteY2" fmla="*/ 57979 h 68700"/>
                    <a:gd name="connsiteX3" fmla="*/ -2044 w 41059"/>
                    <a:gd name="connsiteY3" fmla="*/ 54666 h 68700"/>
                    <a:gd name="connsiteX4" fmla="*/ -2044 w 41059"/>
                    <a:gd name="connsiteY4" fmla="*/ 63132 h 68700"/>
                    <a:gd name="connsiteX5" fmla="*/ 14450 w 41059"/>
                    <a:gd name="connsiteY5" fmla="*/ 66445 h 68700"/>
                    <a:gd name="connsiteX6" fmla="*/ 23777 w 41059"/>
                    <a:gd name="connsiteY6" fmla="*/ 66445 h 68700"/>
                    <a:gd name="connsiteX7" fmla="*/ 23777 w 41059"/>
                    <a:gd name="connsiteY7" fmla="*/ 5563 h 68700"/>
                    <a:gd name="connsiteX8" fmla="*/ 39015 w 41059"/>
                    <a:gd name="connsiteY8" fmla="*/ 5563 h 68700"/>
                    <a:gd name="connsiteX9" fmla="*/ 39015 w 41059"/>
                    <a:gd name="connsiteY9" fmla="*/ -2255 h 68700"/>
                    <a:gd name="connsiteX10" fmla="*/ -699 w 41059"/>
                    <a:gd name="connsiteY10" fmla="*/ -2255 h 68700"/>
                    <a:gd name="connsiteX11" fmla="*/ -699 w 41059"/>
                    <a:gd name="connsiteY11" fmla="*/ 5563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99" y="5563"/>
                      </a:moveTo>
                      <a:lnTo>
                        <a:pt x="14539" y="5563"/>
                      </a:lnTo>
                      <a:lnTo>
                        <a:pt x="14539" y="57979"/>
                      </a:lnTo>
                      <a:lnTo>
                        <a:pt x="-2044" y="54666"/>
                      </a:lnTo>
                      <a:lnTo>
                        <a:pt x="-2044" y="63132"/>
                      </a:lnTo>
                      <a:lnTo>
                        <a:pt x="14450" y="66445"/>
                      </a:lnTo>
                      <a:lnTo>
                        <a:pt x="23777" y="66445"/>
                      </a:lnTo>
                      <a:lnTo>
                        <a:pt x="23777" y="5563"/>
                      </a:lnTo>
                      <a:lnTo>
                        <a:pt x="39015" y="5563"/>
                      </a:lnTo>
                      <a:lnTo>
                        <a:pt x="39015" y="-2255"/>
                      </a:lnTo>
                      <a:lnTo>
                        <a:pt x="-699" y="-2255"/>
                      </a:lnTo>
                      <a:lnTo>
                        <a:pt x="-699" y="55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7" name="Freeform 596">
                  <a:extLst>
                    <a:ext uri="{FF2B5EF4-FFF2-40B4-BE49-F238E27FC236}">
                      <a16:creationId xmlns:a16="http://schemas.microsoft.com/office/drawing/2014/main" id="{03329320-D73A-2255-155D-FC6DDCAB122B}"/>
                    </a:ext>
                  </a:extLst>
                </p:cNvPr>
                <p:cNvSpPr/>
                <p:nvPr/>
              </p:nvSpPr>
              <p:spPr>
                <a:xfrm flipV="1">
                  <a:off x="5171099" y="3891874"/>
                  <a:ext cx="47577" cy="71276"/>
                </a:xfrm>
                <a:custGeom>
                  <a:avLst/>
                  <a:gdLst>
                    <a:gd name="connsiteX0" fmla="*/ 2476 w 47577"/>
                    <a:gd name="connsiteY0" fmla="*/ 517 h 71276"/>
                    <a:gd name="connsiteX1" fmla="*/ 2476 w 47577"/>
                    <a:gd name="connsiteY1" fmla="*/ 8983 h 71276"/>
                    <a:gd name="connsiteX2" fmla="*/ 9585 w 47577"/>
                    <a:gd name="connsiteY2" fmla="*/ 6450 h 71276"/>
                    <a:gd name="connsiteX3" fmla="*/ 16664 w 47577"/>
                    <a:gd name="connsiteY3" fmla="*/ 5582 h 71276"/>
                    <a:gd name="connsiteX4" fmla="*/ 30765 w 47577"/>
                    <a:gd name="connsiteY4" fmla="*/ 11765 h 71276"/>
                    <a:gd name="connsiteX5" fmla="*/ 36337 w 47577"/>
                    <a:gd name="connsiteY5" fmla="*/ 30567 h 71276"/>
                    <a:gd name="connsiteX6" fmla="*/ 29538 w 47577"/>
                    <a:gd name="connsiteY6" fmla="*/ 24487 h 71276"/>
                    <a:gd name="connsiteX7" fmla="*/ 20448 w 47577"/>
                    <a:gd name="connsiteY7" fmla="*/ 22366 h 71276"/>
                    <a:gd name="connsiteX8" fmla="*/ 4072 w 47577"/>
                    <a:gd name="connsiteY8" fmla="*/ 28595 h 71276"/>
                    <a:gd name="connsiteX9" fmla="*/ -1959 w 47577"/>
                    <a:gd name="connsiteY9" fmla="*/ 45659 h 71276"/>
                    <a:gd name="connsiteX10" fmla="*/ 4323 w 47577"/>
                    <a:gd name="connsiteY10" fmla="*/ 62621 h 71276"/>
                    <a:gd name="connsiteX11" fmla="*/ 21039 w 47577"/>
                    <a:gd name="connsiteY11" fmla="*/ 69025 h 71276"/>
                    <a:gd name="connsiteX12" fmla="*/ 39307 w 47577"/>
                    <a:gd name="connsiteY12" fmla="*/ 59882 h 71276"/>
                    <a:gd name="connsiteX13" fmla="*/ 45619 w 47577"/>
                    <a:gd name="connsiteY13" fmla="*/ 33365 h 71276"/>
                    <a:gd name="connsiteX14" fmla="*/ 37874 w 47577"/>
                    <a:gd name="connsiteY14" fmla="*/ 7437 h 71276"/>
                    <a:gd name="connsiteX15" fmla="*/ 17078 w 47577"/>
                    <a:gd name="connsiteY15" fmla="*/ -2251 h 71276"/>
                    <a:gd name="connsiteX16" fmla="*/ 9954 w 47577"/>
                    <a:gd name="connsiteY16" fmla="*/ -1559 h 71276"/>
                    <a:gd name="connsiteX17" fmla="*/ 2476 w 47577"/>
                    <a:gd name="connsiteY17" fmla="*/ 517 h 71276"/>
                    <a:gd name="connsiteX18" fmla="*/ 21039 w 47577"/>
                    <a:gd name="connsiteY18" fmla="*/ 29640 h 71276"/>
                    <a:gd name="connsiteX19" fmla="*/ 30986 w 47577"/>
                    <a:gd name="connsiteY19" fmla="*/ 33910 h 71276"/>
                    <a:gd name="connsiteX20" fmla="*/ 34667 w 47577"/>
                    <a:gd name="connsiteY20" fmla="*/ 45659 h 71276"/>
                    <a:gd name="connsiteX21" fmla="*/ 30986 w 47577"/>
                    <a:gd name="connsiteY21" fmla="*/ 57364 h 71276"/>
                    <a:gd name="connsiteX22" fmla="*/ 21039 w 47577"/>
                    <a:gd name="connsiteY22" fmla="*/ 61664 h 71276"/>
                    <a:gd name="connsiteX23" fmla="*/ 11092 w 47577"/>
                    <a:gd name="connsiteY23" fmla="*/ 57364 h 71276"/>
                    <a:gd name="connsiteX24" fmla="*/ 7427 w 47577"/>
                    <a:gd name="connsiteY24" fmla="*/ 45659 h 71276"/>
                    <a:gd name="connsiteX25" fmla="*/ 11092 w 47577"/>
                    <a:gd name="connsiteY25" fmla="*/ 33910 h 71276"/>
                    <a:gd name="connsiteX26" fmla="*/ 21039 w 47577"/>
                    <a:gd name="connsiteY26" fmla="*/ 2964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7" h="71276">
                      <a:moveTo>
                        <a:pt x="2476" y="517"/>
                      </a:moveTo>
                      <a:lnTo>
                        <a:pt x="2476" y="8983"/>
                      </a:lnTo>
                      <a:cubicBezTo>
                        <a:pt x="4821" y="7874"/>
                        <a:pt x="7190" y="7029"/>
                        <a:pt x="9585" y="6450"/>
                      </a:cubicBezTo>
                      <a:cubicBezTo>
                        <a:pt x="11989" y="5871"/>
                        <a:pt x="14349" y="5582"/>
                        <a:pt x="16664" y="5582"/>
                      </a:cubicBezTo>
                      <a:cubicBezTo>
                        <a:pt x="22823" y="5582"/>
                        <a:pt x="27523" y="7643"/>
                        <a:pt x="30765" y="11765"/>
                      </a:cubicBezTo>
                      <a:cubicBezTo>
                        <a:pt x="34016" y="15888"/>
                        <a:pt x="35874" y="22155"/>
                        <a:pt x="36337" y="30567"/>
                      </a:cubicBezTo>
                      <a:cubicBezTo>
                        <a:pt x="34553" y="27927"/>
                        <a:pt x="32287" y="25900"/>
                        <a:pt x="29538" y="24487"/>
                      </a:cubicBezTo>
                      <a:cubicBezTo>
                        <a:pt x="26799" y="23073"/>
                        <a:pt x="23769" y="22366"/>
                        <a:pt x="20448" y="22366"/>
                      </a:cubicBezTo>
                      <a:cubicBezTo>
                        <a:pt x="13551" y="22366"/>
                        <a:pt x="8092" y="24442"/>
                        <a:pt x="4072" y="28595"/>
                      </a:cubicBezTo>
                      <a:cubicBezTo>
                        <a:pt x="52" y="32756"/>
                        <a:pt x="-1959" y="38445"/>
                        <a:pt x="-1959" y="45659"/>
                      </a:cubicBezTo>
                      <a:cubicBezTo>
                        <a:pt x="-1959" y="52707"/>
                        <a:pt x="135" y="58361"/>
                        <a:pt x="4323" y="62621"/>
                      </a:cubicBezTo>
                      <a:cubicBezTo>
                        <a:pt x="8511" y="66890"/>
                        <a:pt x="14083" y="69025"/>
                        <a:pt x="21039" y="69025"/>
                      </a:cubicBezTo>
                      <a:cubicBezTo>
                        <a:pt x="29021" y="69025"/>
                        <a:pt x="35110" y="65978"/>
                        <a:pt x="39307" y="59882"/>
                      </a:cubicBezTo>
                      <a:cubicBezTo>
                        <a:pt x="43515" y="53796"/>
                        <a:pt x="45619" y="44957"/>
                        <a:pt x="45619" y="33365"/>
                      </a:cubicBezTo>
                      <a:cubicBezTo>
                        <a:pt x="45619" y="22538"/>
                        <a:pt x="43037" y="13896"/>
                        <a:pt x="37874" y="7437"/>
                      </a:cubicBezTo>
                      <a:cubicBezTo>
                        <a:pt x="32720" y="978"/>
                        <a:pt x="25789" y="-2251"/>
                        <a:pt x="17078" y="-2251"/>
                      </a:cubicBezTo>
                      <a:cubicBezTo>
                        <a:pt x="14733" y="-2251"/>
                        <a:pt x="12359" y="-2021"/>
                        <a:pt x="9954" y="-1559"/>
                      </a:cubicBezTo>
                      <a:cubicBezTo>
                        <a:pt x="7560" y="-1098"/>
                        <a:pt x="5067" y="-406"/>
                        <a:pt x="2476" y="517"/>
                      </a:cubicBezTo>
                      <a:close/>
                      <a:moveTo>
                        <a:pt x="21039" y="29640"/>
                      </a:moveTo>
                      <a:cubicBezTo>
                        <a:pt x="25227" y="29640"/>
                        <a:pt x="28543" y="31063"/>
                        <a:pt x="30986" y="33910"/>
                      </a:cubicBezTo>
                      <a:cubicBezTo>
                        <a:pt x="33440" y="36766"/>
                        <a:pt x="34667" y="40683"/>
                        <a:pt x="34667" y="45659"/>
                      </a:cubicBezTo>
                      <a:cubicBezTo>
                        <a:pt x="34667" y="50596"/>
                        <a:pt x="33440" y="54498"/>
                        <a:pt x="30986" y="57364"/>
                      </a:cubicBezTo>
                      <a:cubicBezTo>
                        <a:pt x="28543" y="60231"/>
                        <a:pt x="25227" y="61664"/>
                        <a:pt x="21039" y="61664"/>
                      </a:cubicBezTo>
                      <a:cubicBezTo>
                        <a:pt x="16852" y="61664"/>
                        <a:pt x="13536" y="60231"/>
                        <a:pt x="11092" y="57364"/>
                      </a:cubicBezTo>
                      <a:cubicBezTo>
                        <a:pt x="8649" y="54498"/>
                        <a:pt x="7427" y="50596"/>
                        <a:pt x="7427" y="45659"/>
                      </a:cubicBezTo>
                      <a:cubicBezTo>
                        <a:pt x="7427" y="40683"/>
                        <a:pt x="8649" y="36766"/>
                        <a:pt x="11092" y="33910"/>
                      </a:cubicBezTo>
                      <a:cubicBezTo>
                        <a:pt x="13536" y="31063"/>
                        <a:pt x="16852" y="29640"/>
                        <a:pt x="21039" y="296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8" name="Freeform 597">
                  <a:extLst>
                    <a:ext uri="{FF2B5EF4-FFF2-40B4-BE49-F238E27FC236}">
                      <a16:creationId xmlns:a16="http://schemas.microsoft.com/office/drawing/2014/main" id="{A1A0D2FC-4A75-F9D0-9A8C-F2EB1E5C3236}"/>
                    </a:ext>
                  </a:extLst>
                </p:cNvPr>
                <p:cNvSpPr/>
                <p:nvPr/>
              </p:nvSpPr>
              <p:spPr>
                <a:xfrm flipV="1">
                  <a:off x="5235434" y="3950120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375 h 11690"/>
                    <a:gd name="connsiteX1" fmla="*/ 8800 w 9754"/>
                    <a:gd name="connsiteY1" fmla="*/ 11375 h 11690"/>
                    <a:gd name="connsiteX2" fmla="*/ 8800 w 9754"/>
                    <a:gd name="connsiteY2" fmla="*/ -316 h 11690"/>
                    <a:gd name="connsiteX3" fmla="*/ -955 w 9754"/>
                    <a:gd name="connsiteY3" fmla="*/ -316 h 11690"/>
                    <a:gd name="connsiteX4" fmla="*/ -955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375"/>
                      </a:moveTo>
                      <a:lnTo>
                        <a:pt x="8800" y="11375"/>
                      </a:lnTo>
                      <a:lnTo>
                        <a:pt x="8800" y="-316"/>
                      </a:lnTo>
                      <a:lnTo>
                        <a:pt x="-955" y="-316"/>
                      </a:lnTo>
                      <a:lnTo>
                        <a:pt x="-955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9" name="Freeform 598">
                  <a:extLst>
                    <a:ext uri="{FF2B5EF4-FFF2-40B4-BE49-F238E27FC236}">
                      <a16:creationId xmlns:a16="http://schemas.microsoft.com/office/drawing/2014/main" id="{661B788B-5D0F-4AD8-68F8-86A2B5B62066}"/>
                    </a:ext>
                  </a:extLst>
                </p:cNvPr>
                <p:cNvSpPr/>
                <p:nvPr/>
              </p:nvSpPr>
              <p:spPr>
                <a:xfrm flipV="1">
                  <a:off x="5261630" y="3891874"/>
                  <a:ext cx="47665" cy="71276"/>
                </a:xfrm>
                <a:custGeom>
                  <a:avLst/>
                  <a:gdLst>
                    <a:gd name="connsiteX0" fmla="*/ 21855 w 47665"/>
                    <a:gd name="connsiteY0" fmla="*/ 61664 h 71276"/>
                    <a:gd name="connsiteX1" fmla="*/ 11021 w 47665"/>
                    <a:gd name="connsiteY1" fmla="*/ 54596 h 71276"/>
                    <a:gd name="connsiteX2" fmla="*/ 7400 w 47665"/>
                    <a:gd name="connsiteY2" fmla="*/ 33365 h 71276"/>
                    <a:gd name="connsiteX3" fmla="*/ 11021 w 47665"/>
                    <a:gd name="connsiteY3" fmla="*/ 12178 h 71276"/>
                    <a:gd name="connsiteX4" fmla="*/ 21855 w 47665"/>
                    <a:gd name="connsiteY4" fmla="*/ 5110 h 71276"/>
                    <a:gd name="connsiteX5" fmla="*/ 32733 w 47665"/>
                    <a:gd name="connsiteY5" fmla="*/ 12178 h 71276"/>
                    <a:gd name="connsiteX6" fmla="*/ 36369 w 47665"/>
                    <a:gd name="connsiteY6" fmla="*/ 33365 h 71276"/>
                    <a:gd name="connsiteX7" fmla="*/ 32733 w 47665"/>
                    <a:gd name="connsiteY7" fmla="*/ 54596 h 71276"/>
                    <a:gd name="connsiteX8" fmla="*/ 21855 w 47665"/>
                    <a:gd name="connsiteY8" fmla="*/ 61664 h 71276"/>
                    <a:gd name="connsiteX9" fmla="*/ 21855 w 47665"/>
                    <a:gd name="connsiteY9" fmla="*/ 69025 h 71276"/>
                    <a:gd name="connsiteX10" fmla="*/ 39576 w 47665"/>
                    <a:gd name="connsiteY10" fmla="*/ 59882 h 71276"/>
                    <a:gd name="connsiteX11" fmla="*/ 45695 w 47665"/>
                    <a:gd name="connsiteY11" fmla="*/ 33365 h 71276"/>
                    <a:gd name="connsiteX12" fmla="*/ 39576 w 47665"/>
                    <a:gd name="connsiteY12" fmla="*/ 6877 h 71276"/>
                    <a:gd name="connsiteX13" fmla="*/ 21855 w 47665"/>
                    <a:gd name="connsiteY13" fmla="*/ -2251 h 71276"/>
                    <a:gd name="connsiteX14" fmla="*/ 4148 w 47665"/>
                    <a:gd name="connsiteY14" fmla="*/ 6877 h 71276"/>
                    <a:gd name="connsiteX15" fmla="*/ -1971 w 47665"/>
                    <a:gd name="connsiteY15" fmla="*/ 33365 h 71276"/>
                    <a:gd name="connsiteX16" fmla="*/ 4148 w 47665"/>
                    <a:gd name="connsiteY16" fmla="*/ 59882 h 71276"/>
                    <a:gd name="connsiteX17" fmla="*/ 21855 w 47665"/>
                    <a:gd name="connsiteY17" fmla="*/ 69025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1855" y="61664"/>
                      </a:moveTo>
                      <a:cubicBezTo>
                        <a:pt x="17056" y="61664"/>
                        <a:pt x="13445" y="59308"/>
                        <a:pt x="11021" y="54596"/>
                      </a:cubicBezTo>
                      <a:cubicBezTo>
                        <a:pt x="8607" y="49895"/>
                        <a:pt x="7400" y="42817"/>
                        <a:pt x="7400" y="33365"/>
                      </a:cubicBezTo>
                      <a:cubicBezTo>
                        <a:pt x="7400" y="23952"/>
                        <a:pt x="8607" y="16889"/>
                        <a:pt x="11021" y="12178"/>
                      </a:cubicBezTo>
                      <a:cubicBezTo>
                        <a:pt x="13445" y="7466"/>
                        <a:pt x="17056" y="5110"/>
                        <a:pt x="21855" y="5110"/>
                      </a:cubicBezTo>
                      <a:cubicBezTo>
                        <a:pt x="26693" y="5110"/>
                        <a:pt x="30319" y="7466"/>
                        <a:pt x="32733" y="12178"/>
                      </a:cubicBezTo>
                      <a:cubicBezTo>
                        <a:pt x="35157" y="16889"/>
                        <a:pt x="36369" y="23952"/>
                        <a:pt x="36369" y="33365"/>
                      </a:cubicBezTo>
                      <a:cubicBezTo>
                        <a:pt x="36369" y="42817"/>
                        <a:pt x="35157" y="49895"/>
                        <a:pt x="32733" y="54596"/>
                      </a:cubicBezTo>
                      <a:cubicBezTo>
                        <a:pt x="30319" y="59308"/>
                        <a:pt x="26693" y="61664"/>
                        <a:pt x="21855" y="61664"/>
                      </a:cubicBezTo>
                      <a:close/>
                      <a:moveTo>
                        <a:pt x="21855" y="69025"/>
                      </a:moveTo>
                      <a:cubicBezTo>
                        <a:pt x="29589" y="69025"/>
                        <a:pt x="35497" y="65978"/>
                        <a:pt x="39576" y="59882"/>
                      </a:cubicBezTo>
                      <a:cubicBezTo>
                        <a:pt x="43655" y="53796"/>
                        <a:pt x="45695" y="44957"/>
                        <a:pt x="45695" y="33365"/>
                      </a:cubicBezTo>
                      <a:cubicBezTo>
                        <a:pt x="45695" y="21802"/>
                        <a:pt x="43655" y="12973"/>
                        <a:pt x="39576" y="6877"/>
                      </a:cubicBezTo>
                      <a:cubicBezTo>
                        <a:pt x="35497" y="792"/>
                        <a:pt x="29589" y="-2251"/>
                        <a:pt x="21855" y="-2251"/>
                      </a:cubicBezTo>
                      <a:cubicBezTo>
                        <a:pt x="14129" y="-2251"/>
                        <a:pt x="8227" y="792"/>
                        <a:pt x="4148" y="6877"/>
                      </a:cubicBezTo>
                      <a:cubicBezTo>
                        <a:pt x="69" y="12973"/>
                        <a:pt x="-1971" y="21802"/>
                        <a:pt x="-1971" y="33365"/>
                      </a:cubicBezTo>
                      <a:cubicBezTo>
                        <a:pt x="-1971" y="44957"/>
                        <a:pt x="69" y="53796"/>
                        <a:pt x="4148" y="59882"/>
                      </a:cubicBezTo>
                      <a:cubicBezTo>
                        <a:pt x="8227" y="65978"/>
                        <a:pt x="14129" y="69025"/>
                        <a:pt x="21855" y="6902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0" name="Freeform 599">
                  <a:extLst>
                    <a:ext uri="{FF2B5EF4-FFF2-40B4-BE49-F238E27FC236}">
                      <a16:creationId xmlns:a16="http://schemas.microsoft.com/office/drawing/2014/main" id="{7E5653E7-E85F-7E71-54AF-D6296E04A26C}"/>
                    </a:ext>
                  </a:extLst>
                </p:cNvPr>
                <p:cNvSpPr/>
                <p:nvPr/>
              </p:nvSpPr>
              <p:spPr>
                <a:xfrm flipV="1">
                  <a:off x="5322507" y="3891874"/>
                  <a:ext cx="43778" cy="69936"/>
                </a:xfrm>
                <a:custGeom>
                  <a:avLst/>
                  <a:gdLst>
                    <a:gd name="connsiteX0" fmla="*/ 9338 w 43778"/>
                    <a:gd name="connsiteY0" fmla="*/ 5521 h 69936"/>
                    <a:gd name="connsiteX1" fmla="*/ 41898 w 43778"/>
                    <a:gd name="connsiteY1" fmla="*/ 5521 h 69936"/>
                    <a:gd name="connsiteX2" fmla="*/ 41898 w 43778"/>
                    <a:gd name="connsiteY2" fmla="*/ -2297 h 69936"/>
                    <a:gd name="connsiteX3" fmla="*/ -1880 w 43778"/>
                    <a:gd name="connsiteY3" fmla="*/ -2297 h 69936"/>
                    <a:gd name="connsiteX4" fmla="*/ -1880 w 43778"/>
                    <a:gd name="connsiteY4" fmla="*/ 5521 h 69936"/>
                    <a:gd name="connsiteX5" fmla="*/ 12590 w 43778"/>
                    <a:gd name="connsiteY5" fmla="*/ 20215 h 69936"/>
                    <a:gd name="connsiteX6" fmla="*/ 24118 w 43778"/>
                    <a:gd name="connsiteY6" fmla="*/ 32127 h 69936"/>
                    <a:gd name="connsiteX7" fmla="*/ 30370 w 43778"/>
                    <a:gd name="connsiteY7" fmla="*/ 40608 h 69936"/>
                    <a:gd name="connsiteX8" fmla="*/ 32158 w 43778"/>
                    <a:gd name="connsiteY8" fmla="*/ 47439 h 69936"/>
                    <a:gd name="connsiteX9" fmla="*/ 28301 w 43778"/>
                    <a:gd name="connsiteY9" fmla="*/ 56362 h 69936"/>
                    <a:gd name="connsiteX10" fmla="*/ 18250 w 43778"/>
                    <a:gd name="connsiteY10" fmla="*/ 59822 h 69936"/>
                    <a:gd name="connsiteX11" fmla="*/ 8983 w 43778"/>
                    <a:gd name="connsiteY11" fmla="*/ 58305 h 69936"/>
                    <a:gd name="connsiteX12" fmla="*/ -1422 w 43778"/>
                    <a:gd name="connsiteY12" fmla="*/ 53697 h 69936"/>
                    <a:gd name="connsiteX13" fmla="*/ -1422 w 43778"/>
                    <a:gd name="connsiteY13" fmla="*/ 63090 h 69936"/>
                    <a:gd name="connsiteX14" fmla="*/ 9101 w 43778"/>
                    <a:gd name="connsiteY14" fmla="*/ 66492 h 69936"/>
                    <a:gd name="connsiteX15" fmla="*/ 18073 w 43778"/>
                    <a:gd name="connsiteY15" fmla="*/ 67640 h 69936"/>
                    <a:gd name="connsiteX16" fmla="*/ 35159 w 43778"/>
                    <a:gd name="connsiteY16" fmla="*/ 62295 h 69936"/>
                    <a:gd name="connsiteX17" fmla="*/ 41529 w 43778"/>
                    <a:gd name="connsiteY17" fmla="*/ 48043 h 69936"/>
                    <a:gd name="connsiteX18" fmla="*/ 39933 w 43778"/>
                    <a:gd name="connsiteY18" fmla="*/ 40004 h 69936"/>
                    <a:gd name="connsiteX19" fmla="*/ 34139 w 43778"/>
                    <a:gd name="connsiteY19" fmla="*/ 31067 h 69936"/>
                    <a:gd name="connsiteX20" fmla="*/ 26793 w 43778"/>
                    <a:gd name="connsiteY20" fmla="*/ 23352 h 69936"/>
                    <a:gd name="connsiteX21" fmla="*/ 9338 w 43778"/>
                    <a:gd name="connsiteY21" fmla="*/ 5521 h 69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6">
                      <a:moveTo>
                        <a:pt x="9338" y="5521"/>
                      </a:moveTo>
                      <a:lnTo>
                        <a:pt x="41898" y="5521"/>
                      </a:lnTo>
                      <a:lnTo>
                        <a:pt x="41898" y="-2297"/>
                      </a:lnTo>
                      <a:lnTo>
                        <a:pt x="-1880" y="-2297"/>
                      </a:lnTo>
                      <a:lnTo>
                        <a:pt x="-1880" y="5521"/>
                      </a:lnTo>
                      <a:cubicBezTo>
                        <a:pt x="1657" y="9173"/>
                        <a:pt x="6480" y="14071"/>
                        <a:pt x="12590" y="20215"/>
                      </a:cubicBezTo>
                      <a:cubicBezTo>
                        <a:pt x="18708" y="26370"/>
                        <a:pt x="22551" y="30340"/>
                        <a:pt x="24118" y="32127"/>
                      </a:cubicBezTo>
                      <a:cubicBezTo>
                        <a:pt x="27104" y="35464"/>
                        <a:pt x="29188" y="38291"/>
                        <a:pt x="30370" y="40608"/>
                      </a:cubicBezTo>
                      <a:cubicBezTo>
                        <a:pt x="31562" y="42924"/>
                        <a:pt x="32158" y="45201"/>
                        <a:pt x="32158" y="47439"/>
                      </a:cubicBezTo>
                      <a:cubicBezTo>
                        <a:pt x="32158" y="51091"/>
                        <a:pt x="30872" y="54065"/>
                        <a:pt x="28301" y="56362"/>
                      </a:cubicBezTo>
                      <a:cubicBezTo>
                        <a:pt x="25729" y="58668"/>
                        <a:pt x="22379" y="59822"/>
                        <a:pt x="18250" y="59822"/>
                      </a:cubicBezTo>
                      <a:cubicBezTo>
                        <a:pt x="15324" y="59822"/>
                        <a:pt x="12235" y="59316"/>
                        <a:pt x="8983" y="58305"/>
                      </a:cubicBezTo>
                      <a:cubicBezTo>
                        <a:pt x="5741" y="57294"/>
                        <a:pt x="2273" y="55758"/>
                        <a:pt x="-1422" y="53697"/>
                      </a:cubicBezTo>
                      <a:lnTo>
                        <a:pt x="-1422" y="63090"/>
                      </a:lnTo>
                      <a:cubicBezTo>
                        <a:pt x="2332" y="64592"/>
                        <a:pt x="5840" y="65726"/>
                        <a:pt x="9101" y="66492"/>
                      </a:cubicBezTo>
                      <a:cubicBezTo>
                        <a:pt x="12373" y="67257"/>
                        <a:pt x="15363" y="67640"/>
                        <a:pt x="18073" y="67640"/>
                      </a:cubicBezTo>
                      <a:cubicBezTo>
                        <a:pt x="25217" y="67640"/>
                        <a:pt x="30912" y="65858"/>
                        <a:pt x="35159" y="62295"/>
                      </a:cubicBezTo>
                      <a:cubicBezTo>
                        <a:pt x="39405" y="58742"/>
                        <a:pt x="41529" y="53991"/>
                        <a:pt x="41529" y="48043"/>
                      </a:cubicBezTo>
                      <a:cubicBezTo>
                        <a:pt x="41529" y="45216"/>
                        <a:pt x="40997" y="42536"/>
                        <a:pt x="39933" y="40004"/>
                      </a:cubicBezTo>
                      <a:cubicBezTo>
                        <a:pt x="38878" y="37481"/>
                        <a:pt x="36947" y="34502"/>
                        <a:pt x="34139" y="31067"/>
                      </a:cubicBezTo>
                      <a:cubicBezTo>
                        <a:pt x="33370" y="30173"/>
                        <a:pt x="30922" y="27602"/>
                        <a:pt x="26793" y="23352"/>
                      </a:cubicBezTo>
                      <a:cubicBezTo>
                        <a:pt x="22674" y="19101"/>
                        <a:pt x="16856" y="13158"/>
                        <a:pt x="9338" y="55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1" name="Graphic 16">
                <a:extLst>
                  <a:ext uri="{FF2B5EF4-FFF2-40B4-BE49-F238E27FC236}">
                    <a16:creationId xmlns:a16="http://schemas.microsoft.com/office/drawing/2014/main" id="{A2905A68-E2D1-F484-300F-421217FA89A1}"/>
                  </a:ext>
                </a:extLst>
              </p:cNvPr>
              <p:cNvGrpSpPr/>
              <p:nvPr/>
            </p:nvGrpSpPr>
            <p:grpSpPr>
              <a:xfrm>
                <a:off x="5622063" y="3893110"/>
                <a:ext cx="258916" cy="73373"/>
                <a:chOff x="5622063" y="3893110"/>
                <a:chExt cx="258916" cy="73373"/>
              </a:xfrm>
              <a:solidFill>
                <a:srgbClr val="000000"/>
              </a:solidFill>
            </p:grpSpPr>
            <p:sp>
              <p:nvSpPr>
                <p:cNvPr id="602" name="Freeform 601">
                  <a:extLst>
                    <a:ext uri="{FF2B5EF4-FFF2-40B4-BE49-F238E27FC236}">
                      <a16:creationId xmlns:a16="http://schemas.microsoft.com/office/drawing/2014/main" id="{6ADF6EC1-0F38-1F26-A33F-D5E5B57B8546}"/>
                    </a:ext>
                  </a:extLst>
                </p:cNvPr>
                <p:cNvSpPr/>
                <p:nvPr/>
              </p:nvSpPr>
              <p:spPr>
                <a:xfrm flipV="1">
                  <a:off x="5622063" y="3893110"/>
                  <a:ext cx="41059" cy="68700"/>
                </a:xfrm>
                <a:custGeom>
                  <a:avLst/>
                  <a:gdLst>
                    <a:gd name="connsiteX0" fmla="*/ -646 w 41059"/>
                    <a:gd name="connsiteY0" fmla="*/ 5563 h 68700"/>
                    <a:gd name="connsiteX1" fmla="*/ 14593 w 41059"/>
                    <a:gd name="connsiteY1" fmla="*/ 5563 h 68700"/>
                    <a:gd name="connsiteX2" fmla="*/ 14593 w 41059"/>
                    <a:gd name="connsiteY2" fmla="*/ 57979 h 68700"/>
                    <a:gd name="connsiteX3" fmla="*/ -1991 w 41059"/>
                    <a:gd name="connsiteY3" fmla="*/ 54666 h 68700"/>
                    <a:gd name="connsiteX4" fmla="*/ -1991 w 41059"/>
                    <a:gd name="connsiteY4" fmla="*/ 63132 h 68700"/>
                    <a:gd name="connsiteX5" fmla="*/ 14504 w 41059"/>
                    <a:gd name="connsiteY5" fmla="*/ 66445 h 68700"/>
                    <a:gd name="connsiteX6" fmla="*/ 23830 w 41059"/>
                    <a:gd name="connsiteY6" fmla="*/ 66445 h 68700"/>
                    <a:gd name="connsiteX7" fmla="*/ 23830 w 41059"/>
                    <a:gd name="connsiteY7" fmla="*/ 5563 h 68700"/>
                    <a:gd name="connsiteX8" fmla="*/ 39068 w 41059"/>
                    <a:gd name="connsiteY8" fmla="*/ 5563 h 68700"/>
                    <a:gd name="connsiteX9" fmla="*/ 39068 w 41059"/>
                    <a:gd name="connsiteY9" fmla="*/ -2255 h 68700"/>
                    <a:gd name="connsiteX10" fmla="*/ -646 w 41059"/>
                    <a:gd name="connsiteY10" fmla="*/ -2255 h 68700"/>
                    <a:gd name="connsiteX11" fmla="*/ -646 w 41059"/>
                    <a:gd name="connsiteY11" fmla="*/ 5563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46" y="5563"/>
                      </a:moveTo>
                      <a:lnTo>
                        <a:pt x="14593" y="5563"/>
                      </a:lnTo>
                      <a:lnTo>
                        <a:pt x="14593" y="57979"/>
                      </a:lnTo>
                      <a:lnTo>
                        <a:pt x="-1991" y="54666"/>
                      </a:lnTo>
                      <a:lnTo>
                        <a:pt x="-1991" y="63132"/>
                      </a:lnTo>
                      <a:lnTo>
                        <a:pt x="14504" y="66445"/>
                      </a:lnTo>
                      <a:lnTo>
                        <a:pt x="23830" y="66445"/>
                      </a:lnTo>
                      <a:lnTo>
                        <a:pt x="23830" y="5563"/>
                      </a:lnTo>
                      <a:lnTo>
                        <a:pt x="39068" y="5563"/>
                      </a:lnTo>
                      <a:lnTo>
                        <a:pt x="39068" y="-2255"/>
                      </a:lnTo>
                      <a:lnTo>
                        <a:pt x="-646" y="-2255"/>
                      </a:lnTo>
                      <a:lnTo>
                        <a:pt x="-646" y="55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3" name="Freeform 602">
                  <a:extLst>
                    <a:ext uri="{FF2B5EF4-FFF2-40B4-BE49-F238E27FC236}">
                      <a16:creationId xmlns:a16="http://schemas.microsoft.com/office/drawing/2014/main" id="{1BADF449-B6AE-415E-3EED-FD406F0C6F0D}"/>
                    </a:ext>
                  </a:extLst>
                </p:cNvPr>
                <p:cNvSpPr/>
                <p:nvPr/>
              </p:nvSpPr>
              <p:spPr>
                <a:xfrm flipV="1">
                  <a:off x="5676482" y="3893110"/>
                  <a:ext cx="50252" cy="68700"/>
                </a:xfrm>
                <a:custGeom>
                  <a:avLst/>
                  <a:gdLst>
                    <a:gd name="connsiteX0" fmla="*/ 29221 w 50252"/>
                    <a:gd name="connsiteY0" fmla="*/ 58347 h 68700"/>
                    <a:gd name="connsiteX1" fmla="*/ 5662 w 50252"/>
                    <a:gd name="connsiteY1" fmla="*/ 21671 h 68700"/>
                    <a:gd name="connsiteX2" fmla="*/ 29221 w 50252"/>
                    <a:gd name="connsiteY2" fmla="*/ 21671 h 68700"/>
                    <a:gd name="connsiteX3" fmla="*/ 29221 w 50252"/>
                    <a:gd name="connsiteY3" fmla="*/ 58347 h 68700"/>
                    <a:gd name="connsiteX4" fmla="*/ 26768 w 50252"/>
                    <a:gd name="connsiteY4" fmla="*/ 66445 h 68700"/>
                    <a:gd name="connsiteX5" fmla="*/ 38503 w 50252"/>
                    <a:gd name="connsiteY5" fmla="*/ 66445 h 68700"/>
                    <a:gd name="connsiteX6" fmla="*/ 38503 w 50252"/>
                    <a:gd name="connsiteY6" fmla="*/ 21671 h 68700"/>
                    <a:gd name="connsiteX7" fmla="*/ 48347 w 50252"/>
                    <a:gd name="connsiteY7" fmla="*/ 21671 h 68700"/>
                    <a:gd name="connsiteX8" fmla="*/ 48347 w 50252"/>
                    <a:gd name="connsiteY8" fmla="*/ 13941 h 68700"/>
                    <a:gd name="connsiteX9" fmla="*/ 38503 w 50252"/>
                    <a:gd name="connsiteY9" fmla="*/ 13941 h 68700"/>
                    <a:gd name="connsiteX10" fmla="*/ 38503 w 50252"/>
                    <a:gd name="connsiteY10" fmla="*/ -2255 h 68700"/>
                    <a:gd name="connsiteX11" fmla="*/ 29221 w 50252"/>
                    <a:gd name="connsiteY11" fmla="*/ -2255 h 68700"/>
                    <a:gd name="connsiteX12" fmla="*/ 29221 w 50252"/>
                    <a:gd name="connsiteY12" fmla="*/ 13941 h 68700"/>
                    <a:gd name="connsiteX13" fmla="*/ -1905 w 50252"/>
                    <a:gd name="connsiteY13" fmla="*/ 13941 h 68700"/>
                    <a:gd name="connsiteX14" fmla="*/ -1905 w 50252"/>
                    <a:gd name="connsiteY14" fmla="*/ 22908 h 68700"/>
                    <a:gd name="connsiteX15" fmla="*/ 26768 w 50252"/>
                    <a:gd name="connsiteY15" fmla="*/ 66445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221" y="58347"/>
                      </a:moveTo>
                      <a:lnTo>
                        <a:pt x="5662" y="21671"/>
                      </a:lnTo>
                      <a:lnTo>
                        <a:pt x="29221" y="21671"/>
                      </a:lnTo>
                      <a:lnTo>
                        <a:pt x="29221" y="58347"/>
                      </a:lnTo>
                      <a:close/>
                      <a:moveTo>
                        <a:pt x="26768" y="66445"/>
                      </a:moveTo>
                      <a:lnTo>
                        <a:pt x="38503" y="66445"/>
                      </a:lnTo>
                      <a:lnTo>
                        <a:pt x="38503" y="21671"/>
                      </a:lnTo>
                      <a:lnTo>
                        <a:pt x="48347" y="21671"/>
                      </a:lnTo>
                      <a:lnTo>
                        <a:pt x="48347" y="13941"/>
                      </a:lnTo>
                      <a:lnTo>
                        <a:pt x="38503" y="13941"/>
                      </a:lnTo>
                      <a:lnTo>
                        <a:pt x="38503" y="-2255"/>
                      </a:lnTo>
                      <a:lnTo>
                        <a:pt x="29221" y="-2255"/>
                      </a:lnTo>
                      <a:lnTo>
                        <a:pt x="29221" y="13941"/>
                      </a:lnTo>
                      <a:lnTo>
                        <a:pt x="-1905" y="13941"/>
                      </a:lnTo>
                      <a:lnTo>
                        <a:pt x="-1905" y="22908"/>
                      </a:lnTo>
                      <a:lnTo>
                        <a:pt x="26768" y="664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4" name="Freeform 603">
                  <a:extLst>
                    <a:ext uri="{FF2B5EF4-FFF2-40B4-BE49-F238E27FC236}">
                      <a16:creationId xmlns:a16="http://schemas.microsoft.com/office/drawing/2014/main" id="{A8E19DC5-014D-0FB8-00AB-90CE52E47670}"/>
                    </a:ext>
                  </a:extLst>
                </p:cNvPr>
                <p:cNvSpPr/>
                <p:nvPr/>
              </p:nvSpPr>
              <p:spPr>
                <a:xfrm flipV="1">
                  <a:off x="5742148" y="3950120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375 h 11690"/>
                    <a:gd name="connsiteX1" fmla="*/ 8853 w 9754"/>
                    <a:gd name="connsiteY1" fmla="*/ 11375 h 11690"/>
                    <a:gd name="connsiteX2" fmla="*/ 8853 w 9754"/>
                    <a:gd name="connsiteY2" fmla="*/ -316 h 11690"/>
                    <a:gd name="connsiteX3" fmla="*/ -902 w 9754"/>
                    <a:gd name="connsiteY3" fmla="*/ -316 h 11690"/>
                    <a:gd name="connsiteX4" fmla="*/ -902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375"/>
                      </a:moveTo>
                      <a:lnTo>
                        <a:pt x="8853" y="11375"/>
                      </a:lnTo>
                      <a:lnTo>
                        <a:pt x="8853" y="-316"/>
                      </a:lnTo>
                      <a:lnTo>
                        <a:pt x="-902" y="-316"/>
                      </a:lnTo>
                      <a:lnTo>
                        <a:pt x="-902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5" name="Freeform 604">
                  <a:extLst>
                    <a:ext uri="{FF2B5EF4-FFF2-40B4-BE49-F238E27FC236}">
                      <a16:creationId xmlns:a16="http://schemas.microsoft.com/office/drawing/2014/main" id="{A16119E2-F5EC-B922-454E-39D980032EE9}"/>
                    </a:ext>
                  </a:extLst>
                </p:cNvPr>
                <p:cNvSpPr/>
                <p:nvPr/>
              </p:nvSpPr>
              <p:spPr>
                <a:xfrm flipV="1">
                  <a:off x="5769408" y="3893110"/>
                  <a:ext cx="44621" cy="70039"/>
                </a:xfrm>
                <a:custGeom>
                  <a:avLst/>
                  <a:gdLst>
                    <a:gd name="connsiteX0" fmla="*/ 1025 w 44621"/>
                    <a:gd name="connsiteY0" fmla="*/ 67831 h 70039"/>
                    <a:gd name="connsiteX1" fmla="*/ 37650 w 44621"/>
                    <a:gd name="connsiteY1" fmla="*/ 67831 h 70039"/>
                    <a:gd name="connsiteX2" fmla="*/ 37650 w 44621"/>
                    <a:gd name="connsiteY2" fmla="*/ 59998 h 70039"/>
                    <a:gd name="connsiteX3" fmla="*/ 9568 w 44621"/>
                    <a:gd name="connsiteY3" fmla="*/ 59998 h 70039"/>
                    <a:gd name="connsiteX4" fmla="*/ 9568 w 44621"/>
                    <a:gd name="connsiteY4" fmla="*/ 43169 h 70039"/>
                    <a:gd name="connsiteX5" fmla="*/ 13618 w 44621"/>
                    <a:gd name="connsiteY5" fmla="*/ 44199 h 70039"/>
                    <a:gd name="connsiteX6" fmla="*/ 17697 w 44621"/>
                    <a:gd name="connsiteY6" fmla="*/ 44538 h 70039"/>
                    <a:gd name="connsiteX7" fmla="*/ 35980 w 44621"/>
                    <a:gd name="connsiteY7" fmla="*/ 38236 h 70039"/>
                    <a:gd name="connsiteX8" fmla="*/ 42735 w 44621"/>
                    <a:gd name="connsiteY8" fmla="*/ 21172 h 70039"/>
                    <a:gd name="connsiteX9" fmla="*/ 35803 w 44621"/>
                    <a:gd name="connsiteY9" fmla="*/ 3930 h 70039"/>
                    <a:gd name="connsiteX10" fmla="*/ 16264 w 44621"/>
                    <a:gd name="connsiteY10" fmla="*/ -2209 h 70039"/>
                    <a:gd name="connsiteX11" fmla="*/ 7410 w 44621"/>
                    <a:gd name="connsiteY11" fmla="*/ -1473 h 70039"/>
                    <a:gd name="connsiteX12" fmla="*/ -1886 w 44621"/>
                    <a:gd name="connsiteY12" fmla="*/ 735 h 70039"/>
                    <a:gd name="connsiteX13" fmla="*/ -1886 w 44621"/>
                    <a:gd name="connsiteY13" fmla="*/ 10085 h 70039"/>
                    <a:gd name="connsiteX14" fmla="*/ 6701 w 44621"/>
                    <a:gd name="connsiteY14" fmla="*/ 6728 h 70039"/>
                    <a:gd name="connsiteX15" fmla="*/ 16071 w 44621"/>
                    <a:gd name="connsiteY15" fmla="*/ 5624 h 70039"/>
                    <a:gd name="connsiteX16" fmla="*/ 28723 w 44621"/>
                    <a:gd name="connsiteY16" fmla="*/ 9805 h 70039"/>
                    <a:gd name="connsiteX17" fmla="*/ 33394 w 44621"/>
                    <a:gd name="connsiteY17" fmla="*/ 21172 h 70039"/>
                    <a:gd name="connsiteX18" fmla="*/ 28723 w 44621"/>
                    <a:gd name="connsiteY18" fmla="*/ 32524 h 70039"/>
                    <a:gd name="connsiteX19" fmla="*/ 16071 w 44621"/>
                    <a:gd name="connsiteY19" fmla="*/ 36720 h 70039"/>
                    <a:gd name="connsiteX20" fmla="*/ 8607 w 44621"/>
                    <a:gd name="connsiteY20" fmla="*/ 35895 h 70039"/>
                    <a:gd name="connsiteX21" fmla="*/ 1025 w 44621"/>
                    <a:gd name="connsiteY21" fmla="*/ 33319 h 70039"/>
                    <a:gd name="connsiteX22" fmla="*/ 1025 w 44621"/>
                    <a:gd name="connsiteY22" fmla="*/ 67831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1025" y="67831"/>
                      </a:moveTo>
                      <a:lnTo>
                        <a:pt x="37650" y="67831"/>
                      </a:lnTo>
                      <a:lnTo>
                        <a:pt x="37650" y="59998"/>
                      </a:lnTo>
                      <a:lnTo>
                        <a:pt x="9568" y="59998"/>
                      </a:lnTo>
                      <a:lnTo>
                        <a:pt x="9568" y="43169"/>
                      </a:lnTo>
                      <a:cubicBezTo>
                        <a:pt x="10918" y="43630"/>
                        <a:pt x="12268" y="43974"/>
                        <a:pt x="13618" y="44199"/>
                      </a:cubicBezTo>
                      <a:cubicBezTo>
                        <a:pt x="14978" y="44425"/>
                        <a:pt x="16337" y="44538"/>
                        <a:pt x="17697" y="44538"/>
                      </a:cubicBezTo>
                      <a:cubicBezTo>
                        <a:pt x="25393" y="44538"/>
                        <a:pt x="31487" y="42437"/>
                        <a:pt x="35980" y="38236"/>
                      </a:cubicBezTo>
                      <a:cubicBezTo>
                        <a:pt x="40483" y="34035"/>
                        <a:pt x="42735" y="28347"/>
                        <a:pt x="42735" y="21172"/>
                      </a:cubicBezTo>
                      <a:cubicBezTo>
                        <a:pt x="42735" y="13781"/>
                        <a:pt x="40424" y="8033"/>
                        <a:pt x="35803" y="3930"/>
                      </a:cubicBezTo>
                      <a:cubicBezTo>
                        <a:pt x="31182" y="-163"/>
                        <a:pt x="24669" y="-2209"/>
                        <a:pt x="16264" y="-2209"/>
                      </a:cubicBezTo>
                      <a:cubicBezTo>
                        <a:pt x="13367" y="-2209"/>
                        <a:pt x="10415" y="-1964"/>
                        <a:pt x="7410" y="-1473"/>
                      </a:cubicBezTo>
                      <a:cubicBezTo>
                        <a:pt x="4415" y="-982"/>
                        <a:pt x="1316" y="-246"/>
                        <a:pt x="-1886" y="735"/>
                      </a:cubicBezTo>
                      <a:lnTo>
                        <a:pt x="-1886" y="10085"/>
                      </a:lnTo>
                      <a:cubicBezTo>
                        <a:pt x="882" y="8583"/>
                        <a:pt x="3745" y="7464"/>
                        <a:pt x="6701" y="6728"/>
                      </a:cubicBezTo>
                      <a:cubicBezTo>
                        <a:pt x="9657" y="5992"/>
                        <a:pt x="12780" y="5624"/>
                        <a:pt x="16071" y="5624"/>
                      </a:cubicBezTo>
                      <a:cubicBezTo>
                        <a:pt x="21402" y="5624"/>
                        <a:pt x="25619" y="7017"/>
                        <a:pt x="28723" y="9805"/>
                      </a:cubicBezTo>
                      <a:cubicBezTo>
                        <a:pt x="31837" y="12593"/>
                        <a:pt x="33394" y="16382"/>
                        <a:pt x="33394" y="21172"/>
                      </a:cubicBezTo>
                      <a:cubicBezTo>
                        <a:pt x="33394" y="25952"/>
                        <a:pt x="31837" y="29736"/>
                        <a:pt x="28723" y="32524"/>
                      </a:cubicBezTo>
                      <a:cubicBezTo>
                        <a:pt x="25619" y="35321"/>
                        <a:pt x="21402" y="36720"/>
                        <a:pt x="16071" y="36720"/>
                      </a:cubicBezTo>
                      <a:cubicBezTo>
                        <a:pt x="13578" y="36720"/>
                        <a:pt x="11091" y="36445"/>
                        <a:pt x="8607" y="35895"/>
                      </a:cubicBezTo>
                      <a:cubicBezTo>
                        <a:pt x="6134" y="35346"/>
                        <a:pt x="3607" y="34487"/>
                        <a:pt x="1025" y="33319"/>
                      </a:cubicBezTo>
                      <a:lnTo>
                        <a:pt x="1025" y="678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6" name="Freeform 605">
                  <a:extLst>
                    <a:ext uri="{FF2B5EF4-FFF2-40B4-BE49-F238E27FC236}">
                      <a16:creationId xmlns:a16="http://schemas.microsoft.com/office/drawing/2014/main" id="{6BEE311F-0E9C-42AE-942E-78E176042DCF}"/>
                    </a:ext>
                  </a:extLst>
                </p:cNvPr>
                <p:cNvSpPr/>
                <p:nvPr/>
              </p:nvSpPr>
              <p:spPr>
                <a:xfrm flipV="1">
                  <a:off x="5832679" y="3893110"/>
                  <a:ext cx="41059" cy="68700"/>
                </a:xfrm>
                <a:custGeom>
                  <a:avLst/>
                  <a:gdLst>
                    <a:gd name="connsiteX0" fmla="*/ -623 w 41059"/>
                    <a:gd name="connsiteY0" fmla="*/ 5563 h 68700"/>
                    <a:gd name="connsiteX1" fmla="*/ 14615 w 41059"/>
                    <a:gd name="connsiteY1" fmla="*/ 5563 h 68700"/>
                    <a:gd name="connsiteX2" fmla="*/ 14615 w 41059"/>
                    <a:gd name="connsiteY2" fmla="*/ 57979 h 68700"/>
                    <a:gd name="connsiteX3" fmla="*/ -1968 w 41059"/>
                    <a:gd name="connsiteY3" fmla="*/ 54666 h 68700"/>
                    <a:gd name="connsiteX4" fmla="*/ -1968 w 41059"/>
                    <a:gd name="connsiteY4" fmla="*/ 63132 h 68700"/>
                    <a:gd name="connsiteX5" fmla="*/ 14526 w 41059"/>
                    <a:gd name="connsiteY5" fmla="*/ 66445 h 68700"/>
                    <a:gd name="connsiteX6" fmla="*/ 23852 w 41059"/>
                    <a:gd name="connsiteY6" fmla="*/ 66445 h 68700"/>
                    <a:gd name="connsiteX7" fmla="*/ 23852 w 41059"/>
                    <a:gd name="connsiteY7" fmla="*/ 5563 h 68700"/>
                    <a:gd name="connsiteX8" fmla="*/ 39091 w 41059"/>
                    <a:gd name="connsiteY8" fmla="*/ 5563 h 68700"/>
                    <a:gd name="connsiteX9" fmla="*/ 39091 w 41059"/>
                    <a:gd name="connsiteY9" fmla="*/ -2255 h 68700"/>
                    <a:gd name="connsiteX10" fmla="*/ -623 w 41059"/>
                    <a:gd name="connsiteY10" fmla="*/ -2255 h 68700"/>
                    <a:gd name="connsiteX11" fmla="*/ -623 w 41059"/>
                    <a:gd name="connsiteY11" fmla="*/ 5563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23" y="5563"/>
                      </a:moveTo>
                      <a:lnTo>
                        <a:pt x="14615" y="5563"/>
                      </a:lnTo>
                      <a:lnTo>
                        <a:pt x="14615" y="57979"/>
                      </a:lnTo>
                      <a:lnTo>
                        <a:pt x="-1968" y="54666"/>
                      </a:lnTo>
                      <a:lnTo>
                        <a:pt x="-1968" y="63132"/>
                      </a:lnTo>
                      <a:lnTo>
                        <a:pt x="14526" y="66445"/>
                      </a:lnTo>
                      <a:lnTo>
                        <a:pt x="23852" y="66445"/>
                      </a:lnTo>
                      <a:lnTo>
                        <a:pt x="23852" y="5563"/>
                      </a:lnTo>
                      <a:lnTo>
                        <a:pt x="39091" y="5563"/>
                      </a:lnTo>
                      <a:lnTo>
                        <a:pt x="39091" y="-2255"/>
                      </a:lnTo>
                      <a:lnTo>
                        <a:pt x="-623" y="-2255"/>
                      </a:lnTo>
                      <a:lnTo>
                        <a:pt x="-623" y="55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7" name="Graphic 16">
                <a:extLst>
                  <a:ext uri="{FF2B5EF4-FFF2-40B4-BE49-F238E27FC236}">
                    <a16:creationId xmlns:a16="http://schemas.microsoft.com/office/drawing/2014/main" id="{A6A8433A-2254-16E8-917A-C8CC8C60580D}"/>
                  </a:ext>
                </a:extLst>
              </p:cNvPr>
              <p:cNvGrpSpPr/>
              <p:nvPr/>
            </p:nvGrpSpPr>
            <p:grpSpPr>
              <a:xfrm>
                <a:off x="6128778" y="3891874"/>
                <a:ext cx="258156" cy="73265"/>
                <a:chOff x="6128778" y="3891874"/>
                <a:chExt cx="258156" cy="73265"/>
              </a:xfrm>
              <a:solidFill>
                <a:srgbClr val="000000"/>
              </a:solidFill>
            </p:grpSpPr>
            <p:sp>
              <p:nvSpPr>
                <p:cNvPr id="608" name="Freeform 607">
                  <a:extLst>
                    <a:ext uri="{FF2B5EF4-FFF2-40B4-BE49-F238E27FC236}">
                      <a16:creationId xmlns:a16="http://schemas.microsoft.com/office/drawing/2014/main" id="{1E9E6814-F9FB-7291-4407-D34D340A9FEB}"/>
                    </a:ext>
                  </a:extLst>
                </p:cNvPr>
                <p:cNvSpPr/>
                <p:nvPr/>
              </p:nvSpPr>
              <p:spPr>
                <a:xfrm flipV="1">
                  <a:off x="6128778" y="3893110"/>
                  <a:ext cx="41059" cy="68700"/>
                </a:xfrm>
                <a:custGeom>
                  <a:avLst/>
                  <a:gdLst>
                    <a:gd name="connsiteX0" fmla="*/ -592 w 41059"/>
                    <a:gd name="connsiteY0" fmla="*/ 5563 h 68700"/>
                    <a:gd name="connsiteX1" fmla="*/ 14646 w 41059"/>
                    <a:gd name="connsiteY1" fmla="*/ 5563 h 68700"/>
                    <a:gd name="connsiteX2" fmla="*/ 14646 w 41059"/>
                    <a:gd name="connsiteY2" fmla="*/ 57979 h 68700"/>
                    <a:gd name="connsiteX3" fmla="*/ -1937 w 41059"/>
                    <a:gd name="connsiteY3" fmla="*/ 54666 h 68700"/>
                    <a:gd name="connsiteX4" fmla="*/ -1937 w 41059"/>
                    <a:gd name="connsiteY4" fmla="*/ 63132 h 68700"/>
                    <a:gd name="connsiteX5" fmla="*/ 14557 w 41059"/>
                    <a:gd name="connsiteY5" fmla="*/ 66445 h 68700"/>
                    <a:gd name="connsiteX6" fmla="*/ 23884 w 41059"/>
                    <a:gd name="connsiteY6" fmla="*/ 66445 h 68700"/>
                    <a:gd name="connsiteX7" fmla="*/ 23884 w 41059"/>
                    <a:gd name="connsiteY7" fmla="*/ 5563 h 68700"/>
                    <a:gd name="connsiteX8" fmla="*/ 39122 w 41059"/>
                    <a:gd name="connsiteY8" fmla="*/ 5563 h 68700"/>
                    <a:gd name="connsiteX9" fmla="*/ 39122 w 41059"/>
                    <a:gd name="connsiteY9" fmla="*/ -2255 h 68700"/>
                    <a:gd name="connsiteX10" fmla="*/ -592 w 41059"/>
                    <a:gd name="connsiteY10" fmla="*/ -2255 h 68700"/>
                    <a:gd name="connsiteX11" fmla="*/ -592 w 41059"/>
                    <a:gd name="connsiteY11" fmla="*/ 5563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592" y="5563"/>
                      </a:moveTo>
                      <a:lnTo>
                        <a:pt x="14646" y="5563"/>
                      </a:lnTo>
                      <a:lnTo>
                        <a:pt x="14646" y="57979"/>
                      </a:lnTo>
                      <a:lnTo>
                        <a:pt x="-1937" y="54666"/>
                      </a:lnTo>
                      <a:lnTo>
                        <a:pt x="-1937" y="63132"/>
                      </a:lnTo>
                      <a:lnTo>
                        <a:pt x="14557" y="66445"/>
                      </a:lnTo>
                      <a:lnTo>
                        <a:pt x="23884" y="66445"/>
                      </a:lnTo>
                      <a:lnTo>
                        <a:pt x="23884" y="5563"/>
                      </a:lnTo>
                      <a:lnTo>
                        <a:pt x="39122" y="5563"/>
                      </a:lnTo>
                      <a:lnTo>
                        <a:pt x="39122" y="-2255"/>
                      </a:lnTo>
                      <a:lnTo>
                        <a:pt x="-592" y="-2255"/>
                      </a:lnTo>
                      <a:lnTo>
                        <a:pt x="-592" y="55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9" name="Freeform 608">
                  <a:extLst>
                    <a:ext uri="{FF2B5EF4-FFF2-40B4-BE49-F238E27FC236}">
                      <a16:creationId xmlns:a16="http://schemas.microsoft.com/office/drawing/2014/main" id="{B0839891-762B-6124-3057-8101C229150D}"/>
                    </a:ext>
                  </a:extLst>
                </p:cNvPr>
                <p:cNvSpPr/>
                <p:nvPr/>
              </p:nvSpPr>
              <p:spPr>
                <a:xfrm flipV="1">
                  <a:off x="6188960" y="3893110"/>
                  <a:ext cx="41059" cy="68700"/>
                </a:xfrm>
                <a:custGeom>
                  <a:avLst/>
                  <a:gdLst>
                    <a:gd name="connsiteX0" fmla="*/ -586 w 41059"/>
                    <a:gd name="connsiteY0" fmla="*/ 5563 h 68700"/>
                    <a:gd name="connsiteX1" fmla="*/ 14653 w 41059"/>
                    <a:gd name="connsiteY1" fmla="*/ 5563 h 68700"/>
                    <a:gd name="connsiteX2" fmla="*/ 14653 w 41059"/>
                    <a:gd name="connsiteY2" fmla="*/ 57979 h 68700"/>
                    <a:gd name="connsiteX3" fmla="*/ -1931 w 41059"/>
                    <a:gd name="connsiteY3" fmla="*/ 54666 h 68700"/>
                    <a:gd name="connsiteX4" fmla="*/ -1931 w 41059"/>
                    <a:gd name="connsiteY4" fmla="*/ 63132 h 68700"/>
                    <a:gd name="connsiteX5" fmla="*/ 14564 w 41059"/>
                    <a:gd name="connsiteY5" fmla="*/ 66445 h 68700"/>
                    <a:gd name="connsiteX6" fmla="*/ 23890 w 41059"/>
                    <a:gd name="connsiteY6" fmla="*/ 66445 h 68700"/>
                    <a:gd name="connsiteX7" fmla="*/ 23890 w 41059"/>
                    <a:gd name="connsiteY7" fmla="*/ 5563 h 68700"/>
                    <a:gd name="connsiteX8" fmla="*/ 39128 w 41059"/>
                    <a:gd name="connsiteY8" fmla="*/ 5563 h 68700"/>
                    <a:gd name="connsiteX9" fmla="*/ 39128 w 41059"/>
                    <a:gd name="connsiteY9" fmla="*/ -2255 h 68700"/>
                    <a:gd name="connsiteX10" fmla="*/ -586 w 41059"/>
                    <a:gd name="connsiteY10" fmla="*/ -2255 h 68700"/>
                    <a:gd name="connsiteX11" fmla="*/ -586 w 41059"/>
                    <a:gd name="connsiteY11" fmla="*/ 5563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586" y="5563"/>
                      </a:moveTo>
                      <a:lnTo>
                        <a:pt x="14653" y="5563"/>
                      </a:lnTo>
                      <a:lnTo>
                        <a:pt x="14653" y="57979"/>
                      </a:lnTo>
                      <a:lnTo>
                        <a:pt x="-1931" y="54666"/>
                      </a:lnTo>
                      <a:lnTo>
                        <a:pt x="-1931" y="63132"/>
                      </a:lnTo>
                      <a:lnTo>
                        <a:pt x="14564" y="66445"/>
                      </a:lnTo>
                      <a:lnTo>
                        <a:pt x="23890" y="66445"/>
                      </a:lnTo>
                      <a:lnTo>
                        <a:pt x="23890" y="5563"/>
                      </a:lnTo>
                      <a:lnTo>
                        <a:pt x="39128" y="5563"/>
                      </a:lnTo>
                      <a:lnTo>
                        <a:pt x="39128" y="-2255"/>
                      </a:lnTo>
                      <a:lnTo>
                        <a:pt x="-586" y="-2255"/>
                      </a:lnTo>
                      <a:lnTo>
                        <a:pt x="-586" y="55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0" name="Freeform 609">
                  <a:extLst>
                    <a:ext uri="{FF2B5EF4-FFF2-40B4-BE49-F238E27FC236}">
                      <a16:creationId xmlns:a16="http://schemas.microsoft.com/office/drawing/2014/main" id="{90123CB6-AFE0-9527-D414-3CC6657F4AF1}"/>
                    </a:ext>
                  </a:extLst>
                </p:cNvPr>
                <p:cNvSpPr/>
                <p:nvPr/>
              </p:nvSpPr>
              <p:spPr>
                <a:xfrm flipV="1">
                  <a:off x="6248862" y="3950120"/>
                  <a:ext cx="9754" cy="11690"/>
                </a:xfrm>
                <a:custGeom>
                  <a:avLst/>
                  <a:gdLst>
                    <a:gd name="connsiteX0" fmla="*/ -848 w 9754"/>
                    <a:gd name="connsiteY0" fmla="*/ 11375 h 11690"/>
                    <a:gd name="connsiteX1" fmla="*/ 8907 w 9754"/>
                    <a:gd name="connsiteY1" fmla="*/ 11375 h 11690"/>
                    <a:gd name="connsiteX2" fmla="*/ 8907 w 9754"/>
                    <a:gd name="connsiteY2" fmla="*/ -316 h 11690"/>
                    <a:gd name="connsiteX3" fmla="*/ -848 w 9754"/>
                    <a:gd name="connsiteY3" fmla="*/ -316 h 11690"/>
                    <a:gd name="connsiteX4" fmla="*/ -848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48" y="11375"/>
                      </a:moveTo>
                      <a:lnTo>
                        <a:pt x="8907" y="11375"/>
                      </a:lnTo>
                      <a:lnTo>
                        <a:pt x="8907" y="-316"/>
                      </a:lnTo>
                      <a:lnTo>
                        <a:pt x="-848" y="-316"/>
                      </a:lnTo>
                      <a:lnTo>
                        <a:pt x="-848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1" name="Freeform 610">
                  <a:extLst>
                    <a:ext uri="{FF2B5EF4-FFF2-40B4-BE49-F238E27FC236}">
                      <a16:creationId xmlns:a16="http://schemas.microsoft.com/office/drawing/2014/main" id="{DD3223D9-F3C8-B078-63D8-1852444D97C3}"/>
                    </a:ext>
                  </a:extLst>
                </p:cNvPr>
                <p:cNvSpPr/>
                <p:nvPr/>
              </p:nvSpPr>
              <p:spPr>
                <a:xfrm flipV="1">
                  <a:off x="6276580" y="3893110"/>
                  <a:ext cx="44340" cy="68700"/>
                </a:xfrm>
                <a:custGeom>
                  <a:avLst/>
                  <a:gdLst>
                    <a:gd name="connsiteX0" fmla="*/ -1854 w 44340"/>
                    <a:gd name="connsiteY0" fmla="*/ 66445 h 68700"/>
                    <a:gd name="connsiteX1" fmla="*/ 42486 w 44340"/>
                    <a:gd name="connsiteY1" fmla="*/ 66445 h 68700"/>
                    <a:gd name="connsiteX2" fmla="*/ 42486 w 44340"/>
                    <a:gd name="connsiteY2" fmla="*/ 62485 h 68700"/>
                    <a:gd name="connsiteX3" fmla="*/ 17448 w 44340"/>
                    <a:gd name="connsiteY3" fmla="*/ -2255 h 68700"/>
                    <a:gd name="connsiteX4" fmla="*/ 7708 w 44340"/>
                    <a:gd name="connsiteY4" fmla="*/ -2255 h 68700"/>
                    <a:gd name="connsiteX5" fmla="*/ 31268 w 44340"/>
                    <a:gd name="connsiteY5" fmla="*/ 58612 h 68700"/>
                    <a:gd name="connsiteX6" fmla="*/ -1854 w 44340"/>
                    <a:gd name="connsiteY6" fmla="*/ 58612 h 68700"/>
                    <a:gd name="connsiteX7" fmla="*/ -1854 w 44340"/>
                    <a:gd name="connsiteY7" fmla="*/ 66445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40" h="68700">
                      <a:moveTo>
                        <a:pt x="-1854" y="66445"/>
                      </a:moveTo>
                      <a:lnTo>
                        <a:pt x="42486" y="66445"/>
                      </a:lnTo>
                      <a:lnTo>
                        <a:pt x="42486" y="62485"/>
                      </a:lnTo>
                      <a:lnTo>
                        <a:pt x="17448" y="-2255"/>
                      </a:lnTo>
                      <a:lnTo>
                        <a:pt x="7708" y="-2255"/>
                      </a:lnTo>
                      <a:lnTo>
                        <a:pt x="31268" y="58612"/>
                      </a:lnTo>
                      <a:lnTo>
                        <a:pt x="-1854" y="58612"/>
                      </a:lnTo>
                      <a:lnTo>
                        <a:pt x="-1854" y="664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2" name="Freeform 611">
                  <a:extLst>
                    <a:ext uri="{FF2B5EF4-FFF2-40B4-BE49-F238E27FC236}">
                      <a16:creationId xmlns:a16="http://schemas.microsoft.com/office/drawing/2014/main" id="{075959FE-8F50-0404-23C5-DD211245D832}"/>
                    </a:ext>
                  </a:extLst>
                </p:cNvPr>
                <p:cNvSpPr/>
                <p:nvPr/>
              </p:nvSpPr>
              <p:spPr>
                <a:xfrm flipV="1">
                  <a:off x="6335935" y="3891874"/>
                  <a:ext cx="43778" cy="69936"/>
                </a:xfrm>
                <a:custGeom>
                  <a:avLst/>
                  <a:gdLst>
                    <a:gd name="connsiteX0" fmla="*/ 9445 w 43778"/>
                    <a:gd name="connsiteY0" fmla="*/ 5521 h 69936"/>
                    <a:gd name="connsiteX1" fmla="*/ 42006 w 43778"/>
                    <a:gd name="connsiteY1" fmla="*/ 5521 h 69936"/>
                    <a:gd name="connsiteX2" fmla="*/ 42006 w 43778"/>
                    <a:gd name="connsiteY2" fmla="*/ -2297 h 69936"/>
                    <a:gd name="connsiteX3" fmla="*/ -1773 w 43778"/>
                    <a:gd name="connsiteY3" fmla="*/ -2297 h 69936"/>
                    <a:gd name="connsiteX4" fmla="*/ -1773 w 43778"/>
                    <a:gd name="connsiteY4" fmla="*/ 5521 h 69936"/>
                    <a:gd name="connsiteX5" fmla="*/ 12697 w 43778"/>
                    <a:gd name="connsiteY5" fmla="*/ 20215 h 69936"/>
                    <a:gd name="connsiteX6" fmla="*/ 24225 w 43778"/>
                    <a:gd name="connsiteY6" fmla="*/ 32127 h 69936"/>
                    <a:gd name="connsiteX7" fmla="*/ 30477 w 43778"/>
                    <a:gd name="connsiteY7" fmla="*/ 40608 h 69936"/>
                    <a:gd name="connsiteX8" fmla="*/ 32265 w 43778"/>
                    <a:gd name="connsiteY8" fmla="*/ 47439 h 69936"/>
                    <a:gd name="connsiteX9" fmla="*/ 28408 w 43778"/>
                    <a:gd name="connsiteY9" fmla="*/ 56362 h 69936"/>
                    <a:gd name="connsiteX10" fmla="*/ 18357 w 43778"/>
                    <a:gd name="connsiteY10" fmla="*/ 59822 h 69936"/>
                    <a:gd name="connsiteX11" fmla="*/ 9090 w 43778"/>
                    <a:gd name="connsiteY11" fmla="*/ 58305 h 69936"/>
                    <a:gd name="connsiteX12" fmla="*/ -1315 w 43778"/>
                    <a:gd name="connsiteY12" fmla="*/ 53697 h 69936"/>
                    <a:gd name="connsiteX13" fmla="*/ -1315 w 43778"/>
                    <a:gd name="connsiteY13" fmla="*/ 63090 h 69936"/>
                    <a:gd name="connsiteX14" fmla="*/ 9209 w 43778"/>
                    <a:gd name="connsiteY14" fmla="*/ 66492 h 69936"/>
                    <a:gd name="connsiteX15" fmla="*/ 18180 w 43778"/>
                    <a:gd name="connsiteY15" fmla="*/ 67640 h 69936"/>
                    <a:gd name="connsiteX16" fmla="*/ 35266 w 43778"/>
                    <a:gd name="connsiteY16" fmla="*/ 62295 h 69936"/>
                    <a:gd name="connsiteX17" fmla="*/ 41636 w 43778"/>
                    <a:gd name="connsiteY17" fmla="*/ 48043 h 69936"/>
                    <a:gd name="connsiteX18" fmla="*/ 40040 w 43778"/>
                    <a:gd name="connsiteY18" fmla="*/ 40004 h 69936"/>
                    <a:gd name="connsiteX19" fmla="*/ 34246 w 43778"/>
                    <a:gd name="connsiteY19" fmla="*/ 31067 h 69936"/>
                    <a:gd name="connsiteX20" fmla="*/ 26900 w 43778"/>
                    <a:gd name="connsiteY20" fmla="*/ 23352 h 69936"/>
                    <a:gd name="connsiteX21" fmla="*/ 9445 w 43778"/>
                    <a:gd name="connsiteY21" fmla="*/ 5521 h 69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6">
                      <a:moveTo>
                        <a:pt x="9445" y="5521"/>
                      </a:moveTo>
                      <a:lnTo>
                        <a:pt x="42006" y="5521"/>
                      </a:lnTo>
                      <a:lnTo>
                        <a:pt x="42006" y="-2297"/>
                      </a:lnTo>
                      <a:lnTo>
                        <a:pt x="-1773" y="-2297"/>
                      </a:lnTo>
                      <a:lnTo>
                        <a:pt x="-1773" y="5521"/>
                      </a:lnTo>
                      <a:cubicBezTo>
                        <a:pt x="1764" y="9173"/>
                        <a:pt x="6588" y="14071"/>
                        <a:pt x="12697" y="20215"/>
                      </a:cubicBezTo>
                      <a:cubicBezTo>
                        <a:pt x="18816" y="26370"/>
                        <a:pt x="22658" y="30340"/>
                        <a:pt x="24225" y="32127"/>
                      </a:cubicBezTo>
                      <a:cubicBezTo>
                        <a:pt x="27211" y="35464"/>
                        <a:pt x="29295" y="38291"/>
                        <a:pt x="30477" y="40608"/>
                      </a:cubicBezTo>
                      <a:cubicBezTo>
                        <a:pt x="31669" y="42924"/>
                        <a:pt x="32265" y="45201"/>
                        <a:pt x="32265" y="47439"/>
                      </a:cubicBezTo>
                      <a:cubicBezTo>
                        <a:pt x="32265" y="51091"/>
                        <a:pt x="30980" y="54065"/>
                        <a:pt x="28408" y="56362"/>
                      </a:cubicBezTo>
                      <a:cubicBezTo>
                        <a:pt x="25836" y="58668"/>
                        <a:pt x="22486" y="59822"/>
                        <a:pt x="18357" y="59822"/>
                      </a:cubicBezTo>
                      <a:cubicBezTo>
                        <a:pt x="15431" y="59822"/>
                        <a:pt x="12342" y="59316"/>
                        <a:pt x="9090" y="58305"/>
                      </a:cubicBezTo>
                      <a:cubicBezTo>
                        <a:pt x="5849" y="57294"/>
                        <a:pt x="2380" y="55758"/>
                        <a:pt x="-1315" y="53697"/>
                      </a:cubicBezTo>
                      <a:lnTo>
                        <a:pt x="-1315" y="63090"/>
                      </a:lnTo>
                      <a:cubicBezTo>
                        <a:pt x="2439" y="64592"/>
                        <a:pt x="5947" y="65726"/>
                        <a:pt x="9209" y="66492"/>
                      </a:cubicBezTo>
                      <a:cubicBezTo>
                        <a:pt x="12480" y="67257"/>
                        <a:pt x="15470" y="67640"/>
                        <a:pt x="18180" y="67640"/>
                      </a:cubicBezTo>
                      <a:cubicBezTo>
                        <a:pt x="25324" y="67640"/>
                        <a:pt x="31019" y="65858"/>
                        <a:pt x="35266" y="62295"/>
                      </a:cubicBezTo>
                      <a:cubicBezTo>
                        <a:pt x="39513" y="58742"/>
                        <a:pt x="41636" y="53991"/>
                        <a:pt x="41636" y="48043"/>
                      </a:cubicBezTo>
                      <a:cubicBezTo>
                        <a:pt x="41636" y="45216"/>
                        <a:pt x="41104" y="42536"/>
                        <a:pt x="40040" y="40004"/>
                      </a:cubicBezTo>
                      <a:cubicBezTo>
                        <a:pt x="38986" y="37481"/>
                        <a:pt x="37054" y="34502"/>
                        <a:pt x="34246" y="31067"/>
                      </a:cubicBezTo>
                      <a:cubicBezTo>
                        <a:pt x="33477" y="30173"/>
                        <a:pt x="31029" y="27602"/>
                        <a:pt x="26900" y="23352"/>
                      </a:cubicBezTo>
                      <a:cubicBezTo>
                        <a:pt x="22782" y="19101"/>
                        <a:pt x="16963" y="13158"/>
                        <a:pt x="9445" y="55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3" name="Graphic 16">
                <a:extLst>
                  <a:ext uri="{FF2B5EF4-FFF2-40B4-BE49-F238E27FC236}">
                    <a16:creationId xmlns:a16="http://schemas.microsoft.com/office/drawing/2014/main" id="{7680E539-EC63-533E-E086-E50670120717}"/>
                  </a:ext>
                </a:extLst>
              </p:cNvPr>
              <p:cNvGrpSpPr/>
              <p:nvPr/>
            </p:nvGrpSpPr>
            <p:grpSpPr>
              <a:xfrm>
                <a:off x="6661147" y="3891874"/>
                <a:ext cx="202749" cy="74669"/>
                <a:chOff x="6661147" y="3891874"/>
                <a:chExt cx="202749" cy="74669"/>
              </a:xfrm>
              <a:solidFill>
                <a:srgbClr val="000000"/>
              </a:solidFill>
            </p:grpSpPr>
            <p:sp>
              <p:nvSpPr>
                <p:cNvPr id="614" name="Freeform 613">
                  <a:extLst>
                    <a:ext uri="{FF2B5EF4-FFF2-40B4-BE49-F238E27FC236}">
                      <a16:creationId xmlns:a16="http://schemas.microsoft.com/office/drawing/2014/main" id="{DB510826-EA47-3E1D-3C8B-16B8B5051FCD}"/>
                    </a:ext>
                  </a:extLst>
                </p:cNvPr>
                <p:cNvSpPr/>
                <p:nvPr/>
              </p:nvSpPr>
              <p:spPr>
                <a:xfrm flipV="1">
                  <a:off x="6661147" y="3891874"/>
                  <a:ext cx="47577" cy="71276"/>
                </a:xfrm>
                <a:custGeom>
                  <a:avLst/>
                  <a:gdLst>
                    <a:gd name="connsiteX0" fmla="*/ 2633 w 47577"/>
                    <a:gd name="connsiteY0" fmla="*/ 517 h 71276"/>
                    <a:gd name="connsiteX1" fmla="*/ 2633 w 47577"/>
                    <a:gd name="connsiteY1" fmla="*/ 8983 h 71276"/>
                    <a:gd name="connsiteX2" fmla="*/ 9742 w 47577"/>
                    <a:gd name="connsiteY2" fmla="*/ 6450 h 71276"/>
                    <a:gd name="connsiteX3" fmla="*/ 16822 w 47577"/>
                    <a:gd name="connsiteY3" fmla="*/ 5582 h 71276"/>
                    <a:gd name="connsiteX4" fmla="*/ 30922 w 47577"/>
                    <a:gd name="connsiteY4" fmla="*/ 11765 h 71276"/>
                    <a:gd name="connsiteX5" fmla="*/ 36494 w 47577"/>
                    <a:gd name="connsiteY5" fmla="*/ 30567 h 71276"/>
                    <a:gd name="connsiteX6" fmla="*/ 29695 w 47577"/>
                    <a:gd name="connsiteY6" fmla="*/ 24487 h 71276"/>
                    <a:gd name="connsiteX7" fmla="*/ 20606 w 47577"/>
                    <a:gd name="connsiteY7" fmla="*/ 22366 h 71276"/>
                    <a:gd name="connsiteX8" fmla="*/ 4229 w 47577"/>
                    <a:gd name="connsiteY8" fmla="*/ 28595 h 71276"/>
                    <a:gd name="connsiteX9" fmla="*/ -1801 w 47577"/>
                    <a:gd name="connsiteY9" fmla="*/ 45659 h 71276"/>
                    <a:gd name="connsiteX10" fmla="*/ 4481 w 47577"/>
                    <a:gd name="connsiteY10" fmla="*/ 62621 h 71276"/>
                    <a:gd name="connsiteX11" fmla="*/ 21197 w 47577"/>
                    <a:gd name="connsiteY11" fmla="*/ 69025 h 71276"/>
                    <a:gd name="connsiteX12" fmla="*/ 39465 w 47577"/>
                    <a:gd name="connsiteY12" fmla="*/ 59882 h 71276"/>
                    <a:gd name="connsiteX13" fmla="*/ 45776 w 47577"/>
                    <a:gd name="connsiteY13" fmla="*/ 33365 h 71276"/>
                    <a:gd name="connsiteX14" fmla="*/ 38031 w 47577"/>
                    <a:gd name="connsiteY14" fmla="*/ 7437 h 71276"/>
                    <a:gd name="connsiteX15" fmla="*/ 17236 w 47577"/>
                    <a:gd name="connsiteY15" fmla="*/ -2251 h 71276"/>
                    <a:gd name="connsiteX16" fmla="*/ 10112 w 47577"/>
                    <a:gd name="connsiteY16" fmla="*/ -1559 h 71276"/>
                    <a:gd name="connsiteX17" fmla="*/ 2633 w 47577"/>
                    <a:gd name="connsiteY17" fmla="*/ 517 h 71276"/>
                    <a:gd name="connsiteX18" fmla="*/ 21197 w 47577"/>
                    <a:gd name="connsiteY18" fmla="*/ 29640 h 71276"/>
                    <a:gd name="connsiteX19" fmla="*/ 31144 w 47577"/>
                    <a:gd name="connsiteY19" fmla="*/ 33910 h 71276"/>
                    <a:gd name="connsiteX20" fmla="*/ 34824 w 47577"/>
                    <a:gd name="connsiteY20" fmla="*/ 45659 h 71276"/>
                    <a:gd name="connsiteX21" fmla="*/ 31144 w 47577"/>
                    <a:gd name="connsiteY21" fmla="*/ 57364 h 71276"/>
                    <a:gd name="connsiteX22" fmla="*/ 21197 w 47577"/>
                    <a:gd name="connsiteY22" fmla="*/ 61664 h 71276"/>
                    <a:gd name="connsiteX23" fmla="*/ 11250 w 47577"/>
                    <a:gd name="connsiteY23" fmla="*/ 57364 h 71276"/>
                    <a:gd name="connsiteX24" fmla="*/ 7584 w 47577"/>
                    <a:gd name="connsiteY24" fmla="*/ 45659 h 71276"/>
                    <a:gd name="connsiteX25" fmla="*/ 11250 w 47577"/>
                    <a:gd name="connsiteY25" fmla="*/ 33910 h 71276"/>
                    <a:gd name="connsiteX26" fmla="*/ 21197 w 47577"/>
                    <a:gd name="connsiteY26" fmla="*/ 2964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7" h="71276">
                      <a:moveTo>
                        <a:pt x="2633" y="517"/>
                      </a:moveTo>
                      <a:lnTo>
                        <a:pt x="2633" y="8983"/>
                      </a:lnTo>
                      <a:cubicBezTo>
                        <a:pt x="4978" y="7874"/>
                        <a:pt x="7348" y="7029"/>
                        <a:pt x="9742" y="6450"/>
                      </a:cubicBezTo>
                      <a:cubicBezTo>
                        <a:pt x="12147" y="5871"/>
                        <a:pt x="14506" y="5582"/>
                        <a:pt x="16822" y="5582"/>
                      </a:cubicBezTo>
                      <a:cubicBezTo>
                        <a:pt x="22980" y="5582"/>
                        <a:pt x="27680" y="7643"/>
                        <a:pt x="30922" y="11765"/>
                      </a:cubicBezTo>
                      <a:cubicBezTo>
                        <a:pt x="34174" y="15888"/>
                        <a:pt x="36031" y="22155"/>
                        <a:pt x="36494" y="30567"/>
                      </a:cubicBezTo>
                      <a:cubicBezTo>
                        <a:pt x="34711" y="27927"/>
                        <a:pt x="32444" y="25900"/>
                        <a:pt x="29695" y="24487"/>
                      </a:cubicBezTo>
                      <a:cubicBezTo>
                        <a:pt x="26956" y="23073"/>
                        <a:pt x="23926" y="22366"/>
                        <a:pt x="20606" y="22366"/>
                      </a:cubicBezTo>
                      <a:cubicBezTo>
                        <a:pt x="13708" y="22366"/>
                        <a:pt x="8249" y="24442"/>
                        <a:pt x="4229" y="28595"/>
                      </a:cubicBezTo>
                      <a:cubicBezTo>
                        <a:pt x="209" y="32756"/>
                        <a:pt x="-1801" y="38445"/>
                        <a:pt x="-1801" y="45659"/>
                      </a:cubicBezTo>
                      <a:cubicBezTo>
                        <a:pt x="-1801" y="52707"/>
                        <a:pt x="293" y="58361"/>
                        <a:pt x="4481" y="62621"/>
                      </a:cubicBezTo>
                      <a:cubicBezTo>
                        <a:pt x="8668" y="66890"/>
                        <a:pt x="14240" y="69025"/>
                        <a:pt x="21197" y="69025"/>
                      </a:cubicBezTo>
                      <a:cubicBezTo>
                        <a:pt x="29178" y="69025"/>
                        <a:pt x="35267" y="65978"/>
                        <a:pt x="39465" y="59882"/>
                      </a:cubicBezTo>
                      <a:cubicBezTo>
                        <a:pt x="43672" y="53796"/>
                        <a:pt x="45776" y="44957"/>
                        <a:pt x="45776" y="33365"/>
                      </a:cubicBezTo>
                      <a:cubicBezTo>
                        <a:pt x="45776" y="22538"/>
                        <a:pt x="43194" y="13896"/>
                        <a:pt x="38031" y="7437"/>
                      </a:cubicBezTo>
                      <a:cubicBezTo>
                        <a:pt x="32878" y="978"/>
                        <a:pt x="25946" y="-2251"/>
                        <a:pt x="17236" y="-2251"/>
                      </a:cubicBezTo>
                      <a:cubicBezTo>
                        <a:pt x="14891" y="-2251"/>
                        <a:pt x="12516" y="-2021"/>
                        <a:pt x="10112" y="-1559"/>
                      </a:cubicBezTo>
                      <a:cubicBezTo>
                        <a:pt x="7717" y="-1098"/>
                        <a:pt x="5224" y="-406"/>
                        <a:pt x="2633" y="517"/>
                      </a:cubicBezTo>
                      <a:close/>
                      <a:moveTo>
                        <a:pt x="21197" y="29640"/>
                      </a:moveTo>
                      <a:cubicBezTo>
                        <a:pt x="25384" y="29640"/>
                        <a:pt x="28700" y="31063"/>
                        <a:pt x="31144" y="33910"/>
                      </a:cubicBezTo>
                      <a:cubicBezTo>
                        <a:pt x="33597" y="36766"/>
                        <a:pt x="34824" y="40683"/>
                        <a:pt x="34824" y="45659"/>
                      </a:cubicBezTo>
                      <a:cubicBezTo>
                        <a:pt x="34824" y="50596"/>
                        <a:pt x="33597" y="54498"/>
                        <a:pt x="31144" y="57364"/>
                      </a:cubicBezTo>
                      <a:cubicBezTo>
                        <a:pt x="28700" y="60231"/>
                        <a:pt x="25384" y="61664"/>
                        <a:pt x="21197" y="61664"/>
                      </a:cubicBezTo>
                      <a:cubicBezTo>
                        <a:pt x="17009" y="61664"/>
                        <a:pt x="13693" y="60231"/>
                        <a:pt x="11250" y="57364"/>
                      </a:cubicBezTo>
                      <a:cubicBezTo>
                        <a:pt x="8806" y="54498"/>
                        <a:pt x="7584" y="50596"/>
                        <a:pt x="7584" y="45659"/>
                      </a:cubicBezTo>
                      <a:cubicBezTo>
                        <a:pt x="7584" y="40683"/>
                        <a:pt x="8806" y="36766"/>
                        <a:pt x="11250" y="33910"/>
                      </a:cubicBezTo>
                      <a:cubicBezTo>
                        <a:pt x="13693" y="31063"/>
                        <a:pt x="17009" y="29640"/>
                        <a:pt x="21197" y="2964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5" name="Freeform 614">
                  <a:extLst>
                    <a:ext uri="{FF2B5EF4-FFF2-40B4-BE49-F238E27FC236}">
                      <a16:creationId xmlns:a16="http://schemas.microsoft.com/office/drawing/2014/main" id="{D349D6C2-C1B8-41DA-F167-C2B2AB50683F}"/>
                    </a:ext>
                  </a:extLst>
                </p:cNvPr>
                <p:cNvSpPr/>
                <p:nvPr/>
              </p:nvSpPr>
              <p:spPr>
                <a:xfrm flipV="1">
                  <a:off x="6725483" y="3950120"/>
                  <a:ext cx="9754" cy="11690"/>
                </a:xfrm>
                <a:custGeom>
                  <a:avLst/>
                  <a:gdLst>
                    <a:gd name="connsiteX0" fmla="*/ -798 w 9754"/>
                    <a:gd name="connsiteY0" fmla="*/ 11375 h 11690"/>
                    <a:gd name="connsiteX1" fmla="*/ 8957 w 9754"/>
                    <a:gd name="connsiteY1" fmla="*/ 11375 h 11690"/>
                    <a:gd name="connsiteX2" fmla="*/ 8957 w 9754"/>
                    <a:gd name="connsiteY2" fmla="*/ -316 h 11690"/>
                    <a:gd name="connsiteX3" fmla="*/ -798 w 9754"/>
                    <a:gd name="connsiteY3" fmla="*/ -316 h 11690"/>
                    <a:gd name="connsiteX4" fmla="*/ -798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8" y="11375"/>
                      </a:moveTo>
                      <a:lnTo>
                        <a:pt x="8957" y="11375"/>
                      </a:lnTo>
                      <a:lnTo>
                        <a:pt x="8957" y="-316"/>
                      </a:lnTo>
                      <a:lnTo>
                        <a:pt x="-798" y="-316"/>
                      </a:lnTo>
                      <a:lnTo>
                        <a:pt x="-798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6" name="Freeform 615">
                  <a:extLst>
                    <a:ext uri="{FF2B5EF4-FFF2-40B4-BE49-F238E27FC236}">
                      <a16:creationId xmlns:a16="http://schemas.microsoft.com/office/drawing/2014/main" id="{8AD35F47-8D1B-E27C-01F4-5FBE3ABCF38D}"/>
                    </a:ext>
                  </a:extLst>
                </p:cNvPr>
                <p:cNvSpPr/>
                <p:nvPr/>
              </p:nvSpPr>
              <p:spPr>
                <a:xfrm flipV="1">
                  <a:off x="6751856" y="3891874"/>
                  <a:ext cx="47296" cy="71276"/>
                </a:xfrm>
                <a:custGeom>
                  <a:avLst/>
                  <a:gdLst>
                    <a:gd name="connsiteX0" fmla="*/ 21835 w 47296"/>
                    <a:gd name="connsiteY0" fmla="*/ 31716 h 71276"/>
                    <a:gd name="connsiteX1" fmla="*/ 11371 w 47296"/>
                    <a:gd name="connsiteY1" fmla="*/ 28168 h 71276"/>
                    <a:gd name="connsiteX2" fmla="*/ 7572 w 47296"/>
                    <a:gd name="connsiteY2" fmla="*/ 18421 h 71276"/>
                    <a:gd name="connsiteX3" fmla="*/ 11371 w 47296"/>
                    <a:gd name="connsiteY3" fmla="*/ 8659 h 71276"/>
                    <a:gd name="connsiteX4" fmla="*/ 21835 w 47296"/>
                    <a:gd name="connsiteY4" fmla="*/ 5110 h 71276"/>
                    <a:gd name="connsiteX5" fmla="*/ 32314 w 47296"/>
                    <a:gd name="connsiteY5" fmla="*/ 8674 h 71276"/>
                    <a:gd name="connsiteX6" fmla="*/ 36157 w 47296"/>
                    <a:gd name="connsiteY6" fmla="*/ 18421 h 71276"/>
                    <a:gd name="connsiteX7" fmla="*/ 32344 w 47296"/>
                    <a:gd name="connsiteY7" fmla="*/ 28168 h 71276"/>
                    <a:gd name="connsiteX8" fmla="*/ 21835 w 47296"/>
                    <a:gd name="connsiteY8" fmla="*/ 31716 h 71276"/>
                    <a:gd name="connsiteX9" fmla="*/ 12509 w 47296"/>
                    <a:gd name="connsiteY9" fmla="*/ 35662 h 71276"/>
                    <a:gd name="connsiteX10" fmla="*/ 3153 w 47296"/>
                    <a:gd name="connsiteY10" fmla="*/ 41227 h 71276"/>
                    <a:gd name="connsiteX11" fmla="*/ -187 w 47296"/>
                    <a:gd name="connsiteY11" fmla="*/ 51225 h 71276"/>
                    <a:gd name="connsiteX12" fmla="*/ 5695 w 47296"/>
                    <a:gd name="connsiteY12" fmla="*/ 64240 h 71276"/>
                    <a:gd name="connsiteX13" fmla="*/ 21835 w 47296"/>
                    <a:gd name="connsiteY13" fmla="*/ 69025 h 71276"/>
                    <a:gd name="connsiteX14" fmla="*/ 38005 w 47296"/>
                    <a:gd name="connsiteY14" fmla="*/ 64240 h 71276"/>
                    <a:gd name="connsiteX15" fmla="*/ 43872 w 47296"/>
                    <a:gd name="connsiteY15" fmla="*/ 51225 h 71276"/>
                    <a:gd name="connsiteX16" fmla="*/ 40517 w 47296"/>
                    <a:gd name="connsiteY16" fmla="*/ 41227 h 71276"/>
                    <a:gd name="connsiteX17" fmla="*/ 31221 w 47296"/>
                    <a:gd name="connsiteY17" fmla="*/ 35662 h 71276"/>
                    <a:gd name="connsiteX18" fmla="*/ 41714 w 47296"/>
                    <a:gd name="connsiteY18" fmla="*/ 29537 h 71276"/>
                    <a:gd name="connsiteX19" fmla="*/ 45483 w 47296"/>
                    <a:gd name="connsiteY19" fmla="*/ 18421 h 71276"/>
                    <a:gd name="connsiteX20" fmla="*/ 39364 w 47296"/>
                    <a:gd name="connsiteY20" fmla="*/ 3079 h 71276"/>
                    <a:gd name="connsiteX21" fmla="*/ 21835 w 47296"/>
                    <a:gd name="connsiteY21" fmla="*/ -2251 h 71276"/>
                    <a:gd name="connsiteX22" fmla="*/ 4306 w 47296"/>
                    <a:gd name="connsiteY22" fmla="*/ 3079 h 71276"/>
                    <a:gd name="connsiteX23" fmla="*/ -1813 w 47296"/>
                    <a:gd name="connsiteY23" fmla="*/ 18421 h 71276"/>
                    <a:gd name="connsiteX24" fmla="*/ 1971 w 47296"/>
                    <a:gd name="connsiteY24" fmla="*/ 29537 h 71276"/>
                    <a:gd name="connsiteX25" fmla="*/ 12509 w 47296"/>
                    <a:gd name="connsiteY25" fmla="*/ 35662 h 71276"/>
                    <a:gd name="connsiteX26" fmla="*/ 9095 w 47296"/>
                    <a:gd name="connsiteY26" fmla="*/ 50341 h 71276"/>
                    <a:gd name="connsiteX27" fmla="*/ 12435 w 47296"/>
                    <a:gd name="connsiteY27" fmla="*/ 42022 h 71276"/>
                    <a:gd name="connsiteX28" fmla="*/ 21835 w 47296"/>
                    <a:gd name="connsiteY28" fmla="*/ 39034 h 71276"/>
                    <a:gd name="connsiteX29" fmla="*/ 31235 w 47296"/>
                    <a:gd name="connsiteY29" fmla="*/ 42022 h 71276"/>
                    <a:gd name="connsiteX30" fmla="*/ 34635 w 47296"/>
                    <a:gd name="connsiteY30" fmla="*/ 50341 h 71276"/>
                    <a:gd name="connsiteX31" fmla="*/ 31235 w 47296"/>
                    <a:gd name="connsiteY31" fmla="*/ 58675 h 71276"/>
                    <a:gd name="connsiteX32" fmla="*/ 21835 w 47296"/>
                    <a:gd name="connsiteY32" fmla="*/ 61664 h 71276"/>
                    <a:gd name="connsiteX33" fmla="*/ 12435 w 47296"/>
                    <a:gd name="connsiteY33" fmla="*/ 58675 h 71276"/>
                    <a:gd name="connsiteX34" fmla="*/ 9095 w 47296"/>
                    <a:gd name="connsiteY34" fmla="*/ 50341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835" y="31716"/>
                      </a:moveTo>
                      <a:cubicBezTo>
                        <a:pt x="17401" y="31716"/>
                        <a:pt x="13913" y="30533"/>
                        <a:pt x="11371" y="28168"/>
                      </a:cubicBezTo>
                      <a:cubicBezTo>
                        <a:pt x="8839" y="25802"/>
                        <a:pt x="7572" y="22553"/>
                        <a:pt x="7572" y="18421"/>
                      </a:cubicBezTo>
                      <a:cubicBezTo>
                        <a:pt x="7572" y="14278"/>
                        <a:pt x="8839" y="11024"/>
                        <a:pt x="11371" y="8659"/>
                      </a:cubicBezTo>
                      <a:cubicBezTo>
                        <a:pt x="13913" y="6293"/>
                        <a:pt x="17401" y="5110"/>
                        <a:pt x="21835" y="5110"/>
                      </a:cubicBezTo>
                      <a:cubicBezTo>
                        <a:pt x="26269" y="5110"/>
                        <a:pt x="29762" y="6298"/>
                        <a:pt x="32314" y="8674"/>
                      </a:cubicBezTo>
                      <a:cubicBezTo>
                        <a:pt x="34876" y="11059"/>
                        <a:pt x="36157" y="14308"/>
                        <a:pt x="36157" y="18421"/>
                      </a:cubicBezTo>
                      <a:cubicBezTo>
                        <a:pt x="36157" y="22553"/>
                        <a:pt x="34886" y="25802"/>
                        <a:pt x="32344" y="28168"/>
                      </a:cubicBezTo>
                      <a:cubicBezTo>
                        <a:pt x="29812" y="30533"/>
                        <a:pt x="26309" y="31716"/>
                        <a:pt x="21835" y="31716"/>
                      </a:cubicBezTo>
                      <a:close/>
                      <a:moveTo>
                        <a:pt x="12509" y="35662"/>
                      </a:moveTo>
                      <a:cubicBezTo>
                        <a:pt x="8508" y="36643"/>
                        <a:pt x="5390" y="38499"/>
                        <a:pt x="3153" y="41227"/>
                      </a:cubicBezTo>
                      <a:cubicBezTo>
                        <a:pt x="926" y="43966"/>
                        <a:pt x="-187" y="47298"/>
                        <a:pt x="-187" y="51225"/>
                      </a:cubicBezTo>
                      <a:cubicBezTo>
                        <a:pt x="-187" y="56712"/>
                        <a:pt x="1774" y="61050"/>
                        <a:pt x="5695" y="64240"/>
                      </a:cubicBezTo>
                      <a:cubicBezTo>
                        <a:pt x="9627" y="67430"/>
                        <a:pt x="15007" y="69025"/>
                        <a:pt x="21835" y="69025"/>
                      </a:cubicBezTo>
                      <a:cubicBezTo>
                        <a:pt x="28703" y="69025"/>
                        <a:pt x="34093" y="67430"/>
                        <a:pt x="38005" y="64240"/>
                      </a:cubicBezTo>
                      <a:cubicBezTo>
                        <a:pt x="41916" y="61050"/>
                        <a:pt x="43872" y="56712"/>
                        <a:pt x="43872" y="51225"/>
                      </a:cubicBezTo>
                      <a:cubicBezTo>
                        <a:pt x="43872" y="47298"/>
                        <a:pt x="42754" y="43966"/>
                        <a:pt x="40517" y="41227"/>
                      </a:cubicBezTo>
                      <a:cubicBezTo>
                        <a:pt x="38290" y="38499"/>
                        <a:pt x="35192" y="36643"/>
                        <a:pt x="31221" y="35662"/>
                      </a:cubicBezTo>
                      <a:cubicBezTo>
                        <a:pt x="35714" y="34621"/>
                        <a:pt x="39212" y="32580"/>
                        <a:pt x="41714" y="29537"/>
                      </a:cubicBezTo>
                      <a:cubicBezTo>
                        <a:pt x="44227" y="26504"/>
                        <a:pt x="45483" y="22798"/>
                        <a:pt x="45483" y="18421"/>
                      </a:cubicBezTo>
                      <a:cubicBezTo>
                        <a:pt x="45483" y="11756"/>
                        <a:pt x="43444" y="6642"/>
                        <a:pt x="39364" y="3079"/>
                      </a:cubicBezTo>
                      <a:cubicBezTo>
                        <a:pt x="35285" y="-475"/>
                        <a:pt x="29442" y="-2251"/>
                        <a:pt x="21835" y="-2251"/>
                      </a:cubicBezTo>
                      <a:cubicBezTo>
                        <a:pt x="14238" y="-2251"/>
                        <a:pt x="8395" y="-475"/>
                        <a:pt x="4306" y="3079"/>
                      </a:cubicBezTo>
                      <a:cubicBezTo>
                        <a:pt x="227" y="6642"/>
                        <a:pt x="-1813" y="11756"/>
                        <a:pt x="-1813" y="18421"/>
                      </a:cubicBezTo>
                      <a:cubicBezTo>
                        <a:pt x="-1813" y="22798"/>
                        <a:pt x="-552" y="26504"/>
                        <a:pt x="1971" y="29537"/>
                      </a:cubicBezTo>
                      <a:cubicBezTo>
                        <a:pt x="4503" y="32580"/>
                        <a:pt x="8016" y="34621"/>
                        <a:pt x="12509" y="35662"/>
                      </a:cubicBezTo>
                      <a:close/>
                      <a:moveTo>
                        <a:pt x="9095" y="50341"/>
                      </a:moveTo>
                      <a:cubicBezTo>
                        <a:pt x="9095" y="46788"/>
                        <a:pt x="10208" y="44015"/>
                        <a:pt x="12435" y="42022"/>
                      </a:cubicBezTo>
                      <a:cubicBezTo>
                        <a:pt x="14672" y="40030"/>
                        <a:pt x="17805" y="39034"/>
                        <a:pt x="21835" y="39034"/>
                      </a:cubicBezTo>
                      <a:cubicBezTo>
                        <a:pt x="25846" y="39034"/>
                        <a:pt x="28979" y="40030"/>
                        <a:pt x="31235" y="42022"/>
                      </a:cubicBezTo>
                      <a:cubicBezTo>
                        <a:pt x="33502" y="44015"/>
                        <a:pt x="34635" y="46788"/>
                        <a:pt x="34635" y="50341"/>
                      </a:cubicBezTo>
                      <a:cubicBezTo>
                        <a:pt x="34635" y="53904"/>
                        <a:pt x="33502" y="56682"/>
                        <a:pt x="31235" y="58675"/>
                      </a:cubicBezTo>
                      <a:cubicBezTo>
                        <a:pt x="28979" y="60667"/>
                        <a:pt x="25846" y="61664"/>
                        <a:pt x="21835" y="61664"/>
                      </a:cubicBezTo>
                      <a:cubicBezTo>
                        <a:pt x="17805" y="61664"/>
                        <a:pt x="14672" y="60667"/>
                        <a:pt x="12435" y="58675"/>
                      </a:cubicBezTo>
                      <a:cubicBezTo>
                        <a:pt x="10208" y="56682"/>
                        <a:pt x="9095" y="53904"/>
                        <a:pt x="9095" y="503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7" name="Freeform 616">
                  <a:extLst>
                    <a:ext uri="{FF2B5EF4-FFF2-40B4-BE49-F238E27FC236}">
                      <a16:creationId xmlns:a16="http://schemas.microsoft.com/office/drawing/2014/main" id="{FAF7C617-CB0A-AA91-4F8A-65E6CE0E400A}"/>
                    </a:ext>
                  </a:extLst>
                </p:cNvPr>
                <p:cNvSpPr/>
                <p:nvPr/>
              </p:nvSpPr>
              <p:spPr>
                <a:xfrm flipV="1">
                  <a:off x="6812837" y="3891874"/>
                  <a:ext cx="45389" cy="71276"/>
                </a:xfrm>
                <a:custGeom>
                  <a:avLst/>
                  <a:gdLst>
                    <a:gd name="connsiteX0" fmla="*/ 29375 w 45389"/>
                    <a:gd name="connsiteY0" fmla="*/ 36133 h 71276"/>
                    <a:gd name="connsiteX1" fmla="*/ 39825 w 45389"/>
                    <a:gd name="connsiteY1" fmla="*/ 30185 h 71276"/>
                    <a:gd name="connsiteX2" fmla="*/ 43594 w 45389"/>
                    <a:gd name="connsiteY2" fmla="*/ 19054 h 71276"/>
                    <a:gd name="connsiteX3" fmla="*/ 36573 w 45389"/>
                    <a:gd name="connsiteY3" fmla="*/ 3314 h 71276"/>
                    <a:gd name="connsiteX4" fmla="*/ 16620 w 45389"/>
                    <a:gd name="connsiteY4" fmla="*/ -2251 h 71276"/>
                    <a:gd name="connsiteX5" fmla="*/ 7693 w 45389"/>
                    <a:gd name="connsiteY5" fmla="*/ -1397 h 71276"/>
                    <a:gd name="connsiteX6" fmla="*/ -1796 w 45389"/>
                    <a:gd name="connsiteY6" fmla="*/ 1165 h 71276"/>
                    <a:gd name="connsiteX7" fmla="*/ -1796 w 45389"/>
                    <a:gd name="connsiteY7" fmla="*/ 10131 h 71276"/>
                    <a:gd name="connsiteX8" fmla="*/ 6688 w 45389"/>
                    <a:gd name="connsiteY8" fmla="*/ 6730 h 71276"/>
                    <a:gd name="connsiteX9" fmla="*/ 16354 w 45389"/>
                    <a:gd name="connsiteY9" fmla="*/ 5582 h 71276"/>
                    <a:gd name="connsiteX10" fmla="*/ 29715 w 45389"/>
                    <a:gd name="connsiteY10" fmla="*/ 9027 h 71276"/>
                    <a:gd name="connsiteX11" fmla="*/ 34312 w 45389"/>
                    <a:gd name="connsiteY11" fmla="*/ 19054 h 71276"/>
                    <a:gd name="connsiteX12" fmla="*/ 30040 w 45389"/>
                    <a:gd name="connsiteY12" fmla="*/ 28550 h 71276"/>
                    <a:gd name="connsiteX13" fmla="*/ 18157 w 45389"/>
                    <a:gd name="connsiteY13" fmla="*/ 31981 h 71276"/>
                    <a:gd name="connsiteX14" fmla="*/ 10117 w 45389"/>
                    <a:gd name="connsiteY14" fmla="*/ 31981 h 71276"/>
                    <a:gd name="connsiteX15" fmla="*/ 10117 w 45389"/>
                    <a:gd name="connsiteY15" fmla="*/ 39622 h 71276"/>
                    <a:gd name="connsiteX16" fmla="*/ 18527 w 45389"/>
                    <a:gd name="connsiteY16" fmla="*/ 39622 h 71276"/>
                    <a:gd name="connsiteX17" fmla="*/ 29050 w 45389"/>
                    <a:gd name="connsiteY17" fmla="*/ 42361 h 71276"/>
                    <a:gd name="connsiteX18" fmla="*/ 32701 w 45389"/>
                    <a:gd name="connsiteY18" fmla="*/ 50253 h 71276"/>
                    <a:gd name="connsiteX19" fmla="*/ 28932 w 45389"/>
                    <a:gd name="connsiteY19" fmla="*/ 58366 h 71276"/>
                    <a:gd name="connsiteX20" fmla="*/ 18157 w 45389"/>
                    <a:gd name="connsiteY20" fmla="*/ 61207 h 71276"/>
                    <a:gd name="connsiteX21" fmla="*/ 9925 w 45389"/>
                    <a:gd name="connsiteY21" fmla="*/ 60368 h 71276"/>
                    <a:gd name="connsiteX22" fmla="*/ 273 w 45389"/>
                    <a:gd name="connsiteY22" fmla="*/ 57806 h 71276"/>
                    <a:gd name="connsiteX23" fmla="*/ 273 w 45389"/>
                    <a:gd name="connsiteY23" fmla="*/ 66081 h 71276"/>
                    <a:gd name="connsiteX24" fmla="*/ 10235 w 45389"/>
                    <a:gd name="connsiteY24" fmla="*/ 68289 h 71276"/>
                    <a:gd name="connsiteX25" fmla="*/ 18985 w 45389"/>
                    <a:gd name="connsiteY25" fmla="*/ 69025 h 71276"/>
                    <a:gd name="connsiteX26" fmla="*/ 35790 w 45389"/>
                    <a:gd name="connsiteY26" fmla="*/ 64211 h 71276"/>
                    <a:gd name="connsiteX27" fmla="*/ 41983 w 45389"/>
                    <a:gd name="connsiteY27" fmla="*/ 51225 h 71276"/>
                    <a:gd name="connsiteX28" fmla="*/ 38701 w 45389"/>
                    <a:gd name="connsiteY28" fmla="*/ 41581 h 71276"/>
                    <a:gd name="connsiteX29" fmla="*/ 29375 w 45389"/>
                    <a:gd name="connsiteY29" fmla="*/ 36133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6">
                      <a:moveTo>
                        <a:pt x="29375" y="36133"/>
                      </a:moveTo>
                      <a:cubicBezTo>
                        <a:pt x="33839" y="35181"/>
                        <a:pt x="37322" y="33198"/>
                        <a:pt x="39825" y="30185"/>
                      </a:cubicBezTo>
                      <a:cubicBezTo>
                        <a:pt x="42337" y="27181"/>
                        <a:pt x="43594" y="23471"/>
                        <a:pt x="43594" y="19054"/>
                      </a:cubicBezTo>
                      <a:cubicBezTo>
                        <a:pt x="43594" y="12281"/>
                        <a:pt x="41253" y="7034"/>
                        <a:pt x="36573" y="3314"/>
                      </a:cubicBezTo>
                      <a:cubicBezTo>
                        <a:pt x="31893" y="-396"/>
                        <a:pt x="25242" y="-2251"/>
                        <a:pt x="16620" y="-2251"/>
                      </a:cubicBezTo>
                      <a:cubicBezTo>
                        <a:pt x="13733" y="-2251"/>
                        <a:pt x="10757" y="-1967"/>
                        <a:pt x="7693" y="-1397"/>
                      </a:cubicBezTo>
                      <a:cubicBezTo>
                        <a:pt x="4628" y="-828"/>
                        <a:pt x="1465" y="26"/>
                        <a:pt x="-1796" y="1165"/>
                      </a:cubicBezTo>
                      <a:lnTo>
                        <a:pt x="-1796" y="10131"/>
                      </a:lnTo>
                      <a:cubicBezTo>
                        <a:pt x="786" y="8629"/>
                        <a:pt x="3613" y="7496"/>
                        <a:pt x="6688" y="6730"/>
                      </a:cubicBezTo>
                      <a:cubicBezTo>
                        <a:pt x="9772" y="5964"/>
                        <a:pt x="12994" y="5582"/>
                        <a:pt x="16354" y="5582"/>
                      </a:cubicBezTo>
                      <a:cubicBezTo>
                        <a:pt x="22197" y="5582"/>
                        <a:pt x="26651" y="6730"/>
                        <a:pt x="29715" y="9027"/>
                      </a:cubicBezTo>
                      <a:cubicBezTo>
                        <a:pt x="32779" y="11324"/>
                        <a:pt x="34312" y="14666"/>
                        <a:pt x="34312" y="19054"/>
                      </a:cubicBezTo>
                      <a:cubicBezTo>
                        <a:pt x="34312" y="23107"/>
                        <a:pt x="32888" y="26273"/>
                        <a:pt x="30040" y="28550"/>
                      </a:cubicBezTo>
                      <a:cubicBezTo>
                        <a:pt x="27193" y="30837"/>
                        <a:pt x="23232" y="31981"/>
                        <a:pt x="18157" y="31981"/>
                      </a:cubicBezTo>
                      <a:lnTo>
                        <a:pt x="10117" y="31981"/>
                      </a:lnTo>
                      <a:lnTo>
                        <a:pt x="10117" y="39622"/>
                      </a:lnTo>
                      <a:lnTo>
                        <a:pt x="18527" y="39622"/>
                      </a:lnTo>
                      <a:cubicBezTo>
                        <a:pt x="23108" y="39622"/>
                        <a:pt x="26616" y="40535"/>
                        <a:pt x="29050" y="42361"/>
                      </a:cubicBezTo>
                      <a:cubicBezTo>
                        <a:pt x="31484" y="44187"/>
                        <a:pt x="32701" y="46817"/>
                        <a:pt x="32701" y="50253"/>
                      </a:cubicBezTo>
                      <a:cubicBezTo>
                        <a:pt x="32701" y="53777"/>
                        <a:pt x="31444" y="56481"/>
                        <a:pt x="28932" y="58366"/>
                      </a:cubicBezTo>
                      <a:cubicBezTo>
                        <a:pt x="26429" y="60260"/>
                        <a:pt x="22837" y="61207"/>
                        <a:pt x="18157" y="61207"/>
                      </a:cubicBezTo>
                      <a:cubicBezTo>
                        <a:pt x="15595" y="61207"/>
                        <a:pt x="12851" y="60927"/>
                        <a:pt x="9925" y="60368"/>
                      </a:cubicBezTo>
                      <a:cubicBezTo>
                        <a:pt x="6998" y="59818"/>
                        <a:pt x="3781" y="58964"/>
                        <a:pt x="273" y="57806"/>
                      </a:cubicBezTo>
                      <a:lnTo>
                        <a:pt x="273" y="66081"/>
                      </a:lnTo>
                      <a:cubicBezTo>
                        <a:pt x="3820" y="67062"/>
                        <a:pt x="7141" y="67798"/>
                        <a:pt x="10235" y="68289"/>
                      </a:cubicBezTo>
                      <a:cubicBezTo>
                        <a:pt x="13329" y="68780"/>
                        <a:pt x="16246" y="69025"/>
                        <a:pt x="18985" y="69025"/>
                      </a:cubicBezTo>
                      <a:cubicBezTo>
                        <a:pt x="26069" y="69025"/>
                        <a:pt x="31671" y="67421"/>
                        <a:pt x="35790" y="64211"/>
                      </a:cubicBezTo>
                      <a:cubicBezTo>
                        <a:pt x="39918" y="61011"/>
                        <a:pt x="41983" y="56682"/>
                        <a:pt x="41983" y="51225"/>
                      </a:cubicBezTo>
                      <a:cubicBezTo>
                        <a:pt x="41983" y="47416"/>
                        <a:pt x="40889" y="44201"/>
                        <a:pt x="38701" y="41581"/>
                      </a:cubicBezTo>
                      <a:cubicBezTo>
                        <a:pt x="36514" y="38960"/>
                        <a:pt x="33405" y="37144"/>
                        <a:pt x="29375" y="3613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18" name="Graphic 16">
                <a:extLst>
                  <a:ext uri="{FF2B5EF4-FFF2-40B4-BE49-F238E27FC236}">
                    <a16:creationId xmlns:a16="http://schemas.microsoft.com/office/drawing/2014/main" id="{B69F2F50-A55F-5989-2B9B-4DE116858960}"/>
                  </a:ext>
                </a:extLst>
              </p:cNvPr>
              <p:cNvGrpSpPr/>
              <p:nvPr/>
            </p:nvGrpSpPr>
            <p:grpSpPr>
              <a:xfrm>
                <a:off x="7168319" y="3891874"/>
                <a:ext cx="203950" cy="74669"/>
                <a:chOff x="7168319" y="3891874"/>
                <a:chExt cx="203950" cy="74669"/>
              </a:xfrm>
              <a:solidFill>
                <a:srgbClr val="000000"/>
              </a:solidFill>
            </p:grpSpPr>
            <p:sp>
              <p:nvSpPr>
                <p:cNvPr id="619" name="Freeform 618">
                  <a:extLst>
                    <a:ext uri="{FF2B5EF4-FFF2-40B4-BE49-F238E27FC236}">
                      <a16:creationId xmlns:a16="http://schemas.microsoft.com/office/drawing/2014/main" id="{CEFD0A9A-1A69-C362-6DFC-0D13241B4F62}"/>
                    </a:ext>
                  </a:extLst>
                </p:cNvPr>
                <p:cNvSpPr/>
                <p:nvPr/>
              </p:nvSpPr>
              <p:spPr>
                <a:xfrm flipV="1">
                  <a:off x="7168319" y="3891874"/>
                  <a:ext cx="47296" cy="71276"/>
                </a:xfrm>
                <a:custGeom>
                  <a:avLst/>
                  <a:gdLst>
                    <a:gd name="connsiteX0" fmla="*/ 21879 w 47296"/>
                    <a:gd name="connsiteY0" fmla="*/ 31716 h 71276"/>
                    <a:gd name="connsiteX1" fmla="*/ 11415 w 47296"/>
                    <a:gd name="connsiteY1" fmla="*/ 28168 h 71276"/>
                    <a:gd name="connsiteX2" fmla="*/ 7616 w 47296"/>
                    <a:gd name="connsiteY2" fmla="*/ 18421 h 71276"/>
                    <a:gd name="connsiteX3" fmla="*/ 11415 w 47296"/>
                    <a:gd name="connsiteY3" fmla="*/ 8659 h 71276"/>
                    <a:gd name="connsiteX4" fmla="*/ 21879 w 47296"/>
                    <a:gd name="connsiteY4" fmla="*/ 5110 h 71276"/>
                    <a:gd name="connsiteX5" fmla="*/ 32358 w 47296"/>
                    <a:gd name="connsiteY5" fmla="*/ 8674 h 71276"/>
                    <a:gd name="connsiteX6" fmla="*/ 36201 w 47296"/>
                    <a:gd name="connsiteY6" fmla="*/ 18421 h 71276"/>
                    <a:gd name="connsiteX7" fmla="*/ 32388 w 47296"/>
                    <a:gd name="connsiteY7" fmla="*/ 28168 h 71276"/>
                    <a:gd name="connsiteX8" fmla="*/ 21879 w 47296"/>
                    <a:gd name="connsiteY8" fmla="*/ 31716 h 71276"/>
                    <a:gd name="connsiteX9" fmla="*/ 12553 w 47296"/>
                    <a:gd name="connsiteY9" fmla="*/ 35662 h 71276"/>
                    <a:gd name="connsiteX10" fmla="*/ 3197 w 47296"/>
                    <a:gd name="connsiteY10" fmla="*/ 41227 h 71276"/>
                    <a:gd name="connsiteX11" fmla="*/ -143 w 47296"/>
                    <a:gd name="connsiteY11" fmla="*/ 51225 h 71276"/>
                    <a:gd name="connsiteX12" fmla="*/ 5739 w 47296"/>
                    <a:gd name="connsiteY12" fmla="*/ 64240 h 71276"/>
                    <a:gd name="connsiteX13" fmla="*/ 21879 w 47296"/>
                    <a:gd name="connsiteY13" fmla="*/ 69025 h 71276"/>
                    <a:gd name="connsiteX14" fmla="*/ 38049 w 47296"/>
                    <a:gd name="connsiteY14" fmla="*/ 64240 h 71276"/>
                    <a:gd name="connsiteX15" fmla="*/ 43916 w 47296"/>
                    <a:gd name="connsiteY15" fmla="*/ 51225 h 71276"/>
                    <a:gd name="connsiteX16" fmla="*/ 40561 w 47296"/>
                    <a:gd name="connsiteY16" fmla="*/ 41227 h 71276"/>
                    <a:gd name="connsiteX17" fmla="*/ 31265 w 47296"/>
                    <a:gd name="connsiteY17" fmla="*/ 35662 h 71276"/>
                    <a:gd name="connsiteX18" fmla="*/ 41758 w 47296"/>
                    <a:gd name="connsiteY18" fmla="*/ 29537 h 71276"/>
                    <a:gd name="connsiteX19" fmla="*/ 45527 w 47296"/>
                    <a:gd name="connsiteY19" fmla="*/ 18421 h 71276"/>
                    <a:gd name="connsiteX20" fmla="*/ 39408 w 47296"/>
                    <a:gd name="connsiteY20" fmla="*/ 3079 h 71276"/>
                    <a:gd name="connsiteX21" fmla="*/ 21879 w 47296"/>
                    <a:gd name="connsiteY21" fmla="*/ -2251 h 71276"/>
                    <a:gd name="connsiteX22" fmla="*/ 4350 w 47296"/>
                    <a:gd name="connsiteY22" fmla="*/ 3079 h 71276"/>
                    <a:gd name="connsiteX23" fmla="*/ -1769 w 47296"/>
                    <a:gd name="connsiteY23" fmla="*/ 18421 h 71276"/>
                    <a:gd name="connsiteX24" fmla="*/ 2015 w 47296"/>
                    <a:gd name="connsiteY24" fmla="*/ 29537 h 71276"/>
                    <a:gd name="connsiteX25" fmla="*/ 12553 w 47296"/>
                    <a:gd name="connsiteY25" fmla="*/ 35662 h 71276"/>
                    <a:gd name="connsiteX26" fmla="*/ 9139 w 47296"/>
                    <a:gd name="connsiteY26" fmla="*/ 50341 h 71276"/>
                    <a:gd name="connsiteX27" fmla="*/ 12479 w 47296"/>
                    <a:gd name="connsiteY27" fmla="*/ 42022 h 71276"/>
                    <a:gd name="connsiteX28" fmla="*/ 21879 w 47296"/>
                    <a:gd name="connsiteY28" fmla="*/ 39034 h 71276"/>
                    <a:gd name="connsiteX29" fmla="*/ 31279 w 47296"/>
                    <a:gd name="connsiteY29" fmla="*/ 42022 h 71276"/>
                    <a:gd name="connsiteX30" fmla="*/ 34679 w 47296"/>
                    <a:gd name="connsiteY30" fmla="*/ 50341 h 71276"/>
                    <a:gd name="connsiteX31" fmla="*/ 31279 w 47296"/>
                    <a:gd name="connsiteY31" fmla="*/ 58675 h 71276"/>
                    <a:gd name="connsiteX32" fmla="*/ 21879 w 47296"/>
                    <a:gd name="connsiteY32" fmla="*/ 61664 h 71276"/>
                    <a:gd name="connsiteX33" fmla="*/ 12479 w 47296"/>
                    <a:gd name="connsiteY33" fmla="*/ 58675 h 71276"/>
                    <a:gd name="connsiteX34" fmla="*/ 9139 w 47296"/>
                    <a:gd name="connsiteY34" fmla="*/ 50341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879" y="31716"/>
                      </a:moveTo>
                      <a:cubicBezTo>
                        <a:pt x="17445" y="31716"/>
                        <a:pt x="13957" y="30533"/>
                        <a:pt x="11415" y="28168"/>
                      </a:cubicBezTo>
                      <a:cubicBezTo>
                        <a:pt x="8883" y="25802"/>
                        <a:pt x="7616" y="22553"/>
                        <a:pt x="7616" y="18421"/>
                      </a:cubicBezTo>
                      <a:cubicBezTo>
                        <a:pt x="7616" y="14278"/>
                        <a:pt x="8883" y="11024"/>
                        <a:pt x="11415" y="8659"/>
                      </a:cubicBezTo>
                      <a:cubicBezTo>
                        <a:pt x="13957" y="6293"/>
                        <a:pt x="17445" y="5110"/>
                        <a:pt x="21879" y="5110"/>
                      </a:cubicBezTo>
                      <a:cubicBezTo>
                        <a:pt x="26313" y="5110"/>
                        <a:pt x="29806" y="6298"/>
                        <a:pt x="32358" y="8674"/>
                      </a:cubicBezTo>
                      <a:cubicBezTo>
                        <a:pt x="34920" y="11059"/>
                        <a:pt x="36201" y="14308"/>
                        <a:pt x="36201" y="18421"/>
                      </a:cubicBezTo>
                      <a:cubicBezTo>
                        <a:pt x="36201" y="22553"/>
                        <a:pt x="34930" y="25802"/>
                        <a:pt x="32388" y="28168"/>
                      </a:cubicBezTo>
                      <a:cubicBezTo>
                        <a:pt x="29856" y="30533"/>
                        <a:pt x="26353" y="31716"/>
                        <a:pt x="21879" y="31716"/>
                      </a:cubicBezTo>
                      <a:close/>
                      <a:moveTo>
                        <a:pt x="12553" y="35662"/>
                      </a:moveTo>
                      <a:cubicBezTo>
                        <a:pt x="8552" y="36643"/>
                        <a:pt x="5434" y="38499"/>
                        <a:pt x="3197" y="41227"/>
                      </a:cubicBezTo>
                      <a:cubicBezTo>
                        <a:pt x="970" y="43966"/>
                        <a:pt x="-143" y="47298"/>
                        <a:pt x="-143" y="51225"/>
                      </a:cubicBezTo>
                      <a:cubicBezTo>
                        <a:pt x="-143" y="56712"/>
                        <a:pt x="1818" y="61050"/>
                        <a:pt x="5739" y="64240"/>
                      </a:cubicBezTo>
                      <a:cubicBezTo>
                        <a:pt x="9671" y="67430"/>
                        <a:pt x="15051" y="69025"/>
                        <a:pt x="21879" y="69025"/>
                      </a:cubicBezTo>
                      <a:cubicBezTo>
                        <a:pt x="28747" y="69025"/>
                        <a:pt x="34137" y="67430"/>
                        <a:pt x="38049" y="64240"/>
                      </a:cubicBezTo>
                      <a:cubicBezTo>
                        <a:pt x="41961" y="61050"/>
                        <a:pt x="43916" y="56712"/>
                        <a:pt x="43916" y="51225"/>
                      </a:cubicBezTo>
                      <a:cubicBezTo>
                        <a:pt x="43916" y="47298"/>
                        <a:pt x="42798" y="43966"/>
                        <a:pt x="40561" y="41227"/>
                      </a:cubicBezTo>
                      <a:cubicBezTo>
                        <a:pt x="38334" y="38499"/>
                        <a:pt x="35236" y="36643"/>
                        <a:pt x="31265" y="35662"/>
                      </a:cubicBezTo>
                      <a:cubicBezTo>
                        <a:pt x="35758" y="34621"/>
                        <a:pt x="39256" y="32580"/>
                        <a:pt x="41758" y="29537"/>
                      </a:cubicBezTo>
                      <a:cubicBezTo>
                        <a:pt x="44271" y="26504"/>
                        <a:pt x="45527" y="22798"/>
                        <a:pt x="45527" y="18421"/>
                      </a:cubicBezTo>
                      <a:cubicBezTo>
                        <a:pt x="45527" y="11756"/>
                        <a:pt x="43488" y="6642"/>
                        <a:pt x="39408" y="3079"/>
                      </a:cubicBezTo>
                      <a:cubicBezTo>
                        <a:pt x="35329" y="-475"/>
                        <a:pt x="29486" y="-2251"/>
                        <a:pt x="21879" y="-2251"/>
                      </a:cubicBezTo>
                      <a:cubicBezTo>
                        <a:pt x="14282" y="-2251"/>
                        <a:pt x="8439" y="-475"/>
                        <a:pt x="4350" y="3079"/>
                      </a:cubicBezTo>
                      <a:cubicBezTo>
                        <a:pt x="271" y="6642"/>
                        <a:pt x="-1769" y="11756"/>
                        <a:pt x="-1769" y="18421"/>
                      </a:cubicBezTo>
                      <a:cubicBezTo>
                        <a:pt x="-1769" y="22798"/>
                        <a:pt x="-508" y="26504"/>
                        <a:pt x="2015" y="29537"/>
                      </a:cubicBezTo>
                      <a:cubicBezTo>
                        <a:pt x="4547" y="32580"/>
                        <a:pt x="8060" y="34621"/>
                        <a:pt x="12553" y="35662"/>
                      </a:cubicBezTo>
                      <a:close/>
                      <a:moveTo>
                        <a:pt x="9139" y="50341"/>
                      </a:moveTo>
                      <a:cubicBezTo>
                        <a:pt x="9139" y="46788"/>
                        <a:pt x="10252" y="44015"/>
                        <a:pt x="12479" y="42022"/>
                      </a:cubicBezTo>
                      <a:cubicBezTo>
                        <a:pt x="14716" y="40030"/>
                        <a:pt x="17849" y="39034"/>
                        <a:pt x="21879" y="39034"/>
                      </a:cubicBezTo>
                      <a:cubicBezTo>
                        <a:pt x="25890" y="39034"/>
                        <a:pt x="29023" y="40030"/>
                        <a:pt x="31279" y="42022"/>
                      </a:cubicBezTo>
                      <a:cubicBezTo>
                        <a:pt x="33546" y="44015"/>
                        <a:pt x="34679" y="46788"/>
                        <a:pt x="34679" y="50341"/>
                      </a:cubicBezTo>
                      <a:cubicBezTo>
                        <a:pt x="34679" y="53904"/>
                        <a:pt x="33546" y="56682"/>
                        <a:pt x="31279" y="58675"/>
                      </a:cubicBezTo>
                      <a:cubicBezTo>
                        <a:pt x="29023" y="60667"/>
                        <a:pt x="25890" y="61664"/>
                        <a:pt x="21879" y="61664"/>
                      </a:cubicBezTo>
                      <a:cubicBezTo>
                        <a:pt x="17849" y="61664"/>
                        <a:pt x="14716" y="60667"/>
                        <a:pt x="12479" y="58675"/>
                      </a:cubicBezTo>
                      <a:cubicBezTo>
                        <a:pt x="10252" y="56682"/>
                        <a:pt x="9139" y="53904"/>
                        <a:pt x="9139" y="503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0" name="Freeform 619">
                  <a:extLst>
                    <a:ext uri="{FF2B5EF4-FFF2-40B4-BE49-F238E27FC236}">
                      <a16:creationId xmlns:a16="http://schemas.microsoft.com/office/drawing/2014/main" id="{493ADA15-1AE2-70DE-691E-4862F35320B4}"/>
                    </a:ext>
                  </a:extLst>
                </p:cNvPr>
                <p:cNvSpPr/>
                <p:nvPr/>
              </p:nvSpPr>
              <p:spPr>
                <a:xfrm flipV="1">
                  <a:off x="7232196" y="3950120"/>
                  <a:ext cx="9754" cy="11690"/>
                </a:xfrm>
                <a:custGeom>
                  <a:avLst/>
                  <a:gdLst>
                    <a:gd name="connsiteX0" fmla="*/ -744 w 9754"/>
                    <a:gd name="connsiteY0" fmla="*/ 11375 h 11690"/>
                    <a:gd name="connsiteX1" fmla="*/ 9011 w 9754"/>
                    <a:gd name="connsiteY1" fmla="*/ 11375 h 11690"/>
                    <a:gd name="connsiteX2" fmla="*/ 9011 w 9754"/>
                    <a:gd name="connsiteY2" fmla="*/ -316 h 11690"/>
                    <a:gd name="connsiteX3" fmla="*/ -744 w 9754"/>
                    <a:gd name="connsiteY3" fmla="*/ -316 h 11690"/>
                    <a:gd name="connsiteX4" fmla="*/ -744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4" y="11375"/>
                      </a:moveTo>
                      <a:lnTo>
                        <a:pt x="9011" y="11375"/>
                      </a:lnTo>
                      <a:lnTo>
                        <a:pt x="9011" y="-316"/>
                      </a:lnTo>
                      <a:lnTo>
                        <a:pt x="-744" y="-316"/>
                      </a:lnTo>
                      <a:lnTo>
                        <a:pt x="-744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1" name="Freeform 620">
                  <a:extLst>
                    <a:ext uri="{FF2B5EF4-FFF2-40B4-BE49-F238E27FC236}">
                      <a16:creationId xmlns:a16="http://schemas.microsoft.com/office/drawing/2014/main" id="{B7B40BEC-E117-93EC-4348-B0B7F30086BE}"/>
                    </a:ext>
                  </a:extLst>
                </p:cNvPr>
                <p:cNvSpPr/>
                <p:nvPr/>
              </p:nvSpPr>
              <p:spPr>
                <a:xfrm flipV="1">
                  <a:off x="7256781" y="3893110"/>
                  <a:ext cx="50252" cy="68700"/>
                </a:xfrm>
                <a:custGeom>
                  <a:avLst/>
                  <a:gdLst>
                    <a:gd name="connsiteX0" fmla="*/ 29388 w 50252"/>
                    <a:gd name="connsiteY0" fmla="*/ 58347 h 68700"/>
                    <a:gd name="connsiteX1" fmla="*/ 5829 w 50252"/>
                    <a:gd name="connsiteY1" fmla="*/ 21671 h 68700"/>
                    <a:gd name="connsiteX2" fmla="*/ 29388 w 50252"/>
                    <a:gd name="connsiteY2" fmla="*/ 21671 h 68700"/>
                    <a:gd name="connsiteX3" fmla="*/ 29388 w 50252"/>
                    <a:gd name="connsiteY3" fmla="*/ 58347 h 68700"/>
                    <a:gd name="connsiteX4" fmla="*/ 26935 w 50252"/>
                    <a:gd name="connsiteY4" fmla="*/ 66445 h 68700"/>
                    <a:gd name="connsiteX5" fmla="*/ 38670 w 50252"/>
                    <a:gd name="connsiteY5" fmla="*/ 66445 h 68700"/>
                    <a:gd name="connsiteX6" fmla="*/ 38670 w 50252"/>
                    <a:gd name="connsiteY6" fmla="*/ 21671 h 68700"/>
                    <a:gd name="connsiteX7" fmla="*/ 48514 w 50252"/>
                    <a:gd name="connsiteY7" fmla="*/ 21671 h 68700"/>
                    <a:gd name="connsiteX8" fmla="*/ 48514 w 50252"/>
                    <a:gd name="connsiteY8" fmla="*/ 13941 h 68700"/>
                    <a:gd name="connsiteX9" fmla="*/ 38670 w 50252"/>
                    <a:gd name="connsiteY9" fmla="*/ 13941 h 68700"/>
                    <a:gd name="connsiteX10" fmla="*/ 38670 w 50252"/>
                    <a:gd name="connsiteY10" fmla="*/ -2255 h 68700"/>
                    <a:gd name="connsiteX11" fmla="*/ 29388 w 50252"/>
                    <a:gd name="connsiteY11" fmla="*/ -2255 h 68700"/>
                    <a:gd name="connsiteX12" fmla="*/ 29388 w 50252"/>
                    <a:gd name="connsiteY12" fmla="*/ 13941 h 68700"/>
                    <a:gd name="connsiteX13" fmla="*/ -1738 w 50252"/>
                    <a:gd name="connsiteY13" fmla="*/ 13941 h 68700"/>
                    <a:gd name="connsiteX14" fmla="*/ -1738 w 50252"/>
                    <a:gd name="connsiteY14" fmla="*/ 22908 h 68700"/>
                    <a:gd name="connsiteX15" fmla="*/ 26935 w 50252"/>
                    <a:gd name="connsiteY15" fmla="*/ 66445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88" y="58347"/>
                      </a:moveTo>
                      <a:lnTo>
                        <a:pt x="5829" y="21671"/>
                      </a:lnTo>
                      <a:lnTo>
                        <a:pt x="29388" y="21671"/>
                      </a:lnTo>
                      <a:lnTo>
                        <a:pt x="29388" y="58347"/>
                      </a:lnTo>
                      <a:close/>
                      <a:moveTo>
                        <a:pt x="26935" y="66445"/>
                      </a:moveTo>
                      <a:lnTo>
                        <a:pt x="38670" y="66445"/>
                      </a:lnTo>
                      <a:lnTo>
                        <a:pt x="38670" y="21671"/>
                      </a:lnTo>
                      <a:lnTo>
                        <a:pt x="48514" y="21671"/>
                      </a:lnTo>
                      <a:lnTo>
                        <a:pt x="48514" y="13941"/>
                      </a:lnTo>
                      <a:lnTo>
                        <a:pt x="38670" y="13941"/>
                      </a:lnTo>
                      <a:lnTo>
                        <a:pt x="38670" y="-2255"/>
                      </a:lnTo>
                      <a:lnTo>
                        <a:pt x="29388" y="-2255"/>
                      </a:lnTo>
                      <a:lnTo>
                        <a:pt x="29388" y="13941"/>
                      </a:lnTo>
                      <a:lnTo>
                        <a:pt x="-1738" y="13941"/>
                      </a:lnTo>
                      <a:lnTo>
                        <a:pt x="-1738" y="22908"/>
                      </a:lnTo>
                      <a:lnTo>
                        <a:pt x="26935" y="664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2" name="Freeform 621">
                  <a:extLst>
                    <a:ext uri="{FF2B5EF4-FFF2-40B4-BE49-F238E27FC236}">
                      <a16:creationId xmlns:a16="http://schemas.microsoft.com/office/drawing/2014/main" id="{1D707122-026E-550E-5C15-F4BB84FC468C}"/>
                    </a:ext>
                  </a:extLst>
                </p:cNvPr>
                <p:cNvSpPr/>
                <p:nvPr/>
              </p:nvSpPr>
              <p:spPr>
                <a:xfrm flipV="1">
                  <a:off x="7318944" y="3891874"/>
                  <a:ext cx="47621" cy="71276"/>
                </a:xfrm>
                <a:custGeom>
                  <a:avLst/>
                  <a:gdLst>
                    <a:gd name="connsiteX0" fmla="*/ 22847 w 47621"/>
                    <a:gd name="connsiteY0" fmla="*/ 37134 h 71276"/>
                    <a:gd name="connsiteX1" fmla="*/ 12885 w 47621"/>
                    <a:gd name="connsiteY1" fmla="*/ 32850 h 71276"/>
                    <a:gd name="connsiteX2" fmla="*/ 9219 w 47621"/>
                    <a:gd name="connsiteY2" fmla="*/ 21130 h 71276"/>
                    <a:gd name="connsiteX3" fmla="*/ 12885 w 47621"/>
                    <a:gd name="connsiteY3" fmla="*/ 9410 h 71276"/>
                    <a:gd name="connsiteX4" fmla="*/ 22847 w 47621"/>
                    <a:gd name="connsiteY4" fmla="*/ 5110 h 71276"/>
                    <a:gd name="connsiteX5" fmla="*/ 32794 w 47621"/>
                    <a:gd name="connsiteY5" fmla="*/ 9410 h 71276"/>
                    <a:gd name="connsiteX6" fmla="*/ 36459 w 47621"/>
                    <a:gd name="connsiteY6" fmla="*/ 21130 h 71276"/>
                    <a:gd name="connsiteX7" fmla="*/ 32794 w 47621"/>
                    <a:gd name="connsiteY7" fmla="*/ 32850 h 71276"/>
                    <a:gd name="connsiteX8" fmla="*/ 22847 w 47621"/>
                    <a:gd name="connsiteY8" fmla="*/ 37134 h 71276"/>
                    <a:gd name="connsiteX9" fmla="*/ 41366 w 47621"/>
                    <a:gd name="connsiteY9" fmla="*/ 66272 h 71276"/>
                    <a:gd name="connsiteX10" fmla="*/ 41366 w 47621"/>
                    <a:gd name="connsiteY10" fmla="*/ 57806 h 71276"/>
                    <a:gd name="connsiteX11" fmla="*/ 34272 w 47621"/>
                    <a:gd name="connsiteY11" fmla="*/ 60324 h 71276"/>
                    <a:gd name="connsiteX12" fmla="*/ 27177 w 47621"/>
                    <a:gd name="connsiteY12" fmla="*/ 61207 h 71276"/>
                    <a:gd name="connsiteX13" fmla="*/ 13062 w 47621"/>
                    <a:gd name="connsiteY13" fmla="*/ 54994 h 71276"/>
                    <a:gd name="connsiteX14" fmla="*/ 7505 w 47621"/>
                    <a:gd name="connsiteY14" fmla="*/ 36221 h 71276"/>
                    <a:gd name="connsiteX15" fmla="*/ 14333 w 47621"/>
                    <a:gd name="connsiteY15" fmla="*/ 42361 h 71276"/>
                    <a:gd name="connsiteX16" fmla="*/ 23394 w 47621"/>
                    <a:gd name="connsiteY16" fmla="*/ 44496 h 71276"/>
                    <a:gd name="connsiteX17" fmla="*/ 39814 w 47621"/>
                    <a:gd name="connsiteY17" fmla="*/ 38209 h 71276"/>
                    <a:gd name="connsiteX18" fmla="*/ 45845 w 47621"/>
                    <a:gd name="connsiteY18" fmla="*/ 21130 h 71276"/>
                    <a:gd name="connsiteX19" fmla="*/ 39563 w 47621"/>
                    <a:gd name="connsiteY19" fmla="*/ 4139 h 71276"/>
                    <a:gd name="connsiteX20" fmla="*/ 22847 w 47621"/>
                    <a:gd name="connsiteY20" fmla="*/ -2251 h 71276"/>
                    <a:gd name="connsiteX21" fmla="*/ 4549 w 47621"/>
                    <a:gd name="connsiteY21" fmla="*/ 6877 h 71276"/>
                    <a:gd name="connsiteX22" fmla="*/ -1777 w 47621"/>
                    <a:gd name="connsiteY22" fmla="*/ 33365 h 71276"/>
                    <a:gd name="connsiteX23" fmla="*/ 5983 w 47621"/>
                    <a:gd name="connsiteY23" fmla="*/ 59337 h 71276"/>
                    <a:gd name="connsiteX24" fmla="*/ 26808 w 47621"/>
                    <a:gd name="connsiteY24" fmla="*/ 69025 h 71276"/>
                    <a:gd name="connsiteX25" fmla="*/ 33902 w 47621"/>
                    <a:gd name="connsiteY25" fmla="*/ 68333 h 71276"/>
                    <a:gd name="connsiteX26" fmla="*/ 41366 w 47621"/>
                    <a:gd name="connsiteY26" fmla="*/ 66272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1" h="71276">
                      <a:moveTo>
                        <a:pt x="22847" y="37134"/>
                      </a:moveTo>
                      <a:cubicBezTo>
                        <a:pt x="18659" y="37134"/>
                        <a:pt x="15338" y="35706"/>
                        <a:pt x="12885" y="32850"/>
                      </a:cubicBezTo>
                      <a:cubicBezTo>
                        <a:pt x="10441" y="30003"/>
                        <a:pt x="9219" y="26096"/>
                        <a:pt x="9219" y="21130"/>
                      </a:cubicBezTo>
                      <a:cubicBezTo>
                        <a:pt x="9219" y="16192"/>
                        <a:pt x="10441" y="12286"/>
                        <a:pt x="12885" y="9410"/>
                      </a:cubicBezTo>
                      <a:cubicBezTo>
                        <a:pt x="15338" y="6544"/>
                        <a:pt x="18659" y="5110"/>
                        <a:pt x="22847" y="5110"/>
                      </a:cubicBezTo>
                      <a:cubicBezTo>
                        <a:pt x="27034" y="5110"/>
                        <a:pt x="30350" y="6544"/>
                        <a:pt x="32794" y="9410"/>
                      </a:cubicBezTo>
                      <a:cubicBezTo>
                        <a:pt x="35237" y="12286"/>
                        <a:pt x="36459" y="16192"/>
                        <a:pt x="36459" y="21130"/>
                      </a:cubicBezTo>
                      <a:cubicBezTo>
                        <a:pt x="36459" y="26096"/>
                        <a:pt x="35237" y="30003"/>
                        <a:pt x="32794" y="32850"/>
                      </a:cubicBezTo>
                      <a:cubicBezTo>
                        <a:pt x="30350" y="35706"/>
                        <a:pt x="27034" y="37134"/>
                        <a:pt x="22847" y="37134"/>
                      </a:cubicBezTo>
                      <a:close/>
                      <a:moveTo>
                        <a:pt x="41366" y="66272"/>
                      </a:moveTo>
                      <a:lnTo>
                        <a:pt x="41366" y="57806"/>
                      </a:lnTo>
                      <a:cubicBezTo>
                        <a:pt x="39021" y="58905"/>
                        <a:pt x="36656" y="59745"/>
                        <a:pt x="34272" y="60324"/>
                      </a:cubicBezTo>
                      <a:cubicBezTo>
                        <a:pt x="31887" y="60913"/>
                        <a:pt x="29522" y="61207"/>
                        <a:pt x="27177" y="61207"/>
                      </a:cubicBezTo>
                      <a:cubicBezTo>
                        <a:pt x="21019" y="61207"/>
                        <a:pt x="16314" y="59136"/>
                        <a:pt x="13062" y="54994"/>
                      </a:cubicBezTo>
                      <a:cubicBezTo>
                        <a:pt x="9821" y="50852"/>
                        <a:pt x="7968" y="44594"/>
                        <a:pt x="7505" y="36221"/>
                      </a:cubicBezTo>
                      <a:cubicBezTo>
                        <a:pt x="9318" y="38891"/>
                        <a:pt x="11594" y="40938"/>
                        <a:pt x="14333" y="42361"/>
                      </a:cubicBezTo>
                      <a:cubicBezTo>
                        <a:pt x="17082" y="43784"/>
                        <a:pt x="20102" y="44496"/>
                        <a:pt x="23394" y="44496"/>
                      </a:cubicBezTo>
                      <a:cubicBezTo>
                        <a:pt x="30321" y="44496"/>
                        <a:pt x="35794" y="42400"/>
                        <a:pt x="39814" y="38209"/>
                      </a:cubicBezTo>
                      <a:cubicBezTo>
                        <a:pt x="43834" y="34028"/>
                        <a:pt x="45845" y="28334"/>
                        <a:pt x="45845" y="21130"/>
                      </a:cubicBezTo>
                      <a:cubicBezTo>
                        <a:pt x="45845" y="14072"/>
                        <a:pt x="43751" y="8409"/>
                        <a:pt x="39563" y="4139"/>
                      </a:cubicBezTo>
                      <a:cubicBezTo>
                        <a:pt x="35375" y="-121"/>
                        <a:pt x="29803" y="-2251"/>
                        <a:pt x="22847" y="-2251"/>
                      </a:cubicBezTo>
                      <a:cubicBezTo>
                        <a:pt x="14865" y="-2251"/>
                        <a:pt x="8766" y="792"/>
                        <a:pt x="4549" y="6877"/>
                      </a:cubicBezTo>
                      <a:cubicBezTo>
                        <a:pt x="332" y="12973"/>
                        <a:pt x="-1777" y="21802"/>
                        <a:pt x="-1777" y="33365"/>
                      </a:cubicBezTo>
                      <a:cubicBezTo>
                        <a:pt x="-1777" y="44221"/>
                        <a:pt x="810" y="52879"/>
                        <a:pt x="5983" y="59337"/>
                      </a:cubicBezTo>
                      <a:cubicBezTo>
                        <a:pt x="11156" y="65796"/>
                        <a:pt x="18097" y="69025"/>
                        <a:pt x="26808" y="69025"/>
                      </a:cubicBezTo>
                      <a:cubicBezTo>
                        <a:pt x="29153" y="69025"/>
                        <a:pt x="31518" y="68795"/>
                        <a:pt x="33902" y="68333"/>
                      </a:cubicBezTo>
                      <a:cubicBezTo>
                        <a:pt x="36287" y="67872"/>
                        <a:pt x="38775" y="67185"/>
                        <a:pt x="41366" y="6627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3" name="Graphic 16">
                <a:extLst>
                  <a:ext uri="{FF2B5EF4-FFF2-40B4-BE49-F238E27FC236}">
                    <a16:creationId xmlns:a16="http://schemas.microsoft.com/office/drawing/2014/main" id="{7D8D283B-B1FF-751B-0068-F18CE520C019}"/>
                  </a:ext>
                </a:extLst>
              </p:cNvPr>
              <p:cNvGrpSpPr/>
              <p:nvPr/>
            </p:nvGrpSpPr>
            <p:grpSpPr>
              <a:xfrm>
                <a:off x="5115350" y="4309803"/>
                <a:ext cx="262444" cy="74669"/>
                <a:chOff x="5115350" y="4309803"/>
                <a:chExt cx="262444" cy="74669"/>
              </a:xfrm>
              <a:solidFill>
                <a:srgbClr val="000000"/>
              </a:solidFill>
            </p:grpSpPr>
            <p:sp>
              <p:nvSpPr>
                <p:cNvPr id="624" name="Freeform 623">
                  <a:extLst>
                    <a:ext uri="{FF2B5EF4-FFF2-40B4-BE49-F238E27FC236}">
                      <a16:creationId xmlns:a16="http://schemas.microsoft.com/office/drawing/2014/main" id="{02FAB58C-6A72-AC65-0026-6280F807208D}"/>
                    </a:ext>
                  </a:extLst>
                </p:cNvPr>
                <p:cNvSpPr/>
                <p:nvPr/>
              </p:nvSpPr>
              <p:spPr>
                <a:xfrm flipV="1">
                  <a:off x="5115350" y="4311040"/>
                  <a:ext cx="41059" cy="68700"/>
                </a:xfrm>
                <a:custGeom>
                  <a:avLst/>
                  <a:gdLst>
                    <a:gd name="connsiteX0" fmla="*/ -699 w 41059"/>
                    <a:gd name="connsiteY0" fmla="*/ 5608 h 68700"/>
                    <a:gd name="connsiteX1" fmla="*/ 14539 w 41059"/>
                    <a:gd name="connsiteY1" fmla="*/ 5608 h 68700"/>
                    <a:gd name="connsiteX2" fmla="*/ 14539 w 41059"/>
                    <a:gd name="connsiteY2" fmla="*/ 58024 h 68700"/>
                    <a:gd name="connsiteX3" fmla="*/ -2044 w 41059"/>
                    <a:gd name="connsiteY3" fmla="*/ 54711 h 68700"/>
                    <a:gd name="connsiteX4" fmla="*/ -2044 w 41059"/>
                    <a:gd name="connsiteY4" fmla="*/ 63177 h 68700"/>
                    <a:gd name="connsiteX5" fmla="*/ 14450 w 41059"/>
                    <a:gd name="connsiteY5" fmla="*/ 66490 h 68700"/>
                    <a:gd name="connsiteX6" fmla="*/ 23777 w 41059"/>
                    <a:gd name="connsiteY6" fmla="*/ 66490 h 68700"/>
                    <a:gd name="connsiteX7" fmla="*/ 23777 w 41059"/>
                    <a:gd name="connsiteY7" fmla="*/ 5608 h 68700"/>
                    <a:gd name="connsiteX8" fmla="*/ 39015 w 41059"/>
                    <a:gd name="connsiteY8" fmla="*/ 5608 h 68700"/>
                    <a:gd name="connsiteX9" fmla="*/ 39015 w 41059"/>
                    <a:gd name="connsiteY9" fmla="*/ -2210 h 68700"/>
                    <a:gd name="connsiteX10" fmla="*/ -699 w 41059"/>
                    <a:gd name="connsiteY10" fmla="*/ -2210 h 68700"/>
                    <a:gd name="connsiteX11" fmla="*/ -699 w 41059"/>
                    <a:gd name="connsiteY11" fmla="*/ 5608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99" y="5608"/>
                      </a:moveTo>
                      <a:lnTo>
                        <a:pt x="14539" y="5608"/>
                      </a:lnTo>
                      <a:lnTo>
                        <a:pt x="14539" y="58024"/>
                      </a:lnTo>
                      <a:lnTo>
                        <a:pt x="-2044" y="54711"/>
                      </a:lnTo>
                      <a:lnTo>
                        <a:pt x="-2044" y="63177"/>
                      </a:lnTo>
                      <a:lnTo>
                        <a:pt x="14450" y="66490"/>
                      </a:lnTo>
                      <a:lnTo>
                        <a:pt x="23777" y="66490"/>
                      </a:lnTo>
                      <a:lnTo>
                        <a:pt x="23777" y="5608"/>
                      </a:lnTo>
                      <a:lnTo>
                        <a:pt x="39015" y="5608"/>
                      </a:lnTo>
                      <a:lnTo>
                        <a:pt x="39015" y="-2210"/>
                      </a:lnTo>
                      <a:lnTo>
                        <a:pt x="-699" y="-2210"/>
                      </a:lnTo>
                      <a:lnTo>
                        <a:pt x="-699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5" name="Freeform 624">
                  <a:extLst>
                    <a:ext uri="{FF2B5EF4-FFF2-40B4-BE49-F238E27FC236}">
                      <a16:creationId xmlns:a16="http://schemas.microsoft.com/office/drawing/2014/main" id="{36ECA6C4-DDE6-68D8-6B36-D195E9B0822F}"/>
                    </a:ext>
                  </a:extLst>
                </p:cNvPr>
                <p:cNvSpPr/>
                <p:nvPr/>
              </p:nvSpPr>
              <p:spPr>
                <a:xfrm flipV="1">
                  <a:off x="5172355" y="4309803"/>
                  <a:ext cx="45389" cy="71276"/>
                </a:xfrm>
                <a:custGeom>
                  <a:avLst/>
                  <a:gdLst>
                    <a:gd name="connsiteX0" fmla="*/ 29202 w 45389"/>
                    <a:gd name="connsiteY0" fmla="*/ 36177 h 71276"/>
                    <a:gd name="connsiteX1" fmla="*/ 39651 w 45389"/>
                    <a:gd name="connsiteY1" fmla="*/ 30229 h 71276"/>
                    <a:gd name="connsiteX2" fmla="*/ 43420 w 45389"/>
                    <a:gd name="connsiteY2" fmla="*/ 19098 h 71276"/>
                    <a:gd name="connsiteX3" fmla="*/ 36400 w 45389"/>
                    <a:gd name="connsiteY3" fmla="*/ 3359 h 71276"/>
                    <a:gd name="connsiteX4" fmla="*/ 16446 w 45389"/>
                    <a:gd name="connsiteY4" fmla="*/ -2207 h 71276"/>
                    <a:gd name="connsiteX5" fmla="*/ 7519 w 45389"/>
                    <a:gd name="connsiteY5" fmla="*/ -1353 h 71276"/>
                    <a:gd name="connsiteX6" fmla="*/ -1969 w 45389"/>
                    <a:gd name="connsiteY6" fmla="*/ 1209 h 71276"/>
                    <a:gd name="connsiteX7" fmla="*/ -1969 w 45389"/>
                    <a:gd name="connsiteY7" fmla="*/ 10176 h 71276"/>
                    <a:gd name="connsiteX8" fmla="*/ 6514 w 45389"/>
                    <a:gd name="connsiteY8" fmla="*/ 6774 h 71276"/>
                    <a:gd name="connsiteX9" fmla="*/ 16180 w 45389"/>
                    <a:gd name="connsiteY9" fmla="*/ 5626 h 71276"/>
                    <a:gd name="connsiteX10" fmla="*/ 29542 w 45389"/>
                    <a:gd name="connsiteY10" fmla="*/ 9071 h 71276"/>
                    <a:gd name="connsiteX11" fmla="*/ 34138 w 45389"/>
                    <a:gd name="connsiteY11" fmla="*/ 19098 h 71276"/>
                    <a:gd name="connsiteX12" fmla="*/ 29867 w 45389"/>
                    <a:gd name="connsiteY12" fmla="*/ 28595 h 71276"/>
                    <a:gd name="connsiteX13" fmla="*/ 17984 w 45389"/>
                    <a:gd name="connsiteY13" fmla="*/ 32025 h 71276"/>
                    <a:gd name="connsiteX14" fmla="*/ 9943 w 45389"/>
                    <a:gd name="connsiteY14" fmla="*/ 32025 h 71276"/>
                    <a:gd name="connsiteX15" fmla="*/ 9943 w 45389"/>
                    <a:gd name="connsiteY15" fmla="*/ 39667 h 71276"/>
                    <a:gd name="connsiteX16" fmla="*/ 18353 w 45389"/>
                    <a:gd name="connsiteY16" fmla="*/ 39667 h 71276"/>
                    <a:gd name="connsiteX17" fmla="*/ 28877 w 45389"/>
                    <a:gd name="connsiteY17" fmla="*/ 42405 h 71276"/>
                    <a:gd name="connsiteX18" fmla="*/ 32527 w 45389"/>
                    <a:gd name="connsiteY18" fmla="*/ 50297 h 71276"/>
                    <a:gd name="connsiteX19" fmla="*/ 28758 w 45389"/>
                    <a:gd name="connsiteY19" fmla="*/ 58410 h 71276"/>
                    <a:gd name="connsiteX20" fmla="*/ 17984 w 45389"/>
                    <a:gd name="connsiteY20" fmla="*/ 61252 h 71276"/>
                    <a:gd name="connsiteX21" fmla="*/ 9751 w 45389"/>
                    <a:gd name="connsiteY21" fmla="*/ 60412 h 71276"/>
                    <a:gd name="connsiteX22" fmla="*/ 100 w 45389"/>
                    <a:gd name="connsiteY22" fmla="*/ 57850 h 71276"/>
                    <a:gd name="connsiteX23" fmla="*/ 100 w 45389"/>
                    <a:gd name="connsiteY23" fmla="*/ 66125 h 71276"/>
                    <a:gd name="connsiteX24" fmla="*/ 10062 w 45389"/>
                    <a:gd name="connsiteY24" fmla="*/ 68334 h 71276"/>
                    <a:gd name="connsiteX25" fmla="*/ 18811 w 45389"/>
                    <a:gd name="connsiteY25" fmla="*/ 69070 h 71276"/>
                    <a:gd name="connsiteX26" fmla="*/ 35616 w 45389"/>
                    <a:gd name="connsiteY26" fmla="*/ 64255 h 71276"/>
                    <a:gd name="connsiteX27" fmla="*/ 41809 w 45389"/>
                    <a:gd name="connsiteY27" fmla="*/ 51269 h 71276"/>
                    <a:gd name="connsiteX28" fmla="*/ 38528 w 45389"/>
                    <a:gd name="connsiteY28" fmla="*/ 41625 h 71276"/>
                    <a:gd name="connsiteX29" fmla="*/ 29202 w 45389"/>
                    <a:gd name="connsiteY29" fmla="*/ 36177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6">
                      <a:moveTo>
                        <a:pt x="29202" y="36177"/>
                      </a:moveTo>
                      <a:cubicBezTo>
                        <a:pt x="33665" y="35225"/>
                        <a:pt x="37149" y="33242"/>
                        <a:pt x="39651" y="30229"/>
                      </a:cubicBezTo>
                      <a:cubicBezTo>
                        <a:pt x="42164" y="27225"/>
                        <a:pt x="43420" y="23515"/>
                        <a:pt x="43420" y="19098"/>
                      </a:cubicBezTo>
                      <a:cubicBezTo>
                        <a:pt x="43420" y="12325"/>
                        <a:pt x="41080" y="7079"/>
                        <a:pt x="36400" y="3359"/>
                      </a:cubicBezTo>
                      <a:cubicBezTo>
                        <a:pt x="31719" y="-352"/>
                        <a:pt x="25068" y="-2207"/>
                        <a:pt x="16446" y="-2207"/>
                      </a:cubicBezTo>
                      <a:cubicBezTo>
                        <a:pt x="13560" y="-2207"/>
                        <a:pt x="10584" y="-1922"/>
                        <a:pt x="7519" y="-1353"/>
                      </a:cubicBezTo>
                      <a:cubicBezTo>
                        <a:pt x="4455" y="-784"/>
                        <a:pt x="1292" y="70"/>
                        <a:pt x="-1969" y="1209"/>
                      </a:cubicBezTo>
                      <a:lnTo>
                        <a:pt x="-1969" y="10176"/>
                      </a:lnTo>
                      <a:cubicBezTo>
                        <a:pt x="612" y="8674"/>
                        <a:pt x="3440" y="7540"/>
                        <a:pt x="6514" y="6774"/>
                      </a:cubicBezTo>
                      <a:cubicBezTo>
                        <a:pt x="9598" y="6009"/>
                        <a:pt x="12821" y="5626"/>
                        <a:pt x="16180" y="5626"/>
                      </a:cubicBezTo>
                      <a:cubicBezTo>
                        <a:pt x="22023" y="5626"/>
                        <a:pt x="26477" y="6774"/>
                        <a:pt x="29542" y="9071"/>
                      </a:cubicBezTo>
                      <a:cubicBezTo>
                        <a:pt x="32606" y="11368"/>
                        <a:pt x="34138" y="14710"/>
                        <a:pt x="34138" y="19098"/>
                      </a:cubicBezTo>
                      <a:cubicBezTo>
                        <a:pt x="34138" y="23152"/>
                        <a:pt x="32714" y="26317"/>
                        <a:pt x="29867" y="28595"/>
                      </a:cubicBezTo>
                      <a:cubicBezTo>
                        <a:pt x="27019" y="30882"/>
                        <a:pt x="23058" y="32025"/>
                        <a:pt x="17984" y="32025"/>
                      </a:cubicBezTo>
                      <a:lnTo>
                        <a:pt x="9943" y="32025"/>
                      </a:lnTo>
                      <a:lnTo>
                        <a:pt x="9943" y="39667"/>
                      </a:lnTo>
                      <a:lnTo>
                        <a:pt x="18353" y="39667"/>
                      </a:lnTo>
                      <a:cubicBezTo>
                        <a:pt x="22935" y="39667"/>
                        <a:pt x="26443" y="40580"/>
                        <a:pt x="28877" y="42405"/>
                      </a:cubicBezTo>
                      <a:cubicBezTo>
                        <a:pt x="31310" y="44231"/>
                        <a:pt x="32527" y="46862"/>
                        <a:pt x="32527" y="50297"/>
                      </a:cubicBezTo>
                      <a:cubicBezTo>
                        <a:pt x="32527" y="53821"/>
                        <a:pt x="31271" y="56525"/>
                        <a:pt x="28758" y="58410"/>
                      </a:cubicBezTo>
                      <a:cubicBezTo>
                        <a:pt x="26256" y="60304"/>
                        <a:pt x="22664" y="61252"/>
                        <a:pt x="17984" y="61252"/>
                      </a:cubicBezTo>
                      <a:cubicBezTo>
                        <a:pt x="15422" y="61252"/>
                        <a:pt x="12678" y="60972"/>
                        <a:pt x="9751" y="60412"/>
                      </a:cubicBezTo>
                      <a:cubicBezTo>
                        <a:pt x="6825" y="59863"/>
                        <a:pt x="3608" y="59009"/>
                        <a:pt x="100" y="57850"/>
                      </a:cubicBezTo>
                      <a:lnTo>
                        <a:pt x="100" y="66125"/>
                      </a:lnTo>
                      <a:cubicBezTo>
                        <a:pt x="3647" y="67107"/>
                        <a:pt x="6968" y="67843"/>
                        <a:pt x="10062" y="68334"/>
                      </a:cubicBezTo>
                      <a:cubicBezTo>
                        <a:pt x="13155" y="68824"/>
                        <a:pt x="16072" y="69070"/>
                        <a:pt x="18811" y="69070"/>
                      </a:cubicBezTo>
                      <a:cubicBezTo>
                        <a:pt x="25896" y="69070"/>
                        <a:pt x="31498" y="67465"/>
                        <a:pt x="35616" y="64255"/>
                      </a:cubicBezTo>
                      <a:cubicBezTo>
                        <a:pt x="39745" y="61055"/>
                        <a:pt x="41809" y="56727"/>
                        <a:pt x="41809" y="51269"/>
                      </a:cubicBezTo>
                      <a:cubicBezTo>
                        <a:pt x="41809" y="47460"/>
                        <a:pt x="40715" y="44246"/>
                        <a:pt x="38528" y="41625"/>
                      </a:cubicBezTo>
                      <a:cubicBezTo>
                        <a:pt x="36340" y="39004"/>
                        <a:pt x="33232" y="37188"/>
                        <a:pt x="29202" y="361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6" name="Freeform 625">
                  <a:extLst>
                    <a:ext uri="{FF2B5EF4-FFF2-40B4-BE49-F238E27FC236}">
                      <a16:creationId xmlns:a16="http://schemas.microsoft.com/office/drawing/2014/main" id="{D22F6143-9AFC-4A49-373D-D12F4EF36391}"/>
                    </a:ext>
                  </a:extLst>
                </p:cNvPr>
                <p:cNvSpPr/>
                <p:nvPr/>
              </p:nvSpPr>
              <p:spPr>
                <a:xfrm flipV="1">
                  <a:off x="5235434" y="4368049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419 h 11690"/>
                    <a:gd name="connsiteX1" fmla="*/ 8800 w 9754"/>
                    <a:gd name="connsiteY1" fmla="*/ 11419 h 11690"/>
                    <a:gd name="connsiteX2" fmla="*/ 8800 w 9754"/>
                    <a:gd name="connsiteY2" fmla="*/ -271 h 11690"/>
                    <a:gd name="connsiteX3" fmla="*/ -955 w 9754"/>
                    <a:gd name="connsiteY3" fmla="*/ -271 h 11690"/>
                    <a:gd name="connsiteX4" fmla="*/ -955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419"/>
                      </a:moveTo>
                      <a:lnTo>
                        <a:pt x="8800" y="11419"/>
                      </a:lnTo>
                      <a:lnTo>
                        <a:pt x="8800" y="-271"/>
                      </a:lnTo>
                      <a:lnTo>
                        <a:pt x="-955" y="-271"/>
                      </a:lnTo>
                      <a:lnTo>
                        <a:pt x="-955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7" name="Freeform 626">
                  <a:extLst>
                    <a:ext uri="{FF2B5EF4-FFF2-40B4-BE49-F238E27FC236}">
                      <a16:creationId xmlns:a16="http://schemas.microsoft.com/office/drawing/2014/main" id="{035190E9-A395-1409-35F9-146A58F2A0DB}"/>
                    </a:ext>
                  </a:extLst>
                </p:cNvPr>
                <p:cNvSpPr/>
                <p:nvPr/>
              </p:nvSpPr>
              <p:spPr>
                <a:xfrm flipV="1">
                  <a:off x="5263152" y="4311040"/>
                  <a:ext cx="44340" cy="68700"/>
                </a:xfrm>
                <a:custGeom>
                  <a:avLst/>
                  <a:gdLst>
                    <a:gd name="connsiteX0" fmla="*/ -1961 w 44340"/>
                    <a:gd name="connsiteY0" fmla="*/ 66490 h 68700"/>
                    <a:gd name="connsiteX1" fmla="*/ 42379 w 44340"/>
                    <a:gd name="connsiteY1" fmla="*/ 66490 h 68700"/>
                    <a:gd name="connsiteX2" fmla="*/ 42379 w 44340"/>
                    <a:gd name="connsiteY2" fmla="*/ 62529 h 68700"/>
                    <a:gd name="connsiteX3" fmla="*/ 17341 w 44340"/>
                    <a:gd name="connsiteY3" fmla="*/ -2210 h 68700"/>
                    <a:gd name="connsiteX4" fmla="*/ 7601 w 44340"/>
                    <a:gd name="connsiteY4" fmla="*/ -2210 h 68700"/>
                    <a:gd name="connsiteX5" fmla="*/ 31161 w 44340"/>
                    <a:gd name="connsiteY5" fmla="*/ 58657 h 68700"/>
                    <a:gd name="connsiteX6" fmla="*/ -1961 w 44340"/>
                    <a:gd name="connsiteY6" fmla="*/ 58657 h 68700"/>
                    <a:gd name="connsiteX7" fmla="*/ -1961 w 44340"/>
                    <a:gd name="connsiteY7" fmla="*/ 66490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40" h="68700">
                      <a:moveTo>
                        <a:pt x="-1961" y="66490"/>
                      </a:moveTo>
                      <a:lnTo>
                        <a:pt x="42379" y="66490"/>
                      </a:lnTo>
                      <a:lnTo>
                        <a:pt x="42379" y="62529"/>
                      </a:lnTo>
                      <a:lnTo>
                        <a:pt x="17341" y="-2210"/>
                      </a:lnTo>
                      <a:lnTo>
                        <a:pt x="7601" y="-2210"/>
                      </a:lnTo>
                      <a:lnTo>
                        <a:pt x="31161" y="58657"/>
                      </a:lnTo>
                      <a:lnTo>
                        <a:pt x="-1961" y="58657"/>
                      </a:lnTo>
                      <a:lnTo>
                        <a:pt x="-1961" y="66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8" name="Freeform 627">
                  <a:extLst>
                    <a:ext uri="{FF2B5EF4-FFF2-40B4-BE49-F238E27FC236}">
                      <a16:creationId xmlns:a16="http://schemas.microsoft.com/office/drawing/2014/main" id="{65186551-067A-2DA4-A3CA-E573D85DBDFB}"/>
                    </a:ext>
                  </a:extLst>
                </p:cNvPr>
                <p:cNvSpPr/>
                <p:nvPr/>
              </p:nvSpPr>
              <p:spPr>
                <a:xfrm flipV="1">
                  <a:off x="5320202" y="4311040"/>
                  <a:ext cx="50252" cy="68700"/>
                </a:xfrm>
                <a:custGeom>
                  <a:avLst/>
                  <a:gdLst>
                    <a:gd name="connsiteX0" fmla="*/ 29184 w 50252"/>
                    <a:gd name="connsiteY0" fmla="*/ 58392 h 68700"/>
                    <a:gd name="connsiteX1" fmla="*/ 5624 w 50252"/>
                    <a:gd name="connsiteY1" fmla="*/ 21715 h 68700"/>
                    <a:gd name="connsiteX2" fmla="*/ 29184 w 50252"/>
                    <a:gd name="connsiteY2" fmla="*/ 21715 h 68700"/>
                    <a:gd name="connsiteX3" fmla="*/ 29184 w 50252"/>
                    <a:gd name="connsiteY3" fmla="*/ 58392 h 68700"/>
                    <a:gd name="connsiteX4" fmla="*/ 26730 w 50252"/>
                    <a:gd name="connsiteY4" fmla="*/ 66490 h 68700"/>
                    <a:gd name="connsiteX5" fmla="*/ 38466 w 50252"/>
                    <a:gd name="connsiteY5" fmla="*/ 66490 h 68700"/>
                    <a:gd name="connsiteX6" fmla="*/ 38466 w 50252"/>
                    <a:gd name="connsiteY6" fmla="*/ 21715 h 68700"/>
                    <a:gd name="connsiteX7" fmla="*/ 48309 w 50252"/>
                    <a:gd name="connsiteY7" fmla="*/ 21715 h 68700"/>
                    <a:gd name="connsiteX8" fmla="*/ 48309 w 50252"/>
                    <a:gd name="connsiteY8" fmla="*/ 13985 h 68700"/>
                    <a:gd name="connsiteX9" fmla="*/ 38466 w 50252"/>
                    <a:gd name="connsiteY9" fmla="*/ 13985 h 68700"/>
                    <a:gd name="connsiteX10" fmla="*/ 38466 w 50252"/>
                    <a:gd name="connsiteY10" fmla="*/ -2210 h 68700"/>
                    <a:gd name="connsiteX11" fmla="*/ 29184 w 50252"/>
                    <a:gd name="connsiteY11" fmla="*/ -2210 h 68700"/>
                    <a:gd name="connsiteX12" fmla="*/ 29184 w 50252"/>
                    <a:gd name="connsiteY12" fmla="*/ 13985 h 68700"/>
                    <a:gd name="connsiteX13" fmla="*/ -1943 w 50252"/>
                    <a:gd name="connsiteY13" fmla="*/ 13985 h 68700"/>
                    <a:gd name="connsiteX14" fmla="*/ -1943 w 50252"/>
                    <a:gd name="connsiteY14" fmla="*/ 22952 h 68700"/>
                    <a:gd name="connsiteX15" fmla="*/ 26730 w 50252"/>
                    <a:gd name="connsiteY15" fmla="*/ 66490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184" y="58392"/>
                      </a:moveTo>
                      <a:lnTo>
                        <a:pt x="5624" y="21715"/>
                      </a:lnTo>
                      <a:lnTo>
                        <a:pt x="29184" y="21715"/>
                      </a:lnTo>
                      <a:lnTo>
                        <a:pt x="29184" y="58392"/>
                      </a:lnTo>
                      <a:close/>
                      <a:moveTo>
                        <a:pt x="26730" y="66490"/>
                      </a:moveTo>
                      <a:lnTo>
                        <a:pt x="38466" y="66490"/>
                      </a:lnTo>
                      <a:lnTo>
                        <a:pt x="38466" y="21715"/>
                      </a:lnTo>
                      <a:lnTo>
                        <a:pt x="48309" y="21715"/>
                      </a:lnTo>
                      <a:lnTo>
                        <a:pt x="48309" y="13985"/>
                      </a:lnTo>
                      <a:lnTo>
                        <a:pt x="38466" y="13985"/>
                      </a:lnTo>
                      <a:lnTo>
                        <a:pt x="38466" y="-2210"/>
                      </a:lnTo>
                      <a:lnTo>
                        <a:pt x="29184" y="-2210"/>
                      </a:lnTo>
                      <a:lnTo>
                        <a:pt x="29184" y="13985"/>
                      </a:lnTo>
                      <a:lnTo>
                        <a:pt x="-1943" y="13985"/>
                      </a:lnTo>
                      <a:lnTo>
                        <a:pt x="-1943" y="22952"/>
                      </a:lnTo>
                      <a:lnTo>
                        <a:pt x="26730" y="66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9" name="Graphic 16">
                <a:extLst>
                  <a:ext uri="{FF2B5EF4-FFF2-40B4-BE49-F238E27FC236}">
                    <a16:creationId xmlns:a16="http://schemas.microsoft.com/office/drawing/2014/main" id="{36EF2705-7336-3039-EA52-60C7DB46E789}"/>
                  </a:ext>
                </a:extLst>
              </p:cNvPr>
              <p:cNvGrpSpPr/>
              <p:nvPr/>
            </p:nvGrpSpPr>
            <p:grpSpPr>
              <a:xfrm>
                <a:off x="5622063" y="4309803"/>
                <a:ext cx="258916" cy="74669"/>
                <a:chOff x="5622063" y="4309803"/>
                <a:chExt cx="258916" cy="74669"/>
              </a:xfrm>
              <a:solidFill>
                <a:srgbClr val="000000"/>
              </a:solidFill>
            </p:grpSpPr>
            <p:sp>
              <p:nvSpPr>
                <p:cNvPr id="630" name="Freeform 629">
                  <a:extLst>
                    <a:ext uri="{FF2B5EF4-FFF2-40B4-BE49-F238E27FC236}">
                      <a16:creationId xmlns:a16="http://schemas.microsoft.com/office/drawing/2014/main" id="{D9A296C0-8C4E-BC19-07DF-59EBD6E1946C}"/>
                    </a:ext>
                  </a:extLst>
                </p:cNvPr>
                <p:cNvSpPr/>
                <p:nvPr/>
              </p:nvSpPr>
              <p:spPr>
                <a:xfrm flipV="1">
                  <a:off x="5622063" y="4311040"/>
                  <a:ext cx="41059" cy="68700"/>
                </a:xfrm>
                <a:custGeom>
                  <a:avLst/>
                  <a:gdLst>
                    <a:gd name="connsiteX0" fmla="*/ -646 w 41059"/>
                    <a:gd name="connsiteY0" fmla="*/ 5608 h 68700"/>
                    <a:gd name="connsiteX1" fmla="*/ 14593 w 41059"/>
                    <a:gd name="connsiteY1" fmla="*/ 5608 h 68700"/>
                    <a:gd name="connsiteX2" fmla="*/ 14593 w 41059"/>
                    <a:gd name="connsiteY2" fmla="*/ 58024 h 68700"/>
                    <a:gd name="connsiteX3" fmla="*/ -1991 w 41059"/>
                    <a:gd name="connsiteY3" fmla="*/ 54711 h 68700"/>
                    <a:gd name="connsiteX4" fmla="*/ -1991 w 41059"/>
                    <a:gd name="connsiteY4" fmla="*/ 63177 h 68700"/>
                    <a:gd name="connsiteX5" fmla="*/ 14504 w 41059"/>
                    <a:gd name="connsiteY5" fmla="*/ 66490 h 68700"/>
                    <a:gd name="connsiteX6" fmla="*/ 23830 w 41059"/>
                    <a:gd name="connsiteY6" fmla="*/ 66490 h 68700"/>
                    <a:gd name="connsiteX7" fmla="*/ 23830 w 41059"/>
                    <a:gd name="connsiteY7" fmla="*/ 5608 h 68700"/>
                    <a:gd name="connsiteX8" fmla="*/ 39068 w 41059"/>
                    <a:gd name="connsiteY8" fmla="*/ 5608 h 68700"/>
                    <a:gd name="connsiteX9" fmla="*/ 39068 w 41059"/>
                    <a:gd name="connsiteY9" fmla="*/ -2210 h 68700"/>
                    <a:gd name="connsiteX10" fmla="*/ -646 w 41059"/>
                    <a:gd name="connsiteY10" fmla="*/ -2210 h 68700"/>
                    <a:gd name="connsiteX11" fmla="*/ -646 w 41059"/>
                    <a:gd name="connsiteY11" fmla="*/ 5608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46" y="5608"/>
                      </a:moveTo>
                      <a:lnTo>
                        <a:pt x="14593" y="5608"/>
                      </a:lnTo>
                      <a:lnTo>
                        <a:pt x="14593" y="58024"/>
                      </a:lnTo>
                      <a:lnTo>
                        <a:pt x="-1991" y="54711"/>
                      </a:lnTo>
                      <a:lnTo>
                        <a:pt x="-1991" y="63177"/>
                      </a:lnTo>
                      <a:lnTo>
                        <a:pt x="14504" y="66490"/>
                      </a:lnTo>
                      <a:lnTo>
                        <a:pt x="23830" y="66490"/>
                      </a:lnTo>
                      <a:lnTo>
                        <a:pt x="23830" y="5608"/>
                      </a:lnTo>
                      <a:lnTo>
                        <a:pt x="39068" y="5608"/>
                      </a:lnTo>
                      <a:lnTo>
                        <a:pt x="39068" y="-2210"/>
                      </a:lnTo>
                      <a:lnTo>
                        <a:pt x="-646" y="-2210"/>
                      </a:lnTo>
                      <a:lnTo>
                        <a:pt x="-646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1" name="Freeform 630">
                  <a:extLst>
                    <a:ext uri="{FF2B5EF4-FFF2-40B4-BE49-F238E27FC236}">
                      <a16:creationId xmlns:a16="http://schemas.microsoft.com/office/drawing/2014/main" id="{02FA289A-EC4C-9839-A562-0C9EDA440679}"/>
                    </a:ext>
                  </a:extLst>
                </p:cNvPr>
                <p:cNvSpPr/>
                <p:nvPr/>
              </p:nvSpPr>
              <p:spPr>
                <a:xfrm flipV="1">
                  <a:off x="5678093" y="4309803"/>
                  <a:ext cx="47665" cy="71276"/>
                </a:xfrm>
                <a:custGeom>
                  <a:avLst/>
                  <a:gdLst>
                    <a:gd name="connsiteX0" fmla="*/ 21899 w 47665"/>
                    <a:gd name="connsiteY0" fmla="*/ 61708 h 71276"/>
                    <a:gd name="connsiteX1" fmla="*/ 11065 w 47665"/>
                    <a:gd name="connsiteY1" fmla="*/ 54641 h 71276"/>
                    <a:gd name="connsiteX2" fmla="*/ 7444 w 47665"/>
                    <a:gd name="connsiteY2" fmla="*/ 33409 h 71276"/>
                    <a:gd name="connsiteX3" fmla="*/ 11065 w 47665"/>
                    <a:gd name="connsiteY3" fmla="*/ 12222 h 71276"/>
                    <a:gd name="connsiteX4" fmla="*/ 21899 w 47665"/>
                    <a:gd name="connsiteY4" fmla="*/ 5155 h 71276"/>
                    <a:gd name="connsiteX5" fmla="*/ 32777 w 47665"/>
                    <a:gd name="connsiteY5" fmla="*/ 12222 h 71276"/>
                    <a:gd name="connsiteX6" fmla="*/ 36413 w 47665"/>
                    <a:gd name="connsiteY6" fmla="*/ 33409 h 71276"/>
                    <a:gd name="connsiteX7" fmla="*/ 32777 w 47665"/>
                    <a:gd name="connsiteY7" fmla="*/ 54641 h 71276"/>
                    <a:gd name="connsiteX8" fmla="*/ 21899 w 47665"/>
                    <a:gd name="connsiteY8" fmla="*/ 61708 h 71276"/>
                    <a:gd name="connsiteX9" fmla="*/ 21899 w 47665"/>
                    <a:gd name="connsiteY9" fmla="*/ 69070 h 71276"/>
                    <a:gd name="connsiteX10" fmla="*/ 39620 w 47665"/>
                    <a:gd name="connsiteY10" fmla="*/ 59926 h 71276"/>
                    <a:gd name="connsiteX11" fmla="*/ 45739 w 47665"/>
                    <a:gd name="connsiteY11" fmla="*/ 33409 h 71276"/>
                    <a:gd name="connsiteX12" fmla="*/ 39620 w 47665"/>
                    <a:gd name="connsiteY12" fmla="*/ 6922 h 71276"/>
                    <a:gd name="connsiteX13" fmla="*/ 21899 w 47665"/>
                    <a:gd name="connsiteY13" fmla="*/ -2207 h 71276"/>
                    <a:gd name="connsiteX14" fmla="*/ 4192 w 47665"/>
                    <a:gd name="connsiteY14" fmla="*/ 6922 h 71276"/>
                    <a:gd name="connsiteX15" fmla="*/ -1927 w 47665"/>
                    <a:gd name="connsiteY15" fmla="*/ 33409 h 71276"/>
                    <a:gd name="connsiteX16" fmla="*/ 4192 w 47665"/>
                    <a:gd name="connsiteY16" fmla="*/ 59926 h 71276"/>
                    <a:gd name="connsiteX17" fmla="*/ 21899 w 47665"/>
                    <a:gd name="connsiteY17" fmla="*/ 6907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1899" y="61708"/>
                      </a:moveTo>
                      <a:cubicBezTo>
                        <a:pt x="17100" y="61708"/>
                        <a:pt x="13489" y="59352"/>
                        <a:pt x="11065" y="54641"/>
                      </a:cubicBezTo>
                      <a:cubicBezTo>
                        <a:pt x="8651" y="49939"/>
                        <a:pt x="7444" y="42862"/>
                        <a:pt x="7444" y="33409"/>
                      </a:cubicBezTo>
                      <a:cubicBezTo>
                        <a:pt x="7444" y="23996"/>
                        <a:pt x="8651" y="16934"/>
                        <a:pt x="11065" y="12222"/>
                      </a:cubicBezTo>
                      <a:cubicBezTo>
                        <a:pt x="13489" y="7511"/>
                        <a:pt x="17100" y="5155"/>
                        <a:pt x="21899" y="5155"/>
                      </a:cubicBezTo>
                      <a:cubicBezTo>
                        <a:pt x="26737" y="5155"/>
                        <a:pt x="30363" y="7511"/>
                        <a:pt x="32777" y="12222"/>
                      </a:cubicBezTo>
                      <a:cubicBezTo>
                        <a:pt x="35201" y="16934"/>
                        <a:pt x="36413" y="23996"/>
                        <a:pt x="36413" y="33409"/>
                      </a:cubicBezTo>
                      <a:cubicBezTo>
                        <a:pt x="36413" y="42862"/>
                        <a:pt x="35201" y="49939"/>
                        <a:pt x="32777" y="54641"/>
                      </a:cubicBezTo>
                      <a:cubicBezTo>
                        <a:pt x="30363" y="59352"/>
                        <a:pt x="26737" y="61708"/>
                        <a:pt x="21899" y="61708"/>
                      </a:cubicBezTo>
                      <a:close/>
                      <a:moveTo>
                        <a:pt x="21899" y="69070"/>
                      </a:moveTo>
                      <a:cubicBezTo>
                        <a:pt x="29633" y="69070"/>
                        <a:pt x="35541" y="66022"/>
                        <a:pt x="39620" y="59926"/>
                      </a:cubicBezTo>
                      <a:cubicBezTo>
                        <a:pt x="43699" y="53841"/>
                        <a:pt x="45739" y="45002"/>
                        <a:pt x="45739" y="33409"/>
                      </a:cubicBezTo>
                      <a:cubicBezTo>
                        <a:pt x="45739" y="21846"/>
                        <a:pt x="43699" y="13017"/>
                        <a:pt x="39620" y="6922"/>
                      </a:cubicBezTo>
                      <a:cubicBezTo>
                        <a:pt x="35541" y="836"/>
                        <a:pt x="29633" y="-2207"/>
                        <a:pt x="21899" y="-2207"/>
                      </a:cubicBezTo>
                      <a:cubicBezTo>
                        <a:pt x="14173" y="-2207"/>
                        <a:pt x="8271" y="836"/>
                        <a:pt x="4192" y="6922"/>
                      </a:cubicBezTo>
                      <a:cubicBezTo>
                        <a:pt x="113" y="13017"/>
                        <a:pt x="-1927" y="21846"/>
                        <a:pt x="-1927" y="33409"/>
                      </a:cubicBezTo>
                      <a:cubicBezTo>
                        <a:pt x="-1927" y="45002"/>
                        <a:pt x="113" y="53841"/>
                        <a:pt x="4192" y="59926"/>
                      </a:cubicBezTo>
                      <a:cubicBezTo>
                        <a:pt x="8271" y="66022"/>
                        <a:pt x="14173" y="69070"/>
                        <a:pt x="21899" y="690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2" name="Freeform 631">
                  <a:extLst>
                    <a:ext uri="{FF2B5EF4-FFF2-40B4-BE49-F238E27FC236}">
                      <a16:creationId xmlns:a16="http://schemas.microsoft.com/office/drawing/2014/main" id="{658C00F7-5AD1-649C-8B83-B03491F0BE9A}"/>
                    </a:ext>
                  </a:extLst>
                </p:cNvPr>
                <p:cNvSpPr/>
                <p:nvPr/>
              </p:nvSpPr>
              <p:spPr>
                <a:xfrm flipV="1">
                  <a:off x="5742148" y="4368049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419 h 11690"/>
                    <a:gd name="connsiteX1" fmla="*/ 8853 w 9754"/>
                    <a:gd name="connsiteY1" fmla="*/ 11419 h 11690"/>
                    <a:gd name="connsiteX2" fmla="*/ 8853 w 9754"/>
                    <a:gd name="connsiteY2" fmla="*/ -271 h 11690"/>
                    <a:gd name="connsiteX3" fmla="*/ -902 w 9754"/>
                    <a:gd name="connsiteY3" fmla="*/ -271 h 11690"/>
                    <a:gd name="connsiteX4" fmla="*/ -902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419"/>
                      </a:moveTo>
                      <a:lnTo>
                        <a:pt x="8853" y="11419"/>
                      </a:lnTo>
                      <a:lnTo>
                        <a:pt x="8853" y="-271"/>
                      </a:lnTo>
                      <a:lnTo>
                        <a:pt x="-902" y="-271"/>
                      </a:lnTo>
                      <a:lnTo>
                        <a:pt x="-902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3" name="Freeform 632">
                  <a:extLst>
                    <a:ext uri="{FF2B5EF4-FFF2-40B4-BE49-F238E27FC236}">
                      <a16:creationId xmlns:a16="http://schemas.microsoft.com/office/drawing/2014/main" id="{F4A6EE59-96DF-94D8-A1A8-FB9E35305B96}"/>
                    </a:ext>
                  </a:extLst>
                </p:cNvPr>
                <p:cNvSpPr/>
                <p:nvPr/>
              </p:nvSpPr>
              <p:spPr>
                <a:xfrm flipV="1">
                  <a:off x="5766733" y="4311040"/>
                  <a:ext cx="50252" cy="68700"/>
                </a:xfrm>
                <a:custGeom>
                  <a:avLst/>
                  <a:gdLst>
                    <a:gd name="connsiteX0" fmla="*/ 29231 w 50252"/>
                    <a:gd name="connsiteY0" fmla="*/ 58392 h 68700"/>
                    <a:gd name="connsiteX1" fmla="*/ 5672 w 50252"/>
                    <a:gd name="connsiteY1" fmla="*/ 21715 h 68700"/>
                    <a:gd name="connsiteX2" fmla="*/ 29231 w 50252"/>
                    <a:gd name="connsiteY2" fmla="*/ 21715 h 68700"/>
                    <a:gd name="connsiteX3" fmla="*/ 29231 w 50252"/>
                    <a:gd name="connsiteY3" fmla="*/ 58392 h 68700"/>
                    <a:gd name="connsiteX4" fmla="*/ 26777 w 50252"/>
                    <a:gd name="connsiteY4" fmla="*/ 66490 h 68700"/>
                    <a:gd name="connsiteX5" fmla="*/ 38513 w 50252"/>
                    <a:gd name="connsiteY5" fmla="*/ 66490 h 68700"/>
                    <a:gd name="connsiteX6" fmla="*/ 38513 w 50252"/>
                    <a:gd name="connsiteY6" fmla="*/ 21715 h 68700"/>
                    <a:gd name="connsiteX7" fmla="*/ 48356 w 50252"/>
                    <a:gd name="connsiteY7" fmla="*/ 21715 h 68700"/>
                    <a:gd name="connsiteX8" fmla="*/ 48356 w 50252"/>
                    <a:gd name="connsiteY8" fmla="*/ 13985 h 68700"/>
                    <a:gd name="connsiteX9" fmla="*/ 38513 w 50252"/>
                    <a:gd name="connsiteY9" fmla="*/ 13985 h 68700"/>
                    <a:gd name="connsiteX10" fmla="*/ 38513 w 50252"/>
                    <a:gd name="connsiteY10" fmla="*/ -2210 h 68700"/>
                    <a:gd name="connsiteX11" fmla="*/ 29231 w 50252"/>
                    <a:gd name="connsiteY11" fmla="*/ -2210 h 68700"/>
                    <a:gd name="connsiteX12" fmla="*/ 29231 w 50252"/>
                    <a:gd name="connsiteY12" fmla="*/ 13985 h 68700"/>
                    <a:gd name="connsiteX13" fmla="*/ -1896 w 50252"/>
                    <a:gd name="connsiteY13" fmla="*/ 13985 h 68700"/>
                    <a:gd name="connsiteX14" fmla="*/ -1896 w 50252"/>
                    <a:gd name="connsiteY14" fmla="*/ 22952 h 68700"/>
                    <a:gd name="connsiteX15" fmla="*/ 26777 w 50252"/>
                    <a:gd name="connsiteY15" fmla="*/ 66490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231" y="58392"/>
                      </a:moveTo>
                      <a:lnTo>
                        <a:pt x="5672" y="21715"/>
                      </a:lnTo>
                      <a:lnTo>
                        <a:pt x="29231" y="21715"/>
                      </a:lnTo>
                      <a:lnTo>
                        <a:pt x="29231" y="58392"/>
                      </a:lnTo>
                      <a:close/>
                      <a:moveTo>
                        <a:pt x="26777" y="66490"/>
                      </a:moveTo>
                      <a:lnTo>
                        <a:pt x="38513" y="66490"/>
                      </a:lnTo>
                      <a:lnTo>
                        <a:pt x="38513" y="21715"/>
                      </a:lnTo>
                      <a:lnTo>
                        <a:pt x="48356" y="21715"/>
                      </a:lnTo>
                      <a:lnTo>
                        <a:pt x="48356" y="13985"/>
                      </a:lnTo>
                      <a:lnTo>
                        <a:pt x="38513" y="13985"/>
                      </a:lnTo>
                      <a:lnTo>
                        <a:pt x="38513" y="-2210"/>
                      </a:lnTo>
                      <a:lnTo>
                        <a:pt x="29231" y="-2210"/>
                      </a:lnTo>
                      <a:lnTo>
                        <a:pt x="29231" y="13985"/>
                      </a:lnTo>
                      <a:lnTo>
                        <a:pt x="-1896" y="13985"/>
                      </a:lnTo>
                      <a:lnTo>
                        <a:pt x="-1896" y="22952"/>
                      </a:lnTo>
                      <a:lnTo>
                        <a:pt x="26777" y="66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4" name="Freeform 633">
                  <a:extLst>
                    <a:ext uri="{FF2B5EF4-FFF2-40B4-BE49-F238E27FC236}">
                      <a16:creationId xmlns:a16="http://schemas.microsoft.com/office/drawing/2014/main" id="{1D9C6A73-AF6A-73B9-ED8D-AF6201EEDA73}"/>
                    </a:ext>
                  </a:extLst>
                </p:cNvPr>
                <p:cNvSpPr/>
                <p:nvPr/>
              </p:nvSpPr>
              <p:spPr>
                <a:xfrm flipV="1">
                  <a:off x="5832679" y="4311040"/>
                  <a:ext cx="41059" cy="68700"/>
                </a:xfrm>
                <a:custGeom>
                  <a:avLst/>
                  <a:gdLst>
                    <a:gd name="connsiteX0" fmla="*/ -623 w 41059"/>
                    <a:gd name="connsiteY0" fmla="*/ 5608 h 68700"/>
                    <a:gd name="connsiteX1" fmla="*/ 14615 w 41059"/>
                    <a:gd name="connsiteY1" fmla="*/ 5608 h 68700"/>
                    <a:gd name="connsiteX2" fmla="*/ 14615 w 41059"/>
                    <a:gd name="connsiteY2" fmla="*/ 58024 h 68700"/>
                    <a:gd name="connsiteX3" fmla="*/ -1968 w 41059"/>
                    <a:gd name="connsiteY3" fmla="*/ 54711 h 68700"/>
                    <a:gd name="connsiteX4" fmla="*/ -1968 w 41059"/>
                    <a:gd name="connsiteY4" fmla="*/ 63177 h 68700"/>
                    <a:gd name="connsiteX5" fmla="*/ 14526 w 41059"/>
                    <a:gd name="connsiteY5" fmla="*/ 66490 h 68700"/>
                    <a:gd name="connsiteX6" fmla="*/ 23852 w 41059"/>
                    <a:gd name="connsiteY6" fmla="*/ 66490 h 68700"/>
                    <a:gd name="connsiteX7" fmla="*/ 23852 w 41059"/>
                    <a:gd name="connsiteY7" fmla="*/ 5608 h 68700"/>
                    <a:gd name="connsiteX8" fmla="*/ 39091 w 41059"/>
                    <a:gd name="connsiteY8" fmla="*/ 5608 h 68700"/>
                    <a:gd name="connsiteX9" fmla="*/ 39091 w 41059"/>
                    <a:gd name="connsiteY9" fmla="*/ -2210 h 68700"/>
                    <a:gd name="connsiteX10" fmla="*/ -623 w 41059"/>
                    <a:gd name="connsiteY10" fmla="*/ -2210 h 68700"/>
                    <a:gd name="connsiteX11" fmla="*/ -623 w 41059"/>
                    <a:gd name="connsiteY11" fmla="*/ 5608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623" y="5608"/>
                      </a:moveTo>
                      <a:lnTo>
                        <a:pt x="14615" y="5608"/>
                      </a:lnTo>
                      <a:lnTo>
                        <a:pt x="14615" y="58024"/>
                      </a:lnTo>
                      <a:lnTo>
                        <a:pt x="-1968" y="54711"/>
                      </a:lnTo>
                      <a:lnTo>
                        <a:pt x="-1968" y="63177"/>
                      </a:lnTo>
                      <a:lnTo>
                        <a:pt x="14526" y="66490"/>
                      </a:lnTo>
                      <a:lnTo>
                        <a:pt x="23852" y="66490"/>
                      </a:lnTo>
                      <a:lnTo>
                        <a:pt x="23852" y="5608"/>
                      </a:lnTo>
                      <a:lnTo>
                        <a:pt x="39091" y="5608"/>
                      </a:lnTo>
                      <a:lnTo>
                        <a:pt x="39091" y="-2210"/>
                      </a:lnTo>
                      <a:lnTo>
                        <a:pt x="-623" y="-2210"/>
                      </a:lnTo>
                      <a:lnTo>
                        <a:pt x="-623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5" name="Graphic 16">
                <a:extLst>
                  <a:ext uri="{FF2B5EF4-FFF2-40B4-BE49-F238E27FC236}">
                    <a16:creationId xmlns:a16="http://schemas.microsoft.com/office/drawing/2014/main" id="{6E60DBE9-BEE9-313C-3AD5-2CB84071AB20}"/>
                  </a:ext>
                </a:extLst>
              </p:cNvPr>
              <p:cNvGrpSpPr/>
              <p:nvPr/>
            </p:nvGrpSpPr>
            <p:grpSpPr>
              <a:xfrm>
                <a:off x="6154892" y="4309803"/>
                <a:ext cx="201761" cy="74669"/>
                <a:chOff x="6154892" y="4309803"/>
                <a:chExt cx="201761" cy="74669"/>
              </a:xfrm>
              <a:solidFill>
                <a:srgbClr val="000000"/>
              </a:solidFill>
            </p:grpSpPr>
            <p:sp>
              <p:nvSpPr>
                <p:cNvPr id="636" name="Freeform 635">
                  <a:extLst>
                    <a:ext uri="{FF2B5EF4-FFF2-40B4-BE49-F238E27FC236}">
                      <a16:creationId xmlns:a16="http://schemas.microsoft.com/office/drawing/2014/main" id="{809B073C-35CE-A41A-748D-FA9207D553B7}"/>
                    </a:ext>
                  </a:extLst>
                </p:cNvPr>
                <p:cNvSpPr/>
                <p:nvPr/>
              </p:nvSpPr>
              <p:spPr>
                <a:xfrm flipV="1">
                  <a:off x="6154892" y="4309803"/>
                  <a:ext cx="47296" cy="71276"/>
                </a:xfrm>
                <a:custGeom>
                  <a:avLst/>
                  <a:gdLst>
                    <a:gd name="connsiteX0" fmla="*/ 21772 w 47296"/>
                    <a:gd name="connsiteY0" fmla="*/ 31760 h 71276"/>
                    <a:gd name="connsiteX1" fmla="*/ 11308 w 47296"/>
                    <a:gd name="connsiteY1" fmla="*/ 28212 h 71276"/>
                    <a:gd name="connsiteX2" fmla="*/ 7509 w 47296"/>
                    <a:gd name="connsiteY2" fmla="*/ 18465 h 71276"/>
                    <a:gd name="connsiteX3" fmla="*/ 11308 w 47296"/>
                    <a:gd name="connsiteY3" fmla="*/ 8703 h 71276"/>
                    <a:gd name="connsiteX4" fmla="*/ 21772 w 47296"/>
                    <a:gd name="connsiteY4" fmla="*/ 5155 h 71276"/>
                    <a:gd name="connsiteX5" fmla="*/ 32251 w 47296"/>
                    <a:gd name="connsiteY5" fmla="*/ 8718 h 71276"/>
                    <a:gd name="connsiteX6" fmla="*/ 36094 w 47296"/>
                    <a:gd name="connsiteY6" fmla="*/ 18465 h 71276"/>
                    <a:gd name="connsiteX7" fmla="*/ 32281 w 47296"/>
                    <a:gd name="connsiteY7" fmla="*/ 28212 h 71276"/>
                    <a:gd name="connsiteX8" fmla="*/ 21772 w 47296"/>
                    <a:gd name="connsiteY8" fmla="*/ 31760 h 71276"/>
                    <a:gd name="connsiteX9" fmla="*/ 12446 w 47296"/>
                    <a:gd name="connsiteY9" fmla="*/ 35706 h 71276"/>
                    <a:gd name="connsiteX10" fmla="*/ 3090 w 47296"/>
                    <a:gd name="connsiteY10" fmla="*/ 41272 h 71276"/>
                    <a:gd name="connsiteX11" fmla="*/ -250 w 47296"/>
                    <a:gd name="connsiteY11" fmla="*/ 51269 h 71276"/>
                    <a:gd name="connsiteX12" fmla="*/ 5632 w 47296"/>
                    <a:gd name="connsiteY12" fmla="*/ 64285 h 71276"/>
                    <a:gd name="connsiteX13" fmla="*/ 21772 w 47296"/>
                    <a:gd name="connsiteY13" fmla="*/ 69070 h 71276"/>
                    <a:gd name="connsiteX14" fmla="*/ 37942 w 47296"/>
                    <a:gd name="connsiteY14" fmla="*/ 64285 h 71276"/>
                    <a:gd name="connsiteX15" fmla="*/ 43809 w 47296"/>
                    <a:gd name="connsiteY15" fmla="*/ 51269 h 71276"/>
                    <a:gd name="connsiteX16" fmla="*/ 40454 w 47296"/>
                    <a:gd name="connsiteY16" fmla="*/ 41272 h 71276"/>
                    <a:gd name="connsiteX17" fmla="*/ 31157 w 47296"/>
                    <a:gd name="connsiteY17" fmla="*/ 35706 h 71276"/>
                    <a:gd name="connsiteX18" fmla="*/ 41651 w 47296"/>
                    <a:gd name="connsiteY18" fmla="*/ 29581 h 71276"/>
                    <a:gd name="connsiteX19" fmla="*/ 45420 w 47296"/>
                    <a:gd name="connsiteY19" fmla="*/ 18465 h 71276"/>
                    <a:gd name="connsiteX20" fmla="*/ 39301 w 47296"/>
                    <a:gd name="connsiteY20" fmla="*/ 3123 h 71276"/>
                    <a:gd name="connsiteX21" fmla="*/ 21772 w 47296"/>
                    <a:gd name="connsiteY21" fmla="*/ -2207 h 71276"/>
                    <a:gd name="connsiteX22" fmla="*/ 4243 w 47296"/>
                    <a:gd name="connsiteY22" fmla="*/ 3123 h 71276"/>
                    <a:gd name="connsiteX23" fmla="*/ -1876 w 47296"/>
                    <a:gd name="connsiteY23" fmla="*/ 18465 h 71276"/>
                    <a:gd name="connsiteX24" fmla="*/ 1908 w 47296"/>
                    <a:gd name="connsiteY24" fmla="*/ 29581 h 71276"/>
                    <a:gd name="connsiteX25" fmla="*/ 12446 w 47296"/>
                    <a:gd name="connsiteY25" fmla="*/ 35706 h 71276"/>
                    <a:gd name="connsiteX26" fmla="*/ 9032 w 47296"/>
                    <a:gd name="connsiteY26" fmla="*/ 50386 h 71276"/>
                    <a:gd name="connsiteX27" fmla="*/ 12372 w 47296"/>
                    <a:gd name="connsiteY27" fmla="*/ 42067 h 71276"/>
                    <a:gd name="connsiteX28" fmla="*/ 21772 w 47296"/>
                    <a:gd name="connsiteY28" fmla="*/ 39078 h 71276"/>
                    <a:gd name="connsiteX29" fmla="*/ 31172 w 47296"/>
                    <a:gd name="connsiteY29" fmla="*/ 42067 h 71276"/>
                    <a:gd name="connsiteX30" fmla="*/ 34572 w 47296"/>
                    <a:gd name="connsiteY30" fmla="*/ 50386 h 71276"/>
                    <a:gd name="connsiteX31" fmla="*/ 31172 w 47296"/>
                    <a:gd name="connsiteY31" fmla="*/ 58719 h 71276"/>
                    <a:gd name="connsiteX32" fmla="*/ 21772 w 47296"/>
                    <a:gd name="connsiteY32" fmla="*/ 61708 h 71276"/>
                    <a:gd name="connsiteX33" fmla="*/ 12372 w 47296"/>
                    <a:gd name="connsiteY33" fmla="*/ 58719 h 71276"/>
                    <a:gd name="connsiteX34" fmla="*/ 9032 w 47296"/>
                    <a:gd name="connsiteY34" fmla="*/ 50386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772" y="31760"/>
                      </a:moveTo>
                      <a:cubicBezTo>
                        <a:pt x="17338" y="31760"/>
                        <a:pt x="13850" y="30578"/>
                        <a:pt x="11308" y="28212"/>
                      </a:cubicBezTo>
                      <a:cubicBezTo>
                        <a:pt x="8776" y="25846"/>
                        <a:pt x="7509" y="22597"/>
                        <a:pt x="7509" y="18465"/>
                      </a:cubicBezTo>
                      <a:cubicBezTo>
                        <a:pt x="7509" y="14323"/>
                        <a:pt x="8776" y="11069"/>
                        <a:pt x="11308" y="8703"/>
                      </a:cubicBezTo>
                      <a:cubicBezTo>
                        <a:pt x="13850" y="6338"/>
                        <a:pt x="17338" y="5155"/>
                        <a:pt x="21772" y="5155"/>
                      </a:cubicBezTo>
                      <a:cubicBezTo>
                        <a:pt x="26206" y="5155"/>
                        <a:pt x="29699" y="6343"/>
                        <a:pt x="32251" y="8718"/>
                      </a:cubicBezTo>
                      <a:cubicBezTo>
                        <a:pt x="34813" y="11103"/>
                        <a:pt x="36094" y="14352"/>
                        <a:pt x="36094" y="18465"/>
                      </a:cubicBezTo>
                      <a:cubicBezTo>
                        <a:pt x="36094" y="22597"/>
                        <a:pt x="34823" y="25846"/>
                        <a:pt x="32281" y="28212"/>
                      </a:cubicBezTo>
                      <a:cubicBezTo>
                        <a:pt x="29748" y="30578"/>
                        <a:pt x="26246" y="31760"/>
                        <a:pt x="21772" y="31760"/>
                      </a:cubicBezTo>
                      <a:close/>
                      <a:moveTo>
                        <a:pt x="12446" y="35706"/>
                      </a:moveTo>
                      <a:cubicBezTo>
                        <a:pt x="8445" y="36688"/>
                        <a:pt x="5327" y="38543"/>
                        <a:pt x="3090" y="41272"/>
                      </a:cubicBezTo>
                      <a:cubicBezTo>
                        <a:pt x="863" y="44010"/>
                        <a:pt x="-250" y="47343"/>
                        <a:pt x="-250" y="51269"/>
                      </a:cubicBezTo>
                      <a:cubicBezTo>
                        <a:pt x="-250" y="56756"/>
                        <a:pt x="1711" y="61094"/>
                        <a:pt x="5632" y="64285"/>
                      </a:cubicBezTo>
                      <a:cubicBezTo>
                        <a:pt x="9564" y="67475"/>
                        <a:pt x="14944" y="69070"/>
                        <a:pt x="21772" y="69070"/>
                      </a:cubicBezTo>
                      <a:cubicBezTo>
                        <a:pt x="28640" y="69070"/>
                        <a:pt x="34030" y="67475"/>
                        <a:pt x="37942" y="64285"/>
                      </a:cubicBezTo>
                      <a:cubicBezTo>
                        <a:pt x="41853" y="61094"/>
                        <a:pt x="43809" y="56756"/>
                        <a:pt x="43809" y="51269"/>
                      </a:cubicBezTo>
                      <a:cubicBezTo>
                        <a:pt x="43809" y="47343"/>
                        <a:pt x="42691" y="44010"/>
                        <a:pt x="40454" y="41272"/>
                      </a:cubicBezTo>
                      <a:cubicBezTo>
                        <a:pt x="38227" y="38543"/>
                        <a:pt x="35128" y="36688"/>
                        <a:pt x="31157" y="35706"/>
                      </a:cubicBezTo>
                      <a:cubicBezTo>
                        <a:pt x="35651" y="34666"/>
                        <a:pt x="39149" y="32624"/>
                        <a:pt x="41651" y="29581"/>
                      </a:cubicBezTo>
                      <a:cubicBezTo>
                        <a:pt x="44164" y="26548"/>
                        <a:pt x="45420" y="22843"/>
                        <a:pt x="45420" y="18465"/>
                      </a:cubicBezTo>
                      <a:cubicBezTo>
                        <a:pt x="45420" y="11800"/>
                        <a:pt x="43381" y="6686"/>
                        <a:pt x="39301" y="3123"/>
                      </a:cubicBezTo>
                      <a:cubicBezTo>
                        <a:pt x="35222" y="-430"/>
                        <a:pt x="29379" y="-2207"/>
                        <a:pt x="21772" y="-2207"/>
                      </a:cubicBezTo>
                      <a:cubicBezTo>
                        <a:pt x="14175" y="-2207"/>
                        <a:pt x="8332" y="-430"/>
                        <a:pt x="4243" y="3123"/>
                      </a:cubicBezTo>
                      <a:cubicBezTo>
                        <a:pt x="164" y="6686"/>
                        <a:pt x="-1876" y="11800"/>
                        <a:pt x="-1876" y="18465"/>
                      </a:cubicBezTo>
                      <a:cubicBezTo>
                        <a:pt x="-1876" y="22843"/>
                        <a:pt x="-615" y="26548"/>
                        <a:pt x="1908" y="29581"/>
                      </a:cubicBezTo>
                      <a:cubicBezTo>
                        <a:pt x="4440" y="32624"/>
                        <a:pt x="7953" y="34666"/>
                        <a:pt x="12446" y="35706"/>
                      </a:cubicBezTo>
                      <a:close/>
                      <a:moveTo>
                        <a:pt x="9032" y="50386"/>
                      </a:moveTo>
                      <a:cubicBezTo>
                        <a:pt x="9032" y="46832"/>
                        <a:pt x="10145" y="44059"/>
                        <a:pt x="12372" y="42067"/>
                      </a:cubicBezTo>
                      <a:cubicBezTo>
                        <a:pt x="14609" y="40074"/>
                        <a:pt x="17742" y="39078"/>
                        <a:pt x="21772" y="39078"/>
                      </a:cubicBezTo>
                      <a:cubicBezTo>
                        <a:pt x="25782" y="39078"/>
                        <a:pt x="28916" y="40074"/>
                        <a:pt x="31172" y="42067"/>
                      </a:cubicBezTo>
                      <a:cubicBezTo>
                        <a:pt x="33438" y="44059"/>
                        <a:pt x="34572" y="46832"/>
                        <a:pt x="34572" y="50386"/>
                      </a:cubicBezTo>
                      <a:cubicBezTo>
                        <a:pt x="34572" y="53949"/>
                        <a:pt x="33438" y="56727"/>
                        <a:pt x="31172" y="58719"/>
                      </a:cubicBezTo>
                      <a:cubicBezTo>
                        <a:pt x="28916" y="60712"/>
                        <a:pt x="25782" y="61708"/>
                        <a:pt x="21772" y="61708"/>
                      </a:cubicBezTo>
                      <a:cubicBezTo>
                        <a:pt x="17742" y="61708"/>
                        <a:pt x="14609" y="60712"/>
                        <a:pt x="12372" y="58719"/>
                      </a:cubicBezTo>
                      <a:cubicBezTo>
                        <a:pt x="10145" y="56727"/>
                        <a:pt x="9032" y="53949"/>
                        <a:pt x="9032" y="5038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7" name="Freeform 636">
                  <a:extLst>
                    <a:ext uri="{FF2B5EF4-FFF2-40B4-BE49-F238E27FC236}">
                      <a16:creationId xmlns:a16="http://schemas.microsoft.com/office/drawing/2014/main" id="{43A6FB79-C5F1-7376-02C7-6D9C9D91B85E}"/>
                    </a:ext>
                  </a:extLst>
                </p:cNvPr>
                <p:cNvSpPr/>
                <p:nvPr/>
              </p:nvSpPr>
              <p:spPr>
                <a:xfrm flipV="1">
                  <a:off x="6218769" y="4368049"/>
                  <a:ext cx="9754" cy="11690"/>
                </a:xfrm>
                <a:custGeom>
                  <a:avLst/>
                  <a:gdLst>
                    <a:gd name="connsiteX0" fmla="*/ -851 w 9754"/>
                    <a:gd name="connsiteY0" fmla="*/ 11419 h 11690"/>
                    <a:gd name="connsiteX1" fmla="*/ 8904 w 9754"/>
                    <a:gd name="connsiteY1" fmla="*/ 11419 h 11690"/>
                    <a:gd name="connsiteX2" fmla="*/ 8904 w 9754"/>
                    <a:gd name="connsiteY2" fmla="*/ -271 h 11690"/>
                    <a:gd name="connsiteX3" fmla="*/ -851 w 9754"/>
                    <a:gd name="connsiteY3" fmla="*/ -271 h 11690"/>
                    <a:gd name="connsiteX4" fmla="*/ -851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51" y="11419"/>
                      </a:moveTo>
                      <a:lnTo>
                        <a:pt x="8904" y="11419"/>
                      </a:lnTo>
                      <a:lnTo>
                        <a:pt x="8904" y="-271"/>
                      </a:lnTo>
                      <a:lnTo>
                        <a:pt x="-851" y="-271"/>
                      </a:lnTo>
                      <a:lnTo>
                        <a:pt x="-851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8" name="Freeform 637">
                  <a:extLst>
                    <a:ext uri="{FF2B5EF4-FFF2-40B4-BE49-F238E27FC236}">
                      <a16:creationId xmlns:a16="http://schemas.microsoft.com/office/drawing/2014/main" id="{B43A0380-9270-0425-5E94-C13DCCABB232}"/>
                    </a:ext>
                  </a:extLst>
                </p:cNvPr>
                <p:cNvSpPr/>
                <p:nvPr/>
              </p:nvSpPr>
              <p:spPr>
                <a:xfrm flipV="1">
                  <a:off x="6245941" y="4309803"/>
                  <a:ext cx="45389" cy="71276"/>
                </a:xfrm>
                <a:custGeom>
                  <a:avLst/>
                  <a:gdLst>
                    <a:gd name="connsiteX0" fmla="*/ 29315 w 45389"/>
                    <a:gd name="connsiteY0" fmla="*/ 36177 h 71276"/>
                    <a:gd name="connsiteX1" fmla="*/ 39765 w 45389"/>
                    <a:gd name="connsiteY1" fmla="*/ 30229 h 71276"/>
                    <a:gd name="connsiteX2" fmla="*/ 43534 w 45389"/>
                    <a:gd name="connsiteY2" fmla="*/ 19098 h 71276"/>
                    <a:gd name="connsiteX3" fmla="*/ 36513 w 45389"/>
                    <a:gd name="connsiteY3" fmla="*/ 3359 h 71276"/>
                    <a:gd name="connsiteX4" fmla="*/ 16560 w 45389"/>
                    <a:gd name="connsiteY4" fmla="*/ -2207 h 71276"/>
                    <a:gd name="connsiteX5" fmla="*/ 7633 w 45389"/>
                    <a:gd name="connsiteY5" fmla="*/ -1353 h 71276"/>
                    <a:gd name="connsiteX6" fmla="*/ -1856 w 45389"/>
                    <a:gd name="connsiteY6" fmla="*/ 1209 h 71276"/>
                    <a:gd name="connsiteX7" fmla="*/ -1856 w 45389"/>
                    <a:gd name="connsiteY7" fmla="*/ 10176 h 71276"/>
                    <a:gd name="connsiteX8" fmla="*/ 6628 w 45389"/>
                    <a:gd name="connsiteY8" fmla="*/ 6774 h 71276"/>
                    <a:gd name="connsiteX9" fmla="*/ 16294 w 45389"/>
                    <a:gd name="connsiteY9" fmla="*/ 5626 h 71276"/>
                    <a:gd name="connsiteX10" fmla="*/ 29655 w 45389"/>
                    <a:gd name="connsiteY10" fmla="*/ 9071 h 71276"/>
                    <a:gd name="connsiteX11" fmla="*/ 34252 w 45389"/>
                    <a:gd name="connsiteY11" fmla="*/ 19098 h 71276"/>
                    <a:gd name="connsiteX12" fmla="*/ 29980 w 45389"/>
                    <a:gd name="connsiteY12" fmla="*/ 28595 h 71276"/>
                    <a:gd name="connsiteX13" fmla="*/ 18097 w 45389"/>
                    <a:gd name="connsiteY13" fmla="*/ 32025 h 71276"/>
                    <a:gd name="connsiteX14" fmla="*/ 10057 w 45389"/>
                    <a:gd name="connsiteY14" fmla="*/ 32025 h 71276"/>
                    <a:gd name="connsiteX15" fmla="*/ 10057 w 45389"/>
                    <a:gd name="connsiteY15" fmla="*/ 39667 h 71276"/>
                    <a:gd name="connsiteX16" fmla="*/ 18467 w 45389"/>
                    <a:gd name="connsiteY16" fmla="*/ 39667 h 71276"/>
                    <a:gd name="connsiteX17" fmla="*/ 28990 w 45389"/>
                    <a:gd name="connsiteY17" fmla="*/ 42405 h 71276"/>
                    <a:gd name="connsiteX18" fmla="*/ 32641 w 45389"/>
                    <a:gd name="connsiteY18" fmla="*/ 50297 h 71276"/>
                    <a:gd name="connsiteX19" fmla="*/ 28872 w 45389"/>
                    <a:gd name="connsiteY19" fmla="*/ 58410 h 71276"/>
                    <a:gd name="connsiteX20" fmla="*/ 18097 w 45389"/>
                    <a:gd name="connsiteY20" fmla="*/ 61252 h 71276"/>
                    <a:gd name="connsiteX21" fmla="*/ 9865 w 45389"/>
                    <a:gd name="connsiteY21" fmla="*/ 60412 h 71276"/>
                    <a:gd name="connsiteX22" fmla="*/ 213 w 45389"/>
                    <a:gd name="connsiteY22" fmla="*/ 57850 h 71276"/>
                    <a:gd name="connsiteX23" fmla="*/ 213 w 45389"/>
                    <a:gd name="connsiteY23" fmla="*/ 66125 h 71276"/>
                    <a:gd name="connsiteX24" fmla="*/ 10175 w 45389"/>
                    <a:gd name="connsiteY24" fmla="*/ 68334 h 71276"/>
                    <a:gd name="connsiteX25" fmla="*/ 18925 w 45389"/>
                    <a:gd name="connsiteY25" fmla="*/ 69070 h 71276"/>
                    <a:gd name="connsiteX26" fmla="*/ 35730 w 45389"/>
                    <a:gd name="connsiteY26" fmla="*/ 64255 h 71276"/>
                    <a:gd name="connsiteX27" fmla="*/ 41923 w 45389"/>
                    <a:gd name="connsiteY27" fmla="*/ 51269 h 71276"/>
                    <a:gd name="connsiteX28" fmla="*/ 38641 w 45389"/>
                    <a:gd name="connsiteY28" fmla="*/ 41625 h 71276"/>
                    <a:gd name="connsiteX29" fmla="*/ 29315 w 45389"/>
                    <a:gd name="connsiteY29" fmla="*/ 36177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6">
                      <a:moveTo>
                        <a:pt x="29315" y="36177"/>
                      </a:moveTo>
                      <a:cubicBezTo>
                        <a:pt x="33779" y="35225"/>
                        <a:pt x="37262" y="33242"/>
                        <a:pt x="39765" y="30229"/>
                      </a:cubicBezTo>
                      <a:cubicBezTo>
                        <a:pt x="42277" y="27225"/>
                        <a:pt x="43534" y="23515"/>
                        <a:pt x="43534" y="19098"/>
                      </a:cubicBezTo>
                      <a:cubicBezTo>
                        <a:pt x="43534" y="12325"/>
                        <a:pt x="41194" y="7079"/>
                        <a:pt x="36513" y="3359"/>
                      </a:cubicBezTo>
                      <a:cubicBezTo>
                        <a:pt x="31833" y="-352"/>
                        <a:pt x="25182" y="-2207"/>
                        <a:pt x="16560" y="-2207"/>
                      </a:cubicBezTo>
                      <a:cubicBezTo>
                        <a:pt x="13673" y="-2207"/>
                        <a:pt x="10697" y="-1922"/>
                        <a:pt x="7633" y="-1353"/>
                      </a:cubicBezTo>
                      <a:cubicBezTo>
                        <a:pt x="4568" y="-784"/>
                        <a:pt x="1405" y="70"/>
                        <a:pt x="-1856" y="1209"/>
                      </a:cubicBezTo>
                      <a:lnTo>
                        <a:pt x="-1856" y="10176"/>
                      </a:lnTo>
                      <a:cubicBezTo>
                        <a:pt x="726" y="8674"/>
                        <a:pt x="3554" y="7540"/>
                        <a:pt x="6628" y="6774"/>
                      </a:cubicBezTo>
                      <a:cubicBezTo>
                        <a:pt x="9712" y="6009"/>
                        <a:pt x="12934" y="5626"/>
                        <a:pt x="16294" y="5626"/>
                      </a:cubicBezTo>
                      <a:cubicBezTo>
                        <a:pt x="22137" y="5626"/>
                        <a:pt x="26591" y="6774"/>
                        <a:pt x="29655" y="9071"/>
                      </a:cubicBezTo>
                      <a:cubicBezTo>
                        <a:pt x="32720" y="11368"/>
                        <a:pt x="34252" y="14710"/>
                        <a:pt x="34252" y="19098"/>
                      </a:cubicBezTo>
                      <a:cubicBezTo>
                        <a:pt x="34252" y="23152"/>
                        <a:pt x="32828" y="26317"/>
                        <a:pt x="29980" y="28595"/>
                      </a:cubicBezTo>
                      <a:cubicBezTo>
                        <a:pt x="27133" y="30882"/>
                        <a:pt x="23172" y="32025"/>
                        <a:pt x="18097" y="32025"/>
                      </a:cubicBezTo>
                      <a:lnTo>
                        <a:pt x="10057" y="32025"/>
                      </a:lnTo>
                      <a:lnTo>
                        <a:pt x="10057" y="39667"/>
                      </a:lnTo>
                      <a:lnTo>
                        <a:pt x="18467" y="39667"/>
                      </a:lnTo>
                      <a:cubicBezTo>
                        <a:pt x="23048" y="39667"/>
                        <a:pt x="26556" y="40580"/>
                        <a:pt x="28990" y="42405"/>
                      </a:cubicBezTo>
                      <a:cubicBezTo>
                        <a:pt x="31424" y="44231"/>
                        <a:pt x="32641" y="46862"/>
                        <a:pt x="32641" y="50297"/>
                      </a:cubicBezTo>
                      <a:cubicBezTo>
                        <a:pt x="32641" y="53821"/>
                        <a:pt x="31384" y="56525"/>
                        <a:pt x="28872" y="58410"/>
                      </a:cubicBezTo>
                      <a:cubicBezTo>
                        <a:pt x="26369" y="60304"/>
                        <a:pt x="22778" y="61252"/>
                        <a:pt x="18097" y="61252"/>
                      </a:cubicBezTo>
                      <a:cubicBezTo>
                        <a:pt x="15535" y="61252"/>
                        <a:pt x="12791" y="60972"/>
                        <a:pt x="9865" y="60412"/>
                      </a:cubicBezTo>
                      <a:cubicBezTo>
                        <a:pt x="6938" y="59863"/>
                        <a:pt x="3721" y="59009"/>
                        <a:pt x="213" y="57850"/>
                      </a:cubicBezTo>
                      <a:lnTo>
                        <a:pt x="213" y="66125"/>
                      </a:lnTo>
                      <a:cubicBezTo>
                        <a:pt x="3760" y="67107"/>
                        <a:pt x="7081" y="67843"/>
                        <a:pt x="10175" y="68334"/>
                      </a:cubicBezTo>
                      <a:cubicBezTo>
                        <a:pt x="13269" y="68824"/>
                        <a:pt x="16186" y="69070"/>
                        <a:pt x="18925" y="69070"/>
                      </a:cubicBezTo>
                      <a:cubicBezTo>
                        <a:pt x="26009" y="69070"/>
                        <a:pt x="31611" y="67465"/>
                        <a:pt x="35730" y="64255"/>
                      </a:cubicBezTo>
                      <a:cubicBezTo>
                        <a:pt x="39858" y="61055"/>
                        <a:pt x="41923" y="56727"/>
                        <a:pt x="41923" y="51269"/>
                      </a:cubicBezTo>
                      <a:cubicBezTo>
                        <a:pt x="41923" y="47460"/>
                        <a:pt x="40829" y="44246"/>
                        <a:pt x="38641" y="41625"/>
                      </a:cubicBezTo>
                      <a:cubicBezTo>
                        <a:pt x="36454" y="39004"/>
                        <a:pt x="33345" y="37188"/>
                        <a:pt x="29315" y="361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9" name="Freeform 638">
                  <a:extLst>
                    <a:ext uri="{FF2B5EF4-FFF2-40B4-BE49-F238E27FC236}">
                      <a16:creationId xmlns:a16="http://schemas.microsoft.com/office/drawing/2014/main" id="{8F5536F7-E3AA-CB96-C85F-BE242EB05018}"/>
                    </a:ext>
                  </a:extLst>
                </p:cNvPr>
                <p:cNvSpPr/>
                <p:nvPr/>
              </p:nvSpPr>
              <p:spPr>
                <a:xfrm flipV="1">
                  <a:off x="6306670" y="4311040"/>
                  <a:ext cx="44340" cy="68700"/>
                </a:xfrm>
                <a:custGeom>
                  <a:avLst/>
                  <a:gdLst>
                    <a:gd name="connsiteX0" fmla="*/ -1851 w 44340"/>
                    <a:gd name="connsiteY0" fmla="*/ 66490 h 68700"/>
                    <a:gd name="connsiteX1" fmla="*/ 42489 w 44340"/>
                    <a:gd name="connsiteY1" fmla="*/ 66490 h 68700"/>
                    <a:gd name="connsiteX2" fmla="*/ 42489 w 44340"/>
                    <a:gd name="connsiteY2" fmla="*/ 62529 h 68700"/>
                    <a:gd name="connsiteX3" fmla="*/ 17452 w 44340"/>
                    <a:gd name="connsiteY3" fmla="*/ -2210 h 68700"/>
                    <a:gd name="connsiteX4" fmla="*/ 7712 w 44340"/>
                    <a:gd name="connsiteY4" fmla="*/ -2210 h 68700"/>
                    <a:gd name="connsiteX5" fmla="*/ 31271 w 44340"/>
                    <a:gd name="connsiteY5" fmla="*/ 58657 h 68700"/>
                    <a:gd name="connsiteX6" fmla="*/ -1851 w 44340"/>
                    <a:gd name="connsiteY6" fmla="*/ 58657 h 68700"/>
                    <a:gd name="connsiteX7" fmla="*/ -1851 w 44340"/>
                    <a:gd name="connsiteY7" fmla="*/ 66490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40" h="68700">
                      <a:moveTo>
                        <a:pt x="-1851" y="66490"/>
                      </a:moveTo>
                      <a:lnTo>
                        <a:pt x="42489" y="66490"/>
                      </a:lnTo>
                      <a:lnTo>
                        <a:pt x="42489" y="62529"/>
                      </a:lnTo>
                      <a:lnTo>
                        <a:pt x="17452" y="-2210"/>
                      </a:lnTo>
                      <a:lnTo>
                        <a:pt x="7712" y="-2210"/>
                      </a:lnTo>
                      <a:lnTo>
                        <a:pt x="31271" y="58657"/>
                      </a:lnTo>
                      <a:lnTo>
                        <a:pt x="-1851" y="58657"/>
                      </a:lnTo>
                      <a:lnTo>
                        <a:pt x="-1851" y="66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0" name="Graphic 16">
                <a:extLst>
                  <a:ext uri="{FF2B5EF4-FFF2-40B4-BE49-F238E27FC236}">
                    <a16:creationId xmlns:a16="http://schemas.microsoft.com/office/drawing/2014/main" id="{96E83B5C-B0FF-FF16-B6E2-E867051675A4}"/>
                  </a:ext>
                </a:extLst>
              </p:cNvPr>
              <p:cNvGrpSpPr/>
              <p:nvPr/>
            </p:nvGrpSpPr>
            <p:grpSpPr>
              <a:xfrm>
                <a:off x="6662950" y="4309803"/>
                <a:ext cx="202232" cy="74669"/>
                <a:chOff x="6662950" y="4309803"/>
                <a:chExt cx="202232" cy="74669"/>
              </a:xfrm>
              <a:solidFill>
                <a:srgbClr val="000000"/>
              </a:solidFill>
            </p:grpSpPr>
            <p:sp>
              <p:nvSpPr>
                <p:cNvPr id="641" name="Freeform 640">
                  <a:extLst>
                    <a:ext uri="{FF2B5EF4-FFF2-40B4-BE49-F238E27FC236}">
                      <a16:creationId xmlns:a16="http://schemas.microsoft.com/office/drawing/2014/main" id="{E770675F-9EC7-CD44-FBD4-DE682BBA3680}"/>
                    </a:ext>
                  </a:extLst>
                </p:cNvPr>
                <p:cNvSpPr/>
                <p:nvPr/>
              </p:nvSpPr>
              <p:spPr>
                <a:xfrm flipV="1">
                  <a:off x="6662950" y="4311040"/>
                  <a:ext cx="44340" cy="68700"/>
                </a:xfrm>
                <a:custGeom>
                  <a:avLst/>
                  <a:gdLst>
                    <a:gd name="connsiteX0" fmla="*/ -1813 w 44340"/>
                    <a:gd name="connsiteY0" fmla="*/ 66490 h 68700"/>
                    <a:gd name="connsiteX1" fmla="*/ 42527 w 44340"/>
                    <a:gd name="connsiteY1" fmla="*/ 66490 h 68700"/>
                    <a:gd name="connsiteX2" fmla="*/ 42527 w 44340"/>
                    <a:gd name="connsiteY2" fmla="*/ 62529 h 68700"/>
                    <a:gd name="connsiteX3" fmla="*/ 17489 w 44340"/>
                    <a:gd name="connsiteY3" fmla="*/ -2210 h 68700"/>
                    <a:gd name="connsiteX4" fmla="*/ 7749 w 44340"/>
                    <a:gd name="connsiteY4" fmla="*/ -2210 h 68700"/>
                    <a:gd name="connsiteX5" fmla="*/ 31309 w 44340"/>
                    <a:gd name="connsiteY5" fmla="*/ 58657 h 68700"/>
                    <a:gd name="connsiteX6" fmla="*/ -1813 w 44340"/>
                    <a:gd name="connsiteY6" fmla="*/ 58657 h 68700"/>
                    <a:gd name="connsiteX7" fmla="*/ -1813 w 44340"/>
                    <a:gd name="connsiteY7" fmla="*/ 66490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40" h="68700">
                      <a:moveTo>
                        <a:pt x="-1813" y="66490"/>
                      </a:moveTo>
                      <a:lnTo>
                        <a:pt x="42527" y="66490"/>
                      </a:lnTo>
                      <a:lnTo>
                        <a:pt x="42527" y="62529"/>
                      </a:lnTo>
                      <a:lnTo>
                        <a:pt x="17489" y="-2210"/>
                      </a:lnTo>
                      <a:lnTo>
                        <a:pt x="7749" y="-2210"/>
                      </a:lnTo>
                      <a:lnTo>
                        <a:pt x="31309" y="58657"/>
                      </a:lnTo>
                      <a:lnTo>
                        <a:pt x="-1813" y="58657"/>
                      </a:lnTo>
                      <a:lnTo>
                        <a:pt x="-1813" y="6649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2" name="Freeform 641">
                  <a:extLst>
                    <a:ext uri="{FF2B5EF4-FFF2-40B4-BE49-F238E27FC236}">
                      <a16:creationId xmlns:a16="http://schemas.microsoft.com/office/drawing/2014/main" id="{EC528959-35DB-C1EE-9D7F-B37AA235600F}"/>
                    </a:ext>
                  </a:extLst>
                </p:cNvPr>
                <p:cNvSpPr/>
                <p:nvPr/>
              </p:nvSpPr>
              <p:spPr>
                <a:xfrm flipV="1">
                  <a:off x="6725483" y="4368049"/>
                  <a:ext cx="9754" cy="11690"/>
                </a:xfrm>
                <a:custGeom>
                  <a:avLst/>
                  <a:gdLst>
                    <a:gd name="connsiteX0" fmla="*/ -798 w 9754"/>
                    <a:gd name="connsiteY0" fmla="*/ 11419 h 11690"/>
                    <a:gd name="connsiteX1" fmla="*/ 8957 w 9754"/>
                    <a:gd name="connsiteY1" fmla="*/ 11419 h 11690"/>
                    <a:gd name="connsiteX2" fmla="*/ 8957 w 9754"/>
                    <a:gd name="connsiteY2" fmla="*/ -271 h 11690"/>
                    <a:gd name="connsiteX3" fmla="*/ -798 w 9754"/>
                    <a:gd name="connsiteY3" fmla="*/ -271 h 11690"/>
                    <a:gd name="connsiteX4" fmla="*/ -798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8" y="11419"/>
                      </a:moveTo>
                      <a:lnTo>
                        <a:pt x="8957" y="11419"/>
                      </a:lnTo>
                      <a:lnTo>
                        <a:pt x="8957" y="-271"/>
                      </a:lnTo>
                      <a:lnTo>
                        <a:pt x="-798" y="-271"/>
                      </a:lnTo>
                      <a:lnTo>
                        <a:pt x="-798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3" name="Freeform 642">
                  <a:extLst>
                    <a:ext uri="{FF2B5EF4-FFF2-40B4-BE49-F238E27FC236}">
                      <a16:creationId xmlns:a16="http://schemas.microsoft.com/office/drawing/2014/main" id="{4EB33A83-CC3E-4257-91C9-EFB936CF646E}"/>
                    </a:ext>
                  </a:extLst>
                </p:cNvPr>
                <p:cNvSpPr/>
                <p:nvPr/>
              </p:nvSpPr>
              <p:spPr>
                <a:xfrm flipV="1">
                  <a:off x="6751679" y="4309803"/>
                  <a:ext cx="47665" cy="71276"/>
                </a:xfrm>
                <a:custGeom>
                  <a:avLst/>
                  <a:gdLst>
                    <a:gd name="connsiteX0" fmla="*/ 22012 w 47665"/>
                    <a:gd name="connsiteY0" fmla="*/ 61708 h 71276"/>
                    <a:gd name="connsiteX1" fmla="*/ 11178 w 47665"/>
                    <a:gd name="connsiteY1" fmla="*/ 54641 h 71276"/>
                    <a:gd name="connsiteX2" fmla="*/ 7557 w 47665"/>
                    <a:gd name="connsiteY2" fmla="*/ 33409 h 71276"/>
                    <a:gd name="connsiteX3" fmla="*/ 11178 w 47665"/>
                    <a:gd name="connsiteY3" fmla="*/ 12222 h 71276"/>
                    <a:gd name="connsiteX4" fmla="*/ 22012 w 47665"/>
                    <a:gd name="connsiteY4" fmla="*/ 5155 h 71276"/>
                    <a:gd name="connsiteX5" fmla="*/ 32890 w 47665"/>
                    <a:gd name="connsiteY5" fmla="*/ 12222 h 71276"/>
                    <a:gd name="connsiteX6" fmla="*/ 36526 w 47665"/>
                    <a:gd name="connsiteY6" fmla="*/ 33409 h 71276"/>
                    <a:gd name="connsiteX7" fmla="*/ 32890 w 47665"/>
                    <a:gd name="connsiteY7" fmla="*/ 54641 h 71276"/>
                    <a:gd name="connsiteX8" fmla="*/ 22012 w 47665"/>
                    <a:gd name="connsiteY8" fmla="*/ 61708 h 71276"/>
                    <a:gd name="connsiteX9" fmla="*/ 22012 w 47665"/>
                    <a:gd name="connsiteY9" fmla="*/ 69070 h 71276"/>
                    <a:gd name="connsiteX10" fmla="*/ 39733 w 47665"/>
                    <a:gd name="connsiteY10" fmla="*/ 59926 h 71276"/>
                    <a:gd name="connsiteX11" fmla="*/ 45852 w 47665"/>
                    <a:gd name="connsiteY11" fmla="*/ 33409 h 71276"/>
                    <a:gd name="connsiteX12" fmla="*/ 39733 w 47665"/>
                    <a:gd name="connsiteY12" fmla="*/ 6922 h 71276"/>
                    <a:gd name="connsiteX13" fmla="*/ 22012 w 47665"/>
                    <a:gd name="connsiteY13" fmla="*/ -2207 h 71276"/>
                    <a:gd name="connsiteX14" fmla="*/ 4306 w 47665"/>
                    <a:gd name="connsiteY14" fmla="*/ 6922 h 71276"/>
                    <a:gd name="connsiteX15" fmla="*/ -1813 w 47665"/>
                    <a:gd name="connsiteY15" fmla="*/ 33409 h 71276"/>
                    <a:gd name="connsiteX16" fmla="*/ 4306 w 47665"/>
                    <a:gd name="connsiteY16" fmla="*/ 59926 h 71276"/>
                    <a:gd name="connsiteX17" fmla="*/ 22012 w 47665"/>
                    <a:gd name="connsiteY17" fmla="*/ 6907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2012" y="61708"/>
                      </a:moveTo>
                      <a:cubicBezTo>
                        <a:pt x="17213" y="61708"/>
                        <a:pt x="13602" y="59352"/>
                        <a:pt x="11178" y="54641"/>
                      </a:cubicBezTo>
                      <a:cubicBezTo>
                        <a:pt x="8764" y="49939"/>
                        <a:pt x="7557" y="42862"/>
                        <a:pt x="7557" y="33409"/>
                      </a:cubicBezTo>
                      <a:cubicBezTo>
                        <a:pt x="7557" y="23996"/>
                        <a:pt x="8764" y="16934"/>
                        <a:pt x="11178" y="12222"/>
                      </a:cubicBezTo>
                      <a:cubicBezTo>
                        <a:pt x="13602" y="7511"/>
                        <a:pt x="17213" y="5155"/>
                        <a:pt x="22012" y="5155"/>
                      </a:cubicBezTo>
                      <a:cubicBezTo>
                        <a:pt x="26850" y="5155"/>
                        <a:pt x="30476" y="7511"/>
                        <a:pt x="32890" y="12222"/>
                      </a:cubicBezTo>
                      <a:cubicBezTo>
                        <a:pt x="35314" y="16934"/>
                        <a:pt x="36526" y="23996"/>
                        <a:pt x="36526" y="33409"/>
                      </a:cubicBezTo>
                      <a:cubicBezTo>
                        <a:pt x="36526" y="42862"/>
                        <a:pt x="35314" y="49939"/>
                        <a:pt x="32890" y="54641"/>
                      </a:cubicBezTo>
                      <a:cubicBezTo>
                        <a:pt x="30476" y="59352"/>
                        <a:pt x="26850" y="61708"/>
                        <a:pt x="22012" y="61708"/>
                      </a:cubicBezTo>
                      <a:close/>
                      <a:moveTo>
                        <a:pt x="22012" y="69070"/>
                      </a:moveTo>
                      <a:cubicBezTo>
                        <a:pt x="29747" y="69070"/>
                        <a:pt x="35654" y="66022"/>
                        <a:pt x="39733" y="59926"/>
                      </a:cubicBezTo>
                      <a:cubicBezTo>
                        <a:pt x="43813" y="53841"/>
                        <a:pt x="45852" y="45002"/>
                        <a:pt x="45852" y="33409"/>
                      </a:cubicBezTo>
                      <a:cubicBezTo>
                        <a:pt x="45852" y="21846"/>
                        <a:pt x="43813" y="13017"/>
                        <a:pt x="39733" y="6922"/>
                      </a:cubicBezTo>
                      <a:cubicBezTo>
                        <a:pt x="35654" y="836"/>
                        <a:pt x="29747" y="-2207"/>
                        <a:pt x="22012" y="-2207"/>
                      </a:cubicBezTo>
                      <a:cubicBezTo>
                        <a:pt x="14287" y="-2207"/>
                        <a:pt x="8385" y="836"/>
                        <a:pt x="4306" y="6922"/>
                      </a:cubicBezTo>
                      <a:cubicBezTo>
                        <a:pt x="226" y="13017"/>
                        <a:pt x="-1813" y="21846"/>
                        <a:pt x="-1813" y="33409"/>
                      </a:cubicBezTo>
                      <a:cubicBezTo>
                        <a:pt x="-1813" y="45002"/>
                        <a:pt x="226" y="53841"/>
                        <a:pt x="4306" y="59926"/>
                      </a:cubicBezTo>
                      <a:cubicBezTo>
                        <a:pt x="8385" y="66022"/>
                        <a:pt x="14287" y="69070"/>
                        <a:pt x="22012" y="690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4" name="Freeform 643">
                  <a:extLst>
                    <a:ext uri="{FF2B5EF4-FFF2-40B4-BE49-F238E27FC236}">
                      <a16:creationId xmlns:a16="http://schemas.microsoft.com/office/drawing/2014/main" id="{EE576B5D-FA38-FCBB-30C6-71D2FCB74535}"/>
                    </a:ext>
                  </a:extLst>
                </p:cNvPr>
                <p:cNvSpPr/>
                <p:nvPr/>
              </p:nvSpPr>
              <p:spPr>
                <a:xfrm flipV="1">
                  <a:off x="6811861" y="4309803"/>
                  <a:ext cx="47665" cy="71276"/>
                </a:xfrm>
                <a:custGeom>
                  <a:avLst/>
                  <a:gdLst>
                    <a:gd name="connsiteX0" fmla="*/ 22018 w 47665"/>
                    <a:gd name="connsiteY0" fmla="*/ 61708 h 71276"/>
                    <a:gd name="connsiteX1" fmla="*/ 11185 w 47665"/>
                    <a:gd name="connsiteY1" fmla="*/ 54641 h 71276"/>
                    <a:gd name="connsiteX2" fmla="*/ 7564 w 47665"/>
                    <a:gd name="connsiteY2" fmla="*/ 33409 h 71276"/>
                    <a:gd name="connsiteX3" fmla="*/ 11185 w 47665"/>
                    <a:gd name="connsiteY3" fmla="*/ 12222 h 71276"/>
                    <a:gd name="connsiteX4" fmla="*/ 22018 w 47665"/>
                    <a:gd name="connsiteY4" fmla="*/ 5155 h 71276"/>
                    <a:gd name="connsiteX5" fmla="*/ 32897 w 47665"/>
                    <a:gd name="connsiteY5" fmla="*/ 12222 h 71276"/>
                    <a:gd name="connsiteX6" fmla="*/ 36533 w 47665"/>
                    <a:gd name="connsiteY6" fmla="*/ 33409 h 71276"/>
                    <a:gd name="connsiteX7" fmla="*/ 32897 w 47665"/>
                    <a:gd name="connsiteY7" fmla="*/ 54641 h 71276"/>
                    <a:gd name="connsiteX8" fmla="*/ 22018 w 47665"/>
                    <a:gd name="connsiteY8" fmla="*/ 61708 h 71276"/>
                    <a:gd name="connsiteX9" fmla="*/ 22018 w 47665"/>
                    <a:gd name="connsiteY9" fmla="*/ 69070 h 71276"/>
                    <a:gd name="connsiteX10" fmla="*/ 39740 w 47665"/>
                    <a:gd name="connsiteY10" fmla="*/ 59926 h 71276"/>
                    <a:gd name="connsiteX11" fmla="*/ 45859 w 47665"/>
                    <a:gd name="connsiteY11" fmla="*/ 33409 h 71276"/>
                    <a:gd name="connsiteX12" fmla="*/ 39740 w 47665"/>
                    <a:gd name="connsiteY12" fmla="*/ 6922 h 71276"/>
                    <a:gd name="connsiteX13" fmla="*/ 22018 w 47665"/>
                    <a:gd name="connsiteY13" fmla="*/ -2207 h 71276"/>
                    <a:gd name="connsiteX14" fmla="*/ 4312 w 47665"/>
                    <a:gd name="connsiteY14" fmla="*/ 6922 h 71276"/>
                    <a:gd name="connsiteX15" fmla="*/ -1807 w 47665"/>
                    <a:gd name="connsiteY15" fmla="*/ 33409 h 71276"/>
                    <a:gd name="connsiteX16" fmla="*/ 4312 w 47665"/>
                    <a:gd name="connsiteY16" fmla="*/ 59926 h 71276"/>
                    <a:gd name="connsiteX17" fmla="*/ 22018 w 47665"/>
                    <a:gd name="connsiteY17" fmla="*/ 6907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2018" y="61708"/>
                      </a:moveTo>
                      <a:cubicBezTo>
                        <a:pt x="17220" y="61708"/>
                        <a:pt x="13609" y="59352"/>
                        <a:pt x="11185" y="54641"/>
                      </a:cubicBezTo>
                      <a:cubicBezTo>
                        <a:pt x="8771" y="49939"/>
                        <a:pt x="7564" y="42862"/>
                        <a:pt x="7564" y="33409"/>
                      </a:cubicBezTo>
                      <a:cubicBezTo>
                        <a:pt x="7564" y="23996"/>
                        <a:pt x="8771" y="16934"/>
                        <a:pt x="11185" y="12222"/>
                      </a:cubicBezTo>
                      <a:cubicBezTo>
                        <a:pt x="13609" y="7511"/>
                        <a:pt x="17220" y="5155"/>
                        <a:pt x="22018" y="5155"/>
                      </a:cubicBezTo>
                      <a:cubicBezTo>
                        <a:pt x="26856" y="5155"/>
                        <a:pt x="30483" y="7511"/>
                        <a:pt x="32897" y="12222"/>
                      </a:cubicBezTo>
                      <a:cubicBezTo>
                        <a:pt x="35321" y="16934"/>
                        <a:pt x="36533" y="23996"/>
                        <a:pt x="36533" y="33409"/>
                      </a:cubicBezTo>
                      <a:cubicBezTo>
                        <a:pt x="36533" y="42862"/>
                        <a:pt x="35321" y="49939"/>
                        <a:pt x="32897" y="54641"/>
                      </a:cubicBezTo>
                      <a:cubicBezTo>
                        <a:pt x="30483" y="59352"/>
                        <a:pt x="26856" y="61708"/>
                        <a:pt x="22018" y="61708"/>
                      </a:cubicBezTo>
                      <a:close/>
                      <a:moveTo>
                        <a:pt x="22018" y="69070"/>
                      </a:moveTo>
                      <a:cubicBezTo>
                        <a:pt x="29753" y="69070"/>
                        <a:pt x="35660" y="66022"/>
                        <a:pt x="39740" y="59926"/>
                      </a:cubicBezTo>
                      <a:cubicBezTo>
                        <a:pt x="43819" y="53841"/>
                        <a:pt x="45859" y="45002"/>
                        <a:pt x="45859" y="33409"/>
                      </a:cubicBezTo>
                      <a:cubicBezTo>
                        <a:pt x="45859" y="21846"/>
                        <a:pt x="43819" y="13017"/>
                        <a:pt x="39740" y="6922"/>
                      </a:cubicBezTo>
                      <a:cubicBezTo>
                        <a:pt x="35660" y="836"/>
                        <a:pt x="29753" y="-2207"/>
                        <a:pt x="22018" y="-2207"/>
                      </a:cubicBezTo>
                      <a:cubicBezTo>
                        <a:pt x="14293" y="-2207"/>
                        <a:pt x="8391" y="836"/>
                        <a:pt x="4312" y="6922"/>
                      </a:cubicBezTo>
                      <a:cubicBezTo>
                        <a:pt x="233" y="13017"/>
                        <a:pt x="-1807" y="21846"/>
                        <a:pt x="-1807" y="33409"/>
                      </a:cubicBezTo>
                      <a:cubicBezTo>
                        <a:pt x="-1807" y="45002"/>
                        <a:pt x="233" y="53841"/>
                        <a:pt x="4312" y="59926"/>
                      </a:cubicBezTo>
                      <a:cubicBezTo>
                        <a:pt x="8391" y="66022"/>
                        <a:pt x="14293" y="69070"/>
                        <a:pt x="22018" y="690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45" name="Graphic 16">
                <a:extLst>
                  <a:ext uri="{FF2B5EF4-FFF2-40B4-BE49-F238E27FC236}">
                    <a16:creationId xmlns:a16="http://schemas.microsoft.com/office/drawing/2014/main" id="{9AFE502F-1A28-7468-A25B-60DF37D7D0C8}"/>
                  </a:ext>
                </a:extLst>
              </p:cNvPr>
              <p:cNvGrpSpPr/>
              <p:nvPr/>
            </p:nvGrpSpPr>
            <p:grpSpPr>
              <a:xfrm>
                <a:off x="7168511" y="4309803"/>
                <a:ext cx="200134" cy="74669"/>
                <a:chOff x="7168511" y="4309803"/>
                <a:chExt cx="200134" cy="74669"/>
              </a:xfrm>
              <a:solidFill>
                <a:srgbClr val="000000"/>
              </a:solidFill>
            </p:grpSpPr>
            <p:sp>
              <p:nvSpPr>
                <p:cNvPr id="646" name="Freeform 645">
                  <a:extLst>
                    <a:ext uri="{FF2B5EF4-FFF2-40B4-BE49-F238E27FC236}">
                      <a16:creationId xmlns:a16="http://schemas.microsoft.com/office/drawing/2014/main" id="{0AAE98B5-4034-25BF-5631-DEC064463DBC}"/>
                    </a:ext>
                  </a:extLst>
                </p:cNvPr>
                <p:cNvSpPr/>
                <p:nvPr/>
              </p:nvSpPr>
              <p:spPr>
                <a:xfrm flipV="1">
                  <a:off x="7168511" y="4309803"/>
                  <a:ext cx="47621" cy="71276"/>
                </a:xfrm>
                <a:custGeom>
                  <a:avLst/>
                  <a:gdLst>
                    <a:gd name="connsiteX0" fmla="*/ 22831 w 47621"/>
                    <a:gd name="connsiteY0" fmla="*/ 37179 h 71276"/>
                    <a:gd name="connsiteX1" fmla="*/ 12869 w 47621"/>
                    <a:gd name="connsiteY1" fmla="*/ 32894 h 71276"/>
                    <a:gd name="connsiteX2" fmla="*/ 9204 w 47621"/>
                    <a:gd name="connsiteY2" fmla="*/ 21174 h 71276"/>
                    <a:gd name="connsiteX3" fmla="*/ 12869 w 47621"/>
                    <a:gd name="connsiteY3" fmla="*/ 9454 h 71276"/>
                    <a:gd name="connsiteX4" fmla="*/ 22831 w 47621"/>
                    <a:gd name="connsiteY4" fmla="*/ 5155 h 71276"/>
                    <a:gd name="connsiteX5" fmla="*/ 32778 w 47621"/>
                    <a:gd name="connsiteY5" fmla="*/ 9454 h 71276"/>
                    <a:gd name="connsiteX6" fmla="*/ 36443 w 47621"/>
                    <a:gd name="connsiteY6" fmla="*/ 21174 h 71276"/>
                    <a:gd name="connsiteX7" fmla="*/ 32778 w 47621"/>
                    <a:gd name="connsiteY7" fmla="*/ 32894 h 71276"/>
                    <a:gd name="connsiteX8" fmla="*/ 22831 w 47621"/>
                    <a:gd name="connsiteY8" fmla="*/ 37179 h 71276"/>
                    <a:gd name="connsiteX9" fmla="*/ 41350 w 47621"/>
                    <a:gd name="connsiteY9" fmla="*/ 66316 h 71276"/>
                    <a:gd name="connsiteX10" fmla="*/ 41350 w 47621"/>
                    <a:gd name="connsiteY10" fmla="*/ 57850 h 71276"/>
                    <a:gd name="connsiteX11" fmla="*/ 34256 w 47621"/>
                    <a:gd name="connsiteY11" fmla="*/ 60368 h 71276"/>
                    <a:gd name="connsiteX12" fmla="*/ 27161 w 47621"/>
                    <a:gd name="connsiteY12" fmla="*/ 61252 h 71276"/>
                    <a:gd name="connsiteX13" fmla="*/ 13046 w 47621"/>
                    <a:gd name="connsiteY13" fmla="*/ 55038 h 71276"/>
                    <a:gd name="connsiteX14" fmla="*/ 7489 w 47621"/>
                    <a:gd name="connsiteY14" fmla="*/ 36266 h 71276"/>
                    <a:gd name="connsiteX15" fmla="*/ 14317 w 47621"/>
                    <a:gd name="connsiteY15" fmla="*/ 42405 h 71276"/>
                    <a:gd name="connsiteX16" fmla="*/ 23378 w 47621"/>
                    <a:gd name="connsiteY16" fmla="*/ 44540 h 71276"/>
                    <a:gd name="connsiteX17" fmla="*/ 39798 w 47621"/>
                    <a:gd name="connsiteY17" fmla="*/ 38253 h 71276"/>
                    <a:gd name="connsiteX18" fmla="*/ 45829 w 47621"/>
                    <a:gd name="connsiteY18" fmla="*/ 21174 h 71276"/>
                    <a:gd name="connsiteX19" fmla="*/ 39547 w 47621"/>
                    <a:gd name="connsiteY19" fmla="*/ 4183 h 71276"/>
                    <a:gd name="connsiteX20" fmla="*/ 22831 w 47621"/>
                    <a:gd name="connsiteY20" fmla="*/ -2207 h 71276"/>
                    <a:gd name="connsiteX21" fmla="*/ 4533 w 47621"/>
                    <a:gd name="connsiteY21" fmla="*/ 6922 h 71276"/>
                    <a:gd name="connsiteX22" fmla="*/ -1793 w 47621"/>
                    <a:gd name="connsiteY22" fmla="*/ 33409 h 71276"/>
                    <a:gd name="connsiteX23" fmla="*/ 5967 w 47621"/>
                    <a:gd name="connsiteY23" fmla="*/ 59382 h 71276"/>
                    <a:gd name="connsiteX24" fmla="*/ 26792 w 47621"/>
                    <a:gd name="connsiteY24" fmla="*/ 69070 h 71276"/>
                    <a:gd name="connsiteX25" fmla="*/ 33886 w 47621"/>
                    <a:gd name="connsiteY25" fmla="*/ 68378 h 71276"/>
                    <a:gd name="connsiteX26" fmla="*/ 41350 w 47621"/>
                    <a:gd name="connsiteY26" fmla="*/ 66316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1" h="71276">
                      <a:moveTo>
                        <a:pt x="22831" y="37179"/>
                      </a:moveTo>
                      <a:cubicBezTo>
                        <a:pt x="18643" y="37179"/>
                        <a:pt x="15322" y="35750"/>
                        <a:pt x="12869" y="32894"/>
                      </a:cubicBezTo>
                      <a:cubicBezTo>
                        <a:pt x="10425" y="30047"/>
                        <a:pt x="9204" y="26141"/>
                        <a:pt x="9204" y="21174"/>
                      </a:cubicBezTo>
                      <a:cubicBezTo>
                        <a:pt x="9204" y="16237"/>
                        <a:pt x="10425" y="12330"/>
                        <a:pt x="12869" y="9454"/>
                      </a:cubicBezTo>
                      <a:cubicBezTo>
                        <a:pt x="15322" y="6588"/>
                        <a:pt x="18643" y="5155"/>
                        <a:pt x="22831" y="5155"/>
                      </a:cubicBezTo>
                      <a:cubicBezTo>
                        <a:pt x="27018" y="5155"/>
                        <a:pt x="30334" y="6588"/>
                        <a:pt x="32778" y="9454"/>
                      </a:cubicBezTo>
                      <a:cubicBezTo>
                        <a:pt x="35221" y="12330"/>
                        <a:pt x="36443" y="16237"/>
                        <a:pt x="36443" y="21174"/>
                      </a:cubicBezTo>
                      <a:cubicBezTo>
                        <a:pt x="36443" y="26141"/>
                        <a:pt x="35221" y="30047"/>
                        <a:pt x="32778" y="32894"/>
                      </a:cubicBezTo>
                      <a:cubicBezTo>
                        <a:pt x="30334" y="35750"/>
                        <a:pt x="27018" y="37179"/>
                        <a:pt x="22831" y="37179"/>
                      </a:cubicBezTo>
                      <a:close/>
                      <a:moveTo>
                        <a:pt x="41350" y="66316"/>
                      </a:moveTo>
                      <a:lnTo>
                        <a:pt x="41350" y="57850"/>
                      </a:lnTo>
                      <a:cubicBezTo>
                        <a:pt x="39005" y="58950"/>
                        <a:pt x="36640" y="59789"/>
                        <a:pt x="34256" y="60368"/>
                      </a:cubicBezTo>
                      <a:cubicBezTo>
                        <a:pt x="31871" y="60957"/>
                        <a:pt x="29507" y="61252"/>
                        <a:pt x="27161" y="61252"/>
                      </a:cubicBezTo>
                      <a:cubicBezTo>
                        <a:pt x="21003" y="61252"/>
                        <a:pt x="16298" y="59180"/>
                        <a:pt x="13046" y="55038"/>
                      </a:cubicBezTo>
                      <a:cubicBezTo>
                        <a:pt x="9805" y="50896"/>
                        <a:pt x="7952" y="44639"/>
                        <a:pt x="7489" y="36266"/>
                      </a:cubicBezTo>
                      <a:cubicBezTo>
                        <a:pt x="9302" y="38935"/>
                        <a:pt x="11578" y="40982"/>
                        <a:pt x="14317" y="42405"/>
                      </a:cubicBezTo>
                      <a:cubicBezTo>
                        <a:pt x="17067" y="43829"/>
                        <a:pt x="20087" y="44540"/>
                        <a:pt x="23378" y="44540"/>
                      </a:cubicBezTo>
                      <a:cubicBezTo>
                        <a:pt x="30305" y="44540"/>
                        <a:pt x="35778" y="42445"/>
                        <a:pt x="39798" y="38253"/>
                      </a:cubicBezTo>
                      <a:cubicBezTo>
                        <a:pt x="43819" y="34072"/>
                        <a:pt x="45829" y="28379"/>
                        <a:pt x="45829" y="21174"/>
                      </a:cubicBezTo>
                      <a:cubicBezTo>
                        <a:pt x="45829" y="14117"/>
                        <a:pt x="43735" y="8453"/>
                        <a:pt x="39547" y="4183"/>
                      </a:cubicBezTo>
                      <a:cubicBezTo>
                        <a:pt x="35359" y="-77"/>
                        <a:pt x="29787" y="-2207"/>
                        <a:pt x="22831" y="-2207"/>
                      </a:cubicBezTo>
                      <a:cubicBezTo>
                        <a:pt x="14850" y="-2207"/>
                        <a:pt x="8750" y="836"/>
                        <a:pt x="4533" y="6922"/>
                      </a:cubicBezTo>
                      <a:cubicBezTo>
                        <a:pt x="316" y="13017"/>
                        <a:pt x="-1793" y="21846"/>
                        <a:pt x="-1793" y="33409"/>
                      </a:cubicBezTo>
                      <a:cubicBezTo>
                        <a:pt x="-1793" y="44265"/>
                        <a:pt x="794" y="52923"/>
                        <a:pt x="5967" y="59382"/>
                      </a:cubicBezTo>
                      <a:cubicBezTo>
                        <a:pt x="11140" y="65840"/>
                        <a:pt x="18081" y="69070"/>
                        <a:pt x="26792" y="69070"/>
                      </a:cubicBezTo>
                      <a:cubicBezTo>
                        <a:pt x="29137" y="69070"/>
                        <a:pt x="31502" y="68839"/>
                        <a:pt x="33886" y="68378"/>
                      </a:cubicBezTo>
                      <a:cubicBezTo>
                        <a:pt x="36271" y="67916"/>
                        <a:pt x="38759" y="67229"/>
                        <a:pt x="41350" y="663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7" name="Freeform 646">
                  <a:extLst>
                    <a:ext uri="{FF2B5EF4-FFF2-40B4-BE49-F238E27FC236}">
                      <a16:creationId xmlns:a16="http://schemas.microsoft.com/office/drawing/2014/main" id="{A2C78755-74F2-7771-4C60-94D085C810D3}"/>
                    </a:ext>
                  </a:extLst>
                </p:cNvPr>
                <p:cNvSpPr/>
                <p:nvPr/>
              </p:nvSpPr>
              <p:spPr>
                <a:xfrm flipV="1">
                  <a:off x="7232196" y="4368049"/>
                  <a:ext cx="9754" cy="11690"/>
                </a:xfrm>
                <a:custGeom>
                  <a:avLst/>
                  <a:gdLst>
                    <a:gd name="connsiteX0" fmla="*/ -744 w 9754"/>
                    <a:gd name="connsiteY0" fmla="*/ 11419 h 11690"/>
                    <a:gd name="connsiteX1" fmla="*/ 9011 w 9754"/>
                    <a:gd name="connsiteY1" fmla="*/ 11419 h 11690"/>
                    <a:gd name="connsiteX2" fmla="*/ 9011 w 9754"/>
                    <a:gd name="connsiteY2" fmla="*/ -271 h 11690"/>
                    <a:gd name="connsiteX3" fmla="*/ -744 w 9754"/>
                    <a:gd name="connsiteY3" fmla="*/ -271 h 11690"/>
                    <a:gd name="connsiteX4" fmla="*/ -744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4" y="11419"/>
                      </a:moveTo>
                      <a:lnTo>
                        <a:pt x="9011" y="11419"/>
                      </a:lnTo>
                      <a:lnTo>
                        <a:pt x="9011" y="-271"/>
                      </a:lnTo>
                      <a:lnTo>
                        <a:pt x="-744" y="-271"/>
                      </a:lnTo>
                      <a:lnTo>
                        <a:pt x="-744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8" name="Freeform 647">
                  <a:extLst>
                    <a:ext uri="{FF2B5EF4-FFF2-40B4-BE49-F238E27FC236}">
                      <a16:creationId xmlns:a16="http://schemas.microsoft.com/office/drawing/2014/main" id="{D916BDC8-31F7-3E3A-67AE-EAAA1656D95F}"/>
                    </a:ext>
                  </a:extLst>
                </p:cNvPr>
                <p:cNvSpPr/>
                <p:nvPr/>
              </p:nvSpPr>
              <p:spPr>
                <a:xfrm flipV="1">
                  <a:off x="7258392" y="4309803"/>
                  <a:ext cx="47665" cy="71276"/>
                </a:xfrm>
                <a:custGeom>
                  <a:avLst/>
                  <a:gdLst>
                    <a:gd name="connsiteX0" fmla="*/ 22066 w 47665"/>
                    <a:gd name="connsiteY0" fmla="*/ 61708 h 71276"/>
                    <a:gd name="connsiteX1" fmla="*/ 11232 w 47665"/>
                    <a:gd name="connsiteY1" fmla="*/ 54641 h 71276"/>
                    <a:gd name="connsiteX2" fmla="*/ 7611 w 47665"/>
                    <a:gd name="connsiteY2" fmla="*/ 33409 h 71276"/>
                    <a:gd name="connsiteX3" fmla="*/ 11232 w 47665"/>
                    <a:gd name="connsiteY3" fmla="*/ 12222 h 71276"/>
                    <a:gd name="connsiteX4" fmla="*/ 22066 w 47665"/>
                    <a:gd name="connsiteY4" fmla="*/ 5155 h 71276"/>
                    <a:gd name="connsiteX5" fmla="*/ 32944 w 47665"/>
                    <a:gd name="connsiteY5" fmla="*/ 12222 h 71276"/>
                    <a:gd name="connsiteX6" fmla="*/ 36580 w 47665"/>
                    <a:gd name="connsiteY6" fmla="*/ 33409 h 71276"/>
                    <a:gd name="connsiteX7" fmla="*/ 32944 w 47665"/>
                    <a:gd name="connsiteY7" fmla="*/ 54641 h 71276"/>
                    <a:gd name="connsiteX8" fmla="*/ 22066 w 47665"/>
                    <a:gd name="connsiteY8" fmla="*/ 61708 h 71276"/>
                    <a:gd name="connsiteX9" fmla="*/ 22066 w 47665"/>
                    <a:gd name="connsiteY9" fmla="*/ 69070 h 71276"/>
                    <a:gd name="connsiteX10" fmla="*/ 39787 w 47665"/>
                    <a:gd name="connsiteY10" fmla="*/ 59926 h 71276"/>
                    <a:gd name="connsiteX11" fmla="*/ 45906 w 47665"/>
                    <a:gd name="connsiteY11" fmla="*/ 33409 h 71276"/>
                    <a:gd name="connsiteX12" fmla="*/ 39787 w 47665"/>
                    <a:gd name="connsiteY12" fmla="*/ 6922 h 71276"/>
                    <a:gd name="connsiteX13" fmla="*/ 22066 w 47665"/>
                    <a:gd name="connsiteY13" fmla="*/ -2207 h 71276"/>
                    <a:gd name="connsiteX14" fmla="*/ 4359 w 47665"/>
                    <a:gd name="connsiteY14" fmla="*/ 6922 h 71276"/>
                    <a:gd name="connsiteX15" fmla="*/ -1760 w 47665"/>
                    <a:gd name="connsiteY15" fmla="*/ 33409 h 71276"/>
                    <a:gd name="connsiteX16" fmla="*/ 4359 w 47665"/>
                    <a:gd name="connsiteY16" fmla="*/ 59926 h 71276"/>
                    <a:gd name="connsiteX17" fmla="*/ 22066 w 47665"/>
                    <a:gd name="connsiteY17" fmla="*/ 6907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2066" y="61708"/>
                      </a:moveTo>
                      <a:cubicBezTo>
                        <a:pt x="17267" y="61708"/>
                        <a:pt x="13656" y="59352"/>
                        <a:pt x="11232" y="54641"/>
                      </a:cubicBezTo>
                      <a:cubicBezTo>
                        <a:pt x="8818" y="49939"/>
                        <a:pt x="7611" y="42862"/>
                        <a:pt x="7611" y="33409"/>
                      </a:cubicBezTo>
                      <a:cubicBezTo>
                        <a:pt x="7611" y="23996"/>
                        <a:pt x="8818" y="16934"/>
                        <a:pt x="11232" y="12222"/>
                      </a:cubicBezTo>
                      <a:cubicBezTo>
                        <a:pt x="13656" y="7511"/>
                        <a:pt x="17267" y="5155"/>
                        <a:pt x="22066" y="5155"/>
                      </a:cubicBezTo>
                      <a:cubicBezTo>
                        <a:pt x="26904" y="5155"/>
                        <a:pt x="30530" y="7511"/>
                        <a:pt x="32944" y="12222"/>
                      </a:cubicBezTo>
                      <a:cubicBezTo>
                        <a:pt x="35368" y="16934"/>
                        <a:pt x="36580" y="23996"/>
                        <a:pt x="36580" y="33409"/>
                      </a:cubicBezTo>
                      <a:cubicBezTo>
                        <a:pt x="36580" y="42862"/>
                        <a:pt x="35368" y="49939"/>
                        <a:pt x="32944" y="54641"/>
                      </a:cubicBezTo>
                      <a:cubicBezTo>
                        <a:pt x="30530" y="59352"/>
                        <a:pt x="26904" y="61708"/>
                        <a:pt x="22066" y="61708"/>
                      </a:cubicBezTo>
                      <a:close/>
                      <a:moveTo>
                        <a:pt x="22066" y="69070"/>
                      </a:moveTo>
                      <a:cubicBezTo>
                        <a:pt x="29801" y="69070"/>
                        <a:pt x="35708" y="66022"/>
                        <a:pt x="39787" y="59926"/>
                      </a:cubicBezTo>
                      <a:cubicBezTo>
                        <a:pt x="43866" y="53841"/>
                        <a:pt x="45906" y="45002"/>
                        <a:pt x="45906" y="33409"/>
                      </a:cubicBezTo>
                      <a:cubicBezTo>
                        <a:pt x="45906" y="21846"/>
                        <a:pt x="43866" y="13017"/>
                        <a:pt x="39787" y="6922"/>
                      </a:cubicBezTo>
                      <a:cubicBezTo>
                        <a:pt x="35708" y="836"/>
                        <a:pt x="29801" y="-2207"/>
                        <a:pt x="22066" y="-2207"/>
                      </a:cubicBezTo>
                      <a:cubicBezTo>
                        <a:pt x="14341" y="-2207"/>
                        <a:pt x="8438" y="836"/>
                        <a:pt x="4359" y="6922"/>
                      </a:cubicBezTo>
                      <a:cubicBezTo>
                        <a:pt x="280" y="13017"/>
                        <a:pt x="-1760" y="21846"/>
                        <a:pt x="-1760" y="33409"/>
                      </a:cubicBezTo>
                      <a:cubicBezTo>
                        <a:pt x="-1760" y="45002"/>
                        <a:pt x="280" y="53841"/>
                        <a:pt x="4359" y="59926"/>
                      </a:cubicBezTo>
                      <a:cubicBezTo>
                        <a:pt x="8438" y="66022"/>
                        <a:pt x="14341" y="69070"/>
                        <a:pt x="22066" y="6907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9" name="Freeform 648">
                  <a:extLst>
                    <a:ext uri="{FF2B5EF4-FFF2-40B4-BE49-F238E27FC236}">
                      <a16:creationId xmlns:a16="http://schemas.microsoft.com/office/drawing/2014/main" id="{46825584-7304-9458-3AAF-955907DB836F}"/>
                    </a:ext>
                  </a:extLst>
                </p:cNvPr>
                <p:cNvSpPr/>
                <p:nvPr/>
              </p:nvSpPr>
              <p:spPr>
                <a:xfrm flipV="1">
                  <a:off x="7319269" y="4309803"/>
                  <a:ext cx="43778" cy="69936"/>
                </a:xfrm>
                <a:custGeom>
                  <a:avLst/>
                  <a:gdLst>
                    <a:gd name="connsiteX0" fmla="*/ 9549 w 43778"/>
                    <a:gd name="connsiteY0" fmla="*/ 5566 h 69936"/>
                    <a:gd name="connsiteX1" fmla="*/ 42110 w 43778"/>
                    <a:gd name="connsiteY1" fmla="*/ 5566 h 69936"/>
                    <a:gd name="connsiteX2" fmla="*/ 42110 w 43778"/>
                    <a:gd name="connsiteY2" fmla="*/ -2253 h 69936"/>
                    <a:gd name="connsiteX3" fmla="*/ -1669 w 43778"/>
                    <a:gd name="connsiteY3" fmla="*/ -2253 h 69936"/>
                    <a:gd name="connsiteX4" fmla="*/ -1669 w 43778"/>
                    <a:gd name="connsiteY4" fmla="*/ 5566 h 69936"/>
                    <a:gd name="connsiteX5" fmla="*/ 12801 w 43778"/>
                    <a:gd name="connsiteY5" fmla="*/ 20260 h 69936"/>
                    <a:gd name="connsiteX6" fmla="*/ 24329 w 43778"/>
                    <a:gd name="connsiteY6" fmla="*/ 32171 h 69936"/>
                    <a:gd name="connsiteX7" fmla="*/ 30581 w 43778"/>
                    <a:gd name="connsiteY7" fmla="*/ 40652 h 69936"/>
                    <a:gd name="connsiteX8" fmla="*/ 32369 w 43778"/>
                    <a:gd name="connsiteY8" fmla="*/ 47484 h 69936"/>
                    <a:gd name="connsiteX9" fmla="*/ 28512 w 43778"/>
                    <a:gd name="connsiteY9" fmla="*/ 56406 h 69936"/>
                    <a:gd name="connsiteX10" fmla="*/ 18461 w 43778"/>
                    <a:gd name="connsiteY10" fmla="*/ 59866 h 69936"/>
                    <a:gd name="connsiteX11" fmla="*/ 9194 w 43778"/>
                    <a:gd name="connsiteY11" fmla="*/ 58350 h 69936"/>
                    <a:gd name="connsiteX12" fmla="*/ -1211 w 43778"/>
                    <a:gd name="connsiteY12" fmla="*/ 53741 h 69936"/>
                    <a:gd name="connsiteX13" fmla="*/ -1211 w 43778"/>
                    <a:gd name="connsiteY13" fmla="*/ 63135 h 69936"/>
                    <a:gd name="connsiteX14" fmla="*/ 9312 w 43778"/>
                    <a:gd name="connsiteY14" fmla="*/ 66536 h 69936"/>
                    <a:gd name="connsiteX15" fmla="*/ 18284 w 43778"/>
                    <a:gd name="connsiteY15" fmla="*/ 67684 h 69936"/>
                    <a:gd name="connsiteX16" fmla="*/ 35370 w 43778"/>
                    <a:gd name="connsiteY16" fmla="*/ 62340 h 69936"/>
                    <a:gd name="connsiteX17" fmla="*/ 41740 w 43778"/>
                    <a:gd name="connsiteY17" fmla="*/ 48087 h 69936"/>
                    <a:gd name="connsiteX18" fmla="*/ 40144 w 43778"/>
                    <a:gd name="connsiteY18" fmla="*/ 40048 h 69936"/>
                    <a:gd name="connsiteX19" fmla="*/ 34350 w 43778"/>
                    <a:gd name="connsiteY19" fmla="*/ 31111 h 69936"/>
                    <a:gd name="connsiteX20" fmla="*/ 27004 w 43778"/>
                    <a:gd name="connsiteY20" fmla="*/ 23396 h 69936"/>
                    <a:gd name="connsiteX21" fmla="*/ 9549 w 43778"/>
                    <a:gd name="connsiteY21" fmla="*/ 5566 h 69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6">
                      <a:moveTo>
                        <a:pt x="9549" y="5566"/>
                      </a:moveTo>
                      <a:lnTo>
                        <a:pt x="42110" y="5566"/>
                      </a:lnTo>
                      <a:lnTo>
                        <a:pt x="42110" y="-2253"/>
                      </a:lnTo>
                      <a:lnTo>
                        <a:pt x="-1669" y="-2253"/>
                      </a:lnTo>
                      <a:lnTo>
                        <a:pt x="-1669" y="5566"/>
                      </a:lnTo>
                      <a:cubicBezTo>
                        <a:pt x="1868" y="9217"/>
                        <a:pt x="6692" y="14115"/>
                        <a:pt x="12801" y="20260"/>
                      </a:cubicBezTo>
                      <a:cubicBezTo>
                        <a:pt x="18920" y="26414"/>
                        <a:pt x="22762" y="30385"/>
                        <a:pt x="24329" y="32171"/>
                      </a:cubicBezTo>
                      <a:cubicBezTo>
                        <a:pt x="27315" y="35509"/>
                        <a:pt x="29399" y="38335"/>
                        <a:pt x="30581" y="40652"/>
                      </a:cubicBezTo>
                      <a:cubicBezTo>
                        <a:pt x="31773" y="42968"/>
                        <a:pt x="32369" y="45246"/>
                        <a:pt x="32369" y="47484"/>
                      </a:cubicBezTo>
                      <a:cubicBezTo>
                        <a:pt x="32369" y="51135"/>
                        <a:pt x="31084" y="54109"/>
                        <a:pt x="28512" y="56406"/>
                      </a:cubicBezTo>
                      <a:cubicBezTo>
                        <a:pt x="25940" y="58713"/>
                        <a:pt x="22590" y="59866"/>
                        <a:pt x="18461" y="59866"/>
                      </a:cubicBezTo>
                      <a:cubicBezTo>
                        <a:pt x="15535" y="59866"/>
                        <a:pt x="12446" y="59361"/>
                        <a:pt x="9194" y="58350"/>
                      </a:cubicBezTo>
                      <a:cubicBezTo>
                        <a:pt x="5952" y="57339"/>
                        <a:pt x="2484" y="55802"/>
                        <a:pt x="-1211" y="53741"/>
                      </a:cubicBezTo>
                      <a:lnTo>
                        <a:pt x="-1211" y="63135"/>
                      </a:lnTo>
                      <a:cubicBezTo>
                        <a:pt x="2543" y="64637"/>
                        <a:pt x="6051" y="65770"/>
                        <a:pt x="9312" y="66536"/>
                      </a:cubicBezTo>
                      <a:cubicBezTo>
                        <a:pt x="12584" y="67302"/>
                        <a:pt x="15574" y="67684"/>
                        <a:pt x="18284" y="67684"/>
                      </a:cubicBezTo>
                      <a:cubicBezTo>
                        <a:pt x="25428" y="67684"/>
                        <a:pt x="31123" y="65903"/>
                        <a:pt x="35370" y="62340"/>
                      </a:cubicBezTo>
                      <a:cubicBezTo>
                        <a:pt x="39617" y="58786"/>
                        <a:pt x="41740" y="54036"/>
                        <a:pt x="41740" y="48087"/>
                      </a:cubicBezTo>
                      <a:cubicBezTo>
                        <a:pt x="41740" y="45260"/>
                        <a:pt x="41208" y="42581"/>
                        <a:pt x="40144" y="40048"/>
                      </a:cubicBezTo>
                      <a:cubicBezTo>
                        <a:pt x="39089" y="37526"/>
                        <a:pt x="37158" y="34546"/>
                        <a:pt x="34350" y="31111"/>
                      </a:cubicBezTo>
                      <a:cubicBezTo>
                        <a:pt x="33581" y="30218"/>
                        <a:pt x="31133" y="27646"/>
                        <a:pt x="27004" y="23396"/>
                      </a:cubicBezTo>
                      <a:cubicBezTo>
                        <a:pt x="22885" y="19146"/>
                        <a:pt x="17067" y="13202"/>
                        <a:pt x="9549" y="55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0" name="Graphic 16">
                <a:extLst>
                  <a:ext uri="{FF2B5EF4-FFF2-40B4-BE49-F238E27FC236}">
                    <a16:creationId xmlns:a16="http://schemas.microsoft.com/office/drawing/2014/main" id="{B2CA9612-5BA0-B031-A9D3-E3882059B960}"/>
                  </a:ext>
                </a:extLst>
              </p:cNvPr>
              <p:cNvGrpSpPr/>
              <p:nvPr/>
            </p:nvGrpSpPr>
            <p:grpSpPr>
              <a:xfrm>
                <a:off x="5141009" y="4727735"/>
                <a:ext cx="204087" cy="74669"/>
                <a:chOff x="5141009" y="4727735"/>
                <a:chExt cx="204087" cy="74669"/>
              </a:xfrm>
              <a:solidFill>
                <a:srgbClr val="000000"/>
              </a:solidFill>
            </p:grpSpPr>
            <p:sp>
              <p:nvSpPr>
                <p:cNvPr id="651" name="Freeform 650">
                  <a:extLst>
                    <a:ext uri="{FF2B5EF4-FFF2-40B4-BE49-F238E27FC236}">
                      <a16:creationId xmlns:a16="http://schemas.microsoft.com/office/drawing/2014/main" id="{1835A962-1DF1-543F-F89C-3659DB121A3A}"/>
                    </a:ext>
                  </a:extLst>
                </p:cNvPr>
                <p:cNvSpPr/>
                <p:nvPr/>
              </p:nvSpPr>
              <p:spPr>
                <a:xfrm flipV="1">
                  <a:off x="5141009" y="4727735"/>
                  <a:ext cx="47577" cy="71276"/>
                </a:xfrm>
                <a:custGeom>
                  <a:avLst/>
                  <a:gdLst>
                    <a:gd name="connsiteX0" fmla="*/ 2472 w 47577"/>
                    <a:gd name="connsiteY0" fmla="*/ 605 h 71276"/>
                    <a:gd name="connsiteX1" fmla="*/ 2472 w 47577"/>
                    <a:gd name="connsiteY1" fmla="*/ 9071 h 71276"/>
                    <a:gd name="connsiteX2" fmla="*/ 9582 w 47577"/>
                    <a:gd name="connsiteY2" fmla="*/ 6539 h 71276"/>
                    <a:gd name="connsiteX3" fmla="*/ 16661 w 47577"/>
                    <a:gd name="connsiteY3" fmla="*/ 5670 h 71276"/>
                    <a:gd name="connsiteX4" fmla="*/ 30761 w 47577"/>
                    <a:gd name="connsiteY4" fmla="*/ 11854 h 71276"/>
                    <a:gd name="connsiteX5" fmla="*/ 36334 w 47577"/>
                    <a:gd name="connsiteY5" fmla="*/ 30656 h 71276"/>
                    <a:gd name="connsiteX6" fmla="*/ 29535 w 47577"/>
                    <a:gd name="connsiteY6" fmla="*/ 24575 h 71276"/>
                    <a:gd name="connsiteX7" fmla="*/ 20445 w 47577"/>
                    <a:gd name="connsiteY7" fmla="*/ 22455 h 71276"/>
                    <a:gd name="connsiteX8" fmla="*/ 4069 w 47577"/>
                    <a:gd name="connsiteY8" fmla="*/ 28683 h 71276"/>
                    <a:gd name="connsiteX9" fmla="*/ -1962 w 47577"/>
                    <a:gd name="connsiteY9" fmla="*/ 45748 h 71276"/>
                    <a:gd name="connsiteX10" fmla="*/ 4320 w 47577"/>
                    <a:gd name="connsiteY10" fmla="*/ 62709 h 71276"/>
                    <a:gd name="connsiteX11" fmla="*/ 21036 w 47577"/>
                    <a:gd name="connsiteY11" fmla="*/ 69114 h 71276"/>
                    <a:gd name="connsiteX12" fmla="*/ 39304 w 47577"/>
                    <a:gd name="connsiteY12" fmla="*/ 59971 h 71276"/>
                    <a:gd name="connsiteX13" fmla="*/ 45615 w 47577"/>
                    <a:gd name="connsiteY13" fmla="*/ 33454 h 71276"/>
                    <a:gd name="connsiteX14" fmla="*/ 37871 w 47577"/>
                    <a:gd name="connsiteY14" fmla="*/ 7525 h 71276"/>
                    <a:gd name="connsiteX15" fmla="*/ 17075 w 47577"/>
                    <a:gd name="connsiteY15" fmla="*/ -2163 h 71276"/>
                    <a:gd name="connsiteX16" fmla="*/ 9951 w 47577"/>
                    <a:gd name="connsiteY16" fmla="*/ -1471 h 71276"/>
                    <a:gd name="connsiteX17" fmla="*/ 2472 w 47577"/>
                    <a:gd name="connsiteY17" fmla="*/ 605 h 71276"/>
                    <a:gd name="connsiteX18" fmla="*/ 21036 w 47577"/>
                    <a:gd name="connsiteY18" fmla="*/ 29729 h 71276"/>
                    <a:gd name="connsiteX19" fmla="*/ 30983 w 47577"/>
                    <a:gd name="connsiteY19" fmla="*/ 33998 h 71276"/>
                    <a:gd name="connsiteX20" fmla="*/ 34663 w 47577"/>
                    <a:gd name="connsiteY20" fmla="*/ 45748 h 71276"/>
                    <a:gd name="connsiteX21" fmla="*/ 30983 w 47577"/>
                    <a:gd name="connsiteY21" fmla="*/ 57453 h 71276"/>
                    <a:gd name="connsiteX22" fmla="*/ 21036 w 47577"/>
                    <a:gd name="connsiteY22" fmla="*/ 61752 h 71276"/>
                    <a:gd name="connsiteX23" fmla="*/ 11089 w 47577"/>
                    <a:gd name="connsiteY23" fmla="*/ 57453 h 71276"/>
                    <a:gd name="connsiteX24" fmla="*/ 7424 w 47577"/>
                    <a:gd name="connsiteY24" fmla="*/ 45748 h 71276"/>
                    <a:gd name="connsiteX25" fmla="*/ 11089 w 47577"/>
                    <a:gd name="connsiteY25" fmla="*/ 33998 h 71276"/>
                    <a:gd name="connsiteX26" fmla="*/ 21036 w 47577"/>
                    <a:gd name="connsiteY26" fmla="*/ 29729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7" h="71276">
                      <a:moveTo>
                        <a:pt x="2472" y="605"/>
                      </a:moveTo>
                      <a:lnTo>
                        <a:pt x="2472" y="9071"/>
                      </a:lnTo>
                      <a:cubicBezTo>
                        <a:pt x="4817" y="7962"/>
                        <a:pt x="7187" y="7118"/>
                        <a:pt x="9582" y="6539"/>
                      </a:cubicBezTo>
                      <a:cubicBezTo>
                        <a:pt x="11986" y="5960"/>
                        <a:pt x="14346" y="5670"/>
                        <a:pt x="16661" y="5670"/>
                      </a:cubicBezTo>
                      <a:cubicBezTo>
                        <a:pt x="22820" y="5670"/>
                        <a:pt x="27520" y="7732"/>
                        <a:pt x="30761" y="11854"/>
                      </a:cubicBezTo>
                      <a:cubicBezTo>
                        <a:pt x="34013" y="15977"/>
                        <a:pt x="35870" y="22244"/>
                        <a:pt x="36334" y="30656"/>
                      </a:cubicBezTo>
                      <a:cubicBezTo>
                        <a:pt x="34550" y="28016"/>
                        <a:pt x="32284" y="25989"/>
                        <a:pt x="29535" y="24575"/>
                      </a:cubicBezTo>
                      <a:cubicBezTo>
                        <a:pt x="26795" y="23162"/>
                        <a:pt x="23766" y="22455"/>
                        <a:pt x="20445" y="22455"/>
                      </a:cubicBezTo>
                      <a:cubicBezTo>
                        <a:pt x="13547" y="22455"/>
                        <a:pt x="8089" y="24531"/>
                        <a:pt x="4069" y="28683"/>
                      </a:cubicBezTo>
                      <a:cubicBezTo>
                        <a:pt x="48" y="32845"/>
                        <a:pt x="-1962" y="38533"/>
                        <a:pt x="-1962" y="45748"/>
                      </a:cubicBezTo>
                      <a:cubicBezTo>
                        <a:pt x="-1962" y="52796"/>
                        <a:pt x="132" y="58449"/>
                        <a:pt x="4320" y="62709"/>
                      </a:cubicBezTo>
                      <a:cubicBezTo>
                        <a:pt x="8507" y="66979"/>
                        <a:pt x="14080" y="69114"/>
                        <a:pt x="21036" y="69114"/>
                      </a:cubicBezTo>
                      <a:cubicBezTo>
                        <a:pt x="29017" y="69114"/>
                        <a:pt x="35107" y="66066"/>
                        <a:pt x="39304" y="59971"/>
                      </a:cubicBezTo>
                      <a:cubicBezTo>
                        <a:pt x="43512" y="53885"/>
                        <a:pt x="45615" y="45046"/>
                        <a:pt x="45615" y="33454"/>
                      </a:cubicBezTo>
                      <a:cubicBezTo>
                        <a:pt x="45615" y="22627"/>
                        <a:pt x="43034" y="13984"/>
                        <a:pt x="37871" y="7525"/>
                      </a:cubicBezTo>
                      <a:cubicBezTo>
                        <a:pt x="32717" y="1067"/>
                        <a:pt x="25785" y="-2163"/>
                        <a:pt x="17075" y="-2163"/>
                      </a:cubicBezTo>
                      <a:cubicBezTo>
                        <a:pt x="14730" y="-2163"/>
                        <a:pt x="12355" y="-1932"/>
                        <a:pt x="9951" y="-1471"/>
                      </a:cubicBezTo>
                      <a:cubicBezTo>
                        <a:pt x="7557" y="-1009"/>
                        <a:pt x="5064" y="-317"/>
                        <a:pt x="2472" y="605"/>
                      </a:cubicBezTo>
                      <a:close/>
                      <a:moveTo>
                        <a:pt x="21036" y="29729"/>
                      </a:moveTo>
                      <a:cubicBezTo>
                        <a:pt x="25224" y="29729"/>
                        <a:pt x="28540" y="31152"/>
                        <a:pt x="30983" y="33998"/>
                      </a:cubicBezTo>
                      <a:cubicBezTo>
                        <a:pt x="33437" y="36855"/>
                        <a:pt x="34663" y="40771"/>
                        <a:pt x="34663" y="45748"/>
                      </a:cubicBezTo>
                      <a:cubicBezTo>
                        <a:pt x="34663" y="50685"/>
                        <a:pt x="33437" y="54587"/>
                        <a:pt x="30983" y="57453"/>
                      </a:cubicBezTo>
                      <a:cubicBezTo>
                        <a:pt x="28540" y="60319"/>
                        <a:pt x="25224" y="61752"/>
                        <a:pt x="21036" y="61752"/>
                      </a:cubicBezTo>
                      <a:cubicBezTo>
                        <a:pt x="16848" y="61752"/>
                        <a:pt x="13533" y="60319"/>
                        <a:pt x="11089" y="57453"/>
                      </a:cubicBezTo>
                      <a:cubicBezTo>
                        <a:pt x="8646" y="54587"/>
                        <a:pt x="7424" y="50685"/>
                        <a:pt x="7424" y="45748"/>
                      </a:cubicBezTo>
                      <a:cubicBezTo>
                        <a:pt x="7424" y="40771"/>
                        <a:pt x="8646" y="36855"/>
                        <a:pt x="11089" y="33998"/>
                      </a:cubicBezTo>
                      <a:cubicBezTo>
                        <a:pt x="13533" y="31152"/>
                        <a:pt x="16848" y="29729"/>
                        <a:pt x="21036" y="297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2" name="Freeform 651">
                  <a:extLst>
                    <a:ext uri="{FF2B5EF4-FFF2-40B4-BE49-F238E27FC236}">
                      <a16:creationId xmlns:a16="http://schemas.microsoft.com/office/drawing/2014/main" id="{4776C9DA-2F30-5B8E-69E3-B3DB7EACF3B6}"/>
                    </a:ext>
                  </a:extLst>
                </p:cNvPr>
                <p:cNvSpPr/>
                <p:nvPr/>
              </p:nvSpPr>
              <p:spPr>
                <a:xfrm flipV="1">
                  <a:off x="5205344" y="4785982"/>
                  <a:ext cx="9754" cy="11690"/>
                </a:xfrm>
                <a:custGeom>
                  <a:avLst/>
                  <a:gdLst>
                    <a:gd name="connsiteX0" fmla="*/ -958 w 9754"/>
                    <a:gd name="connsiteY0" fmla="*/ 11463 h 11690"/>
                    <a:gd name="connsiteX1" fmla="*/ 8796 w 9754"/>
                    <a:gd name="connsiteY1" fmla="*/ 11463 h 11690"/>
                    <a:gd name="connsiteX2" fmla="*/ 8796 w 9754"/>
                    <a:gd name="connsiteY2" fmla="*/ -227 h 11690"/>
                    <a:gd name="connsiteX3" fmla="*/ -958 w 9754"/>
                    <a:gd name="connsiteY3" fmla="*/ -227 h 11690"/>
                    <a:gd name="connsiteX4" fmla="*/ -958 w 9754"/>
                    <a:gd name="connsiteY4" fmla="*/ 11463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8" y="11463"/>
                      </a:moveTo>
                      <a:lnTo>
                        <a:pt x="8796" y="11463"/>
                      </a:lnTo>
                      <a:lnTo>
                        <a:pt x="8796" y="-227"/>
                      </a:lnTo>
                      <a:lnTo>
                        <a:pt x="-958" y="-227"/>
                      </a:lnTo>
                      <a:lnTo>
                        <a:pt x="-958" y="114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3" name="Freeform 652">
                  <a:extLst>
                    <a:ext uri="{FF2B5EF4-FFF2-40B4-BE49-F238E27FC236}">
                      <a16:creationId xmlns:a16="http://schemas.microsoft.com/office/drawing/2014/main" id="{CB275391-1458-38EC-0A6E-196AE6E7478E}"/>
                    </a:ext>
                  </a:extLst>
                </p:cNvPr>
                <p:cNvSpPr/>
                <p:nvPr/>
              </p:nvSpPr>
              <p:spPr>
                <a:xfrm flipV="1">
                  <a:off x="5231910" y="4727735"/>
                  <a:ext cx="47621" cy="71276"/>
                </a:xfrm>
                <a:custGeom>
                  <a:avLst/>
                  <a:gdLst>
                    <a:gd name="connsiteX0" fmla="*/ 22626 w 47621"/>
                    <a:gd name="connsiteY0" fmla="*/ 37223 h 71276"/>
                    <a:gd name="connsiteX1" fmla="*/ 12664 w 47621"/>
                    <a:gd name="connsiteY1" fmla="*/ 32938 h 71276"/>
                    <a:gd name="connsiteX2" fmla="*/ 8999 w 47621"/>
                    <a:gd name="connsiteY2" fmla="*/ 21218 h 71276"/>
                    <a:gd name="connsiteX3" fmla="*/ 12664 w 47621"/>
                    <a:gd name="connsiteY3" fmla="*/ 9498 h 71276"/>
                    <a:gd name="connsiteX4" fmla="*/ 22626 w 47621"/>
                    <a:gd name="connsiteY4" fmla="*/ 5199 h 71276"/>
                    <a:gd name="connsiteX5" fmla="*/ 32573 w 47621"/>
                    <a:gd name="connsiteY5" fmla="*/ 9498 h 71276"/>
                    <a:gd name="connsiteX6" fmla="*/ 36239 w 47621"/>
                    <a:gd name="connsiteY6" fmla="*/ 21218 h 71276"/>
                    <a:gd name="connsiteX7" fmla="*/ 32573 w 47621"/>
                    <a:gd name="connsiteY7" fmla="*/ 32938 h 71276"/>
                    <a:gd name="connsiteX8" fmla="*/ 22626 w 47621"/>
                    <a:gd name="connsiteY8" fmla="*/ 37223 h 71276"/>
                    <a:gd name="connsiteX9" fmla="*/ 41145 w 47621"/>
                    <a:gd name="connsiteY9" fmla="*/ 66361 h 71276"/>
                    <a:gd name="connsiteX10" fmla="*/ 41145 w 47621"/>
                    <a:gd name="connsiteY10" fmla="*/ 57895 h 71276"/>
                    <a:gd name="connsiteX11" fmla="*/ 34051 w 47621"/>
                    <a:gd name="connsiteY11" fmla="*/ 60412 h 71276"/>
                    <a:gd name="connsiteX12" fmla="*/ 26957 w 47621"/>
                    <a:gd name="connsiteY12" fmla="*/ 61296 h 71276"/>
                    <a:gd name="connsiteX13" fmla="*/ 12842 w 47621"/>
                    <a:gd name="connsiteY13" fmla="*/ 55083 h 71276"/>
                    <a:gd name="connsiteX14" fmla="*/ 7284 w 47621"/>
                    <a:gd name="connsiteY14" fmla="*/ 36310 h 71276"/>
                    <a:gd name="connsiteX15" fmla="*/ 14113 w 47621"/>
                    <a:gd name="connsiteY15" fmla="*/ 42450 h 71276"/>
                    <a:gd name="connsiteX16" fmla="*/ 23173 w 47621"/>
                    <a:gd name="connsiteY16" fmla="*/ 44585 h 71276"/>
                    <a:gd name="connsiteX17" fmla="*/ 39594 w 47621"/>
                    <a:gd name="connsiteY17" fmla="*/ 38298 h 71276"/>
                    <a:gd name="connsiteX18" fmla="*/ 45624 w 47621"/>
                    <a:gd name="connsiteY18" fmla="*/ 21218 h 71276"/>
                    <a:gd name="connsiteX19" fmla="*/ 39342 w 47621"/>
                    <a:gd name="connsiteY19" fmla="*/ 4227 h 71276"/>
                    <a:gd name="connsiteX20" fmla="*/ 22626 w 47621"/>
                    <a:gd name="connsiteY20" fmla="*/ -2163 h 71276"/>
                    <a:gd name="connsiteX21" fmla="*/ 4328 w 47621"/>
                    <a:gd name="connsiteY21" fmla="*/ 6966 h 71276"/>
                    <a:gd name="connsiteX22" fmla="*/ -1998 w 47621"/>
                    <a:gd name="connsiteY22" fmla="*/ 33454 h 71276"/>
                    <a:gd name="connsiteX23" fmla="*/ 5762 w 47621"/>
                    <a:gd name="connsiteY23" fmla="*/ 59426 h 71276"/>
                    <a:gd name="connsiteX24" fmla="*/ 26587 w 47621"/>
                    <a:gd name="connsiteY24" fmla="*/ 69114 h 71276"/>
                    <a:gd name="connsiteX25" fmla="*/ 33682 w 47621"/>
                    <a:gd name="connsiteY25" fmla="*/ 68422 h 71276"/>
                    <a:gd name="connsiteX26" fmla="*/ 41145 w 47621"/>
                    <a:gd name="connsiteY26" fmla="*/ 66361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1" h="71276">
                      <a:moveTo>
                        <a:pt x="22626" y="37223"/>
                      </a:moveTo>
                      <a:cubicBezTo>
                        <a:pt x="18438" y="37223"/>
                        <a:pt x="15118" y="35795"/>
                        <a:pt x="12664" y="32938"/>
                      </a:cubicBezTo>
                      <a:cubicBezTo>
                        <a:pt x="10221" y="30092"/>
                        <a:pt x="8999" y="26185"/>
                        <a:pt x="8999" y="21218"/>
                      </a:cubicBezTo>
                      <a:cubicBezTo>
                        <a:pt x="8999" y="16281"/>
                        <a:pt x="10221" y="12374"/>
                        <a:pt x="12664" y="9498"/>
                      </a:cubicBezTo>
                      <a:cubicBezTo>
                        <a:pt x="15118" y="6632"/>
                        <a:pt x="18438" y="5199"/>
                        <a:pt x="22626" y="5199"/>
                      </a:cubicBezTo>
                      <a:cubicBezTo>
                        <a:pt x="26814" y="5199"/>
                        <a:pt x="30129" y="6632"/>
                        <a:pt x="32573" y="9498"/>
                      </a:cubicBezTo>
                      <a:cubicBezTo>
                        <a:pt x="35017" y="12374"/>
                        <a:pt x="36239" y="16281"/>
                        <a:pt x="36239" y="21218"/>
                      </a:cubicBezTo>
                      <a:cubicBezTo>
                        <a:pt x="36239" y="26185"/>
                        <a:pt x="35017" y="30092"/>
                        <a:pt x="32573" y="32938"/>
                      </a:cubicBezTo>
                      <a:cubicBezTo>
                        <a:pt x="30129" y="35795"/>
                        <a:pt x="26814" y="37223"/>
                        <a:pt x="22626" y="37223"/>
                      </a:cubicBezTo>
                      <a:close/>
                      <a:moveTo>
                        <a:pt x="41145" y="66361"/>
                      </a:moveTo>
                      <a:lnTo>
                        <a:pt x="41145" y="57895"/>
                      </a:lnTo>
                      <a:cubicBezTo>
                        <a:pt x="38800" y="58994"/>
                        <a:pt x="36436" y="59833"/>
                        <a:pt x="34051" y="60412"/>
                      </a:cubicBezTo>
                      <a:cubicBezTo>
                        <a:pt x="31667" y="61001"/>
                        <a:pt x="29302" y="61296"/>
                        <a:pt x="26957" y="61296"/>
                      </a:cubicBezTo>
                      <a:cubicBezTo>
                        <a:pt x="20798" y="61296"/>
                        <a:pt x="16093" y="59225"/>
                        <a:pt x="12842" y="55083"/>
                      </a:cubicBezTo>
                      <a:cubicBezTo>
                        <a:pt x="9600" y="50940"/>
                        <a:pt x="7747" y="44683"/>
                        <a:pt x="7284" y="36310"/>
                      </a:cubicBezTo>
                      <a:cubicBezTo>
                        <a:pt x="9097" y="38980"/>
                        <a:pt x="11374" y="41026"/>
                        <a:pt x="14113" y="42450"/>
                      </a:cubicBezTo>
                      <a:cubicBezTo>
                        <a:pt x="16862" y="43873"/>
                        <a:pt x="19882" y="44585"/>
                        <a:pt x="23173" y="44585"/>
                      </a:cubicBezTo>
                      <a:cubicBezTo>
                        <a:pt x="30100" y="44585"/>
                        <a:pt x="35573" y="42489"/>
                        <a:pt x="39594" y="38298"/>
                      </a:cubicBezTo>
                      <a:cubicBezTo>
                        <a:pt x="43614" y="34116"/>
                        <a:pt x="45624" y="28423"/>
                        <a:pt x="45624" y="21218"/>
                      </a:cubicBezTo>
                      <a:cubicBezTo>
                        <a:pt x="45624" y="14161"/>
                        <a:pt x="43530" y="8497"/>
                        <a:pt x="39342" y="4227"/>
                      </a:cubicBezTo>
                      <a:cubicBezTo>
                        <a:pt x="35155" y="-33"/>
                        <a:pt x="29583" y="-2163"/>
                        <a:pt x="22626" y="-2163"/>
                      </a:cubicBezTo>
                      <a:cubicBezTo>
                        <a:pt x="14645" y="-2163"/>
                        <a:pt x="8546" y="880"/>
                        <a:pt x="4328" y="6966"/>
                      </a:cubicBezTo>
                      <a:cubicBezTo>
                        <a:pt x="111" y="13062"/>
                        <a:pt x="-1998" y="21891"/>
                        <a:pt x="-1998" y="33454"/>
                      </a:cubicBezTo>
                      <a:cubicBezTo>
                        <a:pt x="-1998" y="44310"/>
                        <a:pt x="589" y="52967"/>
                        <a:pt x="5762" y="59426"/>
                      </a:cubicBezTo>
                      <a:cubicBezTo>
                        <a:pt x="10935" y="65885"/>
                        <a:pt x="17877" y="69114"/>
                        <a:pt x="26587" y="69114"/>
                      </a:cubicBezTo>
                      <a:cubicBezTo>
                        <a:pt x="28932" y="69114"/>
                        <a:pt x="31297" y="68883"/>
                        <a:pt x="33682" y="68422"/>
                      </a:cubicBezTo>
                      <a:cubicBezTo>
                        <a:pt x="36066" y="67961"/>
                        <a:pt x="38554" y="67274"/>
                        <a:pt x="41145" y="6636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4" name="Freeform 653">
                  <a:extLst>
                    <a:ext uri="{FF2B5EF4-FFF2-40B4-BE49-F238E27FC236}">
                      <a16:creationId xmlns:a16="http://schemas.microsoft.com/office/drawing/2014/main" id="{262CEE04-06D3-BFFF-F0AB-A36B0EFA5C0B}"/>
                    </a:ext>
                  </a:extLst>
                </p:cNvPr>
                <p:cNvSpPr/>
                <p:nvPr/>
              </p:nvSpPr>
              <p:spPr>
                <a:xfrm flipV="1">
                  <a:off x="5291723" y="4727735"/>
                  <a:ext cx="47665" cy="71276"/>
                </a:xfrm>
                <a:custGeom>
                  <a:avLst/>
                  <a:gdLst>
                    <a:gd name="connsiteX0" fmla="*/ 21858 w 47665"/>
                    <a:gd name="connsiteY0" fmla="*/ 61752 h 71276"/>
                    <a:gd name="connsiteX1" fmla="*/ 11024 w 47665"/>
                    <a:gd name="connsiteY1" fmla="*/ 54685 h 71276"/>
                    <a:gd name="connsiteX2" fmla="*/ 7403 w 47665"/>
                    <a:gd name="connsiteY2" fmla="*/ 33454 h 71276"/>
                    <a:gd name="connsiteX3" fmla="*/ 11024 w 47665"/>
                    <a:gd name="connsiteY3" fmla="*/ 12266 h 71276"/>
                    <a:gd name="connsiteX4" fmla="*/ 21858 w 47665"/>
                    <a:gd name="connsiteY4" fmla="*/ 5199 h 71276"/>
                    <a:gd name="connsiteX5" fmla="*/ 32736 w 47665"/>
                    <a:gd name="connsiteY5" fmla="*/ 12266 h 71276"/>
                    <a:gd name="connsiteX6" fmla="*/ 36372 w 47665"/>
                    <a:gd name="connsiteY6" fmla="*/ 33454 h 71276"/>
                    <a:gd name="connsiteX7" fmla="*/ 32736 w 47665"/>
                    <a:gd name="connsiteY7" fmla="*/ 54685 h 71276"/>
                    <a:gd name="connsiteX8" fmla="*/ 21858 w 47665"/>
                    <a:gd name="connsiteY8" fmla="*/ 61752 h 71276"/>
                    <a:gd name="connsiteX9" fmla="*/ 21858 w 47665"/>
                    <a:gd name="connsiteY9" fmla="*/ 69114 h 71276"/>
                    <a:gd name="connsiteX10" fmla="*/ 39579 w 47665"/>
                    <a:gd name="connsiteY10" fmla="*/ 59971 h 71276"/>
                    <a:gd name="connsiteX11" fmla="*/ 45698 w 47665"/>
                    <a:gd name="connsiteY11" fmla="*/ 33454 h 71276"/>
                    <a:gd name="connsiteX12" fmla="*/ 39579 w 47665"/>
                    <a:gd name="connsiteY12" fmla="*/ 6966 h 71276"/>
                    <a:gd name="connsiteX13" fmla="*/ 21858 w 47665"/>
                    <a:gd name="connsiteY13" fmla="*/ -2163 h 71276"/>
                    <a:gd name="connsiteX14" fmla="*/ 4151 w 47665"/>
                    <a:gd name="connsiteY14" fmla="*/ 6966 h 71276"/>
                    <a:gd name="connsiteX15" fmla="*/ -1968 w 47665"/>
                    <a:gd name="connsiteY15" fmla="*/ 33454 h 71276"/>
                    <a:gd name="connsiteX16" fmla="*/ 4151 w 47665"/>
                    <a:gd name="connsiteY16" fmla="*/ 59971 h 71276"/>
                    <a:gd name="connsiteX17" fmla="*/ 21858 w 47665"/>
                    <a:gd name="connsiteY17" fmla="*/ 69114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1858" y="61752"/>
                      </a:moveTo>
                      <a:cubicBezTo>
                        <a:pt x="17059" y="61752"/>
                        <a:pt x="13448" y="59397"/>
                        <a:pt x="11024" y="54685"/>
                      </a:cubicBezTo>
                      <a:cubicBezTo>
                        <a:pt x="8610" y="49983"/>
                        <a:pt x="7403" y="42906"/>
                        <a:pt x="7403" y="33454"/>
                      </a:cubicBezTo>
                      <a:cubicBezTo>
                        <a:pt x="7403" y="24040"/>
                        <a:pt x="8610" y="16978"/>
                        <a:pt x="11024" y="12266"/>
                      </a:cubicBezTo>
                      <a:cubicBezTo>
                        <a:pt x="13448" y="7555"/>
                        <a:pt x="17059" y="5199"/>
                        <a:pt x="21858" y="5199"/>
                      </a:cubicBezTo>
                      <a:cubicBezTo>
                        <a:pt x="26696" y="5199"/>
                        <a:pt x="30322" y="7555"/>
                        <a:pt x="32736" y="12266"/>
                      </a:cubicBezTo>
                      <a:cubicBezTo>
                        <a:pt x="35160" y="16978"/>
                        <a:pt x="36372" y="24040"/>
                        <a:pt x="36372" y="33454"/>
                      </a:cubicBezTo>
                      <a:cubicBezTo>
                        <a:pt x="36372" y="42906"/>
                        <a:pt x="35160" y="49983"/>
                        <a:pt x="32736" y="54685"/>
                      </a:cubicBezTo>
                      <a:cubicBezTo>
                        <a:pt x="30322" y="59397"/>
                        <a:pt x="26696" y="61752"/>
                        <a:pt x="21858" y="61752"/>
                      </a:cubicBezTo>
                      <a:close/>
                      <a:moveTo>
                        <a:pt x="21858" y="69114"/>
                      </a:moveTo>
                      <a:cubicBezTo>
                        <a:pt x="29593" y="69114"/>
                        <a:pt x="35500" y="66066"/>
                        <a:pt x="39579" y="59971"/>
                      </a:cubicBezTo>
                      <a:cubicBezTo>
                        <a:pt x="43658" y="53885"/>
                        <a:pt x="45698" y="45046"/>
                        <a:pt x="45698" y="33454"/>
                      </a:cubicBezTo>
                      <a:cubicBezTo>
                        <a:pt x="45698" y="21891"/>
                        <a:pt x="43658" y="13062"/>
                        <a:pt x="39579" y="6966"/>
                      </a:cubicBezTo>
                      <a:cubicBezTo>
                        <a:pt x="35500" y="880"/>
                        <a:pt x="29593" y="-2163"/>
                        <a:pt x="21858" y="-2163"/>
                      </a:cubicBezTo>
                      <a:cubicBezTo>
                        <a:pt x="14133" y="-2163"/>
                        <a:pt x="8231" y="880"/>
                        <a:pt x="4151" y="6966"/>
                      </a:cubicBezTo>
                      <a:cubicBezTo>
                        <a:pt x="72" y="13062"/>
                        <a:pt x="-1968" y="21891"/>
                        <a:pt x="-1968" y="33454"/>
                      </a:cubicBezTo>
                      <a:cubicBezTo>
                        <a:pt x="-1968" y="45046"/>
                        <a:pt x="72" y="53885"/>
                        <a:pt x="4151" y="59971"/>
                      </a:cubicBezTo>
                      <a:cubicBezTo>
                        <a:pt x="8231" y="66066"/>
                        <a:pt x="14133" y="69114"/>
                        <a:pt x="21858" y="691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5" name="Graphic 16">
                <a:extLst>
                  <a:ext uri="{FF2B5EF4-FFF2-40B4-BE49-F238E27FC236}">
                    <a16:creationId xmlns:a16="http://schemas.microsoft.com/office/drawing/2014/main" id="{460E1B65-0DB2-CB33-7ADC-EE6DB7A661A3}"/>
                  </a:ext>
                </a:extLst>
              </p:cNvPr>
              <p:cNvGrpSpPr/>
              <p:nvPr/>
            </p:nvGrpSpPr>
            <p:grpSpPr>
              <a:xfrm>
                <a:off x="5649523" y="4727735"/>
                <a:ext cx="200895" cy="74669"/>
                <a:chOff x="5649523" y="4727735"/>
                <a:chExt cx="200895" cy="74669"/>
              </a:xfrm>
              <a:solidFill>
                <a:srgbClr val="000000"/>
              </a:solidFill>
            </p:grpSpPr>
            <p:sp>
              <p:nvSpPr>
                <p:cNvPr id="656" name="Freeform 655">
                  <a:extLst>
                    <a:ext uri="{FF2B5EF4-FFF2-40B4-BE49-F238E27FC236}">
                      <a16:creationId xmlns:a16="http://schemas.microsoft.com/office/drawing/2014/main" id="{40638A5B-715B-D2FB-FC8B-D402D414F0FC}"/>
                    </a:ext>
                  </a:extLst>
                </p:cNvPr>
                <p:cNvSpPr/>
                <p:nvPr/>
              </p:nvSpPr>
              <p:spPr>
                <a:xfrm flipV="1">
                  <a:off x="5649523" y="4728972"/>
                  <a:ext cx="44340" cy="68700"/>
                </a:xfrm>
                <a:custGeom>
                  <a:avLst/>
                  <a:gdLst>
                    <a:gd name="connsiteX0" fmla="*/ -1921 w 44340"/>
                    <a:gd name="connsiteY0" fmla="*/ 66534 h 68700"/>
                    <a:gd name="connsiteX1" fmla="*/ 42420 w 44340"/>
                    <a:gd name="connsiteY1" fmla="*/ 66534 h 68700"/>
                    <a:gd name="connsiteX2" fmla="*/ 42420 w 44340"/>
                    <a:gd name="connsiteY2" fmla="*/ 62573 h 68700"/>
                    <a:gd name="connsiteX3" fmla="*/ 17382 w 44340"/>
                    <a:gd name="connsiteY3" fmla="*/ -2166 h 68700"/>
                    <a:gd name="connsiteX4" fmla="*/ 7642 w 44340"/>
                    <a:gd name="connsiteY4" fmla="*/ -2166 h 68700"/>
                    <a:gd name="connsiteX5" fmla="*/ 31202 w 44340"/>
                    <a:gd name="connsiteY5" fmla="*/ 58701 h 68700"/>
                    <a:gd name="connsiteX6" fmla="*/ -1921 w 44340"/>
                    <a:gd name="connsiteY6" fmla="*/ 58701 h 68700"/>
                    <a:gd name="connsiteX7" fmla="*/ -1921 w 44340"/>
                    <a:gd name="connsiteY7" fmla="*/ 66534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40" h="68700">
                      <a:moveTo>
                        <a:pt x="-1921" y="66534"/>
                      </a:moveTo>
                      <a:lnTo>
                        <a:pt x="42420" y="66534"/>
                      </a:lnTo>
                      <a:lnTo>
                        <a:pt x="42420" y="62573"/>
                      </a:lnTo>
                      <a:lnTo>
                        <a:pt x="17382" y="-2166"/>
                      </a:lnTo>
                      <a:lnTo>
                        <a:pt x="7642" y="-2166"/>
                      </a:lnTo>
                      <a:lnTo>
                        <a:pt x="31202" y="58701"/>
                      </a:lnTo>
                      <a:lnTo>
                        <a:pt x="-1921" y="58701"/>
                      </a:lnTo>
                      <a:lnTo>
                        <a:pt x="-1921" y="665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7" name="Freeform 656">
                  <a:extLst>
                    <a:ext uri="{FF2B5EF4-FFF2-40B4-BE49-F238E27FC236}">
                      <a16:creationId xmlns:a16="http://schemas.microsoft.com/office/drawing/2014/main" id="{66578D9B-BAD3-09FC-B38F-A5F1A574EB15}"/>
                    </a:ext>
                  </a:extLst>
                </p:cNvPr>
                <p:cNvSpPr/>
                <p:nvPr/>
              </p:nvSpPr>
              <p:spPr>
                <a:xfrm flipV="1">
                  <a:off x="5712056" y="4785982"/>
                  <a:ext cx="9754" cy="11690"/>
                </a:xfrm>
                <a:custGeom>
                  <a:avLst/>
                  <a:gdLst>
                    <a:gd name="connsiteX0" fmla="*/ -905 w 9754"/>
                    <a:gd name="connsiteY0" fmla="*/ 11463 h 11690"/>
                    <a:gd name="connsiteX1" fmla="*/ 8850 w 9754"/>
                    <a:gd name="connsiteY1" fmla="*/ 11463 h 11690"/>
                    <a:gd name="connsiteX2" fmla="*/ 8850 w 9754"/>
                    <a:gd name="connsiteY2" fmla="*/ -227 h 11690"/>
                    <a:gd name="connsiteX3" fmla="*/ -905 w 9754"/>
                    <a:gd name="connsiteY3" fmla="*/ -227 h 11690"/>
                    <a:gd name="connsiteX4" fmla="*/ -905 w 9754"/>
                    <a:gd name="connsiteY4" fmla="*/ 11463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5" y="11463"/>
                      </a:moveTo>
                      <a:lnTo>
                        <a:pt x="8850" y="11463"/>
                      </a:lnTo>
                      <a:lnTo>
                        <a:pt x="8850" y="-227"/>
                      </a:lnTo>
                      <a:lnTo>
                        <a:pt x="-905" y="-227"/>
                      </a:lnTo>
                      <a:lnTo>
                        <a:pt x="-905" y="114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8" name="Freeform 657">
                  <a:extLst>
                    <a:ext uri="{FF2B5EF4-FFF2-40B4-BE49-F238E27FC236}">
                      <a16:creationId xmlns:a16="http://schemas.microsoft.com/office/drawing/2014/main" id="{669C548E-8599-5A4A-8B53-88D4D984ABB0}"/>
                    </a:ext>
                  </a:extLst>
                </p:cNvPr>
                <p:cNvSpPr/>
                <p:nvPr/>
              </p:nvSpPr>
              <p:spPr>
                <a:xfrm flipV="1">
                  <a:off x="5738947" y="4727735"/>
                  <a:ext cx="43778" cy="69936"/>
                </a:xfrm>
                <a:custGeom>
                  <a:avLst/>
                  <a:gdLst>
                    <a:gd name="connsiteX0" fmla="*/ 9382 w 43778"/>
                    <a:gd name="connsiteY0" fmla="*/ 5610 h 69936"/>
                    <a:gd name="connsiteX1" fmla="*/ 41942 w 43778"/>
                    <a:gd name="connsiteY1" fmla="*/ 5610 h 69936"/>
                    <a:gd name="connsiteX2" fmla="*/ 41942 w 43778"/>
                    <a:gd name="connsiteY2" fmla="*/ -2208 h 69936"/>
                    <a:gd name="connsiteX3" fmla="*/ -1836 w 43778"/>
                    <a:gd name="connsiteY3" fmla="*/ -2208 h 69936"/>
                    <a:gd name="connsiteX4" fmla="*/ -1836 w 43778"/>
                    <a:gd name="connsiteY4" fmla="*/ 5610 h 69936"/>
                    <a:gd name="connsiteX5" fmla="*/ 12634 w 43778"/>
                    <a:gd name="connsiteY5" fmla="*/ 20304 h 69936"/>
                    <a:gd name="connsiteX6" fmla="*/ 24162 w 43778"/>
                    <a:gd name="connsiteY6" fmla="*/ 32215 h 69936"/>
                    <a:gd name="connsiteX7" fmla="*/ 30414 w 43778"/>
                    <a:gd name="connsiteY7" fmla="*/ 40696 h 69936"/>
                    <a:gd name="connsiteX8" fmla="*/ 32202 w 43778"/>
                    <a:gd name="connsiteY8" fmla="*/ 47528 h 69936"/>
                    <a:gd name="connsiteX9" fmla="*/ 28345 w 43778"/>
                    <a:gd name="connsiteY9" fmla="*/ 56450 h 69936"/>
                    <a:gd name="connsiteX10" fmla="*/ 18294 w 43778"/>
                    <a:gd name="connsiteY10" fmla="*/ 59910 h 69936"/>
                    <a:gd name="connsiteX11" fmla="*/ 9027 w 43778"/>
                    <a:gd name="connsiteY11" fmla="*/ 58394 h 69936"/>
                    <a:gd name="connsiteX12" fmla="*/ -1378 w 43778"/>
                    <a:gd name="connsiteY12" fmla="*/ 53785 h 69936"/>
                    <a:gd name="connsiteX13" fmla="*/ -1378 w 43778"/>
                    <a:gd name="connsiteY13" fmla="*/ 63179 h 69936"/>
                    <a:gd name="connsiteX14" fmla="*/ 9145 w 43778"/>
                    <a:gd name="connsiteY14" fmla="*/ 66580 h 69936"/>
                    <a:gd name="connsiteX15" fmla="*/ 18117 w 43778"/>
                    <a:gd name="connsiteY15" fmla="*/ 67729 h 69936"/>
                    <a:gd name="connsiteX16" fmla="*/ 35203 w 43778"/>
                    <a:gd name="connsiteY16" fmla="*/ 62384 h 69936"/>
                    <a:gd name="connsiteX17" fmla="*/ 41573 w 43778"/>
                    <a:gd name="connsiteY17" fmla="*/ 48132 h 69936"/>
                    <a:gd name="connsiteX18" fmla="*/ 39977 w 43778"/>
                    <a:gd name="connsiteY18" fmla="*/ 40093 h 69936"/>
                    <a:gd name="connsiteX19" fmla="*/ 34183 w 43778"/>
                    <a:gd name="connsiteY19" fmla="*/ 31155 h 69936"/>
                    <a:gd name="connsiteX20" fmla="*/ 26837 w 43778"/>
                    <a:gd name="connsiteY20" fmla="*/ 23440 h 69936"/>
                    <a:gd name="connsiteX21" fmla="*/ 9382 w 43778"/>
                    <a:gd name="connsiteY21" fmla="*/ 5610 h 69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6">
                      <a:moveTo>
                        <a:pt x="9382" y="5610"/>
                      </a:moveTo>
                      <a:lnTo>
                        <a:pt x="41942" y="5610"/>
                      </a:lnTo>
                      <a:lnTo>
                        <a:pt x="41942" y="-2208"/>
                      </a:lnTo>
                      <a:lnTo>
                        <a:pt x="-1836" y="-2208"/>
                      </a:lnTo>
                      <a:lnTo>
                        <a:pt x="-1836" y="5610"/>
                      </a:lnTo>
                      <a:cubicBezTo>
                        <a:pt x="1701" y="9261"/>
                        <a:pt x="6524" y="14160"/>
                        <a:pt x="12634" y="20304"/>
                      </a:cubicBezTo>
                      <a:cubicBezTo>
                        <a:pt x="18752" y="26459"/>
                        <a:pt x="22595" y="30429"/>
                        <a:pt x="24162" y="32215"/>
                      </a:cubicBezTo>
                      <a:cubicBezTo>
                        <a:pt x="27148" y="35553"/>
                        <a:pt x="29232" y="38380"/>
                        <a:pt x="30414" y="40696"/>
                      </a:cubicBezTo>
                      <a:cubicBezTo>
                        <a:pt x="31606" y="43013"/>
                        <a:pt x="32202" y="45290"/>
                        <a:pt x="32202" y="47528"/>
                      </a:cubicBezTo>
                      <a:cubicBezTo>
                        <a:pt x="32202" y="51179"/>
                        <a:pt x="30916" y="54154"/>
                        <a:pt x="28345" y="56450"/>
                      </a:cubicBezTo>
                      <a:cubicBezTo>
                        <a:pt x="25773" y="58757"/>
                        <a:pt x="22423" y="59910"/>
                        <a:pt x="18294" y="59910"/>
                      </a:cubicBezTo>
                      <a:cubicBezTo>
                        <a:pt x="15368" y="59910"/>
                        <a:pt x="12279" y="59405"/>
                        <a:pt x="9027" y="58394"/>
                      </a:cubicBezTo>
                      <a:cubicBezTo>
                        <a:pt x="5785" y="57383"/>
                        <a:pt x="2317" y="55847"/>
                        <a:pt x="-1378" y="53785"/>
                      </a:cubicBezTo>
                      <a:lnTo>
                        <a:pt x="-1378" y="63179"/>
                      </a:lnTo>
                      <a:cubicBezTo>
                        <a:pt x="2376" y="64681"/>
                        <a:pt x="5884" y="65815"/>
                        <a:pt x="9145" y="66580"/>
                      </a:cubicBezTo>
                      <a:cubicBezTo>
                        <a:pt x="12417" y="67346"/>
                        <a:pt x="15407" y="67729"/>
                        <a:pt x="18117" y="67729"/>
                      </a:cubicBezTo>
                      <a:cubicBezTo>
                        <a:pt x="25261" y="67729"/>
                        <a:pt x="30956" y="65947"/>
                        <a:pt x="35203" y="62384"/>
                      </a:cubicBezTo>
                      <a:cubicBezTo>
                        <a:pt x="39449" y="58831"/>
                        <a:pt x="41573" y="54080"/>
                        <a:pt x="41573" y="48132"/>
                      </a:cubicBezTo>
                      <a:cubicBezTo>
                        <a:pt x="41573" y="45305"/>
                        <a:pt x="41041" y="42625"/>
                        <a:pt x="39977" y="40093"/>
                      </a:cubicBezTo>
                      <a:cubicBezTo>
                        <a:pt x="38922" y="37570"/>
                        <a:pt x="36991" y="34591"/>
                        <a:pt x="34183" y="31155"/>
                      </a:cubicBezTo>
                      <a:cubicBezTo>
                        <a:pt x="33414" y="30262"/>
                        <a:pt x="30966" y="27690"/>
                        <a:pt x="26837" y="23440"/>
                      </a:cubicBezTo>
                      <a:cubicBezTo>
                        <a:pt x="22718" y="19190"/>
                        <a:pt x="16900" y="13247"/>
                        <a:pt x="9382" y="5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9" name="Freeform 658">
                  <a:extLst>
                    <a:ext uri="{FF2B5EF4-FFF2-40B4-BE49-F238E27FC236}">
                      <a16:creationId xmlns:a16="http://schemas.microsoft.com/office/drawing/2014/main" id="{9D11A489-AC93-A32A-C415-56613961C550}"/>
                    </a:ext>
                  </a:extLst>
                </p:cNvPr>
                <p:cNvSpPr/>
                <p:nvPr/>
              </p:nvSpPr>
              <p:spPr>
                <a:xfrm flipV="1">
                  <a:off x="5799410" y="4727735"/>
                  <a:ext cx="45389" cy="71276"/>
                </a:xfrm>
                <a:custGeom>
                  <a:avLst/>
                  <a:gdLst>
                    <a:gd name="connsiteX0" fmla="*/ 29268 w 45389"/>
                    <a:gd name="connsiteY0" fmla="*/ 36222 h 71276"/>
                    <a:gd name="connsiteX1" fmla="*/ 39718 w 45389"/>
                    <a:gd name="connsiteY1" fmla="*/ 30273 h 71276"/>
                    <a:gd name="connsiteX2" fmla="*/ 43486 w 45389"/>
                    <a:gd name="connsiteY2" fmla="*/ 19142 h 71276"/>
                    <a:gd name="connsiteX3" fmla="*/ 36466 w 45389"/>
                    <a:gd name="connsiteY3" fmla="*/ 3403 h 71276"/>
                    <a:gd name="connsiteX4" fmla="*/ 16513 w 45389"/>
                    <a:gd name="connsiteY4" fmla="*/ -2163 h 71276"/>
                    <a:gd name="connsiteX5" fmla="*/ 7586 w 45389"/>
                    <a:gd name="connsiteY5" fmla="*/ -1309 h 71276"/>
                    <a:gd name="connsiteX6" fmla="*/ -1903 w 45389"/>
                    <a:gd name="connsiteY6" fmla="*/ 1253 h 71276"/>
                    <a:gd name="connsiteX7" fmla="*/ -1903 w 45389"/>
                    <a:gd name="connsiteY7" fmla="*/ 10220 h 71276"/>
                    <a:gd name="connsiteX8" fmla="*/ 6581 w 45389"/>
                    <a:gd name="connsiteY8" fmla="*/ 6819 h 71276"/>
                    <a:gd name="connsiteX9" fmla="*/ 16247 w 45389"/>
                    <a:gd name="connsiteY9" fmla="*/ 5670 h 71276"/>
                    <a:gd name="connsiteX10" fmla="*/ 29608 w 45389"/>
                    <a:gd name="connsiteY10" fmla="*/ 9116 h 71276"/>
                    <a:gd name="connsiteX11" fmla="*/ 34205 w 45389"/>
                    <a:gd name="connsiteY11" fmla="*/ 19142 h 71276"/>
                    <a:gd name="connsiteX12" fmla="*/ 29933 w 45389"/>
                    <a:gd name="connsiteY12" fmla="*/ 28639 h 71276"/>
                    <a:gd name="connsiteX13" fmla="*/ 18050 w 45389"/>
                    <a:gd name="connsiteY13" fmla="*/ 32070 h 71276"/>
                    <a:gd name="connsiteX14" fmla="*/ 10010 w 45389"/>
                    <a:gd name="connsiteY14" fmla="*/ 32070 h 71276"/>
                    <a:gd name="connsiteX15" fmla="*/ 10010 w 45389"/>
                    <a:gd name="connsiteY15" fmla="*/ 39711 h 71276"/>
                    <a:gd name="connsiteX16" fmla="*/ 18419 w 45389"/>
                    <a:gd name="connsiteY16" fmla="*/ 39711 h 71276"/>
                    <a:gd name="connsiteX17" fmla="*/ 28943 w 45389"/>
                    <a:gd name="connsiteY17" fmla="*/ 42450 h 71276"/>
                    <a:gd name="connsiteX18" fmla="*/ 32594 w 45389"/>
                    <a:gd name="connsiteY18" fmla="*/ 50342 h 71276"/>
                    <a:gd name="connsiteX19" fmla="*/ 28825 w 45389"/>
                    <a:gd name="connsiteY19" fmla="*/ 58454 h 71276"/>
                    <a:gd name="connsiteX20" fmla="*/ 18050 w 45389"/>
                    <a:gd name="connsiteY20" fmla="*/ 61296 h 71276"/>
                    <a:gd name="connsiteX21" fmla="*/ 9817 w 45389"/>
                    <a:gd name="connsiteY21" fmla="*/ 60457 h 71276"/>
                    <a:gd name="connsiteX22" fmla="*/ 166 w 45389"/>
                    <a:gd name="connsiteY22" fmla="*/ 57895 h 71276"/>
                    <a:gd name="connsiteX23" fmla="*/ 166 w 45389"/>
                    <a:gd name="connsiteY23" fmla="*/ 66169 h 71276"/>
                    <a:gd name="connsiteX24" fmla="*/ 10128 w 45389"/>
                    <a:gd name="connsiteY24" fmla="*/ 68378 h 71276"/>
                    <a:gd name="connsiteX25" fmla="*/ 18878 w 45389"/>
                    <a:gd name="connsiteY25" fmla="*/ 69114 h 71276"/>
                    <a:gd name="connsiteX26" fmla="*/ 35683 w 45389"/>
                    <a:gd name="connsiteY26" fmla="*/ 64300 h 71276"/>
                    <a:gd name="connsiteX27" fmla="*/ 41875 w 45389"/>
                    <a:gd name="connsiteY27" fmla="*/ 51313 h 71276"/>
                    <a:gd name="connsiteX28" fmla="*/ 38594 w 45389"/>
                    <a:gd name="connsiteY28" fmla="*/ 41669 h 71276"/>
                    <a:gd name="connsiteX29" fmla="*/ 29268 w 45389"/>
                    <a:gd name="connsiteY29" fmla="*/ 36222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6">
                      <a:moveTo>
                        <a:pt x="29268" y="36222"/>
                      </a:moveTo>
                      <a:cubicBezTo>
                        <a:pt x="33732" y="35270"/>
                        <a:pt x="37215" y="33287"/>
                        <a:pt x="39718" y="30273"/>
                      </a:cubicBezTo>
                      <a:cubicBezTo>
                        <a:pt x="42230" y="27270"/>
                        <a:pt x="43486" y="23559"/>
                        <a:pt x="43486" y="19142"/>
                      </a:cubicBezTo>
                      <a:cubicBezTo>
                        <a:pt x="43486" y="12370"/>
                        <a:pt x="41146" y="7123"/>
                        <a:pt x="36466" y="3403"/>
                      </a:cubicBezTo>
                      <a:cubicBezTo>
                        <a:pt x="31785" y="-307"/>
                        <a:pt x="25134" y="-2163"/>
                        <a:pt x="16513" y="-2163"/>
                      </a:cubicBezTo>
                      <a:cubicBezTo>
                        <a:pt x="13626" y="-2163"/>
                        <a:pt x="10650" y="-1878"/>
                        <a:pt x="7586" y="-1309"/>
                      </a:cubicBezTo>
                      <a:cubicBezTo>
                        <a:pt x="4521" y="-739"/>
                        <a:pt x="1358" y="115"/>
                        <a:pt x="-1903" y="1253"/>
                      </a:cubicBezTo>
                      <a:lnTo>
                        <a:pt x="-1903" y="10220"/>
                      </a:lnTo>
                      <a:cubicBezTo>
                        <a:pt x="678" y="8718"/>
                        <a:pt x="3506" y="7584"/>
                        <a:pt x="6581" y="6819"/>
                      </a:cubicBezTo>
                      <a:cubicBezTo>
                        <a:pt x="9665" y="6053"/>
                        <a:pt x="12887" y="5670"/>
                        <a:pt x="16247" y="5670"/>
                      </a:cubicBezTo>
                      <a:cubicBezTo>
                        <a:pt x="22090" y="5670"/>
                        <a:pt x="26544" y="6819"/>
                        <a:pt x="29608" y="9116"/>
                      </a:cubicBezTo>
                      <a:cubicBezTo>
                        <a:pt x="32672" y="11412"/>
                        <a:pt x="34205" y="14755"/>
                        <a:pt x="34205" y="19142"/>
                      </a:cubicBezTo>
                      <a:cubicBezTo>
                        <a:pt x="34205" y="23196"/>
                        <a:pt x="32781" y="26362"/>
                        <a:pt x="29933" y="28639"/>
                      </a:cubicBezTo>
                      <a:cubicBezTo>
                        <a:pt x="27085" y="30926"/>
                        <a:pt x="23124" y="32070"/>
                        <a:pt x="18050" y="32070"/>
                      </a:cubicBezTo>
                      <a:lnTo>
                        <a:pt x="10010" y="32070"/>
                      </a:lnTo>
                      <a:lnTo>
                        <a:pt x="10010" y="39711"/>
                      </a:lnTo>
                      <a:lnTo>
                        <a:pt x="18419" y="39711"/>
                      </a:lnTo>
                      <a:cubicBezTo>
                        <a:pt x="23001" y="39711"/>
                        <a:pt x="26509" y="40624"/>
                        <a:pt x="28943" y="42450"/>
                      </a:cubicBezTo>
                      <a:cubicBezTo>
                        <a:pt x="31377" y="44275"/>
                        <a:pt x="32594" y="46906"/>
                        <a:pt x="32594" y="50342"/>
                      </a:cubicBezTo>
                      <a:cubicBezTo>
                        <a:pt x="32594" y="53865"/>
                        <a:pt x="31337" y="56570"/>
                        <a:pt x="28825" y="58454"/>
                      </a:cubicBezTo>
                      <a:cubicBezTo>
                        <a:pt x="26322" y="60349"/>
                        <a:pt x="22730" y="61296"/>
                        <a:pt x="18050" y="61296"/>
                      </a:cubicBezTo>
                      <a:cubicBezTo>
                        <a:pt x="15488" y="61296"/>
                        <a:pt x="12744" y="61016"/>
                        <a:pt x="9817" y="60457"/>
                      </a:cubicBezTo>
                      <a:cubicBezTo>
                        <a:pt x="6891" y="59907"/>
                        <a:pt x="3674" y="59053"/>
                        <a:pt x="166" y="57895"/>
                      </a:cubicBezTo>
                      <a:lnTo>
                        <a:pt x="166" y="66169"/>
                      </a:lnTo>
                      <a:cubicBezTo>
                        <a:pt x="3713" y="67151"/>
                        <a:pt x="7034" y="67887"/>
                        <a:pt x="10128" y="68378"/>
                      </a:cubicBezTo>
                      <a:cubicBezTo>
                        <a:pt x="13222" y="68869"/>
                        <a:pt x="16138" y="69114"/>
                        <a:pt x="18878" y="69114"/>
                      </a:cubicBezTo>
                      <a:cubicBezTo>
                        <a:pt x="25962" y="69114"/>
                        <a:pt x="31564" y="67509"/>
                        <a:pt x="35683" y="64300"/>
                      </a:cubicBezTo>
                      <a:cubicBezTo>
                        <a:pt x="39811" y="61100"/>
                        <a:pt x="41875" y="56771"/>
                        <a:pt x="41875" y="51313"/>
                      </a:cubicBezTo>
                      <a:cubicBezTo>
                        <a:pt x="41875" y="47505"/>
                        <a:pt x="40782" y="44290"/>
                        <a:pt x="38594" y="41669"/>
                      </a:cubicBezTo>
                      <a:cubicBezTo>
                        <a:pt x="36407" y="39049"/>
                        <a:pt x="33298" y="37233"/>
                        <a:pt x="29268" y="3622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0" name="Graphic 16">
                <a:extLst>
                  <a:ext uri="{FF2B5EF4-FFF2-40B4-BE49-F238E27FC236}">
                    <a16:creationId xmlns:a16="http://schemas.microsoft.com/office/drawing/2014/main" id="{5E6B375E-2222-C1E8-BB26-58AA79AA98C8}"/>
                  </a:ext>
                </a:extLst>
              </p:cNvPr>
              <p:cNvGrpSpPr/>
              <p:nvPr/>
            </p:nvGrpSpPr>
            <p:grpSpPr>
              <a:xfrm>
                <a:off x="6155779" y="4727735"/>
                <a:ext cx="202704" cy="74669"/>
                <a:chOff x="6155779" y="4727735"/>
                <a:chExt cx="202704" cy="74669"/>
              </a:xfrm>
              <a:solidFill>
                <a:srgbClr val="000000"/>
              </a:solidFill>
            </p:grpSpPr>
            <p:sp>
              <p:nvSpPr>
                <p:cNvPr id="661" name="Freeform 660">
                  <a:extLst>
                    <a:ext uri="{FF2B5EF4-FFF2-40B4-BE49-F238E27FC236}">
                      <a16:creationId xmlns:a16="http://schemas.microsoft.com/office/drawing/2014/main" id="{9E4278E9-6D70-D8BB-11CF-87F928D8B39D}"/>
                    </a:ext>
                  </a:extLst>
                </p:cNvPr>
                <p:cNvSpPr/>
                <p:nvPr/>
              </p:nvSpPr>
              <p:spPr>
                <a:xfrm flipV="1">
                  <a:off x="6155779" y="4728972"/>
                  <a:ext cx="44621" cy="70039"/>
                </a:xfrm>
                <a:custGeom>
                  <a:avLst/>
                  <a:gdLst>
                    <a:gd name="connsiteX0" fmla="*/ 1066 w 44621"/>
                    <a:gd name="connsiteY0" fmla="*/ 67919 h 70039"/>
                    <a:gd name="connsiteX1" fmla="*/ 37691 w 44621"/>
                    <a:gd name="connsiteY1" fmla="*/ 67919 h 70039"/>
                    <a:gd name="connsiteX2" fmla="*/ 37691 w 44621"/>
                    <a:gd name="connsiteY2" fmla="*/ 60086 h 70039"/>
                    <a:gd name="connsiteX3" fmla="*/ 9609 w 44621"/>
                    <a:gd name="connsiteY3" fmla="*/ 60086 h 70039"/>
                    <a:gd name="connsiteX4" fmla="*/ 9609 w 44621"/>
                    <a:gd name="connsiteY4" fmla="*/ 43257 h 70039"/>
                    <a:gd name="connsiteX5" fmla="*/ 13659 w 44621"/>
                    <a:gd name="connsiteY5" fmla="*/ 44288 h 70039"/>
                    <a:gd name="connsiteX6" fmla="*/ 17738 w 44621"/>
                    <a:gd name="connsiteY6" fmla="*/ 44627 h 70039"/>
                    <a:gd name="connsiteX7" fmla="*/ 36021 w 44621"/>
                    <a:gd name="connsiteY7" fmla="*/ 38325 h 70039"/>
                    <a:gd name="connsiteX8" fmla="*/ 42776 w 44621"/>
                    <a:gd name="connsiteY8" fmla="*/ 21260 h 70039"/>
                    <a:gd name="connsiteX9" fmla="*/ 35844 w 44621"/>
                    <a:gd name="connsiteY9" fmla="*/ 4019 h 70039"/>
                    <a:gd name="connsiteX10" fmla="*/ 16304 w 44621"/>
                    <a:gd name="connsiteY10" fmla="*/ -2121 h 70039"/>
                    <a:gd name="connsiteX11" fmla="*/ 7451 w 44621"/>
                    <a:gd name="connsiteY11" fmla="*/ -1384 h 70039"/>
                    <a:gd name="connsiteX12" fmla="*/ -1846 w 44621"/>
                    <a:gd name="connsiteY12" fmla="*/ 824 h 70039"/>
                    <a:gd name="connsiteX13" fmla="*/ -1846 w 44621"/>
                    <a:gd name="connsiteY13" fmla="*/ 10174 h 70039"/>
                    <a:gd name="connsiteX14" fmla="*/ 6742 w 44621"/>
                    <a:gd name="connsiteY14" fmla="*/ 6817 h 70039"/>
                    <a:gd name="connsiteX15" fmla="*/ 16112 w 44621"/>
                    <a:gd name="connsiteY15" fmla="*/ 5712 h 70039"/>
                    <a:gd name="connsiteX16" fmla="*/ 28764 w 44621"/>
                    <a:gd name="connsiteY16" fmla="*/ 9894 h 70039"/>
                    <a:gd name="connsiteX17" fmla="*/ 33435 w 44621"/>
                    <a:gd name="connsiteY17" fmla="*/ 21260 h 70039"/>
                    <a:gd name="connsiteX18" fmla="*/ 28764 w 44621"/>
                    <a:gd name="connsiteY18" fmla="*/ 32612 h 70039"/>
                    <a:gd name="connsiteX19" fmla="*/ 16112 w 44621"/>
                    <a:gd name="connsiteY19" fmla="*/ 36809 h 70039"/>
                    <a:gd name="connsiteX20" fmla="*/ 8648 w 44621"/>
                    <a:gd name="connsiteY20" fmla="*/ 35984 h 70039"/>
                    <a:gd name="connsiteX21" fmla="*/ 1066 w 44621"/>
                    <a:gd name="connsiteY21" fmla="*/ 33407 h 70039"/>
                    <a:gd name="connsiteX22" fmla="*/ 1066 w 44621"/>
                    <a:gd name="connsiteY22" fmla="*/ 67919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1066" y="67919"/>
                      </a:moveTo>
                      <a:lnTo>
                        <a:pt x="37691" y="67919"/>
                      </a:lnTo>
                      <a:lnTo>
                        <a:pt x="37691" y="60086"/>
                      </a:lnTo>
                      <a:lnTo>
                        <a:pt x="9609" y="60086"/>
                      </a:lnTo>
                      <a:lnTo>
                        <a:pt x="9609" y="43257"/>
                      </a:lnTo>
                      <a:cubicBezTo>
                        <a:pt x="10959" y="43719"/>
                        <a:pt x="12309" y="44062"/>
                        <a:pt x="13659" y="44288"/>
                      </a:cubicBezTo>
                      <a:cubicBezTo>
                        <a:pt x="15019" y="44514"/>
                        <a:pt x="16378" y="44627"/>
                        <a:pt x="17738" y="44627"/>
                      </a:cubicBezTo>
                      <a:cubicBezTo>
                        <a:pt x="25434" y="44627"/>
                        <a:pt x="31528" y="42526"/>
                        <a:pt x="36021" y="38325"/>
                      </a:cubicBezTo>
                      <a:cubicBezTo>
                        <a:pt x="40524" y="34124"/>
                        <a:pt x="42776" y="28436"/>
                        <a:pt x="42776" y="21260"/>
                      </a:cubicBezTo>
                      <a:cubicBezTo>
                        <a:pt x="42776" y="13869"/>
                        <a:pt x="40465" y="8122"/>
                        <a:pt x="35844" y="4019"/>
                      </a:cubicBezTo>
                      <a:cubicBezTo>
                        <a:pt x="31222" y="-74"/>
                        <a:pt x="24709" y="-2121"/>
                        <a:pt x="16304" y="-2121"/>
                      </a:cubicBezTo>
                      <a:cubicBezTo>
                        <a:pt x="13407" y="-2121"/>
                        <a:pt x="10456" y="-1875"/>
                        <a:pt x="7451" y="-1384"/>
                      </a:cubicBezTo>
                      <a:cubicBezTo>
                        <a:pt x="4456" y="-894"/>
                        <a:pt x="1357" y="-157"/>
                        <a:pt x="-1846" y="824"/>
                      </a:cubicBezTo>
                      <a:lnTo>
                        <a:pt x="-1846" y="10174"/>
                      </a:lnTo>
                      <a:cubicBezTo>
                        <a:pt x="923" y="8672"/>
                        <a:pt x="3786" y="7553"/>
                        <a:pt x="6742" y="6817"/>
                      </a:cubicBezTo>
                      <a:cubicBezTo>
                        <a:pt x="9698" y="6080"/>
                        <a:pt x="12821" y="5712"/>
                        <a:pt x="16112" y="5712"/>
                      </a:cubicBezTo>
                      <a:cubicBezTo>
                        <a:pt x="21443" y="5712"/>
                        <a:pt x="25660" y="7106"/>
                        <a:pt x="28764" y="9894"/>
                      </a:cubicBezTo>
                      <a:cubicBezTo>
                        <a:pt x="31878" y="12682"/>
                        <a:pt x="33435" y="16470"/>
                        <a:pt x="33435" y="21260"/>
                      </a:cubicBezTo>
                      <a:cubicBezTo>
                        <a:pt x="33435" y="26041"/>
                        <a:pt x="31878" y="29825"/>
                        <a:pt x="28764" y="32612"/>
                      </a:cubicBezTo>
                      <a:cubicBezTo>
                        <a:pt x="25660" y="35410"/>
                        <a:pt x="21443" y="36809"/>
                        <a:pt x="16112" y="36809"/>
                      </a:cubicBezTo>
                      <a:cubicBezTo>
                        <a:pt x="13619" y="36809"/>
                        <a:pt x="11131" y="36534"/>
                        <a:pt x="8648" y="35984"/>
                      </a:cubicBezTo>
                      <a:cubicBezTo>
                        <a:pt x="6175" y="35434"/>
                        <a:pt x="3648" y="34575"/>
                        <a:pt x="1066" y="33407"/>
                      </a:cubicBezTo>
                      <a:lnTo>
                        <a:pt x="1066" y="679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2" name="Freeform 661">
                  <a:extLst>
                    <a:ext uri="{FF2B5EF4-FFF2-40B4-BE49-F238E27FC236}">
                      <a16:creationId xmlns:a16="http://schemas.microsoft.com/office/drawing/2014/main" id="{892D18BF-7FE2-6DE2-2FE6-0DA59A8A3DFB}"/>
                    </a:ext>
                  </a:extLst>
                </p:cNvPr>
                <p:cNvSpPr/>
                <p:nvPr/>
              </p:nvSpPr>
              <p:spPr>
                <a:xfrm flipV="1">
                  <a:off x="6218769" y="4785982"/>
                  <a:ext cx="9754" cy="11690"/>
                </a:xfrm>
                <a:custGeom>
                  <a:avLst/>
                  <a:gdLst>
                    <a:gd name="connsiteX0" fmla="*/ -851 w 9754"/>
                    <a:gd name="connsiteY0" fmla="*/ 11463 h 11690"/>
                    <a:gd name="connsiteX1" fmla="*/ 8904 w 9754"/>
                    <a:gd name="connsiteY1" fmla="*/ 11463 h 11690"/>
                    <a:gd name="connsiteX2" fmla="*/ 8904 w 9754"/>
                    <a:gd name="connsiteY2" fmla="*/ -227 h 11690"/>
                    <a:gd name="connsiteX3" fmla="*/ -851 w 9754"/>
                    <a:gd name="connsiteY3" fmla="*/ -227 h 11690"/>
                    <a:gd name="connsiteX4" fmla="*/ -851 w 9754"/>
                    <a:gd name="connsiteY4" fmla="*/ 11463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51" y="11463"/>
                      </a:moveTo>
                      <a:lnTo>
                        <a:pt x="8904" y="11463"/>
                      </a:lnTo>
                      <a:lnTo>
                        <a:pt x="8904" y="-227"/>
                      </a:lnTo>
                      <a:lnTo>
                        <a:pt x="-851" y="-227"/>
                      </a:lnTo>
                      <a:lnTo>
                        <a:pt x="-851" y="114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3" name="Freeform 662">
                  <a:extLst>
                    <a:ext uri="{FF2B5EF4-FFF2-40B4-BE49-F238E27FC236}">
                      <a16:creationId xmlns:a16="http://schemas.microsoft.com/office/drawing/2014/main" id="{0DAAD56E-A82F-82EF-E6FD-E91D751B9E35}"/>
                    </a:ext>
                  </a:extLst>
                </p:cNvPr>
                <p:cNvSpPr/>
                <p:nvPr/>
              </p:nvSpPr>
              <p:spPr>
                <a:xfrm flipV="1">
                  <a:off x="6245143" y="4727735"/>
                  <a:ext cx="47296" cy="71276"/>
                </a:xfrm>
                <a:custGeom>
                  <a:avLst/>
                  <a:gdLst>
                    <a:gd name="connsiteX0" fmla="*/ 21782 w 47296"/>
                    <a:gd name="connsiteY0" fmla="*/ 31805 h 71276"/>
                    <a:gd name="connsiteX1" fmla="*/ 11317 w 47296"/>
                    <a:gd name="connsiteY1" fmla="*/ 28256 h 71276"/>
                    <a:gd name="connsiteX2" fmla="*/ 7519 w 47296"/>
                    <a:gd name="connsiteY2" fmla="*/ 18509 h 71276"/>
                    <a:gd name="connsiteX3" fmla="*/ 11317 w 47296"/>
                    <a:gd name="connsiteY3" fmla="*/ 8748 h 71276"/>
                    <a:gd name="connsiteX4" fmla="*/ 21782 w 47296"/>
                    <a:gd name="connsiteY4" fmla="*/ 5199 h 71276"/>
                    <a:gd name="connsiteX5" fmla="*/ 32261 w 47296"/>
                    <a:gd name="connsiteY5" fmla="*/ 8762 h 71276"/>
                    <a:gd name="connsiteX6" fmla="*/ 36104 w 47296"/>
                    <a:gd name="connsiteY6" fmla="*/ 18509 h 71276"/>
                    <a:gd name="connsiteX7" fmla="*/ 32290 w 47296"/>
                    <a:gd name="connsiteY7" fmla="*/ 28256 h 71276"/>
                    <a:gd name="connsiteX8" fmla="*/ 21782 w 47296"/>
                    <a:gd name="connsiteY8" fmla="*/ 31805 h 71276"/>
                    <a:gd name="connsiteX9" fmla="*/ 12455 w 47296"/>
                    <a:gd name="connsiteY9" fmla="*/ 35751 h 71276"/>
                    <a:gd name="connsiteX10" fmla="*/ 3100 w 47296"/>
                    <a:gd name="connsiteY10" fmla="*/ 41316 h 71276"/>
                    <a:gd name="connsiteX11" fmla="*/ -241 w 47296"/>
                    <a:gd name="connsiteY11" fmla="*/ 51313 h 71276"/>
                    <a:gd name="connsiteX12" fmla="*/ 5642 w 47296"/>
                    <a:gd name="connsiteY12" fmla="*/ 64329 h 71276"/>
                    <a:gd name="connsiteX13" fmla="*/ 21782 w 47296"/>
                    <a:gd name="connsiteY13" fmla="*/ 69114 h 71276"/>
                    <a:gd name="connsiteX14" fmla="*/ 37951 w 47296"/>
                    <a:gd name="connsiteY14" fmla="*/ 64329 h 71276"/>
                    <a:gd name="connsiteX15" fmla="*/ 43819 w 47296"/>
                    <a:gd name="connsiteY15" fmla="*/ 51313 h 71276"/>
                    <a:gd name="connsiteX16" fmla="*/ 40464 w 47296"/>
                    <a:gd name="connsiteY16" fmla="*/ 41316 h 71276"/>
                    <a:gd name="connsiteX17" fmla="*/ 31167 w 47296"/>
                    <a:gd name="connsiteY17" fmla="*/ 35751 h 71276"/>
                    <a:gd name="connsiteX18" fmla="*/ 41661 w 47296"/>
                    <a:gd name="connsiteY18" fmla="*/ 29626 h 71276"/>
                    <a:gd name="connsiteX19" fmla="*/ 45430 w 47296"/>
                    <a:gd name="connsiteY19" fmla="*/ 18509 h 71276"/>
                    <a:gd name="connsiteX20" fmla="*/ 39311 w 47296"/>
                    <a:gd name="connsiteY20" fmla="*/ 3167 h 71276"/>
                    <a:gd name="connsiteX21" fmla="*/ 21782 w 47296"/>
                    <a:gd name="connsiteY21" fmla="*/ -2163 h 71276"/>
                    <a:gd name="connsiteX22" fmla="*/ 4252 w 47296"/>
                    <a:gd name="connsiteY22" fmla="*/ 3167 h 71276"/>
                    <a:gd name="connsiteX23" fmla="*/ -1866 w 47296"/>
                    <a:gd name="connsiteY23" fmla="*/ 18509 h 71276"/>
                    <a:gd name="connsiteX24" fmla="*/ 1917 w 47296"/>
                    <a:gd name="connsiteY24" fmla="*/ 29626 h 71276"/>
                    <a:gd name="connsiteX25" fmla="*/ 12455 w 47296"/>
                    <a:gd name="connsiteY25" fmla="*/ 35751 h 71276"/>
                    <a:gd name="connsiteX26" fmla="*/ 9041 w 47296"/>
                    <a:gd name="connsiteY26" fmla="*/ 50430 h 71276"/>
                    <a:gd name="connsiteX27" fmla="*/ 12382 w 47296"/>
                    <a:gd name="connsiteY27" fmla="*/ 42111 h 71276"/>
                    <a:gd name="connsiteX28" fmla="*/ 21782 w 47296"/>
                    <a:gd name="connsiteY28" fmla="*/ 39122 h 71276"/>
                    <a:gd name="connsiteX29" fmla="*/ 31182 w 47296"/>
                    <a:gd name="connsiteY29" fmla="*/ 42111 h 71276"/>
                    <a:gd name="connsiteX30" fmla="*/ 34581 w 47296"/>
                    <a:gd name="connsiteY30" fmla="*/ 50430 h 71276"/>
                    <a:gd name="connsiteX31" fmla="*/ 31182 w 47296"/>
                    <a:gd name="connsiteY31" fmla="*/ 58763 h 71276"/>
                    <a:gd name="connsiteX32" fmla="*/ 21782 w 47296"/>
                    <a:gd name="connsiteY32" fmla="*/ 61752 h 71276"/>
                    <a:gd name="connsiteX33" fmla="*/ 12382 w 47296"/>
                    <a:gd name="connsiteY33" fmla="*/ 58763 h 71276"/>
                    <a:gd name="connsiteX34" fmla="*/ 9041 w 47296"/>
                    <a:gd name="connsiteY34" fmla="*/ 5043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782" y="31805"/>
                      </a:moveTo>
                      <a:cubicBezTo>
                        <a:pt x="17348" y="31805"/>
                        <a:pt x="13860" y="30622"/>
                        <a:pt x="11317" y="28256"/>
                      </a:cubicBezTo>
                      <a:cubicBezTo>
                        <a:pt x="8785" y="25891"/>
                        <a:pt x="7519" y="22642"/>
                        <a:pt x="7519" y="18509"/>
                      </a:cubicBezTo>
                      <a:cubicBezTo>
                        <a:pt x="7519" y="14367"/>
                        <a:pt x="8785" y="11113"/>
                        <a:pt x="11317" y="8748"/>
                      </a:cubicBezTo>
                      <a:cubicBezTo>
                        <a:pt x="13860" y="6382"/>
                        <a:pt x="17348" y="5199"/>
                        <a:pt x="21782" y="5199"/>
                      </a:cubicBezTo>
                      <a:cubicBezTo>
                        <a:pt x="26216" y="5199"/>
                        <a:pt x="29709" y="6387"/>
                        <a:pt x="32261" y="8762"/>
                      </a:cubicBezTo>
                      <a:cubicBezTo>
                        <a:pt x="34823" y="11147"/>
                        <a:pt x="36104" y="14397"/>
                        <a:pt x="36104" y="18509"/>
                      </a:cubicBezTo>
                      <a:cubicBezTo>
                        <a:pt x="36104" y="22642"/>
                        <a:pt x="34832" y="25891"/>
                        <a:pt x="32290" y="28256"/>
                      </a:cubicBezTo>
                      <a:cubicBezTo>
                        <a:pt x="29758" y="30622"/>
                        <a:pt x="26255" y="31805"/>
                        <a:pt x="21782" y="31805"/>
                      </a:cubicBezTo>
                      <a:close/>
                      <a:moveTo>
                        <a:pt x="12455" y="35751"/>
                      </a:moveTo>
                      <a:cubicBezTo>
                        <a:pt x="8455" y="36732"/>
                        <a:pt x="5336" y="38587"/>
                        <a:pt x="3100" y="41316"/>
                      </a:cubicBezTo>
                      <a:cubicBezTo>
                        <a:pt x="873" y="44055"/>
                        <a:pt x="-241" y="47387"/>
                        <a:pt x="-241" y="51313"/>
                      </a:cubicBezTo>
                      <a:cubicBezTo>
                        <a:pt x="-241" y="56800"/>
                        <a:pt x="1720" y="61139"/>
                        <a:pt x="5642" y="64329"/>
                      </a:cubicBezTo>
                      <a:cubicBezTo>
                        <a:pt x="9573" y="67519"/>
                        <a:pt x="14953" y="69114"/>
                        <a:pt x="21782" y="69114"/>
                      </a:cubicBezTo>
                      <a:cubicBezTo>
                        <a:pt x="28650" y="69114"/>
                        <a:pt x="34039" y="67519"/>
                        <a:pt x="37951" y="64329"/>
                      </a:cubicBezTo>
                      <a:cubicBezTo>
                        <a:pt x="41863" y="61139"/>
                        <a:pt x="43819" y="56800"/>
                        <a:pt x="43819" y="51313"/>
                      </a:cubicBezTo>
                      <a:cubicBezTo>
                        <a:pt x="43819" y="47387"/>
                        <a:pt x="42700" y="44055"/>
                        <a:pt x="40464" y="41316"/>
                      </a:cubicBezTo>
                      <a:cubicBezTo>
                        <a:pt x="38237" y="38587"/>
                        <a:pt x="35138" y="36732"/>
                        <a:pt x="31167" y="35751"/>
                      </a:cubicBezTo>
                      <a:cubicBezTo>
                        <a:pt x="35660" y="34710"/>
                        <a:pt x="39158" y="32668"/>
                        <a:pt x="41661" y="29626"/>
                      </a:cubicBezTo>
                      <a:cubicBezTo>
                        <a:pt x="44173" y="26592"/>
                        <a:pt x="45430" y="22887"/>
                        <a:pt x="45430" y="18509"/>
                      </a:cubicBezTo>
                      <a:cubicBezTo>
                        <a:pt x="45430" y="11844"/>
                        <a:pt x="43390" y="6730"/>
                        <a:pt x="39311" y="3167"/>
                      </a:cubicBezTo>
                      <a:cubicBezTo>
                        <a:pt x="35232" y="-386"/>
                        <a:pt x="29389" y="-2163"/>
                        <a:pt x="21782" y="-2163"/>
                      </a:cubicBezTo>
                      <a:cubicBezTo>
                        <a:pt x="14185" y="-2163"/>
                        <a:pt x="8342" y="-386"/>
                        <a:pt x="4252" y="3167"/>
                      </a:cubicBezTo>
                      <a:cubicBezTo>
                        <a:pt x="173" y="6730"/>
                        <a:pt x="-1866" y="11844"/>
                        <a:pt x="-1866" y="18509"/>
                      </a:cubicBezTo>
                      <a:cubicBezTo>
                        <a:pt x="-1866" y="22887"/>
                        <a:pt x="-605" y="26592"/>
                        <a:pt x="1917" y="29626"/>
                      </a:cubicBezTo>
                      <a:cubicBezTo>
                        <a:pt x="4450" y="32668"/>
                        <a:pt x="7962" y="34710"/>
                        <a:pt x="12455" y="35751"/>
                      </a:cubicBezTo>
                      <a:close/>
                      <a:moveTo>
                        <a:pt x="9041" y="50430"/>
                      </a:moveTo>
                      <a:cubicBezTo>
                        <a:pt x="9041" y="46877"/>
                        <a:pt x="10155" y="44104"/>
                        <a:pt x="12382" y="42111"/>
                      </a:cubicBezTo>
                      <a:cubicBezTo>
                        <a:pt x="14618" y="40119"/>
                        <a:pt x="17752" y="39122"/>
                        <a:pt x="21782" y="39122"/>
                      </a:cubicBezTo>
                      <a:cubicBezTo>
                        <a:pt x="25792" y="39122"/>
                        <a:pt x="28925" y="40119"/>
                        <a:pt x="31182" y="42111"/>
                      </a:cubicBezTo>
                      <a:cubicBezTo>
                        <a:pt x="33448" y="44104"/>
                        <a:pt x="34581" y="46877"/>
                        <a:pt x="34581" y="50430"/>
                      </a:cubicBezTo>
                      <a:cubicBezTo>
                        <a:pt x="34581" y="53993"/>
                        <a:pt x="33448" y="56771"/>
                        <a:pt x="31182" y="58763"/>
                      </a:cubicBezTo>
                      <a:cubicBezTo>
                        <a:pt x="28925" y="60756"/>
                        <a:pt x="25792" y="61752"/>
                        <a:pt x="21782" y="61752"/>
                      </a:cubicBezTo>
                      <a:cubicBezTo>
                        <a:pt x="17752" y="61752"/>
                        <a:pt x="14618" y="60756"/>
                        <a:pt x="12382" y="58763"/>
                      </a:cubicBezTo>
                      <a:cubicBezTo>
                        <a:pt x="10155" y="56771"/>
                        <a:pt x="9041" y="53993"/>
                        <a:pt x="9041" y="50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4" name="Freeform 663">
                  <a:extLst>
                    <a:ext uri="{FF2B5EF4-FFF2-40B4-BE49-F238E27FC236}">
                      <a16:creationId xmlns:a16="http://schemas.microsoft.com/office/drawing/2014/main" id="{CA68978D-8A1C-F329-D356-96239EC2253E}"/>
                    </a:ext>
                  </a:extLst>
                </p:cNvPr>
                <p:cNvSpPr/>
                <p:nvPr/>
              </p:nvSpPr>
              <p:spPr>
                <a:xfrm flipV="1">
                  <a:off x="6305148" y="4727735"/>
                  <a:ext cx="47665" cy="71276"/>
                </a:xfrm>
                <a:custGeom>
                  <a:avLst/>
                  <a:gdLst>
                    <a:gd name="connsiteX0" fmla="*/ 21965 w 47665"/>
                    <a:gd name="connsiteY0" fmla="*/ 61752 h 71276"/>
                    <a:gd name="connsiteX1" fmla="*/ 11131 w 47665"/>
                    <a:gd name="connsiteY1" fmla="*/ 54685 h 71276"/>
                    <a:gd name="connsiteX2" fmla="*/ 7510 w 47665"/>
                    <a:gd name="connsiteY2" fmla="*/ 33454 h 71276"/>
                    <a:gd name="connsiteX3" fmla="*/ 11131 w 47665"/>
                    <a:gd name="connsiteY3" fmla="*/ 12266 h 71276"/>
                    <a:gd name="connsiteX4" fmla="*/ 21965 w 47665"/>
                    <a:gd name="connsiteY4" fmla="*/ 5199 h 71276"/>
                    <a:gd name="connsiteX5" fmla="*/ 32843 w 47665"/>
                    <a:gd name="connsiteY5" fmla="*/ 12266 h 71276"/>
                    <a:gd name="connsiteX6" fmla="*/ 36479 w 47665"/>
                    <a:gd name="connsiteY6" fmla="*/ 33454 h 71276"/>
                    <a:gd name="connsiteX7" fmla="*/ 32843 w 47665"/>
                    <a:gd name="connsiteY7" fmla="*/ 54685 h 71276"/>
                    <a:gd name="connsiteX8" fmla="*/ 21965 w 47665"/>
                    <a:gd name="connsiteY8" fmla="*/ 61752 h 71276"/>
                    <a:gd name="connsiteX9" fmla="*/ 21965 w 47665"/>
                    <a:gd name="connsiteY9" fmla="*/ 69114 h 71276"/>
                    <a:gd name="connsiteX10" fmla="*/ 39686 w 47665"/>
                    <a:gd name="connsiteY10" fmla="*/ 59971 h 71276"/>
                    <a:gd name="connsiteX11" fmla="*/ 45805 w 47665"/>
                    <a:gd name="connsiteY11" fmla="*/ 33454 h 71276"/>
                    <a:gd name="connsiteX12" fmla="*/ 39686 w 47665"/>
                    <a:gd name="connsiteY12" fmla="*/ 6966 h 71276"/>
                    <a:gd name="connsiteX13" fmla="*/ 21965 w 47665"/>
                    <a:gd name="connsiteY13" fmla="*/ -2163 h 71276"/>
                    <a:gd name="connsiteX14" fmla="*/ 4258 w 47665"/>
                    <a:gd name="connsiteY14" fmla="*/ 6966 h 71276"/>
                    <a:gd name="connsiteX15" fmla="*/ -1861 w 47665"/>
                    <a:gd name="connsiteY15" fmla="*/ 33454 h 71276"/>
                    <a:gd name="connsiteX16" fmla="*/ 4258 w 47665"/>
                    <a:gd name="connsiteY16" fmla="*/ 59971 h 71276"/>
                    <a:gd name="connsiteX17" fmla="*/ 21965 w 47665"/>
                    <a:gd name="connsiteY17" fmla="*/ 69114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6">
                      <a:moveTo>
                        <a:pt x="21965" y="61752"/>
                      </a:moveTo>
                      <a:cubicBezTo>
                        <a:pt x="17166" y="61752"/>
                        <a:pt x="13555" y="59397"/>
                        <a:pt x="11131" y="54685"/>
                      </a:cubicBezTo>
                      <a:cubicBezTo>
                        <a:pt x="8717" y="49983"/>
                        <a:pt x="7510" y="42906"/>
                        <a:pt x="7510" y="33454"/>
                      </a:cubicBezTo>
                      <a:cubicBezTo>
                        <a:pt x="7510" y="24040"/>
                        <a:pt x="8717" y="16978"/>
                        <a:pt x="11131" y="12266"/>
                      </a:cubicBezTo>
                      <a:cubicBezTo>
                        <a:pt x="13555" y="7555"/>
                        <a:pt x="17166" y="5199"/>
                        <a:pt x="21965" y="5199"/>
                      </a:cubicBezTo>
                      <a:cubicBezTo>
                        <a:pt x="26803" y="5199"/>
                        <a:pt x="30429" y="7555"/>
                        <a:pt x="32843" y="12266"/>
                      </a:cubicBezTo>
                      <a:cubicBezTo>
                        <a:pt x="35267" y="16978"/>
                        <a:pt x="36479" y="24040"/>
                        <a:pt x="36479" y="33454"/>
                      </a:cubicBezTo>
                      <a:cubicBezTo>
                        <a:pt x="36479" y="42906"/>
                        <a:pt x="35267" y="49983"/>
                        <a:pt x="32843" y="54685"/>
                      </a:cubicBezTo>
                      <a:cubicBezTo>
                        <a:pt x="30429" y="59397"/>
                        <a:pt x="26803" y="61752"/>
                        <a:pt x="21965" y="61752"/>
                      </a:cubicBezTo>
                      <a:close/>
                      <a:moveTo>
                        <a:pt x="21965" y="69114"/>
                      </a:moveTo>
                      <a:cubicBezTo>
                        <a:pt x="29700" y="69114"/>
                        <a:pt x="35607" y="66066"/>
                        <a:pt x="39686" y="59971"/>
                      </a:cubicBezTo>
                      <a:cubicBezTo>
                        <a:pt x="43766" y="53885"/>
                        <a:pt x="45805" y="45046"/>
                        <a:pt x="45805" y="33454"/>
                      </a:cubicBezTo>
                      <a:cubicBezTo>
                        <a:pt x="45805" y="21891"/>
                        <a:pt x="43766" y="13062"/>
                        <a:pt x="39686" y="6966"/>
                      </a:cubicBezTo>
                      <a:cubicBezTo>
                        <a:pt x="35607" y="880"/>
                        <a:pt x="29700" y="-2163"/>
                        <a:pt x="21965" y="-2163"/>
                      </a:cubicBezTo>
                      <a:cubicBezTo>
                        <a:pt x="14240" y="-2163"/>
                        <a:pt x="8338" y="880"/>
                        <a:pt x="4258" y="6966"/>
                      </a:cubicBezTo>
                      <a:cubicBezTo>
                        <a:pt x="179" y="13062"/>
                        <a:pt x="-1861" y="21891"/>
                        <a:pt x="-1861" y="33454"/>
                      </a:cubicBezTo>
                      <a:cubicBezTo>
                        <a:pt x="-1861" y="45046"/>
                        <a:pt x="179" y="53885"/>
                        <a:pt x="4258" y="59971"/>
                      </a:cubicBezTo>
                      <a:cubicBezTo>
                        <a:pt x="8338" y="66066"/>
                        <a:pt x="14240" y="69114"/>
                        <a:pt x="21965" y="6911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65" name="Graphic 16">
                <a:extLst>
                  <a:ext uri="{FF2B5EF4-FFF2-40B4-BE49-F238E27FC236}">
                    <a16:creationId xmlns:a16="http://schemas.microsoft.com/office/drawing/2014/main" id="{8F20297E-207B-A3C3-4FAD-E4FE96CABA6A}"/>
                  </a:ext>
                </a:extLst>
              </p:cNvPr>
              <p:cNvGrpSpPr/>
              <p:nvPr/>
            </p:nvGrpSpPr>
            <p:grpSpPr>
              <a:xfrm>
                <a:off x="6659817" y="4727735"/>
                <a:ext cx="206459" cy="74669"/>
                <a:chOff x="6659817" y="4727735"/>
                <a:chExt cx="206459" cy="74669"/>
              </a:xfrm>
              <a:solidFill>
                <a:srgbClr val="000000"/>
              </a:solidFill>
            </p:grpSpPr>
            <p:sp>
              <p:nvSpPr>
                <p:cNvPr id="666" name="Freeform 665">
                  <a:extLst>
                    <a:ext uri="{FF2B5EF4-FFF2-40B4-BE49-F238E27FC236}">
                      <a16:creationId xmlns:a16="http://schemas.microsoft.com/office/drawing/2014/main" id="{45ABA12B-F73D-EC68-3198-DCD366C61B45}"/>
                    </a:ext>
                  </a:extLst>
                </p:cNvPr>
                <p:cNvSpPr/>
                <p:nvPr/>
              </p:nvSpPr>
              <p:spPr>
                <a:xfrm flipV="1">
                  <a:off x="6659817" y="4728972"/>
                  <a:ext cx="50252" cy="68700"/>
                </a:xfrm>
                <a:custGeom>
                  <a:avLst/>
                  <a:gdLst>
                    <a:gd name="connsiteX0" fmla="*/ 29325 w 50252"/>
                    <a:gd name="connsiteY0" fmla="*/ 58436 h 68700"/>
                    <a:gd name="connsiteX1" fmla="*/ 5766 w 50252"/>
                    <a:gd name="connsiteY1" fmla="*/ 21760 h 68700"/>
                    <a:gd name="connsiteX2" fmla="*/ 29325 w 50252"/>
                    <a:gd name="connsiteY2" fmla="*/ 21760 h 68700"/>
                    <a:gd name="connsiteX3" fmla="*/ 29325 w 50252"/>
                    <a:gd name="connsiteY3" fmla="*/ 58436 h 68700"/>
                    <a:gd name="connsiteX4" fmla="*/ 26872 w 50252"/>
                    <a:gd name="connsiteY4" fmla="*/ 66534 h 68700"/>
                    <a:gd name="connsiteX5" fmla="*/ 38607 w 50252"/>
                    <a:gd name="connsiteY5" fmla="*/ 66534 h 68700"/>
                    <a:gd name="connsiteX6" fmla="*/ 38607 w 50252"/>
                    <a:gd name="connsiteY6" fmla="*/ 21760 h 68700"/>
                    <a:gd name="connsiteX7" fmla="*/ 48451 w 50252"/>
                    <a:gd name="connsiteY7" fmla="*/ 21760 h 68700"/>
                    <a:gd name="connsiteX8" fmla="*/ 48451 w 50252"/>
                    <a:gd name="connsiteY8" fmla="*/ 14030 h 68700"/>
                    <a:gd name="connsiteX9" fmla="*/ 38607 w 50252"/>
                    <a:gd name="connsiteY9" fmla="*/ 14030 h 68700"/>
                    <a:gd name="connsiteX10" fmla="*/ 38607 w 50252"/>
                    <a:gd name="connsiteY10" fmla="*/ -2166 h 68700"/>
                    <a:gd name="connsiteX11" fmla="*/ 29325 w 50252"/>
                    <a:gd name="connsiteY11" fmla="*/ -2166 h 68700"/>
                    <a:gd name="connsiteX12" fmla="*/ 29325 w 50252"/>
                    <a:gd name="connsiteY12" fmla="*/ 14030 h 68700"/>
                    <a:gd name="connsiteX13" fmla="*/ -1801 w 50252"/>
                    <a:gd name="connsiteY13" fmla="*/ 14030 h 68700"/>
                    <a:gd name="connsiteX14" fmla="*/ -1801 w 50252"/>
                    <a:gd name="connsiteY14" fmla="*/ 22996 h 68700"/>
                    <a:gd name="connsiteX15" fmla="*/ 26872 w 50252"/>
                    <a:gd name="connsiteY15" fmla="*/ 66534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25" y="58436"/>
                      </a:moveTo>
                      <a:lnTo>
                        <a:pt x="5766" y="21760"/>
                      </a:lnTo>
                      <a:lnTo>
                        <a:pt x="29325" y="21760"/>
                      </a:lnTo>
                      <a:lnTo>
                        <a:pt x="29325" y="58436"/>
                      </a:lnTo>
                      <a:close/>
                      <a:moveTo>
                        <a:pt x="26872" y="66534"/>
                      </a:moveTo>
                      <a:lnTo>
                        <a:pt x="38607" y="66534"/>
                      </a:lnTo>
                      <a:lnTo>
                        <a:pt x="38607" y="21760"/>
                      </a:lnTo>
                      <a:lnTo>
                        <a:pt x="48451" y="21760"/>
                      </a:lnTo>
                      <a:lnTo>
                        <a:pt x="48451" y="14030"/>
                      </a:lnTo>
                      <a:lnTo>
                        <a:pt x="38607" y="14030"/>
                      </a:lnTo>
                      <a:lnTo>
                        <a:pt x="38607" y="-2166"/>
                      </a:lnTo>
                      <a:lnTo>
                        <a:pt x="29325" y="-2166"/>
                      </a:lnTo>
                      <a:lnTo>
                        <a:pt x="29325" y="14030"/>
                      </a:lnTo>
                      <a:lnTo>
                        <a:pt x="-1801" y="14030"/>
                      </a:lnTo>
                      <a:lnTo>
                        <a:pt x="-1801" y="22996"/>
                      </a:lnTo>
                      <a:lnTo>
                        <a:pt x="26872" y="665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7" name="Freeform 666">
                  <a:extLst>
                    <a:ext uri="{FF2B5EF4-FFF2-40B4-BE49-F238E27FC236}">
                      <a16:creationId xmlns:a16="http://schemas.microsoft.com/office/drawing/2014/main" id="{6B323B26-DCCC-F76A-3424-D564EEE17750}"/>
                    </a:ext>
                  </a:extLst>
                </p:cNvPr>
                <p:cNvSpPr/>
                <p:nvPr/>
              </p:nvSpPr>
              <p:spPr>
                <a:xfrm flipV="1">
                  <a:off x="6725483" y="4785982"/>
                  <a:ext cx="9754" cy="11690"/>
                </a:xfrm>
                <a:custGeom>
                  <a:avLst/>
                  <a:gdLst>
                    <a:gd name="connsiteX0" fmla="*/ -798 w 9754"/>
                    <a:gd name="connsiteY0" fmla="*/ 11463 h 11690"/>
                    <a:gd name="connsiteX1" fmla="*/ 8957 w 9754"/>
                    <a:gd name="connsiteY1" fmla="*/ 11463 h 11690"/>
                    <a:gd name="connsiteX2" fmla="*/ 8957 w 9754"/>
                    <a:gd name="connsiteY2" fmla="*/ -227 h 11690"/>
                    <a:gd name="connsiteX3" fmla="*/ -798 w 9754"/>
                    <a:gd name="connsiteY3" fmla="*/ -227 h 11690"/>
                    <a:gd name="connsiteX4" fmla="*/ -798 w 9754"/>
                    <a:gd name="connsiteY4" fmla="*/ 11463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8" y="11463"/>
                      </a:moveTo>
                      <a:lnTo>
                        <a:pt x="8957" y="11463"/>
                      </a:lnTo>
                      <a:lnTo>
                        <a:pt x="8957" y="-227"/>
                      </a:lnTo>
                      <a:lnTo>
                        <a:pt x="-798" y="-227"/>
                      </a:lnTo>
                      <a:lnTo>
                        <a:pt x="-798" y="114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8" name="Freeform 667">
                  <a:extLst>
                    <a:ext uri="{FF2B5EF4-FFF2-40B4-BE49-F238E27FC236}">
                      <a16:creationId xmlns:a16="http://schemas.microsoft.com/office/drawing/2014/main" id="{B5FB0ADF-013F-AEC0-93E8-4AD5EAA761F9}"/>
                    </a:ext>
                  </a:extLst>
                </p:cNvPr>
                <p:cNvSpPr/>
                <p:nvPr/>
              </p:nvSpPr>
              <p:spPr>
                <a:xfrm flipV="1">
                  <a:off x="6751856" y="4727735"/>
                  <a:ext cx="47296" cy="71276"/>
                </a:xfrm>
                <a:custGeom>
                  <a:avLst/>
                  <a:gdLst>
                    <a:gd name="connsiteX0" fmla="*/ 21835 w 47296"/>
                    <a:gd name="connsiteY0" fmla="*/ 31805 h 71276"/>
                    <a:gd name="connsiteX1" fmla="*/ 11371 w 47296"/>
                    <a:gd name="connsiteY1" fmla="*/ 28256 h 71276"/>
                    <a:gd name="connsiteX2" fmla="*/ 7572 w 47296"/>
                    <a:gd name="connsiteY2" fmla="*/ 18509 h 71276"/>
                    <a:gd name="connsiteX3" fmla="*/ 11371 w 47296"/>
                    <a:gd name="connsiteY3" fmla="*/ 8748 h 71276"/>
                    <a:gd name="connsiteX4" fmla="*/ 21835 w 47296"/>
                    <a:gd name="connsiteY4" fmla="*/ 5199 h 71276"/>
                    <a:gd name="connsiteX5" fmla="*/ 32314 w 47296"/>
                    <a:gd name="connsiteY5" fmla="*/ 8762 h 71276"/>
                    <a:gd name="connsiteX6" fmla="*/ 36157 w 47296"/>
                    <a:gd name="connsiteY6" fmla="*/ 18509 h 71276"/>
                    <a:gd name="connsiteX7" fmla="*/ 32344 w 47296"/>
                    <a:gd name="connsiteY7" fmla="*/ 28256 h 71276"/>
                    <a:gd name="connsiteX8" fmla="*/ 21835 w 47296"/>
                    <a:gd name="connsiteY8" fmla="*/ 31805 h 71276"/>
                    <a:gd name="connsiteX9" fmla="*/ 12509 w 47296"/>
                    <a:gd name="connsiteY9" fmla="*/ 35751 h 71276"/>
                    <a:gd name="connsiteX10" fmla="*/ 3153 w 47296"/>
                    <a:gd name="connsiteY10" fmla="*/ 41316 h 71276"/>
                    <a:gd name="connsiteX11" fmla="*/ -187 w 47296"/>
                    <a:gd name="connsiteY11" fmla="*/ 51313 h 71276"/>
                    <a:gd name="connsiteX12" fmla="*/ 5695 w 47296"/>
                    <a:gd name="connsiteY12" fmla="*/ 64329 h 71276"/>
                    <a:gd name="connsiteX13" fmla="*/ 21835 w 47296"/>
                    <a:gd name="connsiteY13" fmla="*/ 69114 h 71276"/>
                    <a:gd name="connsiteX14" fmla="*/ 38005 w 47296"/>
                    <a:gd name="connsiteY14" fmla="*/ 64329 h 71276"/>
                    <a:gd name="connsiteX15" fmla="*/ 43872 w 47296"/>
                    <a:gd name="connsiteY15" fmla="*/ 51313 h 71276"/>
                    <a:gd name="connsiteX16" fmla="*/ 40517 w 47296"/>
                    <a:gd name="connsiteY16" fmla="*/ 41316 h 71276"/>
                    <a:gd name="connsiteX17" fmla="*/ 31221 w 47296"/>
                    <a:gd name="connsiteY17" fmla="*/ 35751 h 71276"/>
                    <a:gd name="connsiteX18" fmla="*/ 41714 w 47296"/>
                    <a:gd name="connsiteY18" fmla="*/ 29626 h 71276"/>
                    <a:gd name="connsiteX19" fmla="*/ 45483 w 47296"/>
                    <a:gd name="connsiteY19" fmla="*/ 18509 h 71276"/>
                    <a:gd name="connsiteX20" fmla="*/ 39364 w 47296"/>
                    <a:gd name="connsiteY20" fmla="*/ 3167 h 71276"/>
                    <a:gd name="connsiteX21" fmla="*/ 21835 w 47296"/>
                    <a:gd name="connsiteY21" fmla="*/ -2163 h 71276"/>
                    <a:gd name="connsiteX22" fmla="*/ 4306 w 47296"/>
                    <a:gd name="connsiteY22" fmla="*/ 3167 h 71276"/>
                    <a:gd name="connsiteX23" fmla="*/ -1813 w 47296"/>
                    <a:gd name="connsiteY23" fmla="*/ 18509 h 71276"/>
                    <a:gd name="connsiteX24" fmla="*/ 1971 w 47296"/>
                    <a:gd name="connsiteY24" fmla="*/ 29626 h 71276"/>
                    <a:gd name="connsiteX25" fmla="*/ 12509 w 47296"/>
                    <a:gd name="connsiteY25" fmla="*/ 35751 h 71276"/>
                    <a:gd name="connsiteX26" fmla="*/ 9095 w 47296"/>
                    <a:gd name="connsiteY26" fmla="*/ 50430 h 71276"/>
                    <a:gd name="connsiteX27" fmla="*/ 12435 w 47296"/>
                    <a:gd name="connsiteY27" fmla="*/ 42111 h 71276"/>
                    <a:gd name="connsiteX28" fmla="*/ 21835 w 47296"/>
                    <a:gd name="connsiteY28" fmla="*/ 39122 h 71276"/>
                    <a:gd name="connsiteX29" fmla="*/ 31235 w 47296"/>
                    <a:gd name="connsiteY29" fmla="*/ 42111 h 71276"/>
                    <a:gd name="connsiteX30" fmla="*/ 34635 w 47296"/>
                    <a:gd name="connsiteY30" fmla="*/ 50430 h 71276"/>
                    <a:gd name="connsiteX31" fmla="*/ 31235 w 47296"/>
                    <a:gd name="connsiteY31" fmla="*/ 58763 h 71276"/>
                    <a:gd name="connsiteX32" fmla="*/ 21835 w 47296"/>
                    <a:gd name="connsiteY32" fmla="*/ 61752 h 71276"/>
                    <a:gd name="connsiteX33" fmla="*/ 12435 w 47296"/>
                    <a:gd name="connsiteY33" fmla="*/ 58763 h 71276"/>
                    <a:gd name="connsiteX34" fmla="*/ 9095 w 47296"/>
                    <a:gd name="connsiteY34" fmla="*/ 50430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835" y="31805"/>
                      </a:moveTo>
                      <a:cubicBezTo>
                        <a:pt x="17401" y="31805"/>
                        <a:pt x="13913" y="30622"/>
                        <a:pt x="11371" y="28256"/>
                      </a:cubicBezTo>
                      <a:cubicBezTo>
                        <a:pt x="8839" y="25891"/>
                        <a:pt x="7572" y="22642"/>
                        <a:pt x="7572" y="18509"/>
                      </a:cubicBezTo>
                      <a:cubicBezTo>
                        <a:pt x="7572" y="14367"/>
                        <a:pt x="8839" y="11113"/>
                        <a:pt x="11371" y="8748"/>
                      </a:cubicBezTo>
                      <a:cubicBezTo>
                        <a:pt x="13913" y="6382"/>
                        <a:pt x="17401" y="5199"/>
                        <a:pt x="21835" y="5199"/>
                      </a:cubicBezTo>
                      <a:cubicBezTo>
                        <a:pt x="26269" y="5199"/>
                        <a:pt x="29762" y="6387"/>
                        <a:pt x="32314" y="8762"/>
                      </a:cubicBezTo>
                      <a:cubicBezTo>
                        <a:pt x="34876" y="11147"/>
                        <a:pt x="36157" y="14397"/>
                        <a:pt x="36157" y="18509"/>
                      </a:cubicBezTo>
                      <a:cubicBezTo>
                        <a:pt x="36157" y="22642"/>
                        <a:pt x="34886" y="25891"/>
                        <a:pt x="32344" y="28256"/>
                      </a:cubicBezTo>
                      <a:cubicBezTo>
                        <a:pt x="29812" y="30622"/>
                        <a:pt x="26309" y="31805"/>
                        <a:pt x="21835" y="31805"/>
                      </a:cubicBezTo>
                      <a:close/>
                      <a:moveTo>
                        <a:pt x="12509" y="35751"/>
                      </a:moveTo>
                      <a:cubicBezTo>
                        <a:pt x="8508" y="36732"/>
                        <a:pt x="5390" y="38587"/>
                        <a:pt x="3153" y="41316"/>
                      </a:cubicBezTo>
                      <a:cubicBezTo>
                        <a:pt x="926" y="44055"/>
                        <a:pt x="-187" y="47387"/>
                        <a:pt x="-187" y="51313"/>
                      </a:cubicBezTo>
                      <a:cubicBezTo>
                        <a:pt x="-187" y="56800"/>
                        <a:pt x="1774" y="61139"/>
                        <a:pt x="5695" y="64329"/>
                      </a:cubicBezTo>
                      <a:cubicBezTo>
                        <a:pt x="9627" y="67519"/>
                        <a:pt x="15007" y="69114"/>
                        <a:pt x="21835" y="69114"/>
                      </a:cubicBezTo>
                      <a:cubicBezTo>
                        <a:pt x="28703" y="69114"/>
                        <a:pt x="34093" y="67519"/>
                        <a:pt x="38005" y="64329"/>
                      </a:cubicBezTo>
                      <a:cubicBezTo>
                        <a:pt x="41916" y="61139"/>
                        <a:pt x="43872" y="56800"/>
                        <a:pt x="43872" y="51313"/>
                      </a:cubicBezTo>
                      <a:cubicBezTo>
                        <a:pt x="43872" y="47387"/>
                        <a:pt x="42754" y="44055"/>
                        <a:pt x="40517" y="41316"/>
                      </a:cubicBezTo>
                      <a:cubicBezTo>
                        <a:pt x="38290" y="38587"/>
                        <a:pt x="35192" y="36732"/>
                        <a:pt x="31221" y="35751"/>
                      </a:cubicBezTo>
                      <a:cubicBezTo>
                        <a:pt x="35714" y="34710"/>
                        <a:pt x="39212" y="32668"/>
                        <a:pt x="41714" y="29626"/>
                      </a:cubicBezTo>
                      <a:cubicBezTo>
                        <a:pt x="44227" y="26592"/>
                        <a:pt x="45483" y="22887"/>
                        <a:pt x="45483" y="18509"/>
                      </a:cubicBezTo>
                      <a:cubicBezTo>
                        <a:pt x="45483" y="11844"/>
                        <a:pt x="43444" y="6730"/>
                        <a:pt x="39364" y="3167"/>
                      </a:cubicBezTo>
                      <a:cubicBezTo>
                        <a:pt x="35285" y="-386"/>
                        <a:pt x="29442" y="-2163"/>
                        <a:pt x="21835" y="-2163"/>
                      </a:cubicBezTo>
                      <a:cubicBezTo>
                        <a:pt x="14238" y="-2163"/>
                        <a:pt x="8395" y="-386"/>
                        <a:pt x="4306" y="3167"/>
                      </a:cubicBezTo>
                      <a:cubicBezTo>
                        <a:pt x="227" y="6730"/>
                        <a:pt x="-1813" y="11844"/>
                        <a:pt x="-1813" y="18509"/>
                      </a:cubicBezTo>
                      <a:cubicBezTo>
                        <a:pt x="-1813" y="22887"/>
                        <a:pt x="-552" y="26592"/>
                        <a:pt x="1971" y="29626"/>
                      </a:cubicBezTo>
                      <a:cubicBezTo>
                        <a:pt x="4503" y="32668"/>
                        <a:pt x="8016" y="34710"/>
                        <a:pt x="12509" y="35751"/>
                      </a:cubicBezTo>
                      <a:close/>
                      <a:moveTo>
                        <a:pt x="9095" y="50430"/>
                      </a:moveTo>
                      <a:cubicBezTo>
                        <a:pt x="9095" y="46877"/>
                        <a:pt x="10208" y="44104"/>
                        <a:pt x="12435" y="42111"/>
                      </a:cubicBezTo>
                      <a:cubicBezTo>
                        <a:pt x="14672" y="40119"/>
                        <a:pt x="17805" y="39122"/>
                        <a:pt x="21835" y="39122"/>
                      </a:cubicBezTo>
                      <a:cubicBezTo>
                        <a:pt x="25846" y="39122"/>
                        <a:pt x="28979" y="40119"/>
                        <a:pt x="31235" y="42111"/>
                      </a:cubicBezTo>
                      <a:cubicBezTo>
                        <a:pt x="33502" y="44104"/>
                        <a:pt x="34635" y="46877"/>
                        <a:pt x="34635" y="50430"/>
                      </a:cubicBezTo>
                      <a:cubicBezTo>
                        <a:pt x="34635" y="53993"/>
                        <a:pt x="33502" y="56771"/>
                        <a:pt x="31235" y="58763"/>
                      </a:cubicBezTo>
                      <a:cubicBezTo>
                        <a:pt x="28979" y="60756"/>
                        <a:pt x="25846" y="61752"/>
                        <a:pt x="21835" y="61752"/>
                      </a:cubicBezTo>
                      <a:cubicBezTo>
                        <a:pt x="17805" y="61752"/>
                        <a:pt x="14672" y="60756"/>
                        <a:pt x="12435" y="58763"/>
                      </a:cubicBezTo>
                      <a:cubicBezTo>
                        <a:pt x="10208" y="56771"/>
                        <a:pt x="9095" y="53993"/>
                        <a:pt x="9095" y="5043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9" name="Freeform 668">
                  <a:extLst>
                    <a:ext uri="{FF2B5EF4-FFF2-40B4-BE49-F238E27FC236}">
                      <a16:creationId xmlns:a16="http://schemas.microsoft.com/office/drawing/2014/main" id="{B6A1B6B2-1E83-1418-5B07-CB1B8E802714}"/>
                    </a:ext>
                  </a:extLst>
                </p:cNvPr>
                <p:cNvSpPr/>
                <p:nvPr/>
              </p:nvSpPr>
              <p:spPr>
                <a:xfrm flipV="1">
                  <a:off x="6810250" y="4728972"/>
                  <a:ext cx="50252" cy="68700"/>
                </a:xfrm>
                <a:custGeom>
                  <a:avLst/>
                  <a:gdLst>
                    <a:gd name="connsiteX0" fmla="*/ 29341 w 50252"/>
                    <a:gd name="connsiteY0" fmla="*/ 58436 h 68700"/>
                    <a:gd name="connsiteX1" fmla="*/ 5782 w 50252"/>
                    <a:gd name="connsiteY1" fmla="*/ 21760 h 68700"/>
                    <a:gd name="connsiteX2" fmla="*/ 29341 w 50252"/>
                    <a:gd name="connsiteY2" fmla="*/ 21760 h 68700"/>
                    <a:gd name="connsiteX3" fmla="*/ 29341 w 50252"/>
                    <a:gd name="connsiteY3" fmla="*/ 58436 h 68700"/>
                    <a:gd name="connsiteX4" fmla="*/ 26888 w 50252"/>
                    <a:gd name="connsiteY4" fmla="*/ 66534 h 68700"/>
                    <a:gd name="connsiteX5" fmla="*/ 38623 w 50252"/>
                    <a:gd name="connsiteY5" fmla="*/ 66534 h 68700"/>
                    <a:gd name="connsiteX6" fmla="*/ 38623 w 50252"/>
                    <a:gd name="connsiteY6" fmla="*/ 21760 h 68700"/>
                    <a:gd name="connsiteX7" fmla="*/ 48467 w 50252"/>
                    <a:gd name="connsiteY7" fmla="*/ 21760 h 68700"/>
                    <a:gd name="connsiteX8" fmla="*/ 48467 w 50252"/>
                    <a:gd name="connsiteY8" fmla="*/ 14030 h 68700"/>
                    <a:gd name="connsiteX9" fmla="*/ 38623 w 50252"/>
                    <a:gd name="connsiteY9" fmla="*/ 14030 h 68700"/>
                    <a:gd name="connsiteX10" fmla="*/ 38623 w 50252"/>
                    <a:gd name="connsiteY10" fmla="*/ -2166 h 68700"/>
                    <a:gd name="connsiteX11" fmla="*/ 29341 w 50252"/>
                    <a:gd name="connsiteY11" fmla="*/ -2166 h 68700"/>
                    <a:gd name="connsiteX12" fmla="*/ 29341 w 50252"/>
                    <a:gd name="connsiteY12" fmla="*/ 14030 h 68700"/>
                    <a:gd name="connsiteX13" fmla="*/ -1786 w 50252"/>
                    <a:gd name="connsiteY13" fmla="*/ 14030 h 68700"/>
                    <a:gd name="connsiteX14" fmla="*/ -1786 w 50252"/>
                    <a:gd name="connsiteY14" fmla="*/ 22996 h 68700"/>
                    <a:gd name="connsiteX15" fmla="*/ 26888 w 50252"/>
                    <a:gd name="connsiteY15" fmla="*/ 66534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41" y="58436"/>
                      </a:moveTo>
                      <a:lnTo>
                        <a:pt x="5782" y="21760"/>
                      </a:lnTo>
                      <a:lnTo>
                        <a:pt x="29341" y="21760"/>
                      </a:lnTo>
                      <a:lnTo>
                        <a:pt x="29341" y="58436"/>
                      </a:lnTo>
                      <a:close/>
                      <a:moveTo>
                        <a:pt x="26888" y="66534"/>
                      </a:moveTo>
                      <a:lnTo>
                        <a:pt x="38623" y="66534"/>
                      </a:lnTo>
                      <a:lnTo>
                        <a:pt x="38623" y="21760"/>
                      </a:lnTo>
                      <a:lnTo>
                        <a:pt x="48467" y="21760"/>
                      </a:lnTo>
                      <a:lnTo>
                        <a:pt x="48467" y="14030"/>
                      </a:lnTo>
                      <a:lnTo>
                        <a:pt x="38623" y="14030"/>
                      </a:lnTo>
                      <a:lnTo>
                        <a:pt x="38623" y="-2166"/>
                      </a:lnTo>
                      <a:lnTo>
                        <a:pt x="29341" y="-2166"/>
                      </a:lnTo>
                      <a:lnTo>
                        <a:pt x="29341" y="14030"/>
                      </a:lnTo>
                      <a:lnTo>
                        <a:pt x="-1786" y="14030"/>
                      </a:lnTo>
                      <a:lnTo>
                        <a:pt x="-1786" y="22996"/>
                      </a:lnTo>
                      <a:lnTo>
                        <a:pt x="26888" y="665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0" name="Graphic 16">
                <a:extLst>
                  <a:ext uri="{FF2B5EF4-FFF2-40B4-BE49-F238E27FC236}">
                    <a16:creationId xmlns:a16="http://schemas.microsoft.com/office/drawing/2014/main" id="{719D02C6-A5B7-BCEC-1DE6-E7CC1A68A11D}"/>
                  </a:ext>
                </a:extLst>
              </p:cNvPr>
              <p:cNvGrpSpPr/>
              <p:nvPr/>
            </p:nvGrpSpPr>
            <p:grpSpPr>
              <a:xfrm>
                <a:off x="7166530" y="4728972"/>
                <a:ext cx="203418" cy="73373"/>
                <a:chOff x="7166530" y="4728972"/>
                <a:chExt cx="203418" cy="73373"/>
              </a:xfrm>
              <a:solidFill>
                <a:srgbClr val="000000"/>
              </a:solidFill>
            </p:grpSpPr>
            <p:sp>
              <p:nvSpPr>
                <p:cNvPr id="671" name="Freeform 670">
                  <a:extLst>
                    <a:ext uri="{FF2B5EF4-FFF2-40B4-BE49-F238E27FC236}">
                      <a16:creationId xmlns:a16="http://schemas.microsoft.com/office/drawing/2014/main" id="{9394DA0D-45A5-F521-82DC-A4BF325BCBB7}"/>
                    </a:ext>
                  </a:extLst>
                </p:cNvPr>
                <p:cNvSpPr/>
                <p:nvPr/>
              </p:nvSpPr>
              <p:spPr>
                <a:xfrm flipV="1">
                  <a:off x="7166530" y="4728972"/>
                  <a:ext cx="50252" cy="68700"/>
                </a:xfrm>
                <a:custGeom>
                  <a:avLst/>
                  <a:gdLst>
                    <a:gd name="connsiteX0" fmla="*/ 29379 w 50252"/>
                    <a:gd name="connsiteY0" fmla="*/ 58436 h 68700"/>
                    <a:gd name="connsiteX1" fmla="*/ 5819 w 50252"/>
                    <a:gd name="connsiteY1" fmla="*/ 21760 h 68700"/>
                    <a:gd name="connsiteX2" fmla="*/ 29379 w 50252"/>
                    <a:gd name="connsiteY2" fmla="*/ 21760 h 68700"/>
                    <a:gd name="connsiteX3" fmla="*/ 29379 w 50252"/>
                    <a:gd name="connsiteY3" fmla="*/ 58436 h 68700"/>
                    <a:gd name="connsiteX4" fmla="*/ 26925 w 50252"/>
                    <a:gd name="connsiteY4" fmla="*/ 66534 h 68700"/>
                    <a:gd name="connsiteX5" fmla="*/ 38661 w 50252"/>
                    <a:gd name="connsiteY5" fmla="*/ 66534 h 68700"/>
                    <a:gd name="connsiteX6" fmla="*/ 38661 w 50252"/>
                    <a:gd name="connsiteY6" fmla="*/ 21760 h 68700"/>
                    <a:gd name="connsiteX7" fmla="*/ 48504 w 50252"/>
                    <a:gd name="connsiteY7" fmla="*/ 21760 h 68700"/>
                    <a:gd name="connsiteX8" fmla="*/ 48504 w 50252"/>
                    <a:gd name="connsiteY8" fmla="*/ 14030 h 68700"/>
                    <a:gd name="connsiteX9" fmla="*/ 38661 w 50252"/>
                    <a:gd name="connsiteY9" fmla="*/ 14030 h 68700"/>
                    <a:gd name="connsiteX10" fmla="*/ 38661 w 50252"/>
                    <a:gd name="connsiteY10" fmla="*/ -2166 h 68700"/>
                    <a:gd name="connsiteX11" fmla="*/ 29379 w 50252"/>
                    <a:gd name="connsiteY11" fmla="*/ -2166 h 68700"/>
                    <a:gd name="connsiteX12" fmla="*/ 29379 w 50252"/>
                    <a:gd name="connsiteY12" fmla="*/ 14030 h 68700"/>
                    <a:gd name="connsiteX13" fmla="*/ -1748 w 50252"/>
                    <a:gd name="connsiteY13" fmla="*/ 14030 h 68700"/>
                    <a:gd name="connsiteX14" fmla="*/ -1748 w 50252"/>
                    <a:gd name="connsiteY14" fmla="*/ 22996 h 68700"/>
                    <a:gd name="connsiteX15" fmla="*/ 26925 w 50252"/>
                    <a:gd name="connsiteY15" fmla="*/ 66534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79" y="58436"/>
                      </a:moveTo>
                      <a:lnTo>
                        <a:pt x="5819" y="21760"/>
                      </a:lnTo>
                      <a:lnTo>
                        <a:pt x="29379" y="21760"/>
                      </a:lnTo>
                      <a:lnTo>
                        <a:pt x="29379" y="58436"/>
                      </a:lnTo>
                      <a:close/>
                      <a:moveTo>
                        <a:pt x="26925" y="66534"/>
                      </a:moveTo>
                      <a:lnTo>
                        <a:pt x="38661" y="66534"/>
                      </a:lnTo>
                      <a:lnTo>
                        <a:pt x="38661" y="21760"/>
                      </a:lnTo>
                      <a:lnTo>
                        <a:pt x="48504" y="21760"/>
                      </a:lnTo>
                      <a:lnTo>
                        <a:pt x="48504" y="14030"/>
                      </a:lnTo>
                      <a:lnTo>
                        <a:pt x="38661" y="14030"/>
                      </a:lnTo>
                      <a:lnTo>
                        <a:pt x="38661" y="-2166"/>
                      </a:lnTo>
                      <a:lnTo>
                        <a:pt x="29379" y="-2166"/>
                      </a:lnTo>
                      <a:lnTo>
                        <a:pt x="29379" y="14030"/>
                      </a:lnTo>
                      <a:lnTo>
                        <a:pt x="-1748" y="14030"/>
                      </a:lnTo>
                      <a:lnTo>
                        <a:pt x="-1748" y="22996"/>
                      </a:lnTo>
                      <a:lnTo>
                        <a:pt x="26925" y="665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2" name="Freeform 671">
                  <a:extLst>
                    <a:ext uri="{FF2B5EF4-FFF2-40B4-BE49-F238E27FC236}">
                      <a16:creationId xmlns:a16="http://schemas.microsoft.com/office/drawing/2014/main" id="{3C01CE68-C455-691B-02D7-315BE427B9A3}"/>
                    </a:ext>
                  </a:extLst>
                </p:cNvPr>
                <p:cNvSpPr/>
                <p:nvPr/>
              </p:nvSpPr>
              <p:spPr>
                <a:xfrm flipV="1">
                  <a:off x="7232196" y="4785982"/>
                  <a:ext cx="9754" cy="11690"/>
                </a:xfrm>
                <a:custGeom>
                  <a:avLst/>
                  <a:gdLst>
                    <a:gd name="connsiteX0" fmla="*/ -744 w 9754"/>
                    <a:gd name="connsiteY0" fmla="*/ 11463 h 11690"/>
                    <a:gd name="connsiteX1" fmla="*/ 9011 w 9754"/>
                    <a:gd name="connsiteY1" fmla="*/ 11463 h 11690"/>
                    <a:gd name="connsiteX2" fmla="*/ 9011 w 9754"/>
                    <a:gd name="connsiteY2" fmla="*/ -227 h 11690"/>
                    <a:gd name="connsiteX3" fmla="*/ -744 w 9754"/>
                    <a:gd name="connsiteY3" fmla="*/ -227 h 11690"/>
                    <a:gd name="connsiteX4" fmla="*/ -744 w 9754"/>
                    <a:gd name="connsiteY4" fmla="*/ 11463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4" y="11463"/>
                      </a:moveTo>
                      <a:lnTo>
                        <a:pt x="9011" y="11463"/>
                      </a:lnTo>
                      <a:lnTo>
                        <a:pt x="9011" y="-227"/>
                      </a:lnTo>
                      <a:lnTo>
                        <a:pt x="-744" y="-227"/>
                      </a:lnTo>
                      <a:lnTo>
                        <a:pt x="-744" y="1146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3" name="Freeform 672">
                  <a:extLst>
                    <a:ext uri="{FF2B5EF4-FFF2-40B4-BE49-F238E27FC236}">
                      <a16:creationId xmlns:a16="http://schemas.microsoft.com/office/drawing/2014/main" id="{214CBAA4-1FB7-5A3D-1F8D-BD49CF445EB1}"/>
                    </a:ext>
                  </a:extLst>
                </p:cNvPr>
                <p:cNvSpPr/>
                <p:nvPr/>
              </p:nvSpPr>
              <p:spPr>
                <a:xfrm flipV="1">
                  <a:off x="7262545" y="4728972"/>
                  <a:ext cx="41059" cy="68700"/>
                </a:xfrm>
                <a:custGeom>
                  <a:avLst/>
                  <a:gdLst>
                    <a:gd name="connsiteX0" fmla="*/ -472 w 41059"/>
                    <a:gd name="connsiteY0" fmla="*/ 5652 h 68700"/>
                    <a:gd name="connsiteX1" fmla="*/ 14766 w 41059"/>
                    <a:gd name="connsiteY1" fmla="*/ 5652 h 68700"/>
                    <a:gd name="connsiteX2" fmla="*/ 14766 w 41059"/>
                    <a:gd name="connsiteY2" fmla="*/ 58068 h 68700"/>
                    <a:gd name="connsiteX3" fmla="*/ -1817 w 41059"/>
                    <a:gd name="connsiteY3" fmla="*/ 54755 h 68700"/>
                    <a:gd name="connsiteX4" fmla="*/ -1817 w 41059"/>
                    <a:gd name="connsiteY4" fmla="*/ 63221 h 68700"/>
                    <a:gd name="connsiteX5" fmla="*/ 14677 w 41059"/>
                    <a:gd name="connsiteY5" fmla="*/ 66534 h 68700"/>
                    <a:gd name="connsiteX6" fmla="*/ 24004 w 41059"/>
                    <a:gd name="connsiteY6" fmla="*/ 66534 h 68700"/>
                    <a:gd name="connsiteX7" fmla="*/ 24004 w 41059"/>
                    <a:gd name="connsiteY7" fmla="*/ 5652 h 68700"/>
                    <a:gd name="connsiteX8" fmla="*/ 39242 w 41059"/>
                    <a:gd name="connsiteY8" fmla="*/ 5652 h 68700"/>
                    <a:gd name="connsiteX9" fmla="*/ 39242 w 41059"/>
                    <a:gd name="connsiteY9" fmla="*/ -2166 h 68700"/>
                    <a:gd name="connsiteX10" fmla="*/ -472 w 41059"/>
                    <a:gd name="connsiteY10" fmla="*/ -2166 h 68700"/>
                    <a:gd name="connsiteX11" fmla="*/ -472 w 41059"/>
                    <a:gd name="connsiteY11" fmla="*/ 5652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9" h="68700">
                      <a:moveTo>
                        <a:pt x="-472" y="5652"/>
                      </a:moveTo>
                      <a:lnTo>
                        <a:pt x="14766" y="5652"/>
                      </a:lnTo>
                      <a:lnTo>
                        <a:pt x="14766" y="58068"/>
                      </a:lnTo>
                      <a:lnTo>
                        <a:pt x="-1817" y="54755"/>
                      </a:lnTo>
                      <a:lnTo>
                        <a:pt x="-1817" y="63221"/>
                      </a:lnTo>
                      <a:lnTo>
                        <a:pt x="14677" y="66534"/>
                      </a:lnTo>
                      <a:lnTo>
                        <a:pt x="24004" y="66534"/>
                      </a:lnTo>
                      <a:lnTo>
                        <a:pt x="24004" y="5652"/>
                      </a:lnTo>
                      <a:lnTo>
                        <a:pt x="39242" y="5652"/>
                      </a:lnTo>
                      <a:lnTo>
                        <a:pt x="39242" y="-2166"/>
                      </a:lnTo>
                      <a:lnTo>
                        <a:pt x="-472" y="-2166"/>
                      </a:lnTo>
                      <a:lnTo>
                        <a:pt x="-472" y="5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4" name="Freeform 673">
                  <a:extLst>
                    <a:ext uri="{FF2B5EF4-FFF2-40B4-BE49-F238E27FC236}">
                      <a16:creationId xmlns:a16="http://schemas.microsoft.com/office/drawing/2014/main" id="{7EA2553B-A607-CB66-BCCB-564CF541C5E6}"/>
                    </a:ext>
                  </a:extLst>
                </p:cNvPr>
                <p:cNvSpPr/>
                <p:nvPr/>
              </p:nvSpPr>
              <p:spPr>
                <a:xfrm flipV="1">
                  <a:off x="7319639" y="4728972"/>
                  <a:ext cx="44621" cy="70039"/>
                </a:xfrm>
                <a:custGeom>
                  <a:avLst/>
                  <a:gdLst>
                    <a:gd name="connsiteX0" fmla="*/ 1189 w 44621"/>
                    <a:gd name="connsiteY0" fmla="*/ 67919 h 70039"/>
                    <a:gd name="connsiteX1" fmla="*/ 37814 w 44621"/>
                    <a:gd name="connsiteY1" fmla="*/ 67919 h 70039"/>
                    <a:gd name="connsiteX2" fmla="*/ 37814 w 44621"/>
                    <a:gd name="connsiteY2" fmla="*/ 60086 h 70039"/>
                    <a:gd name="connsiteX3" fmla="*/ 9732 w 44621"/>
                    <a:gd name="connsiteY3" fmla="*/ 60086 h 70039"/>
                    <a:gd name="connsiteX4" fmla="*/ 9732 w 44621"/>
                    <a:gd name="connsiteY4" fmla="*/ 43257 h 70039"/>
                    <a:gd name="connsiteX5" fmla="*/ 13782 w 44621"/>
                    <a:gd name="connsiteY5" fmla="*/ 44288 h 70039"/>
                    <a:gd name="connsiteX6" fmla="*/ 17861 w 44621"/>
                    <a:gd name="connsiteY6" fmla="*/ 44627 h 70039"/>
                    <a:gd name="connsiteX7" fmla="*/ 36144 w 44621"/>
                    <a:gd name="connsiteY7" fmla="*/ 38325 h 70039"/>
                    <a:gd name="connsiteX8" fmla="*/ 42899 w 44621"/>
                    <a:gd name="connsiteY8" fmla="*/ 21260 h 70039"/>
                    <a:gd name="connsiteX9" fmla="*/ 35967 w 44621"/>
                    <a:gd name="connsiteY9" fmla="*/ 4019 h 70039"/>
                    <a:gd name="connsiteX10" fmla="*/ 16427 w 44621"/>
                    <a:gd name="connsiteY10" fmla="*/ -2121 h 70039"/>
                    <a:gd name="connsiteX11" fmla="*/ 7574 w 44621"/>
                    <a:gd name="connsiteY11" fmla="*/ -1384 h 70039"/>
                    <a:gd name="connsiteX12" fmla="*/ -1723 w 44621"/>
                    <a:gd name="connsiteY12" fmla="*/ 824 h 70039"/>
                    <a:gd name="connsiteX13" fmla="*/ -1723 w 44621"/>
                    <a:gd name="connsiteY13" fmla="*/ 10174 h 70039"/>
                    <a:gd name="connsiteX14" fmla="*/ 6865 w 44621"/>
                    <a:gd name="connsiteY14" fmla="*/ 6817 h 70039"/>
                    <a:gd name="connsiteX15" fmla="*/ 16235 w 44621"/>
                    <a:gd name="connsiteY15" fmla="*/ 5712 h 70039"/>
                    <a:gd name="connsiteX16" fmla="*/ 28887 w 44621"/>
                    <a:gd name="connsiteY16" fmla="*/ 9894 h 70039"/>
                    <a:gd name="connsiteX17" fmla="*/ 33558 w 44621"/>
                    <a:gd name="connsiteY17" fmla="*/ 21260 h 70039"/>
                    <a:gd name="connsiteX18" fmla="*/ 28887 w 44621"/>
                    <a:gd name="connsiteY18" fmla="*/ 32612 h 70039"/>
                    <a:gd name="connsiteX19" fmla="*/ 16235 w 44621"/>
                    <a:gd name="connsiteY19" fmla="*/ 36809 h 70039"/>
                    <a:gd name="connsiteX20" fmla="*/ 8771 w 44621"/>
                    <a:gd name="connsiteY20" fmla="*/ 35984 h 70039"/>
                    <a:gd name="connsiteX21" fmla="*/ 1189 w 44621"/>
                    <a:gd name="connsiteY21" fmla="*/ 33407 h 70039"/>
                    <a:gd name="connsiteX22" fmla="*/ 1189 w 44621"/>
                    <a:gd name="connsiteY22" fmla="*/ 67919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1189" y="67919"/>
                      </a:moveTo>
                      <a:lnTo>
                        <a:pt x="37814" y="67919"/>
                      </a:lnTo>
                      <a:lnTo>
                        <a:pt x="37814" y="60086"/>
                      </a:lnTo>
                      <a:lnTo>
                        <a:pt x="9732" y="60086"/>
                      </a:lnTo>
                      <a:lnTo>
                        <a:pt x="9732" y="43257"/>
                      </a:lnTo>
                      <a:cubicBezTo>
                        <a:pt x="11082" y="43719"/>
                        <a:pt x="12432" y="44062"/>
                        <a:pt x="13782" y="44288"/>
                      </a:cubicBezTo>
                      <a:cubicBezTo>
                        <a:pt x="15142" y="44514"/>
                        <a:pt x="16501" y="44627"/>
                        <a:pt x="17861" y="44627"/>
                      </a:cubicBezTo>
                      <a:cubicBezTo>
                        <a:pt x="25557" y="44627"/>
                        <a:pt x="31651" y="42526"/>
                        <a:pt x="36144" y="38325"/>
                      </a:cubicBezTo>
                      <a:cubicBezTo>
                        <a:pt x="40647" y="34124"/>
                        <a:pt x="42899" y="28436"/>
                        <a:pt x="42899" y="21260"/>
                      </a:cubicBezTo>
                      <a:cubicBezTo>
                        <a:pt x="42899" y="13869"/>
                        <a:pt x="40588" y="8122"/>
                        <a:pt x="35967" y="4019"/>
                      </a:cubicBezTo>
                      <a:cubicBezTo>
                        <a:pt x="31345" y="-74"/>
                        <a:pt x="24832" y="-2121"/>
                        <a:pt x="16427" y="-2121"/>
                      </a:cubicBezTo>
                      <a:cubicBezTo>
                        <a:pt x="13531" y="-2121"/>
                        <a:pt x="10579" y="-1875"/>
                        <a:pt x="7574" y="-1384"/>
                      </a:cubicBezTo>
                      <a:cubicBezTo>
                        <a:pt x="4579" y="-894"/>
                        <a:pt x="1480" y="-157"/>
                        <a:pt x="-1723" y="824"/>
                      </a:cubicBezTo>
                      <a:lnTo>
                        <a:pt x="-1723" y="10174"/>
                      </a:lnTo>
                      <a:cubicBezTo>
                        <a:pt x="1046" y="8672"/>
                        <a:pt x="3909" y="7553"/>
                        <a:pt x="6865" y="6817"/>
                      </a:cubicBezTo>
                      <a:cubicBezTo>
                        <a:pt x="9821" y="6080"/>
                        <a:pt x="12944" y="5712"/>
                        <a:pt x="16235" y="5712"/>
                      </a:cubicBezTo>
                      <a:cubicBezTo>
                        <a:pt x="21566" y="5712"/>
                        <a:pt x="25783" y="7106"/>
                        <a:pt x="28887" y="9894"/>
                      </a:cubicBezTo>
                      <a:cubicBezTo>
                        <a:pt x="32001" y="12682"/>
                        <a:pt x="33558" y="16470"/>
                        <a:pt x="33558" y="21260"/>
                      </a:cubicBezTo>
                      <a:cubicBezTo>
                        <a:pt x="33558" y="26041"/>
                        <a:pt x="32001" y="29825"/>
                        <a:pt x="28887" y="32612"/>
                      </a:cubicBezTo>
                      <a:cubicBezTo>
                        <a:pt x="25783" y="35410"/>
                        <a:pt x="21566" y="36809"/>
                        <a:pt x="16235" y="36809"/>
                      </a:cubicBezTo>
                      <a:cubicBezTo>
                        <a:pt x="13742" y="36809"/>
                        <a:pt x="11254" y="36534"/>
                        <a:pt x="8771" y="35984"/>
                      </a:cubicBezTo>
                      <a:cubicBezTo>
                        <a:pt x="6298" y="35434"/>
                        <a:pt x="3771" y="34575"/>
                        <a:pt x="1189" y="33407"/>
                      </a:cubicBezTo>
                      <a:lnTo>
                        <a:pt x="1189" y="679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75" name="Graphic 16">
                <a:extLst>
                  <a:ext uri="{FF2B5EF4-FFF2-40B4-BE49-F238E27FC236}">
                    <a16:creationId xmlns:a16="http://schemas.microsoft.com/office/drawing/2014/main" id="{7BDE5254-2292-492E-57EC-FA24E6293117}"/>
                  </a:ext>
                </a:extLst>
              </p:cNvPr>
              <p:cNvGrpSpPr/>
              <p:nvPr/>
            </p:nvGrpSpPr>
            <p:grpSpPr>
              <a:xfrm>
                <a:off x="5141467" y="5145668"/>
                <a:ext cx="203236" cy="74669"/>
                <a:chOff x="5141467" y="5145668"/>
                <a:chExt cx="203236" cy="74669"/>
              </a:xfrm>
              <a:solidFill>
                <a:srgbClr val="000000"/>
              </a:solidFill>
            </p:grpSpPr>
            <p:sp>
              <p:nvSpPr>
                <p:cNvPr id="676" name="Freeform 675">
                  <a:extLst>
                    <a:ext uri="{FF2B5EF4-FFF2-40B4-BE49-F238E27FC236}">
                      <a16:creationId xmlns:a16="http://schemas.microsoft.com/office/drawing/2014/main" id="{ECD6F492-16E7-F6EC-C6EB-5A1129BD1CD0}"/>
                    </a:ext>
                  </a:extLst>
                </p:cNvPr>
                <p:cNvSpPr/>
                <p:nvPr/>
              </p:nvSpPr>
              <p:spPr>
                <a:xfrm flipV="1">
                  <a:off x="5141467" y="5145668"/>
                  <a:ext cx="47296" cy="71276"/>
                </a:xfrm>
                <a:custGeom>
                  <a:avLst/>
                  <a:gdLst>
                    <a:gd name="connsiteX0" fmla="*/ 21665 w 47296"/>
                    <a:gd name="connsiteY0" fmla="*/ 31849 h 71276"/>
                    <a:gd name="connsiteX1" fmla="*/ 11201 w 47296"/>
                    <a:gd name="connsiteY1" fmla="*/ 28301 h 71276"/>
                    <a:gd name="connsiteX2" fmla="*/ 7402 w 47296"/>
                    <a:gd name="connsiteY2" fmla="*/ 18554 h 71276"/>
                    <a:gd name="connsiteX3" fmla="*/ 11201 w 47296"/>
                    <a:gd name="connsiteY3" fmla="*/ 8792 h 71276"/>
                    <a:gd name="connsiteX4" fmla="*/ 21665 w 47296"/>
                    <a:gd name="connsiteY4" fmla="*/ 5244 h 71276"/>
                    <a:gd name="connsiteX5" fmla="*/ 32144 w 47296"/>
                    <a:gd name="connsiteY5" fmla="*/ 8807 h 71276"/>
                    <a:gd name="connsiteX6" fmla="*/ 35987 w 47296"/>
                    <a:gd name="connsiteY6" fmla="*/ 18554 h 71276"/>
                    <a:gd name="connsiteX7" fmla="*/ 32174 w 47296"/>
                    <a:gd name="connsiteY7" fmla="*/ 28301 h 71276"/>
                    <a:gd name="connsiteX8" fmla="*/ 21665 w 47296"/>
                    <a:gd name="connsiteY8" fmla="*/ 31849 h 71276"/>
                    <a:gd name="connsiteX9" fmla="*/ 12339 w 47296"/>
                    <a:gd name="connsiteY9" fmla="*/ 35795 h 71276"/>
                    <a:gd name="connsiteX10" fmla="*/ 2983 w 47296"/>
                    <a:gd name="connsiteY10" fmla="*/ 41360 h 71276"/>
                    <a:gd name="connsiteX11" fmla="*/ -357 w 47296"/>
                    <a:gd name="connsiteY11" fmla="*/ 51358 h 71276"/>
                    <a:gd name="connsiteX12" fmla="*/ 5525 w 47296"/>
                    <a:gd name="connsiteY12" fmla="*/ 64373 h 71276"/>
                    <a:gd name="connsiteX13" fmla="*/ 21665 w 47296"/>
                    <a:gd name="connsiteY13" fmla="*/ 69158 h 71276"/>
                    <a:gd name="connsiteX14" fmla="*/ 37834 w 47296"/>
                    <a:gd name="connsiteY14" fmla="*/ 64373 h 71276"/>
                    <a:gd name="connsiteX15" fmla="*/ 43702 w 47296"/>
                    <a:gd name="connsiteY15" fmla="*/ 51358 h 71276"/>
                    <a:gd name="connsiteX16" fmla="*/ 40347 w 47296"/>
                    <a:gd name="connsiteY16" fmla="*/ 41360 h 71276"/>
                    <a:gd name="connsiteX17" fmla="*/ 31050 w 47296"/>
                    <a:gd name="connsiteY17" fmla="*/ 35795 h 71276"/>
                    <a:gd name="connsiteX18" fmla="*/ 41544 w 47296"/>
                    <a:gd name="connsiteY18" fmla="*/ 29670 h 71276"/>
                    <a:gd name="connsiteX19" fmla="*/ 45313 w 47296"/>
                    <a:gd name="connsiteY19" fmla="*/ 18554 h 71276"/>
                    <a:gd name="connsiteX20" fmla="*/ 39194 w 47296"/>
                    <a:gd name="connsiteY20" fmla="*/ 3212 h 71276"/>
                    <a:gd name="connsiteX21" fmla="*/ 21665 w 47296"/>
                    <a:gd name="connsiteY21" fmla="*/ -2118 h 71276"/>
                    <a:gd name="connsiteX22" fmla="*/ 4136 w 47296"/>
                    <a:gd name="connsiteY22" fmla="*/ 3212 h 71276"/>
                    <a:gd name="connsiteX23" fmla="*/ -1983 w 47296"/>
                    <a:gd name="connsiteY23" fmla="*/ 18554 h 71276"/>
                    <a:gd name="connsiteX24" fmla="*/ 1801 w 47296"/>
                    <a:gd name="connsiteY24" fmla="*/ 29670 h 71276"/>
                    <a:gd name="connsiteX25" fmla="*/ 12339 w 47296"/>
                    <a:gd name="connsiteY25" fmla="*/ 35795 h 71276"/>
                    <a:gd name="connsiteX26" fmla="*/ 8925 w 47296"/>
                    <a:gd name="connsiteY26" fmla="*/ 50474 h 71276"/>
                    <a:gd name="connsiteX27" fmla="*/ 12265 w 47296"/>
                    <a:gd name="connsiteY27" fmla="*/ 42155 h 71276"/>
                    <a:gd name="connsiteX28" fmla="*/ 21665 w 47296"/>
                    <a:gd name="connsiteY28" fmla="*/ 39167 h 71276"/>
                    <a:gd name="connsiteX29" fmla="*/ 31065 w 47296"/>
                    <a:gd name="connsiteY29" fmla="*/ 42155 h 71276"/>
                    <a:gd name="connsiteX30" fmla="*/ 34465 w 47296"/>
                    <a:gd name="connsiteY30" fmla="*/ 50474 h 71276"/>
                    <a:gd name="connsiteX31" fmla="*/ 31065 w 47296"/>
                    <a:gd name="connsiteY31" fmla="*/ 58808 h 71276"/>
                    <a:gd name="connsiteX32" fmla="*/ 21665 w 47296"/>
                    <a:gd name="connsiteY32" fmla="*/ 61797 h 71276"/>
                    <a:gd name="connsiteX33" fmla="*/ 12265 w 47296"/>
                    <a:gd name="connsiteY33" fmla="*/ 58808 h 71276"/>
                    <a:gd name="connsiteX34" fmla="*/ 8925 w 47296"/>
                    <a:gd name="connsiteY34" fmla="*/ 50474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665" y="31849"/>
                      </a:moveTo>
                      <a:cubicBezTo>
                        <a:pt x="17231" y="31849"/>
                        <a:pt x="13743" y="30666"/>
                        <a:pt x="11201" y="28301"/>
                      </a:cubicBezTo>
                      <a:cubicBezTo>
                        <a:pt x="8668" y="25935"/>
                        <a:pt x="7402" y="22686"/>
                        <a:pt x="7402" y="18554"/>
                      </a:cubicBezTo>
                      <a:cubicBezTo>
                        <a:pt x="7402" y="14411"/>
                        <a:pt x="8668" y="11157"/>
                        <a:pt x="11201" y="8792"/>
                      </a:cubicBezTo>
                      <a:cubicBezTo>
                        <a:pt x="13743" y="6426"/>
                        <a:pt x="17231" y="5244"/>
                        <a:pt x="21665" y="5244"/>
                      </a:cubicBezTo>
                      <a:cubicBezTo>
                        <a:pt x="26099" y="5244"/>
                        <a:pt x="29592" y="6431"/>
                        <a:pt x="32144" y="8807"/>
                      </a:cubicBezTo>
                      <a:cubicBezTo>
                        <a:pt x="34706" y="11192"/>
                        <a:pt x="35987" y="14441"/>
                        <a:pt x="35987" y="18554"/>
                      </a:cubicBezTo>
                      <a:cubicBezTo>
                        <a:pt x="35987" y="22686"/>
                        <a:pt x="34716" y="25935"/>
                        <a:pt x="32174" y="28301"/>
                      </a:cubicBezTo>
                      <a:cubicBezTo>
                        <a:pt x="29641" y="30666"/>
                        <a:pt x="26138" y="31849"/>
                        <a:pt x="21665" y="31849"/>
                      </a:cubicBezTo>
                      <a:close/>
                      <a:moveTo>
                        <a:pt x="12339" y="35795"/>
                      </a:moveTo>
                      <a:cubicBezTo>
                        <a:pt x="8338" y="36777"/>
                        <a:pt x="5220" y="38632"/>
                        <a:pt x="2983" y="41360"/>
                      </a:cubicBezTo>
                      <a:cubicBezTo>
                        <a:pt x="756" y="44099"/>
                        <a:pt x="-357" y="47431"/>
                        <a:pt x="-357" y="51358"/>
                      </a:cubicBezTo>
                      <a:cubicBezTo>
                        <a:pt x="-357" y="56845"/>
                        <a:pt x="1603" y="61183"/>
                        <a:pt x="5525" y="64373"/>
                      </a:cubicBezTo>
                      <a:cubicBezTo>
                        <a:pt x="9457" y="67563"/>
                        <a:pt x="14837" y="69158"/>
                        <a:pt x="21665" y="69158"/>
                      </a:cubicBezTo>
                      <a:cubicBezTo>
                        <a:pt x="28533" y="69158"/>
                        <a:pt x="33923" y="67563"/>
                        <a:pt x="37834" y="64373"/>
                      </a:cubicBezTo>
                      <a:cubicBezTo>
                        <a:pt x="41746" y="61183"/>
                        <a:pt x="43702" y="56845"/>
                        <a:pt x="43702" y="51358"/>
                      </a:cubicBezTo>
                      <a:cubicBezTo>
                        <a:pt x="43702" y="47431"/>
                        <a:pt x="42584" y="44099"/>
                        <a:pt x="40347" y="41360"/>
                      </a:cubicBezTo>
                      <a:cubicBezTo>
                        <a:pt x="38120" y="38632"/>
                        <a:pt x="35021" y="36777"/>
                        <a:pt x="31050" y="35795"/>
                      </a:cubicBezTo>
                      <a:cubicBezTo>
                        <a:pt x="35543" y="34754"/>
                        <a:pt x="39041" y="32713"/>
                        <a:pt x="41544" y="29670"/>
                      </a:cubicBezTo>
                      <a:cubicBezTo>
                        <a:pt x="44057" y="26637"/>
                        <a:pt x="45313" y="22931"/>
                        <a:pt x="45313" y="18554"/>
                      </a:cubicBezTo>
                      <a:cubicBezTo>
                        <a:pt x="45313" y="11889"/>
                        <a:pt x="43273" y="6775"/>
                        <a:pt x="39194" y="3212"/>
                      </a:cubicBezTo>
                      <a:cubicBezTo>
                        <a:pt x="35115" y="-342"/>
                        <a:pt x="29272" y="-2118"/>
                        <a:pt x="21665" y="-2118"/>
                      </a:cubicBezTo>
                      <a:cubicBezTo>
                        <a:pt x="14068" y="-2118"/>
                        <a:pt x="8225" y="-342"/>
                        <a:pt x="4136" y="3212"/>
                      </a:cubicBezTo>
                      <a:cubicBezTo>
                        <a:pt x="56" y="6775"/>
                        <a:pt x="-1983" y="11889"/>
                        <a:pt x="-1983" y="18554"/>
                      </a:cubicBezTo>
                      <a:cubicBezTo>
                        <a:pt x="-1983" y="22931"/>
                        <a:pt x="-722" y="26637"/>
                        <a:pt x="1801" y="29670"/>
                      </a:cubicBezTo>
                      <a:cubicBezTo>
                        <a:pt x="4333" y="32713"/>
                        <a:pt x="7846" y="34754"/>
                        <a:pt x="12339" y="35795"/>
                      </a:cubicBezTo>
                      <a:close/>
                      <a:moveTo>
                        <a:pt x="8925" y="50474"/>
                      </a:moveTo>
                      <a:cubicBezTo>
                        <a:pt x="8925" y="46921"/>
                        <a:pt x="10038" y="44148"/>
                        <a:pt x="12265" y="42155"/>
                      </a:cubicBezTo>
                      <a:cubicBezTo>
                        <a:pt x="14502" y="40163"/>
                        <a:pt x="17635" y="39167"/>
                        <a:pt x="21665" y="39167"/>
                      </a:cubicBezTo>
                      <a:cubicBezTo>
                        <a:pt x="25675" y="39167"/>
                        <a:pt x="28809" y="40163"/>
                        <a:pt x="31065" y="42155"/>
                      </a:cubicBezTo>
                      <a:cubicBezTo>
                        <a:pt x="33331" y="44148"/>
                        <a:pt x="34465" y="46921"/>
                        <a:pt x="34465" y="50474"/>
                      </a:cubicBezTo>
                      <a:cubicBezTo>
                        <a:pt x="34465" y="54037"/>
                        <a:pt x="33331" y="56815"/>
                        <a:pt x="31065" y="58808"/>
                      </a:cubicBezTo>
                      <a:cubicBezTo>
                        <a:pt x="28809" y="60800"/>
                        <a:pt x="25675" y="61797"/>
                        <a:pt x="21665" y="61797"/>
                      </a:cubicBezTo>
                      <a:cubicBezTo>
                        <a:pt x="17635" y="61797"/>
                        <a:pt x="14502" y="60800"/>
                        <a:pt x="12265" y="58808"/>
                      </a:cubicBezTo>
                      <a:cubicBezTo>
                        <a:pt x="10038" y="56815"/>
                        <a:pt x="8925" y="54037"/>
                        <a:pt x="8925" y="504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7" name="Freeform 676">
                  <a:extLst>
                    <a:ext uri="{FF2B5EF4-FFF2-40B4-BE49-F238E27FC236}">
                      <a16:creationId xmlns:a16="http://schemas.microsoft.com/office/drawing/2014/main" id="{81C70CB3-49FD-D4A6-CA96-3138D5DECCC7}"/>
                    </a:ext>
                  </a:extLst>
                </p:cNvPr>
                <p:cNvSpPr/>
                <p:nvPr/>
              </p:nvSpPr>
              <p:spPr>
                <a:xfrm flipV="1">
                  <a:off x="5205344" y="5203914"/>
                  <a:ext cx="9754" cy="11690"/>
                </a:xfrm>
                <a:custGeom>
                  <a:avLst/>
                  <a:gdLst>
                    <a:gd name="connsiteX0" fmla="*/ -958 w 9754"/>
                    <a:gd name="connsiteY0" fmla="*/ 11508 h 11690"/>
                    <a:gd name="connsiteX1" fmla="*/ 8796 w 9754"/>
                    <a:gd name="connsiteY1" fmla="*/ 11508 h 11690"/>
                    <a:gd name="connsiteX2" fmla="*/ 8796 w 9754"/>
                    <a:gd name="connsiteY2" fmla="*/ -183 h 11690"/>
                    <a:gd name="connsiteX3" fmla="*/ -958 w 9754"/>
                    <a:gd name="connsiteY3" fmla="*/ -183 h 11690"/>
                    <a:gd name="connsiteX4" fmla="*/ -958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8" y="11508"/>
                      </a:moveTo>
                      <a:lnTo>
                        <a:pt x="8796" y="11508"/>
                      </a:lnTo>
                      <a:lnTo>
                        <a:pt x="8796" y="-183"/>
                      </a:lnTo>
                      <a:lnTo>
                        <a:pt x="-958" y="-183"/>
                      </a:lnTo>
                      <a:lnTo>
                        <a:pt x="-958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8" name="Freeform 677">
                  <a:extLst>
                    <a:ext uri="{FF2B5EF4-FFF2-40B4-BE49-F238E27FC236}">
                      <a16:creationId xmlns:a16="http://schemas.microsoft.com/office/drawing/2014/main" id="{4400919B-84AE-B268-3DF2-93AA09C1E7A0}"/>
                    </a:ext>
                  </a:extLst>
                </p:cNvPr>
                <p:cNvSpPr/>
                <p:nvPr/>
              </p:nvSpPr>
              <p:spPr>
                <a:xfrm flipV="1">
                  <a:off x="5231718" y="5145668"/>
                  <a:ext cx="47296" cy="71276"/>
                </a:xfrm>
                <a:custGeom>
                  <a:avLst/>
                  <a:gdLst>
                    <a:gd name="connsiteX0" fmla="*/ 21675 w 47296"/>
                    <a:gd name="connsiteY0" fmla="*/ 31849 h 71276"/>
                    <a:gd name="connsiteX1" fmla="*/ 11210 w 47296"/>
                    <a:gd name="connsiteY1" fmla="*/ 28301 h 71276"/>
                    <a:gd name="connsiteX2" fmla="*/ 7412 w 47296"/>
                    <a:gd name="connsiteY2" fmla="*/ 18554 h 71276"/>
                    <a:gd name="connsiteX3" fmla="*/ 11210 w 47296"/>
                    <a:gd name="connsiteY3" fmla="*/ 8792 h 71276"/>
                    <a:gd name="connsiteX4" fmla="*/ 21675 w 47296"/>
                    <a:gd name="connsiteY4" fmla="*/ 5244 h 71276"/>
                    <a:gd name="connsiteX5" fmla="*/ 32154 w 47296"/>
                    <a:gd name="connsiteY5" fmla="*/ 8807 h 71276"/>
                    <a:gd name="connsiteX6" fmla="*/ 35996 w 47296"/>
                    <a:gd name="connsiteY6" fmla="*/ 18554 h 71276"/>
                    <a:gd name="connsiteX7" fmla="*/ 32183 w 47296"/>
                    <a:gd name="connsiteY7" fmla="*/ 28301 h 71276"/>
                    <a:gd name="connsiteX8" fmla="*/ 21675 w 47296"/>
                    <a:gd name="connsiteY8" fmla="*/ 31849 h 71276"/>
                    <a:gd name="connsiteX9" fmla="*/ 12348 w 47296"/>
                    <a:gd name="connsiteY9" fmla="*/ 35795 h 71276"/>
                    <a:gd name="connsiteX10" fmla="*/ 2992 w 47296"/>
                    <a:gd name="connsiteY10" fmla="*/ 41360 h 71276"/>
                    <a:gd name="connsiteX11" fmla="*/ -348 w 47296"/>
                    <a:gd name="connsiteY11" fmla="*/ 51358 h 71276"/>
                    <a:gd name="connsiteX12" fmla="*/ 5535 w 47296"/>
                    <a:gd name="connsiteY12" fmla="*/ 64373 h 71276"/>
                    <a:gd name="connsiteX13" fmla="*/ 21675 w 47296"/>
                    <a:gd name="connsiteY13" fmla="*/ 69158 h 71276"/>
                    <a:gd name="connsiteX14" fmla="*/ 37844 w 47296"/>
                    <a:gd name="connsiteY14" fmla="*/ 64373 h 71276"/>
                    <a:gd name="connsiteX15" fmla="*/ 43712 w 47296"/>
                    <a:gd name="connsiteY15" fmla="*/ 51358 h 71276"/>
                    <a:gd name="connsiteX16" fmla="*/ 40357 w 47296"/>
                    <a:gd name="connsiteY16" fmla="*/ 41360 h 71276"/>
                    <a:gd name="connsiteX17" fmla="*/ 31060 w 47296"/>
                    <a:gd name="connsiteY17" fmla="*/ 35795 h 71276"/>
                    <a:gd name="connsiteX18" fmla="*/ 41554 w 47296"/>
                    <a:gd name="connsiteY18" fmla="*/ 29670 h 71276"/>
                    <a:gd name="connsiteX19" fmla="*/ 45323 w 47296"/>
                    <a:gd name="connsiteY19" fmla="*/ 18554 h 71276"/>
                    <a:gd name="connsiteX20" fmla="*/ 39204 w 47296"/>
                    <a:gd name="connsiteY20" fmla="*/ 3212 h 71276"/>
                    <a:gd name="connsiteX21" fmla="*/ 21675 w 47296"/>
                    <a:gd name="connsiteY21" fmla="*/ -2118 h 71276"/>
                    <a:gd name="connsiteX22" fmla="*/ 4145 w 47296"/>
                    <a:gd name="connsiteY22" fmla="*/ 3212 h 71276"/>
                    <a:gd name="connsiteX23" fmla="*/ -1974 w 47296"/>
                    <a:gd name="connsiteY23" fmla="*/ 18554 h 71276"/>
                    <a:gd name="connsiteX24" fmla="*/ 1810 w 47296"/>
                    <a:gd name="connsiteY24" fmla="*/ 29670 h 71276"/>
                    <a:gd name="connsiteX25" fmla="*/ 12348 w 47296"/>
                    <a:gd name="connsiteY25" fmla="*/ 35795 h 71276"/>
                    <a:gd name="connsiteX26" fmla="*/ 8934 w 47296"/>
                    <a:gd name="connsiteY26" fmla="*/ 50474 h 71276"/>
                    <a:gd name="connsiteX27" fmla="*/ 12274 w 47296"/>
                    <a:gd name="connsiteY27" fmla="*/ 42155 h 71276"/>
                    <a:gd name="connsiteX28" fmla="*/ 21675 w 47296"/>
                    <a:gd name="connsiteY28" fmla="*/ 39167 h 71276"/>
                    <a:gd name="connsiteX29" fmla="*/ 31075 w 47296"/>
                    <a:gd name="connsiteY29" fmla="*/ 42155 h 71276"/>
                    <a:gd name="connsiteX30" fmla="*/ 34474 w 47296"/>
                    <a:gd name="connsiteY30" fmla="*/ 50474 h 71276"/>
                    <a:gd name="connsiteX31" fmla="*/ 31075 w 47296"/>
                    <a:gd name="connsiteY31" fmla="*/ 58808 h 71276"/>
                    <a:gd name="connsiteX32" fmla="*/ 21675 w 47296"/>
                    <a:gd name="connsiteY32" fmla="*/ 61797 h 71276"/>
                    <a:gd name="connsiteX33" fmla="*/ 12274 w 47296"/>
                    <a:gd name="connsiteY33" fmla="*/ 58808 h 71276"/>
                    <a:gd name="connsiteX34" fmla="*/ 8934 w 47296"/>
                    <a:gd name="connsiteY34" fmla="*/ 50474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675" y="31849"/>
                      </a:moveTo>
                      <a:cubicBezTo>
                        <a:pt x="17240" y="31849"/>
                        <a:pt x="13752" y="30666"/>
                        <a:pt x="11210" y="28301"/>
                      </a:cubicBezTo>
                      <a:cubicBezTo>
                        <a:pt x="8678" y="25935"/>
                        <a:pt x="7412" y="22686"/>
                        <a:pt x="7412" y="18554"/>
                      </a:cubicBezTo>
                      <a:cubicBezTo>
                        <a:pt x="7412" y="14411"/>
                        <a:pt x="8678" y="11157"/>
                        <a:pt x="11210" y="8792"/>
                      </a:cubicBezTo>
                      <a:cubicBezTo>
                        <a:pt x="13752" y="6426"/>
                        <a:pt x="17240" y="5244"/>
                        <a:pt x="21675" y="5244"/>
                      </a:cubicBezTo>
                      <a:cubicBezTo>
                        <a:pt x="26109" y="5244"/>
                        <a:pt x="29602" y="6431"/>
                        <a:pt x="32154" y="8807"/>
                      </a:cubicBezTo>
                      <a:cubicBezTo>
                        <a:pt x="34715" y="11192"/>
                        <a:pt x="35996" y="14441"/>
                        <a:pt x="35996" y="18554"/>
                      </a:cubicBezTo>
                      <a:cubicBezTo>
                        <a:pt x="35996" y="22686"/>
                        <a:pt x="34725" y="25935"/>
                        <a:pt x="32183" y="28301"/>
                      </a:cubicBezTo>
                      <a:cubicBezTo>
                        <a:pt x="29651" y="30666"/>
                        <a:pt x="26148" y="31849"/>
                        <a:pt x="21675" y="31849"/>
                      </a:cubicBezTo>
                      <a:close/>
                      <a:moveTo>
                        <a:pt x="12348" y="35795"/>
                      </a:moveTo>
                      <a:cubicBezTo>
                        <a:pt x="8348" y="36777"/>
                        <a:pt x="5229" y="38632"/>
                        <a:pt x="2992" y="41360"/>
                      </a:cubicBezTo>
                      <a:cubicBezTo>
                        <a:pt x="766" y="44099"/>
                        <a:pt x="-348" y="47431"/>
                        <a:pt x="-348" y="51358"/>
                      </a:cubicBezTo>
                      <a:cubicBezTo>
                        <a:pt x="-348" y="56845"/>
                        <a:pt x="1613" y="61183"/>
                        <a:pt x="5535" y="64373"/>
                      </a:cubicBezTo>
                      <a:cubicBezTo>
                        <a:pt x="9466" y="67563"/>
                        <a:pt x="14846" y="69158"/>
                        <a:pt x="21675" y="69158"/>
                      </a:cubicBezTo>
                      <a:cubicBezTo>
                        <a:pt x="28542" y="69158"/>
                        <a:pt x="33932" y="67563"/>
                        <a:pt x="37844" y="64373"/>
                      </a:cubicBezTo>
                      <a:cubicBezTo>
                        <a:pt x="41756" y="61183"/>
                        <a:pt x="43712" y="56845"/>
                        <a:pt x="43712" y="51358"/>
                      </a:cubicBezTo>
                      <a:cubicBezTo>
                        <a:pt x="43712" y="47431"/>
                        <a:pt x="42593" y="44099"/>
                        <a:pt x="40357" y="41360"/>
                      </a:cubicBezTo>
                      <a:cubicBezTo>
                        <a:pt x="38130" y="38632"/>
                        <a:pt x="35031" y="36777"/>
                        <a:pt x="31060" y="35795"/>
                      </a:cubicBezTo>
                      <a:cubicBezTo>
                        <a:pt x="35553" y="34754"/>
                        <a:pt x="39051" y="32713"/>
                        <a:pt x="41554" y="29670"/>
                      </a:cubicBezTo>
                      <a:cubicBezTo>
                        <a:pt x="44066" y="26637"/>
                        <a:pt x="45323" y="22931"/>
                        <a:pt x="45323" y="18554"/>
                      </a:cubicBezTo>
                      <a:cubicBezTo>
                        <a:pt x="45323" y="11889"/>
                        <a:pt x="43283" y="6775"/>
                        <a:pt x="39204" y="3212"/>
                      </a:cubicBezTo>
                      <a:cubicBezTo>
                        <a:pt x="35124" y="-342"/>
                        <a:pt x="29281" y="-2118"/>
                        <a:pt x="21675" y="-2118"/>
                      </a:cubicBezTo>
                      <a:cubicBezTo>
                        <a:pt x="14078" y="-2118"/>
                        <a:pt x="8235" y="-342"/>
                        <a:pt x="4145" y="3212"/>
                      </a:cubicBezTo>
                      <a:cubicBezTo>
                        <a:pt x="66" y="6775"/>
                        <a:pt x="-1974" y="11889"/>
                        <a:pt x="-1974" y="18554"/>
                      </a:cubicBezTo>
                      <a:cubicBezTo>
                        <a:pt x="-1974" y="22931"/>
                        <a:pt x="-712" y="26637"/>
                        <a:pt x="1810" y="29670"/>
                      </a:cubicBezTo>
                      <a:cubicBezTo>
                        <a:pt x="4342" y="32713"/>
                        <a:pt x="7855" y="34754"/>
                        <a:pt x="12348" y="35795"/>
                      </a:cubicBezTo>
                      <a:close/>
                      <a:moveTo>
                        <a:pt x="8934" y="50474"/>
                      </a:moveTo>
                      <a:cubicBezTo>
                        <a:pt x="8934" y="46921"/>
                        <a:pt x="10047" y="44148"/>
                        <a:pt x="12274" y="42155"/>
                      </a:cubicBezTo>
                      <a:cubicBezTo>
                        <a:pt x="14511" y="40163"/>
                        <a:pt x="17644" y="39167"/>
                        <a:pt x="21675" y="39167"/>
                      </a:cubicBezTo>
                      <a:cubicBezTo>
                        <a:pt x="25685" y="39167"/>
                        <a:pt x="28818" y="40163"/>
                        <a:pt x="31075" y="42155"/>
                      </a:cubicBezTo>
                      <a:cubicBezTo>
                        <a:pt x="33341" y="44148"/>
                        <a:pt x="34474" y="46921"/>
                        <a:pt x="34474" y="50474"/>
                      </a:cubicBezTo>
                      <a:cubicBezTo>
                        <a:pt x="34474" y="54037"/>
                        <a:pt x="33341" y="56815"/>
                        <a:pt x="31075" y="58808"/>
                      </a:cubicBezTo>
                      <a:cubicBezTo>
                        <a:pt x="28818" y="60800"/>
                        <a:pt x="25685" y="61797"/>
                        <a:pt x="21675" y="61797"/>
                      </a:cubicBezTo>
                      <a:cubicBezTo>
                        <a:pt x="17644" y="61797"/>
                        <a:pt x="14511" y="60800"/>
                        <a:pt x="12274" y="58808"/>
                      </a:cubicBezTo>
                      <a:cubicBezTo>
                        <a:pt x="10047" y="56815"/>
                        <a:pt x="8934" y="54037"/>
                        <a:pt x="8934" y="504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9" name="Freeform 678">
                  <a:extLst>
                    <a:ext uri="{FF2B5EF4-FFF2-40B4-BE49-F238E27FC236}">
                      <a16:creationId xmlns:a16="http://schemas.microsoft.com/office/drawing/2014/main" id="{5AB0A4C6-996B-BB1E-7383-39C0FDDECF2D}"/>
                    </a:ext>
                  </a:extLst>
                </p:cNvPr>
                <p:cNvSpPr/>
                <p:nvPr/>
              </p:nvSpPr>
              <p:spPr>
                <a:xfrm flipV="1">
                  <a:off x="5291442" y="5145668"/>
                  <a:ext cx="47577" cy="71276"/>
                </a:xfrm>
                <a:custGeom>
                  <a:avLst/>
                  <a:gdLst>
                    <a:gd name="connsiteX0" fmla="*/ 2488 w 47577"/>
                    <a:gd name="connsiteY0" fmla="*/ 650 h 71276"/>
                    <a:gd name="connsiteX1" fmla="*/ 2488 w 47577"/>
                    <a:gd name="connsiteY1" fmla="*/ 9116 h 71276"/>
                    <a:gd name="connsiteX2" fmla="*/ 9597 w 47577"/>
                    <a:gd name="connsiteY2" fmla="*/ 6583 h 71276"/>
                    <a:gd name="connsiteX3" fmla="*/ 16677 w 47577"/>
                    <a:gd name="connsiteY3" fmla="*/ 5715 h 71276"/>
                    <a:gd name="connsiteX4" fmla="*/ 30777 w 47577"/>
                    <a:gd name="connsiteY4" fmla="*/ 11899 h 71276"/>
                    <a:gd name="connsiteX5" fmla="*/ 36349 w 47577"/>
                    <a:gd name="connsiteY5" fmla="*/ 30701 h 71276"/>
                    <a:gd name="connsiteX6" fmla="*/ 29551 w 47577"/>
                    <a:gd name="connsiteY6" fmla="*/ 24620 h 71276"/>
                    <a:gd name="connsiteX7" fmla="*/ 20461 w 47577"/>
                    <a:gd name="connsiteY7" fmla="*/ 22500 h 71276"/>
                    <a:gd name="connsiteX8" fmla="*/ 4084 w 47577"/>
                    <a:gd name="connsiteY8" fmla="*/ 28728 h 71276"/>
                    <a:gd name="connsiteX9" fmla="*/ -1946 w 47577"/>
                    <a:gd name="connsiteY9" fmla="*/ 45792 h 71276"/>
                    <a:gd name="connsiteX10" fmla="*/ 4336 w 47577"/>
                    <a:gd name="connsiteY10" fmla="*/ 62754 h 71276"/>
                    <a:gd name="connsiteX11" fmla="*/ 21052 w 47577"/>
                    <a:gd name="connsiteY11" fmla="*/ 69158 h 71276"/>
                    <a:gd name="connsiteX12" fmla="*/ 39320 w 47577"/>
                    <a:gd name="connsiteY12" fmla="*/ 60015 h 71276"/>
                    <a:gd name="connsiteX13" fmla="*/ 45631 w 47577"/>
                    <a:gd name="connsiteY13" fmla="*/ 33498 h 71276"/>
                    <a:gd name="connsiteX14" fmla="*/ 37887 w 47577"/>
                    <a:gd name="connsiteY14" fmla="*/ 7570 h 71276"/>
                    <a:gd name="connsiteX15" fmla="*/ 17091 w 47577"/>
                    <a:gd name="connsiteY15" fmla="*/ -2118 h 71276"/>
                    <a:gd name="connsiteX16" fmla="*/ 9967 w 47577"/>
                    <a:gd name="connsiteY16" fmla="*/ -1426 h 71276"/>
                    <a:gd name="connsiteX17" fmla="*/ 2488 w 47577"/>
                    <a:gd name="connsiteY17" fmla="*/ 650 h 71276"/>
                    <a:gd name="connsiteX18" fmla="*/ 21052 w 47577"/>
                    <a:gd name="connsiteY18" fmla="*/ 29773 h 71276"/>
                    <a:gd name="connsiteX19" fmla="*/ 30999 w 47577"/>
                    <a:gd name="connsiteY19" fmla="*/ 34043 h 71276"/>
                    <a:gd name="connsiteX20" fmla="*/ 34679 w 47577"/>
                    <a:gd name="connsiteY20" fmla="*/ 45792 h 71276"/>
                    <a:gd name="connsiteX21" fmla="*/ 30999 w 47577"/>
                    <a:gd name="connsiteY21" fmla="*/ 57497 h 71276"/>
                    <a:gd name="connsiteX22" fmla="*/ 21052 w 47577"/>
                    <a:gd name="connsiteY22" fmla="*/ 61797 h 71276"/>
                    <a:gd name="connsiteX23" fmla="*/ 11105 w 47577"/>
                    <a:gd name="connsiteY23" fmla="*/ 57497 h 71276"/>
                    <a:gd name="connsiteX24" fmla="*/ 7440 w 47577"/>
                    <a:gd name="connsiteY24" fmla="*/ 45792 h 71276"/>
                    <a:gd name="connsiteX25" fmla="*/ 11105 w 47577"/>
                    <a:gd name="connsiteY25" fmla="*/ 34043 h 71276"/>
                    <a:gd name="connsiteX26" fmla="*/ 21052 w 47577"/>
                    <a:gd name="connsiteY26" fmla="*/ 29773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7" h="71276">
                      <a:moveTo>
                        <a:pt x="2488" y="650"/>
                      </a:moveTo>
                      <a:lnTo>
                        <a:pt x="2488" y="9116"/>
                      </a:lnTo>
                      <a:cubicBezTo>
                        <a:pt x="4833" y="8007"/>
                        <a:pt x="7203" y="7162"/>
                        <a:pt x="9597" y="6583"/>
                      </a:cubicBezTo>
                      <a:cubicBezTo>
                        <a:pt x="12002" y="6004"/>
                        <a:pt x="14362" y="5715"/>
                        <a:pt x="16677" y="5715"/>
                      </a:cubicBezTo>
                      <a:cubicBezTo>
                        <a:pt x="22836" y="5715"/>
                        <a:pt x="27536" y="7776"/>
                        <a:pt x="30777" y="11899"/>
                      </a:cubicBezTo>
                      <a:cubicBezTo>
                        <a:pt x="34029" y="16021"/>
                        <a:pt x="35886" y="22289"/>
                        <a:pt x="36349" y="30701"/>
                      </a:cubicBezTo>
                      <a:cubicBezTo>
                        <a:pt x="34566" y="28060"/>
                        <a:pt x="32300" y="26033"/>
                        <a:pt x="29551" y="24620"/>
                      </a:cubicBezTo>
                      <a:cubicBezTo>
                        <a:pt x="26811" y="23206"/>
                        <a:pt x="23781" y="22500"/>
                        <a:pt x="20461" y="22500"/>
                      </a:cubicBezTo>
                      <a:cubicBezTo>
                        <a:pt x="13563" y="22500"/>
                        <a:pt x="8105" y="24576"/>
                        <a:pt x="4084" y="28728"/>
                      </a:cubicBezTo>
                      <a:cubicBezTo>
                        <a:pt x="64" y="32889"/>
                        <a:pt x="-1946" y="38578"/>
                        <a:pt x="-1946" y="45792"/>
                      </a:cubicBezTo>
                      <a:cubicBezTo>
                        <a:pt x="-1946" y="52840"/>
                        <a:pt x="148" y="58494"/>
                        <a:pt x="4336" y="62754"/>
                      </a:cubicBezTo>
                      <a:cubicBezTo>
                        <a:pt x="8523" y="67024"/>
                        <a:pt x="14095" y="69158"/>
                        <a:pt x="21052" y="69158"/>
                      </a:cubicBezTo>
                      <a:cubicBezTo>
                        <a:pt x="29033" y="69158"/>
                        <a:pt x="35123" y="66111"/>
                        <a:pt x="39320" y="60015"/>
                      </a:cubicBezTo>
                      <a:cubicBezTo>
                        <a:pt x="43528" y="53929"/>
                        <a:pt x="45631" y="45090"/>
                        <a:pt x="45631" y="33498"/>
                      </a:cubicBezTo>
                      <a:cubicBezTo>
                        <a:pt x="45631" y="22671"/>
                        <a:pt x="43050" y="14029"/>
                        <a:pt x="37887" y="7570"/>
                      </a:cubicBezTo>
                      <a:cubicBezTo>
                        <a:pt x="32733" y="1111"/>
                        <a:pt x="25801" y="-2118"/>
                        <a:pt x="17091" y="-2118"/>
                      </a:cubicBezTo>
                      <a:cubicBezTo>
                        <a:pt x="14746" y="-2118"/>
                        <a:pt x="12371" y="-1888"/>
                        <a:pt x="9967" y="-1426"/>
                      </a:cubicBezTo>
                      <a:cubicBezTo>
                        <a:pt x="7573" y="-965"/>
                        <a:pt x="5080" y="-273"/>
                        <a:pt x="2488" y="650"/>
                      </a:cubicBezTo>
                      <a:close/>
                      <a:moveTo>
                        <a:pt x="21052" y="29773"/>
                      </a:moveTo>
                      <a:cubicBezTo>
                        <a:pt x="25240" y="29773"/>
                        <a:pt x="28555" y="31196"/>
                        <a:pt x="30999" y="34043"/>
                      </a:cubicBezTo>
                      <a:cubicBezTo>
                        <a:pt x="33453" y="36899"/>
                        <a:pt x="34679" y="40816"/>
                        <a:pt x="34679" y="45792"/>
                      </a:cubicBezTo>
                      <a:cubicBezTo>
                        <a:pt x="34679" y="50729"/>
                        <a:pt x="33453" y="54631"/>
                        <a:pt x="30999" y="57497"/>
                      </a:cubicBezTo>
                      <a:cubicBezTo>
                        <a:pt x="28555" y="60364"/>
                        <a:pt x="25240" y="61797"/>
                        <a:pt x="21052" y="61797"/>
                      </a:cubicBezTo>
                      <a:cubicBezTo>
                        <a:pt x="16864" y="61797"/>
                        <a:pt x="13549" y="60364"/>
                        <a:pt x="11105" y="57497"/>
                      </a:cubicBezTo>
                      <a:cubicBezTo>
                        <a:pt x="8661" y="54631"/>
                        <a:pt x="7440" y="50729"/>
                        <a:pt x="7440" y="45792"/>
                      </a:cubicBezTo>
                      <a:cubicBezTo>
                        <a:pt x="7440" y="40816"/>
                        <a:pt x="8661" y="36899"/>
                        <a:pt x="11105" y="34043"/>
                      </a:cubicBezTo>
                      <a:cubicBezTo>
                        <a:pt x="13549" y="31196"/>
                        <a:pt x="16864" y="29773"/>
                        <a:pt x="21052" y="297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0" name="Graphic 16">
                <a:extLst>
                  <a:ext uri="{FF2B5EF4-FFF2-40B4-BE49-F238E27FC236}">
                    <a16:creationId xmlns:a16="http://schemas.microsoft.com/office/drawing/2014/main" id="{D78BD371-7004-5F50-116C-27FF9BA19415}"/>
                  </a:ext>
                </a:extLst>
              </p:cNvPr>
              <p:cNvGrpSpPr/>
              <p:nvPr/>
            </p:nvGrpSpPr>
            <p:grpSpPr>
              <a:xfrm>
                <a:off x="5648371" y="5145668"/>
                <a:ext cx="203039" cy="74669"/>
                <a:chOff x="5648371" y="5145668"/>
                <a:chExt cx="203039" cy="74669"/>
              </a:xfrm>
              <a:solidFill>
                <a:srgbClr val="000000"/>
              </a:solidFill>
            </p:grpSpPr>
            <p:sp>
              <p:nvSpPr>
                <p:cNvPr id="681" name="Freeform 680">
                  <a:extLst>
                    <a:ext uri="{FF2B5EF4-FFF2-40B4-BE49-F238E27FC236}">
                      <a16:creationId xmlns:a16="http://schemas.microsoft.com/office/drawing/2014/main" id="{09BC5777-A06B-0C20-7C23-B6B371069966}"/>
                    </a:ext>
                  </a:extLst>
                </p:cNvPr>
                <p:cNvSpPr/>
                <p:nvPr/>
              </p:nvSpPr>
              <p:spPr>
                <a:xfrm flipV="1">
                  <a:off x="5648371" y="5145668"/>
                  <a:ext cx="47621" cy="71276"/>
                </a:xfrm>
                <a:custGeom>
                  <a:avLst/>
                  <a:gdLst>
                    <a:gd name="connsiteX0" fmla="*/ 22670 w 47621"/>
                    <a:gd name="connsiteY0" fmla="*/ 37267 h 71276"/>
                    <a:gd name="connsiteX1" fmla="*/ 12708 w 47621"/>
                    <a:gd name="connsiteY1" fmla="*/ 32983 h 71276"/>
                    <a:gd name="connsiteX2" fmla="*/ 9043 w 47621"/>
                    <a:gd name="connsiteY2" fmla="*/ 21263 h 71276"/>
                    <a:gd name="connsiteX3" fmla="*/ 12708 w 47621"/>
                    <a:gd name="connsiteY3" fmla="*/ 9543 h 71276"/>
                    <a:gd name="connsiteX4" fmla="*/ 22670 w 47621"/>
                    <a:gd name="connsiteY4" fmla="*/ 5244 h 71276"/>
                    <a:gd name="connsiteX5" fmla="*/ 32617 w 47621"/>
                    <a:gd name="connsiteY5" fmla="*/ 9543 h 71276"/>
                    <a:gd name="connsiteX6" fmla="*/ 36283 w 47621"/>
                    <a:gd name="connsiteY6" fmla="*/ 21263 h 71276"/>
                    <a:gd name="connsiteX7" fmla="*/ 32617 w 47621"/>
                    <a:gd name="connsiteY7" fmla="*/ 32983 h 71276"/>
                    <a:gd name="connsiteX8" fmla="*/ 22670 w 47621"/>
                    <a:gd name="connsiteY8" fmla="*/ 37267 h 71276"/>
                    <a:gd name="connsiteX9" fmla="*/ 41190 w 47621"/>
                    <a:gd name="connsiteY9" fmla="*/ 66405 h 71276"/>
                    <a:gd name="connsiteX10" fmla="*/ 41190 w 47621"/>
                    <a:gd name="connsiteY10" fmla="*/ 57939 h 71276"/>
                    <a:gd name="connsiteX11" fmla="*/ 34095 w 47621"/>
                    <a:gd name="connsiteY11" fmla="*/ 60457 h 71276"/>
                    <a:gd name="connsiteX12" fmla="*/ 27001 w 47621"/>
                    <a:gd name="connsiteY12" fmla="*/ 61340 h 71276"/>
                    <a:gd name="connsiteX13" fmla="*/ 12886 w 47621"/>
                    <a:gd name="connsiteY13" fmla="*/ 55127 h 71276"/>
                    <a:gd name="connsiteX14" fmla="*/ 7328 w 47621"/>
                    <a:gd name="connsiteY14" fmla="*/ 36354 h 71276"/>
                    <a:gd name="connsiteX15" fmla="*/ 14157 w 47621"/>
                    <a:gd name="connsiteY15" fmla="*/ 42494 h 71276"/>
                    <a:gd name="connsiteX16" fmla="*/ 23217 w 47621"/>
                    <a:gd name="connsiteY16" fmla="*/ 44629 h 71276"/>
                    <a:gd name="connsiteX17" fmla="*/ 39638 w 47621"/>
                    <a:gd name="connsiteY17" fmla="*/ 38342 h 71276"/>
                    <a:gd name="connsiteX18" fmla="*/ 45668 w 47621"/>
                    <a:gd name="connsiteY18" fmla="*/ 21263 h 71276"/>
                    <a:gd name="connsiteX19" fmla="*/ 39386 w 47621"/>
                    <a:gd name="connsiteY19" fmla="*/ 4272 h 71276"/>
                    <a:gd name="connsiteX20" fmla="*/ 22670 w 47621"/>
                    <a:gd name="connsiteY20" fmla="*/ -2118 h 71276"/>
                    <a:gd name="connsiteX21" fmla="*/ 4372 w 47621"/>
                    <a:gd name="connsiteY21" fmla="*/ 7010 h 71276"/>
                    <a:gd name="connsiteX22" fmla="*/ -1954 w 47621"/>
                    <a:gd name="connsiteY22" fmla="*/ 33498 h 71276"/>
                    <a:gd name="connsiteX23" fmla="*/ 5806 w 47621"/>
                    <a:gd name="connsiteY23" fmla="*/ 59470 h 71276"/>
                    <a:gd name="connsiteX24" fmla="*/ 26631 w 47621"/>
                    <a:gd name="connsiteY24" fmla="*/ 69158 h 71276"/>
                    <a:gd name="connsiteX25" fmla="*/ 33726 w 47621"/>
                    <a:gd name="connsiteY25" fmla="*/ 68466 h 71276"/>
                    <a:gd name="connsiteX26" fmla="*/ 41190 w 47621"/>
                    <a:gd name="connsiteY26" fmla="*/ 66405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1" h="71276">
                      <a:moveTo>
                        <a:pt x="22670" y="37267"/>
                      </a:moveTo>
                      <a:cubicBezTo>
                        <a:pt x="18482" y="37267"/>
                        <a:pt x="15162" y="35839"/>
                        <a:pt x="12708" y="32983"/>
                      </a:cubicBezTo>
                      <a:cubicBezTo>
                        <a:pt x="10265" y="30136"/>
                        <a:pt x="9043" y="26229"/>
                        <a:pt x="9043" y="21263"/>
                      </a:cubicBezTo>
                      <a:cubicBezTo>
                        <a:pt x="9043" y="16325"/>
                        <a:pt x="10265" y="12419"/>
                        <a:pt x="12708" y="9543"/>
                      </a:cubicBezTo>
                      <a:cubicBezTo>
                        <a:pt x="15162" y="6677"/>
                        <a:pt x="18482" y="5244"/>
                        <a:pt x="22670" y="5244"/>
                      </a:cubicBezTo>
                      <a:cubicBezTo>
                        <a:pt x="26858" y="5244"/>
                        <a:pt x="30173" y="6677"/>
                        <a:pt x="32617" y="9543"/>
                      </a:cubicBezTo>
                      <a:cubicBezTo>
                        <a:pt x="35061" y="12419"/>
                        <a:pt x="36283" y="16325"/>
                        <a:pt x="36283" y="21263"/>
                      </a:cubicBezTo>
                      <a:cubicBezTo>
                        <a:pt x="36283" y="26229"/>
                        <a:pt x="35061" y="30136"/>
                        <a:pt x="32617" y="32983"/>
                      </a:cubicBezTo>
                      <a:cubicBezTo>
                        <a:pt x="30173" y="35839"/>
                        <a:pt x="26858" y="37267"/>
                        <a:pt x="22670" y="37267"/>
                      </a:cubicBezTo>
                      <a:close/>
                      <a:moveTo>
                        <a:pt x="41190" y="66405"/>
                      </a:moveTo>
                      <a:lnTo>
                        <a:pt x="41190" y="57939"/>
                      </a:lnTo>
                      <a:cubicBezTo>
                        <a:pt x="38844" y="59039"/>
                        <a:pt x="36480" y="59878"/>
                        <a:pt x="34095" y="60457"/>
                      </a:cubicBezTo>
                      <a:cubicBezTo>
                        <a:pt x="31711" y="61046"/>
                        <a:pt x="29346" y="61340"/>
                        <a:pt x="27001" y="61340"/>
                      </a:cubicBezTo>
                      <a:cubicBezTo>
                        <a:pt x="20842" y="61340"/>
                        <a:pt x="16137" y="59269"/>
                        <a:pt x="12886" y="55127"/>
                      </a:cubicBezTo>
                      <a:cubicBezTo>
                        <a:pt x="9644" y="50985"/>
                        <a:pt x="7791" y="44727"/>
                        <a:pt x="7328" y="36354"/>
                      </a:cubicBezTo>
                      <a:cubicBezTo>
                        <a:pt x="9141" y="39024"/>
                        <a:pt x="11418" y="41071"/>
                        <a:pt x="14157" y="42494"/>
                      </a:cubicBezTo>
                      <a:cubicBezTo>
                        <a:pt x="16906" y="43917"/>
                        <a:pt x="19926" y="44629"/>
                        <a:pt x="23217" y="44629"/>
                      </a:cubicBezTo>
                      <a:cubicBezTo>
                        <a:pt x="30144" y="44629"/>
                        <a:pt x="35617" y="42533"/>
                        <a:pt x="39638" y="38342"/>
                      </a:cubicBezTo>
                      <a:cubicBezTo>
                        <a:pt x="43658" y="34161"/>
                        <a:pt x="45668" y="28467"/>
                        <a:pt x="45668" y="21263"/>
                      </a:cubicBezTo>
                      <a:cubicBezTo>
                        <a:pt x="45668" y="14205"/>
                        <a:pt x="43574" y="8542"/>
                        <a:pt x="39386" y="4272"/>
                      </a:cubicBezTo>
                      <a:cubicBezTo>
                        <a:pt x="35199" y="12"/>
                        <a:pt x="29627" y="-2118"/>
                        <a:pt x="22670" y="-2118"/>
                      </a:cubicBezTo>
                      <a:cubicBezTo>
                        <a:pt x="14689" y="-2118"/>
                        <a:pt x="8590" y="925"/>
                        <a:pt x="4372" y="7010"/>
                      </a:cubicBezTo>
                      <a:cubicBezTo>
                        <a:pt x="155" y="13106"/>
                        <a:pt x="-1954" y="21935"/>
                        <a:pt x="-1954" y="33498"/>
                      </a:cubicBezTo>
                      <a:cubicBezTo>
                        <a:pt x="-1954" y="44354"/>
                        <a:pt x="633" y="53012"/>
                        <a:pt x="5806" y="59470"/>
                      </a:cubicBezTo>
                      <a:cubicBezTo>
                        <a:pt x="10979" y="65929"/>
                        <a:pt x="17921" y="69158"/>
                        <a:pt x="26631" y="69158"/>
                      </a:cubicBezTo>
                      <a:cubicBezTo>
                        <a:pt x="28976" y="69158"/>
                        <a:pt x="31341" y="68928"/>
                        <a:pt x="33726" y="68466"/>
                      </a:cubicBezTo>
                      <a:cubicBezTo>
                        <a:pt x="36110" y="68005"/>
                        <a:pt x="38598" y="67318"/>
                        <a:pt x="41190" y="664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2" name="Freeform 681">
                  <a:extLst>
                    <a:ext uri="{FF2B5EF4-FFF2-40B4-BE49-F238E27FC236}">
                      <a16:creationId xmlns:a16="http://schemas.microsoft.com/office/drawing/2014/main" id="{5B69E6A8-A1E8-C846-FDA2-75A8A67F9948}"/>
                    </a:ext>
                  </a:extLst>
                </p:cNvPr>
                <p:cNvSpPr/>
                <p:nvPr/>
              </p:nvSpPr>
              <p:spPr>
                <a:xfrm flipV="1">
                  <a:off x="5712056" y="5203914"/>
                  <a:ext cx="9754" cy="11690"/>
                </a:xfrm>
                <a:custGeom>
                  <a:avLst/>
                  <a:gdLst>
                    <a:gd name="connsiteX0" fmla="*/ -905 w 9754"/>
                    <a:gd name="connsiteY0" fmla="*/ 11508 h 11690"/>
                    <a:gd name="connsiteX1" fmla="*/ 8850 w 9754"/>
                    <a:gd name="connsiteY1" fmla="*/ 11508 h 11690"/>
                    <a:gd name="connsiteX2" fmla="*/ 8850 w 9754"/>
                    <a:gd name="connsiteY2" fmla="*/ -183 h 11690"/>
                    <a:gd name="connsiteX3" fmla="*/ -905 w 9754"/>
                    <a:gd name="connsiteY3" fmla="*/ -183 h 11690"/>
                    <a:gd name="connsiteX4" fmla="*/ -905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5" y="11508"/>
                      </a:moveTo>
                      <a:lnTo>
                        <a:pt x="8850" y="11508"/>
                      </a:lnTo>
                      <a:lnTo>
                        <a:pt x="8850" y="-183"/>
                      </a:lnTo>
                      <a:lnTo>
                        <a:pt x="-905" y="-183"/>
                      </a:lnTo>
                      <a:lnTo>
                        <a:pt x="-905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3" name="Freeform 682">
                  <a:extLst>
                    <a:ext uri="{FF2B5EF4-FFF2-40B4-BE49-F238E27FC236}">
                      <a16:creationId xmlns:a16="http://schemas.microsoft.com/office/drawing/2014/main" id="{40F02D5F-48F7-B155-7550-17C38B9AC90F}"/>
                    </a:ext>
                  </a:extLst>
                </p:cNvPr>
                <p:cNvSpPr/>
                <p:nvPr/>
              </p:nvSpPr>
              <p:spPr>
                <a:xfrm flipV="1">
                  <a:off x="5738621" y="5145668"/>
                  <a:ext cx="47621" cy="71276"/>
                </a:xfrm>
                <a:custGeom>
                  <a:avLst/>
                  <a:gdLst>
                    <a:gd name="connsiteX0" fmla="*/ 22680 w 47621"/>
                    <a:gd name="connsiteY0" fmla="*/ 37267 h 71276"/>
                    <a:gd name="connsiteX1" fmla="*/ 12718 w 47621"/>
                    <a:gd name="connsiteY1" fmla="*/ 32983 h 71276"/>
                    <a:gd name="connsiteX2" fmla="*/ 9052 w 47621"/>
                    <a:gd name="connsiteY2" fmla="*/ 21263 h 71276"/>
                    <a:gd name="connsiteX3" fmla="*/ 12718 w 47621"/>
                    <a:gd name="connsiteY3" fmla="*/ 9543 h 71276"/>
                    <a:gd name="connsiteX4" fmla="*/ 22680 w 47621"/>
                    <a:gd name="connsiteY4" fmla="*/ 5244 h 71276"/>
                    <a:gd name="connsiteX5" fmla="*/ 32627 w 47621"/>
                    <a:gd name="connsiteY5" fmla="*/ 9543 h 71276"/>
                    <a:gd name="connsiteX6" fmla="*/ 36292 w 47621"/>
                    <a:gd name="connsiteY6" fmla="*/ 21263 h 71276"/>
                    <a:gd name="connsiteX7" fmla="*/ 32627 w 47621"/>
                    <a:gd name="connsiteY7" fmla="*/ 32983 h 71276"/>
                    <a:gd name="connsiteX8" fmla="*/ 22680 w 47621"/>
                    <a:gd name="connsiteY8" fmla="*/ 37267 h 71276"/>
                    <a:gd name="connsiteX9" fmla="*/ 41199 w 47621"/>
                    <a:gd name="connsiteY9" fmla="*/ 66405 h 71276"/>
                    <a:gd name="connsiteX10" fmla="*/ 41199 w 47621"/>
                    <a:gd name="connsiteY10" fmla="*/ 57939 h 71276"/>
                    <a:gd name="connsiteX11" fmla="*/ 34105 w 47621"/>
                    <a:gd name="connsiteY11" fmla="*/ 60457 h 71276"/>
                    <a:gd name="connsiteX12" fmla="*/ 27010 w 47621"/>
                    <a:gd name="connsiteY12" fmla="*/ 61340 h 71276"/>
                    <a:gd name="connsiteX13" fmla="*/ 12895 w 47621"/>
                    <a:gd name="connsiteY13" fmla="*/ 55127 h 71276"/>
                    <a:gd name="connsiteX14" fmla="*/ 7338 w 47621"/>
                    <a:gd name="connsiteY14" fmla="*/ 36354 h 71276"/>
                    <a:gd name="connsiteX15" fmla="*/ 14166 w 47621"/>
                    <a:gd name="connsiteY15" fmla="*/ 42494 h 71276"/>
                    <a:gd name="connsiteX16" fmla="*/ 23226 w 47621"/>
                    <a:gd name="connsiteY16" fmla="*/ 44629 h 71276"/>
                    <a:gd name="connsiteX17" fmla="*/ 39647 w 47621"/>
                    <a:gd name="connsiteY17" fmla="*/ 38342 h 71276"/>
                    <a:gd name="connsiteX18" fmla="*/ 45677 w 47621"/>
                    <a:gd name="connsiteY18" fmla="*/ 21263 h 71276"/>
                    <a:gd name="connsiteX19" fmla="*/ 39396 w 47621"/>
                    <a:gd name="connsiteY19" fmla="*/ 4272 h 71276"/>
                    <a:gd name="connsiteX20" fmla="*/ 22680 w 47621"/>
                    <a:gd name="connsiteY20" fmla="*/ -2118 h 71276"/>
                    <a:gd name="connsiteX21" fmla="*/ 4382 w 47621"/>
                    <a:gd name="connsiteY21" fmla="*/ 7010 h 71276"/>
                    <a:gd name="connsiteX22" fmla="*/ -1944 w 47621"/>
                    <a:gd name="connsiteY22" fmla="*/ 33498 h 71276"/>
                    <a:gd name="connsiteX23" fmla="*/ 5816 w 47621"/>
                    <a:gd name="connsiteY23" fmla="*/ 59470 h 71276"/>
                    <a:gd name="connsiteX24" fmla="*/ 26641 w 47621"/>
                    <a:gd name="connsiteY24" fmla="*/ 69158 h 71276"/>
                    <a:gd name="connsiteX25" fmla="*/ 33735 w 47621"/>
                    <a:gd name="connsiteY25" fmla="*/ 68466 h 71276"/>
                    <a:gd name="connsiteX26" fmla="*/ 41199 w 47621"/>
                    <a:gd name="connsiteY26" fmla="*/ 66405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1" h="71276">
                      <a:moveTo>
                        <a:pt x="22680" y="37267"/>
                      </a:moveTo>
                      <a:cubicBezTo>
                        <a:pt x="18492" y="37267"/>
                        <a:pt x="15171" y="35839"/>
                        <a:pt x="12718" y="32983"/>
                      </a:cubicBezTo>
                      <a:cubicBezTo>
                        <a:pt x="10274" y="30136"/>
                        <a:pt x="9052" y="26229"/>
                        <a:pt x="9052" y="21263"/>
                      </a:cubicBezTo>
                      <a:cubicBezTo>
                        <a:pt x="9052" y="16325"/>
                        <a:pt x="10274" y="12419"/>
                        <a:pt x="12718" y="9543"/>
                      </a:cubicBezTo>
                      <a:cubicBezTo>
                        <a:pt x="15171" y="6677"/>
                        <a:pt x="18492" y="5244"/>
                        <a:pt x="22680" y="5244"/>
                      </a:cubicBezTo>
                      <a:cubicBezTo>
                        <a:pt x="26867" y="5244"/>
                        <a:pt x="30183" y="6677"/>
                        <a:pt x="32627" y="9543"/>
                      </a:cubicBezTo>
                      <a:cubicBezTo>
                        <a:pt x="35070" y="12419"/>
                        <a:pt x="36292" y="16325"/>
                        <a:pt x="36292" y="21263"/>
                      </a:cubicBezTo>
                      <a:cubicBezTo>
                        <a:pt x="36292" y="26229"/>
                        <a:pt x="35070" y="30136"/>
                        <a:pt x="32627" y="32983"/>
                      </a:cubicBezTo>
                      <a:cubicBezTo>
                        <a:pt x="30183" y="35839"/>
                        <a:pt x="26867" y="37267"/>
                        <a:pt x="22680" y="37267"/>
                      </a:cubicBezTo>
                      <a:close/>
                      <a:moveTo>
                        <a:pt x="41199" y="66405"/>
                      </a:moveTo>
                      <a:lnTo>
                        <a:pt x="41199" y="57939"/>
                      </a:lnTo>
                      <a:cubicBezTo>
                        <a:pt x="38854" y="59039"/>
                        <a:pt x="36489" y="59878"/>
                        <a:pt x="34105" y="60457"/>
                      </a:cubicBezTo>
                      <a:cubicBezTo>
                        <a:pt x="31720" y="61046"/>
                        <a:pt x="29355" y="61340"/>
                        <a:pt x="27010" y="61340"/>
                      </a:cubicBezTo>
                      <a:cubicBezTo>
                        <a:pt x="20852" y="61340"/>
                        <a:pt x="16147" y="59269"/>
                        <a:pt x="12895" y="55127"/>
                      </a:cubicBezTo>
                      <a:cubicBezTo>
                        <a:pt x="9653" y="50985"/>
                        <a:pt x="7801" y="44727"/>
                        <a:pt x="7338" y="36354"/>
                      </a:cubicBezTo>
                      <a:cubicBezTo>
                        <a:pt x="9151" y="39024"/>
                        <a:pt x="11427" y="41071"/>
                        <a:pt x="14166" y="42494"/>
                      </a:cubicBezTo>
                      <a:cubicBezTo>
                        <a:pt x="16915" y="43917"/>
                        <a:pt x="19935" y="44629"/>
                        <a:pt x="23226" y="44629"/>
                      </a:cubicBezTo>
                      <a:cubicBezTo>
                        <a:pt x="30153" y="44629"/>
                        <a:pt x="35627" y="42533"/>
                        <a:pt x="39647" y="38342"/>
                      </a:cubicBezTo>
                      <a:cubicBezTo>
                        <a:pt x="43667" y="34161"/>
                        <a:pt x="45677" y="28467"/>
                        <a:pt x="45677" y="21263"/>
                      </a:cubicBezTo>
                      <a:cubicBezTo>
                        <a:pt x="45677" y="14205"/>
                        <a:pt x="43584" y="8542"/>
                        <a:pt x="39396" y="4272"/>
                      </a:cubicBezTo>
                      <a:cubicBezTo>
                        <a:pt x="35208" y="12"/>
                        <a:pt x="29636" y="-2118"/>
                        <a:pt x="22680" y="-2118"/>
                      </a:cubicBezTo>
                      <a:cubicBezTo>
                        <a:pt x="14698" y="-2118"/>
                        <a:pt x="8599" y="925"/>
                        <a:pt x="4382" y="7010"/>
                      </a:cubicBezTo>
                      <a:cubicBezTo>
                        <a:pt x="165" y="13106"/>
                        <a:pt x="-1944" y="21935"/>
                        <a:pt x="-1944" y="33498"/>
                      </a:cubicBezTo>
                      <a:cubicBezTo>
                        <a:pt x="-1944" y="44354"/>
                        <a:pt x="643" y="53012"/>
                        <a:pt x="5816" y="59470"/>
                      </a:cubicBezTo>
                      <a:cubicBezTo>
                        <a:pt x="10989" y="65929"/>
                        <a:pt x="17930" y="69158"/>
                        <a:pt x="26641" y="69158"/>
                      </a:cubicBezTo>
                      <a:cubicBezTo>
                        <a:pt x="28986" y="69158"/>
                        <a:pt x="31351" y="68928"/>
                        <a:pt x="33735" y="68466"/>
                      </a:cubicBezTo>
                      <a:cubicBezTo>
                        <a:pt x="36120" y="68005"/>
                        <a:pt x="38608" y="67318"/>
                        <a:pt x="41199" y="664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4" name="Freeform 683">
                  <a:extLst>
                    <a:ext uri="{FF2B5EF4-FFF2-40B4-BE49-F238E27FC236}">
                      <a16:creationId xmlns:a16="http://schemas.microsoft.com/office/drawing/2014/main" id="{C39F2B47-5150-D4D1-D394-4555683CB1A3}"/>
                    </a:ext>
                  </a:extLst>
                </p:cNvPr>
                <p:cNvSpPr/>
                <p:nvPr/>
              </p:nvSpPr>
              <p:spPr>
                <a:xfrm flipV="1">
                  <a:off x="5798154" y="5145668"/>
                  <a:ext cx="47577" cy="71276"/>
                </a:xfrm>
                <a:custGeom>
                  <a:avLst/>
                  <a:gdLst>
                    <a:gd name="connsiteX0" fmla="*/ 2542 w 47577"/>
                    <a:gd name="connsiteY0" fmla="*/ 650 h 71276"/>
                    <a:gd name="connsiteX1" fmla="*/ 2542 w 47577"/>
                    <a:gd name="connsiteY1" fmla="*/ 9116 h 71276"/>
                    <a:gd name="connsiteX2" fmla="*/ 9651 w 47577"/>
                    <a:gd name="connsiteY2" fmla="*/ 6583 h 71276"/>
                    <a:gd name="connsiteX3" fmla="*/ 16731 w 47577"/>
                    <a:gd name="connsiteY3" fmla="*/ 5715 h 71276"/>
                    <a:gd name="connsiteX4" fmla="*/ 30831 w 47577"/>
                    <a:gd name="connsiteY4" fmla="*/ 11899 h 71276"/>
                    <a:gd name="connsiteX5" fmla="*/ 36403 w 47577"/>
                    <a:gd name="connsiteY5" fmla="*/ 30701 h 71276"/>
                    <a:gd name="connsiteX6" fmla="*/ 29604 w 47577"/>
                    <a:gd name="connsiteY6" fmla="*/ 24620 h 71276"/>
                    <a:gd name="connsiteX7" fmla="*/ 20514 w 47577"/>
                    <a:gd name="connsiteY7" fmla="*/ 22500 h 71276"/>
                    <a:gd name="connsiteX8" fmla="*/ 4138 w 47577"/>
                    <a:gd name="connsiteY8" fmla="*/ 28728 h 71276"/>
                    <a:gd name="connsiteX9" fmla="*/ -1892 w 47577"/>
                    <a:gd name="connsiteY9" fmla="*/ 45792 h 71276"/>
                    <a:gd name="connsiteX10" fmla="*/ 4389 w 47577"/>
                    <a:gd name="connsiteY10" fmla="*/ 62754 h 71276"/>
                    <a:gd name="connsiteX11" fmla="*/ 21106 w 47577"/>
                    <a:gd name="connsiteY11" fmla="*/ 69158 h 71276"/>
                    <a:gd name="connsiteX12" fmla="*/ 39374 w 47577"/>
                    <a:gd name="connsiteY12" fmla="*/ 60015 h 71276"/>
                    <a:gd name="connsiteX13" fmla="*/ 45685 w 47577"/>
                    <a:gd name="connsiteY13" fmla="*/ 33498 h 71276"/>
                    <a:gd name="connsiteX14" fmla="*/ 37940 w 47577"/>
                    <a:gd name="connsiteY14" fmla="*/ 7570 h 71276"/>
                    <a:gd name="connsiteX15" fmla="*/ 17145 w 47577"/>
                    <a:gd name="connsiteY15" fmla="*/ -2118 h 71276"/>
                    <a:gd name="connsiteX16" fmla="*/ 10021 w 47577"/>
                    <a:gd name="connsiteY16" fmla="*/ -1426 h 71276"/>
                    <a:gd name="connsiteX17" fmla="*/ 2542 w 47577"/>
                    <a:gd name="connsiteY17" fmla="*/ 650 h 71276"/>
                    <a:gd name="connsiteX18" fmla="*/ 21106 w 47577"/>
                    <a:gd name="connsiteY18" fmla="*/ 29773 h 71276"/>
                    <a:gd name="connsiteX19" fmla="*/ 31053 w 47577"/>
                    <a:gd name="connsiteY19" fmla="*/ 34043 h 71276"/>
                    <a:gd name="connsiteX20" fmla="*/ 34733 w 47577"/>
                    <a:gd name="connsiteY20" fmla="*/ 45792 h 71276"/>
                    <a:gd name="connsiteX21" fmla="*/ 31053 w 47577"/>
                    <a:gd name="connsiteY21" fmla="*/ 57497 h 71276"/>
                    <a:gd name="connsiteX22" fmla="*/ 21106 w 47577"/>
                    <a:gd name="connsiteY22" fmla="*/ 61797 h 71276"/>
                    <a:gd name="connsiteX23" fmla="*/ 11159 w 47577"/>
                    <a:gd name="connsiteY23" fmla="*/ 57497 h 71276"/>
                    <a:gd name="connsiteX24" fmla="*/ 7493 w 47577"/>
                    <a:gd name="connsiteY24" fmla="*/ 45792 h 71276"/>
                    <a:gd name="connsiteX25" fmla="*/ 11159 w 47577"/>
                    <a:gd name="connsiteY25" fmla="*/ 34043 h 71276"/>
                    <a:gd name="connsiteX26" fmla="*/ 21106 w 47577"/>
                    <a:gd name="connsiteY26" fmla="*/ 29773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7" h="71276">
                      <a:moveTo>
                        <a:pt x="2542" y="650"/>
                      </a:moveTo>
                      <a:lnTo>
                        <a:pt x="2542" y="9116"/>
                      </a:lnTo>
                      <a:cubicBezTo>
                        <a:pt x="4887" y="8007"/>
                        <a:pt x="7257" y="7162"/>
                        <a:pt x="9651" y="6583"/>
                      </a:cubicBezTo>
                      <a:cubicBezTo>
                        <a:pt x="12055" y="6004"/>
                        <a:pt x="14415" y="5715"/>
                        <a:pt x="16731" y="5715"/>
                      </a:cubicBezTo>
                      <a:cubicBezTo>
                        <a:pt x="22889" y="5715"/>
                        <a:pt x="27589" y="7776"/>
                        <a:pt x="30831" y="11899"/>
                      </a:cubicBezTo>
                      <a:cubicBezTo>
                        <a:pt x="34083" y="16021"/>
                        <a:pt x="35940" y="22289"/>
                        <a:pt x="36403" y="30701"/>
                      </a:cubicBezTo>
                      <a:cubicBezTo>
                        <a:pt x="34619" y="28060"/>
                        <a:pt x="32353" y="26033"/>
                        <a:pt x="29604" y="24620"/>
                      </a:cubicBezTo>
                      <a:cubicBezTo>
                        <a:pt x="26865" y="23206"/>
                        <a:pt x="23835" y="22500"/>
                        <a:pt x="20514" y="22500"/>
                      </a:cubicBezTo>
                      <a:cubicBezTo>
                        <a:pt x="13617" y="22500"/>
                        <a:pt x="8158" y="24576"/>
                        <a:pt x="4138" y="28728"/>
                      </a:cubicBezTo>
                      <a:cubicBezTo>
                        <a:pt x="118" y="32889"/>
                        <a:pt x="-1892" y="38578"/>
                        <a:pt x="-1892" y="45792"/>
                      </a:cubicBezTo>
                      <a:cubicBezTo>
                        <a:pt x="-1892" y="52840"/>
                        <a:pt x="202" y="58494"/>
                        <a:pt x="4389" y="62754"/>
                      </a:cubicBezTo>
                      <a:cubicBezTo>
                        <a:pt x="8577" y="67024"/>
                        <a:pt x="14149" y="69158"/>
                        <a:pt x="21106" y="69158"/>
                      </a:cubicBezTo>
                      <a:cubicBezTo>
                        <a:pt x="29087" y="69158"/>
                        <a:pt x="35176" y="66111"/>
                        <a:pt x="39374" y="60015"/>
                      </a:cubicBezTo>
                      <a:cubicBezTo>
                        <a:pt x="43581" y="53929"/>
                        <a:pt x="45685" y="45090"/>
                        <a:pt x="45685" y="33498"/>
                      </a:cubicBezTo>
                      <a:cubicBezTo>
                        <a:pt x="45685" y="22671"/>
                        <a:pt x="43103" y="14029"/>
                        <a:pt x="37940" y="7570"/>
                      </a:cubicBezTo>
                      <a:cubicBezTo>
                        <a:pt x="32787" y="1111"/>
                        <a:pt x="25855" y="-2118"/>
                        <a:pt x="17145" y="-2118"/>
                      </a:cubicBezTo>
                      <a:cubicBezTo>
                        <a:pt x="14799" y="-2118"/>
                        <a:pt x="12425" y="-1888"/>
                        <a:pt x="10021" y="-1426"/>
                      </a:cubicBezTo>
                      <a:cubicBezTo>
                        <a:pt x="7626" y="-965"/>
                        <a:pt x="5133" y="-273"/>
                        <a:pt x="2542" y="650"/>
                      </a:cubicBezTo>
                      <a:close/>
                      <a:moveTo>
                        <a:pt x="21106" y="29773"/>
                      </a:moveTo>
                      <a:cubicBezTo>
                        <a:pt x="25293" y="29773"/>
                        <a:pt x="28609" y="31196"/>
                        <a:pt x="31053" y="34043"/>
                      </a:cubicBezTo>
                      <a:cubicBezTo>
                        <a:pt x="33506" y="36899"/>
                        <a:pt x="34733" y="40816"/>
                        <a:pt x="34733" y="45792"/>
                      </a:cubicBezTo>
                      <a:cubicBezTo>
                        <a:pt x="34733" y="50729"/>
                        <a:pt x="33506" y="54631"/>
                        <a:pt x="31053" y="57497"/>
                      </a:cubicBezTo>
                      <a:cubicBezTo>
                        <a:pt x="28609" y="60364"/>
                        <a:pt x="25293" y="61797"/>
                        <a:pt x="21106" y="61797"/>
                      </a:cubicBezTo>
                      <a:cubicBezTo>
                        <a:pt x="16918" y="61797"/>
                        <a:pt x="13602" y="60364"/>
                        <a:pt x="11159" y="57497"/>
                      </a:cubicBezTo>
                      <a:cubicBezTo>
                        <a:pt x="8715" y="54631"/>
                        <a:pt x="7493" y="50729"/>
                        <a:pt x="7493" y="45792"/>
                      </a:cubicBezTo>
                      <a:cubicBezTo>
                        <a:pt x="7493" y="40816"/>
                        <a:pt x="8715" y="36899"/>
                        <a:pt x="11159" y="34043"/>
                      </a:cubicBezTo>
                      <a:cubicBezTo>
                        <a:pt x="13602" y="31196"/>
                        <a:pt x="16918" y="29773"/>
                        <a:pt x="21106" y="2977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85" name="Graphic 16">
                <a:extLst>
                  <a:ext uri="{FF2B5EF4-FFF2-40B4-BE49-F238E27FC236}">
                    <a16:creationId xmlns:a16="http://schemas.microsoft.com/office/drawing/2014/main" id="{B42DAAC9-614A-5346-BBBE-FC32A6F5D5BF}"/>
                  </a:ext>
                </a:extLst>
              </p:cNvPr>
              <p:cNvGrpSpPr/>
              <p:nvPr/>
            </p:nvGrpSpPr>
            <p:grpSpPr>
              <a:xfrm>
                <a:off x="6155779" y="5145668"/>
                <a:ext cx="203039" cy="74669"/>
                <a:chOff x="6155779" y="5145668"/>
                <a:chExt cx="203039" cy="74669"/>
              </a:xfrm>
              <a:solidFill>
                <a:srgbClr val="000000"/>
              </a:solidFill>
            </p:grpSpPr>
            <p:sp>
              <p:nvSpPr>
                <p:cNvPr id="686" name="Freeform 685">
                  <a:extLst>
                    <a:ext uri="{FF2B5EF4-FFF2-40B4-BE49-F238E27FC236}">
                      <a16:creationId xmlns:a16="http://schemas.microsoft.com/office/drawing/2014/main" id="{B0809337-581E-E88E-6546-426631D5EE91}"/>
                    </a:ext>
                  </a:extLst>
                </p:cNvPr>
                <p:cNvSpPr/>
                <p:nvPr/>
              </p:nvSpPr>
              <p:spPr>
                <a:xfrm flipV="1">
                  <a:off x="6155779" y="5146904"/>
                  <a:ext cx="44621" cy="70039"/>
                </a:xfrm>
                <a:custGeom>
                  <a:avLst/>
                  <a:gdLst>
                    <a:gd name="connsiteX0" fmla="*/ 1066 w 44621"/>
                    <a:gd name="connsiteY0" fmla="*/ 67964 h 70039"/>
                    <a:gd name="connsiteX1" fmla="*/ 37691 w 44621"/>
                    <a:gd name="connsiteY1" fmla="*/ 67964 h 70039"/>
                    <a:gd name="connsiteX2" fmla="*/ 37691 w 44621"/>
                    <a:gd name="connsiteY2" fmla="*/ 60131 h 70039"/>
                    <a:gd name="connsiteX3" fmla="*/ 9609 w 44621"/>
                    <a:gd name="connsiteY3" fmla="*/ 60131 h 70039"/>
                    <a:gd name="connsiteX4" fmla="*/ 9609 w 44621"/>
                    <a:gd name="connsiteY4" fmla="*/ 43302 h 70039"/>
                    <a:gd name="connsiteX5" fmla="*/ 13659 w 44621"/>
                    <a:gd name="connsiteY5" fmla="*/ 44332 h 70039"/>
                    <a:gd name="connsiteX6" fmla="*/ 17738 w 44621"/>
                    <a:gd name="connsiteY6" fmla="*/ 44671 h 70039"/>
                    <a:gd name="connsiteX7" fmla="*/ 36021 w 44621"/>
                    <a:gd name="connsiteY7" fmla="*/ 38369 h 70039"/>
                    <a:gd name="connsiteX8" fmla="*/ 42776 w 44621"/>
                    <a:gd name="connsiteY8" fmla="*/ 21305 h 70039"/>
                    <a:gd name="connsiteX9" fmla="*/ 35844 w 44621"/>
                    <a:gd name="connsiteY9" fmla="*/ 4064 h 70039"/>
                    <a:gd name="connsiteX10" fmla="*/ 16304 w 44621"/>
                    <a:gd name="connsiteY10" fmla="*/ -2076 h 70039"/>
                    <a:gd name="connsiteX11" fmla="*/ 7451 w 44621"/>
                    <a:gd name="connsiteY11" fmla="*/ -1340 h 70039"/>
                    <a:gd name="connsiteX12" fmla="*/ -1846 w 44621"/>
                    <a:gd name="connsiteY12" fmla="*/ 868 h 70039"/>
                    <a:gd name="connsiteX13" fmla="*/ -1846 w 44621"/>
                    <a:gd name="connsiteY13" fmla="*/ 10218 h 70039"/>
                    <a:gd name="connsiteX14" fmla="*/ 6742 w 44621"/>
                    <a:gd name="connsiteY14" fmla="*/ 6861 h 70039"/>
                    <a:gd name="connsiteX15" fmla="*/ 16112 w 44621"/>
                    <a:gd name="connsiteY15" fmla="*/ 5757 h 70039"/>
                    <a:gd name="connsiteX16" fmla="*/ 28764 w 44621"/>
                    <a:gd name="connsiteY16" fmla="*/ 9938 h 70039"/>
                    <a:gd name="connsiteX17" fmla="*/ 33435 w 44621"/>
                    <a:gd name="connsiteY17" fmla="*/ 21305 h 70039"/>
                    <a:gd name="connsiteX18" fmla="*/ 28764 w 44621"/>
                    <a:gd name="connsiteY18" fmla="*/ 32657 h 70039"/>
                    <a:gd name="connsiteX19" fmla="*/ 16112 w 44621"/>
                    <a:gd name="connsiteY19" fmla="*/ 36853 h 70039"/>
                    <a:gd name="connsiteX20" fmla="*/ 8648 w 44621"/>
                    <a:gd name="connsiteY20" fmla="*/ 36028 h 70039"/>
                    <a:gd name="connsiteX21" fmla="*/ 1066 w 44621"/>
                    <a:gd name="connsiteY21" fmla="*/ 33452 h 70039"/>
                    <a:gd name="connsiteX22" fmla="*/ 1066 w 44621"/>
                    <a:gd name="connsiteY22" fmla="*/ 67964 h 700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1" h="70039">
                      <a:moveTo>
                        <a:pt x="1066" y="67964"/>
                      </a:moveTo>
                      <a:lnTo>
                        <a:pt x="37691" y="67964"/>
                      </a:lnTo>
                      <a:lnTo>
                        <a:pt x="37691" y="60131"/>
                      </a:lnTo>
                      <a:lnTo>
                        <a:pt x="9609" y="60131"/>
                      </a:lnTo>
                      <a:lnTo>
                        <a:pt x="9609" y="43302"/>
                      </a:lnTo>
                      <a:cubicBezTo>
                        <a:pt x="10959" y="43763"/>
                        <a:pt x="12309" y="44107"/>
                        <a:pt x="13659" y="44332"/>
                      </a:cubicBezTo>
                      <a:cubicBezTo>
                        <a:pt x="15019" y="44558"/>
                        <a:pt x="16378" y="44671"/>
                        <a:pt x="17738" y="44671"/>
                      </a:cubicBezTo>
                      <a:cubicBezTo>
                        <a:pt x="25434" y="44671"/>
                        <a:pt x="31528" y="42570"/>
                        <a:pt x="36021" y="38369"/>
                      </a:cubicBezTo>
                      <a:cubicBezTo>
                        <a:pt x="40524" y="34168"/>
                        <a:pt x="42776" y="28480"/>
                        <a:pt x="42776" y="21305"/>
                      </a:cubicBezTo>
                      <a:cubicBezTo>
                        <a:pt x="42776" y="13914"/>
                        <a:pt x="40465" y="8166"/>
                        <a:pt x="35844" y="4064"/>
                      </a:cubicBezTo>
                      <a:cubicBezTo>
                        <a:pt x="31222" y="-30"/>
                        <a:pt x="24709" y="-2076"/>
                        <a:pt x="16304" y="-2076"/>
                      </a:cubicBezTo>
                      <a:cubicBezTo>
                        <a:pt x="13407" y="-2076"/>
                        <a:pt x="10456" y="-1831"/>
                        <a:pt x="7451" y="-1340"/>
                      </a:cubicBezTo>
                      <a:cubicBezTo>
                        <a:pt x="4456" y="-849"/>
                        <a:pt x="1357" y="-113"/>
                        <a:pt x="-1846" y="868"/>
                      </a:cubicBezTo>
                      <a:lnTo>
                        <a:pt x="-1846" y="10218"/>
                      </a:lnTo>
                      <a:cubicBezTo>
                        <a:pt x="923" y="8716"/>
                        <a:pt x="3786" y="7597"/>
                        <a:pt x="6742" y="6861"/>
                      </a:cubicBezTo>
                      <a:cubicBezTo>
                        <a:pt x="9698" y="6125"/>
                        <a:pt x="12821" y="5757"/>
                        <a:pt x="16112" y="5757"/>
                      </a:cubicBezTo>
                      <a:cubicBezTo>
                        <a:pt x="21443" y="5757"/>
                        <a:pt x="25660" y="7151"/>
                        <a:pt x="28764" y="9938"/>
                      </a:cubicBezTo>
                      <a:cubicBezTo>
                        <a:pt x="31878" y="12726"/>
                        <a:pt x="33435" y="16515"/>
                        <a:pt x="33435" y="21305"/>
                      </a:cubicBezTo>
                      <a:cubicBezTo>
                        <a:pt x="33435" y="26085"/>
                        <a:pt x="31878" y="29869"/>
                        <a:pt x="28764" y="32657"/>
                      </a:cubicBezTo>
                      <a:cubicBezTo>
                        <a:pt x="25660" y="35454"/>
                        <a:pt x="21443" y="36853"/>
                        <a:pt x="16112" y="36853"/>
                      </a:cubicBezTo>
                      <a:cubicBezTo>
                        <a:pt x="13619" y="36853"/>
                        <a:pt x="11131" y="36578"/>
                        <a:pt x="8648" y="36028"/>
                      </a:cubicBezTo>
                      <a:cubicBezTo>
                        <a:pt x="6175" y="35479"/>
                        <a:pt x="3648" y="34620"/>
                        <a:pt x="1066" y="33452"/>
                      </a:cubicBezTo>
                      <a:lnTo>
                        <a:pt x="1066" y="679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7" name="Freeform 686">
                  <a:extLst>
                    <a:ext uri="{FF2B5EF4-FFF2-40B4-BE49-F238E27FC236}">
                      <a16:creationId xmlns:a16="http://schemas.microsoft.com/office/drawing/2014/main" id="{BA73A21A-8732-75DF-4477-F28F3425B4A7}"/>
                    </a:ext>
                  </a:extLst>
                </p:cNvPr>
                <p:cNvSpPr/>
                <p:nvPr/>
              </p:nvSpPr>
              <p:spPr>
                <a:xfrm flipV="1">
                  <a:off x="6218769" y="5203914"/>
                  <a:ext cx="9754" cy="11690"/>
                </a:xfrm>
                <a:custGeom>
                  <a:avLst/>
                  <a:gdLst>
                    <a:gd name="connsiteX0" fmla="*/ -851 w 9754"/>
                    <a:gd name="connsiteY0" fmla="*/ 11508 h 11690"/>
                    <a:gd name="connsiteX1" fmla="*/ 8904 w 9754"/>
                    <a:gd name="connsiteY1" fmla="*/ 11508 h 11690"/>
                    <a:gd name="connsiteX2" fmla="*/ 8904 w 9754"/>
                    <a:gd name="connsiteY2" fmla="*/ -183 h 11690"/>
                    <a:gd name="connsiteX3" fmla="*/ -851 w 9754"/>
                    <a:gd name="connsiteY3" fmla="*/ -183 h 11690"/>
                    <a:gd name="connsiteX4" fmla="*/ -851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51" y="11508"/>
                      </a:moveTo>
                      <a:lnTo>
                        <a:pt x="8904" y="11508"/>
                      </a:lnTo>
                      <a:lnTo>
                        <a:pt x="8904" y="-183"/>
                      </a:lnTo>
                      <a:lnTo>
                        <a:pt x="-851" y="-183"/>
                      </a:lnTo>
                      <a:lnTo>
                        <a:pt x="-851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8" name="Freeform 687">
                  <a:extLst>
                    <a:ext uri="{FF2B5EF4-FFF2-40B4-BE49-F238E27FC236}">
                      <a16:creationId xmlns:a16="http://schemas.microsoft.com/office/drawing/2014/main" id="{C9F3C7CD-9071-FAF7-DAAD-01150FDDAB57}"/>
                    </a:ext>
                  </a:extLst>
                </p:cNvPr>
                <p:cNvSpPr/>
                <p:nvPr/>
              </p:nvSpPr>
              <p:spPr>
                <a:xfrm flipV="1">
                  <a:off x="6245941" y="5145668"/>
                  <a:ext cx="45389" cy="71276"/>
                </a:xfrm>
                <a:custGeom>
                  <a:avLst/>
                  <a:gdLst>
                    <a:gd name="connsiteX0" fmla="*/ 29315 w 45389"/>
                    <a:gd name="connsiteY0" fmla="*/ 36266 h 71276"/>
                    <a:gd name="connsiteX1" fmla="*/ 39765 w 45389"/>
                    <a:gd name="connsiteY1" fmla="*/ 30318 h 71276"/>
                    <a:gd name="connsiteX2" fmla="*/ 43534 w 45389"/>
                    <a:gd name="connsiteY2" fmla="*/ 19187 h 71276"/>
                    <a:gd name="connsiteX3" fmla="*/ 36513 w 45389"/>
                    <a:gd name="connsiteY3" fmla="*/ 3447 h 71276"/>
                    <a:gd name="connsiteX4" fmla="*/ 16560 w 45389"/>
                    <a:gd name="connsiteY4" fmla="*/ -2118 h 71276"/>
                    <a:gd name="connsiteX5" fmla="*/ 7633 w 45389"/>
                    <a:gd name="connsiteY5" fmla="*/ -1264 h 71276"/>
                    <a:gd name="connsiteX6" fmla="*/ -1856 w 45389"/>
                    <a:gd name="connsiteY6" fmla="*/ 1298 h 71276"/>
                    <a:gd name="connsiteX7" fmla="*/ -1856 w 45389"/>
                    <a:gd name="connsiteY7" fmla="*/ 10264 h 71276"/>
                    <a:gd name="connsiteX8" fmla="*/ 6628 w 45389"/>
                    <a:gd name="connsiteY8" fmla="*/ 6863 h 71276"/>
                    <a:gd name="connsiteX9" fmla="*/ 16294 w 45389"/>
                    <a:gd name="connsiteY9" fmla="*/ 5715 h 71276"/>
                    <a:gd name="connsiteX10" fmla="*/ 29655 w 45389"/>
                    <a:gd name="connsiteY10" fmla="*/ 9160 h 71276"/>
                    <a:gd name="connsiteX11" fmla="*/ 34252 w 45389"/>
                    <a:gd name="connsiteY11" fmla="*/ 19187 h 71276"/>
                    <a:gd name="connsiteX12" fmla="*/ 29980 w 45389"/>
                    <a:gd name="connsiteY12" fmla="*/ 28683 h 71276"/>
                    <a:gd name="connsiteX13" fmla="*/ 18097 w 45389"/>
                    <a:gd name="connsiteY13" fmla="*/ 32114 h 71276"/>
                    <a:gd name="connsiteX14" fmla="*/ 10057 w 45389"/>
                    <a:gd name="connsiteY14" fmla="*/ 32114 h 71276"/>
                    <a:gd name="connsiteX15" fmla="*/ 10057 w 45389"/>
                    <a:gd name="connsiteY15" fmla="*/ 39756 h 71276"/>
                    <a:gd name="connsiteX16" fmla="*/ 18467 w 45389"/>
                    <a:gd name="connsiteY16" fmla="*/ 39756 h 71276"/>
                    <a:gd name="connsiteX17" fmla="*/ 28990 w 45389"/>
                    <a:gd name="connsiteY17" fmla="*/ 42494 h 71276"/>
                    <a:gd name="connsiteX18" fmla="*/ 32641 w 45389"/>
                    <a:gd name="connsiteY18" fmla="*/ 50386 h 71276"/>
                    <a:gd name="connsiteX19" fmla="*/ 28872 w 45389"/>
                    <a:gd name="connsiteY19" fmla="*/ 58499 h 71276"/>
                    <a:gd name="connsiteX20" fmla="*/ 18097 w 45389"/>
                    <a:gd name="connsiteY20" fmla="*/ 61340 h 71276"/>
                    <a:gd name="connsiteX21" fmla="*/ 9865 w 45389"/>
                    <a:gd name="connsiteY21" fmla="*/ 60501 h 71276"/>
                    <a:gd name="connsiteX22" fmla="*/ 213 w 45389"/>
                    <a:gd name="connsiteY22" fmla="*/ 57939 h 71276"/>
                    <a:gd name="connsiteX23" fmla="*/ 213 w 45389"/>
                    <a:gd name="connsiteY23" fmla="*/ 66214 h 71276"/>
                    <a:gd name="connsiteX24" fmla="*/ 10175 w 45389"/>
                    <a:gd name="connsiteY24" fmla="*/ 68422 h 71276"/>
                    <a:gd name="connsiteX25" fmla="*/ 18925 w 45389"/>
                    <a:gd name="connsiteY25" fmla="*/ 69158 h 71276"/>
                    <a:gd name="connsiteX26" fmla="*/ 35730 w 45389"/>
                    <a:gd name="connsiteY26" fmla="*/ 64344 h 71276"/>
                    <a:gd name="connsiteX27" fmla="*/ 41923 w 45389"/>
                    <a:gd name="connsiteY27" fmla="*/ 51358 h 71276"/>
                    <a:gd name="connsiteX28" fmla="*/ 38641 w 45389"/>
                    <a:gd name="connsiteY28" fmla="*/ 41714 h 71276"/>
                    <a:gd name="connsiteX29" fmla="*/ 29315 w 45389"/>
                    <a:gd name="connsiteY29" fmla="*/ 36266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6">
                      <a:moveTo>
                        <a:pt x="29315" y="36266"/>
                      </a:moveTo>
                      <a:cubicBezTo>
                        <a:pt x="33779" y="35314"/>
                        <a:pt x="37262" y="33331"/>
                        <a:pt x="39765" y="30318"/>
                      </a:cubicBezTo>
                      <a:cubicBezTo>
                        <a:pt x="42277" y="27314"/>
                        <a:pt x="43534" y="23604"/>
                        <a:pt x="43534" y="19187"/>
                      </a:cubicBezTo>
                      <a:cubicBezTo>
                        <a:pt x="43534" y="12414"/>
                        <a:pt x="41194" y="7167"/>
                        <a:pt x="36513" y="3447"/>
                      </a:cubicBezTo>
                      <a:cubicBezTo>
                        <a:pt x="31833" y="-263"/>
                        <a:pt x="25182" y="-2118"/>
                        <a:pt x="16560" y="-2118"/>
                      </a:cubicBezTo>
                      <a:cubicBezTo>
                        <a:pt x="13673" y="-2118"/>
                        <a:pt x="10697" y="-1834"/>
                        <a:pt x="7633" y="-1264"/>
                      </a:cubicBezTo>
                      <a:cubicBezTo>
                        <a:pt x="4568" y="-695"/>
                        <a:pt x="1405" y="159"/>
                        <a:pt x="-1856" y="1298"/>
                      </a:cubicBezTo>
                      <a:lnTo>
                        <a:pt x="-1856" y="10264"/>
                      </a:lnTo>
                      <a:cubicBezTo>
                        <a:pt x="726" y="8762"/>
                        <a:pt x="3554" y="7629"/>
                        <a:pt x="6628" y="6863"/>
                      </a:cubicBezTo>
                      <a:cubicBezTo>
                        <a:pt x="9712" y="6097"/>
                        <a:pt x="12934" y="5715"/>
                        <a:pt x="16294" y="5715"/>
                      </a:cubicBezTo>
                      <a:cubicBezTo>
                        <a:pt x="22137" y="5715"/>
                        <a:pt x="26591" y="6863"/>
                        <a:pt x="29655" y="9160"/>
                      </a:cubicBezTo>
                      <a:cubicBezTo>
                        <a:pt x="32720" y="11457"/>
                        <a:pt x="34252" y="14799"/>
                        <a:pt x="34252" y="19187"/>
                      </a:cubicBezTo>
                      <a:cubicBezTo>
                        <a:pt x="34252" y="23241"/>
                        <a:pt x="32828" y="26406"/>
                        <a:pt x="29980" y="28683"/>
                      </a:cubicBezTo>
                      <a:cubicBezTo>
                        <a:pt x="27133" y="30970"/>
                        <a:pt x="23172" y="32114"/>
                        <a:pt x="18097" y="32114"/>
                      </a:cubicBezTo>
                      <a:lnTo>
                        <a:pt x="10057" y="32114"/>
                      </a:lnTo>
                      <a:lnTo>
                        <a:pt x="10057" y="39756"/>
                      </a:lnTo>
                      <a:lnTo>
                        <a:pt x="18467" y="39756"/>
                      </a:lnTo>
                      <a:cubicBezTo>
                        <a:pt x="23048" y="39756"/>
                        <a:pt x="26556" y="40668"/>
                        <a:pt x="28990" y="42494"/>
                      </a:cubicBezTo>
                      <a:cubicBezTo>
                        <a:pt x="31424" y="44320"/>
                        <a:pt x="32641" y="46950"/>
                        <a:pt x="32641" y="50386"/>
                      </a:cubicBezTo>
                      <a:cubicBezTo>
                        <a:pt x="32641" y="53910"/>
                        <a:pt x="31384" y="56614"/>
                        <a:pt x="28872" y="58499"/>
                      </a:cubicBezTo>
                      <a:cubicBezTo>
                        <a:pt x="26369" y="60393"/>
                        <a:pt x="22778" y="61340"/>
                        <a:pt x="18097" y="61340"/>
                      </a:cubicBezTo>
                      <a:cubicBezTo>
                        <a:pt x="15535" y="61340"/>
                        <a:pt x="12791" y="61061"/>
                        <a:pt x="9865" y="60501"/>
                      </a:cubicBezTo>
                      <a:cubicBezTo>
                        <a:pt x="6938" y="59951"/>
                        <a:pt x="3721" y="59097"/>
                        <a:pt x="213" y="57939"/>
                      </a:cubicBezTo>
                      <a:lnTo>
                        <a:pt x="213" y="66214"/>
                      </a:lnTo>
                      <a:cubicBezTo>
                        <a:pt x="3760" y="67195"/>
                        <a:pt x="7081" y="67932"/>
                        <a:pt x="10175" y="68422"/>
                      </a:cubicBezTo>
                      <a:cubicBezTo>
                        <a:pt x="13269" y="68913"/>
                        <a:pt x="16186" y="69158"/>
                        <a:pt x="18925" y="69158"/>
                      </a:cubicBezTo>
                      <a:cubicBezTo>
                        <a:pt x="26009" y="69158"/>
                        <a:pt x="31611" y="67554"/>
                        <a:pt x="35730" y="64344"/>
                      </a:cubicBezTo>
                      <a:cubicBezTo>
                        <a:pt x="39858" y="61144"/>
                        <a:pt x="41923" y="56815"/>
                        <a:pt x="41923" y="51358"/>
                      </a:cubicBezTo>
                      <a:cubicBezTo>
                        <a:pt x="41923" y="47549"/>
                        <a:pt x="40829" y="44335"/>
                        <a:pt x="38641" y="41714"/>
                      </a:cubicBezTo>
                      <a:cubicBezTo>
                        <a:pt x="36454" y="39093"/>
                        <a:pt x="33345" y="37277"/>
                        <a:pt x="29315" y="362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9" name="Freeform 688">
                  <a:extLst>
                    <a:ext uri="{FF2B5EF4-FFF2-40B4-BE49-F238E27FC236}">
                      <a16:creationId xmlns:a16="http://schemas.microsoft.com/office/drawing/2014/main" id="{0ED0A6ED-B261-2645-E647-AF1CBCA13A79}"/>
                    </a:ext>
                  </a:extLst>
                </p:cNvPr>
                <p:cNvSpPr/>
                <p:nvPr/>
              </p:nvSpPr>
              <p:spPr>
                <a:xfrm flipV="1">
                  <a:off x="6305517" y="5145668"/>
                  <a:ext cx="47621" cy="71276"/>
                </a:xfrm>
                <a:custGeom>
                  <a:avLst/>
                  <a:gdLst>
                    <a:gd name="connsiteX0" fmla="*/ 22740 w 47621"/>
                    <a:gd name="connsiteY0" fmla="*/ 37267 h 71276"/>
                    <a:gd name="connsiteX1" fmla="*/ 12778 w 47621"/>
                    <a:gd name="connsiteY1" fmla="*/ 32983 h 71276"/>
                    <a:gd name="connsiteX2" fmla="*/ 9112 w 47621"/>
                    <a:gd name="connsiteY2" fmla="*/ 21263 h 71276"/>
                    <a:gd name="connsiteX3" fmla="*/ 12778 w 47621"/>
                    <a:gd name="connsiteY3" fmla="*/ 9543 h 71276"/>
                    <a:gd name="connsiteX4" fmla="*/ 22740 w 47621"/>
                    <a:gd name="connsiteY4" fmla="*/ 5244 h 71276"/>
                    <a:gd name="connsiteX5" fmla="*/ 32687 w 47621"/>
                    <a:gd name="connsiteY5" fmla="*/ 9543 h 71276"/>
                    <a:gd name="connsiteX6" fmla="*/ 36352 w 47621"/>
                    <a:gd name="connsiteY6" fmla="*/ 21263 h 71276"/>
                    <a:gd name="connsiteX7" fmla="*/ 32687 w 47621"/>
                    <a:gd name="connsiteY7" fmla="*/ 32983 h 71276"/>
                    <a:gd name="connsiteX8" fmla="*/ 22740 w 47621"/>
                    <a:gd name="connsiteY8" fmla="*/ 37267 h 71276"/>
                    <a:gd name="connsiteX9" fmla="*/ 41259 w 47621"/>
                    <a:gd name="connsiteY9" fmla="*/ 66405 h 71276"/>
                    <a:gd name="connsiteX10" fmla="*/ 41259 w 47621"/>
                    <a:gd name="connsiteY10" fmla="*/ 57939 h 71276"/>
                    <a:gd name="connsiteX11" fmla="*/ 34165 w 47621"/>
                    <a:gd name="connsiteY11" fmla="*/ 60457 h 71276"/>
                    <a:gd name="connsiteX12" fmla="*/ 27070 w 47621"/>
                    <a:gd name="connsiteY12" fmla="*/ 61340 h 71276"/>
                    <a:gd name="connsiteX13" fmla="*/ 12955 w 47621"/>
                    <a:gd name="connsiteY13" fmla="*/ 55127 h 71276"/>
                    <a:gd name="connsiteX14" fmla="*/ 7398 w 47621"/>
                    <a:gd name="connsiteY14" fmla="*/ 36354 h 71276"/>
                    <a:gd name="connsiteX15" fmla="*/ 14226 w 47621"/>
                    <a:gd name="connsiteY15" fmla="*/ 42494 h 71276"/>
                    <a:gd name="connsiteX16" fmla="*/ 23286 w 47621"/>
                    <a:gd name="connsiteY16" fmla="*/ 44629 h 71276"/>
                    <a:gd name="connsiteX17" fmla="*/ 39707 w 47621"/>
                    <a:gd name="connsiteY17" fmla="*/ 38342 h 71276"/>
                    <a:gd name="connsiteX18" fmla="*/ 45737 w 47621"/>
                    <a:gd name="connsiteY18" fmla="*/ 21263 h 71276"/>
                    <a:gd name="connsiteX19" fmla="*/ 39456 w 47621"/>
                    <a:gd name="connsiteY19" fmla="*/ 4272 h 71276"/>
                    <a:gd name="connsiteX20" fmla="*/ 22740 w 47621"/>
                    <a:gd name="connsiteY20" fmla="*/ -2118 h 71276"/>
                    <a:gd name="connsiteX21" fmla="*/ 4442 w 47621"/>
                    <a:gd name="connsiteY21" fmla="*/ 7010 h 71276"/>
                    <a:gd name="connsiteX22" fmla="*/ -1884 w 47621"/>
                    <a:gd name="connsiteY22" fmla="*/ 33498 h 71276"/>
                    <a:gd name="connsiteX23" fmla="*/ 5875 w 47621"/>
                    <a:gd name="connsiteY23" fmla="*/ 59470 h 71276"/>
                    <a:gd name="connsiteX24" fmla="*/ 26701 w 47621"/>
                    <a:gd name="connsiteY24" fmla="*/ 69158 h 71276"/>
                    <a:gd name="connsiteX25" fmla="*/ 33795 w 47621"/>
                    <a:gd name="connsiteY25" fmla="*/ 68466 h 71276"/>
                    <a:gd name="connsiteX26" fmla="*/ 41259 w 47621"/>
                    <a:gd name="connsiteY26" fmla="*/ 66405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1" h="71276">
                      <a:moveTo>
                        <a:pt x="22740" y="37267"/>
                      </a:moveTo>
                      <a:cubicBezTo>
                        <a:pt x="18552" y="37267"/>
                        <a:pt x="15231" y="35839"/>
                        <a:pt x="12778" y="32983"/>
                      </a:cubicBezTo>
                      <a:cubicBezTo>
                        <a:pt x="10334" y="30136"/>
                        <a:pt x="9112" y="26229"/>
                        <a:pt x="9112" y="21263"/>
                      </a:cubicBezTo>
                      <a:cubicBezTo>
                        <a:pt x="9112" y="16325"/>
                        <a:pt x="10334" y="12419"/>
                        <a:pt x="12778" y="9543"/>
                      </a:cubicBezTo>
                      <a:cubicBezTo>
                        <a:pt x="15231" y="6677"/>
                        <a:pt x="18552" y="5244"/>
                        <a:pt x="22740" y="5244"/>
                      </a:cubicBezTo>
                      <a:cubicBezTo>
                        <a:pt x="26927" y="5244"/>
                        <a:pt x="30243" y="6677"/>
                        <a:pt x="32687" y="9543"/>
                      </a:cubicBezTo>
                      <a:cubicBezTo>
                        <a:pt x="35130" y="12419"/>
                        <a:pt x="36352" y="16325"/>
                        <a:pt x="36352" y="21263"/>
                      </a:cubicBezTo>
                      <a:cubicBezTo>
                        <a:pt x="36352" y="26229"/>
                        <a:pt x="35130" y="30136"/>
                        <a:pt x="32687" y="32983"/>
                      </a:cubicBezTo>
                      <a:cubicBezTo>
                        <a:pt x="30243" y="35839"/>
                        <a:pt x="26927" y="37267"/>
                        <a:pt x="22740" y="37267"/>
                      </a:cubicBezTo>
                      <a:close/>
                      <a:moveTo>
                        <a:pt x="41259" y="66405"/>
                      </a:moveTo>
                      <a:lnTo>
                        <a:pt x="41259" y="57939"/>
                      </a:lnTo>
                      <a:cubicBezTo>
                        <a:pt x="38914" y="59039"/>
                        <a:pt x="36549" y="59878"/>
                        <a:pt x="34165" y="60457"/>
                      </a:cubicBezTo>
                      <a:cubicBezTo>
                        <a:pt x="31780" y="61046"/>
                        <a:pt x="29415" y="61340"/>
                        <a:pt x="27070" y="61340"/>
                      </a:cubicBezTo>
                      <a:cubicBezTo>
                        <a:pt x="20912" y="61340"/>
                        <a:pt x="16207" y="59269"/>
                        <a:pt x="12955" y="55127"/>
                      </a:cubicBezTo>
                      <a:cubicBezTo>
                        <a:pt x="9713" y="50985"/>
                        <a:pt x="7861" y="44727"/>
                        <a:pt x="7398" y="36354"/>
                      </a:cubicBezTo>
                      <a:cubicBezTo>
                        <a:pt x="9211" y="39024"/>
                        <a:pt x="11487" y="41071"/>
                        <a:pt x="14226" y="42494"/>
                      </a:cubicBezTo>
                      <a:cubicBezTo>
                        <a:pt x="16975" y="43917"/>
                        <a:pt x="19995" y="44629"/>
                        <a:pt x="23286" y="44629"/>
                      </a:cubicBezTo>
                      <a:cubicBezTo>
                        <a:pt x="30213" y="44629"/>
                        <a:pt x="35687" y="42533"/>
                        <a:pt x="39707" y="38342"/>
                      </a:cubicBezTo>
                      <a:cubicBezTo>
                        <a:pt x="43727" y="34161"/>
                        <a:pt x="45737" y="28467"/>
                        <a:pt x="45737" y="21263"/>
                      </a:cubicBezTo>
                      <a:cubicBezTo>
                        <a:pt x="45737" y="14205"/>
                        <a:pt x="43643" y="8542"/>
                        <a:pt x="39456" y="4272"/>
                      </a:cubicBezTo>
                      <a:cubicBezTo>
                        <a:pt x="35268" y="12"/>
                        <a:pt x="29696" y="-2118"/>
                        <a:pt x="22740" y="-2118"/>
                      </a:cubicBezTo>
                      <a:cubicBezTo>
                        <a:pt x="14758" y="-2118"/>
                        <a:pt x="8659" y="925"/>
                        <a:pt x="4442" y="7010"/>
                      </a:cubicBezTo>
                      <a:cubicBezTo>
                        <a:pt x="225" y="13106"/>
                        <a:pt x="-1884" y="21935"/>
                        <a:pt x="-1884" y="33498"/>
                      </a:cubicBezTo>
                      <a:cubicBezTo>
                        <a:pt x="-1884" y="44354"/>
                        <a:pt x="702" y="53012"/>
                        <a:pt x="5875" y="59470"/>
                      </a:cubicBezTo>
                      <a:cubicBezTo>
                        <a:pt x="11048" y="65929"/>
                        <a:pt x="17990" y="69158"/>
                        <a:pt x="26701" y="69158"/>
                      </a:cubicBezTo>
                      <a:cubicBezTo>
                        <a:pt x="29046" y="69158"/>
                        <a:pt x="31411" y="68928"/>
                        <a:pt x="33795" y="68466"/>
                      </a:cubicBezTo>
                      <a:cubicBezTo>
                        <a:pt x="36180" y="68005"/>
                        <a:pt x="38668" y="67318"/>
                        <a:pt x="41259" y="6640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0" name="Graphic 16">
                <a:extLst>
                  <a:ext uri="{FF2B5EF4-FFF2-40B4-BE49-F238E27FC236}">
                    <a16:creationId xmlns:a16="http://schemas.microsoft.com/office/drawing/2014/main" id="{044E51F4-FAE0-E122-E905-BCDC757DFA5F}"/>
                  </a:ext>
                </a:extLst>
              </p:cNvPr>
              <p:cNvGrpSpPr/>
              <p:nvPr/>
            </p:nvGrpSpPr>
            <p:grpSpPr>
              <a:xfrm>
                <a:off x="6659817" y="5146904"/>
                <a:ext cx="203601" cy="71971"/>
                <a:chOff x="6659817" y="5146904"/>
                <a:chExt cx="203601" cy="71971"/>
              </a:xfrm>
              <a:solidFill>
                <a:srgbClr val="000000"/>
              </a:solidFill>
            </p:grpSpPr>
            <p:sp>
              <p:nvSpPr>
                <p:cNvPr id="691" name="Freeform 690">
                  <a:extLst>
                    <a:ext uri="{FF2B5EF4-FFF2-40B4-BE49-F238E27FC236}">
                      <a16:creationId xmlns:a16="http://schemas.microsoft.com/office/drawing/2014/main" id="{74600472-1933-0562-0A50-15508E405889}"/>
                    </a:ext>
                  </a:extLst>
                </p:cNvPr>
                <p:cNvSpPr/>
                <p:nvPr/>
              </p:nvSpPr>
              <p:spPr>
                <a:xfrm flipV="1">
                  <a:off x="6659817" y="5146904"/>
                  <a:ext cx="50252" cy="68700"/>
                </a:xfrm>
                <a:custGeom>
                  <a:avLst/>
                  <a:gdLst>
                    <a:gd name="connsiteX0" fmla="*/ 29325 w 50252"/>
                    <a:gd name="connsiteY0" fmla="*/ 58480 h 68700"/>
                    <a:gd name="connsiteX1" fmla="*/ 5766 w 50252"/>
                    <a:gd name="connsiteY1" fmla="*/ 21804 h 68700"/>
                    <a:gd name="connsiteX2" fmla="*/ 29325 w 50252"/>
                    <a:gd name="connsiteY2" fmla="*/ 21804 h 68700"/>
                    <a:gd name="connsiteX3" fmla="*/ 29325 w 50252"/>
                    <a:gd name="connsiteY3" fmla="*/ 58480 h 68700"/>
                    <a:gd name="connsiteX4" fmla="*/ 26872 w 50252"/>
                    <a:gd name="connsiteY4" fmla="*/ 66578 h 68700"/>
                    <a:gd name="connsiteX5" fmla="*/ 38607 w 50252"/>
                    <a:gd name="connsiteY5" fmla="*/ 66578 h 68700"/>
                    <a:gd name="connsiteX6" fmla="*/ 38607 w 50252"/>
                    <a:gd name="connsiteY6" fmla="*/ 21804 h 68700"/>
                    <a:gd name="connsiteX7" fmla="*/ 48451 w 50252"/>
                    <a:gd name="connsiteY7" fmla="*/ 21804 h 68700"/>
                    <a:gd name="connsiteX8" fmla="*/ 48451 w 50252"/>
                    <a:gd name="connsiteY8" fmla="*/ 14074 h 68700"/>
                    <a:gd name="connsiteX9" fmla="*/ 38607 w 50252"/>
                    <a:gd name="connsiteY9" fmla="*/ 14074 h 68700"/>
                    <a:gd name="connsiteX10" fmla="*/ 38607 w 50252"/>
                    <a:gd name="connsiteY10" fmla="*/ -2122 h 68700"/>
                    <a:gd name="connsiteX11" fmla="*/ 29325 w 50252"/>
                    <a:gd name="connsiteY11" fmla="*/ -2122 h 68700"/>
                    <a:gd name="connsiteX12" fmla="*/ 29325 w 50252"/>
                    <a:gd name="connsiteY12" fmla="*/ 14074 h 68700"/>
                    <a:gd name="connsiteX13" fmla="*/ -1801 w 50252"/>
                    <a:gd name="connsiteY13" fmla="*/ 14074 h 68700"/>
                    <a:gd name="connsiteX14" fmla="*/ -1801 w 50252"/>
                    <a:gd name="connsiteY14" fmla="*/ 23041 h 68700"/>
                    <a:gd name="connsiteX15" fmla="*/ 26872 w 50252"/>
                    <a:gd name="connsiteY15" fmla="*/ 66578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25" y="58480"/>
                      </a:moveTo>
                      <a:lnTo>
                        <a:pt x="5766" y="21804"/>
                      </a:lnTo>
                      <a:lnTo>
                        <a:pt x="29325" y="21804"/>
                      </a:lnTo>
                      <a:lnTo>
                        <a:pt x="29325" y="58480"/>
                      </a:lnTo>
                      <a:close/>
                      <a:moveTo>
                        <a:pt x="26872" y="66578"/>
                      </a:moveTo>
                      <a:lnTo>
                        <a:pt x="38607" y="66578"/>
                      </a:lnTo>
                      <a:lnTo>
                        <a:pt x="38607" y="21804"/>
                      </a:lnTo>
                      <a:lnTo>
                        <a:pt x="48451" y="21804"/>
                      </a:lnTo>
                      <a:lnTo>
                        <a:pt x="48451" y="14074"/>
                      </a:lnTo>
                      <a:lnTo>
                        <a:pt x="38607" y="14074"/>
                      </a:lnTo>
                      <a:lnTo>
                        <a:pt x="38607" y="-2122"/>
                      </a:lnTo>
                      <a:lnTo>
                        <a:pt x="29325" y="-2122"/>
                      </a:lnTo>
                      <a:lnTo>
                        <a:pt x="29325" y="14074"/>
                      </a:lnTo>
                      <a:lnTo>
                        <a:pt x="-1801" y="14074"/>
                      </a:lnTo>
                      <a:lnTo>
                        <a:pt x="-1801" y="23041"/>
                      </a:lnTo>
                      <a:lnTo>
                        <a:pt x="26872" y="665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2" name="Freeform 691">
                  <a:extLst>
                    <a:ext uri="{FF2B5EF4-FFF2-40B4-BE49-F238E27FC236}">
                      <a16:creationId xmlns:a16="http://schemas.microsoft.com/office/drawing/2014/main" id="{F7710B7B-0095-6906-01D7-2F53114C7FF7}"/>
                    </a:ext>
                  </a:extLst>
                </p:cNvPr>
                <p:cNvSpPr/>
                <p:nvPr/>
              </p:nvSpPr>
              <p:spPr>
                <a:xfrm flipV="1">
                  <a:off x="6725483" y="5203914"/>
                  <a:ext cx="9754" cy="11690"/>
                </a:xfrm>
                <a:custGeom>
                  <a:avLst/>
                  <a:gdLst>
                    <a:gd name="connsiteX0" fmla="*/ -798 w 9754"/>
                    <a:gd name="connsiteY0" fmla="*/ 11508 h 11690"/>
                    <a:gd name="connsiteX1" fmla="*/ 8957 w 9754"/>
                    <a:gd name="connsiteY1" fmla="*/ 11508 h 11690"/>
                    <a:gd name="connsiteX2" fmla="*/ 8957 w 9754"/>
                    <a:gd name="connsiteY2" fmla="*/ -183 h 11690"/>
                    <a:gd name="connsiteX3" fmla="*/ -798 w 9754"/>
                    <a:gd name="connsiteY3" fmla="*/ -183 h 11690"/>
                    <a:gd name="connsiteX4" fmla="*/ -798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8" y="11508"/>
                      </a:moveTo>
                      <a:lnTo>
                        <a:pt x="8957" y="11508"/>
                      </a:lnTo>
                      <a:lnTo>
                        <a:pt x="8957" y="-183"/>
                      </a:lnTo>
                      <a:lnTo>
                        <a:pt x="-798" y="-183"/>
                      </a:lnTo>
                      <a:lnTo>
                        <a:pt x="-798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3" name="Freeform 692">
                  <a:extLst>
                    <a:ext uri="{FF2B5EF4-FFF2-40B4-BE49-F238E27FC236}">
                      <a16:creationId xmlns:a16="http://schemas.microsoft.com/office/drawing/2014/main" id="{16B050FA-3D1A-7AAB-55A7-49D4F9726D78}"/>
                    </a:ext>
                  </a:extLst>
                </p:cNvPr>
                <p:cNvSpPr/>
                <p:nvPr/>
              </p:nvSpPr>
              <p:spPr>
                <a:xfrm flipV="1">
                  <a:off x="6750068" y="5146904"/>
                  <a:ext cx="50252" cy="68700"/>
                </a:xfrm>
                <a:custGeom>
                  <a:avLst/>
                  <a:gdLst>
                    <a:gd name="connsiteX0" fmla="*/ 29335 w 50252"/>
                    <a:gd name="connsiteY0" fmla="*/ 58480 h 68700"/>
                    <a:gd name="connsiteX1" fmla="*/ 5775 w 50252"/>
                    <a:gd name="connsiteY1" fmla="*/ 21804 h 68700"/>
                    <a:gd name="connsiteX2" fmla="*/ 29335 w 50252"/>
                    <a:gd name="connsiteY2" fmla="*/ 21804 h 68700"/>
                    <a:gd name="connsiteX3" fmla="*/ 29335 w 50252"/>
                    <a:gd name="connsiteY3" fmla="*/ 58480 h 68700"/>
                    <a:gd name="connsiteX4" fmla="*/ 26881 w 50252"/>
                    <a:gd name="connsiteY4" fmla="*/ 66578 h 68700"/>
                    <a:gd name="connsiteX5" fmla="*/ 38617 w 50252"/>
                    <a:gd name="connsiteY5" fmla="*/ 66578 h 68700"/>
                    <a:gd name="connsiteX6" fmla="*/ 38617 w 50252"/>
                    <a:gd name="connsiteY6" fmla="*/ 21804 h 68700"/>
                    <a:gd name="connsiteX7" fmla="*/ 48460 w 50252"/>
                    <a:gd name="connsiteY7" fmla="*/ 21804 h 68700"/>
                    <a:gd name="connsiteX8" fmla="*/ 48460 w 50252"/>
                    <a:gd name="connsiteY8" fmla="*/ 14074 h 68700"/>
                    <a:gd name="connsiteX9" fmla="*/ 38617 w 50252"/>
                    <a:gd name="connsiteY9" fmla="*/ 14074 h 68700"/>
                    <a:gd name="connsiteX10" fmla="*/ 38617 w 50252"/>
                    <a:gd name="connsiteY10" fmla="*/ -2122 h 68700"/>
                    <a:gd name="connsiteX11" fmla="*/ 29335 w 50252"/>
                    <a:gd name="connsiteY11" fmla="*/ -2122 h 68700"/>
                    <a:gd name="connsiteX12" fmla="*/ 29335 w 50252"/>
                    <a:gd name="connsiteY12" fmla="*/ 14074 h 68700"/>
                    <a:gd name="connsiteX13" fmla="*/ -1792 w 50252"/>
                    <a:gd name="connsiteY13" fmla="*/ 14074 h 68700"/>
                    <a:gd name="connsiteX14" fmla="*/ -1792 w 50252"/>
                    <a:gd name="connsiteY14" fmla="*/ 23041 h 68700"/>
                    <a:gd name="connsiteX15" fmla="*/ 26881 w 50252"/>
                    <a:gd name="connsiteY15" fmla="*/ 66578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35" y="58480"/>
                      </a:moveTo>
                      <a:lnTo>
                        <a:pt x="5775" y="21804"/>
                      </a:lnTo>
                      <a:lnTo>
                        <a:pt x="29335" y="21804"/>
                      </a:lnTo>
                      <a:lnTo>
                        <a:pt x="29335" y="58480"/>
                      </a:lnTo>
                      <a:close/>
                      <a:moveTo>
                        <a:pt x="26881" y="66578"/>
                      </a:moveTo>
                      <a:lnTo>
                        <a:pt x="38617" y="66578"/>
                      </a:lnTo>
                      <a:lnTo>
                        <a:pt x="38617" y="21804"/>
                      </a:lnTo>
                      <a:lnTo>
                        <a:pt x="48460" y="21804"/>
                      </a:lnTo>
                      <a:lnTo>
                        <a:pt x="48460" y="14074"/>
                      </a:lnTo>
                      <a:lnTo>
                        <a:pt x="38617" y="14074"/>
                      </a:lnTo>
                      <a:lnTo>
                        <a:pt x="38617" y="-2122"/>
                      </a:lnTo>
                      <a:lnTo>
                        <a:pt x="29335" y="-2122"/>
                      </a:lnTo>
                      <a:lnTo>
                        <a:pt x="29335" y="14074"/>
                      </a:lnTo>
                      <a:lnTo>
                        <a:pt x="-1792" y="14074"/>
                      </a:lnTo>
                      <a:lnTo>
                        <a:pt x="-1792" y="23041"/>
                      </a:lnTo>
                      <a:lnTo>
                        <a:pt x="26881" y="665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4" name="Freeform 693">
                  <a:extLst>
                    <a:ext uri="{FF2B5EF4-FFF2-40B4-BE49-F238E27FC236}">
                      <a16:creationId xmlns:a16="http://schemas.microsoft.com/office/drawing/2014/main" id="{28DABA81-3409-CA60-A3B5-6A816F69131F}"/>
                    </a:ext>
                  </a:extLst>
                </p:cNvPr>
                <p:cNvSpPr/>
                <p:nvPr/>
              </p:nvSpPr>
              <p:spPr>
                <a:xfrm flipV="1">
                  <a:off x="6813384" y="5146904"/>
                  <a:ext cx="44340" cy="68700"/>
                </a:xfrm>
                <a:custGeom>
                  <a:avLst/>
                  <a:gdLst>
                    <a:gd name="connsiteX0" fmla="*/ -1798 w 44340"/>
                    <a:gd name="connsiteY0" fmla="*/ 66578 h 68700"/>
                    <a:gd name="connsiteX1" fmla="*/ 42543 w 44340"/>
                    <a:gd name="connsiteY1" fmla="*/ 66578 h 68700"/>
                    <a:gd name="connsiteX2" fmla="*/ 42543 w 44340"/>
                    <a:gd name="connsiteY2" fmla="*/ 62618 h 68700"/>
                    <a:gd name="connsiteX3" fmla="*/ 17505 w 44340"/>
                    <a:gd name="connsiteY3" fmla="*/ -2122 h 68700"/>
                    <a:gd name="connsiteX4" fmla="*/ 7765 w 44340"/>
                    <a:gd name="connsiteY4" fmla="*/ -2122 h 68700"/>
                    <a:gd name="connsiteX5" fmla="*/ 31325 w 44340"/>
                    <a:gd name="connsiteY5" fmla="*/ 58745 h 68700"/>
                    <a:gd name="connsiteX6" fmla="*/ -1798 w 44340"/>
                    <a:gd name="connsiteY6" fmla="*/ 58745 h 68700"/>
                    <a:gd name="connsiteX7" fmla="*/ -1798 w 44340"/>
                    <a:gd name="connsiteY7" fmla="*/ 66578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40" h="68700">
                      <a:moveTo>
                        <a:pt x="-1798" y="66578"/>
                      </a:moveTo>
                      <a:lnTo>
                        <a:pt x="42543" y="66578"/>
                      </a:lnTo>
                      <a:lnTo>
                        <a:pt x="42543" y="62618"/>
                      </a:lnTo>
                      <a:lnTo>
                        <a:pt x="17505" y="-2122"/>
                      </a:lnTo>
                      <a:lnTo>
                        <a:pt x="7765" y="-2122"/>
                      </a:lnTo>
                      <a:lnTo>
                        <a:pt x="31325" y="58745"/>
                      </a:lnTo>
                      <a:lnTo>
                        <a:pt x="-1798" y="58745"/>
                      </a:lnTo>
                      <a:lnTo>
                        <a:pt x="-1798" y="665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95" name="Graphic 16">
                <a:extLst>
                  <a:ext uri="{FF2B5EF4-FFF2-40B4-BE49-F238E27FC236}">
                    <a16:creationId xmlns:a16="http://schemas.microsoft.com/office/drawing/2014/main" id="{2E45633C-0E3A-D43E-BA67-7F3AE89920ED}"/>
                  </a:ext>
                </a:extLst>
              </p:cNvPr>
              <p:cNvGrpSpPr/>
              <p:nvPr/>
            </p:nvGrpSpPr>
            <p:grpSpPr>
              <a:xfrm>
                <a:off x="7169117" y="5145668"/>
                <a:ext cx="203799" cy="74669"/>
                <a:chOff x="7169117" y="5145668"/>
                <a:chExt cx="203799" cy="74669"/>
              </a:xfrm>
              <a:solidFill>
                <a:srgbClr val="000000"/>
              </a:solidFill>
            </p:grpSpPr>
            <p:sp>
              <p:nvSpPr>
                <p:cNvPr id="696" name="Freeform 695">
                  <a:extLst>
                    <a:ext uri="{FF2B5EF4-FFF2-40B4-BE49-F238E27FC236}">
                      <a16:creationId xmlns:a16="http://schemas.microsoft.com/office/drawing/2014/main" id="{03A74533-0A1E-E023-97C2-5D94BC0436BD}"/>
                    </a:ext>
                  </a:extLst>
                </p:cNvPr>
                <p:cNvSpPr/>
                <p:nvPr/>
              </p:nvSpPr>
              <p:spPr>
                <a:xfrm flipV="1">
                  <a:off x="7169117" y="5145668"/>
                  <a:ext cx="45389" cy="71276"/>
                </a:xfrm>
                <a:custGeom>
                  <a:avLst/>
                  <a:gdLst>
                    <a:gd name="connsiteX0" fmla="*/ 29413 w 45389"/>
                    <a:gd name="connsiteY0" fmla="*/ 36266 h 71276"/>
                    <a:gd name="connsiteX1" fmla="*/ 39862 w 45389"/>
                    <a:gd name="connsiteY1" fmla="*/ 30318 h 71276"/>
                    <a:gd name="connsiteX2" fmla="*/ 43631 w 45389"/>
                    <a:gd name="connsiteY2" fmla="*/ 19187 h 71276"/>
                    <a:gd name="connsiteX3" fmla="*/ 36611 w 45389"/>
                    <a:gd name="connsiteY3" fmla="*/ 3447 h 71276"/>
                    <a:gd name="connsiteX4" fmla="*/ 16658 w 45389"/>
                    <a:gd name="connsiteY4" fmla="*/ -2118 h 71276"/>
                    <a:gd name="connsiteX5" fmla="*/ 7730 w 45389"/>
                    <a:gd name="connsiteY5" fmla="*/ -1264 h 71276"/>
                    <a:gd name="connsiteX6" fmla="*/ -1758 w 45389"/>
                    <a:gd name="connsiteY6" fmla="*/ 1298 h 71276"/>
                    <a:gd name="connsiteX7" fmla="*/ -1758 w 45389"/>
                    <a:gd name="connsiteY7" fmla="*/ 10264 h 71276"/>
                    <a:gd name="connsiteX8" fmla="*/ 6725 w 45389"/>
                    <a:gd name="connsiteY8" fmla="*/ 6863 h 71276"/>
                    <a:gd name="connsiteX9" fmla="*/ 16392 w 45389"/>
                    <a:gd name="connsiteY9" fmla="*/ 5715 h 71276"/>
                    <a:gd name="connsiteX10" fmla="*/ 29753 w 45389"/>
                    <a:gd name="connsiteY10" fmla="*/ 9160 h 71276"/>
                    <a:gd name="connsiteX11" fmla="*/ 34349 w 45389"/>
                    <a:gd name="connsiteY11" fmla="*/ 19187 h 71276"/>
                    <a:gd name="connsiteX12" fmla="*/ 30078 w 45389"/>
                    <a:gd name="connsiteY12" fmla="*/ 28683 h 71276"/>
                    <a:gd name="connsiteX13" fmla="*/ 18195 w 45389"/>
                    <a:gd name="connsiteY13" fmla="*/ 32114 h 71276"/>
                    <a:gd name="connsiteX14" fmla="*/ 10154 w 45389"/>
                    <a:gd name="connsiteY14" fmla="*/ 32114 h 71276"/>
                    <a:gd name="connsiteX15" fmla="*/ 10154 w 45389"/>
                    <a:gd name="connsiteY15" fmla="*/ 39756 h 71276"/>
                    <a:gd name="connsiteX16" fmla="*/ 18564 w 45389"/>
                    <a:gd name="connsiteY16" fmla="*/ 39756 h 71276"/>
                    <a:gd name="connsiteX17" fmla="*/ 29088 w 45389"/>
                    <a:gd name="connsiteY17" fmla="*/ 42494 h 71276"/>
                    <a:gd name="connsiteX18" fmla="*/ 32738 w 45389"/>
                    <a:gd name="connsiteY18" fmla="*/ 50386 h 71276"/>
                    <a:gd name="connsiteX19" fmla="*/ 28969 w 45389"/>
                    <a:gd name="connsiteY19" fmla="*/ 58499 h 71276"/>
                    <a:gd name="connsiteX20" fmla="*/ 18195 w 45389"/>
                    <a:gd name="connsiteY20" fmla="*/ 61340 h 71276"/>
                    <a:gd name="connsiteX21" fmla="*/ 9962 w 45389"/>
                    <a:gd name="connsiteY21" fmla="*/ 60501 h 71276"/>
                    <a:gd name="connsiteX22" fmla="*/ 311 w 45389"/>
                    <a:gd name="connsiteY22" fmla="*/ 57939 h 71276"/>
                    <a:gd name="connsiteX23" fmla="*/ 311 w 45389"/>
                    <a:gd name="connsiteY23" fmla="*/ 66214 h 71276"/>
                    <a:gd name="connsiteX24" fmla="*/ 10273 w 45389"/>
                    <a:gd name="connsiteY24" fmla="*/ 68422 h 71276"/>
                    <a:gd name="connsiteX25" fmla="*/ 19022 w 45389"/>
                    <a:gd name="connsiteY25" fmla="*/ 69158 h 71276"/>
                    <a:gd name="connsiteX26" fmla="*/ 35827 w 45389"/>
                    <a:gd name="connsiteY26" fmla="*/ 64344 h 71276"/>
                    <a:gd name="connsiteX27" fmla="*/ 42020 w 45389"/>
                    <a:gd name="connsiteY27" fmla="*/ 51358 h 71276"/>
                    <a:gd name="connsiteX28" fmla="*/ 38739 w 45389"/>
                    <a:gd name="connsiteY28" fmla="*/ 41714 h 71276"/>
                    <a:gd name="connsiteX29" fmla="*/ 29413 w 45389"/>
                    <a:gd name="connsiteY29" fmla="*/ 36266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6">
                      <a:moveTo>
                        <a:pt x="29413" y="36266"/>
                      </a:moveTo>
                      <a:cubicBezTo>
                        <a:pt x="33876" y="35314"/>
                        <a:pt x="37360" y="33331"/>
                        <a:pt x="39862" y="30318"/>
                      </a:cubicBezTo>
                      <a:cubicBezTo>
                        <a:pt x="42375" y="27314"/>
                        <a:pt x="43631" y="23604"/>
                        <a:pt x="43631" y="19187"/>
                      </a:cubicBezTo>
                      <a:cubicBezTo>
                        <a:pt x="43631" y="12414"/>
                        <a:pt x="41291" y="7167"/>
                        <a:pt x="36611" y="3447"/>
                      </a:cubicBezTo>
                      <a:cubicBezTo>
                        <a:pt x="31930" y="-263"/>
                        <a:pt x="25279" y="-2118"/>
                        <a:pt x="16658" y="-2118"/>
                      </a:cubicBezTo>
                      <a:cubicBezTo>
                        <a:pt x="13771" y="-2118"/>
                        <a:pt x="10795" y="-1834"/>
                        <a:pt x="7730" y="-1264"/>
                      </a:cubicBezTo>
                      <a:cubicBezTo>
                        <a:pt x="4666" y="-695"/>
                        <a:pt x="1503" y="159"/>
                        <a:pt x="-1758" y="1298"/>
                      </a:cubicBezTo>
                      <a:lnTo>
                        <a:pt x="-1758" y="10264"/>
                      </a:lnTo>
                      <a:cubicBezTo>
                        <a:pt x="823" y="8762"/>
                        <a:pt x="3651" y="7629"/>
                        <a:pt x="6725" y="6863"/>
                      </a:cubicBezTo>
                      <a:cubicBezTo>
                        <a:pt x="9810" y="6097"/>
                        <a:pt x="13032" y="5715"/>
                        <a:pt x="16392" y="5715"/>
                      </a:cubicBezTo>
                      <a:cubicBezTo>
                        <a:pt x="22235" y="5715"/>
                        <a:pt x="26688" y="6863"/>
                        <a:pt x="29753" y="9160"/>
                      </a:cubicBezTo>
                      <a:cubicBezTo>
                        <a:pt x="32817" y="11457"/>
                        <a:pt x="34349" y="14799"/>
                        <a:pt x="34349" y="19187"/>
                      </a:cubicBezTo>
                      <a:cubicBezTo>
                        <a:pt x="34349" y="23241"/>
                        <a:pt x="32926" y="26406"/>
                        <a:pt x="30078" y="28683"/>
                      </a:cubicBezTo>
                      <a:cubicBezTo>
                        <a:pt x="27230" y="30970"/>
                        <a:pt x="23269" y="32114"/>
                        <a:pt x="18195" y="32114"/>
                      </a:cubicBezTo>
                      <a:lnTo>
                        <a:pt x="10154" y="32114"/>
                      </a:lnTo>
                      <a:lnTo>
                        <a:pt x="10154" y="39756"/>
                      </a:lnTo>
                      <a:lnTo>
                        <a:pt x="18564" y="39756"/>
                      </a:lnTo>
                      <a:cubicBezTo>
                        <a:pt x="23146" y="39756"/>
                        <a:pt x="26654" y="40668"/>
                        <a:pt x="29088" y="42494"/>
                      </a:cubicBezTo>
                      <a:cubicBezTo>
                        <a:pt x="31521" y="44320"/>
                        <a:pt x="32738" y="46950"/>
                        <a:pt x="32738" y="50386"/>
                      </a:cubicBezTo>
                      <a:cubicBezTo>
                        <a:pt x="32738" y="53910"/>
                        <a:pt x="31482" y="56614"/>
                        <a:pt x="28969" y="58499"/>
                      </a:cubicBezTo>
                      <a:cubicBezTo>
                        <a:pt x="26467" y="60393"/>
                        <a:pt x="22875" y="61340"/>
                        <a:pt x="18195" y="61340"/>
                      </a:cubicBezTo>
                      <a:cubicBezTo>
                        <a:pt x="15633" y="61340"/>
                        <a:pt x="12889" y="61061"/>
                        <a:pt x="9962" y="60501"/>
                      </a:cubicBezTo>
                      <a:cubicBezTo>
                        <a:pt x="7036" y="59951"/>
                        <a:pt x="3819" y="59097"/>
                        <a:pt x="311" y="57939"/>
                      </a:cubicBezTo>
                      <a:lnTo>
                        <a:pt x="311" y="66214"/>
                      </a:lnTo>
                      <a:cubicBezTo>
                        <a:pt x="3858" y="67195"/>
                        <a:pt x="7179" y="67932"/>
                        <a:pt x="10273" y="68422"/>
                      </a:cubicBezTo>
                      <a:cubicBezTo>
                        <a:pt x="13367" y="68913"/>
                        <a:pt x="16283" y="69158"/>
                        <a:pt x="19022" y="69158"/>
                      </a:cubicBezTo>
                      <a:cubicBezTo>
                        <a:pt x="26107" y="69158"/>
                        <a:pt x="31709" y="67554"/>
                        <a:pt x="35827" y="64344"/>
                      </a:cubicBezTo>
                      <a:cubicBezTo>
                        <a:pt x="39956" y="61144"/>
                        <a:pt x="42020" y="56815"/>
                        <a:pt x="42020" y="51358"/>
                      </a:cubicBezTo>
                      <a:cubicBezTo>
                        <a:pt x="42020" y="47549"/>
                        <a:pt x="40926" y="44335"/>
                        <a:pt x="38739" y="41714"/>
                      </a:cubicBezTo>
                      <a:cubicBezTo>
                        <a:pt x="36552" y="39093"/>
                        <a:pt x="33443" y="37277"/>
                        <a:pt x="29413" y="362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7" name="Freeform 696">
                  <a:extLst>
                    <a:ext uri="{FF2B5EF4-FFF2-40B4-BE49-F238E27FC236}">
                      <a16:creationId xmlns:a16="http://schemas.microsoft.com/office/drawing/2014/main" id="{E789B526-B2CD-3B0A-3CE7-4DDFBCF722B2}"/>
                    </a:ext>
                  </a:extLst>
                </p:cNvPr>
                <p:cNvSpPr/>
                <p:nvPr/>
              </p:nvSpPr>
              <p:spPr>
                <a:xfrm flipV="1">
                  <a:off x="7232196" y="5203914"/>
                  <a:ext cx="9754" cy="11690"/>
                </a:xfrm>
                <a:custGeom>
                  <a:avLst/>
                  <a:gdLst>
                    <a:gd name="connsiteX0" fmla="*/ -744 w 9754"/>
                    <a:gd name="connsiteY0" fmla="*/ 11508 h 11690"/>
                    <a:gd name="connsiteX1" fmla="*/ 9011 w 9754"/>
                    <a:gd name="connsiteY1" fmla="*/ 11508 h 11690"/>
                    <a:gd name="connsiteX2" fmla="*/ 9011 w 9754"/>
                    <a:gd name="connsiteY2" fmla="*/ -183 h 11690"/>
                    <a:gd name="connsiteX3" fmla="*/ -744 w 9754"/>
                    <a:gd name="connsiteY3" fmla="*/ -183 h 11690"/>
                    <a:gd name="connsiteX4" fmla="*/ -744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4" y="11508"/>
                      </a:moveTo>
                      <a:lnTo>
                        <a:pt x="9011" y="11508"/>
                      </a:lnTo>
                      <a:lnTo>
                        <a:pt x="9011" y="-183"/>
                      </a:lnTo>
                      <a:lnTo>
                        <a:pt x="-744" y="-183"/>
                      </a:lnTo>
                      <a:lnTo>
                        <a:pt x="-744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8" name="Freeform 697">
                  <a:extLst>
                    <a:ext uri="{FF2B5EF4-FFF2-40B4-BE49-F238E27FC236}">
                      <a16:creationId xmlns:a16="http://schemas.microsoft.com/office/drawing/2014/main" id="{D3B07D24-AE00-CA21-72A4-0B0E84E293D9}"/>
                    </a:ext>
                  </a:extLst>
                </p:cNvPr>
                <p:cNvSpPr/>
                <p:nvPr/>
              </p:nvSpPr>
              <p:spPr>
                <a:xfrm flipV="1">
                  <a:off x="7258570" y="5145668"/>
                  <a:ext cx="47296" cy="71276"/>
                </a:xfrm>
                <a:custGeom>
                  <a:avLst/>
                  <a:gdLst>
                    <a:gd name="connsiteX0" fmla="*/ 21889 w 47296"/>
                    <a:gd name="connsiteY0" fmla="*/ 31849 h 71276"/>
                    <a:gd name="connsiteX1" fmla="*/ 11424 w 47296"/>
                    <a:gd name="connsiteY1" fmla="*/ 28301 h 71276"/>
                    <a:gd name="connsiteX2" fmla="*/ 7626 w 47296"/>
                    <a:gd name="connsiteY2" fmla="*/ 18554 h 71276"/>
                    <a:gd name="connsiteX3" fmla="*/ 11424 w 47296"/>
                    <a:gd name="connsiteY3" fmla="*/ 8792 h 71276"/>
                    <a:gd name="connsiteX4" fmla="*/ 21889 w 47296"/>
                    <a:gd name="connsiteY4" fmla="*/ 5244 h 71276"/>
                    <a:gd name="connsiteX5" fmla="*/ 32368 w 47296"/>
                    <a:gd name="connsiteY5" fmla="*/ 8807 h 71276"/>
                    <a:gd name="connsiteX6" fmla="*/ 36211 w 47296"/>
                    <a:gd name="connsiteY6" fmla="*/ 18554 h 71276"/>
                    <a:gd name="connsiteX7" fmla="*/ 32397 w 47296"/>
                    <a:gd name="connsiteY7" fmla="*/ 28301 h 71276"/>
                    <a:gd name="connsiteX8" fmla="*/ 21889 w 47296"/>
                    <a:gd name="connsiteY8" fmla="*/ 31849 h 71276"/>
                    <a:gd name="connsiteX9" fmla="*/ 12563 w 47296"/>
                    <a:gd name="connsiteY9" fmla="*/ 35795 h 71276"/>
                    <a:gd name="connsiteX10" fmla="*/ 3207 w 47296"/>
                    <a:gd name="connsiteY10" fmla="*/ 41360 h 71276"/>
                    <a:gd name="connsiteX11" fmla="*/ -134 w 47296"/>
                    <a:gd name="connsiteY11" fmla="*/ 51358 h 71276"/>
                    <a:gd name="connsiteX12" fmla="*/ 5749 w 47296"/>
                    <a:gd name="connsiteY12" fmla="*/ 64373 h 71276"/>
                    <a:gd name="connsiteX13" fmla="*/ 21889 w 47296"/>
                    <a:gd name="connsiteY13" fmla="*/ 69158 h 71276"/>
                    <a:gd name="connsiteX14" fmla="*/ 38058 w 47296"/>
                    <a:gd name="connsiteY14" fmla="*/ 64373 h 71276"/>
                    <a:gd name="connsiteX15" fmla="*/ 43926 w 47296"/>
                    <a:gd name="connsiteY15" fmla="*/ 51358 h 71276"/>
                    <a:gd name="connsiteX16" fmla="*/ 40571 w 47296"/>
                    <a:gd name="connsiteY16" fmla="*/ 41360 h 71276"/>
                    <a:gd name="connsiteX17" fmla="*/ 31274 w 47296"/>
                    <a:gd name="connsiteY17" fmla="*/ 35795 h 71276"/>
                    <a:gd name="connsiteX18" fmla="*/ 41768 w 47296"/>
                    <a:gd name="connsiteY18" fmla="*/ 29670 h 71276"/>
                    <a:gd name="connsiteX19" fmla="*/ 45537 w 47296"/>
                    <a:gd name="connsiteY19" fmla="*/ 18554 h 71276"/>
                    <a:gd name="connsiteX20" fmla="*/ 39418 w 47296"/>
                    <a:gd name="connsiteY20" fmla="*/ 3212 h 71276"/>
                    <a:gd name="connsiteX21" fmla="*/ 21889 w 47296"/>
                    <a:gd name="connsiteY21" fmla="*/ -2118 h 71276"/>
                    <a:gd name="connsiteX22" fmla="*/ 4360 w 47296"/>
                    <a:gd name="connsiteY22" fmla="*/ 3212 h 71276"/>
                    <a:gd name="connsiteX23" fmla="*/ -1759 w 47296"/>
                    <a:gd name="connsiteY23" fmla="*/ 18554 h 71276"/>
                    <a:gd name="connsiteX24" fmla="*/ 2024 w 47296"/>
                    <a:gd name="connsiteY24" fmla="*/ 29670 h 71276"/>
                    <a:gd name="connsiteX25" fmla="*/ 12563 w 47296"/>
                    <a:gd name="connsiteY25" fmla="*/ 35795 h 71276"/>
                    <a:gd name="connsiteX26" fmla="*/ 9148 w 47296"/>
                    <a:gd name="connsiteY26" fmla="*/ 50474 h 71276"/>
                    <a:gd name="connsiteX27" fmla="*/ 12489 w 47296"/>
                    <a:gd name="connsiteY27" fmla="*/ 42155 h 71276"/>
                    <a:gd name="connsiteX28" fmla="*/ 21889 w 47296"/>
                    <a:gd name="connsiteY28" fmla="*/ 39167 h 71276"/>
                    <a:gd name="connsiteX29" fmla="*/ 31289 w 47296"/>
                    <a:gd name="connsiteY29" fmla="*/ 42155 h 71276"/>
                    <a:gd name="connsiteX30" fmla="*/ 34688 w 47296"/>
                    <a:gd name="connsiteY30" fmla="*/ 50474 h 71276"/>
                    <a:gd name="connsiteX31" fmla="*/ 31289 w 47296"/>
                    <a:gd name="connsiteY31" fmla="*/ 58808 h 71276"/>
                    <a:gd name="connsiteX32" fmla="*/ 21889 w 47296"/>
                    <a:gd name="connsiteY32" fmla="*/ 61797 h 71276"/>
                    <a:gd name="connsiteX33" fmla="*/ 12489 w 47296"/>
                    <a:gd name="connsiteY33" fmla="*/ 58808 h 71276"/>
                    <a:gd name="connsiteX34" fmla="*/ 9148 w 47296"/>
                    <a:gd name="connsiteY34" fmla="*/ 50474 h 71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6" h="71276">
                      <a:moveTo>
                        <a:pt x="21889" y="31849"/>
                      </a:moveTo>
                      <a:cubicBezTo>
                        <a:pt x="17455" y="31849"/>
                        <a:pt x="13967" y="30666"/>
                        <a:pt x="11424" y="28301"/>
                      </a:cubicBezTo>
                      <a:cubicBezTo>
                        <a:pt x="8892" y="25935"/>
                        <a:pt x="7626" y="22686"/>
                        <a:pt x="7626" y="18554"/>
                      </a:cubicBezTo>
                      <a:cubicBezTo>
                        <a:pt x="7626" y="14411"/>
                        <a:pt x="8892" y="11157"/>
                        <a:pt x="11424" y="8792"/>
                      </a:cubicBezTo>
                      <a:cubicBezTo>
                        <a:pt x="13967" y="6426"/>
                        <a:pt x="17455" y="5244"/>
                        <a:pt x="21889" y="5244"/>
                      </a:cubicBezTo>
                      <a:cubicBezTo>
                        <a:pt x="26323" y="5244"/>
                        <a:pt x="29816" y="6431"/>
                        <a:pt x="32368" y="8807"/>
                      </a:cubicBezTo>
                      <a:cubicBezTo>
                        <a:pt x="34930" y="11192"/>
                        <a:pt x="36211" y="14441"/>
                        <a:pt x="36211" y="18554"/>
                      </a:cubicBezTo>
                      <a:cubicBezTo>
                        <a:pt x="36211" y="22686"/>
                        <a:pt x="34940" y="25935"/>
                        <a:pt x="32397" y="28301"/>
                      </a:cubicBezTo>
                      <a:cubicBezTo>
                        <a:pt x="29865" y="30666"/>
                        <a:pt x="26362" y="31849"/>
                        <a:pt x="21889" y="31849"/>
                      </a:cubicBezTo>
                      <a:close/>
                      <a:moveTo>
                        <a:pt x="12563" y="35795"/>
                      </a:moveTo>
                      <a:cubicBezTo>
                        <a:pt x="8562" y="36777"/>
                        <a:pt x="5443" y="38632"/>
                        <a:pt x="3207" y="41360"/>
                      </a:cubicBezTo>
                      <a:cubicBezTo>
                        <a:pt x="980" y="44099"/>
                        <a:pt x="-134" y="47431"/>
                        <a:pt x="-134" y="51358"/>
                      </a:cubicBezTo>
                      <a:cubicBezTo>
                        <a:pt x="-134" y="56845"/>
                        <a:pt x="1827" y="61183"/>
                        <a:pt x="5749" y="64373"/>
                      </a:cubicBezTo>
                      <a:cubicBezTo>
                        <a:pt x="9680" y="67563"/>
                        <a:pt x="15060" y="69158"/>
                        <a:pt x="21889" y="69158"/>
                      </a:cubicBezTo>
                      <a:cubicBezTo>
                        <a:pt x="28757" y="69158"/>
                        <a:pt x="34146" y="67563"/>
                        <a:pt x="38058" y="64373"/>
                      </a:cubicBezTo>
                      <a:cubicBezTo>
                        <a:pt x="41970" y="61183"/>
                        <a:pt x="43926" y="56845"/>
                        <a:pt x="43926" y="51358"/>
                      </a:cubicBezTo>
                      <a:cubicBezTo>
                        <a:pt x="43926" y="47431"/>
                        <a:pt x="42808" y="44099"/>
                        <a:pt x="40571" y="41360"/>
                      </a:cubicBezTo>
                      <a:cubicBezTo>
                        <a:pt x="38344" y="38632"/>
                        <a:pt x="35245" y="36777"/>
                        <a:pt x="31274" y="35795"/>
                      </a:cubicBezTo>
                      <a:cubicBezTo>
                        <a:pt x="35767" y="34754"/>
                        <a:pt x="39265" y="32713"/>
                        <a:pt x="41768" y="29670"/>
                      </a:cubicBezTo>
                      <a:cubicBezTo>
                        <a:pt x="44281" y="26637"/>
                        <a:pt x="45537" y="22931"/>
                        <a:pt x="45537" y="18554"/>
                      </a:cubicBezTo>
                      <a:cubicBezTo>
                        <a:pt x="45537" y="11889"/>
                        <a:pt x="43497" y="6775"/>
                        <a:pt x="39418" y="3212"/>
                      </a:cubicBezTo>
                      <a:cubicBezTo>
                        <a:pt x="35339" y="-342"/>
                        <a:pt x="29496" y="-2118"/>
                        <a:pt x="21889" y="-2118"/>
                      </a:cubicBezTo>
                      <a:cubicBezTo>
                        <a:pt x="14292" y="-2118"/>
                        <a:pt x="8449" y="-342"/>
                        <a:pt x="4360" y="3212"/>
                      </a:cubicBezTo>
                      <a:cubicBezTo>
                        <a:pt x="280" y="6775"/>
                        <a:pt x="-1759" y="11889"/>
                        <a:pt x="-1759" y="18554"/>
                      </a:cubicBezTo>
                      <a:cubicBezTo>
                        <a:pt x="-1759" y="22931"/>
                        <a:pt x="-498" y="26637"/>
                        <a:pt x="2024" y="29670"/>
                      </a:cubicBezTo>
                      <a:cubicBezTo>
                        <a:pt x="4557" y="32713"/>
                        <a:pt x="8069" y="34754"/>
                        <a:pt x="12563" y="35795"/>
                      </a:cubicBezTo>
                      <a:close/>
                      <a:moveTo>
                        <a:pt x="9148" y="50474"/>
                      </a:moveTo>
                      <a:cubicBezTo>
                        <a:pt x="9148" y="46921"/>
                        <a:pt x="10262" y="44148"/>
                        <a:pt x="12489" y="42155"/>
                      </a:cubicBezTo>
                      <a:cubicBezTo>
                        <a:pt x="14725" y="40163"/>
                        <a:pt x="17859" y="39167"/>
                        <a:pt x="21889" y="39167"/>
                      </a:cubicBezTo>
                      <a:cubicBezTo>
                        <a:pt x="25899" y="39167"/>
                        <a:pt x="29032" y="40163"/>
                        <a:pt x="31289" y="42155"/>
                      </a:cubicBezTo>
                      <a:cubicBezTo>
                        <a:pt x="33555" y="44148"/>
                        <a:pt x="34688" y="46921"/>
                        <a:pt x="34688" y="50474"/>
                      </a:cubicBezTo>
                      <a:cubicBezTo>
                        <a:pt x="34688" y="54037"/>
                        <a:pt x="33555" y="56815"/>
                        <a:pt x="31289" y="58808"/>
                      </a:cubicBezTo>
                      <a:cubicBezTo>
                        <a:pt x="29032" y="60800"/>
                        <a:pt x="25899" y="61797"/>
                        <a:pt x="21889" y="61797"/>
                      </a:cubicBezTo>
                      <a:cubicBezTo>
                        <a:pt x="17859" y="61797"/>
                        <a:pt x="14725" y="60800"/>
                        <a:pt x="12489" y="58808"/>
                      </a:cubicBezTo>
                      <a:cubicBezTo>
                        <a:pt x="10262" y="56815"/>
                        <a:pt x="9148" y="54037"/>
                        <a:pt x="9148" y="504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9" name="Freeform 698">
                  <a:extLst>
                    <a:ext uri="{FF2B5EF4-FFF2-40B4-BE49-F238E27FC236}">
                      <a16:creationId xmlns:a16="http://schemas.microsoft.com/office/drawing/2014/main" id="{90E2E2DF-4D73-A225-EBFF-338E534A5F7D}"/>
                    </a:ext>
                  </a:extLst>
                </p:cNvPr>
                <p:cNvSpPr/>
                <p:nvPr/>
              </p:nvSpPr>
              <p:spPr>
                <a:xfrm flipV="1">
                  <a:off x="7316964" y="5146904"/>
                  <a:ext cx="50252" cy="68700"/>
                </a:xfrm>
                <a:custGeom>
                  <a:avLst/>
                  <a:gdLst>
                    <a:gd name="connsiteX0" fmla="*/ 29395 w 50252"/>
                    <a:gd name="connsiteY0" fmla="*/ 58480 h 68700"/>
                    <a:gd name="connsiteX1" fmla="*/ 5835 w 50252"/>
                    <a:gd name="connsiteY1" fmla="*/ 21804 h 68700"/>
                    <a:gd name="connsiteX2" fmla="*/ 29395 w 50252"/>
                    <a:gd name="connsiteY2" fmla="*/ 21804 h 68700"/>
                    <a:gd name="connsiteX3" fmla="*/ 29395 w 50252"/>
                    <a:gd name="connsiteY3" fmla="*/ 58480 h 68700"/>
                    <a:gd name="connsiteX4" fmla="*/ 26941 w 50252"/>
                    <a:gd name="connsiteY4" fmla="*/ 66578 h 68700"/>
                    <a:gd name="connsiteX5" fmla="*/ 38677 w 50252"/>
                    <a:gd name="connsiteY5" fmla="*/ 66578 h 68700"/>
                    <a:gd name="connsiteX6" fmla="*/ 38677 w 50252"/>
                    <a:gd name="connsiteY6" fmla="*/ 21804 h 68700"/>
                    <a:gd name="connsiteX7" fmla="*/ 48520 w 50252"/>
                    <a:gd name="connsiteY7" fmla="*/ 21804 h 68700"/>
                    <a:gd name="connsiteX8" fmla="*/ 48520 w 50252"/>
                    <a:gd name="connsiteY8" fmla="*/ 14074 h 68700"/>
                    <a:gd name="connsiteX9" fmla="*/ 38677 w 50252"/>
                    <a:gd name="connsiteY9" fmla="*/ 14074 h 68700"/>
                    <a:gd name="connsiteX10" fmla="*/ 38677 w 50252"/>
                    <a:gd name="connsiteY10" fmla="*/ -2122 h 68700"/>
                    <a:gd name="connsiteX11" fmla="*/ 29395 w 50252"/>
                    <a:gd name="connsiteY11" fmla="*/ -2122 h 68700"/>
                    <a:gd name="connsiteX12" fmla="*/ 29395 w 50252"/>
                    <a:gd name="connsiteY12" fmla="*/ 14074 h 68700"/>
                    <a:gd name="connsiteX13" fmla="*/ -1732 w 50252"/>
                    <a:gd name="connsiteY13" fmla="*/ 14074 h 68700"/>
                    <a:gd name="connsiteX14" fmla="*/ -1732 w 50252"/>
                    <a:gd name="connsiteY14" fmla="*/ 23041 h 68700"/>
                    <a:gd name="connsiteX15" fmla="*/ 26941 w 50252"/>
                    <a:gd name="connsiteY15" fmla="*/ 66578 h 68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2" h="68700">
                      <a:moveTo>
                        <a:pt x="29395" y="58480"/>
                      </a:moveTo>
                      <a:lnTo>
                        <a:pt x="5835" y="21804"/>
                      </a:lnTo>
                      <a:lnTo>
                        <a:pt x="29395" y="21804"/>
                      </a:lnTo>
                      <a:lnTo>
                        <a:pt x="29395" y="58480"/>
                      </a:lnTo>
                      <a:close/>
                      <a:moveTo>
                        <a:pt x="26941" y="66578"/>
                      </a:moveTo>
                      <a:lnTo>
                        <a:pt x="38677" y="66578"/>
                      </a:lnTo>
                      <a:lnTo>
                        <a:pt x="38677" y="21804"/>
                      </a:lnTo>
                      <a:lnTo>
                        <a:pt x="48520" y="21804"/>
                      </a:lnTo>
                      <a:lnTo>
                        <a:pt x="48520" y="14074"/>
                      </a:lnTo>
                      <a:lnTo>
                        <a:pt x="38677" y="14074"/>
                      </a:lnTo>
                      <a:lnTo>
                        <a:pt x="38677" y="-2122"/>
                      </a:lnTo>
                      <a:lnTo>
                        <a:pt x="29395" y="-2122"/>
                      </a:lnTo>
                      <a:lnTo>
                        <a:pt x="29395" y="14074"/>
                      </a:lnTo>
                      <a:lnTo>
                        <a:pt x="-1732" y="14074"/>
                      </a:lnTo>
                      <a:lnTo>
                        <a:pt x="-1732" y="23041"/>
                      </a:lnTo>
                      <a:lnTo>
                        <a:pt x="26941" y="6657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00" name="Graphic 16">
              <a:extLst>
                <a:ext uri="{FF2B5EF4-FFF2-40B4-BE49-F238E27FC236}">
                  <a16:creationId xmlns:a16="http://schemas.microsoft.com/office/drawing/2014/main" id="{AEAB04C6-8A02-0610-A1A8-23D61361AB08}"/>
                </a:ext>
              </a:extLst>
            </p:cNvPr>
            <p:cNvGrpSpPr/>
            <p:nvPr/>
          </p:nvGrpSpPr>
          <p:grpSpPr>
            <a:xfrm>
              <a:off x="7678919" y="3261119"/>
              <a:ext cx="340337" cy="2293698"/>
              <a:chOff x="7678919" y="3261119"/>
              <a:chExt cx="340337" cy="2293698"/>
            </a:xfrm>
          </p:grpSpPr>
          <p:sp>
            <p:nvSpPr>
              <p:cNvPr id="701" name="Freeform 700">
                <a:extLst>
                  <a:ext uri="{FF2B5EF4-FFF2-40B4-BE49-F238E27FC236}">
                    <a16:creationId xmlns:a16="http://schemas.microsoft.com/office/drawing/2014/main" id="{61C5C31D-0043-6BF9-5348-418CD4D00114}"/>
                  </a:ext>
                </a:extLst>
              </p:cNvPr>
              <p:cNvSpPr/>
              <p:nvPr/>
            </p:nvSpPr>
            <p:spPr>
              <a:xfrm>
                <a:off x="7678919" y="3308910"/>
                <a:ext cx="104884" cy="2089662"/>
              </a:xfrm>
              <a:custGeom>
                <a:avLst/>
                <a:gdLst>
                  <a:gd name="connsiteX0" fmla="*/ 0 w 104884"/>
                  <a:gd name="connsiteY0" fmla="*/ 2089663 h 2089662"/>
                  <a:gd name="connsiteX1" fmla="*/ 104884 w 104884"/>
                  <a:gd name="connsiteY1" fmla="*/ 2089663 h 2089662"/>
                  <a:gd name="connsiteX2" fmla="*/ 104884 w 104884"/>
                  <a:gd name="connsiteY2" fmla="*/ 0 h 2089662"/>
                  <a:gd name="connsiteX3" fmla="*/ 0 w 104884"/>
                  <a:gd name="connsiteY3" fmla="*/ 0 h 2089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884" h="2089662">
                    <a:moveTo>
                      <a:pt x="0" y="2089663"/>
                    </a:moveTo>
                    <a:lnTo>
                      <a:pt x="104884" y="2089663"/>
                    </a:lnTo>
                    <a:lnTo>
                      <a:pt x="10488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43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702" name="Picture 701">
                <a:extLst>
                  <a:ext uri="{FF2B5EF4-FFF2-40B4-BE49-F238E27FC236}">
                    <a16:creationId xmlns:a16="http://schemas.microsoft.com/office/drawing/2014/main" id="{5D4EBB22-6C30-83DB-E23F-CC163BD421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V="1">
                <a:off x="7680858" y="3299497"/>
                <a:ext cx="102159" cy="2089661"/>
              </a:xfrm>
              <a:custGeom>
                <a:avLst/>
                <a:gdLst>
                  <a:gd name="connsiteX0" fmla="*/ 0 w 102159"/>
                  <a:gd name="connsiteY0" fmla="*/ 23 h 2089661"/>
                  <a:gd name="connsiteX1" fmla="*/ 102160 w 102159"/>
                  <a:gd name="connsiteY1" fmla="*/ 23 h 2089661"/>
                  <a:gd name="connsiteX2" fmla="*/ 102160 w 102159"/>
                  <a:gd name="connsiteY2" fmla="*/ 2089685 h 2089661"/>
                  <a:gd name="connsiteX3" fmla="*/ 0 w 102159"/>
                  <a:gd name="connsiteY3" fmla="*/ 2089685 h 2089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159" h="2089661">
                    <a:moveTo>
                      <a:pt x="0" y="23"/>
                    </a:moveTo>
                    <a:lnTo>
                      <a:pt x="102160" y="23"/>
                    </a:lnTo>
                    <a:lnTo>
                      <a:pt x="102160" y="2089685"/>
                    </a:lnTo>
                    <a:lnTo>
                      <a:pt x="0" y="2089685"/>
                    </a:lnTo>
                    <a:close/>
                  </a:path>
                </a:pathLst>
              </a:custGeom>
            </p:spPr>
          </p:pic>
          <p:grpSp>
            <p:nvGrpSpPr>
              <p:cNvPr id="703" name="Graphic 16">
                <a:extLst>
                  <a:ext uri="{FF2B5EF4-FFF2-40B4-BE49-F238E27FC236}">
                    <a16:creationId xmlns:a16="http://schemas.microsoft.com/office/drawing/2014/main" id="{F904F978-CD73-09EF-EFAD-A14F7E23EB3C}"/>
                  </a:ext>
                </a:extLst>
              </p:cNvPr>
              <p:cNvGrpSpPr/>
              <p:nvPr/>
            </p:nvGrpSpPr>
            <p:grpSpPr>
              <a:xfrm>
                <a:off x="7783803" y="3261119"/>
                <a:ext cx="232435" cy="2293698"/>
                <a:chOff x="7783803" y="3261119"/>
                <a:chExt cx="232435" cy="2293698"/>
              </a:xfrm>
              <a:solidFill>
                <a:srgbClr val="000000"/>
              </a:solidFill>
            </p:grpSpPr>
            <p:grpSp>
              <p:nvGrpSpPr>
                <p:cNvPr id="704" name="Graphic 16">
                  <a:extLst>
                    <a:ext uri="{FF2B5EF4-FFF2-40B4-BE49-F238E27FC236}">
                      <a16:creationId xmlns:a16="http://schemas.microsoft.com/office/drawing/2014/main" id="{4D46DAA3-6E77-56E6-49E1-919FA484CB7B}"/>
                    </a:ext>
                  </a:extLst>
                </p:cNvPr>
                <p:cNvGrpSpPr/>
                <p:nvPr/>
              </p:nvGrpSpPr>
              <p:grpSpPr>
                <a:xfrm>
                  <a:off x="7783803" y="5350782"/>
                  <a:ext cx="145754" cy="104538"/>
                  <a:chOff x="7783803" y="5350782"/>
                  <a:chExt cx="145754" cy="104538"/>
                </a:xfrm>
                <a:solidFill>
                  <a:srgbClr val="000000"/>
                </a:solidFill>
              </p:grpSpPr>
              <p:sp>
                <p:nvSpPr>
                  <p:cNvPr id="705" name="Freeform 704">
                    <a:extLst>
                      <a:ext uri="{FF2B5EF4-FFF2-40B4-BE49-F238E27FC236}">
                        <a16:creationId xmlns:a16="http://schemas.microsoft.com/office/drawing/2014/main" id="{0D211BDC-199D-260F-5B01-B53DF93BF862}"/>
                      </a:ext>
                    </a:extLst>
                  </p:cNvPr>
                  <p:cNvSpPr/>
                  <p:nvPr/>
                </p:nvSpPr>
                <p:spPr>
                  <a:xfrm>
                    <a:off x="7783803" y="5398572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234 h 9423"/>
                      <a:gd name="connsiteX1" fmla="*/ 33435 w 33107"/>
                      <a:gd name="connsiteY1" fmla="*/ 234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234"/>
                        </a:moveTo>
                        <a:lnTo>
                          <a:pt x="33435" y="234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06" name="Freeform 705">
                    <a:extLst>
                      <a:ext uri="{FF2B5EF4-FFF2-40B4-BE49-F238E27FC236}">
                        <a16:creationId xmlns:a16="http://schemas.microsoft.com/office/drawing/2014/main" id="{BF40AC71-8122-0321-507E-151F43A99772}"/>
                      </a:ext>
                    </a:extLst>
                  </p:cNvPr>
                  <p:cNvSpPr/>
                  <p:nvPr/>
                </p:nvSpPr>
                <p:spPr>
                  <a:xfrm flipV="1">
                    <a:off x="7858750" y="5350782"/>
                    <a:ext cx="66732" cy="99787"/>
                  </a:xfrm>
                  <a:custGeom>
                    <a:avLst/>
                    <a:gdLst>
                      <a:gd name="connsiteX0" fmla="*/ 31660 w 66732"/>
                      <a:gd name="connsiteY0" fmla="*/ 87386 h 99787"/>
                      <a:gd name="connsiteX1" fmla="*/ 16493 w 66732"/>
                      <a:gd name="connsiteY1" fmla="*/ 77492 h 99787"/>
                      <a:gd name="connsiteX2" fmla="*/ 11423 w 66732"/>
                      <a:gd name="connsiteY2" fmla="*/ 47768 h 99787"/>
                      <a:gd name="connsiteX3" fmla="*/ 16493 w 66732"/>
                      <a:gd name="connsiteY3" fmla="*/ 18106 h 99787"/>
                      <a:gd name="connsiteX4" fmla="*/ 31660 w 66732"/>
                      <a:gd name="connsiteY4" fmla="*/ 8211 h 99787"/>
                      <a:gd name="connsiteX5" fmla="*/ 46890 w 66732"/>
                      <a:gd name="connsiteY5" fmla="*/ 18106 h 99787"/>
                      <a:gd name="connsiteX6" fmla="*/ 51980 w 66732"/>
                      <a:gd name="connsiteY6" fmla="*/ 47768 h 99787"/>
                      <a:gd name="connsiteX7" fmla="*/ 46890 w 66732"/>
                      <a:gd name="connsiteY7" fmla="*/ 77492 h 99787"/>
                      <a:gd name="connsiteX8" fmla="*/ 31660 w 66732"/>
                      <a:gd name="connsiteY8" fmla="*/ 87386 h 99787"/>
                      <a:gd name="connsiteX9" fmla="*/ 31660 w 66732"/>
                      <a:gd name="connsiteY9" fmla="*/ 97692 h 99787"/>
                      <a:gd name="connsiteX10" fmla="*/ 56470 w 66732"/>
                      <a:gd name="connsiteY10" fmla="*/ 84892 h 99787"/>
                      <a:gd name="connsiteX11" fmla="*/ 65037 w 66732"/>
                      <a:gd name="connsiteY11" fmla="*/ 47768 h 99787"/>
                      <a:gd name="connsiteX12" fmla="*/ 56470 w 66732"/>
                      <a:gd name="connsiteY12" fmla="*/ 10685 h 99787"/>
                      <a:gd name="connsiteX13" fmla="*/ 31660 w 66732"/>
                      <a:gd name="connsiteY13" fmla="*/ -2095 h 99787"/>
                      <a:gd name="connsiteX14" fmla="*/ 6871 w 66732"/>
                      <a:gd name="connsiteY14" fmla="*/ 10685 h 99787"/>
                      <a:gd name="connsiteX15" fmla="*/ -1695 w 66732"/>
                      <a:gd name="connsiteY15" fmla="*/ 47768 h 99787"/>
                      <a:gd name="connsiteX16" fmla="*/ 6871 w 66732"/>
                      <a:gd name="connsiteY16" fmla="*/ 84892 h 99787"/>
                      <a:gd name="connsiteX17" fmla="*/ 31660 w 66732"/>
                      <a:gd name="connsiteY17" fmla="*/ 97692 h 997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732" h="99787">
                        <a:moveTo>
                          <a:pt x="31660" y="87386"/>
                        </a:moveTo>
                        <a:cubicBezTo>
                          <a:pt x="24942" y="87386"/>
                          <a:pt x="19887" y="84088"/>
                          <a:pt x="16493" y="77492"/>
                        </a:cubicBezTo>
                        <a:cubicBezTo>
                          <a:pt x="13113" y="70909"/>
                          <a:pt x="11423" y="61001"/>
                          <a:pt x="11423" y="47768"/>
                        </a:cubicBezTo>
                        <a:cubicBezTo>
                          <a:pt x="11423" y="34589"/>
                          <a:pt x="13113" y="24702"/>
                          <a:pt x="16493" y="18106"/>
                        </a:cubicBezTo>
                        <a:cubicBezTo>
                          <a:pt x="19887" y="11510"/>
                          <a:pt x="24942" y="8211"/>
                          <a:pt x="31660" y="8211"/>
                        </a:cubicBezTo>
                        <a:cubicBezTo>
                          <a:pt x="38433" y="8211"/>
                          <a:pt x="43510" y="11510"/>
                          <a:pt x="46890" y="18106"/>
                        </a:cubicBezTo>
                        <a:cubicBezTo>
                          <a:pt x="50283" y="24702"/>
                          <a:pt x="51980" y="34589"/>
                          <a:pt x="51980" y="47768"/>
                        </a:cubicBezTo>
                        <a:cubicBezTo>
                          <a:pt x="51980" y="61001"/>
                          <a:pt x="50283" y="70909"/>
                          <a:pt x="46890" y="77492"/>
                        </a:cubicBezTo>
                        <a:cubicBezTo>
                          <a:pt x="43510" y="84088"/>
                          <a:pt x="38433" y="87386"/>
                          <a:pt x="31660" y="87386"/>
                        </a:cubicBezTo>
                        <a:close/>
                        <a:moveTo>
                          <a:pt x="31660" y="97692"/>
                        </a:moveTo>
                        <a:cubicBezTo>
                          <a:pt x="42489" y="97692"/>
                          <a:pt x="50759" y="93426"/>
                          <a:pt x="56470" y="84892"/>
                        </a:cubicBezTo>
                        <a:cubicBezTo>
                          <a:pt x="62181" y="76372"/>
                          <a:pt x="65037" y="63997"/>
                          <a:pt x="65037" y="47768"/>
                        </a:cubicBezTo>
                        <a:cubicBezTo>
                          <a:pt x="65037" y="31580"/>
                          <a:pt x="62181" y="19219"/>
                          <a:pt x="56470" y="10685"/>
                        </a:cubicBezTo>
                        <a:cubicBezTo>
                          <a:pt x="50759" y="2165"/>
                          <a:pt x="42489" y="-2095"/>
                          <a:pt x="31660" y="-2095"/>
                        </a:cubicBezTo>
                        <a:cubicBezTo>
                          <a:pt x="20845" y="-2095"/>
                          <a:pt x="12582" y="2165"/>
                          <a:pt x="6871" y="10685"/>
                        </a:cubicBezTo>
                        <a:cubicBezTo>
                          <a:pt x="1160" y="19219"/>
                          <a:pt x="-1695" y="31580"/>
                          <a:pt x="-1695" y="47768"/>
                        </a:cubicBezTo>
                        <a:cubicBezTo>
                          <a:pt x="-1695" y="63997"/>
                          <a:pt x="1160" y="76372"/>
                          <a:pt x="6871" y="84892"/>
                        </a:cubicBezTo>
                        <a:cubicBezTo>
                          <a:pt x="12582" y="93426"/>
                          <a:pt x="20845" y="97692"/>
                          <a:pt x="31660" y="9769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07" name="Graphic 16">
                  <a:extLst>
                    <a:ext uri="{FF2B5EF4-FFF2-40B4-BE49-F238E27FC236}">
                      <a16:creationId xmlns:a16="http://schemas.microsoft.com/office/drawing/2014/main" id="{C54833E7-FF08-67E2-5E34-4CBF70971BB2}"/>
                    </a:ext>
                  </a:extLst>
                </p:cNvPr>
                <p:cNvGrpSpPr/>
                <p:nvPr/>
              </p:nvGrpSpPr>
              <p:grpSpPr>
                <a:xfrm>
                  <a:off x="7783803" y="4932850"/>
                  <a:ext cx="232435" cy="104538"/>
                  <a:chOff x="7783803" y="4932850"/>
                  <a:chExt cx="232435" cy="104538"/>
                </a:xfrm>
                <a:solidFill>
                  <a:srgbClr val="000000"/>
                </a:solidFill>
              </p:grpSpPr>
              <p:sp>
                <p:nvSpPr>
                  <p:cNvPr id="708" name="Freeform 707">
                    <a:extLst>
                      <a:ext uri="{FF2B5EF4-FFF2-40B4-BE49-F238E27FC236}">
                        <a16:creationId xmlns:a16="http://schemas.microsoft.com/office/drawing/2014/main" id="{EE5B2973-D25B-9A57-04E8-CD463C4DF9BF}"/>
                      </a:ext>
                    </a:extLst>
                  </p:cNvPr>
                  <p:cNvSpPr/>
                  <p:nvPr/>
                </p:nvSpPr>
                <p:spPr>
                  <a:xfrm>
                    <a:off x="7783803" y="4980640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90 h 9423"/>
                      <a:gd name="connsiteX1" fmla="*/ 33435 w 33107"/>
                      <a:gd name="connsiteY1" fmla="*/ 190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90"/>
                        </a:moveTo>
                        <a:lnTo>
                          <a:pt x="33435" y="190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09" name="Graphic 16">
                    <a:extLst>
                      <a:ext uri="{FF2B5EF4-FFF2-40B4-BE49-F238E27FC236}">
                        <a16:creationId xmlns:a16="http://schemas.microsoft.com/office/drawing/2014/main" id="{EDB4A2F8-F28B-480F-FDB2-1FFA0838659C}"/>
                      </a:ext>
                    </a:extLst>
                  </p:cNvPr>
                  <p:cNvGrpSpPr/>
                  <p:nvPr/>
                </p:nvGrpSpPr>
                <p:grpSpPr>
                  <a:xfrm>
                    <a:off x="7864564" y="4932850"/>
                    <a:ext cx="149350" cy="104538"/>
                    <a:chOff x="7864564" y="4932850"/>
                    <a:chExt cx="149350" cy="104538"/>
                  </a:xfrm>
                  <a:solidFill>
                    <a:srgbClr val="000000"/>
                  </a:solidFill>
                </p:grpSpPr>
                <p:sp>
                  <p:nvSpPr>
                    <p:cNvPr id="710" name="Freeform 709">
                      <a:extLst>
                        <a:ext uri="{FF2B5EF4-FFF2-40B4-BE49-F238E27FC236}">
                          <a16:creationId xmlns:a16="http://schemas.microsoft.com/office/drawing/2014/main" id="{D2A707DC-B7B0-F8B1-C802-01752F2B69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64564" y="4934581"/>
                      <a:ext cx="57482" cy="96180"/>
                    </a:xfrm>
                    <a:custGeom>
                      <a:avLst/>
                      <a:gdLst>
                        <a:gd name="connsiteX0" fmla="*/ 130 w 57482"/>
                        <a:gd name="connsiteY0" fmla="*/ 8803 h 96180"/>
                        <a:gd name="connsiteX1" fmla="*/ 21464 w 57482"/>
                        <a:gd name="connsiteY1" fmla="*/ 8803 h 96180"/>
                        <a:gd name="connsiteX2" fmla="*/ 21464 w 57482"/>
                        <a:gd name="connsiteY2" fmla="*/ 82185 h 96180"/>
                        <a:gd name="connsiteX3" fmla="*/ -1753 w 57482"/>
                        <a:gd name="connsiteY3" fmla="*/ 77547 h 96180"/>
                        <a:gd name="connsiteX4" fmla="*/ -1753 w 57482"/>
                        <a:gd name="connsiteY4" fmla="*/ 89399 h 96180"/>
                        <a:gd name="connsiteX5" fmla="*/ 21340 w 57482"/>
                        <a:gd name="connsiteY5" fmla="*/ 94037 h 96180"/>
                        <a:gd name="connsiteX6" fmla="*/ 34396 w 57482"/>
                        <a:gd name="connsiteY6" fmla="*/ 94037 h 96180"/>
                        <a:gd name="connsiteX7" fmla="*/ 34396 w 57482"/>
                        <a:gd name="connsiteY7" fmla="*/ 8803 h 96180"/>
                        <a:gd name="connsiteX8" fmla="*/ 55730 w 57482"/>
                        <a:gd name="connsiteY8" fmla="*/ 8803 h 96180"/>
                        <a:gd name="connsiteX9" fmla="*/ 55730 w 57482"/>
                        <a:gd name="connsiteY9" fmla="*/ -2143 h 96180"/>
                        <a:gd name="connsiteX10" fmla="*/ 130 w 57482"/>
                        <a:gd name="connsiteY10" fmla="*/ -2143 h 96180"/>
                        <a:gd name="connsiteX11" fmla="*/ 130 w 57482"/>
                        <a:gd name="connsiteY11" fmla="*/ 8803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0">
                          <a:moveTo>
                            <a:pt x="130" y="8803"/>
                          </a:moveTo>
                          <a:lnTo>
                            <a:pt x="21464" y="8803"/>
                          </a:lnTo>
                          <a:lnTo>
                            <a:pt x="21464" y="82185"/>
                          </a:lnTo>
                          <a:lnTo>
                            <a:pt x="-1753" y="77547"/>
                          </a:lnTo>
                          <a:lnTo>
                            <a:pt x="-1753" y="89399"/>
                          </a:lnTo>
                          <a:lnTo>
                            <a:pt x="21340" y="94037"/>
                          </a:lnTo>
                          <a:lnTo>
                            <a:pt x="34396" y="94037"/>
                          </a:lnTo>
                          <a:lnTo>
                            <a:pt x="34396" y="8803"/>
                          </a:lnTo>
                          <a:lnTo>
                            <a:pt x="55730" y="8803"/>
                          </a:lnTo>
                          <a:lnTo>
                            <a:pt x="55730" y="-2143"/>
                          </a:lnTo>
                          <a:lnTo>
                            <a:pt x="130" y="-2143"/>
                          </a:lnTo>
                          <a:lnTo>
                            <a:pt x="130" y="88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1" name="Freeform 710">
                      <a:extLst>
                        <a:ext uri="{FF2B5EF4-FFF2-40B4-BE49-F238E27FC236}">
                          <a16:creationId xmlns:a16="http://schemas.microsoft.com/office/drawing/2014/main" id="{634C3260-9226-4EDD-4281-2D6D593B8F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43005" y="4932850"/>
                      <a:ext cx="66732" cy="99787"/>
                    </a:xfrm>
                    <a:custGeom>
                      <a:avLst/>
                      <a:gdLst>
                        <a:gd name="connsiteX0" fmla="*/ 31669 w 66732"/>
                        <a:gd name="connsiteY0" fmla="*/ 87342 h 99787"/>
                        <a:gd name="connsiteX1" fmla="*/ 16502 w 66732"/>
                        <a:gd name="connsiteY1" fmla="*/ 77447 h 99787"/>
                        <a:gd name="connsiteX2" fmla="*/ 11432 w 66732"/>
                        <a:gd name="connsiteY2" fmla="*/ 47723 h 99787"/>
                        <a:gd name="connsiteX3" fmla="*/ 16502 w 66732"/>
                        <a:gd name="connsiteY3" fmla="*/ 18061 h 99787"/>
                        <a:gd name="connsiteX4" fmla="*/ 31669 w 66732"/>
                        <a:gd name="connsiteY4" fmla="*/ 8167 h 99787"/>
                        <a:gd name="connsiteX5" fmla="*/ 46899 w 66732"/>
                        <a:gd name="connsiteY5" fmla="*/ 18061 h 99787"/>
                        <a:gd name="connsiteX6" fmla="*/ 51989 w 66732"/>
                        <a:gd name="connsiteY6" fmla="*/ 47723 h 99787"/>
                        <a:gd name="connsiteX7" fmla="*/ 46899 w 66732"/>
                        <a:gd name="connsiteY7" fmla="*/ 77447 h 99787"/>
                        <a:gd name="connsiteX8" fmla="*/ 31669 w 66732"/>
                        <a:gd name="connsiteY8" fmla="*/ 87342 h 99787"/>
                        <a:gd name="connsiteX9" fmla="*/ 31669 w 66732"/>
                        <a:gd name="connsiteY9" fmla="*/ 97648 h 99787"/>
                        <a:gd name="connsiteX10" fmla="*/ 56479 w 66732"/>
                        <a:gd name="connsiteY10" fmla="*/ 84847 h 99787"/>
                        <a:gd name="connsiteX11" fmla="*/ 65046 w 66732"/>
                        <a:gd name="connsiteY11" fmla="*/ 47723 h 99787"/>
                        <a:gd name="connsiteX12" fmla="*/ 56479 w 66732"/>
                        <a:gd name="connsiteY12" fmla="*/ 10641 h 99787"/>
                        <a:gd name="connsiteX13" fmla="*/ 31669 w 66732"/>
                        <a:gd name="connsiteY13" fmla="*/ -2139 h 99787"/>
                        <a:gd name="connsiteX14" fmla="*/ 6880 w 66732"/>
                        <a:gd name="connsiteY14" fmla="*/ 10641 h 99787"/>
                        <a:gd name="connsiteX15" fmla="*/ -1686 w 66732"/>
                        <a:gd name="connsiteY15" fmla="*/ 47723 h 99787"/>
                        <a:gd name="connsiteX16" fmla="*/ 6880 w 66732"/>
                        <a:gd name="connsiteY16" fmla="*/ 84847 h 99787"/>
                        <a:gd name="connsiteX17" fmla="*/ 31669 w 66732"/>
                        <a:gd name="connsiteY17" fmla="*/ 97648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669" y="87342"/>
                          </a:moveTo>
                          <a:cubicBezTo>
                            <a:pt x="24951" y="87342"/>
                            <a:pt x="19895" y="84044"/>
                            <a:pt x="16502" y="77447"/>
                          </a:cubicBezTo>
                          <a:cubicBezTo>
                            <a:pt x="13122" y="70865"/>
                            <a:pt x="11432" y="60957"/>
                            <a:pt x="11432" y="47723"/>
                          </a:cubicBezTo>
                          <a:cubicBezTo>
                            <a:pt x="11432" y="34545"/>
                            <a:pt x="13122" y="24658"/>
                            <a:pt x="16502" y="18061"/>
                          </a:cubicBezTo>
                          <a:cubicBezTo>
                            <a:pt x="19895" y="11465"/>
                            <a:pt x="24951" y="8167"/>
                            <a:pt x="31669" y="8167"/>
                          </a:cubicBezTo>
                          <a:cubicBezTo>
                            <a:pt x="38442" y="8167"/>
                            <a:pt x="43519" y="11465"/>
                            <a:pt x="46899" y="18061"/>
                          </a:cubicBezTo>
                          <a:cubicBezTo>
                            <a:pt x="50292" y="24658"/>
                            <a:pt x="51989" y="34545"/>
                            <a:pt x="51989" y="47723"/>
                          </a:cubicBezTo>
                          <a:cubicBezTo>
                            <a:pt x="51989" y="60957"/>
                            <a:pt x="50292" y="70865"/>
                            <a:pt x="46899" y="77447"/>
                          </a:cubicBezTo>
                          <a:cubicBezTo>
                            <a:pt x="43519" y="84044"/>
                            <a:pt x="38442" y="87342"/>
                            <a:pt x="31669" y="87342"/>
                          </a:cubicBezTo>
                          <a:close/>
                          <a:moveTo>
                            <a:pt x="31669" y="97648"/>
                          </a:moveTo>
                          <a:cubicBezTo>
                            <a:pt x="42498" y="97648"/>
                            <a:pt x="50768" y="93381"/>
                            <a:pt x="56479" y="84847"/>
                          </a:cubicBezTo>
                          <a:cubicBezTo>
                            <a:pt x="62190" y="76327"/>
                            <a:pt x="65046" y="63953"/>
                            <a:pt x="65046" y="47723"/>
                          </a:cubicBezTo>
                          <a:cubicBezTo>
                            <a:pt x="65046" y="31535"/>
                            <a:pt x="62190" y="19174"/>
                            <a:pt x="56479" y="10641"/>
                          </a:cubicBezTo>
                          <a:cubicBezTo>
                            <a:pt x="50768" y="2121"/>
                            <a:pt x="42498" y="-2139"/>
                            <a:pt x="31669" y="-2139"/>
                          </a:cubicBezTo>
                          <a:cubicBezTo>
                            <a:pt x="20854" y="-2139"/>
                            <a:pt x="12591" y="2121"/>
                            <a:pt x="6880" y="10641"/>
                          </a:cubicBezTo>
                          <a:cubicBezTo>
                            <a:pt x="1169" y="19174"/>
                            <a:pt x="-1686" y="31535"/>
                            <a:pt x="-1686" y="47723"/>
                          </a:cubicBezTo>
                          <a:cubicBezTo>
                            <a:pt x="-1686" y="63953"/>
                            <a:pt x="1169" y="76327"/>
                            <a:pt x="6880" y="84847"/>
                          </a:cubicBezTo>
                          <a:cubicBezTo>
                            <a:pt x="12591" y="93381"/>
                            <a:pt x="20854" y="97648"/>
                            <a:pt x="31669" y="9764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12" name="Graphic 16">
                  <a:extLst>
                    <a:ext uri="{FF2B5EF4-FFF2-40B4-BE49-F238E27FC236}">
                      <a16:creationId xmlns:a16="http://schemas.microsoft.com/office/drawing/2014/main" id="{681BA967-0942-FE68-AB8D-722DF0018A61}"/>
                    </a:ext>
                  </a:extLst>
                </p:cNvPr>
                <p:cNvGrpSpPr/>
                <p:nvPr/>
              </p:nvGrpSpPr>
              <p:grpSpPr>
                <a:xfrm>
                  <a:off x="7783803" y="4514918"/>
                  <a:ext cx="232435" cy="104538"/>
                  <a:chOff x="7783803" y="4514918"/>
                  <a:chExt cx="232435" cy="104538"/>
                </a:xfrm>
                <a:solidFill>
                  <a:srgbClr val="000000"/>
                </a:solidFill>
              </p:grpSpPr>
              <p:sp>
                <p:nvSpPr>
                  <p:cNvPr id="713" name="Freeform 712">
                    <a:extLst>
                      <a:ext uri="{FF2B5EF4-FFF2-40B4-BE49-F238E27FC236}">
                        <a16:creationId xmlns:a16="http://schemas.microsoft.com/office/drawing/2014/main" id="{235BDBB9-8FC7-6DB0-0612-770234045654}"/>
                      </a:ext>
                    </a:extLst>
                  </p:cNvPr>
                  <p:cNvSpPr/>
                  <p:nvPr/>
                </p:nvSpPr>
                <p:spPr>
                  <a:xfrm>
                    <a:off x="7783803" y="4562708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46 h 9423"/>
                      <a:gd name="connsiteX1" fmla="*/ 33435 w 33107"/>
                      <a:gd name="connsiteY1" fmla="*/ 146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46"/>
                        </a:moveTo>
                        <a:lnTo>
                          <a:pt x="33435" y="146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14" name="Graphic 16">
                    <a:extLst>
                      <a:ext uri="{FF2B5EF4-FFF2-40B4-BE49-F238E27FC236}">
                        <a16:creationId xmlns:a16="http://schemas.microsoft.com/office/drawing/2014/main" id="{B51FD0D2-A1AB-1532-56A3-78448645AAD7}"/>
                      </a:ext>
                    </a:extLst>
                  </p:cNvPr>
                  <p:cNvGrpSpPr/>
                  <p:nvPr/>
                </p:nvGrpSpPr>
                <p:grpSpPr>
                  <a:xfrm>
                    <a:off x="7859722" y="4514918"/>
                    <a:ext cx="154331" cy="104538"/>
                    <a:chOff x="7859722" y="4514918"/>
                    <a:chExt cx="154331" cy="104538"/>
                  </a:xfrm>
                  <a:solidFill>
                    <a:srgbClr val="000000"/>
                  </a:solidFill>
                </p:grpSpPr>
                <p:sp>
                  <p:nvSpPr>
                    <p:cNvPr id="715" name="Freeform 714">
                      <a:extLst>
                        <a:ext uri="{FF2B5EF4-FFF2-40B4-BE49-F238E27FC236}">
                          <a16:creationId xmlns:a16="http://schemas.microsoft.com/office/drawing/2014/main" id="{8BF5B651-5FB9-C48C-BFFA-04B07C1761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59722" y="4514918"/>
                      <a:ext cx="61290" cy="97911"/>
                    </a:xfrm>
                    <a:custGeom>
                      <a:avLst/>
                      <a:gdLst>
                        <a:gd name="connsiteX0" fmla="*/ 14094 w 61290"/>
                        <a:gd name="connsiteY0" fmla="*/ 8716 h 97911"/>
                        <a:gd name="connsiteX1" fmla="*/ 59679 w 61290"/>
                        <a:gd name="connsiteY1" fmla="*/ 8716 h 97911"/>
                        <a:gd name="connsiteX2" fmla="*/ 59679 w 61290"/>
                        <a:gd name="connsiteY2" fmla="*/ -2229 h 97911"/>
                        <a:gd name="connsiteX3" fmla="*/ -1611 w 61290"/>
                        <a:gd name="connsiteY3" fmla="*/ -2229 h 97911"/>
                        <a:gd name="connsiteX4" fmla="*/ -1611 w 61290"/>
                        <a:gd name="connsiteY4" fmla="*/ 8716 h 97911"/>
                        <a:gd name="connsiteX5" fmla="*/ 18647 w 61290"/>
                        <a:gd name="connsiteY5" fmla="*/ 29288 h 97911"/>
                        <a:gd name="connsiteX6" fmla="*/ 34786 w 61290"/>
                        <a:gd name="connsiteY6" fmla="*/ 45964 h 97911"/>
                        <a:gd name="connsiteX7" fmla="*/ 43539 w 61290"/>
                        <a:gd name="connsiteY7" fmla="*/ 57837 h 97911"/>
                        <a:gd name="connsiteX8" fmla="*/ 46043 w 61290"/>
                        <a:gd name="connsiteY8" fmla="*/ 67401 h 97911"/>
                        <a:gd name="connsiteX9" fmla="*/ 40642 w 61290"/>
                        <a:gd name="connsiteY9" fmla="*/ 79893 h 97911"/>
                        <a:gd name="connsiteX10" fmla="*/ 26572 w 61290"/>
                        <a:gd name="connsiteY10" fmla="*/ 84737 h 97911"/>
                        <a:gd name="connsiteX11" fmla="*/ 13598 w 61290"/>
                        <a:gd name="connsiteY11" fmla="*/ 82614 h 97911"/>
                        <a:gd name="connsiteX12" fmla="*/ -970 w 61290"/>
                        <a:gd name="connsiteY12" fmla="*/ 76162 h 97911"/>
                        <a:gd name="connsiteX13" fmla="*/ -970 w 61290"/>
                        <a:gd name="connsiteY13" fmla="*/ 89313 h 97911"/>
                        <a:gd name="connsiteX14" fmla="*/ 13763 w 61290"/>
                        <a:gd name="connsiteY14" fmla="*/ 94075 h 97911"/>
                        <a:gd name="connsiteX15" fmla="*/ 26323 w 61290"/>
                        <a:gd name="connsiteY15" fmla="*/ 95682 h 97911"/>
                        <a:gd name="connsiteX16" fmla="*/ 50243 w 61290"/>
                        <a:gd name="connsiteY16" fmla="*/ 88200 h 97911"/>
                        <a:gd name="connsiteX17" fmla="*/ 59162 w 61290"/>
                        <a:gd name="connsiteY17" fmla="*/ 68246 h 97911"/>
                        <a:gd name="connsiteX18" fmla="*/ 56927 w 61290"/>
                        <a:gd name="connsiteY18" fmla="*/ 56992 h 97911"/>
                        <a:gd name="connsiteX19" fmla="*/ 48816 w 61290"/>
                        <a:gd name="connsiteY19" fmla="*/ 44480 h 97911"/>
                        <a:gd name="connsiteX20" fmla="*/ 38532 w 61290"/>
                        <a:gd name="connsiteY20" fmla="*/ 33679 h 97911"/>
                        <a:gd name="connsiteX21" fmla="*/ 14094 w 61290"/>
                        <a:gd name="connsiteY21" fmla="*/ 8716 h 97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1">
                          <a:moveTo>
                            <a:pt x="14094" y="8716"/>
                          </a:moveTo>
                          <a:lnTo>
                            <a:pt x="59679" y="8716"/>
                          </a:lnTo>
                          <a:lnTo>
                            <a:pt x="59679" y="-2229"/>
                          </a:lnTo>
                          <a:lnTo>
                            <a:pt x="-1611" y="-2229"/>
                          </a:lnTo>
                          <a:lnTo>
                            <a:pt x="-1611" y="8716"/>
                          </a:lnTo>
                          <a:cubicBezTo>
                            <a:pt x="3341" y="13828"/>
                            <a:pt x="10094" y="20686"/>
                            <a:pt x="18647" y="29288"/>
                          </a:cubicBezTo>
                          <a:cubicBezTo>
                            <a:pt x="27213" y="37904"/>
                            <a:pt x="32593" y="43463"/>
                            <a:pt x="34786" y="45964"/>
                          </a:cubicBezTo>
                          <a:cubicBezTo>
                            <a:pt x="38966" y="50636"/>
                            <a:pt x="41884" y="54594"/>
                            <a:pt x="43539" y="57837"/>
                          </a:cubicBezTo>
                          <a:cubicBezTo>
                            <a:pt x="45208" y="61080"/>
                            <a:pt x="46043" y="64268"/>
                            <a:pt x="46043" y="67401"/>
                          </a:cubicBezTo>
                          <a:cubicBezTo>
                            <a:pt x="46043" y="72513"/>
                            <a:pt x="44243" y="76677"/>
                            <a:pt x="40642" y="79893"/>
                          </a:cubicBezTo>
                          <a:cubicBezTo>
                            <a:pt x="37042" y="83122"/>
                            <a:pt x="32352" y="84737"/>
                            <a:pt x="26572" y="84737"/>
                          </a:cubicBezTo>
                          <a:cubicBezTo>
                            <a:pt x="22475" y="84737"/>
                            <a:pt x="18150" y="84029"/>
                            <a:pt x="13598" y="82614"/>
                          </a:cubicBezTo>
                          <a:cubicBezTo>
                            <a:pt x="9059" y="81198"/>
                            <a:pt x="4203" y="79048"/>
                            <a:pt x="-970" y="76162"/>
                          </a:cubicBezTo>
                          <a:lnTo>
                            <a:pt x="-970" y="89313"/>
                          </a:lnTo>
                          <a:cubicBezTo>
                            <a:pt x="4286" y="91415"/>
                            <a:pt x="9197" y="93003"/>
                            <a:pt x="13763" y="94075"/>
                          </a:cubicBezTo>
                          <a:cubicBezTo>
                            <a:pt x="18343" y="95146"/>
                            <a:pt x="22530" y="95682"/>
                            <a:pt x="26323" y="95682"/>
                          </a:cubicBezTo>
                          <a:cubicBezTo>
                            <a:pt x="36324" y="95682"/>
                            <a:pt x="44298" y="93188"/>
                            <a:pt x="50243" y="88200"/>
                          </a:cubicBezTo>
                          <a:cubicBezTo>
                            <a:pt x="56189" y="83225"/>
                            <a:pt x="59162" y="76574"/>
                            <a:pt x="59162" y="68246"/>
                          </a:cubicBezTo>
                          <a:cubicBezTo>
                            <a:pt x="59162" y="64289"/>
                            <a:pt x="58417" y="60537"/>
                            <a:pt x="56927" y="56992"/>
                          </a:cubicBezTo>
                          <a:cubicBezTo>
                            <a:pt x="55451" y="53460"/>
                            <a:pt x="52747" y="49289"/>
                            <a:pt x="48816" y="44480"/>
                          </a:cubicBezTo>
                          <a:cubicBezTo>
                            <a:pt x="47740" y="43229"/>
                            <a:pt x="44312" y="39629"/>
                            <a:pt x="38532" y="33679"/>
                          </a:cubicBezTo>
                          <a:cubicBezTo>
                            <a:pt x="32765" y="27728"/>
                            <a:pt x="24620" y="19408"/>
                            <a:pt x="14094" y="871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16" name="Freeform 715">
                      <a:extLst>
                        <a:ext uri="{FF2B5EF4-FFF2-40B4-BE49-F238E27FC236}">
                          <a16:creationId xmlns:a16="http://schemas.microsoft.com/office/drawing/2014/main" id="{E4F0E6FC-1F39-3DF7-AE70-81C90C6884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43005" y="4514918"/>
                      <a:ext cx="66732" cy="99787"/>
                    </a:xfrm>
                    <a:custGeom>
                      <a:avLst/>
                      <a:gdLst>
                        <a:gd name="connsiteX0" fmla="*/ 31669 w 66732"/>
                        <a:gd name="connsiteY0" fmla="*/ 87297 h 99787"/>
                        <a:gd name="connsiteX1" fmla="*/ 16502 w 66732"/>
                        <a:gd name="connsiteY1" fmla="*/ 77403 h 99787"/>
                        <a:gd name="connsiteX2" fmla="*/ 11432 w 66732"/>
                        <a:gd name="connsiteY2" fmla="*/ 47679 h 99787"/>
                        <a:gd name="connsiteX3" fmla="*/ 16502 w 66732"/>
                        <a:gd name="connsiteY3" fmla="*/ 18017 h 99787"/>
                        <a:gd name="connsiteX4" fmla="*/ 31669 w 66732"/>
                        <a:gd name="connsiteY4" fmla="*/ 8123 h 99787"/>
                        <a:gd name="connsiteX5" fmla="*/ 46899 w 66732"/>
                        <a:gd name="connsiteY5" fmla="*/ 18017 h 99787"/>
                        <a:gd name="connsiteX6" fmla="*/ 51989 w 66732"/>
                        <a:gd name="connsiteY6" fmla="*/ 47679 h 99787"/>
                        <a:gd name="connsiteX7" fmla="*/ 46899 w 66732"/>
                        <a:gd name="connsiteY7" fmla="*/ 77403 h 99787"/>
                        <a:gd name="connsiteX8" fmla="*/ 31669 w 66732"/>
                        <a:gd name="connsiteY8" fmla="*/ 87297 h 99787"/>
                        <a:gd name="connsiteX9" fmla="*/ 31669 w 66732"/>
                        <a:gd name="connsiteY9" fmla="*/ 97604 h 99787"/>
                        <a:gd name="connsiteX10" fmla="*/ 56479 w 66732"/>
                        <a:gd name="connsiteY10" fmla="*/ 84803 h 99787"/>
                        <a:gd name="connsiteX11" fmla="*/ 65046 w 66732"/>
                        <a:gd name="connsiteY11" fmla="*/ 47679 h 99787"/>
                        <a:gd name="connsiteX12" fmla="*/ 56479 w 66732"/>
                        <a:gd name="connsiteY12" fmla="*/ 10596 h 99787"/>
                        <a:gd name="connsiteX13" fmla="*/ 31669 w 66732"/>
                        <a:gd name="connsiteY13" fmla="*/ -2184 h 99787"/>
                        <a:gd name="connsiteX14" fmla="*/ 6880 w 66732"/>
                        <a:gd name="connsiteY14" fmla="*/ 10596 h 99787"/>
                        <a:gd name="connsiteX15" fmla="*/ -1686 w 66732"/>
                        <a:gd name="connsiteY15" fmla="*/ 47679 h 99787"/>
                        <a:gd name="connsiteX16" fmla="*/ 6880 w 66732"/>
                        <a:gd name="connsiteY16" fmla="*/ 84803 h 99787"/>
                        <a:gd name="connsiteX17" fmla="*/ 31669 w 66732"/>
                        <a:gd name="connsiteY17" fmla="*/ 97604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669" y="87297"/>
                          </a:moveTo>
                          <a:cubicBezTo>
                            <a:pt x="24951" y="87297"/>
                            <a:pt x="19895" y="83999"/>
                            <a:pt x="16502" y="77403"/>
                          </a:cubicBezTo>
                          <a:cubicBezTo>
                            <a:pt x="13122" y="70821"/>
                            <a:pt x="11432" y="60913"/>
                            <a:pt x="11432" y="47679"/>
                          </a:cubicBezTo>
                          <a:cubicBezTo>
                            <a:pt x="11432" y="34501"/>
                            <a:pt x="13122" y="24613"/>
                            <a:pt x="16502" y="18017"/>
                          </a:cubicBezTo>
                          <a:cubicBezTo>
                            <a:pt x="19895" y="11421"/>
                            <a:pt x="24951" y="8123"/>
                            <a:pt x="31669" y="8123"/>
                          </a:cubicBezTo>
                          <a:cubicBezTo>
                            <a:pt x="38442" y="8123"/>
                            <a:pt x="43519" y="11421"/>
                            <a:pt x="46899" y="18017"/>
                          </a:cubicBezTo>
                          <a:cubicBezTo>
                            <a:pt x="50292" y="24613"/>
                            <a:pt x="51989" y="34501"/>
                            <a:pt x="51989" y="47679"/>
                          </a:cubicBezTo>
                          <a:cubicBezTo>
                            <a:pt x="51989" y="60913"/>
                            <a:pt x="50292" y="70821"/>
                            <a:pt x="46899" y="77403"/>
                          </a:cubicBezTo>
                          <a:cubicBezTo>
                            <a:pt x="43519" y="83999"/>
                            <a:pt x="38442" y="87297"/>
                            <a:pt x="31669" y="87297"/>
                          </a:cubicBezTo>
                          <a:close/>
                          <a:moveTo>
                            <a:pt x="31669" y="97604"/>
                          </a:moveTo>
                          <a:cubicBezTo>
                            <a:pt x="42498" y="97604"/>
                            <a:pt x="50768" y="93337"/>
                            <a:pt x="56479" y="84803"/>
                          </a:cubicBezTo>
                          <a:cubicBezTo>
                            <a:pt x="62190" y="76283"/>
                            <a:pt x="65046" y="63908"/>
                            <a:pt x="65046" y="47679"/>
                          </a:cubicBezTo>
                          <a:cubicBezTo>
                            <a:pt x="65046" y="31491"/>
                            <a:pt x="62190" y="19130"/>
                            <a:pt x="56479" y="10596"/>
                          </a:cubicBezTo>
                          <a:cubicBezTo>
                            <a:pt x="50768" y="2076"/>
                            <a:pt x="42498" y="-2184"/>
                            <a:pt x="31669" y="-2184"/>
                          </a:cubicBezTo>
                          <a:cubicBezTo>
                            <a:pt x="20854" y="-2184"/>
                            <a:pt x="12591" y="2076"/>
                            <a:pt x="6880" y="10596"/>
                          </a:cubicBezTo>
                          <a:cubicBezTo>
                            <a:pt x="1169" y="19130"/>
                            <a:pt x="-1686" y="31491"/>
                            <a:pt x="-1686" y="47679"/>
                          </a:cubicBezTo>
                          <a:cubicBezTo>
                            <a:pt x="-1686" y="63908"/>
                            <a:pt x="1169" y="76283"/>
                            <a:pt x="6880" y="84803"/>
                          </a:cubicBezTo>
                          <a:cubicBezTo>
                            <a:pt x="12591" y="93337"/>
                            <a:pt x="20854" y="97604"/>
                            <a:pt x="31669" y="9760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17" name="Graphic 16">
                  <a:extLst>
                    <a:ext uri="{FF2B5EF4-FFF2-40B4-BE49-F238E27FC236}">
                      <a16:creationId xmlns:a16="http://schemas.microsoft.com/office/drawing/2014/main" id="{2B4CBB24-89E9-C67F-0402-2F9C51B507C2}"/>
                    </a:ext>
                  </a:extLst>
                </p:cNvPr>
                <p:cNvGrpSpPr/>
                <p:nvPr/>
              </p:nvGrpSpPr>
              <p:grpSpPr>
                <a:xfrm>
                  <a:off x="7783803" y="4096985"/>
                  <a:ext cx="232435" cy="104538"/>
                  <a:chOff x="7783803" y="4096985"/>
                  <a:chExt cx="232435" cy="104538"/>
                </a:xfrm>
                <a:solidFill>
                  <a:srgbClr val="000000"/>
                </a:solidFill>
              </p:grpSpPr>
              <p:sp>
                <p:nvSpPr>
                  <p:cNvPr id="718" name="Freeform 717">
                    <a:extLst>
                      <a:ext uri="{FF2B5EF4-FFF2-40B4-BE49-F238E27FC236}">
                        <a16:creationId xmlns:a16="http://schemas.microsoft.com/office/drawing/2014/main" id="{6EE172F6-C1C3-32BC-1702-7DA7032EF5D4}"/>
                      </a:ext>
                    </a:extLst>
                  </p:cNvPr>
                  <p:cNvSpPr/>
                  <p:nvPr/>
                </p:nvSpPr>
                <p:spPr>
                  <a:xfrm>
                    <a:off x="7783803" y="4144776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01 h 9423"/>
                      <a:gd name="connsiteX1" fmla="*/ 33435 w 33107"/>
                      <a:gd name="connsiteY1" fmla="*/ 101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01"/>
                        </a:moveTo>
                        <a:lnTo>
                          <a:pt x="33435" y="101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19" name="Graphic 16">
                    <a:extLst>
                      <a:ext uri="{FF2B5EF4-FFF2-40B4-BE49-F238E27FC236}">
                        <a16:creationId xmlns:a16="http://schemas.microsoft.com/office/drawing/2014/main" id="{A58CFD23-9C53-AC92-5921-50F6B10093BB}"/>
                      </a:ext>
                    </a:extLst>
                  </p:cNvPr>
                  <p:cNvGrpSpPr/>
                  <p:nvPr/>
                </p:nvGrpSpPr>
                <p:grpSpPr>
                  <a:xfrm>
                    <a:off x="7860115" y="4096985"/>
                    <a:ext cx="153927" cy="104538"/>
                    <a:chOff x="7860115" y="4096985"/>
                    <a:chExt cx="153927" cy="104538"/>
                  </a:xfrm>
                  <a:solidFill>
                    <a:srgbClr val="000000"/>
                  </a:solidFill>
                </p:grpSpPr>
                <p:sp>
                  <p:nvSpPr>
                    <p:cNvPr id="720" name="Freeform 719">
                      <a:extLst>
                        <a:ext uri="{FF2B5EF4-FFF2-40B4-BE49-F238E27FC236}">
                          <a16:creationId xmlns:a16="http://schemas.microsoft.com/office/drawing/2014/main" id="{0F43EB00-F339-8F3E-5026-D42BABEABF2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60115" y="4096985"/>
                      <a:ext cx="63545" cy="99787"/>
                    </a:xfrm>
                    <a:custGeom>
                      <a:avLst/>
                      <a:gdLst>
                        <a:gd name="connsiteX0" fmla="*/ 41955 w 63545"/>
                        <a:gd name="connsiteY0" fmla="*/ 51510 h 99787"/>
                        <a:gd name="connsiteX1" fmla="*/ 56585 w 63545"/>
                        <a:gd name="connsiteY1" fmla="*/ 43182 h 99787"/>
                        <a:gd name="connsiteX2" fmla="*/ 61861 w 63545"/>
                        <a:gd name="connsiteY2" fmla="*/ 27599 h 99787"/>
                        <a:gd name="connsiteX3" fmla="*/ 52032 w 63545"/>
                        <a:gd name="connsiteY3" fmla="*/ 5564 h 99787"/>
                        <a:gd name="connsiteX4" fmla="*/ 24098 w 63545"/>
                        <a:gd name="connsiteY4" fmla="*/ -2228 h 99787"/>
                        <a:gd name="connsiteX5" fmla="*/ 11600 w 63545"/>
                        <a:gd name="connsiteY5" fmla="*/ -1033 h 99787"/>
                        <a:gd name="connsiteX6" fmla="*/ -1684 w 63545"/>
                        <a:gd name="connsiteY6" fmla="*/ 2554 h 99787"/>
                        <a:gd name="connsiteX7" fmla="*/ -1684 w 63545"/>
                        <a:gd name="connsiteY7" fmla="*/ 15107 h 99787"/>
                        <a:gd name="connsiteX8" fmla="*/ 10193 w 63545"/>
                        <a:gd name="connsiteY8" fmla="*/ 10346 h 99787"/>
                        <a:gd name="connsiteX9" fmla="*/ 23726 w 63545"/>
                        <a:gd name="connsiteY9" fmla="*/ 8738 h 99787"/>
                        <a:gd name="connsiteX10" fmla="*/ 42431 w 63545"/>
                        <a:gd name="connsiteY10" fmla="*/ 13561 h 99787"/>
                        <a:gd name="connsiteX11" fmla="*/ 48866 w 63545"/>
                        <a:gd name="connsiteY11" fmla="*/ 27599 h 99787"/>
                        <a:gd name="connsiteX12" fmla="*/ 42886 w 63545"/>
                        <a:gd name="connsiteY12" fmla="*/ 40894 h 99787"/>
                        <a:gd name="connsiteX13" fmla="*/ 26250 w 63545"/>
                        <a:gd name="connsiteY13" fmla="*/ 45697 h 99787"/>
                        <a:gd name="connsiteX14" fmla="*/ 14993 w 63545"/>
                        <a:gd name="connsiteY14" fmla="*/ 45697 h 99787"/>
                        <a:gd name="connsiteX15" fmla="*/ 14993 w 63545"/>
                        <a:gd name="connsiteY15" fmla="*/ 56395 h 99787"/>
                        <a:gd name="connsiteX16" fmla="*/ 26767 w 63545"/>
                        <a:gd name="connsiteY16" fmla="*/ 56395 h 99787"/>
                        <a:gd name="connsiteX17" fmla="*/ 41500 w 63545"/>
                        <a:gd name="connsiteY17" fmla="*/ 60229 h 99787"/>
                        <a:gd name="connsiteX18" fmla="*/ 46611 w 63545"/>
                        <a:gd name="connsiteY18" fmla="*/ 71278 h 99787"/>
                        <a:gd name="connsiteX19" fmla="*/ 41335 w 63545"/>
                        <a:gd name="connsiteY19" fmla="*/ 82636 h 99787"/>
                        <a:gd name="connsiteX20" fmla="*/ 26250 w 63545"/>
                        <a:gd name="connsiteY20" fmla="*/ 86614 h 99787"/>
                        <a:gd name="connsiteX21" fmla="*/ 14724 w 63545"/>
                        <a:gd name="connsiteY21" fmla="*/ 85439 h 99787"/>
                        <a:gd name="connsiteX22" fmla="*/ 1213 w 63545"/>
                        <a:gd name="connsiteY22" fmla="*/ 81852 h 99787"/>
                        <a:gd name="connsiteX23" fmla="*/ 1213 w 63545"/>
                        <a:gd name="connsiteY23" fmla="*/ 93437 h 99787"/>
                        <a:gd name="connsiteX24" fmla="*/ 15159 w 63545"/>
                        <a:gd name="connsiteY24" fmla="*/ 96529 h 99787"/>
                        <a:gd name="connsiteX25" fmla="*/ 27409 w 63545"/>
                        <a:gd name="connsiteY25" fmla="*/ 97559 h 99787"/>
                        <a:gd name="connsiteX26" fmla="*/ 50936 w 63545"/>
                        <a:gd name="connsiteY26" fmla="*/ 90819 h 99787"/>
                        <a:gd name="connsiteX27" fmla="*/ 59606 w 63545"/>
                        <a:gd name="connsiteY27" fmla="*/ 72638 h 99787"/>
                        <a:gd name="connsiteX28" fmla="*/ 55012 w 63545"/>
                        <a:gd name="connsiteY28" fmla="*/ 59137 h 99787"/>
                        <a:gd name="connsiteX29" fmla="*/ 41955 w 63545"/>
                        <a:gd name="connsiteY29" fmla="*/ 51510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3545" h="99787">
                          <a:moveTo>
                            <a:pt x="41955" y="51510"/>
                          </a:moveTo>
                          <a:cubicBezTo>
                            <a:pt x="48204" y="50177"/>
                            <a:pt x="53081" y="47401"/>
                            <a:pt x="56585" y="43182"/>
                          </a:cubicBezTo>
                          <a:cubicBezTo>
                            <a:pt x="60102" y="38977"/>
                            <a:pt x="61861" y="33783"/>
                            <a:pt x="61861" y="27599"/>
                          </a:cubicBezTo>
                          <a:cubicBezTo>
                            <a:pt x="61861" y="18117"/>
                            <a:pt x="58585" y="10772"/>
                            <a:pt x="52032" y="5564"/>
                          </a:cubicBezTo>
                          <a:cubicBezTo>
                            <a:pt x="45480" y="369"/>
                            <a:pt x="36168" y="-2228"/>
                            <a:pt x="24098" y="-2228"/>
                          </a:cubicBezTo>
                          <a:cubicBezTo>
                            <a:pt x="20056" y="-2228"/>
                            <a:pt x="15890" y="-1830"/>
                            <a:pt x="11600" y="-1033"/>
                          </a:cubicBezTo>
                          <a:cubicBezTo>
                            <a:pt x="7310" y="-235"/>
                            <a:pt x="2882" y="960"/>
                            <a:pt x="-1684" y="2554"/>
                          </a:cubicBezTo>
                          <a:lnTo>
                            <a:pt x="-1684" y="15107"/>
                          </a:lnTo>
                          <a:cubicBezTo>
                            <a:pt x="1930" y="13005"/>
                            <a:pt x="5889" y="11418"/>
                            <a:pt x="10193" y="10346"/>
                          </a:cubicBezTo>
                          <a:cubicBezTo>
                            <a:pt x="14511" y="9274"/>
                            <a:pt x="19022" y="8738"/>
                            <a:pt x="23726" y="8738"/>
                          </a:cubicBezTo>
                          <a:cubicBezTo>
                            <a:pt x="31906" y="8738"/>
                            <a:pt x="38141" y="10346"/>
                            <a:pt x="42431" y="13561"/>
                          </a:cubicBezTo>
                          <a:cubicBezTo>
                            <a:pt x="46721" y="16777"/>
                            <a:pt x="48866" y="21456"/>
                            <a:pt x="48866" y="27599"/>
                          </a:cubicBezTo>
                          <a:cubicBezTo>
                            <a:pt x="48866" y="33274"/>
                            <a:pt x="46873" y="37706"/>
                            <a:pt x="42886" y="40894"/>
                          </a:cubicBezTo>
                          <a:cubicBezTo>
                            <a:pt x="38900" y="44096"/>
                            <a:pt x="33354" y="45697"/>
                            <a:pt x="26250" y="45697"/>
                          </a:cubicBezTo>
                          <a:lnTo>
                            <a:pt x="14993" y="45697"/>
                          </a:lnTo>
                          <a:lnTo>
                            <a:pt x="14993" y="56395"/>
                          </a:lnTo>
                          <a:lnTo>
                            <a:pt x="26767" y="56395"/>
                          </a:lnTo>
                          <a:cubicBezTo>
                            <a:pt x="33182" y="56395"/>
                            <a:pt x="38093" y="57673"/>
                            <a:pt x="41500" y="60229"/>
                          </a:cubicBezTo>
                          <a:cubicBezTo>
                            <a:pt x="44907" y="62785"/>
                            <a:pt x="46611" y="66468"/>
                            <a:pt x="46611" y="71278"/>
                          </a:cubicBezTo>
                          <a:cubicBezTo>
                            <a:pt x="46611" y="76211"/>
                            <a:pt x="44852" y="79997"/>
                            <a:pt x="41335" y="82636"/>
                          </a:cubicBezTo>
                          <a:cubicBezTo>
                            <a:pt x="37831" y="85288"/>
                            <a:pt x="32803" y="86614"/>
                            <a:pt x="26250" y="86614"/>
                          </a:cubicBezTo>
                          <a:cubicBezTo>
                            <a:pt x="22663" y="86614"/>
                            <a:pt x="18822" y="86222"/>
                            <a:pt x="14724" y="85439"/>
                          </a:cubicBezTo>
                          <a:cubicBezTo>
                            <a:pt x="10627" y="84669"/>
                            <a:pt x="6123" y="83474"/>
                            <a:pt x="1213" y="81852"/>
                          </a:cubicBezTo>
                          <a:lnTo>
                            <a:pt x="1213" y="93437"/>
                          </a:lnTo>
                          <a:cubicBezTo>
                            <a:pt x="6179" y="94811"/>
                            <a:pt x="10828" y="95842"/>
                            <a:pt x="15159" y="96529"/>
                          </a:cubicBezTo>
                          <a:cubicBezTo>
                            <a:pt x="19490" y="97216"/>
                            <a:pt x="23574" y="97559"/>
                            <a:pt x="27409" y="97559"/>
                          </a:cubicBezTo>
                          <a:cubicBezTo>
                            <a:pt x="37327" y="97559"/>
                            <a:pt x="45169" y="95313"/>
                            <a:pt x="50936" y="90819"/>
                          </a:cubicBezTo>
                          <a:cubicBezTo>
                            <a:pt x="56716" y="86339"/>
                            <a:pt x="59606" y="80279"/>
                            <a:pt x="59606" y="72638"/>
                          </a:cubicBezTo>
                          <a:cubicBezTo>
                            <a:pt x="59606" y="67306"/>
                            <a:pt x="58074" y="62806"/>
                            <a:pt x="55012" y="59137"/>
                          </a:cubicBezTo>
                          <a:cubicBezTo>
                            <a:pt x="51950" y="55468"/>
                            <a:pt x="47597" y="52925"/>
                            <a:pt x="41955" y="5151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1" name="Freeform 720">
                      <a:extLst>
                        <a:ext uri="{FF2B5EF4-FFF2-40B4-BE49-F238E27FC236}">
                          <a16:creationId xmlns:a16="http://schemas.microsoft.com/office/drawing/2014/main" id="{E275E4F8-563E-EF2C-19AA-2EC41C96DA6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43005" y="4096985"/>
                      <a:ext cx="66732" cy="99787"/>
                    </a:xfrm>
                    <a:custGeom>
                      <a:avLst/>
                      <a:gdLst>
                        <a:gd name="connsiteX0" fmla="*/ 31669 w 66732"/>
                        <a:gd name="connsiteY0" fmla="*/ 87253 h 99787"/>
                        <a:gd name="connsiteX1" fmla="*/ 16502 w 66732"/>
                        <a:gd name="connsiteY1" fmla="*/ 77359 h 99787"/>
                        <a:gd name="connsiteX2" fmla="*/ 11432 w 66732"/>
                        <a:gd name="connsiteY2" fmla="*/ 47635 h 99787"/>
                        <a:gd name="connsiteX3" fmla="*/ 16502 w 66732"/>
                        <a:gd name="connsiteY3" fmla="*/ 17973 h 99787"/>
                        <a:gd name="connsiteX4" fmla="*/ 31669 w 66732"/>
                        <a:gd name="connsiteY4" fmla="*/ 8078 h 99787"/>
                        <a:gd name="connsiteX5" fmla="*/ 46899 w 66732"/>
                        <a:gd name="connsiteY5" fmla="*/ 17973 h 99787"/>
                        <a:gd name="connsiteX6" fmla="*/ 51989 w 66732"/>
                        <a:gd name="connsiteY6" fmla="*/ 47635 h 99787"/>
                        <a:gd name="connsiteX7" fmla="*/ 46899 w 66732"/>
                        <a:gd name="connsiteY7" fmla="*/ 77359 h 99787"/>
                        <a:gd name="connsiteX8" fmla="*/ 31669 w 66732"/>
                        <a:gd name="connsiteY8" fmla="*/ 87253 h 99787"/>
                        <a:gd name="connsiteX9" fmla="*/ 31669 w 66732"/>
                        <a:gd name="connsiteY9" fmla="*/ 97559 h 99787"/>
                        <a:gd name="connsiteX10" fmla="*/ 56479 w 66732"/>
                        <a:gd name="connsiteY10" fmla="*/ 84759 h 99787"/>
                        <a:gd name="connsiteX11" fmla="*/ 65046 w 66732"/>
                        <a:gd name="connsiteY11" fmla="*/ 47635 h 99787"/>
                        <a:gd name="connsiteX12" fmla="*/ 56479 w 66732"/>
                        <a:gd name="connsiteY12" fmla="*/ 10552 h 99787"/>
                        <a:gd name="connsiteX13" fmla="*/ 31669 w 66732"/>
                        <a:gd name="connsiteY13" fmla="*/ -2228 h 99787"/>
                        <a:gd name="connsiteX14" fmla="*/ 6880 w 66732"/>
                        <a:gd name="connsiteY14" fmla="*/ 10552 h 99787"/>
                        <a:gd name="connsiteX15" fmla="*/ -1686 w 66732"/>
                        <a:gd name="connsiteY15" fmla="*/ 47635 h 99787"/>
                        <a:gd name="connsiteX16" fmla="*/ 6880 w 66732"/>
                        <a:gd name="connsiteY16" fmla="*/ 84759 h 99787"/>
                        <a:gd name="connsiteX17" fmla="*/ 31669 w 66732"/>
                        <a:gd name="connsiteY17" fmla="*/ 97559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669" y="87253"/>
                          </a:moveTo>
                          <a:cubicBezTo>
                            <a:pt x="24951" y="87253"/>
                            <a:pt x="19895" y="83955"/>
                            <a:pt x="16502" y="77359"/>
                          </a:cubicBezTo>
                          <a:cubicBezTo>
                            <a:pt x="13122" y="70776"/>
                            <a:pt x="11432" y="60868"/>
                            <a:pt x="11432" y="47635"/>
                          </a:cubicBezTo>
                          <a:cubicBezTo>
                            <a:pt x="11432" y="34456"/>
                            <a:pt x="13122" y="24569"/>
                            <a:pt x="16502" y="17973"/>
                          </a:cubicBezTo>
                          <a:cubicBezTo>
                            <a:pt x="19895" y="11377"/>
                            <a:pt x="24951" y="8078"/>
                            <a:pt x="31669" y="8078"/>
                          </a:cubicBezTo>
                          <a:cubicBezTo>
                            <a:pt x="38442" y="8078"/>
                            <a:pt x="43519" y="11377"/>
                            <a:pt x="46899" y="17973"/>
                          </a:cubicBezTo>
                          <a:cubicBezTo>
                            <a:pt x="50292" y="24569"/>
                            <a:pt x="51989" y="34456"/>
                            <a:pt x="51989" y="47635"/>
                          </a:cubicBezTo>
                          <a:cubicBezTo>
                            <a:pt x="51989" y="60868"/>
                            <a:pt x="50292" y="70776"/>
                            <a:pt x="46899" y="77359"/>
                          </a:cubicBezTo>
                          <a:cubicBezTo>
                            <a:pt x="43519" y="83955"/>
                            <a:pt x="38442" y="87253"/>
                            <a:pt x="31669" y="87253"/>
                          </a:cubicBezTo>
                          <a:close/>
                          <a:moveTo>
                            <a:pt x="31669" y="97559"/>
                          </a:moveTo>
                          <a:cubicBezTo>
                            <a:pt x="42498" y="97559"/>
                            <a:pt x="50768" y="93292"/>
                            <a:pt x="56479" y="84759"/>
                          </a:cubicBezTo>
                          <a:cubicBezTo>
                            <a:pt x="62190" y="76239"/>
                            <a:pt x="65046" y="63864"/>
                            <a:pt x="65046" y="47635"/>
                          </a:cubicBezTo>
                          <a:cubicBezTo>
                            <a:pt x="65046" y="31447"/>
                            <a:pt x="62190" y="19086"/>
                            <a:pt x="56479" y="10552"/>
                          </a:cubicBezTo>
                          <a:cubicBezTo>
                            <a:pt x="50768" y="2032"/>
                            <a:pt x="42498" y="-2228"/>
                            <a:pt x="31669" y="-2228"/>
                          </a:cubicBezTo>
                          <a:cubicBezTo>
                            <a:pt x="20854" y="-2228"/>
                            <a:pt x="12591" y="2032"/>
                            <a:pt x="6880" y="10552"/>
                          </a:cubicBezTo>
                          <a:cubicBezTo>
                            <a:pt x="1169" y="19086"/>
                            <a:pt x="-1686" y="31447"/>
                            <a:pt x="-1686" y="47635"/>
                          </a:cubicBezTo>
                          <a:cubicBezTo>
                            <a:pt x="-1686" y="63864"/>
                            <a:pt x="1169" y="76239"/>
                            <a:pt x="6880" y="84759"/>
                          </a:cubicBezTo>
                          <a:cubicBezTo>
                            <a:pt x="12591" y="93292"/>
                            <a:pt x="20854" y="97559"/>
                            <a:pt x="31669" y="975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22" name="Graphic 16">
                  <a:extLst>
                    <a:ext uri="{FF2B5EF4-FFF2-40B4-BE49-F238E27FC236}">
                      <a16:creationId xmlns:a16="http://schemas.microsoft.com/office/drawing/2014/main" id="{9E13A71D-2C65-D4CF-4C5E-D6A3A22CF847}"/>
                    </a:ext>
                  </a:extLst>
                </p:cNvPr>
                <p:cNvGrpSpPr/>
                <p:nvPr/>
              </p:nvGrpSpPr>
              <p:grpSpPr>
                <a:xfrm>
                  <a:off x="7783803" y="3679051"/>
                  <a:ext cx="232435" cy="104538"/>
                  <a:chOff x="7783803" y="3679051"/>
                  <a:chExt cx="232435" cy="104538"/>
                </a:xfrm>
                <a:solidFill>
                  <a:srgbClr val="000000"/>
                </a:solidFill>
              </p:grpSpPr>
              <p:sp>
                <p:nvSpPr>
                  <p:cNvPr id="723" name="Freeform 722">
                    <a:extLst>
                      <a:ext uri="{FF2B5EF4-FFF2-40B4-BE49-F238E27FC236}">
                        <a16:creationId xmlns:a16="http://schemas.microsoft.com/office/drawing/2014/main" id="{3731A167-85FF-9D33-7DB9-7DD8CEEED9E4}"/>
                      </a:ext>
                    </a:extLst>
                  </p:cNvPr>
                  <p:cNvSpPr/>
                  <p:nvPr/>
                </p:nvSpPr>
                <p:spPr>
                  <a:xfrm>
                    <a:off x="7783803" y="3726842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57 h 9423"/>
                      <a:gd name="connsiteX1" fmla="*/ 33435 w 33107"/>
                      <a:gd name="connsiteY1" fmla="*/ 57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57"/>
                        </a:moveTo>
                        <a:lnTo>
                          <a:pt x="33435" y="57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24" name="Graphic 16">
                    <a:extLst>
                      <a:ext uri="{FF2B5EF4-FFF2-40B4-BE49-F238E27FC236}">
                        <a16:creationId xmlns:a16="http://schemas.microsoft.com/office/drawing/2014/main" id="{5C47034B-F407-57DD-F8E7-9C4BD8610539}"/>
                      </a:ext>
                    </a:extLst>
                  </p:cNvPr>
                  <p:cNvGrpSpPr/>
                  <p:nvPr/>
                </p:nvGrpSpPr>
                <p:grpSpPr>
                  <a:xfrm>
                    <a:off x="7856494" y="3679051"/>
                    <a:ext cx="157652" cy="104538"/>
                    <a:chOff x="7856494" y="3679051"/>
                    <a:chExt cx="157652" cy="104538"/>
                  </a:xfrm>
                  <a:solidFill>
                    <a:srgbClr val="000000"/>
                  </a:solidFill>
                </p:grpSpPr>
                <p:sp>
                  <p:nvSpPr>
                    <p:cNvPr id="725" name="Freeform 724">
                      <a:extLst>
                        <a:ext uri="{FF2B5EF4-FFF2-40B4-BE49-F238E27FC236}">
                          <a16:creationId xmlns:a16="http://schemas.microsoft.com/office/drawing/2014/main" id="{591B1DA5-1B00-5710-FC30-924AF9F9042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56494" y="3680783"/>
                      <a:ext cx="70353" cy="96180"/>
                    </a:xfrm>
                    <a:custGeom>
                      <a:avLst/>
                      <a:gdLst>
                        <a:gd name="connsiteX0" fmla="*/ 41904 w 70353"/>
                        <a:gd name="connsiteY0" fmla="*/ 82567 h 96180"/>
                        <a:gd name="connsiteX1" fmla="*/ 8920 w 70353"/>
                        <a:gd name="connsiteY1" fmla="*/ 31220 h 96180"/>
                        <a:gd name="connsiteX2" fmla="*/ 41904 w 70353"/>
                        <a:gd name="connsiteY2" fmla="*/ 31220 h 96180"/>
                        <a:gd name="connsiteX3" fmla="*/ 41904 w 70353"/>
                        <a:gd name="connsiteY3" fmla="*/ 82567 h 96180"/>
                        <a:gd name="connsiteX4" fmla="*/ 38469 w 70353"/>
                        <a:gd name="connsiteY4" fmla="*/ 93904 h 96180"/>
                        <a:gd name="connsiteX5" fmla="*/ 54898 w 70353"/>
                        <a:gd name="connsiteY5" fmla="*/ 93904 h 96180"/>
                        <a:gd name="connsiteX6" fmla="*/ 54898 w 70353"/>
                        <a:gd name="connsiteY6" fmla="*/ 31220 h 96180"/>
                        <a:gd name="connsiteX7" fmla="*/ 68679 w 70353"/>
                        <a:gd name="connsiteY7" fmla="*/ 31220 h 96180"/>
                        <a:gd name="connsiteX8" fmla="*/ 68679 w 70353"/>
                        <a:gd name="connsiteY8" fmla="*/ 20398 h 96180"/>
                        <a:gd name="connsiteX9" fmla="*/ 54898 w 70353"/>
                        <a:gd name="connsiteY9" fmla="*/ 20398 h 96180"/>
                        <a:gd name="connsiteX10" fmla="*/ 54898 w 70353"/>
                        <a:gd name="connsiteY10" fmla="*/ -2276 h 96180"/>
                        <a:gd name="connsiteX11" fmla="*/ 41904 w 70353"/>
                        <a:gd name="connsiteY11" fmla="*/ -2276 h 96180"/>
                        <a:gd name="connsiteX12" fmla="*/ 41904 w 70353"/>
                        <a:gd name="connsiteY12" fmla="*/ 20398 h 96180"/>
                        <a:gd name="connsiteX13" fmla="*/ -1674 w 70353"/>
                        <a:gd name="connsiteY13" fmla="*/ 20398 h 96180"/>
                        <a:gd name="connsiteX14" fmla="*/ -1674 w 70353"/>
                        <a:gd name="connsiteY14" fmla="*/ 32952 h 96180"/>
                        <a:gd name="connsiteX15" fmla="*/ 38469 w 70353"/>
                        <a:gd name="connsiteY15" fmla="*/ 93904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3" h="96180">
                          <a:moveTo>
                            <a:pt x="41904" y="82567"/>
                          </a:moveTo>
                          <a:lnTo>
                            <a:pt x="8920" y="31220"/>
                          </a:lnTo>
                          <a:lnTo>
                            <a:pt x="41904" y="31220"/>
                          </a:lnTo>
                          <a:lnTo>
                            <a:pt x="41904" y="82567"/>
                          </a:lnTo>
                          <a:close/>
                          <a:moveTo>
                            <a:pt x="38469" y="93904"/>
                          </a:moveTo>
                          <a:lnTo>
                            <a:pt x="54898" y="93904"/>
                          </a:lnTo>
                          <a:lnTo>
                            <a:pt x="54898" y="31220"/>
                          </a:lnTo>
                          <a:lnTo>
                            <a:pt x="68679" y="31220"/>
                          </a:lnTo>
                          <a:lnTo>
                            <a:pt x="68679" y="20398"/>
                          </a:lnTo>
                          <a:lnTo>
                            <a:pt x="54898" y="20398"/>
                          </a:lnTo>
                          <a:lnTo>
                            <a:pt x="54898" y="-2276"/>
                          </a:lnTo>
                          <a:lnTo>
                            <a:pt x="41904" y="-2276"/>
                          </a:lnTo>
                          <a:lnTo>
                            <a:pt x="41904" y="20398"/>
                          </a:lnTo>
                          <a:lnTo>
                            <a:pt x="-1674" y="20398"/>
                          </a:lnTo>
                          <a:lnTo>
                            <a:pt x="-1674" y="32952"/>
                          </a:lnTo>
                          <a:lnTo>
                            <a:pt x="38469" y="939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26" name="Freeform 725">
                      <a:extLst>
                        <a:ext uri="{FF2B5EF4-FFF2-40B4-BE49-F238E27FC236}">
                          <a16:creationId xmlns:a16="http://schemas.microsoft.com/office/drawing/2014/main" id="{33696A31-5244-558F-8D88-7DDCB1C5871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43005" y="3679051"/>
                      <a:ext cx="66732" cy="99787"/>
                    </a:xfrm>
                    <a:custGeom>
                      <a:avLst/>
                      <a:gdLst>
                        <a:gd name="connsiteX0" fmla="*/ 31669 w 66732"/>
                        <a:gd name="connsiteY0" fmla="*/ 87209 h 99787"/>
                        <a:gd name="connsiteX1" fmla="*/ 16502 w 66732"/>
                        <a:gd name="connsiteY1" fmla="*/ 77314 h 99787"/>
                        <a:gd name="connsiteX2" fmla="*/ 11432 w 66732"/>
                        <a:gd name="connsiteY2" fmla="*/ 47590 h 99787"/>
                        <a:gd name="connsiteX3" fmla="*/ 16502 w 66732"/>
                        <a:gd name="connsiteY3" fmla="*/ 17928 h 99787"/>
                        <a:gd name="connsiteX4" fmla="*/ 31669 w 66732"/>
                        <a:gd name="connsiteY4" fmla="*/ 8034 h 99787"/>
                        <a:gd name="connsiteX5" fmla="*/ 46899 w 66732"/>
                        <a:gd name="connsiteY5" fmla="*/ 17928 h 99787"/>
                        <a:gd name="connsiteX6" fmla="*/ 51989 w 66732"/>
                        <a:gd name="connsiteY6" fmla="*/ 47590 h 99787"/>
                        <a:gd name="connsiteX7" fmla="*/ 46899 w 66732"/>
                        <a:gd name="connsiteY7" fmla="*/ 77314 h 99787"/>
                        <a:gd name="connsiteX8" fmla="*/ 31669 w 66732"/>
                        <a:gd name="connsiteY8" fmla="*/ 87209 h 99787"/>
                        <a:gd name="connsiteX9" fmla="*/ 31669 w 66732"/>
                        <a:gd name="connsiteY9" fmla="*/ 97515 h 99787"/>
                        <a:gd name="connsiteX10" fmla="*/ 56479 w 66732"/>
                        <a:gd name="connsiteY10" fmla="*/ 84714 h 99787"/>
                        <a:gd name="connsiteX11" fmla="*/ 65046 w 66732"/>
                        <a:gd name="connsiteY11" fmla="*/ 47590 h 99787"/>
                        <a:gd name="connsiteX12" fmla="*/ 56479 w 66732"/>
                        <a:gd name="connsiteY12" fmla="*/ 10508 h 99787"/>
                        <a:gd name="connsiteX13" fmla="*/ 31669 w 66732"/>
                        <a:gd name="connsiteY13" fmla="*/ -2272 h 99787"/>
                        <a:gd name="connsiteX14" fmla="*/ 6880 w 66732"/>
                        <a:gd name="connsiteY14" fmla="*/ 10508 h 99787"/>
                        <a:gd name="connsiteX15" fmla="*/ -1686 w 66732"/>
                        <a:gd name="connsiteY15" fmla="*/ 47590 h 99787"/>
                        <a:gd name="connsiteX16" fmla="*/ 6880 w 66732"/>
                        <a:gd name="connsiteY16" fmla="*/ 84714 h 99787"/>
                        <a:gd name="connsiteX17" fmla="*/ 31669 w 66732"/>
                        <a:gd name="connsiteY17" fmla="*/ 97515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669" y="87209"/>
                          </a:moveTo>
                          <a:cubicBezTo>
                            <a:pt x="24951" y="87209"/>
                            <a:pt x="19895" y="83910"/>
                            <a:pt x="16502" y="77314"/>
                          </a:cubicBezTo>
                          <a:cubicBezTo>
                            <a:pt x="13122" y="70732"/>
                            <a:pt x="11432" y="60824"/>
                            <a:pt x="11432" y="47590"/>
                          </a:cubicBezTo>
                          <a:cubicBezTo>
                            <a:pt x="11432" y="34412"/>
                            <a:pt x="13122" y="24524"/>
                            <a:pt x="16502" y="17928"/>
                          </a:cubicBezTo>
                          <a:cubicBezTo>
                            <a:pt x="19895" y="11332"/>
                            <a:pt x="24951" y="8034"/>
                            <a:pt x="31669" y="8034"/>
                          </a:cubicBezTo>
                          <a:cubicBezTo>
                            <a:pt x="38442" y="8034"/>
                            <a:pt x="43519" y="11332"/>
                            <a:pt x="46899" y="17928"/>
                          </a:cubicBezTo>
                          <a:cubicBezTo>
                            <a:pt x="50292" y="24524"/>
                            <a:pt x="51989" y="34412"/>
                            <a:pt x="51989" y="47590"/>
                          </a:cubicBezTo>
                          <a:cubicBezTo>
                            <a:pt x="51989" y="60824"/>
                            <a:pt x="50292" y="70732"/>
                            <a:pt x="46899" y="77314"/>
                          </a:cubicBezTo>
                          <a:cubicBezTo>
                            <a:pt x="43519" y="83910"/>
                            <a:pt x="38442" y="87209"/>
                            <a:pt x="31669" y="87209"/>
                          </a:cubicBezTo>
                          <a:close/>
                          <a:moveTo>
                            <a:pt x="31669" y="97515"/>
                          </a:moveTo>
                          <a:cubicBezTo>
                            <a:pt x="42498" y="97515"/>
                            <a:pt x="50768" y="93248"/>
                            <a:pt x="56479" y="84714"/>
                          </a:cubicBezTo>
                          <a:cubicBezTo>
                            <a:pt x="62190" y="76194"/>
                            <a:pt x="65046" y="63820"/>
                            <a:pt x="65046" y="47590"/>
                          </a:cubicBezTo>
                          <a:cubicBezTo>
                            <a:pt x="65046" y="31402"/>
                            <a:pt x="62190" y="19041"/>
                            <a:pt x="56479" y="10508"/>
                          </a:cubicBezTo>
                          <a:cubicBezTo>
                            <a:pt x="50768" y="1988"/>
                            <a:pt x="42498" y="-2272"/>
                            <a:pt x="31669" y="-2272"/>
                          </a:cubicBezTo>
                          <a:cubicBezTo>
                            <a:pt x="20854" y="-2272"/>
                            <a:pt x="12591" y="1988"/>
                            <a:pt x="6880" y="10508"/>
                          </a:cubicBezTo>
                          <a:cubicBezTo>
                            <a:pt x="1169" y="19041"/>
                            <a:pt x="-1686" y="31402"/>
                            <a:pt x="-1686" y="47590"/>
                          </a:cubicBezTo>
                          <a:cubicBezTo>
                            <a:pt x="-1686" y="63820"/>
                            <a:pt x="1169" y="76194"/>
                            <a:pt x="6880" y="84714"/>
                          </a:cubicBezTo>
                          <a:cubicBezTo>
                            <a:pt x="12591" y="93248"/>
                            <a:pt x="20854" y="97515"/>
                            <a:pt x="31669" y="975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727" name="Graphic 16">
                  <a:extLst>
                    <a:ext uri="{FF2B5EF4-FFF2-40B4-BE49-F238E27FC236}">
                      <a16:creationId xmlns:a16="http://schemas.microsoft.com/office/drawing/2014/main" id="{E3A3E6BC-80BE-C273-BC92-C28160B5030F}"/>
                    </a:ext>
                  </a:extLst>
                </p:cNvPr>
                <p:cNvGrpSpPr/>
                <p:nvPr/>
              </p:nvGrpSpPr>
              <p:grpSpPr>
                <a:xfrm>
                  <a:off x="7783803" y="3261119"/>
                  <a:ext cx="232435" cy="104538"/>
                  <a:chOff x="7783803" y="3261119"/>
                  <a:chExt cx="232435" cy="104538"/>
                </a:xfrm>
                <a:solidFill>
                  <a:srgbClr val="000000"/>
                </a:solidFill>
              </p:grpSpPr>
              <p:sp>
                <p:nvSpPr>
                  <p:cNvPr id="728" name="Freeform 727">
                    <a:extLst>
                      <a:ext uri="{FF2B5EF4-FFF2-40B4-BE49-F238E27FC236}">
                        <a16:creationId xmlns:a16="http://schemas.microsoft.com/office/drawing/2014/main" id="{B81FE374-4013-0AA3-9DDF-9248F68747A8}"/>
                      </a:ext>
                    </a:extLst>
                  </p:cNvPr>
                  <p:cNvSpPr/>
                  <p:nvPr/>
                </p:nvSpPr>
                <p:spPr>
                  <a:xfrm>
                    <a:off x="7783803" y="3308910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3 h 9423"/>
                      <a:gd name="connsiteX1" fmla="*/ 33435 w 33107"/>
                      <a:gd name="connsiteY1" fmla="*/ 13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3"/>
                        </a:moveTo>
                        <a:lnTo>
                          <a:pt x="33435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729" name="Graphic 16">
                    <a:extLst>
                      <a:ext uri="{FF2B5EF4-FFF2-40B4-BE49-F238E27FC236}">
                        <a16:creationId xmlns:a16="http://schemas.microsoft.com/office/drawing/2014/main" id="{C615BF5B-0D25-6CB0-5328-B2E9ADABFFD7}"/>
                      </a:ext>
                    </a:extLst>
                  </p:cNvPr>
                  <p:cNvGrpSpPr/>
                  <p:nvPr/>
                </p:nvGrpSpPr>
                <p:grpSpPr>
                  <a:xfrm>
                    <a:off x="7860240" y="3261119"/>
                    <a:ext cx="153798" cy="104538"/>
                    <a:chOff x="7860240" y="3261119"/>
                    <a:chExt cx="153798" cy="104538"/>
                  </a:xfrm>
                  <a:solidFill>
                    <a:srgbClr val="000000"/>
                  </a:solidFill>
                </p:grpSpPr>
                <p:sp>
                  <p:nvSpPr>
                    <p:cNvPr id="730" name="Freeform 729">
                      <a:extLst>
                        <a:ext uri="{FF2B5EF4-FFF2-40B4-BE49-F238E27FC236}">
                          <a16:creationId xmlns:a16="http://schemas.microsoft.com/office/drawing/2014/main" id="{954C9839-AA76-10FC-7487-309B8801346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60240" y="3262850"/>
                      <a:ext cx="62469" cy="98055"/>
                    </a:xfrm>
                    <a:custGeom>
                      <a:avLst/>
                      <a:gdLst>
                        <a:gd name="connsiteX0" fmla="*/ 2412 w 62469"/>
                        <a:gd name="connsiteY0" fmla="*/ 95781 h 98055"/>
                        <a:gd name="connsiteX1" fmla="*/ 53687 w 62469"/>
                        <a:gd name="connsiteY1" fmla="*/ 95781 h 98055"/>
                        <a:gd name="connsiteX2" fmla="*/ 53687 w 62469"/>
                        <a:gd name="connsiteY2" fmla="*/ 84815 h 98055"/>
                        <a:gd name="connsiteX3" fmla="*/ 14372 w 62469"/>
                        <a:gd name="connsiteY3" fmla="*/ 84815 h 98055"/>
                        <a:gd name="connsiteX4" fmla="*/ 14372 w 62469"/>
                        <a:gd name="connsiteY4" fmla="*/ 61255 h 98055"/>
                        <a:gd name="connsiteX5" fmla="*/ 20042 w 62469"/>
                        <a:gd name="connsiteY5" fmla="*/ 62697 h 98055"/>
                        <a:gd name="connsiteX6" fmla="*/ 25753 w 62469"/>
                        <a:gd name="connsiteY6" fmla="*/ 63172 h 98055"/>
                        <a:gd name="connsiteX7" fmla="*/ 51349 w 62469"/>
                        <a:gd name="connsiteY7" fmla="*/ 54349 h 98055"/>
                        <a:gd name="connsiteX8" fmla="*/ 60805 w 62469"/>
                        <a:gd name="connsiteY8" fmla="*/ 30459 h 98055"/>
                        <a:gd name="connsiteX9" fmla="*/ 51100 w 62469"/>
                        <a:gd name="connsiteY9" fmla="*/ 6321 h 98055"/>
                        <a:gd name="connsiteX10" fmla="*/ 23745 w 62469"/>
                        <a:gd name="connsiteY10" fmla="*/ -2275 h 98055"/>
                        <a:gd name="connsiteX11" fmla="*/ 11351 w 62469"/>
                        <a:gd name="connsiteY11" fmla="*/ -1244 h 98055"/>
                        <a:gd name="connsiteX12" fmla="*/ -1664 w 62469"/>
                        <a:gd name="connsiteY12" fmla="*/ 1848 h 98055"/>
                        <a:gd name="connsiteX13" fmla="*/ -1664 w 62469"/>
                        <a:gd name="connsiteY13" fmla="*/ 14937 h 98055"/>
                        <a:gd name="connsiteX14" fmla="*/ 10358 w 62469"/>
                        <a:gd name="connsiteY14" fmla="*/ 10237 h 98055"/>
                        <a:gd name="connsiteX15" fmla="*/ 23476 w 62469"/>
                        <a:gd name="connsiteY15" fmla="*/ 8691 h 98055"/>
                        <a:gd name="connsiteX16" fmla="*/ 41189 w 62469"/>
                        <a:gd name="connsiteY16" fmla="*/ 14546 h 98055"/>
                        <a:gd name="connsiteX17" fmla="*/ 47728 w 62469"/>
                        <a:gd name="connsiteY17" fmla="*/ 30459 h 98055"/>
                        <a:gd name="connsiteX18" fmla="*/ 41189 w 62469"/>
                        <a:gd name="connsiteY18" fmla="*/ 46351 h 98055"/>
                        <a:gd name="connsiteX19" fmla="*/ 23476 w 62469"/>
                        <a:gd name="connsiteY19" fmla="*/ 52226 h 98055"/>
                        <a:gd name="connsiteX20" fmla="*/ 13027 w 62469"/>
                        <a:gd name="connsiteY20" fmla="*/ 51072 h 98055"/>
                        <a:gd name="connsiteX21" fmla="*/ 2412 w 62469"/>
                        <a:gd name="connsiteY21" fmla="*/ 47464 h 98055"/>
                        <a:gd name="connsiteX22" fmla="*/ 2412 w 62469"/>
                        <a:gd name="connsiteY22" fmla="*/ 95781 h 980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2469" h="98055">
                          <a:moveTo>
                            <a:pt x="2412" y="95781"/>
                          </a:moveTo>
                          <a:lnTo>
                            <a:pt x="53687" y="95781"/>
                          </a:lnTo>
                          <a:lnTo>
                            <a:pt x="53687" y="84815"/>
                          </a:lnTo>
                          <a:lnTo>
                            <a:pt x="14372" y="84815"/>
                          </a:lnTo>
                          <a:lnTo>
                            <a:pt x="14372" y="61255"/>
                          </a:lnTo>
                          <a:cubicBezTo>
                            <a:pt x="16262" y="61900"/>
                            <a:pt x="18152" y="62381"/>
                            <a:pt x="20042" y="62697"/>
                          </a:cubicBezTo>
                          <a:cubicBezTo>
                            <a:pt x="21945" y="63013"/>
                            <a:pt x="23849" y="63172"/>
                            <a:pt x="25753" y="63172"/>
                          </a:cubicBezTo>
                          <a:cubicBezTo>
                            <a:pt x="36526" y="63172"/>
                            <a:pt x="45058" y="60231"/>
                            <a:pt x="51349" y="54349"/>
                          </a:cubicBezTo>
                          <a:cubicBezTo>
                            <a:pt x="57653" y="48468"/>
                            <a:pt x="60805" y="40504"/>
                            <a:pt x="60805" y="30459"/>
                          </a:cubicBezTo>
                          <a:cubicBezTo>
                            <a:pt x="60805" y="20111"/>
                            <a:pt x="57570" y="12065"/>
                            <a:pt x="51100" y="6321"/>
                          </a:cubicBezTo>
                          <a:cubicBezTo>
                            <a:pt x="44631" y="591"/>
                            <a:pt x="35512" y="-2275"/>
                            <a:pt x="23745" y="-2275"/>
                          </a:cubicBezTo>
                          <a:cubicBezTo>
                            <a:pt x="19690" y="-2275"/>
                            <a:pt x="15558" y="-1931"/>
                            <a:pt x="11351" y="-1244"/>
                          </a:cubicBezTo>
                          <a:cubicBezTo>
                            <a:pt x="7157" y="-557"/>
                            <a:pt x="2819" y="474"/>
                            <a:pt x="-1664" y="1848"/>
                          </a:cubicBezTo>
                          <a:lnTo>
                            <a:pt x="-1664" y="14937"/>
                          </a:lnTo>
                          <a:cubicBezTo>
                            <a:pt x="2212" y="12835"/>
                            <a:pt x="6219" y="11268"/>
                            <a:pt x="10358" y="10237"/>
                          </a:cubicBezTo>
                          <a:cubicBezTo>
                            <a:pt x="14496" y="9207"/>
                            <a:pt x="18869" y="8691"/>
                            <a:pt x="23476" y="8691"/>
                          </a:cubicBezTo>
                          <a:cubicBezTo>
                            <a:pt x="30940" y="8691"/>
                            <a:pt x="36844" y="10643"/>
                            <a:pt x="41189" y="14546"/>
                          </a:cubicBezTo>
                          <a:cubicBezTo>
                            <a:pt x="45548" y="18448"/>
                            <a:pt x="47728" y="23753"/>
                            <a:pt x="47728" y="30459"/>
                          </a:cubicBezTo>
                          <a:cubicBezTo>
                            <a:pt x="47728" y="37151"/>
                            <a:pt x="45548" y="42449"/>
                            <a:pt x="41189" y="46351"/>
                          </a:cubicBezTo>
                          <a:cubicBezTo>
                            <a:pt x="36844" y="50268"/>
                            <a:pt x="30940" y="52226"/>
                            <a:pt x="23476" y="52226"/>
                          </a:cubicBezTo>
                          <a:cubicBezTo>
                            <a:pt x="19986" y="52226"/>
                            <a:pt x="16503" y="51841"/>
                            <a:pt x="13027" y="51072"/>
                          </a:cubicBezTo>
                          <a:cubicBezTo>
                            <a:pt x="9565" y="50302"/>
                            <a:pt x="6026" y="49100"/>
                            <a:pt x="2412" y="47464"/>
                          </a:cubicBezTo>
                          <a:lnTo>
                            <a:pt x="2412" y="9578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31" name="Freeform 730">
                      <a:extLst>
                        <a:ext uri="{FF2B5EF4-FFF2-40B4-BE49-F238E27FC236}">
                          <a16:creationId xmlns:a16="http://schemas.microsoft.com/office/drawing/2014/main" id="{B824C405-A591-7A2E-A91C-315FF421BD1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43005" y="3261119"/>
                      <a:ext cx="66732" cy="99787"/>
                    </a:xfrm>
                    <a:custGeom>
                      <a:avLst/>
                      <a:gdLst>
                        <a:gd name="connsiteX0" fmla="*/ 31669 w 66732"/>
                        <a:gd name="connsiteY0" fmla="*/ 87164 h 99787"/>
                        <a:gd name="connsiteX1" fmla="*/ 16502 w 66732"/>
                        <a:gd name="connsiteY1" fmla="*/ 77270 h 99787"/>
                        <a:gd name="connsiteX2" fmla="*/ 11432 w 66732"/>
                        <a:gd name="connsiteY2" fmla="*/ 47546 h 99787"/>
                        <a:gd name="connsiteX3" fmla="*/ 16502 w 66732"/>
                        <a:gd name="connsiteY3" fmla="*/ 17884 h 99787"/>
                        <a:gd name="connsiteX4" fmla="*/ 31669 w 66732"/>
                        <a:gd name="connsiteY4" fmla="*/ 7990 h 99787"/>
                        <a:gd name="connsiteX5" fmla="*/ 46899 w 66732"/>
                        <a:gd name="connsiteY5" fmla="*/ 17884 h 99787"/>
                        <a:gd name="connsiteX6" fmla="*/ 51989 w 66732"/>
                        <a:gd name="connsiteY6" fmla="*/ 47546 h 99787"/>
                        <a:gd name="connsiteX7" fmla="*/ 46899 w 66732"/>
                        <a:gd name="connsiteY7" fmla="*/ 77270 h 99787"/>
                        <a:gd name="connsiteX8" fmla="*/ 31669 w 66732"/>
                        <a:gd name="connsiteY8" fmla="*/ 87164 h 99787"/>
                        <a:gd name="connsiteX9" fmla="*/ 31669 w 66732"/>
                        <a:gd name="connsiteY9" fmla="*/ 97471 h 99787"/>
                        <a:gd name="connsiteX10" fmla="*/ 56479 w 66732"/>
                        <a:gd name="connsiteY10" fmla="*/ 84670 h 99787"/>
                        <a:gd name="connsiteX11" fmla="*/ 65046 w 66732"/>
                        <a:gd name="connsiteY11" fmla="*/ 47546 h 99787"/>
                        <a:gd name="connsiteX12" fmla="*/ 56479 w 66732"/>
                        <a:gd name="connsiteY12" fmla="*/ 10463 h 99787"/>
                        <a:gd name="connsiteX13" fmla="*/ 31669 w 66732"/>
                        <a:gd name="connsiteY13" fmla="*/ -2317 h 99787"/>
                        <a:gd name="connsiteX14" fmla="*/ 6880 w 66732"/>
                        <a:gd name="connsiteY14" fmla="*/ 10463 h 99787"/>
                        <a:gd name="connsiteX15" fmla="*/ -1686 w 66732"/>
                        <a:gd name="connsiteY15" fmla="*/ 47546 h 99787"/>
                        <a:gd name="connsiteX16" fmla="*/ 6880 w 66732"/>
                        <a:gd name="connsiteY16" fmla="*/ 84670 h 99787"/>
                        <a:gd name="connsiteX17" fmla="*/ 31669 w 66732"/>
                        <a:gd name="connsiteY17" fmla="*/ 97471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669" y="87164"/>
                          </a:moveTo>
                          <a:cubicBezTo>
                            <a:pt x="24951" y="87164"/>
                            <a:pt x="19895" y="83866"/>
                            <a:pt x="16502" y="77270"/>
                          </a:cubicBezTo>
                          <a:cubicBezTo>
                            <a:pt x="13122" y="70688"/>
                            <a:pt x="11432" y="60780"/>
                            <a:pt x="11432" y="47546"/>
                          </a:cubicBezTo>
                          <a:cubicBezTo>
                            <a:pt x="11432" y="34368"/>
                            <a:pt x="13122" y="24480"/>
                            <a:pt x="16502" y="17884"/>
                          </a:cubicBezTo>
                          <a:cubicBezTo>
                            <a:pt x="19895" y="11288"/>
                            <a:pt x="24951" y="7990"/>
                            <a:pt x="31669" y="7990"/>
                          </a:cubicBezTo>
                          <a:cubicBezTo>
                            <a:pt x="38442" y="7990"/>
                            <a:pt x="43519" y="11288"/>
                            <a:pt x="46899" y="17884"/>
                          </a:cubicBezTo>
                          <a:cubicBezTo>
                            <a:pt x="50292" y="24480"/>
                            <a:pt x="51989" y="34368"/>
                            <a:pt x="51989" y="47546"/>
                          </a:cubicBezTo>
                          <a:cubicBezTo>
                            <a:pt x="51989" y="60780"/>
                            <a:pt x="50292" y="70688"/>
                            <a:pt x="46899" y="77270"/>
                          </a:cubicBezTo>
                          <a:cubicBezTo>
                            <a:pt x="43519" y="83866"/>
                            <a:pt x="38442" y="87164"/>
                            <a:pt x="31669" y="87164"/>
                          </a:cubicBezTo>
                          <a:close/>
                          <a:moveTo>
                            <a:pt x="31669" y="97471"/>
                          </a:moveTo>
                          <a:cubicBezTo>
                            <a:pt x="42498" y="97471"/>
                            <a:pt x="50768" y="93204"/>
                            <a:pt x="56479" y="84670"/>
                          </a:cubicBezTo>
                          <a:cubicBezTo>
                            <a:pt x="62190" y="76150"/>
                            <a:pt x="65046" y="63775"/>
                            <a:pt x="65046" y="47546"/>
                          </a:cubicBezTo>
                          <a:cubicBezTo>
                            <a:pt x="65046" y="31358"/>
                            <a:pt x="62190" y="18997"/>
                            <a:pt x="56479" y="10463"/>
                          </a:cubicBezTo>
                          <a:cubicBezTo>
                            <a:pt x="50768" y="1943"/>
                            <a:pt x="42498" y="-2317"/>
                            <a:pt x="31669" y="-2317"/>
                          </a:cubicBezTo>
                          <a:cubicBezTo>
                            <a:pt x="20854" y="-2317"/>
                            <a:pt x="12591" y="1943"/>
                            <a:pt x="6880" y="10463"/>
                          </a:cubicBezTo>
                          <a:cubicBezTo>
                            <a:pt x="1169" y="18997"/>
                            <a:pt x="-1686" y="31358"/>
                            <a:pt x="-1686" y="47546"/>
                          </a:cubicBezTo>
                          <a:cubicBezTo>
                            <a:pt x="-1686" y="63775"/>
                            <a:pt x="1169" y="76150"/>
                            <a:pt x="6880" y="84670"/>
                          </a:cubicBezTo>
                          <a:cubicBezTo>
                            <a:pt x="12591" y="93204"/>
                            <a:pt x="20854" y="97471"/>
                            <a:pt x="31669" y="9747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732" name="Freeform 731">
                <a:extLst>
                  <a:ext uri="{FF2B5EF4-FFF2-40B4-BE49-F238E27FC236}">
                    <a16:creationId xmlns:a16="http://schemas.microsoft.com/office/drawing/2014/main" id="{CECC7512-9C89-4AA3-B916-28900CC1A3DD}"/>
                  </a:ext>
                </a:extLst>
              </p:cNvPr>
              <p:cNvSpPr/>
              <p:nvPr/>
            </p:nvSpPr>
            <p:spPr>
              <a:xfrm>
                <a:off x="7678919" y="3308910"/>
                <a:ext cx="104884" cy="2089662"/>
              </a:xfrm>
              <a:custGeom>
                <a:avLst/>
                <a:gdLst>
                  <a:gd name="connsiteX0" fmla="*/ 0 w 104884"/>
                  <a:gd name="connsiteY0" fmla="*/ 2089663 h 2089662"/>
                  <a:gd name="connsiteX1" fmla="*/ 52442 w 104884"/>
                  <a:gd name="connsiteY1" fmla="*/ 2089663 h 2089662"/>
                  <a:gd name="connsiteX2" fmla="*/ 104884 w 104884"/>
                  <a:gd name="connsiteY2" fmla="*/ 2089663 h 2089662"/>
                  <a:gd name="connsiteX3" fmla="*/ 104884 w 104884"/>
                  <a:gd name="connsiteY3" fmla="*/ 0 h 2089662"/>
                  <a:gd name="connsiteX4" fmla="*/ 52442 w 104884"/>
                  <a:gd name="connsiteY4" fmla="*/ 0 h 2089662"/>
                  <a:gd name="connsiteX5" fmla="*/ 0 w 104884"/>
                  <a:gd name="connsiteY5" fmla="*/ 0 h 2089662"/>
                  <a:gd name="connsiteX6" fmla="*/ 0 w 104884"/>
                  <a:gd name="connsiteY6" fmla="*/ 2089663 h 2089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884" h="2089662">
                    <a:moveTo>
                      <a:pt x="0" y="2089663"/>
                    </a:moveTo>
                    <a:lnTo>
                      <a:pt x="52442" y="2089663"/>
                    </a:lnTo>
                    <a:lnTo>
                      <a:pt x="104884" y="2089663"/>
                    </a:lnTo>
                    <a:lnTo>
                      <a:pt x="104884" y="0"/>
                    </a:lnTo>
                    <a:lnTo>
                      <a:pt x="52442" y="0"/>
                    </a:lnTo>
                    <a:lnTo>
                      <a:pt x="0" y="0"/>
                    </a:lnTo>
                    <a:lnTo>
                      <a:pt x="0" y="2089663"/>
                    </a:lnTo>
                    <a:close/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96" name="Graphic 19">
            <a:extLst>
              <a:ext uri="{FF2B5EF4-FFF2-40B4-BE49-F238E27FC236}">
                <a16:creationId xmlns:a16="http://schemas.microsoft.com/office/drawing/2014/main" id="{DB5A2E3F-4B37-3996-F207-0D685467DBAB}"/>
              </a:ext>
            </a:extLst>
          </p:cNvPr>
          <p:cNvGrpSpPr/>
          <p:nvPr/>
        </p:nvGrpSpPr>
        <p:grpSpPr>
          <a:xfrm>
            <a:off x="565629" y="3122365"/>
            <a:ext cx="3500307" cy="2553669"/>
            <a:chOff x="632742" y="3160372"/>
            <a:chExt cx="3500307" cy="2553669"/>
          </a:xfrm>
        </p:grpSpPr>
        <p:sp>
          <p:nvSpPr>
            <p:cNvPr id="297" name="Freeform 296">
              <a:extLst>
                <a:ext uri="{FF2B5EF4-FFF2-40B4-BE49-F238E27FC236}">
                  <a16:creationId xmlns:a16="http://schemas.microsoft.com/office/drawing/2014/main" id="{D6BA2CC7-BDE5-CD19-F906-90F0DF2A1E23}"/>
                </a:ext>
              </a:extLst>
            </p:cNvPr>
            <p:cNvSpPr/>
            <p:nvPr/>
          </p:nvSpPr>
          <p:spPr>
            <a:xfrm>
              <a:off x="632742" y="3160372"/>
              <a:ext cx="3402439" cy="2469169"/>
            </a:xfrm>
            <a:custGeom>
              <a:avLst/>
              <a:gdLst>
                <a:gd name="connsiteX0" fmla="*/ 0 w 3402439"/>
                <a:gd name="connsiteY0" fmla="*/ 2469169 h 2469169"/>
                <a:gd name="connsiteX1" fmla="*/ 3402440 w 3402439"/>
                <a:gd name="connsiteY1" fmla="*/ 2469169 h 2469169"/>
                <a:gd name="connsiteX2" fmla="*/ 3402440 w 3402439"/>
                <a:gd name="connsiteY2" fmla="*/ 0 h 2469169"/>
                <a:gd name="connsiteX3" fmla="*/ 0 w 3402439"/>
                <a:gd name="connsiteY3" fmla="*/ 0 h 2469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2439" h="2469169">
                  <a:moveTo>
                    <a:pt x="0" y="2469169"/>
                  </a:moveTo>
                  <a:lnTo>
                    <a:pt x="3402440" y="2469169"/>
                  </a:lnTo>
                  <a:lnTo>
                    <a:pt x="34024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430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98" name="Graphic 19">
              <a:extLst>
                <a:ext uri="{FF2B5EF4-FFF2-40B4-BE49-F238E27FC236}">
                  <a16:creationId xmlns:a16="http://schemas.microsoft.com/office/drawing/2014/main" id="{47584724-70AB-CD29-BB8C-4260A9AAFECC}"/>
                </a:ext>
              </a:extLst>
            </p:cNvPr>
            <p:cNvGrpSpPr/>
            <p:nvPr/>
          </p:nvGrpSpPr>
          <p:grpSpPr>
            <a:xfrm>
              <a:off x="707324" y="3278341"/>
              <a:ext cx="2848239" cy="2335063"/>
              <a:chOff x="707324" y="3278341"/>
              <a:chExt cx="2848239" cy="2335063"/>
            </a:xfrm>
          </p:grpSpPr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D0321B74-77A8-A1E1-7395-49BEE6274EC6}"/>
                  </a:ext>
                </a:extLst>
              </p:cNvPr>
              <p:cNvSpPr/>
              <p:nvPr/>
            </p:nvSpPr>
            <p:spPr>
              <a:xfrm>
                <a:off x="935576" y="3278341"/>
                <a:ext cx="2533540" cy="2089712"/>
              </a:xfrm>
              <a:custGeom>
                <a:avLst/>
                <a:gdLst>
                  <a:gd name="connsiteX0" fmla="*/ 0 w 2533540"/>
                  <a:gd name="connsiteY0" fmla="*/ 2089712 h 2089712"/>
                  <a:gd name="connsiteX1" fmla="*/ 2533541 w 2533540"/>
                  <a:gd name="connsiteY1" fmla="*/ 2089712 h 2089712"/>
                  <a:gd name="connsiteX2" fmla="*/ 2533541 w 2533540"/>
                  <a:gd name="connsiteY2" fmla="*/ 0 h 2089712"/>
                  <a:gd name="connsiteX3" fmla="*/ 0 w 2533540"/>
                  <a:gd name="connsiteY3" fmla="*/ 0 h 208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33540" h="2089712">
                    <a:moveTo>
                      <a:pt x="0" y="2089712"/>
                    </a:moveTo>
                    <a:lnTo>
                      <a:pt x="2533541" y="2089712"/>
                    </a:lnTo>
                    <a:lnTo>
                      <a:pt x="253354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43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300" name="Picture 299">
                <a:extLst>
                  <a:ext uri="{FF2B5EF4-FFF2-40B4-BE49-F238E27FC236}">
                    <a16:creationId xmlns:a16="http://schemas.microsoft.com/office/drawing/2014/main" id="{10198FAA-3D3C-8CD4-1D5F-EC4D0F114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flipV="1">
                <a:off x="935576" y="3278341"/>
                <a:ext cx="2540350" cy="2089711"/>
              </a:xfrm>
              <a:custGeom>
                <a:avLst/>
                <a:gdLst>
                  <a:gd name="connsiteX0" fmla="*/ 0 w 2540350"/>
                  <a:gd name="connsiteY0" fmla="*/ 25 h 2089711"/>
                  <a:gd name="connsiteX1" fmla="*/ 2540351 w 2540350"/>
                  <a:gd name="connsiteY1" fmla="*/ 25 h 2089711"/>
                  <a:gd name="connsiteX2" fmla="*/ 2540351 w 2540350"/>
                  <a:gd name="connsiteY2" fmla="*/ 2089737 h 2089711"/>
                  <a:gd name="connsiteX3" fmla="*/ 0 w 2540350"/>
                  <a:gd name="connsiteY3" fmla="*/ 2089737 h 2089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40350" h="2089711">
                    <a:moveTo>
                      <a:pt x="0" y="25"/>
                    </a:moveTo>
                    <a:lnTo>
                      <a:pt x="2540351" y="25"/>
                    </a:lnTo>
                    <a:lnTo>
                      <a:pt x="2540351" y="2089737"/>
                    </a:lnTo>
                    <a:lnTo>
                      <a:pt x="0" y="2089737"/>
                    </a:lnTo>
                    <a:close/>
                  </a:path>
                </a:pathLst>
              </a:custGeom>
            </p:spPr>
          </p:pic>
          <p:grpSp>
            <p:nvGrpSpPr>
              <p:cNvPr id="301" name="Graphic 19">
                <a:extLst>
                  <a:ext uri="{FF2B5EF4-FFF2-40B4-BE49-F238E27FC236}">
                    <a16:creationId xmlns:a16="http://schemas.microsoft.com/office/drawing/2014/main" id="{BD19944C-8846-D8FD-9E80-3491E7EFDAA3}"/>
                  </a:ext>
                </a:extLst>
              </p:cNvPr>
              <p:cNvGrpSpPr/>
              <p:nvPr/>
            </p:nvGrpSpPr>
            <p:grpSpPr>
              <a:xfrm>
                <a:off x="1156900" y="5368053"/>
                <a:ext cx="2149777" cy="173836"/>
                <a:chOff x="1156900" y="5368053"/>
                <a:chExt cx="2149777" cy="173836"/>
              </a:xfrm>
              <a:solidFill>
                <a:srgbClr val="000000"/>
              </a:solidFill>
            </p:grpSpPr>
            <p:grpSp>
              <p:nvGrpSpPr>
                <p:cNvPr id="302" name="Graphic 19">
                  <a:extLst>
                    <a:ext uri="{FF2B5EF4-FFF2-40B4-BE49-F238E27FC236}">
                      <a16:creationId xmlns:a16="http://schemas.microsoft.com/office/drawing/2014/main" id="{C3604EB6-9569-C26D-9924-05DBC12DD186}"/>
                    </a:ext>
                  </a:extLst>
                </p:cNvPr>
                <p:cNvGrpSpPr/>
                <p:nvPr/>
              </p:nvGrpSpPr>
              <p:grpSpPr>
                <a:xfrm>
                  <a:off x="1156900" y="5368053"/>
                  <a:ext cx="65371" cy="173836"/>
                  <a:chOff x="1156900" y="5368053"/>
                  <a:chExt cx="65371" cy="173836"/>
                </a:xfrm>
                <a:solidFill>
                  <a:srgbClr val="000000"/>
                </a:solidFill>
              </p:grpSpPr>
              <p:sp>
                <p:nvSpPr>
                  <p:cNvPr id="303" name="Freeform 302">
                    <a:extLst>
                      <a:ext uri="{FF2B5EF4-FFF2-40B4-BE49-F238E27FC236}">
                        <a16:creationId xmlns:a16="http://schemas.microsoft.com/office/drawing/2014/main" id="{10C3281E-683F-716C-18DE-EA2C0E9C6416}"/>
                      </a:ext>
                    </a:extLst>
                  </p:cNvPr>
                  <p:cNvSpPr/>
                  <p:nvPr/>
                </p:nvSpPr>
                <p:spPr>
                  <a:xfrm>
                    <a:off x="1188930" y="5368053"/>
                    <a:ext cx="9459" cy="32981"/>
                  </a:xfrm>
                  <a:custGeom>
                    <a:avLst/>
                    <a:gdLst>
                      <a:gd name="connsiteX0" fmla="*/ 59 w 9459"/>
                      <a:gd name="connsiteY0" fmla="*/ 234 h 32981"/>
                      <a:gd name="connsiteX1" fmla="*/ 59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59" y="234"/>
                        </a:moveTo>
                        <a:lnTo>
                          <a:pt x="59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4" name="Freeform 303">
                    <a:extLst>
                      <a:ext uri="{FF2B5EF4-FFF2-40B4-BE49-F238E27FC236}">
                        <a16:creationId xmlns:a16="http://schemas.microsoft.com/office/drawing/2014/main" id="{0DC4C131-9612-7B17-B9E3-7C14634118DC}"/>
                      </a:ext>
                    </a:extLst>
                  </p:cNvPr>
                  <p:cNvSpPr/>
                  <p:nvPr/>
                </p:nvSpPr>
                <p:spPr>
                  <a:xfrm flipV="1">
                    <a:off x="1156900" y="5436347"/>
                    <a:ext cx="63544" cy="99789"/>
                  </a:xfrm>
                  <a:custGeom>
                    <a:avLst/>
                    <a:gdLst>
                      <a:gd name="connsiteX0" fmla="*/ 41674 w 63544"/>
                      <a:gd name="connsiteY0" fmla="*/ 51657 h 99789"/>
                      <a:gd name="connsiteX1" fmla="*/ 56304 w 63544"/>
                      <a:gd name="connsiteY1" fmla="*/ 43329 h 99789"/>
                      <a:gd name="connsiteX2" fmla="*/ 61580 w 63544"/>
                      <a:gd name="connsiteY2" fmla="*/ 27745 h 99789"/>
                      <a:gd name="connsiteX3" fmla="*/ 51751 w 63544"/>
                      <a:gd name="connsiteY3" fmla="*/ 5709 h 99789"/>
                      <a:gd name="connsiteX4" fmla="*/ 23817 w 63544"/>
                      <a:gd name="connsiteY4" fmla="*/ -2083 h 99789"/>
                      <a:gd name="connsiteX5" fmla="*/ 11319 w 63544"/>
                      <a:gd name="connsiteY5" fmla="*/ -887 h 99789"/>
                      <a:gd name="connsiteX6" fmla="*/ -1965 w 63544"/>
                      <a:gd name="connsiteY6" fmla="*/ 2700 h 99789"/>
                      <a:gd name="connsiteX7" fmla="*/ -1965 w 63544"/>
                      <a:gd name="connsiteY7" fmla="*/ 15253 h 99789"/>
                      <a:gd name="connsiteX8" fmla="*/ 9912 w 63544"/>
                      <a:gd name="connsiteY8" fmla="*/ 10492 h 99789"/>
                      <a:gd name="connsiteX9" fmla="*/ 23445 w 63544"/>
                      <a:gd name="connsiteY9" fmla="*/ 8884 h 99789"/>
                      <a:gd name="connsiteX10" fmla="*/ 42150 w 63544"/>
                      <a:gd name="connsiteY10" fmla="*/ 13707 h 99789"/>
                      <a:gd name="connsiteX11" fmla="*/ 48586 w 63544"/>
                      <a:gd name="connsiteY11" fmla="*/ 27745 h 99789"/>
                      <a:gd name="connsiteX12" fmla="*/ 42606 w 63544"/>
                      <a:gd name="connsiteY12" fmla="*/ 41041 h 99789"/>
                      <a:gd name="connsiteX13" fmla="*/ 25969 w 63544"/>
                      <a:gd name="connsiteY13" fmla="*/ 45844 h 99789"/>
                      <a:gd name="connsiteX14" fmla="*/ 14713 w 63544"/>
                      <a:gd name="connsiteY14" fmla="*/ 45844 h 99789"/>
                      <a:gd name="connsiteX15" fmla="*/ 14713 w 63544"/>
                      <a:gd name="connsiteY15" fmla="*/ 56542 h 99789"/>
                      <a:gd name="connsiteX16" fmla="*/ 26487 w 63544"/>
                      <a:gd name="connsiteY16" fmla="*/ 56542 h 99789"/>
                      <a:gd name="connsiteX17" fmla="*/ 41219 w 63544"/>
                      <a:gd name="connsiteY17" fmla="*/ 60376 h 99789"/>
                      <a:gd name="connsiteX18" fmla="*/ 46330 w 63544"/>
                      <a:gd name="connsiteY18" fmla="*/ 71425 h 99789"/>
                      <a:gd name="connsiteX19" fmla="*/ 41054 w 63544"/>
                      <a:gd name="connsiteY19" fmla="*/ 82783 h 99789"/>
                      <a:gd name="connsiteX20" fmla="*/ 25969 w 63544"/>
                      <a:gd name="connsiteY20" fmla="*/ 86761 h 99789"/>
                      <a:gd name="connsiteX21" fmla="*/ 14444 w 63544"/>
                      <a:gd name="connsiteY21" fmla="*/ 85586 h 99789"/>
                      <a:gd name="connsiteX22" fmla="*/ 932 w 63544"/>
                      <a:gd name="connsiteY22" fmla="*/ 82000 h 99789"/>
                      <a:gd name="connsiteX23" fmla="*/ 932 w 63544"/>
                      <a:gd name="connsiteY23" fmla="*/ 93584 h 99789"/>
                      <a:gd name="connsiteX24" fmla="*/ 14878 w 63544"/>
                      <a:gd name="connsiteY24" fmla="*/ 96676 h 99789"/>
                      <a:gd name="connsiteX25" fmla="*/ 27128 w 63544"/>
                      <a:gd name="connsiteY25" fmla="*/ 97707 h 99789"/>
                      <a:gd name="connsiteX26" fmla="*/ 50655 w 63544"/>
                      <a:gd name="connsiteY26" fmla="*/ 90967 h 99789"/>
                      <a:gd name="connsiteX27" fmla="*/ 59325 w 63544"/>
                      <a:gd name="connsiteY27" fmla="*/ 72785 h 99789"/>
                      <a:gd name="connsiteX28" fmla="*/ 54731 w 63544"/>
                      <a:gd name="connsiteY28" fmla="*/ 59284 h 99789"/>
                      <a:gd name="connsiteX29" fmla="*/ 41674 w 63544"/>
                      <a:gd name="connsiteY29" fmla="*/ 51657 h 9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3544" h="99789">
                        <a:moveTo>
                          <a:pt x="41674" y="51657"/>
                        </a:moveTo>
                        <a:cubicBezTo>
                          <a:pt x="47923" y="50324"/>
                          <a:pt x="52800" y="47548"/>
                          <a:pt x="56304" y="43329"/>
                        </a:cubicBezTo>
                        <a:cubicBezTo>
                          <a:pt x="59821" y="39124"/>
                          <a:pt x="61580" y="33929"/>
                          <a:pt x="61580" y="27745"/>
                        </a:cubicBezTo>
                        <a:cubicBezTo>
                          <a:pt x="61580" y="18263"/>
                          <a:pt x="58304" y="10918"/>
                          <a:pt x="51751" y="5709"/>
                        </a:cubicBezTo>
                        <a:cubicBezTo>
                          <a:pt x="45199" y="515"/>
                          <a:pt x="35888" y="-2083"/>
                          <a:pt x="23817" y="-2083"/>
                        </a:cubicBezTo>
                        <a:cubicBezTo>
                          <a:pt x="19776" y="-2083"/>
                          <a:pt x="15610" y="-1684"/>
                          <a:pt x="11319" y="-887"/>
                        </a:cubicBezTo>
                        <a:cubicBezTo>
                          <a:pt x="7029" y="-90"/>
                          <a:pt x="2601" y="1106"/>
                          <a:pt x="-1965" y="2700"/>
                        </a:cubicBezTo>
                        <a:lnTo>
                          <a:pt x="-1965" y="15253"/>
                        </a:lnTo>
                        <a:cubicBezTo>
                          <a:pt x="1649" y="13151"/>
                          <a:pt x="5609" y="11563"/>
                          <a:pt x="9912" y="10492"/>
                        </a:cubicBezTo>
                        <a:cubicBezTo>
                          <a:pt x="14230" y="9420"/>
                          <a:pt x="18741" y="8884"/>
                          <a:pt x="23445" y="8884"/>
                        </a:cubicBezTo>
                        <a:cubicBezTo>
                          <a:pt x="31625" y="8884"/>
                          <a:pt x="37860" y="10492"/>
                          <a:pt x="42150" y="13707"/>
                        </a:cubicBezTo>
                        <a:cubicBezTo>
                          <a:pt x="46440" y="16923"/>
                          <a:pt x="48586" y="21602"/>
                          <a:pt x="48586" y="27745"/>
                        </a:cubicBezTo>
                        <a:cubicBezTo>
                          <a:pt x="48586" y="33421"/>
                          <a:pt x="46592" y="37852"/>
                          <a:pt x="42606" y="41041"/>
                        </a:cubicBezTo>
                        <a:cubicBezTo>
                          <a:pt x="38619" y="44243"/>
                          <a:pt x="33073" y="45844"/>
                          <a:pt x="25969" y="45844"/>
                        </a:cubicBezTo>
                        <a:lnTo>
                          <a:pt x="14713" y="45844"/>
                        </a:lnTo>
                        <a:lnTo>
                          <a:pt x="14713" y="56542"/>
                        </a:lnTo>
                        <a:lnTo>
                          <a:pt x="26487" y="56542"/>
                        </a:lnTo>
                        <a:cubicBezTo>
                          <a:pt x="32901" y="56542"/>
                          <a:pt x="37812" y="57820"/>
                          <a:pt x="41219" y="60376"/>
                        </a:cubicBezTo>
                        <a:cubicBezTo>
                          <a:pt x="44627" y="62932"/>
                          <a:pt x="46330" y="66615"/>
                          <a:pt x="46330" y="71425"/>
                        </a:cubicBezTo>
                        <a:cubicBezTo>
                          <a:pt x="46330" y="76358"/>
                          <a:pt x="44571" y="80144"/>
                          <a:pt x="41054" y="82783"/>
                        </a:cubicBezTo>
                        <a:cubicBezTo>
                          <a:pt x="37550" y="85435"/>
                          <a:pt x="32522" y="86761"/>
                          <a:pt x="25969" y="86761"/>
                        </a:cubicBezTo>
                        <a:cubicBezTo>
                          <a:pt x="22383" y="86761"/>
                          <a:pt x="18541" y="86370"/>
                          <a:pt x="14444" y="85586"/>
                        </a:cubicBezTo>
                        <a:cubicBezTo>
                          <a:pt x="10347" y="84817"/>
                          <a:pt x="5843" y="83621"/>
                          <a:pt x="932" y="82000"/>
                        </a:cubicBezTo>
                        <a:lnTo>
                          <a:pt x="932" y="93584"/>
                        </a:lnTo>
                        <a:cubicBezTo>
                          <a:pt x="5898" y="94959"/>
                          <a:pt x="10547" y="95989"/>
                          <a:pt x="14878" y="96676"/>
                        </a:cubicBezTo>
                        <a:cubicBezTo>
                          <a:pt x="19210" y="97364"/>
                          <a:pt x="23293" y="97707"/>
                          <a:pt x="27128" y="97707"/>
                        </a:cubicBezTo>
                        <a:cubicBezTo>
                          <a:pt x="37046" y="97707"/>
                          <a:pt x="44889" y="95460"/>
                          <a:pt x="50655" y="90967"/>
                        </a:cubicBezTo>
                        <a:cubicBezTo>
                          <a:pt x="56435" y="86487"/>
                          <a:pt x="59325" y="80426"/>
                          <a:pt x="59325" y="72785"/>
                        </a:cubicBezTo>
                        <a:cubicBezTo>
                          <a:pt x="59325" y="67453"/>
                          <a:pt x="57793" y="62953"/>
                          <a:pt x="54731" y="59284"/>
                        </a:cubicBezTo>
                        <a:cubicBezTo>
                          <a:pt x="51669" y="55614"/>
                          <a:pt x="47317" y="53072"/>
                          <a:pt x="41674" y="51657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5" name="Graphic 19">
                  <a:extLst>
                    <a:ext uri="{FF2B5EF4-FFF2-40B4-BE49-F238E27FC236}">
                      <a16:creationId xmlns:a16="http://schemas.microsoft.com/office/drawing/2014/main" id="{589425A9-60EA-6D42-8D47-CF53291DD26A}"/>
                    </a:ext>
                  </a:extLst>
                </p:cNvPr>
                <p:cNvGrpSpPr/>
                <p:nvPr/>
              </p:nvGrpSpPr>
              <p:grpSpPr>
                <a:xfrm>
                  <a:off x="1659984" y="5368053"/>
                  <a:ext cx="72375" cy="171896"/>
                  <a:chOff x="1659984" y="5368053"/>
                  <a:chExt cx="72375" cy="171896"/>
                </a:xfrm>
                <a:solidFill>
                  <a:srgbClr val="000000"/>
                </a:solidFill>
              </p:grpSpPr>
              <p:sp>
                <p:nvSpPr>
                  <p:cNvPr id="306" name="Freeform 305">
                    <a:extLst>
                      <a:ext uri="{FF2B5EF4-FFF2-40B4-BE49-F238E27FC236}">
                        <a16:creationId xmlns:a16="http://schemas.microsoft.com/office/drawing/2014/main" id="{D5726D84-5172-AF3C-BE44-AA35910EDA6E}"/>
                      </a:ext>
                    </a:extLst>
                  </p:cNvPr>
                  <p:cNvSpPr/>
                  <p:nvPr/>
                </p:nvSpPr>
                <p:spPr>
                  <a:xfrm>
                    <a:off x="1695638" y="5368053"/>
                    <a:ext cx="9459" cy="32981"/>
                  </a:xfrm>
                  <a:custGeom>
                    <a:avLst/>
                    <a:gdLst>
                      <a:gd name="connsiteX0" fmla="*/ 112 w 9459"/>
                      <a:gd name="connsiteY0" fmla="*/ 234 h 32981"/>
                      <a:gd name="connsiteX1" fmla="*/ 112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112" y="234"/>
                        </a:moveTo>
                        <a:lnTo>
                          <a:pt x="112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07" name="Freeform 306">
                    <a:extLst>
                      <a:ext uri="{FF2B5EF4-FFF2-40B4-BE49-F238E27FC236}">
                        <a16:creationId xmlns:a16="http://schemas.microsoft.com/office/drawing/2014/main" id="{80F5F646-8B9F-F8E9-DDC8-16BE862D8C06}"/>
                      </a:ext>
                    </a:extLst>
                  </p:cNvPr>
                  <p:cNvSpPr/>
                  <p:nvPr/>
                </p:nvSpPr>
                <p:spPr>
                  <a:xfrm flipV="1">
                    <a:off x="1659984" y="5438079"/>
                    <a:ext cx="70352" cy="96182"/>
                  </a:xfrm>
                  <a:custGeom>
                    <a:avLst/>
                    <a:gdLst>
                      <a:gd name="connsiteX0" fmla="*/ 41676 w 70352"/>
                      <a:gd name="connsiteY0" fmla="*/ 82759 h 96182"/>
                      <a:gd name="connsiteX1" fmla="*/ 8694 w 70352"/>
                      <a:gd name="connsiteY1" fmla="*/ 31411 h 96182"/>
                      <a:gd name="connsiteX2" fmla="*/ 41676 w 70352"/>
                      <a:gd name="connsiteY2" fmla="*/ 31411 h 96182"/>
                      <a:gd name="connsiteX3" fmla="*/ 41676 w 70352"/>
                      <a:gd name="connsiteY3" fmla="*/ 82759 h 96182"/>
                      <a:gd name="connsiteX4" fmla="*/ 38242 w 70352"/>
                      <a:gd name="connsiteY4" fmla="*/ 94096 h 96182"/>
                      <a:gd name="connsiteX5" fmla="*/ 54671 w 70352"/>
                      <a:gd name="connsiteY5" fmla="*/ 94096 h 96182"/>
                      <a:gd name="connsiteX6" fmla="*/ 54671 w 70352"/>
                      <a:gd name="connsiteY6" fmla="*/ 31411 h 96182"/>
                      <a:gd name="connsiteX7" fmla="*/ 68452 w 70352"/>
                      <a:gd name="connsiteY7" fmla="*/ 31411 h 96182"/>
                      <a:gd name="connsiteX8" fmla="*/ 68452 w 70352"/>
                      <a:gd name="connsiteY8" fmla="*/ 20589 h 96182"/>
                      <a:gd name="connsiteX9" fmla="*/ 54671 w 70352"/>
                      <a:gd name="connsiteY9" fmla="*/ 20589 h 96182"/>
                      <a:gd name="connsiteX10" fmla="*/ 54671 w 70352"/>
                      <a:gd name="connsiteY10" fmla="*/ -2086 h 96182"/>
                      <a:gd name="connsiteX11" fmla="*/ 41676 w 70352"/>
                      <a:gd name="connsiteY11" fmla="*/ -2086 h 96182"/>
                      <a:gd name="connsiteX12" fmla="*/ 41676 w 70352"/>
                      <a:gd name="connsiteY12" fmla="*/ 20589 h 96182"/>
                      <a:gd name="connsiteX13" fmla="*/ -1901 w 70352"/>
                      <a:gd name="connsiteY13" fmla="*/ 20589 h 96182"/>
                      <a:gd name="connsiteX14" fmla="*/ -1901 w 70352"/>
                      <a:gd name="connsiteY14" fmla="*/ 33142 h 96182"/>
                      <a:gd name="connsiteX15" fmla="*/ 38242 w 70352"/>
                      <a:gd name="connsiteY15" fmla="*/ 94096 h 96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70352" h="96182">
                        <a:moveTo>
                          <a:pt x="41676" y="82759"/>
                        </a:moveTo>
                        <a:lnTo>
                          <a:pt x="8694" y="31411"/>
                        </a:lnTo>
                        <a:lnTo>
                          <a:pt x="41676" y="31411"/>
                        </a:lnTo>
                        <a:lnTo>
                          <a:pt x="41676" y="82759"/>
                        </a:lnTo>
                        <a:close/>
                        <a:moveTo>
                          <a:pt x="38242" y="94096"/>
                        </a:moveTo>
                        <a:lnTo>
                          <a:pt x="54671" y="94096"/>
                        </a:lnTo>
                        <a:lnTo>
                          <a:pt x="54671" y="31411"/>
                        </a:lnTo>
                        <a:lnTo>
                          <a:pt x="68452" y="31411"/>
                        </a:lnTo>
                        <a:lnTo>
                          <a:pt x="68452" y="20589"/>
                        </a:lnTo>
                        <a:lnTo>
                          <a:pt x="54671" y="20589"/>
                        </a:lnTo>
                        <a:lnTo>
                          <a:pt x="54671" y="-2086"/>
                        </a:lnTo>
                        <a:lnTo>
                          <a:pt x="41676" y="-2086"/>
                        </a:lnTo>
                        <a:lnTo>
                          <a:pt x="41676" y="20589"/>
                        </a:lnTo>
                        <a:lnTo>
                          <a:pt x="-1901" y="20589"/>
                        </a:lnTo>
                        <a:lnTo>
                          <a:pt x="-1901" y="33142"/>
                        </a:lnTo>
                        <a:lnTo>
                          <a:pt x="38242" y="940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8" name="Graphic 19">
                  <a:extLst>
                    <a:ext uri="{FF2B5EF4-FFF2-40B4-BE49-F238E27FC236}">
                      <a16:creationId xmlns:a16="http://schemas.microsoft.com/office/drawing/2014/main" id="{A32CCAFC-2FE1-D69A-1419-88C779B3A67C}"/>
                    </a:ext>
                  </a:extLst>
                </p:cNvPr>
                <p:cNvGrpSpPr/>
                <p:nvPr/>
              </p:nvGrpSpPr>
              <p:grpSpPr>
                <a:xfrm>
                  <a:off x="2170437" y="5368053"/>
                  <a:ext cx="64264" cy="173836"/>
                  <a:chOff x="2170437" y="5368053"/>
                  <a:chExt cx="64264" cy="173836"/>
                </a:xfrm>
                <a:solidFill>
                  <a:srgbClr val="000000"/>
                </a:solidFill>
              </p:grpSpPr>
              <p:sp>
                <p:nvSpPr>
                  <p:cNvPr id="309" name="Freeform 308">
                    <a:extLst>
                      <a:ext uri="{FF2B5EF4-FFF2-40B4-BE49-F238E27FC236}">
                        <a16:creationId xmlns:a16="http://schemas.microsoft.com/office/drawing/2014/main" id="{7D8BDC99-803B-9D3B-E4F2-1C1CAA1E31B9}"/>
                      </a:ext>
                    </a:extLst>
                  </p:cNvPr>
                  <p:cNvSpPr/>
                  <p:nvPr/>
                </p:nvSpPr>
                <p:spPr>
                  <a:xfrm>
                    <a:off x="2202347" y="5368053"/>
                    <a:ext cx="9459" cy="32981"/>
                  </a:xfrm>
                  <a:custGeom>
                    <a:avLst/>
                    <a:gdLst>
                      <a:gd name="connsiteX0" fmla="*/ 166 w 9459"/>
                      <a:gd name="connsiteY0" fmla="*/ 234 h 32981"/>
                      <a:gd name="connsiteX1" fmla="*/ 166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166" y="234"/>
                        </a:moveTo>
                        <a:lnTo>
                          <a:pt x="166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309">
                    <a:extLst>
                      <a:ext uri="{FF2B5EF4-FFF2-40B4-BE49-F238E27FC236}">
                        <a16:creationId xmlns:a16="http://schemas.microsoft.com/office/drawing/2014/main" id="{1DA6C77E-6F65-DF92-08C4-9FDAA505EF8D}"/>
                      </a:ext>
                    </a:extLst>
                  </p:cNvPr>
                  <p:cNvSpPr/>
                  <p:nvPr/>
                </p:nvSpPr>
                <p:spPr>
                  <a:xfrm flipV="1">
                    <a:off x="2170437" y="5438079"/>
                    <a:ext cx="62468" cy="98058"/>
                  </a:xfrm>
                  <a:custGeom>
                    <a:avLst/>
                    <a:gdLst>
                      <a:gd name="connsiteX0" fmla="*/ 2239 w 62468"/>
                      <a:gd name="connsiteY0" fmla="*/ 96018 h 98058"/>
                      <a:gd name="connsiteX1" fmla="*/ 53513 w 62468"/>
                      <a:gd name="connsiteY1" fmla="*/ 96018 h 98058"/>
                      <a:gd name="connsiteX2" fmla="*/ 53513 w 62468"/>
                      <a:gd name="connsiteY2" fmla="*/ 85051 h 98058"/>
                      <a:gd name="connsiteX3" fmla="*/ 14199 w 62468"/>
                      <a:gd name="connsiteY3" fmla="*/ 85051 h 98058"/>
                      <a:gd name="connsiteX4" fmla="*/ 14199 w 62468"/>
                      <a:gd name="connsiteY4" fmla="*/ 61490 h 98058"/>
                      <a:gd name="connsiteX5" fmla="*/ 19868 w 62468"/>
                      <a:gd name="connsiteY5" fmla="*/ 62933 h 98058"/>
                      <a:gd name="connsiteX6" fmla="*/ 25579 w 62468"/>
                      <a:gd name="connsiteY6" fmla="*/ 63407 h 98058"/>
                      <a:gd name="connsiteX7" fmla="*/ 51175 w 62468"/>
                      <a:gd name="connsiteY7" fmla="*/ 54585 h 98058"/>
                      <a:gd name="connsiteX8" fmla="*/ 60631 w 62468"/>
                      <a:gd name="connsiteY8" fmla="*/ 30694 h 98058"/>
                      <a:gd name="connsiteX9" fmla="*/ 50927 w 62468"/>
                      <a:gd name="connsiteY9" fmla="*/ 6555 h 98058"/>
                      <a:gd name="connsiteX10" fmla="*/ 23572 w 62468"/>
                      <a:gd name="connsiteY10" fmla="*/ -2041 h 98058"/>
                      <a:gd name="connsiteX11" fmla="*/ 11178 w 62468"/>
                      <a:gd name="connsiteY11" fmla="*/ -1010 h 98058"/>
                      <a:gd name="connsiteX12" fmla="*/ -1838 w 62468"/>
                      <a:gd name="connsiteY12" fmla="*/ 2082 h 98058"/>
                      <a:gd name="connsiteX13" fmla="*/ -1838 w 62468"/>
                      <a:gd name="connsiteY13" fmla="*/ 15172 h 98058"/>
                      <a:gd name="connsiteX14" fmla="*/ 10184 w 62468"/>
                      <a:gd name="connsiteY14" fmla="*/ 10472 h 98058"/>
                      <a:gd name="connsiteX15" fmla="*/ 23303 w 62468"/>
                      <a:gd name="connsiteY15" fmla="*/ 8926 h 98058"/>
                      <a:gd name="connsiteX16" fmla="*/ 41015 w 62468"/>
                      <a:gd name="connsiteY16" fmla="*/ 14780 h 98058"/>
                      <a:gd name="connsiteX17" fmla="*/ 47554 w 62468"/>
                      <a:gd name="connsiteY17" fmla="*/ 30694 h 98058"/>
                      <a:gd name="connsiteX18" fmla="*/ 41015 w 62468"/>
                      <a:gd name="connsiteY18" fmla="*/ 46587 h 98058"/>
                      <a:gd name="connsiteX19" fmla="*/ 23303 w 62468"/>
                      <a:gd name="connsiteY19" fmla="*/ 52461 h 98058"/>
                      <a:gd name="connsiteX20" fmla="*/ 12854 w 62468"/>
                      <a:gd name="connsiteY20" fmla="*/ 51307 h 98058"/>
                      <a:gd name="connsiteX21" fmla="*/ 2239 w 62468"/>
                      <a:gd name="connsiteY21" fmla="*/ 47700 h 98058"/>
                      <a:gd name="connsiteX22" fmla="*/ 2239 w 62468"/>
                      <a:gd name="connsiteY22" fmla="*/ 96018 h 980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468" h="98058">
                        <a:moveTo>
                          <a:pt x="2239" y="96018"/>
                        </a:moveTo>
                        <a:lnTo>
                          <a:pt x="53513" y="96018"/>
                        </a:lnTo>
                        <a:lnTo>
                          <a:pt x="53513" y="85051"/>
                        </a:lnTo>
                        <a:lnTo>
                          <a:pt x="14199" y="85051"/>
                        </a:lnTo>
                        <a:lnTo>
                          <a:pt x="14199" y="61490"/>
                        </a:lnTo>
                        <a:cubicBezTo>
                          <a:pt x="16088" y="62136"/>
                          <a:pt x="17978" y="62617"/>
                          <a:pt x="19868" y="62933"/>
                        </a:cubicBezTo>
                        <a:cubicBezTo>
                          <a:pt x="21772" y="63249"/>
                          <a:pt x="23675" y="63407"/>
                          <a:pt x="25579" y="63407"/>
                        </a:cubicBezTo>
                        <a:cubicBezTo>
                          <a:pt x="36353" y="63407"/>
                          <a:pt x="44885" y="60466"/>
                          <a:pt x="51175" y="54585"/>
                        </a:cubicBezTo>
                        <a:cubicBezTo>
                          <a:pt x="57479" y="48703"/>
                          <a:pt x="60631" y="40739"/>
                          <a:pt x="60631" y="30694"/>
                        </a:cubicBezTo>
                        <a:cubicBezTo>
                          <a:pt x="60631" y="20346"/>
                          <a:pt x="57396" y="12300"/>
                          <a:pt x="50927" y="6555"/>
                        </a:cubicBezTo>
                        <a:cubicBezTo>
                          <a:pt x="44457" y="825"/>
                          <a:pt x="35339" y="-2041"/>
                          <a:pt x="23572" y="-2041"/>
                        </a:cubicBezTo>
                        <a:cubicBezTo>
                          <a:pt x="19516" y="-2041"/>
                          <a:pt x="15385" y="-1697"/>
                          <a:pt x="11178" y="-1010"/>
                        </a:cubicBezTo>
                        <a:cubicBezTo>
                          <a:pt x="6984" y="-323"/>
                          <a:pt x="2646" y="708"/>
                          <a:pt x="-1838" y="2082"/>
                        </a:cubicBezTo>
                        <a:lnTo>
                          <a:pt x="-1838" y="15172"/>
                        </a:lnTo>
                        <a:cubicBezTo>
                          <a:pt x="2039" y="13069"/>
                          <a:pt x="6046" y="11502"/>
                          <a:pt x="10184" y="10472"/>
                        </a:cubicBezTo>
                        <a:cubicBezTo>
                          <a:pt x="14323" y="9441"/>
                          <a:pt x="18696" y="8926"/>
                          <a:pt x="23303" y="8926"/>
                        </a:cubicBezTo>
                        <a:cubicBezTo>
                          <a:pt x="30766" y="8926"/>
                          <a:pt x="36670" y="10877"/>
                          <a:pt x="41015" y="14780"/>
                        </a:cubicBezTo>
                        <a:cubicBezTo>
                          <a:pt x="45374" y="18683"/>
                          <a:pt x="47554" y="23987"/>
                          <a:pt x="47554" y="30694"/>
                        </a:cubicBezTo>
                        <a:cubicBezTo>
                          <a:pt x="47554" y="37386"/>
                          <a:pt x="45374" y="42684"/>
                          <a:pt x="41015" y="46587"/>
                        </a:cubicBezTo>
                        <a:cubicBezTo>
                          <a:pt x="36670" y="50503"/>
                          <a:pt x="30766" y="52461"/>
                          <a:pt x="23303" y="52461"/>
                        </a:cubicBezTo>
                        <a:cubicBezTo>
                          <a:pt x="19813" y="52461"/>
                          <a:pt x="16330" y="52077"/>
                          <a:pt x="12854" y="51307"/>
                        </a:cubicBezTo>
                        <a:cubicBezTo>
                          <a:pt x="9391" y="50538"/>
                          <a:pt x="5853" y="49335"/>
                          <a:pt x="2239" y="47700"/>
                        </a:cubicBezTo>
                        <a:lnTo>
                          <a:pt x="2239" y="9601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1" name="Graphic 19">
                  <a:extLst>
                    <a:ext uri="{FF2B5EF4-FFF2-40B4-BE49-F238E27FC236}">
                      <a16:creationId xmlns:a16="http://schemas.microsoft.com/office/drawing/2014/main" id="{EB3DC917-BA02-F3C6-AB8F-DD7CC3351D25}"/>
                    </a:ext>
                  </a:extLst>
                </p:cNvPr>
                <p:cNvGrpSpPr/>
                <p:nvPr/>
              </p:nvGrpSpPr>
              <p:grpSpPr>
                <a:xfrm>
                  <a:off x="2676173" y="5368053"/>
                  <a:ext cx="68586" cy="173836"/>
                  <a:chOff x="2676173" y="5368053"/>
                  <a:chExt cx="68586" cy="173836"/>
                </a:xfrm>
                <a:solidFill>
                  <a:srgbClr val="000000"/>
                </a:solidFill>
              </p:grpSpPr>
              <p:sp>
                <p:nvSpPr>
                  <p:cNvPr id="312" name="Freeform 311">
                    <a:extLst>
                      <a:ext uri="{FF2B5EF4-FFF2-40B4-BE49-F238E27FC236}">
                        <a16:creationId xmlns:a16="http://schemas.microsoft.com/office/drawing/2014/main" id="{315AC0F5-DF34-2FCA-7A00-AE336602D593}"/>
                      </a:ext>
                    </a:extLst>
                  </p:cNvPr>
                  <p:cNvSpPr/>
                  <p:nvPr/>
                </p:nvSpPr>
                <p:spPr>
                  <a:xfrm>
                    <a:off x="2709055" y="5368053"/>
                    <a:ext cx="9459" cy="32981"/>
                  </a:xfrm>
                  <a:custGeom>
                    <a:avLst/>
                    <a:gdLst>
                      <a:gd name="connsiteX0" fmla="*/ 220 w 9459"/>
                      <a:gd name="connsiteY0" fmla="*/ 234 h 32981"/>
                      <a:gd name="connsiteX1" fmla="*/ 220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220" y="234"/>
                        </a:moveTo>
                        <a:lnTo>
                          <a:pt x="220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312">
                    <a:extLst>
                      <a:ext uri="{FF2B5EF4-FFF2-40B4-BE49-F238E27FC236}">
                        <a16:creationId xmlns:a16="http://schemas.microsoft.com/office/drawing/2014/main" id="{8CC1D1D0-A88B-F453-5A98-58E26D8D1EE1}"/>
                      </a:ext>
                    </a:extLst>
                  </p:cNvPr>
                  <p:cNvSpPr/>
                  <p:nvPr/>
                </p:nvSpPr>
                <p:spPr>
                  <a:xfrm flipV="1">
                    <a:off x="2676173" y="5436347"/>
                    <a:ext cx="66669" cy="99789"/>
                  </a:xfrm>
                  <a:custGeom>
                    <a:avLst/>
                    <a:gdLst>
                      <a:gd name="connsiteX0" fmla="*/ 32634 w 66669"/>
                      <a:gd name="connsiteY0" fmla="*/ 53058 h 99789"/>
                      <a:gd name="connsiteX1" fmla="*/ 18688 w 66669"/>
                      <a:gd name="connsiteY1" fmla="*/ 47060 h 99789"/>
                      <a:gd name="connsiteX2" fmla="*/ 13556 w 66669"/>
                      <a:gd name="connsiteY2" fmla="*/ 30652 h 99789"/>
                      <a:gd name="connsiteX3" fmla="*/ 18688 w 66669"/>
                      <a:gd name="connsiteY3" fmla="*/ 14243 h 99789"/>
                      <a:gd name="connsiteX4" fmla="*/ 32634 w 66669"/>
                      <a:gd name="connsiteY4" fmla="*/ 8224 h 99789"/>
                      <a:gd name="connsiteX5" fmla="*/ 46560 w 66669"/>
                      <a:gd name="connsiteY5" fmla="*/ 14243 h 99789"/>
                      <a:gd name="connsiteX6" fmla="*/ 51692 w 66669"/>
                      <a:gd name="connsiteY6" fmla="*/ 30652 h 99789"/>
                      <a:gd name="connsiteX7" fmla="*/ 46560 w 66669"/>
                      <a:gd name="connsiteY7" fmla="*/ 47060 h 99789"/>
                      <a:gd name="connsiteX8" fmla="*/ 32634 w 66669"/>
                      <a:gd name="connsiteY8" fmla="*/ 53058 h 99789"/>
                      <a:gd name="connsiteX9" fmla="*/ 58561 w 66669"/>
                      <a:gd name="connsiteY9" fmla="*/ 93852 h 99789"/>
                      <a:gd name="connsiteX10" fmla="*/ 58561 w 66669"/>
                      <a:gd name="connsiteY10" fmla="*/ 82000 h 99789"/>
                      <a:gd name="connsiteX11" fmla="*/ 48629 w 66669"/>
                      <a:gd name="connsiteY11" fmla="*/ 85525 h 99789"/>
                      <a:gd name="connsiteX12" fmla="*/ 38697 w 66669"/>
                      <a:gd name="connsiteY12" fmla="*/ 86761 h 99789"/>
                      <a:gd name="connsiteX13" fmla="*/ 18936 w 66669"/>
                      <a:gd name="connsiteY13" fmla="*/ 78063 h 99789"/>
                      <a:gd name="connsiteX14" fmla="*/ 11156 w 66669"/>
                      <a:gd name="connsiteY14" fmla="*/ 51780 h 99789"/>
                      <a:gd name="connsiteX15" fmla="*/ 20716 w 66669"/>
                      <a:gd name="connsiteY15" fmla="*/ 60376 h 99789"/>
                      <a:gd name="connsiteX16" fmla="*/ 33400 w 66669"/>
                      <a:gd name="connsiteY16" fmla="*/ 63365 h 99789"/>
                      <a:gd name="connsiteX17" fmla="*/ 56389 w 66669"/>
                      <a:gd name="connsiteY17" fmla="*/ 54563 h 99789"/>
                      <a:gd name="connsiteX18" fmla="*/ 64831 w 66669"/>
                      <a:gd name="connsiteY18" fmla="*/ 30652 h 99789"/>
                      <a:gd name="connsiteX19" fmla="*/ 56037 w 66669"/>
                      <a:gd name="connsiteY19" fmla="*/ 6864 h 99789"/>
                      <a:gd name="connsiteX20" fmla="*/ 32634 w 66669"/>
                      <a:gd name="connsiteY20" fmla="*/ -2083 h 99789"/>
                      <a:gd name="connsiteX21" fmla="*/ 7018 w 66669"/>
                      <a:gd name="connsiteY21" fmla="*/ 10698 h 99789"/>
                      <a:gd name="connsiteX22" fmla="*/ -1838 w 66669"/>
                      <a:gd name="connsiteY22" fmla="*/ 47781 h 99789"/>
                      <a:gd name="connsiteX23" fmla="*/ 9025 w 66669"/>
                      <a:gd name="connsiteY23" fmla="*/ 84143 h 99789"/>
                      <a:gd name="connsiteX24" fmla="*/ 38180 w 66669"/>
                      <a:gd name="connsiteY24" fmla="*/ 97707 h 99789"/>
                      <a:gd name="connsiteX25" fmla="*/ 48112 w 66669"/>
                      <a:gd name="connsiteY25" fmla="*/ 96738 h 99789"/>
                      <a:gd name="connsiteX26" fmla="*/ 58561 w 66669"/>
                      <a:gd name="connsiteY26" fmla="*/ 93852 h 9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66669" h="99789">
                        <a:moveTo>
                          <a:pt x="32634" y="53058"/>
                        </a:moveTo>
                        <a:cubicBezTo>
                          <a:pt x="26772" y="53058"/>
                          <a:pt x="22123" y="51059"/>
                          <a:pt x="18688" y="47060"/>
                        </a:cubicBezTo>
                        <a:cubicBezTo>
                          <a:pt x="15267" y="43075"/>
                          <a:pt x="13556" y="37605"/>
                          <a:pt x="13556" y="30652"/>
                        </a:cubicBezTo>
                        <a:cubicBezTo>
                          <a:pt x="13556" y="23739"/>
                          <a:pt x="15267" y="18270"/>
                          <a:pt x="18688" y="14243"/>
                        </a:cubicBezTo>
                        <a:cubicBezTo>
                          <a:pt x="22123" y="10230"/>
                          <a:pt x="26772" y="8224"/>
                          <a:pt x="32634" y="8224"/>
                        </a:cubicBezTo>
                        <a:cubicBezTo>
                          <a:pt x="38497" y="8224"/>
                          <a:pt x="43139" y="10230"/>
                          <a:pt x="46560" y="14243"/>
                        </a:cubicBezTo>
                        <a:cubicBezTo>
                          <a:pt x="49981" y="18270"/>
                          <a:pt x="51692" y="23739"/>
                          <a:pt x="51692" y="30652"/>
                        </a:cubicBezTo>
                        <a:cubicBezTo>
                          <a:pt x="51692" y="37605"/>
                          <a:pt x="49981" y="43075"/>
                          <a:pt x="46560" y="47060"/>
                        </a:cubicBezTo>
                        <a:cubicBezTo>
                          <a:pt x="43139" y="51059"/>
                          <a:pt x="38497" y="53058"/>
                          <a:pt x="32634" y="53058"/>
                        </a:cubicBezTo>
                        <a:close/>
                        <a:moveTo>
                          <a:pt x="58561" y="93852"/>
                        </a:moveTo>
                        <a:lnTo>
                          <a:pt x="58561" y="82000"/>
                        </a:lnTo>
                        <a:cubicBezTo>
                          <a:pt x="55278" y="83539"/>
                          <a:pt x="51967" y="84714"/>
                          <a:pt x="48629" y="85525"/>
                        </a:cubicBezTo>
                        <a:cubicBezTo>
                          <a:pt x="45291" y="86349"/>
                          <a:pt x="41980" y="86761"/>
                          <a:pt x="38697" y="86761"/>
                        </a:cubicBezTo>
                        <a:cubicBezTo>
                          <a:pt x="30075" y="86761"/>
                          <a:pt x="23488" y="83862"/>
                          <a:pt x="18936" y="78063"/>
                        </a:cubicBezTo>
                        <a:cubicBezTo>
                          <a:pt x="14398" y="72263"/>
                          <a:pt x="11804" y="63503"/>
                          <a:pt x="11156" y="51780"/>
                        </a:cubicBezTo>
                        <a:cubicBezTo>
                          <a:pt x="13694" y="55518"/>
                          <a:pt x="16881" y="58383"/>
                          <a:pt x="20716" y="60376"/>
                        </a:cubicBezTo>
                        <a:cubicBezTo>
                          <a:pt x="24564" y="62369"/>
                          <a:pt x="28792" y="63365"/>
                          <a:pt x="33400" y="63365"/>
                        </a:cubicBezTo>
                        <a:cubicBezTo>
                          <a:pt x="43098" y="63365"/>
                          <a:pt x="50760" y="60431"/>
                          <a:pt x="56389" y="54563"/>
                        </a:cubicBezTo>
                        <a:cubicBezTo>
                          <a:pt x="62017" y="48709"/>
                          <a:pt x="64831" y="40738"/>
                          <a:pt x="64831" y="30652"/>
                        </a:cubicBezTo>
                        <a:cubicBezTo>
                          <a:pt x="64831" y="20771"/>
                          <a:pt x="61899" y="12841"/>
                          <a:pt x="56037" y="6864"/>
                        </a:cubicBezTo>
                        <a:cubicBezTo>
                          <a:pt x="50174" y="899"/>
                          <a:pt x="42373" y="-2083"/>
                          <a:pt x="32634" y="-2083"/>
                        </a:cubicBezTo>
                        <a:cubicBezTo>
                          <a:pt x="21461" y="-2083"/>
                          <a:pt x="12922" y="2177"/>
                          <a:pt x="7018" y="10698"/>
                        </a:cubicBezTo>
                        <a:cubicBezTo>
                          <a:pt x="1114" y="19232"/>
                          <a:pt x="-1838" y="31593"/>
                          <a:pt x="-1838" y="47781"/>
                        </a:cubicBezTo>
                        <a:cubicBezTo>
                          <a:pt x="-1838" y="62980"/>
                          <a:pt x="1783" y="75101"/>
                          <a:pt x="9025" y="84143"/>
                        </a:cubicBezTo>
                        <a:cubicBezTo>
                          <a:pt x="16267" y="93186"/>
                          <a:pt x="25985" y="97707"/>
                          <a:pt x="38180" y="97707"/>
                        </a:cubicBezTo>
                        <a:cubicBezTo>
                          <a:pt x="41463" y="97707"/>
                          <a:pt x="44774" y="97384"/>
                          <a:pt x="48112" y="96738"/>
                        </a:cubicBezTo>
                        <a:cubicBezTo>
                          <a:pt x="51450" y="96092"/>
                          <a:pt x="54933" y="95130"/>
                          <a:pt x="58561" y="93852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4" name="Graphic 19">
                  <a:extLst>
                    <a:ext uri="{FF2B5EF4-FFF2-40B4-BE49-F238E27FC236}">
                      <a16:creationId xmlns:a16="http://schemas.microsoft.com/office/drawing/2014/main" id="{01DD7E58-D662-A32A-804A-F07F24F6E16F}"/>
                    </a:ext>
                  </a:extLst>
                </p:cNvPr>
                <p:cNvGrpSpPr/>
                <p:nvPr/>
              </p:nvGrpSpPr>
              <p:grpSpPr>
                <a:xfrm>
                  <a:off x="3184495" y="5368053"/>
                  <a:ext cx="63860" cy="171896"/>
                  <a:chOff x="3184495" y="5368053"/>
                  <a:chExt cx="63860" cy="171896"/>
                </a:xfrm>
                <a:solidFill>
                  <a:srgbClr val="000000"/>
                </a:solidFill>
              </p:grpSpPr>
              <p:sp>
                <p:nvSpPr>
                  <p:cNvPr id="315" name="Freeform 314">
                    <a:extLst>
                      <a:ext uri="{FF2B5EF4-FFF2-40B4-BE49-F238E27FC236}">
                        <a16:creationId xmlns:a16="http://schemas.microsoft.com/office/drawing/2014/main" id="{2EBF8F09-D2FB-3E42-CDCB-8F2F4A3D5398}"/>
                      </a:ext>
                    </a:extLst>
                  </p:cNvPr>
                  <p:cNvSpPr/>
                  <p:nvPr/>
                </p:nvSpPr>
                <p:spPr>
                  <a:xfrm>
                    <a:off x="3215763" y="5368053"/>
                    <a:ext cx="9459" cy="32981"/>
                  </a:xfrm>
                  <a:custGeom>
                    <a:avLst/>
                    <a:gdLst>
                      <a:gd name="connsiteX0" fmla="*/ 273 w 9459"/>
                      <a:gd name="connsiteY0" fmla="*/ 234 h 32981"/>
                      <a:gd name="connsiteX1" fmla="*/ 273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273" y="234"/>
                        </a:moveTo>
                        <a:lnTo>
                          <a:pt x="273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16" name="Freeform 315">
                    <a:extLst>
                      <a:ext uri="{FF2B5EF4-FFF2-40B4-BE49-F238E27FC236}">
                        <a16:creationId xmlns:a16="http://schemas.microsoft.com/office/drawing/2014/main" id="{7F58E557-03DC-BA92-26C7-BD1D30673EBC}"/>
                      </a:ext>
                    </a:extLst>
                  </p:cNvPr>
                  <p:cNvSpPr/>
                  <p:nvPr/>
                </p:nvSpPr>
                <p:spPr>
                  <a:xfrm flipV="1">
                    <a:off x="3184495" y="5438079"/>
                    <a:ext cx="62075" cy="96182"/>
                  </a:xfrm>
                  <a:custGeom>
                    <a:avLst/>
                    <a:gdLst>
                      <a:gd name="connsiteX0" fmla="*/ -1752 w 62075"/>
                      <a:gd name="connsiteY0" fmla="*/ 94096 h 96182"/>
                      <a:gd name="connsiteX1" fmla="*/ 60324 w 62075"/>
                      <a:gd name="connsiteY1" fmla="*/ 94096 h 96182"/>
                      <a:gd name="connsiteX2" fmla="*/ 60324 w 62075"/>
                      <a:gd name="connsiteY2" fmla="*/ 88551 h 96182"/>
                      <a:gd name="connsiteX3" fmla="*/ 25272 w 62075"/>
                      <a:gd name="connsiteY3" fmla="*/ -2086 h 96182"/>
                      <a:gd name="connsiteX4" fmla="*/ 11636 w 62075"/>
                      <a:gd name="connsiteY4" fmla="*/ -2086 h 96182"/>
                      <a:gd name="connsiteX5" fmla="*/ 44619 w 62075"/>
                      <a:gd name="connsiteY5" fmla="*/ 83130 h 96182"/>
                      <a:gd name="connsiteX6" fmla="*/ -1752 w 62075"/>
                      <a:gd name="connsiteY6" fmla="*/ 83130 h 96182"/>
                      <a:gd name="connsiteX7" fmla="*/ -1752 w 62075"/>
                      <a:gd name="connsiteY7" fmla="*/ 94096 h 96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075" h="96182">
                        <a:moveTo>
                          <a:pt x="-1752" y="94096"/>
                        </a:moveTo>
                        <a:lnTo>
                          <a:pt x="60324" y="94096"/>
                        </a:lnTo>
                        <a:lnTo>
                          <a:pt x="60324" y="88551"/>
                        </a:lnTo>
                        <a:lnTo>
                          <a:pt x="25272" y="-2086"/>
                        </a:lnTo>
                        <a:lnTo>
                          <a:pt x="11636" y="-2086"/>
                        </a:lnTo>
                        <a:lnTo>
                          <a:pt x="44619" y="83130"/>
                        </a:lnTo>
                        <a:lnTo>
                          <a:pt x="-1752" y="83130"/>
                        </a:lnTo>
                        <a:lnTo>
                          <a:pt x="-1752" y="9409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7" name="Graphic 19">
                <a:extLst>
                  <a:ext uri="{FF2B5EF4-FFF2-40B4-BE49-F238E27FC236}">
                    <a16:creationId xmlns:a16="http://schemas.microsoft.com/office/drawing/2014/main" id="{6DEFD511-E0F7-DA56-2D76-0EF3409503BD}"/>
                  </a:ext>
                </a:extLst>
              </p:cNvPr>
              <p:cNvGrpSpPr/>
              <p:nvPr/>
            </p:nvGrpSpPr>
            <p:grpSpPr>
              <a:xfrm>
                <a:off x="707324" y="3441251"/>
                <a:ext cx="234817" cy="1830396"/>
                <a:chOff x="707324" y="3441251"/>
                <a:chExt cx="234817" cy="1830396"/>
              </a:xfrm>
              <a:solidFill>
                <a:srgbClr val="000000"/>
              </a:solidFill>
            </p:grpSpPr>
            <p:grpSp>
              <p:nvGrpSpPr>
                <p:cNvPr id="318" name="Graphic 19">
                  <a:extLst>
                    <a:ext uri="{FF2B5EF4-FFF2-40B4-BE49-F238E27FC236}">
                      <a16:creationId xmlns:a16="http://schemas.microsoft.com/office/drawing/2014/main" id="{5106930B-9F41-CFD8-D3AC-521611FD477A}"/>
                    </a:ext>
                  </a:extLst>
                </p:cNvPr>
                <p:cNvGrpSpPr/>
                <p:nvPr/>
              </p:nvGrpSpPr>
              <p:grpSpPr>
                <a:xfrm>
                  <a:off x="799651" y="3441251"/>
                  <a:ext cx="139834" cy="99473"/>
                  <a:chOff x="799651" y="3441251"/>
                  <a:chExt cx="139834" cy="99473"/>
                </a:xfrm>
                <a:solidFill>
                  <a:srgbClr val="000000"/>
                </a:solidFill>
              </p:grpSpPr>
              <p:sp>
                <p:nvSpPr>
                  <p:cNvPr id="319" name="Freeform 318">
                    <a:extLst>
                      <a:ext uri="{FF2B5EF4-FFF2-40B4-BE49-F238E27FC236}">
                        <a16:creationId xmlns:a16="http://schemas.microsoft.com/office/drawing/2014/main" id="{ADD61DC3-E25A-BDD6-B3C9-FF476416DE93}"/>
                      </a:ext>
                    </a:extLst>
                  </p:cNvPr>
                  <p:cNvSpPr/>
                  <p:nvPr/>
                </p:nvSpPr>
                <p:spPr>
                  <a:xfrm>
                    <a:off x="902469" y="3487312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35 h 9423"/>
                      <a:gd name="connsiteX1" fmla="*/ 32 w 33107"/>
                      <a:gd name="connsiteY1" fmla="*/ 35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35"/>
                        </a:moveTo>
                        <a:lnTo>
                          <a:pt x="32" y="35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0" name="Freeform 319">
                    <a:extLst>
                      <a:ext uri="{FF2B5EF4-FFF2-40B4-BE49-F238E27FC236}">
                        <a16:creationId xmlns:a16="http://schemas.microsoft.com/office/drawing/2014/main" id="{69F9814C-049C-28E5-9224-82006719F637}"/>
                      </a:ext>
                    </a:extLst>
                  </p:cNvPr>
                  <p:cNvSpPr/>
                  <p:nvPr/>
                </p:nvSpPr>
                <p:spPr>
                  <a:xfrm flipV="1">
                    <a:off x="799651" y="3441251"/>
                    <a:ext cx="57482" cy="96182"/>
                  </a:xfrm>
                  <a:custGeom>
                    <a:avLst/>
                    <a:gdLst>
                      <a:gd name="connsiteX0" fmla="*/ -188 w 57482"/>
                      <a:gd name="connsiteY0" fmla="*/ 8648 h 96182"/>
                      <a:gd name="connsiteX1" fmla="*/ 21145 w 57482"/>
                      <a:gd name="connsiteY1" fmla="*/ 8648 h 96182"/>
                      <a:gd name="connsiteX2" fmla="*/ 21145 w 57482"/>
                      <a:gd name="connsiteY2" fmla="*/ 82032 h 96182"/>
                      <a:gd name="connsiteX3" fmla="*/ -2071 w 57482"/>
                      <a:gd name="connsiteY3" fmla="*/ 77394 h 96182"/>
                      <a:gd name="connsiteX4" fmla="*/ -2071 w 57482"/>
                      <a:gd name="connsiteY4" fmla="*/ 89246 h 96182"/>
                      <a:gd name="connsiteX5" fmla="*/ 21021 w 57482"/>
                      <a:gd name="connsiteY5" fmla="*/ 93884 h 96182"/>
                      <a:gd name="connsiteX6" fmla="*/ 34077 w 57482"/>
                      <a:gd name="connsiteY6" fmla="*/ 93884 h 96182"/>
                      <a:gd name="connsiteX7" fmla="*/ 34077 w 57482"/>
                      <a:gd name="connsiteY7" fmla="*/ 8648 h 96182"/>
                      <a:gd name="connsiteX8" fmla="*/ 55411 w 57482"/>
                      <a:gd name="connsiteY8" fmla="*/ 8648 h 96182"/>
                      <a:gd name="connsiteX9" fmla="*/ 55411 w 57482"/>
                      <a:gd name="connsiteY9" fmla="*/ -2298 h 96182"/>
                      <a:gd name="connsiteX10" fmla="*/ -188 w 57482"/>
                      <a:gd name="connsiteY10" fmla="*/ -2298 h 96182"/>
                      <a:gd name="connsiteX11" fmla="*/ -188 w 57482"/>
                      <a:gd name="connsiteY11" fmla="*/ 8648 h 961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7482" h="96182">
                        <a:moveTo>
                          <a:pt x="-188" y="8648"/>
                        </a:moveTo>
                        <a:lnTo>
                          <a:pt x="21145" y="8648"/>
                        </a:lnTo>
                        <a:lnTo>
                          <a:pt x="21145" y="82032"/>
                        </a:lnTo>
                        <a:lnTo>
                          <a:pt x="-2071" y="77394"/>
                        </a:lnTo>
                        <a:lnTo>
                          <a:pt x="-2071" y="89246"/>
                        </a:lnTo>
                        <a:lnTo>
                          <a:pt x="21021" y="93884"/>
                        </a:lnTo>
                        <a:lnTo>
                          <a:pt x="34077" y="93884"/>
                        </a:lnTo>
                        <a:lnTo>
                          <a:pt x="34077" y="8648"/>
                        </a:lnTo>
                        <a:lnTo>
                          <a:pt x="55411" y="8648"/>
                        </a:lnTo>
                        <a:lnTo>
                          <a:pt x="55411" y="-2298"/>
                        </a:lnTo>
                        <a:lnTo>
                          <a:pt x="-188" y="-2298"/>
                        </a:lnTo>
                        <a:lnTo>
                          <a:pt x="-188" y="864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1" name="Graphic 19">
                  <a:extLst>
                    <a:ext uri="{FF2B5EF4-FFF2-40B4-BE49-F238E27FC236}">
                      <a16:creationId xmlns:a16="http://schemas.microsoft.com/office/drawing/2014/main" id="{220B1504-8377-1DE6-19CE-8F9638B23BC1}"/>
                    </a:ext>
                  </a:extLst>
                </p:cNvPr>
                <p:cNvGrpSpPr/>
                <p:nvPr/>
              </p:nvGrpSpPr>
              <p:grpSpPr>
                <a:xfrm>
                  <a:off x="795327" y="3859193"/>
                  <a:ext cx="144283" cy="101413"/>
                  <a:chOff x="795327" y="3859193"/>
                  <a:chExt cx="144283" cy="101413"/>
                </a:xfrm>
                <a:solidFill>
                  <a:srgbClr val="000000"/>
                </a:solidFill>
              </p:grpSpPr>
              <p:sp>
                <p:nvSpPr>
                  <p:cNvPr id="322" name="Freeform 321">
                    <a:extLst>
                      <a:ext uri="{FF2B5EF4-FFF2-40B4-BE49-F238E27FC236}">
                        <a16:creationId xmlns:a16="http://schemas.microsoft.com/office/drawing/2014/main" id="{BA7CDD22-9C99-B0D5-54CB-8933DCD2D7FF}"/>
                      </a:ext>
                    </a:extLst>
                  </p:cNvPr>
                  <p:cNvSpPr/>
                  <p:nvPr/>
                </p:nvSpPr>
                <p:spPr>
                  <a:xfrm>
                    <a:off x="902469" y="3905254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79 h 9423"/>
                      <a:gd name="connsiteX1" fmla="*/ 32 w 33107"/>
                      <a:gd name="connsiteY1" fmla="*/ 79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79"/>
                        </a:moveTo>
                        <a:lnTo>
                          <a:pt x="32" y="79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323" name="Freeform 322">
                    <a:extLst>
                      <a:ext uri="{FF2B5EF4-FFF2-40B4-BE49-F238E27FC236}">
                        <a16:creationId xmlns:a16="http://schemas.microsoft.com/office/drawing/2014/main" id="{E94444A4-3E9B-AF14-2FF3-5C02D64D1609}"/>
                      </a:ext>
                    </a:extLst>
                  </p:cNvPr>
                  <p:cNvSpPr/>
                  <p:nvPr/>
                </p:nvSpPr>
                <p:spPr>
                  <a:xfrm flipV="1">
                    <a:off x="795327" y="3859193"/>
                    <a:ext cx="62468" cy="98058"/>
                  </a:xfrm>
                  <a:custGeom>
                    <a:avLst/>
                    <a:gdLst>
                      <a:gd name="connsiteX0" fmla="*/ 2093 w 62468"/>
                      <a:gd name="connsiteY0" fmla="*/ 95850 h 98058"/>
                      <a:gd name="connsiteX1" fmla="*/ 53368 w 62468"/>
                      <a:gd name="connsiteY1" fmla="*/ 95850 h 98058"/>
                      <a:gd name="connsiteX2" fmla="*/ 53368 w 62468"/>
                      <a:gd name="connsiteY2" fmla="*/ 84884 h 98058"/>
                      <a:gd name="connsiteX3" fmla="*/ 14053 w 62468"/>
                      <a:gd name="connsiteY3" fmla="*/ 84884 h 98058"/>
                      <a:gd name="connsiteX4" fmla="*/ 14053 w 62468"/>
                      <a:gd name="connsiteY4" fmla="*/ 61323 h 98058"/>
                      <a:gd name="connsiteX5" fmla="*/ 19723 w 62468"/>
                      <a:gd name="connsiteY5" fmla="*/ 62766 h 98058"/>
                      <a:gd name="connsiteX6" fmla="*/ 25434 w 62468"/>
                      <a:gd name="connsiteY6" fmla="*/ 63240 h 98058"/>
                      <a:gd name="connsiteX7" fmla="*/ 51030 w 62468"/>
                      <a:gd name="connsiteY7" fmla="*/ 54417 h 98058"/>
                      <a:gd name="connsiteX8" fmla="*/ 60486 w 62468"/>
                      <a:gd name="connsiteY8" fmla="*/ 30526 h 98058"/>
                      <a:gd name="connsiteX9" fmla="*/ 50781 w 62468"/>
                      <a:gd name="connsiteY9" fmla="*/ 6388 h 98058"/>
                      <a:gd name="connsiteX10" fmla="*/ 23427 w 62468"/>
                      <a:gd name="connsiteY10" fmla="*/ -2208 h 98058"/>
                      <a:gd name="connsiteX11" fmla="*/ 11032 w 62468"/>
                      <a:gd name="connsiteY11" fmla="*/ -1177 h 98058"/>
                      <a:gd name="connsiteX12" fmla="*/ -1983 w 62468"/>
                      <a:gd name="connsiteY12" fmla="*/ 1915 h 98058"/>
                      <a:gd name="connsiteX13" fmla="*/ -1983 w 62468"/>
                      <a:gd name="connsiteY13" fmla="*/ 15004 h 98058"/>
                      <a:gd name="connsiteX14" fmla="*/ 10039 w 62468"/>
                      <a:gd name="connsiteY14" fmla="*/ 10304 h 98058"/>
                      <a:gd name="connsiteX15" fmla="*/ 23158 w 62468"/>
                      <a:gd name="connsiteY15" fmla="*/ 8758 h 98058"/>
                      <a:gd name="connsiteX16" fmla="*/ 40870 w 62468"/>
                      <a:gd name="connsiteY16" fmla="*/ 14612 h 98058"/>
                      <a:gd name="connsiteX17" fmla="*/ 47409 w 62468"/>
                      <a:gd name="connsiteY17" fmla="*/ 30526 h 98058"/>
                      <a:gd name="connsiteX18" fmla="*/ 40870 w 62468"/>
                      <a:gd name="connsiteY18" fmla="*/ 46419 h 98058"/>
                      <a:gd name="connsiteX19" fmla="*/ 23158 w 62468"/>
                      <a:gd name="connsiteY19" fmla="*/ 52294 h 98058"/>
                      <a:gd name="connsiteX20" fmla="*/ 12708 w 62468"/>
                      <a:gd name="connsiteY20" fmla="*/ 51140 h 98058"/>
                      <a:gd name="connsiteX21" fmla="*/ 2093 w 62468"/>
                      <a:gd name="connsiteY21" fmla="*/ 47532 h 98058"/>
                      <a:gd name="connsiteX22" fmla="*/ 2093 w 62468"/>
                      <a:gd name="connsiteY22" fmla="*/ 95850 h 980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62468" h="98058">
                        <a:moveTo>
                          <a:pt x="2093" y="95850"/>
                        </a:moveTo>
                        <a:lnTo>
                          <a:pt x="53368" y="95850"/>
                        </a:lnTo>
                        <a:lnTo>
                          <a:pt x="53368" y="84884"/>
                        </a:lnTo>
                        <a:lnTo>
                          <a:pt x="14053" y="84884"/>
                        </a:lnTo>
                        <a:lnTo>
                          <a:pt x="14053" y="61323"/>
                        </a:lnTo>
                        <a:cubicBezTo>
                          <a:pt x="15943" y="61968"/>
                          <a:pt x="17833" y="62450"/>
                          <a:pt x="19723" y="62766"/>
                        </a:cubicBezTo>
                        <a:cubicBezTo>
                          <a:pt x="21626" y="63082"/>
                          <a:pt x="23530" y="63240"/>
                          <a:pt x="25434" y="63240"/>
                        </a:cubicBezTo>
                        <a:cubicBezTo>
                          <a:pt x="36207" y="63240"/>
                          <a:pt x="44739" y="60299"/>
                          <a:pt x="51030" y="54417"/>
                        </a:cubicBezTo>
                        <a:cubicBezTo>
                          <a:pt x="57334" y="48535"/>
                          <a:pt x="60486" y="40572"/>
                          <a:pt x="60486" y="30526"/>
                        </a:cubicBezTo>
                        <a:cubicBezTo>
                          <a:pt x="60486" y="20178"/>
                          <a:pt x="57251" y="12132"/>
                          <a:pt x="50781" y="6388"/>
                        </a:cubicBezTo>
                        <a:cubicBezTo>
                          <a:pt x="44312" y="657"/>
                          <a:pt x="35194" y="-2208"/>
                          <a:pt x="23427" y="-2208"/>
                        </a:cubicBezTo>
                        <a:cubicBezTo>
                          <a:pt x="19371" y="-2208"/>
                          <a:pt x="15239" y="-1865"/>
                          <a:pt x="11032" y="-1177"/>
                        </a:cubicBezTo>
                        <a:cubicBezTo>
                          <a:pt x="6839" y="-490"/>
                          <a:pt x="2500" y="540"/>
                          <a:pt x="-1983" y="1915"/>
                        </a:cubicBezTo>
                        <a:lnTo>
                          <a:pt x="-1983" y="15004"/>
                        </a:lnTo>
                        <a:cubicBezTo>
                          <a:pt x="1893" y="12902"/>
                          <a:pt x="5901" y="11335"/>
                          <a:pt x="10039" y="10304"/>
                        </a:cubicBezTo>
                        <a:cubicBezTo>
                          <a:pt x="14177" y="9274"/>
                          <a:pt x="18550" y="8758"/>
                          <a:pt x="23158" y="8758"/>
                        </a:cubicBezTo>
                        <a:cubicBezTo>
                          <a:pt x="30621" y="8758"/>
                          <a:pt x="36525" y="10710"/>
                          <a:pt x="40870" y="14612"/>
                        </a:cubicBezTo>
                        <a:cubicBezTo>
                          <a:pt x="45229" y="18515"/>
                          <a:pt x="47409" y="23820"/>
                          <a:pt x="47409" y="30526"/>
                        </a:cubicBezTo>
                        <a:cubicBezTo>
                          <a:pt x="47409" y="37219"/>
                          <a:pt x="45229" y="42516"/>
                          <a:pt x="40870" y="46419"/>
                        </a:cubicBezTo>
                        <a:cubicBezTo>
                          <a:pt x="36525" y="50336"/>
                          <a:pt x="30621" y="52294"/>
                          <a:pt x="23158" y="52294"/>
                        </a:cubicBezTo>
                        <a:cubicBezTo>
                          <a:pt x="19668" y="52294"/>
                          <a:pt x="16184" y="51909"/>
                          <a:pt x="12708" y="51140"/>
                        </a:cubicBezTo>
                        <a:cubicBezTo>
                          <a:pt x="9246" y="50370"/>
                          <a:pt x="5707" y="49167"/>
                          <a:pt x="2093" y="47532"/>
                        </a:cubicBezTo>
                        <a:lnTo>
                          <a:pt x="2093" y="95850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24" name="Graphic 19">
                  <a:extLst>
                    <a:ext uri="{FF2B5EF4-FFF2-40B4-BE49-F238E27FC236}">
                      <a16:creationId xmlns:a16="http://schemas.microsoft.com/office/drawing/2014/main" id="{55F4A583-882C-72DA-2F36-87E2CB6CC305}"/>
                    </a:ext>
                  </a:extLst>
                </p:cNvPr>
                <p:cNvGrpSpPr/>
                <p:nvPr/>
              </p:nvGrpSpPr>
              <p:grpSpPr>
                <a:xfrm>
                  <a:off x="715394" y="4275406"/>
                  <a:ext cx="226515" cy="103204"/>
                  <a:chOff x="715394" y="4275406"/>
                  <a:chExt cx="226515" cy="103204"/>
                </a:xfrm>
                <a:solidFill>
                  <a:srgbClr val="000000"/>
                </a:solidFill>
              </p:grpSpPr>
              <p:sp>
                <p:nvSpPr>
                  <p:cNvPr id="325" name="Freeform 324">
                    <a:extLst>
                      <a:ext uri="{FF2B5EF4-FFF2-40B4-BE49-F238E27FC236}">
                        <a16:creationId xmlns:a16="http://schemas.microsoft.com/office/drawing/2014/main" id="{F47852BE-CE1B-5A72-243D-D38EF934FDD1}"/>
                      </a:ext>
                    </a:extLst>
                  </p:cNvPr>
                  <p:cNvSpPr/>
                  <p:nvPr/>
                </p:nvSpPr>
                <p:spPr>
                  <a:xfrm>
                    <a:off x="902469" y="4323198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123 h 9423"/>
                      <a:gd name="connsiteX1" fmla="*/ 32 w 33107"/>
                      <a:gd name="connsiteY1" fmla="*/ 123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123"/>
                        </a:moveTo>
                        <a:lnTo>
                          <a:pt x="32" y="123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6" name="Graphic 19">
                    <a:extLst>
                      <a:ext uri="{FF2B5EF4-FFF2-40B4-BE49-F238E27FC236}">
                        <a16:creationId xmlns:a16="http://schemas.microsoft.com/office/drawing/2014/main" id="{A1F8F105-AEBB-4D47-9B33-B8A7D946FBBE}"/>
                      </a:ext>
                    </a:extLst>
                  </p:cNvPr>
                  <p:cNvGrpSpPr/>
                  <p:nvPr/>
                </p:nvGrpSpPr>
                <p:grpSpPr>
                  <a:xfrm>
                    <a:off x="715394" y="4275406"/>
                    <a:ext cx="149346" cy="103204"/>
                    <a:chOff x="715394" y="4275406"/>
                    <a:chExt cx="149346" cy="103204"/>
                  </a:xfrm>
                  <a:solidFill>
                    <a:srgbClr val="000000"/>
                  </a:solidFill>
                </p:grpSpPr>
                <p:sp>
                  <p:nvSpPr>
                    <p:cNvPr id="327" name="Freeform 326">
                      <a:extLst>
                        <a:ext uri="{FF2B5EF4-FFF2-40B4-BE49-F238E27FC236}">
                          <a16:creationId xmlns:a16="http://schemas.microsoft.com/office/drawing/2014/main" id="{2BC57DC0-A1C7-5E5B-3FFC-F2DB011C8B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15394" y="4277138"/>
                      <a:ext cx="57482" cy="96182"/>
                    </a:xfrm>
                    <a:custGeom>
                      <a:avLst/>
                      <a:gdLst>
                        <a:gd name="connsiteX0" fmla="*/ -197 w 57482"/>
                        <a:gd name="connsiteY0" fmla="*/ 8736 h 96182"/>
                        <a:gd name="connsiteX1" fmla="*/ 21136 w 57482"/>
                        <a:gd name="connsiteY1" fmla="*/ 8736 h 96182"/>
                        <a:gd name="connsiteX2" fmla="*/ 21136 w 57482"/>
                        <a:gd name="connsiteY2" fmla="*/ 82120 h 96182"/>
                        <a:gd name="connsiteX3" fmla="*/ -2080 w 57482"/>
                        <a:gd name="connsiteY3" fmla="*/ 77482 h 96182"/>
                        <a:gd name="connsiteX4" fmla="*/ -2080 w 57482"/>
                        <a:gd name="connsiteY4" fmla="*/ 89335 h 96182"/>
                        <a:gd name="connsiteX5" fmla="*/ 21012 w 57482"/>
                        <a:gd name="connsiteY5" fmla="*/ 93973 h 96182"/>
                        <a:gd name="connsiteX6" fmla="*/ 34069 w 57482"/>
                        <a:gd name="connsiteY6" fmla="*/ 93973 h 96182"/>
                        <a:gd name="connsiteX7" fmla="*/ 34069 w 57482"/>
                        <a:gd name="connsiteY7" fmla="*/ 8736 h 96182"/>
                        <a:gd name="connsiteX8" fmla="*/ 55402 w 57482"/>
                        <a:gd name="connsiteY8" fmla="*/ 8736 h 96182"/>
                        <a:gd name="connsiteX9" fmla="*/ 55402 w 57482"/>
                        <a:gd name="connsiteY9" fmla="*/ -2209 h 96182"/>
                        <a:gd name="connsiteX10" fmla="*/ -197 w 57482"/>
                        <a:gd name="connsiteY10" fmla="*/ -2209 h 96182"/>
                        <a:gd name="connsiteX11" fmla="*/ -197 w 57482"/>
                        <a:gd name="connsiteY11" fmla="*/ 8736 h 961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2">
                          <a:moveTo>
                            <a:pt x="-197" y="8736"/>
                          </a:moveTo>
                          <a:lnTo>
                            <a:pt x="21136" y="8736"/>
                          </a:lnTo>
                          <a:lnTo>
                            <a:pt x="21136" y="82120"/>
                          </a:lnTo>
                          <a:lnTo>
                            <a:pt x="-2080" y="77482"/>
                          </a:lnTo>
                          <a:lnTo>
                            <a:pt x="-2080" y="89335"/>
                          </a:lnTo>
                          <a:lnTo>
                            <a:pt x="21012" y="93973"/>
                          </a:lnTo>
                          <a:lnTo>
                            <a:pt x="34069" y="93973"/>
                          </a:lnTo>
                          <a:lnTo>
                            <a:pt x="34069" y="8736"/>
                          </a:lnTo>
                          <a:lnTo>
                            <a:pt x="55402" y="8736"/>
                          </a:lnTo>
                          <a:lnTo>
                            <a:pt x="55402" y="-2209"/>
                          </a:lnTo>
                          <a:lnTo>
                            <a:pt x="-197" y="-2209"/>
                          </a:lnTo>
                          <a:lnTo>
                            <a:pt x="-197" y="873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" name="Freeform 327">
                      <a:extLst>
                        <a:ext uri="{FF2B5EF4-FFF2-40B4-BE49-F238E27FC236}">
                          <a16:creationId xmlns:a16="http://schemas.microsoft.com/office/drawing/2014/main" id="{23D8F030-3DE9-99F4-8003-B3B6B48D33C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3834" y="4275406"/>
                      <a:ext cx="66731" cy="99789"/>
                    </a:xfrm>
                    <a:custGeom>
                      <a:avLst/>
                      <a:gdLst>
                        <a:gd name="connsiteX0" fmla="*/ 31341 w 66731"/>
                        <a:gd name="connsiteY0" fmla="*/ 87277 h 99789"/>
                        <a:gd name="connsiteX1" fmla="*/ 16174 w 66731"/>
                        <a:gd name="connsiteY1" fmla="*/ 77383 h 99789"/>
                        <a:gd name="connsiteX2" fmla="*/ 11105 w 66731"/>
                        <a:gd name="connsiteY2" fmla="*/ 47658 h 99789"/>
                        <a:gd name="connsiteX3" fmla="*/ 16174 w 66731"/>
                        <a:gd name="connsiteY3" fmla="*/ 17995 h 99789"/>
                        <a:gd name="connsiteX4" fmla="*/ 31341 w 66731"/>
                        <a:gd name="connsiteY4" fmla="*/ 8101 h 99789"/>
                        <a:gd name="connsiteX5" fmla="*/ 46571 w 66731"/>
                        <a:gd name="connsiteY5" fmla="*/ 17995 h 99789"/>
                        <a:gd name="connsiteX6" fmla="*/ 51661 w 66731"/>
                        <a:gd name="connsiteY6" fmla="*/ 47658 h 99789"/>
                        <a:gd name="connsiteX7" fmla="*/ 46571 w 66731"/>
                        <a:gd name="connsiteY7" fmla="*/ 77383 h 99789"/>
                        <a:gd name="connsiteX8" fmla="*/ 31341 w 66731"/>
                        <a:gd name="connsiteY8" fmla="*/ 87277 h 99789"/>
                        <a:gd name="connsiteX9" fmla="*/ 31341 w 66731"/>
                        <a:gd name="connsiteY9" fmla="*/ 97584 h 99789"/>
                        <a:gd name="connsiteX10" fmla="*/ 56151 w 66731"/>
                        <a:gd name="connsiteY10" fmla="*/ 84783 h 99789"/>
                        <a:gd name="connsiteX11" fmla="*/ 64717 w 66731"/>
                        <a:gd name="connsiteY11" fmla="*/ 47658 h 99789"/>
                        <a:gd name="connsiteX12" fmla="*/ 56151 w 66731"/>
                        <a:gd name="connsiteY12" fmla="*/ 10574 h 99789"/>
                        <a:gd name="connsiteX13" fmla="*/ 31341 w 66731"/>
                        <a:gd name="connsiteY13" fmla="*/ -2206 h 99789"/>
                        <a:gd name="connsiteX14" fmla="*/ 6553 w 66731"/>
                        <a:gd name="connsiteY14" fmla="*/ 10574 h 99789"/>
                        <a:gd name="connsiteX15" fmla="*/ -2014 w 66731"/>
                        <a:gd name="connsiteY15" fmla="*/ 47658 h 99789"/>
                        <a:gd name="connsiteX16" fmla="*/ 6553 w 66731"/>
                        <a:gd name="connsiteY16" fmla="*/ 84783 h 99789"/>
                        <a:gd name="connsiteX17" fmla="*/ 31341 w 66731"/>
                        <a:gd name="connsiteY17" fmla="*/ 97584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1" h="99789">
                          <a:moveTo>
                            <a:pt x="31341" y="87277"/>
                          </a:moveTo>
                          <a:cubicBezTo>
                            <a:pt x="24623" y="87277"/>
                            <a:pt x="19568" y="83979"/>
                            <a:pt x="16174" y="77383"/>
                          </a:cubicBezTo>
                          <a:cubicBezTo>
                            <a:pt x="12795" y="70800"/>
                            <a:pt x="11105" y="60892"/>
                            <a:pt x="11105" y="47658"/>
                          </a:cubicBezTo>
                          <a:cubicBezTo>
                            <a:pt x="11105" y="34479"/>
                            <a:pt x="12795" y="24592"/>
                            <a:pt x="16174" y="17995"/>
                          </a:cubicBezTo>
                          <a:cubicBezTo>
                            <a:pt x="19568" y="11399"/>
                            <a:pt x="24623" y="8101"/>
                            <a:pt x="31341" y="8101"/>
                          </a:cubicBezTo>
                          <a:cubicBezTo>
                            <a:pt x="38114" y="8101"/>
                            <a:pt x="43191" y="11399"/>
                            <a:pt x="46571" y="17995"/>
                          </a:cubicBezTo>
                          <a:cubicBezTo>
                            <a:pt x="49964" y="24592"/>
                            <a:pt x="51661" y="34479"/>
                            <a:pt x="51661" y="47658"/>
                          </a:cubicBezTo>
                          <a:cubicBezTo>
                            <a:pt x="51661" y="60892"/>
                            <a:pt x="49964" y="70800"/>
                            <a:pt x="46571" y="77383"/>
                          </a:cubicBezTo>
                          <a:cubicBezTo>
                            <a:pt x="43191" y="83979"/>
                            <a:pt x="38114" y="87277"/>
                            <a:pt x="31341" y="87277"/>
                          </a:cubicBezTo>
                          <a:close/>
                          <a:moveTo>
                            <a:pt x="31341" y="97584"/>
                          </a:moveTo>
                          <a:cubicBezTo>
                            <a:pt x="42170" y="97584"/>
                            <a:pt x="50440" y="93317"/>
                            <a:pt x="56151" y="84783"/>
                          </a:cubicBezTo>
                          <a:cubicBezTo>
                            <a:pt x="61862" y="76263"/>
                            <a:pt x="64717" y="63888"/>
                            <a:pt x="64717" y="47658"/>
                          </a:cubicBezTo>
                          <a:cubicBezTo>
                            <a:pt x="64717" y="31470"/>
                            <a:pt x="61862" y="19108"/>
                            <a:pt x="56151" y="10574"/>
                          </a:cubicBezTo>
                          <a:cubicBezTo>
                            <a:pt x="50440" y="2054"/>
                            <a:pt x="42170" y="-2206"/>
                            <a:pt x="31341" y="-2206"/>
                          </a:cubicBezTo>
                          <a:cubicBezTo>
                            <a:pt x="20526" y="-2206"/>
                            <a:pt x="12263" y="2054"/>
                            <a:pt x="6553" y="10574"/>
                          </a:cubicBezTo>
                          <a:cubicBezTo>
                            <a:pt x="842" y="19108"/>
                            <a:pt x="-2014" y="31470"/>
                            <a:pt x="-2014" y="47658"/>
                          </a:cubicBezTo>
                          <a:cubicBezTo>
                            <a:pt x="-2014" y="63888"/>
                            <a:pt x="842" y="76263"/>
                            <a:pt x="6553" y="84783"/>
                          </a:cubicBezTo>
                          <a:cubicBezTo>
                            <a:pt x="12263" y="93317"/>
                            <a:pt x="20526" y="97584"/>
                            <a:pt x="31341" y="9758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29" name="Graphic 19">
                  <a:extLst>
                    <a:ext uri="{FF2B5EF4-FFF2-40B4-BE49-F238E27FC236}">
                      <a16:creationId xmlns:a16="http://schemas.microsoft.com/office/drawing/2014/main" id="{60112447-F5AF-7550-5C33-E9FAFCD304DB}"/>
                    </a:ext>
                  </a:extLst>
                </p:cNvPr>
                <p:cNvGrpSpPr/>
                <p:nvPr/>
              </p:nvGrpSpPr>
              <p:grpSpPr>
                <a:xfrm>
                  <a:off x="707324" y="4693348"/>
                  <a:ext cx="234817" cy="103204"/>
                  <a:chOff x="707324" y="4693348"/>
                  <a:chExt cx="234817" cy="103204"/>
                </a:xfrm>
                <a:solidFill>
                  <a:srgbClr val="000000"/>
                </a:solidFill>
              </p:grpSpPr>
              <p:sp>
                <p:nvSpPr>
                  <p:cNvPr id="330" name="Freeform 329">
                    <a:extLst>
                      <a:ext uri="{FF2B5EF4-FFF2-40B4-BE49-F238E27FC236}">
                        <a16:creationId xmlns:a16="http://schemas.microsoft.com/office/drawing/2014/main" id="{8B7B0507-B614-6FAD-8CF8-4570643B3AED}"/>
                      </a:ext>
                    </a:extLst>
                  </p:cNvPr>
                  <p:cNvSpPr/>
                  <p:nvPr/>
                </p:nvSpPr>
                <p:spPr>
                  <a:xfrm>
                    <a:off x="902469" y="4741140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168 h 9423"/>
                      <a:gd name="connsiteX1" fmla="*/ 32 w 33107"/>
                      <a:gd name="connsiteY1" fmla="*/ 168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168"/>
                        </a:moveTo>
                        <a:lnTo>
                          <a:pt x="32" y="168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31" name="Graphic 19">
                    <a:extLst>
                      <a:ext uri="{FF2B5EF4-FFF2-40B4-BE49-F238E27FC236}">
                        <a16:creationId xmlns:a16="http://schemas.microsoft.com/office/drawing/2014/main" id="{A378F0FC-AC48-CF69-9AB2-DF0770E13B5C}"/>
                      </a:ext>
                    </a:extLst>
                  </p:cNvPr>
                  <p:cNvGrpSpPr/>
                  <p:nvPr/>
                </p:nvGrpSpPr>
                <p:grpSpPr>
                  <a:xfrm>
                    <a:off x="707324" y="4693348"/>
                    <a:ext cx="157648" cy="103204"/>
                    <a:chOff x="707324" y="4693348"/>
                    <a:chExt cx="157648" cy="103204"/>
                  </a:xfrm>
                  <a:solidFill>
                    <a:srgbClr val="000000"/>
                  </a:solidFill>
                </p:grpSpPr>
                <p:sp>
                  <p:nvSpPr>
                    <p:cNvPr id="332" name="Freeform 331">
                      <a:extLst>
                        <a:ext uri="{FF2B5EF4-FFF2-40B4-BE49-F238E27FC236}">
                          <a16:creationId xmlns:a16="http://schemas.microsoft.com/office/drawing/2014/main" id="{72339A7E-A455-1B01-3187-C869C36CA86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7324" y="4695080"/>
                      <a:ext cx="70352" cy="96182"/>
                    </a:xfrm>
                    <a:custGeom>
                      <a:avLst/>
                      <a:gdLst>
                        <a:gd name="connsiteX0" fmla="*/ 41576 w 70352"/>
                        <a:gd name="connsiteY0" fmla="*/ 82680 h 96182"/>
                        <a:gd name="connsiteX1" fmla="*/ 8593 w 70352"/>
                        <a:gd name="connsiteY1" fmla="*/ 31332 h 96182"/>
                        <a:gd name="connsiteX2" fmla="*/ 41576 w 70352"/>
                        <a:gd name="connsiteY2" fmla="*/ 31332 h 96182"/>
                        <a:gd name="connsiteX3" fmla="*/ 41576 w 70352"/>
                        <a:gd name="connsiteY3" fmla="*/ 82680 h 96182"/>
                        <a:gd name="connsiteX4" fmla="*/ 38141 w 70352"/>
                        <a:gd name="connsiteY4" fmla="*/ 94017 h 96182"/>
                        <a:gd name="connsiteX5" fmla="*/ 54570 w 70352"/>
                        <a:gd name="connsiteY5" fmla="*/ 94017 h 96182"/>
                        <a:gd name="connsiteX6" fmla="*/ 54570 w 70352"/>
                        <a:gd name="connsiteY6" fmla="*/ 31332 h 96182"/>
                        <a:gd name="connsiteX7" fmla="*/ 68351 w 70352"/>
                        <a:gd name="connsiteY7" fmla="*/ 31332 h 96182"/>
                        <a:gd name="connsiteX8" fmla="*/ 68351 w 70352"/>
                        <a:gd name="connsiteY8" fmla="*/ 20510 h 96182"/>
                        <a:gd name="connsiteX9" fmla="*/ 54570 w 70352"/>
                        <a:gd name="connsiteY9" fmla="*/ 20510 h 96182"/>
                        <a:gd name="connsiteX10" fmla="*/ 54570 w 70352"/>
                        <a:gd name="connsiteY10" fmla="*/ -2165 h 96182"/>
                        <a:gd name="connsiteX11" fmla="*/ 41576 w 70352"/>
                        <a:gd name="connsiteY11" fmla="*/ -2165 h 96182"/>
                        <a:gd name="connsiteX12" fmla="*/ 41576 w 70352"/>
                        <a:gd name="connsiteY12" fmla="*/ 20510 h 96182"/>
                        <a:gd name="connsiteX13" fmla="*/ -2001 w 70352"/>
                        <a:gd name="connsiteY13" fmla="*/ 20510 h 96182"/>
                        <a:gd name="connsiteX14" fmla="*/ -2001 w 70352"/>
                        <a:gd name="connsiteY14" fmla="*/ 33063 h 96182"/>
                        <a:gd name="connsiteX15" fmla="*/ 38141 w 70352"/>
                        <a:gd name="connsiteY15" fmla="*/ 94017 h 961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2" h="96182">
                          <a:moveTo>
                            <a:pt x="41576" y="82680"/>
                          </a:moveTo>
                          <a:lnTo>
                            <a:pt x="8593" y="31332"/>
                          </a:lnTo>
                          <a:lnTo>
                            <a:pt x="41576" y="31332"/>
                          </a:lnTo>
                          <a:lnTo>
                            <a:pt x="41576" y="82680"/>
                          </a:lnTo>
                          <a:close/>
                          <a:moveTo>
                            <a:pt x="38141" y="94017"/>
                          </a:moveTo>
                          <a:lnTo>
                            <a:pt x="54570" y="94017"/>
                          </a:lnTo>
                          <a:lnTo>
                            <a:pt x="54570" y="31332"/>
                          </a:lnTo>
                          <a:lnTo>
                            <a:pt x="68351" y="31332"/>
                          </a:lnTo>
                          <a:lnTo>
                            <a:pt x="68351" y="20510"/>
                          </a:lnTo>
                          <a:lnTo>
                            <a:pt x="54570" y="20510"/>
                          </a:lnTo>
                          <a:lnTo>
                            <a:pt x="54570" y="-2165"/>
                          </a:lnTo>
                          <a:lnTo>
                            <a:pt x="41576" y="-2165"/>
                          </a:lnTo>
                          <a:lnTo>
                            <a:pt x="41576" y="20510"/>
                          </a:lnTo>
                          <a:lnTo>
                            <a:pt x="-2001" y="20510"/>
                          </a:lnTo>
                          <a:lnTo>
                            <a:pt x="-2001" y="33063"/>
                          </a:lnTo>
                          <a:lnTo>
                            <a:pt x="38141" y="9401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3" name="Freeform 332">
                      <a:extLst>
                        <a:ext uri="{FF2B5EF4-FFF2-40B4-BE49-F238E27FC236}">
                          <a16:creationId xmlns:a16="http://schemas.microsoft.com/office/drawing/2014/main" id="{4F765186-07CB-1486-5F79-C27E632BDA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3834" y="4693348"/>
                      <a:ext cx="66731" cy="99789"/>
                    </a:xfrm>
                    <a:custGeom>
                      <a:avLst/>
                      <a:gdLst>
                        <a:gd name="connsiteX0" fmla="*/ 31341 w 66731"/>
                        <a:gd name="connsiteY0" fmla="*/ 87322 h 99789"/>
                        <a:gd name="connsiteX1" fmla="*/ 16174 w 66731"/>
                        <a:gd name="connsiteY1" fmla="*/ 77427 h 99789"/>
                        <a:gd name="connsiteX2" fmla="*/ 11105 w 66731"/>
                        <a:gd name="connsiteY2" fmla="*/ 47702 h 99789"/>
                        <a:gd name="connsiteX3" fmla="*/ 16174 w 66731"/>
                        <a:gd name="connsiteY3" fmla="*/ 18040 h 99789"/>
                        <a:gd name="connsiteX4" fmla="*/ 31341 w 66731"/>
                        <a:gd name="connsiteY4" fmla="*/ 8145 h 99789"/>
                        <a:gd name="connsiteX5" fmla="*/ 46571 w 66731"/>
                        <a:gd name="connsiteY5" fmla="*/ 18040 h 99789"/>
                        <a:gd name="connsiteX6" fmla="*/ 51661 w 66731"/>
                        <a:gd name="connsiteY6" fmla="*/ 47702 h 99789"/>
                        <a:gd name="connsiteX7" fmla="*/ 46571 w 66731"/>
                        <a:gd name="connsiteY7" fmla="*/ 77427 h 99789"/>
                        <a:gd name="connsiteX8" fmla="*/ 31341 w 66731"/>
                        <a:gd name="connsiteY8" fmla="*/ 87322 h 99789"/>
                        <a:gd name="connsiteX9" fmla="*/ 31341 w 66731"/>
                        <a:gd name="connsiteY9" fmla="*/ 97628 h 99789"/>
                        <a:gd name="connsiteX10" fmla="*/ 56151 w 66731"/>
                        <a:gd name="connsiteY10" fmla="*/ 84827 h 99789"/>
                        <a:gd name="connsiteX11" fmla="*/ 64717 w 66731"/>
                        <a:gd name="connsiteY11" fmla="*/ 47702 h 99789"/>
                        <a:gd name="connsiteX12" fmla="*/ 56151 w 66731"/>
                        <a:gd name="connsiteY12" fmla="*/ 10619 h 99789"/>
                        <a:gd name="connsiteX13" fmla="*/ 31341 w 66731"/>
                        <a:gd name="connsiteY13" fmla="*/ -2162 h 99789"/>
                        <a:gd name="connsiteX14" fmla="*/ 6553 w 66731"/>
                        <a:gd name="connsiteY14" fmla="*/ 10619 h 99789"/>
                        <a:gd name="connsiteX15" fmla="*/ -2014 w 66731"/>
                        <a:gd name="connsiteY15" fmla="*/ 47702 h 99789"/>
                        <a:gd name="connsiteX16" fmla="*/ 6553 w 66731"/>
                        <a:gd name="connsiteY16" fmla="*/ 84827 h 99789"/>
                        <a:gd name="connsiteX17" fmla="*/ 31341 w 66731"/>
                        <a:gd name="connsiteY17" fmla="*/ 97628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1" h="99789">
                          <a:moveTo>
                            <a:pt x="31341" y="87322"/>
                          </a:moveTo>
                          <a:cubicBezTo>
                            <a:pt x="24623" y="87322"/>
                            <a:pt x="19568" y="84023"/>
                            <a:pt x="16174" y="77427"/>
                          </a:cubicBezTo>
                          <a:cubicBezTo>
                            <a:pt x="12795" y="70845"/>
                            <a:pt x="11105" y="60936"/>
                            <a:pt x="11105" y="47702"/>
                          </a:cubicBezTo>
                          <a:cubicBezTo>
                            <a:pt x="11105" y="34524"/>
                            <a:pt x="12795" y="24636"/>
                            <a:pt x="16174" y="18040"/>
                          </a:cubicBezTo>
                          <a:cubicBezTo>
                            <a:pt x="19568" y="11443"/>
                            <a:pt x="24623" y="8145"/>
                            <a:pt x="31341" y="8145"/>
                          </a:cubicBezTo>
                          <a:cubicBezTo>
                            <a:pt x="38114" y="8145"/>
                            <a:pt x="43191" y="11443"/>
                            <a:pt x="46571" y="18040"/>
                          </a:cubicBezTo>
                          <a:cubicBezTo>
                            <a:pt x="49964" y="24636"/>
                            <a:pt x="51661" y="34524"/>
                            <a:pt x="51661" y="47702"/>
                          </a:cubicBezTo>
                          <a:cubicBezTo>
                            <a:pt x="51661" y="60936"/>
                            <a:pt x="49964" y="70845"/>
                            <a:pt x="46571" y="77427"/>
                          </a:cubicBezTo>
                          <a:cubicBezTo>
                            <a:pt x="43191" y="84023"/>
                            <a:pt x="38114" y="87322"/>
                            <a:pt x="31341" y="87322"/>
                          </a:cubicBezTo>
                          <a:close/>
                          <a:moveTo>
                            <a:pt x="31341" y="97628"/>
                          </a:moveTo>
                          <a:cubicBezTo>
                            <a:pt x="42170" y="97628"/>
                            <a:pt x="50440" y="93361"/>
                            <a:pt x="56151" y="84827"/>
                          </a:cubicBezTo>
                          <a:cubicBezTo>
                            <a:pt x="61862" y="76307"/>
                            <a:pt x="64717" y="63932"/>
                            <a:pt x="64717" y="47702"/>
                          </a:cubicBezTo>
                          <a:cubicBezTo>
                            <a:pt x="64717" y="31514"/>
                            <a:pt x="61862" y="19153"/>
                            <a:pt x="56151" y="10619"/>
                          </a:cubicBezTo>
                          <a:cubicBezTo>
                            <a:pt x="50440" y="2099"/>
                            <a:pt x="42170" y="-2162"/>
                            <a:pt x="31341" y="-2162"/>
                          </a:cubicBezTo>
                          <a:cubicBezTo>
                            <a:pt x="20526" y="-2162"/>
                            <a:pt x="12263" y="2099"/>
                            <a:pt x="6553" y="10619"/>
                          </a:cubicBezTo>
                          <a:cubicBezTo>
                            <a:pt x="842" y="19153"/>
                            <a:pt x="-2014" y="31514"/>
                            <a:pt x="-2014" y="47702"/>
                          </a:cubicBezTo>
                          <a:cubicBezTo>
                            <a:pt x="-2014" y="63932"/>
                            <a:pt x="842" y="76307"/>
                            <a:pt x="6553" y="84827"/>
                          </a:cubicBezTo>
                          <a:cubicBezTo>
                            <a:pt x="12263" y="93361"/>
                            <a:pt x="20526" y="97628"/>
                            <a:pt x="31341" y="9762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34" name="Graphic 19">
                  <a:extLst>
                    <a:ext uri="{FF2B5EF4-FFF2-40B4-BE49-F238E27FC236}">
                      <a16:creationId xmlns:a16="http://schemas.microsoft.com/office/drawing/2014/main" id="{3FC89331-491A-E705-F45B-FB354AA7338B}"/>
                    </a:ext>
                  </a:extLst>
                </p:cNvPr>
                <p:cNvGrpSpPr/>
                <p:nvPr/>
              </p:nvGrpSpPr>
              <p:grpSpPr>
                <a:xfrm>
                  <a:off x="709828" y="5111291"/>
                  <a:ext cx="232241" cy="103204"/>
                  <a:chOff x="709828" y="5111291"/>
                  <a:chExt cx="232241" cy="103204"/>
                </a:xfrm>
                <a:solidFill>
                  <a:srgbClr val="000000"/>
                </a:solidFill>
              </p:grpSpPr>
              <p:sp>
                <p:nvSpPr>
                  <p:cNvPr id="335" name="Freeform 334">
                    <a:extLst>
                      <a:ext uri="{FF2B5EF4-FFF2-40B4-BE49-F238E27FC236}">
                        <a16:creationId xmlns:a16="http://schemas.microsoft.com/office/drawing/2014/main" id="{5D61D744-8334-8ABD-5FE0-2125AA47F179}"/>
                      </a:ext>
                    </a:extLst>
                  </p:cNvPr>
                  <p:cNvSpPr/>
                  <p:nvPr/>
                </p:nvSpPr>
                <p:spPr>
                  <a:xfrm>
                    <a:off x="902469" y="5159082"/>
                    <a:ext cx="33107" cy="9423"/>
                  </a:xfrm>
                  <a:custGeom>
                    <a:avLst/>
                    <a:gdLst>
                      <a:gd name="connsiteX0" fmla="*/ 33139 w 33107"/>
                      <a:gd name="connsiteY0" fmla="*/ 212 h 9423"/>
                      <a:gd name="connsiteX1" fmla="*/ 32 w 33107"/>
                      <a:gd name="connsiteY1" fmla="*/ 212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39" y="212"/>
                        </a:moveTo>
                        <a:lnTo>
                          <a:pt x="32" y="212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36" name="Graphic 19">
                    <a:extLst>
                      <a:ext uri="{FF2B5EF4-FFF2-40B4-BE49-F238E27FC236}">
                        <a16:creationId xmlns:a16="http://schemas.microsoft.com/office/drawing/2014/main" id="{79916396-92D2-D0DF-0132-BCE4E61972AE}"/>
                      </a:ext>
                    </a:extLst>
                  </p:cNvPr>
                  <p:cNvGrpSpPr/>
                  <p:nvPr/>
                </p:nvGrpSpPr>
                <p:grpSpPr>
                  <a:xfrm>
                    <a:off x="709828" y="5111291"/>
                    <a:ext cx="155072" cy="103204"/>
                    <a:chOff x="709828" y="5111291"/>
                    <a:chExt cx="155072" cy="103204"/>
                  </a:xfrm>
                  <a:solidFill>
                    <a:srgbClr val="000000"/>
                  </a:solidFill>
                </p:grpSpPr>
                <p:sp>
                  <p:nvSpPr>
                    <p:cNvPr id="337" name="Freeform 336">
                      <a:extLst>
                        <a:ext uri="{FF2B5EF4-FFF2-40B4-BE49-F238E27FC236}">
                          <a16:creationId xmlns:a16="http://schemas.microsoft.com/office/drawing/2014/main" id="{37F9EA35-3FC0-D17E-792B-C6064EF95C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09828" y="5111291"/>
                      <a:ext cx="66214" cy="99789"/>
                    </a:xfrm>
                    <a:custGeom>
                      <a:avLst/>
                      <a:gdLst>
                        <a:gd name="connsiteX0" fmla="*/ 31085 w 66214"/>
                        <a:gd name="connsiteY0" fmla="*/ 45438 h 99789"/>
                        <a:gd name="connsiteX1" fmla="*/ 16435 w 66214"/>
                        <a:gd name="connsiteY1" fmla="*/ 40470 h 99789"/>
                        <a:gd name="connsiteX2" fmla="*/ 11117 w 66214"/>
                        <a:gd name="connsiteY2" fmla="*/ 26824 h 99789"/>
                        <a:gd name="connsiteX3" fmla="*/ 16435 w 66214"/>
                        <a:gd name="connsiteY3" fmla="*/ 13157 h 99789"/>
                        <a:gd name="connsiteX4" fmla="*/ 31085 w 66214"/>
                        <a:gd name="connsiteY4" fmla="*/ 8190 h 99789"/>
                        <a:gd name="connsiteX5" fmla="*/ 45755 w 66214"/>
                        <a:gd name="connsiteY5" fmla="*/ 13178 h 99789"/>
                        <a:gd name="connsiteX6" fmla="*/ 51135 w 66214"/>
                        <a:gd name="connsiteY6" fmla="*/ 26824 h 99789"/>
                        <a:gd name="connsiteX7" fmla="*/ 45797 w 66214"/>
                        <a:gd name="connsiteY7" fmla="*/ 40470 h 99789"/>
                        <a:gd name="connsiteX8" fmla="*/ 31085 w 66214"/>
                        <a:gd name="connsiteY8" fmla="*/ 45438 h 99789"/>
                        <a:gd name="connsiteX9" fmla="*/ 18028 w 66214"/>
                        <a:gd name="connsiteY9" fmla="*/ 50963 h 99789"/>
                        <a:gd name="connsiteX10" fmla="*/ 4930 w 66214"/>
                        <a:gd name="connsiteY10" fmla="*/ 58754 h 99789"/>
                        <a:gd name="connsiteX11" fmla="*/ 254 w 66214"/>
                        <a:gd name="connsiteY11" fmla="*/ 72751 h 99789"/>
                        <a:gd name="connsiteX12" fmla="*/ 8489 w 66214"/>
                        <a:gd name="connsiteY12" fmla="*/ 90973 h 99789"/>
                        <a:gd name="connsiteX13" fmla="*/ 31085 w 66214"/>
                        <a:gd name="connsiteY13" fmla="*/ 97673 h 99789"/>
                        <a:gd name="connsiteX14" fmla="*/ 53722 w 66214"/>
                        <a:gd name="connsiteY14" fmla="*/ 90973 h 99789"/>
                        <a:gd name="connsiteX15" fmla="*/ 61936 w 66214"/>
                        <a:gd name="connsiteY15" fmla="*/ 72751 h 99789"/>
                        <a:gd name="connsiteX16" fmla="*/ 57239 w 66214"/>
                        <a:gd name="connsiteY16" fmla="*/ 58754 h 99789"/>
                        <a:gd name="connsiteX17" fmla="*/ 44224 w 66214"/>
                        <a:gd name="connsiteY17" fmla="*/ 50963 h 99789"/>
                        <a:gd name="connsiteX18" fmla="*/ 58915 w 66214"/>
                        <a:gd name="connsiteY18" fmla="*/ 42387 h 99789"/>
                        <a:gd name="connsiteX19" fmla="*/ 64192 w 66214"/>
                        <a:gd name="connsiteY19" fmla="*/ 26824 h 99789"/>
                        <a:gd name="connsiteX20" fmla="*/ 55625 w 66214"/>
                        <a:gd name="connsiteY20" fmla="*/ 5345 h 99789"/>
                        <a:gd name="connsiteX21" fmla="*/ 31085 w 66214"/>
                        <a:gd name="connsiteY21" fmla="*/ -2117 h 99789"/>
                        <a:gd name="connsiteX22" fmla="*/ 6544 w 66214"/>
                        <a:gd name="connsiteY22" fmla="*/ 5345 h 99789"/>
                        <a:gd name="connsiteX23" fmla="*/ -2022 w 66214"/>
                        <a:gd name="connsiteY23" fmla="*/ 26824 h 99789"/>
                        <a:gd name="connsiteX24" fmla="*/ 3275 w 66214"/>
                        <a:gd name="connsiteY24" fmla="*/ 42387 h 99789"/>
                        <a:gd name="connsiteX25" fmla="*/ 18028 w 66214"/>
                        <a:gd name="connsiteY25" fmla="*/ 50963 h 99789"/>
                        <a:gd name="connsiteX26" fmla="*/ 13248 w 66214"/>
                        <a:gd name="connsiteY26" fmla="*/ 71514 h 99789"/>
                        <a:gd name="connsiteX27" fmla="*/ 17925 w 66214"/>
                        <a:gd name="connsiteY27" fmla="*/ 59868 h 99789"/>
                        <a:gd name="connsiteX28" fmla="*/ 31085 w 66214"/>
                        <a:gd name="connsiteY28" fmla="*/ 55683 h 99789"/>
                        <a:gd name="connsiteX29" fmla="*/ 44245 w 66214"/>
                        <a:gd name="connsiteY29" fmla="*/ 59868 h 99789"/>
                        <a:gd name="connsiteX30" fmla="*/ 49004 w 66214"/>
                        <a:gd name="connsiteY30" fmla="*/ 71514 h 99789"/>
                        <a:gd name="connsiteX31" fmla="*/ 44245 w 66214"/>
                        <a:gd name="connsiteY31" fmla="*/ 83181 h 99789"/>
                        <a:gd name="connsiteX32" fmla="*/ 31085 w 66214"/>
                        <a:gd name="connsiteY32" fmla="*/ 87366 h 99789"/>
                        <a:gd name="connsiteX33" fmla="*/ 17925 w 66214"/>
                        <a:gd name="connsiteY33" fmla="*/ 83181 h 99789"/>
                        <a:gd name="connsiteX34" fmla="*/ 13248 w 66214"/>
                        <a:gd name="connsiteY34" fmla="*/ 71514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66214" h="99789">
                          <a:moveTo>
                            <a:pt x="31085" y="45438"/>
                          </a:moveTo>
                          <a:cubicBezTo>
                            <a:pt x="24877" y="45438"/>
                            <a:pt x="19994" y="43782"/>
                            <a:pt x="16435" y="40470"/>
                          </a:cubicBezTo>
                          <a:cubicBezTo>
                            <a:pt x="12890" y="37158"/>
                            <a:pt x="11117" y="32610"/>
                            <a:pt x="11117" y="26824"/>
                          </a:cubicBezTo>
                          <a:cubicBezTo>
                            <a:pt x="11117" y="21025"/>
                            <a:pt x="12890" y="16469"/>
                            <a:pt x="16435" y="13157"/>
                          </a:cubicBezTo>
                          <a:cubicBezTo>
                            <a:pt x="19994" y="9846"/>
                            <a:pt x="24877" y="8190"/>
                            <a:pt x="31085" y="8190"/>
                          </a:cubicBezTo>
                          <a:cubicBezTo>
                            <a:pt x="37292" y="8190"/>
                            <a:pt x="42182" y="9852"/>
                            <a:pt x="45755" y="13178"/>
                          </a:cubicBezTo>
                          <a:cubicBezTo>
                            <a:pt x="49342" y="16517"/>
                            <a:pt x="51135" y="21066"/>
                            <a:pt x="51135" y="26824"/>
                          </a:cubicBezTo>
                          <a:cubicBezTo>
                            <a:pt x="51135" y="32610"/>
                            <a:pt x="49356" y="37158"/>
                            <a:pt x="45797" y="40470"/>
                          </a:cubicBezTo>
                          <a:cubicBezTo>
                            <a:pt x="42251" y="43782"/>
                            <a:pt x="37348" y="45438"/>
                            <a:pt x="31085" y="45438"/>
                          </a:cubicBezTo>
                          <a:close/>
                          <a:moveTo>
                            <a:pt x="18028" y="50963"/>
                          </a:moveTo>
                          <a:cubicBezTo>
                            <a:pt x="12427" y="52337"/>
                            <a:pt x="8061" y="54934"/>
                            <a:pt x="4930" y="58754"/>
                          </a:cubicBezTo>
                          <a:cubicBezTo>
                            <a:pt x="1813" y="62589"/>
                            <a:pt x="254" y="67254"/>
                            <a:pt x="254" y="72751"/>
                          </a:cubicBezTo>
                          <a:cubicBezTo>
                            <a:pt x="254" y="80433"/>
                            <a:pt x="2999" y="86507"/>
                            <a:pt x="8489" y="90973"/>
                          </a:cubicBezTo>
                          <a:cubicBezTo>
                            <a:pt x="13993" y="95440"/>
                            <a:pt x="21525" y="97673"/>
                            <a:pt x="31085" y="97673"/>
                          </a:cubicBezTo>
                          <a:cubicBezTo>
                            <a:pt x="40700" y="97673"/>
                            <a:pt x="48245" y="95440"/>
                            <a:pt x="53722" y="90973"/>
                          </a:cubicBezTo>
                          <a:cubicBezTo>
                            <a:pt x="59198" y="86507"/>
                            <a:pt x="61936" y="80433"/>
                            <a:pt x="61936" y="72751"/>
                          </a:cubicBezTo>
                          <a:cubicBezTo>
                            <a:pt x="61936" y="67254"/>
                            <a:pt x="60371" y="62589"/>
                            <a:pt x="57239" y="58754"/>
                          </a:cubicBezTo>
                          <a:cubicBezTo>
                            <a:pt x="54122" y="54934"/>
                            <a:pt x="49783" y="52337"/>
                            <a:pt x="44224" y="50963"/>
                          </a:cubicBezTo>
                          <a:cubicBezTo>
                            <a:pt x="50514" y="49506"/>
                            <a:pt x="55412" y="46648"/>
                            <a:pt x="58915" y="42387"/>
                          </a:cubicBezTo>
                          <a:cubicBezTo>
                            <a:pt x="62433" y="38141"/>
                            <a:pt x="64192" y="32953"/>
                            <a:pt x="64192" y="26824"/>
                          </a:cubicBezTo>
                          <a:cubicBezTo>
                            <a:pt x="64192" y="17493"/>
                            <a:pt x="61336" y="10333"/>
                            <a:pt x="55625" y="5345"/>
                          </a:cubicBezTo>
                          <a:cubicBezTo>
                            <a:pt x="49914" y="370"/>
                            <a:pt x="41734" y="-2117"/>
                            <a:pt x="31085" y="-2117"/>
                          </a:cubicBezTo>
                          <a:cubicBezTo>
                            <a:pt x="20449" y="-2117"/>
                            <a:pt x="12269" y="370"/>
                            <a:pt x="6544" y="5345"/>
                          </a:cubicBezTo>
                          <a:cubicBezTo>
                            <a:pt x="833" y="10333"/>
                            <a:pt x="-2022" y="17493"/>
                            <a:pt x="-2022" y="26824"/>
                          </a:cubicBezTo>
                          <a:cubicBezTo>
                            <a:pt x="-2022" y="32953"/>
                            <a:pt x="-257" y="38141"/>
                            <a:pt x="3275" y="42387"/>
                          </a:cubicBezTo>
                          <a:cubicBezTo>
                            <a:pt x="6820" y="46648"/>
                            <a:pt x="11738" y="49506"/>
                            <a:pt x="18028" y="50963"/>
                          </a:cubicBezTo>
                          <a:close/>
                          <a:moveTo>
                            <a:pt x="13248" y="71514"/>
                          </a:moveTo>
                          <a:cubicBezTo>
                            <a:pt x="13248" y="66540"/>
                            <a:pt x="14807" y="62657"/>
                            <a:pt x="17925" y="59868"/>
                          </a:cubicBezTo>
                          <a:cubicBezTo>
                            <a:pt x="21056" y="57078"/>
                            <a:pt x="25443" y="55683"/>
                            <a:pt x="31085" y="55683"/>
                          </a:cubicBezTo>
                          <a:cubicBezTo>
                            <a:pt x="36699" y="55683"/>
                            <a:pt x="41086" y="57078"/>
                            <a:pt x="44245" y="59868"/>
                          </a:cubicBezTo>
                          <a:cubicBezTo>
                            <a:pt x="47417" y="62657"/>
                            <a:pt x="49004" y="66540"/>
                            <a:pt x="49004" y="71514"/>
                          </a:cubicBezTo>
                          <a:cubicBezTo>
                            <a:pt x="49004" y="76503"/>
                            <a:pt x="47417" y="80392"/>
                            <a:pt x="44245" y="83181"/>
                          </a:cubicBezTo>
                          <a:cubicBezTo>
                            <a:pt x="41086" y="85971"/>
                            <a:pt x="36699" y="87366"/>
                            <a:pt x="31085" y="87366"/>
                          </a:cubicBezTo>
                          <a:cubicBezTo>
                            <a:pt x="25443" y="87366"/>
                            <a:pt x="21056" y="85971"/>
                            <a:pt x="17925" y="83181"/>
                          </a:cubicBezTo>
                          <a:cubicBezTo>
                            <a:pt x="14807" y="80392"/>
                            <a:pt x="13248" y="76503"/>
                            <a:pt x="13248" y="7151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" name="Freeform 337">
                      <a:extLst>
                        <a:ext uri="{FF2B5EF4-FFF2-40B4-BE49-F238E27FC236}">
                          <a16:creationId xmlns:a16="http://schemas.microsoft.com/office/drawing/2014/main" id="{96165FB5-91AB-C855-405B-6E3D30D0D2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3834" y="5111291"/>
                      <a:ext cx="66731" cy="99789"/>
                    </a:xfrm>
                    <a:custGeom>
                      <a:avLst/>
                      <a:gdLst>
                        <a:gd name="connsiteX0" fmla="*/ 31341 w 66731"/>
                        <a:gd name="connsiteY0" fmla="*/ 87366 h 99789"/>
                        <a:gd name="connsiteX1" fmla="*/ 16174 w 66731"/>
                        <a:gd name="connsiteY1" fmla="*/ 77471 h 99789"/>
                        <a:gd name="connsiteX2" fmla="*/ 11105 w 66731"/>
                        <a:gd name="connsiteY2" fmla="*/ 47747 h 99789"/>
                        <a:gd name="connsiteX3" fmla="*/ 16174 w 66731"/>
                        <a:gd name="connsiteY3" fmla="*/ 18084 h 99789"/>
                        <a:gd name="connsiteX4" fmla="*/ 31341 w 66731"/>
                        <a:gd name="connsiteY4" fmla="*/ 8190 h 99789"/>
                        <a:gd name="connsiteX5" fmla="*/ 46571 w 66731"/>
                        <a:gd name="connsiteY5" fmla="*/ 18084 h 99789"/>
                        <a:gd name="connsiteX6" fmla="*/ 51661 w 66731"/>
                        <a:gd name="connsiteY6" fmla="*/ 47747 h 99789"/>
                        <a:gd name="connsiteX7" fmla="*/ 46571 w 66731"/>
                        <a:gd name="connsiteY7" fmla="*/ 77471 h 99789"/>
                        <a:gd name="connsiteX8" fmla="*/ 31341 w 66731"/>
                        <a:gd name="connsiteY8" fmla="*/ 87366 h 99789"/>
                        <a:gd name="connsiteX9" fmla="*/ 31341 w 66731"/>
                        <a:gd name="connsiteY9" fmla="*/ 97673 h 99789"/>
                        <a:gd name="connsiteX10" fmla="*/ 56151 w 66731"/>
                        <a:gd name="connsiteY10" fmla="*/ 84872 h 99789"/>
                        <a:gd name="connsiteX11" fmla="*/ 64717 w 66731"/>
                        <a:gd name="connsiteY11" fmla="*/ 47747 h 99789"/>
                        <a:gd name="connsiteX12" fmla="*/ 56151 w 66731"/>
                        <a:gd name="connsiteY12" fmla="*/ 10663 h 99789"/>
                        <a:gd name="connsiteX13" fmla="*/ 31341 w 66731"/>
                        <a:gd name="connsiteY13" fmla="*/ -2117 h 99789"/>
                        <a:gd name="connsiteX14" fmla="*/ 6553 w 66731"/>
                        <a:gd name="connsiteY14" fmla="*/ 10663 h 99789"/>
                        <a:gd name="connsiteX15" fmla="*/ -2014 w 66731"/>
                        <a:gd name="connsiteY15" fmla="*/ 47747 h 99789"/>
                        <a:gd name="connsiteX16" fmla="*/ 6553 w 66731"/>
                        <a:gd name="connsiteY16" fmla="*/ 84872 h 99789"/>
                        <a:gd name="connsiteX17" fmla="*/ 31341 w 66731"/>
                        <a:gd name="connsiteY17" fmla="*/ 97673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1" h="99789">
                          <a:moveTo>
                            <a:pt x="31341" y="87366"/>
                          </a:moveTo>
                          <a:cubicBezTo>
                            <a:pt x="24623" y="87366"/>
                            <a:pt x="19568" y="84068"/>
                            <a:pt x="16174" y="77471"/>
                          </a:cubicBezTo>
                          <a:cubicBezTo>
                            <a:pt x="12795" y="70889"/>
                            <a:pt x="11105" y="60981"/>
                            <a:pt x="11105" y="47747"/>
                          </a:cubicBezTo>
                          <a:cubicBezTo>
                            <a:pt x="11105" y="34568"/>
                            <a:pt x="12795" y="24680"/>
                            <a:pt x="16174" y="18084"/>
                          </a:cubicBezTo>
                          <a:cubicBezTo>
                            <a:pt x="19568" y="11488"/>
                            <a:pt x="24623" y="8190"/>
                            <a:pt x="31341" y="8190"/>
                          </a:cubicBezTo>
                          <a:cubicBezTo>
                            <a:pt x="38114" y="8190"/>
                            <a:pt x="43191" y="11488"/>
                            <a:pt x="46571" y="18084"/>
                          </a:cubicBezTo>
                          <a:cubicBezTo>
                            <a:pt x="49964" y="24680"/>
                            <a:pt x="51661" y="34568"/>
                            <a:pt x="51661" y="47747"/>
                          </a:cubicBezTo>
                          <a:cubicBezTo>
                            <a:pt x="51661" y="60981"/>
                            <a:pt x="49964" y="70889"/>
                            <a:pt x="46571" y="77471"/>
                          </a:cubicBezTo>
                          <a:cubicBezTo>
                            <a:pt x="43191" y="84068"/>
                            <a:pt x="38114" y="87366"/>
                            <a:pt x="31341" y="87366"/>
                          </a:cubicBezTo>
                          <a:close/>
                          <a:moveTo>
                            <a:pt x="31341" y="97673"/>
                          </a:moveTo>
                          <a:cubicBezTo>
                            <a:pt x="42170" y="97673"/>
                            <a:pt x="50440" y="93406"/>
                            <a:pt x="56151" y="84872"/>
                          </a:cubicBezTo>
                          <a:cubicBezTo>
                            <a:pt x="61862" y="76352"/>
                            <a:pt x="64717" y="63976"/>
                            <a:pt x="64717" y="47747"/>
                          </a:cubicBezTo>
                          <a:cubicBezTo>
                            <a:pt x="64717" y="31558"/>
                            <a:pt x="61862" y="19197"/>
                            <a:pt x="56151" y="10663"/>
                          </a:cubicBezTo>
                          <a:cubicBezTo>
                            <a:pt x="50440" y="2143"/>
                            <a:pt x="42170" y="-2117"/>
                            <a:pt x="31341" y="-2117"/>
                          </a:cubicBezTo>
                          <a:cubicBezTo>
                            <a:pt x="20526" y="-2117"/>
                            <a:pt x="12263" y="2143"/>
                            <a:pt x="6553" y="10663"/>
                          </a:cubicBezTo>
                          <a:cubicBezTo>
                            <a:pt x="842" y="19197"/>
                            <a:pt x="-2014" y="31558"/>
                            <a:pt x="-2014" y="47747"/>
                          </a:cubicBezTo>
                          <a:cubicBezTo>
                            <a:pt x="-2014" y="63976"/>
                            <a:pt x="842" y="76352"/>
                            <a:pt x="6553" y="84872"/>
                          </a:cubicBezTo>
                          <a:cubicBezTo>
                            <a:pt x="12263" y="93406"/>
                            <a:pt x="20526" y="97673"/>
                            <a:pt x="31341" y="9767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82A04185-ACD3-B0E3-8029-2A3C9B8694BC}"/>
                  </a:ext>
                </a:extLst>
              </p:cNvPr>
              <p:cNvSpPr/>
              <p:nvPr/>
            </p:nvSpPr>
            <p:spPr>
              <a:xfrm>
                <a:off x="935576" y="3278341"/>
                <a:ext cx="9459" cy="2089712"/>
              </a:xfrm>
              <a:custGeom>
                <a:avLst/>
                <a:gdLst>
                  <a:gd name="connsiteX0" fmla="*/ 0 w 9459"/>
                  <a:gd name="connsiteY0" fmla="*/ 2089712 h 2089712"/>
                  <a:gd name="connsiteX1" fmla="*/ 0 w 9459"/>
                  <a:gd name="connsiteY1" fmla="*/ 0 h 208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712">
                    <a:moveTo>
                      <a:pt x="0" y="2089712"/>
                    </a:moveTo>
                    <a:lnTo>
                      <a:pt x="0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 339">
                <a:extLst>
                  <a:ext uri="{FF2B5EF4-FFF2-40B4-BE49-F238E27FC236}">
                    <a16:creationId xmlns:a16="http://schemas.microsoft.com/office/drawing/2014/main" id="{9EAB3158-C46A-1962-2B74-6485452A9F99}"/>
                  </a:ext>
                </a:extLst>
              </p:cNvPr>
              <p:cNvSpPr/>
              <p:nvPr/>
            </p:nvSpPr>
            <p:spPr>
              <a:xfrm>
                <a:off x="3469117" y="3278341"/>
                <a:ext cx="9459" cy="2089712"/>
              </a:xfrm>
              <a:custGeom>
                <a:avLst/>
                <a:gdLst>
                  <a:gd name="connsiteX0" fmla="*/ 0 w 9459"/>
                  <a:gd name="connsiteY0" fmla="*/ 2089712 h 2089712"/>
                  <a:gd name="connsiteX1" fmla="*/ 0 w 9459"/>
                  <a:gd name="connsiteY1" fmla="*/ 0 h 208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712">
                    <a:moveTo>
                      <a:pt x="0" y="2089712"/>
                    </a:moveTo>
                    <a:lnTo>
                      <a:pt x="0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 340">
                <a:extLst>
                  <a:ext uri="{FF2B5EF4-FFF2-40B4-BE49-F238E27FC236}">
                    <a16:creationId xmlns:a16="http://schemas.microsoft.com/office/drawing/2014/main" id="{6804FFA2-6052-8CEC-E870-02E3D6A13BA7}"/>
                  </a:ext>
                </a:extLst>
              </p:cNvPr>
              <p:cNvSpPr/>
              <p:nvPr/>
            </p:nvSpPr>
            <p:spPr>
              <a:xfrm>
                <a:off x="935576" y="5368053"/>
                <a:ext cx="2533540" cy="9423"/>
              </a:xfrm>
              <a:custGeom>
                <a:avLst/>
                <a:gdLst>
                  <a:gd name="connsiteX0" fmla="*/ 0 w 2533540"/>
                  <a:gd name="connsiteY0" fmla="*/ 0 h 9423"/>
                  <a:gd name="connsiteX1" fmla="*/ 2533541 w 2533540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3540" h="9423">
                    <a:moveTo>
                      <a:pt x="0" y="0"/>
                    </a:moveTo>
                    <a:lnTo>
                      <a:pt x="2533541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 341">
                <a:extLst>
                  <a:ext uri="{FF2B5EF4-FFF2-40B4-BE49-F238E27FC236}">
                    <a16:creationId xmlns:a16="http://schemas.microsoft.com/office/drawing/2014/main" id="{4EF33C1A-C43C-D003-7A13-BFBD168DA35B}"/>
                  </a:ext>
                </a:extLst>
              </p:cNvPr>
              <p:cNvSpPr/>
              <p:nvPr/>
            </p:nvSpPr>
            <p:spPr>
              <a:xfrm>
                <a:off x="935576" y="3278341"/>
                <a:ext cx="2533540" cy="9423"/>
              </a:xfrm>
              <a:custGeom>
                <a:avLst/>
                <a:gdLst>
                  <a:gd name="connsiteX0" fmla="*/ 0 w 2533540"/>
                  <a:gd name="connsiteY0" fmla="*/ 0 h 9423"/>
                  <a:gd name="connsiteX1" fmla="*/ 2533541 w 2533540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533540" h="9423">
                    <a:moveTo>
                      <a:pt x="0" y="0"/>
                    </a:moveTo>
                    <a:lnTo>
                      <a:pt x="2533541" y="0"/>
                    </a:lnTo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3" name="Graphic 19">
                <a:extLst>
                  <a:ext uri="{FF2B5EF4-FFF2-40B4-BE49-F238E27FC236}">
                    <a16:creationId xmlns:a16="http://schemas.microsoft.com/office/drawing/2014/main" id="{265E0F66-63DD-D912-1D35-889C8FA7AB66}"/>
                  </a:ext>
                </a:extLst>
              </p:cNvPr>
              <p:cNvGrpSpPr/>
              <p:nvPr/>
            </p:nvGrpSpPr>
            <p:grpSpPr>
              <a:xfrm>
                <a:off x="1060138" y="3443376"/>
                <a:ext cx="263290" cy="73717"/>
                <a:chOff x="1060138" y="3443376"/>
                <a:chExt cx="263290" cy="73717"/>
              </a:xfrm>
              <a:solidFill>
                <a:srgbClr val="000000"/>
              </a:solidFill>
            </p:grpSpPr>
            <p:sp>
              <p:nvSpPr>
                <p:cNvPr id="344" name="Freeform 343">
                  <a:extLst>
                    <a:ext uri="{FF2B5EF4-FFF2-40B4-BE49-F238E27FC236}">
                      <a16:creationId xmlns:a16="http://schemas.microsoft.com/office/drawing/2014/main" id="{0397B249-F727-A6FD-4441-28EF2696A4A6}"/>
                    </a:ext>
                  </a:extLst>
                </p:cNvPr>
                <p:cNvSpPr/>
                <p:nvPr/>
              </p:nvSpPr>
              <p:spPr>
                <a:xfrm flipV="1">
                  <a:off x="1060138" y="3443376"/>
                  <a:ext cx="47620" cy="71278"/>
                </a:xfrm>
                <a:custGeom>
                  <a:avLst/>
                  <a:gdLst>
                    <a:gd name="connsiteX0" fmla="*/ 22613 w 47620"/>
                    <a:gd name="connsiteY0" fmla="*/ 37091 h 71278"/>
                    <a:gd name="connsiteX1" fmla="*/ 12651 w 47620"/>
                    <a:gd name="connsiteY1" fmla="*/ 32806 h 71278"/>
                    <a:gd name="connsiteX2" fmla="*/ 8986 w 47620"/>
                    <a:gd name="connsiteY2" fmla="*/ 21086 h 71278"/>
                    <a:gd name="connsiteX3" fmla="*/ 12651 w 47620"/>
                    <a:gd name="connsiteY3" fmla="*/ 9366 h 71278"/>
                    <a:gd name="connsiteX4" fmla="*/ 22613 w 47620"/>
                    <a:gd name="connsiteY4" fmla="*/ 5066 h 71278"/>
                    <a:gd name="connsiteX5" fmla="*/ 32560 w 47620"/>
                    <a:gd name="connsiteY5" fmla="*/ 9366 h 71278"/>
                    <a:gd name="connsiteX6" fmla="*/ 36225 w 47620"/>
                    <a:gd name="connsiteY6" fmla="*/ 21086 h 71278"/>
                    <a:gd name="connsiteX7" fmla="*/ 32560 w 47620"/>
                    <a:gd name="connsiteY7" fmla="*/ 32806 h 71278"/>
                    <a:gd name="connsiteX8" fmla="*/ 22613 w 47620"/>
                    <a:gd name="connsiteY8" fmla="*/ 37091 h 71278"/>
                    <a:gd name="connsiteX9" fmla="*/ 41132 w 47620"/>
                    <a:gd name="connsiteY9" fmla="*/ 66229 h 71278"/>
                    <a:gd name="connsiteX10" fmla="*/ 41132 w 47620"/>
                    <a:gd name="connsiteY10" fmla="*/ 57763 h 71278"/>
                    <a:gd name="connsiteX11" fmla="*/ 34038 w 47620"/>
                    <a:gd name="connsiteY11" fmla="*/ 60281 h 71278"/>
                    <a:gd name="connsiteX12" fmla="*/ 26944 w 47620"/>
                    <a:gd name="connsiteY12" fmla="*/ 61164 h 71278"/>
                    <a:gd name="connsiteX13" fmla="*/ 12829 w 47620"/>
                    <a:gd name="connsiteY13" fmla="*/ 54951 h 71278"/>
                    <a:gd name="connsiteX14" fmla="*/ 7271 w 47620"/>
                    <a:gd name="connsiteY14" fmla="*/ 36178 h 71278"/>
                    <a:gd name="connsiteX15" fmla="*/ 14100 w 47620"/>
                    <a:gd name="connsiteY15" fmla="*/ 42318 h 71278"/>
                    <a:gd name="connsiteX16" fmla="*/ 23160 w 47620"/>
                    <a:gd name="connsiteY16" fmla="*/ 44453 h 71278"/>
                    <a:gd name="connsiteX17" fmla="*/ 39580 w 47620"/>
                    <a:gd name="connsiteY17" fmla="*/ 38166 h 71278"/>
                    <a:gd name="connsiteX18" fmla="*/ 45611 w 47620"/>
                    <a:gd name="connsiteY18" fmla="*/ 21086 h 71278"/>
                    <a:gd name="connsiteX19" fmla="*/ 39329 w 47620"/>
                    <a:gd name="connsiteY19" fmla="*/ 4094 h 71278"/>
                    <a:gd name="connsiteX20" fmla="*/ 22613 w 47620"/>
                    <a:gd name="connsiteY20" fmla="*/ -2296 h 71278"/>
                    <a:gd name="connsiteX21" fmla="*/ 4316 w 47620"/>
                    <a:gd name="connsiteY21" fmla="*/ 6833 h 71278"/>
                    <a:gd name="connsiteX22" fmla="*/ -2010 w 47620"/>
                    <a:gd name="connsiteY22" fmla="*/ 33321 h 71278"/>
                    <a:gd name="connsiteX23" fmla="*/ 5749 w 47620"/>
                    <a:gd name="connsiteY23" fmla="*/ 59294 h 71278"/>
                    <a:gd name="connsiteX24" fmla="*/ 26574 w 47620"/>
                    <a:gd name="connsiteY24" fmla="*/ 68983 h 71278"/>
                    <a:gd name="connsiteX25" fmla="*/ 33668 w 47620"/>
                    <a:gd name="connsiteY25" fmla="*/ 68291 h 71278"/>
                    <a:gd name="connsiteX26" fmla="*/ 41132 w 47620"/>
                    <a:gd name="connsiteY26" fmla="*/ 66229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0" h="71278">
                      <a:moveTo>
                        <a:pt x="22613" y="37091"/>
                      </a:moveTo>
                      <a:cubicBezTo>
                        <a:pt x="18425" y="37091"/>
                        <a:pt x="15105" y="35663"/>
                        <a:pt x="12651" y="32806"/>
                      </a:cubicBezTo>
                      <a:cubicBezTo>
                        <a:pt x="10208" y="29960"/>
                        <a:pt x="8986" y="26053"/>
                        <a:pt x="8986" y="21086"/>
                      </a:cubicBezTo>
                      <a:cubicBezTo>
                        <a:pt x="8986" y="16149"/>
                        <a:pt x="10208" y="12242"/>
                        <a:pt x="12651" y="9366"/>
                      </a:cubicBezTo>
                      <a:cubicBezTo>
                        <a:pt x="15105" y="6499"/>
                        <a:pt x="18425" y="5066"/>
                        <a:pt x="22613" y="5066"/>
                      </a:cubicBezTo>
                      <a:cubicBezTo>
                        <a:pt x="26801" y="5066"/>
                        <a:pt x="30116" y="6499"/>
                        <a:pt x="32560" y="9366"/>
                      </a:cubicBezTo>
                      <a:cubicBezTo>
                        <a:pt x="35004" y="12242"/>
                        <a:pt x="36225" y="16149"/>
                        <a:pt x="36225" y="21086"/>
                      </a:cubicBezTo>
                      <a:cubicBezTo>
                        <a:pt x="36225" y="26053"/>
                        <a:pt x="35004" y="29960"/>
                        <a:pt x="32560" y="32806"/>
                      </a:cubicBezTo>
                      <a:cubicBezTo>
                        <a:pt x="30116" y="35663"/>
                        <a:pt x="26801" y="37091"/>
                        <a:pt x="22613" y="37091"/>
                      </a:cubicBezTo>
                      <a:close/>
                      <a:moveTo>
                        <a:pt x="41132" y="66229"/>
                      </a:moveTo>
                      <a:lnTo>
                        <a:pt x="41132" y="57763"/>
                      </a:lnTo>
                      <a:cubicBezTo>
                        <a:pt x="38787" y="58863"/>
                        <a:pt x="36422" y="59702"/>
                        <a:pt x="34038" y="60281"/>
                      </a:cubicBezTo>
                      <a:cubicBezTo>
                        <a:pt x="31654" y="60870"/>
                        <a:pt x="29289" y="61164"/>
                        <a:pt x="26944" y="61164"/>
                      </a:cubicBezTo>
                      <a:cubicBezTo>
                        <a:pt x="20785" y="61164"/>
                        <a:pt x="16080" y="59093"/>
                        <a:pt x="12829" y="54951"/>
                      </a:cubicBezTo>
                      <a:cubicBezTo>
                        <a:pt x="9587" y="50809"/>
                        <a:pt x="7735" y="44551"/>
                        <a:pt x="7271" y="36178"/>
                      </a:cubicBezTo>
                      <a:cubicBezTo>
                        <a:pt x="9085" y="38848"/>
                        <a:pt x="11361" y="40894"/>
                        <a:pt x="14100" y="42318"/>
                      </a:cubicBezTo>
                      <a:cubicBezTo>
                        <a:pt x="16849" y="43741"/>
                        <a:pt x="19869" y="44453"/>
                        <a:pt x="23160" y="44453"/>
                      </a:cubicBezTo>
                      <a:cubicBezTo>
                        <a:pt x="30087" y="44453"/>
                        <a:pt x="35560" y="42357"/>
                        <a:pt x="39580" y="38166"/>
                      </a:cubicBezTo>
                      <a:cubicBezTo>
                        <a:pt x="43601" y="33984"/>
                        <a:pt x="45611" y="28291"/>
                        <a:pt x="45611" y="21086"/>
                      </a:cubicBezTo>
                      <a:cubicBezTo>
                        <a:pt x="45611" y="14028"/>
                        <a:pt x="43517" y="8364"/>
                        <a:pt x="39329" y="4094"/>
                      </a:cubicBezTo>
                      <a:cubicBezTo>
                        <a:pt x="35142" y="-166"/>
                        <a:pt x="29570" y="-2296"/>
                        <a:pt x="22613" y="-2296"/>
                      </a:cubicBezTo>
                      <a:cubicBezTo>
                        <a:pt x="14632" y="-2296"/>
                        <a:pt x="8533" y="747"/>
                        <a:pt x="4316" y="6833"/>
                      </a:cubicBezTo>
                      <a:cubicBezTo>
                        <a:pt x="98" y="12929"/>
                        <a:pt x="-2010" y="21758"/>
                        <a:pt x="-2010" y="33321"/>
                      </a:cubicBezTo>
                      <a:cubicBezTo>
                        <a:pt x="-2010" y="44178"/>
                        <a:pt x="576" y="52835"/>
                        <a:pt x="5749" y="59294"/>
                      </a:cubicBezTo>
                      <a:cubicBezTo>
                        <a:pt x="10922" y="65753"/>
                        <a:pt x="17864" y="68983"/>
                        <a:pt x="26574" y="68983"/>
                      </a:cubicBezTo>
                      <a:cubicBezTo>
                        <a:pt x="28919" y="68983"/>
                        <a:pt x="31284" y="68752"/>
                        <a:pt x="33668" y="68291"/>
                      </a:cubicBezTo>
                      <a:cubicBezTo>
                        <a:pt x="36053" y="67829"/>
                        <a:pt x="38541" y="67142"/>
                        <a:pt x="41132" y="662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5" name="Freeform 344">
                  <a:extLst>
                    <a:ext uri="{FF2B5EF4-FFF2-40B4-BE49-F238E27FC236}">
                      <a16:creationId xmlns:a16="http://schemas.microsoft.com/office/drawing/2014/main" id="{333911EE-F4CB-29B8-4AA9-D899817A6D66}"/>
                    </a:ext>
                  </a:extLst>
                </p:cNvPr>
                <p:cNvSpPr/>
                <p:nvPr/>
              </p:nvSpPr>
              <p:spPr>
                <a:xfrm flipV="1">
                  <a:off x="1124103" y="3444613"/>
                  <a:ext cx="41058" cy="68701"/>
                </a:xfrm>
                <a:custGeom>
                  <a:avLst/>
                  <a:gdLst>
                    <a:gd name="connsiteX0" fmla="*/ -693 w 41058"/>
                    <a:gd name="connsiteY0" fmla="*/ 5519 h 68701"/>
                    <a:gd name="connsiteX1" fmla="*/ 14545 w 41058"/>
                    <a:gd name="connsiteY1" fmla="*/ 5519 h 68701"/>
                    <a:gd name="connsiteX2" fmla="*/ 14545 w 41058"/>
                    <a:gd name="connsiteY2" fmla="*/ 57936 h 68701"/>
                    <a:gd name="connsiteX3" fmla="*/ -2038 w 41058"/>
                    <a:gd name="connsiteY3" fmla="*/ 54623 h 68701"/>
                    <a:gd name="connsiteX4" fmla="*/ -2038 w 41058"/>
                    <a:gd name="connsiteY4" fmla="*/ 63090 h 68701"/>
                    <a:gd name="connsiteX5" fmla="*/ 14457 w 41058"/>
                    <a:gd name="connsiteY5" fmla="*/ 66403 h 68701"/>
                    <a:gd name="connsiteX6" fmla="*/ 23783 w 41058"/>
                    <a:gd name="connsiteY6" fmla="*/ 66403 h 68701"/>
                    <a:gd name="connsiteX7" fmla="*/ 23783 w 41058"/>
                    <a:gd name="connsiteY7" fmla="*/ 5519 h 68701"/>
                    <a:gd name="connsiteX8" fmla="*/ 39021 w 41058"/>
                    <a:gd name="connsiteY8" fmla="*/ 5519 h 68701"/>
                    <a:gd name="connsiteX9" fmla="*/ 39021 w 41058"/>
                    <a:gd name="connsiteY9" fmla="*/ -2299 h 68701"/>
                    <a:gd name="connsiteX10" fmla="*/ -693 w 41058"/>
                    <a:gd name="connsiteY10" fmla="*/ -2299 h 68701"/>
                    <a:gd name="connsiteX11" fmla="*/ -693 w 41058"/>
                    <a:gd name="connsiteY11" fmla="*/ 5519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93" y="5519"/>
                      </a:moveTo>
                      <a:lnTo>
                        <a:pt x="14545" y="5519"/>
                      </a:lnTo>
                      <a:lnTo>
                        <a:pt x="14545" y="57936"/>
                      </a:lnTo>
                      <a:lnTo>
                        <a:pt x="-2038" y="54623"/>
                      </a:lnTo>
                      <a:lnTo>
                        <a:pt x="-2038" y="63090"/>
                      </a:lnTo>
                      <a:lnTo>
                        <a:pt x="14457" y="66403"/>
                      </a:lnTo>
                      <a:lnTo>
                        <a:pt x="23783" y="66403"/>
                      </a:lnTo>
                      <a:lnTo>
                        <a:pt x="23783" y="5519"/>
                      </a:lnTo>
                      <a:lnTo>
                        <a:pt x="39021" y="5519"/>
                      </a:lnTo>
                      <a:lnTo>
                        <a:pt x="39021" y="-2299"/>
                      </a:lnTo>
                      <a:lnTo>
                        <a:pt x="-693" y="-2299"/>
                      </a:lnTo>
                      <a:lnTo>
                        <a:pt x="-693" y="5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6" name="Freeform 345">
                  <a:extLst>
                    <a:ext uri="{FF2B5EF4-FFF2-40B4-BE49-F238E27FC236}">
                      <a16:creationId xmlns:a16="http://schemas.microsoft.com/office/drawing/2014/main" id="{0DE61105-9AAC-8968-F65C-32E4045861AA}"/>
                    </a:ext>
                  </a:extLst>
                </p:cNvPr>
                <p:cNvSpPr/>
                <p:nvPr/>
              </p:nvSpPr>
              <p:spPr>
                <a:xfrm flipV="1">
                  <a:off x="1184005" y="3501624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331 h 11690"/>
                    <a:gd name="connsiteX1" fmla="*/ 8800 w 9754"/>
                    <a:gd name="connsiteY1" fmla="*/ 11331 h 11690"/>
                    <a:gd name="connsiteX2" fmla="*/ 8800 w 9754"/>
                    <a:gd name="connsiteY2" fmla="*/ -360 h 11690"/>
                    <a:gd name="connsiteX3" fmla="*/ -955 w 9754"/>
                    <a:gd name="connsiteY3" fmla="*/ -360 h 11690"/>
                    <a:gd name="connsiteX4" fmla="*/ -955 w 9754"/>
                    <a:gd name="connsiteY4" fmla="*/ 11331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331"/>
                      </a:moveTo>
                      <a:lnTo>
                        <a:pt x="8800" y="11331"/>
                      </a:lnTo>
                      <a:lnTo>
                        <a:pt x="8800" y="-360"/>
                      </a:lnTo>
                      <a:lnTo>
                        <a:pt x="-955" y="-360"/>
                      </a:lnTo>
                      <a:lnTo>
                        <a:pt x="-955" y="113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7" name="Freeform 346">
                  <a:extLst>
                    <a:ext uri="{FF2B5EF4-FFF2-40B4-BE49-F238E27FC236}">
                      <a16:creationId xmlns:a16="http://schemas.microsoft.com/office/drawing/2014/main" id="{2C0AE31D-E0B2-F9C6-2BEA-6C7130724CD4}"/>
                    </a:ext>
                  </a:extLst>
                </p:cNvPr>
                <p:cNvSpPr/>
                <p:nvPr/>
              </p:nvSpPr>
              <p:spPr>
                <a:xfrm flipV="1">
                  <a:off x="1210377" y="3443376"/>
                  <a:ext cx="47295" cy="71278"/>
                </a:xfrm>
                <a:custGeom>
                  <a:avLst/>
                  <a:gdLst>
                    <a:gd name="connsiteX0" fmla="*/ 21677 w 47295"/>
                    <a:gd name="connsiteY0" fmla="*/ 31672 h 71278"/>
                    <a:gd name="connsiteX1" fmla="*/ 11213 w 47295"/>
                    <a:gd name="connsiteY1" fmla="*/ 28124 h 71278"/>
                    <a:gd name="connsiteX2" fmla="*/ 7415 w 47295"/>
                    <a:gd name="connsiteY2" fmla="*/ 18377 h 71278"/>
                    <a:gd name="connsiteX3" fmla="*/ 11213 w 47295"/>
                    <a:gd name="connsiteY3" fmla="*/ 8615 h 71278"/>
                    <a:gd name="connsiteX4" fmla="*/ 21677 w 47295"/>
                    <a:gd name="connsiteY4" fmla="*/ 5066 h 71278"/>
                    <a:gd name="connsiteX5" fmla="*/ 32156 w 47295"/>
                    <a:gd name="connsiteY5" fmla="*/ 8629 h 71278"/>
                    <a:gd name="connsiteX6" fmla="*/ 35999 w 47295"/>
                    <a:gd name="connsiteY6" fmla="*/ 18377 h 71278"/>
                    <a:gd name="connsiteX7" fmla="*/ 32186 w 47295"/>
                    <a:gd name="connsiteY7" fmla="*/ 28124 h 71278"/>
                    <a:gd name="connsiteX8" fmla="*/ 21677 w 47295"/>
                    <a:gd name="connsiteY8" fmla="*/ 31672 h 71278"/>
                    <a:gd name="connsiteX9" fmla="*/ 12351 w 47295"/>
                    <a:gd name="connsiteY9" fmla="*/ 35618 h 71278"/>
                    <a:gd name="connsiteX10" fmla="*/ 2996 w 47295"/>
                    <a:gd name="connsiteY10" fmla="*/ 41184 h 71278"/>
                    <a:gd name="connsiteX11" fmla="*/ -345 w 47295"/>
                    <a:gd name="connsiteY11" fmla="*/ 51182 h 71278"/>
                    <a:gd name="connsiteX12" fmla="*/ 5538 w 47295"/>
                    <a:gd name="connsiteY12" fmla="*/ 64197 h 71278"/>
                    <a:gd name="connsiteX13" fmla="*/ 21677 w 47295"/>
                    <a:gd name="connsiteY13" fmla="*/ 68983 h 71278"/>
                    <a:gd name="connsiteX14" fmla="*/ 37847 w 47295"/>
                    <a:gd name="connsiteY14" fmla="*/ 64197 h 71278"/>
                    <a:gd name="connsiteX15" fmla="*/ 43714 w 47295"/>
                    <a:gd name="connsiteY15" fmla="*/ 51182 h 71278"/>
                    <a:gd name="connsiteX16" fmla="*/ 40359 w 47295"/>
                    <a:gd name="connsiteY16" fmla="*/ 41184 h 71278"/>
                    <a:gd name="connsiteX17" fmla="*/ 31063 w 47295"/>
                    <a:gd name="connsiteY17" fmla="*/ 35618 h 71278"/>
                    <a:gd name="connsiteX18" fmla="*/ 41556 w 47295"/>
                    <a:gd name="connsiteY18" fmla="*/ 29493 h 71278"/>
                    <a:gd name="connsiteX19" fmla="*/ 45325 w 47295"/>
                    <a:gd name="connsiteY19" fmla="*/ 18377 h 71278"/>
                    <a:gd name="connsiteX20" fmla="*/ 39206 w 47295"/>
                    <a:gd name="connsiteY20" fmla="*/ 3034 h 71278"/>
                    <a:gd name="connsiteX21" fmla="*/ 21677 w 47295"/>
                    <a:gd name="connsiteY21" fmla="*/ -2296 h 71278"/>
                    <a:gd name="connsiteX22" fmla="*/ 4148 w 47295"/>
                    <a:gd name="connsiteY22" fmla="*/ 3034 h 71278"/>
                    <a:gd name="connsiteX23" fmla="*/ -1970 w 47295"/>
                    <a:gd name="connsiteY23" fmla="*/ 18377 h 71278"/>
                    <a:gd name="connsiteX24" fmla="*/ 1813 w 47295"/>
                    <a:gd name="connsiteY24" fmla="*/ 29493 h 71278"/>
                    <a:gd name="connsiteX25" fmla="*/ 12351 w 47295"/>
                    <a:gd name="connsiteY25" fmla="*/ 35618 h 71278"/>
                    <a:gd name="connsiteX26" fmla="*/ 8937 w 47295"/>
                    <a:gd name="connsiteY26" fmla="*/ 50298 h 71278"/>
                    <a:gd name="connsiteX27" fmla="*/ 12277 w 47295"/>
                    <a:gd name="connsiteY27" fmla="*/ 41979 h 71278"/>
                    <a:gd name="connsiteX28" fmla="*/ 21677 w 47295"/>
                    <a:gd name="connsiteY28" fmla="*/ 38990 h 71278"/>
                    <a:gd name="connsiteX29" fmla="*/ 31077 w 47295"/>
                    <a:gd name="connsiteY29" fmla="*/ 41979 h 71278"/>
                    <a:gd name="connsiteX30" fmla="*/ 34477 w 47295"/>
                    <a:gd name="connsiteY30" fmla="*/ 50298 h 71278"/>
                    <a:gd name="connsiteX31" fmla="*/ 31077 w 47295"/>
                    <a:gd name="connsiteY31" fmla="*/ 58632 h 71278"/>
                    <a:gd name="connsiteX32" fmla="*/ 21677 w 47295"/>
                    <a:gd name="connsiteY32" fmla="*/ 61621 h 71278"/>
                    <a:gd name="connsiteX33" fmla="*/ 12277 w 47295"/>
                    <a:gd name="connsiteY33" fmla="*/ 58632 h 71278"/>
                    <a:gd name="connsiteX34" fmla="*/ 8937 w 47295"/>
                    <a:gd name="connsiteY34" fmla="*/ 50298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677" y="31672"/>
                      </a:moveTo>
                      <a:cubicBezTo>
                        <a:pt x="17243" y="31672"/>
                        <a:pt x="13755" y="30490"/>
                        <a:pt x="11213" y="28124"/>
                      </a:cubicBezTo>
                      <a:cubicBezTo>
                        <a:pt x="8681" y="25758"/>
                        <a:pt x="7415" y="22509"/>
                        <a:pt x="7415" y="18377"/>
                      </a:cubicBezTo>
                      <a:cubicBezTo>
                        <a:pt x="7415" y="14234"/>
                        <a:pt x="8681" y="10980"/>
                        <a:pt x="11213" y="8615"/>
                      </a:cubicBezTo>
                      <a:cubicBezTo>
                        <a:pt x="13755" y="6249"/>
                        <a:pt x="17243" y="5066"/>
                        <a:pt x="21677" y="5066"/>
                      </a:cubicBezTo>
                      <a:cubicBezTo>
                        <a:pt x="26111" y="5066"/>
                        <a:pt x="29604" y="6254"/>
                        <a:pt x="32156" y="8629"/>
                      </a:cubicBezTo>
                      <a:cubicBezTo>
                        <a:pt x="34718" y="11015"/>
                        <a:pt x="35999" y="14264"/>
                        <a:pt x="35999" y="18377"/>
                      </a:cubicBezTo>
                      <a:cubicBezTo>
                        <a:pt x="35999" y="22509"/>
                        <a:pt x="34728" y="25758"/>
                        <a:pt x="32186" y="28124"/>
                      </a:cubicBezTo>
                      <a:cubicBezTo>
                        <a:pt x="29654" y="30490"/>
                        <a:pt x="26151" y="31672"/>
                        <a:pt x="21677" y="31672"/>
                      </a:cubicBezTo>
                      <a:close/>
                      <a:moveTo>
                        <a:pt x="12351" y="35618"/>
                      </a:moveTo>
                      <a:cubicBezTo>
                        <a:pt x="8351" y="36600"/>
                        <a:pt x="5232" y="38455"/>
                        <a:pt x="2996" y="41184"/>
                      </a:cubicBezTo>
                      <a:cubicBezTo>
                        <a:pt x="769" y="43923"/>
                        <a:pt x="-345" y="47255"/>
                        <a:pt x="-345" y="51182"/>
                      </a:cubicBezTo>
                      <a:cubicBezTo>
                        <a:pt x="-345" y="56669"/>
                        <a:pt x="1616" y="61007"/>
                        <a:pt x="5538" y="64197"/>
                      </a:cubicBezTo>
                      <a:cubicBezTo>
                        <a:pt x="9469" y="67388"/>
                        <a:pt x="14849" y="68983"/>
                        <a:pt x="21677" y="68983"/>
                      </a:cubicBezTo>
                      <a:cubicBezTo>
                        <a:pt x="28545" y="68983"/>
                        <a:pt x="33935" y="67388"/>
                        <a:pt x="37847" y="64197"/>
                      </a:cubicBezTo>
                      <a:cubicBezTo>
                        <a:pt x="41759" y="61007"/>
                        <a:pt x="43714" y="56669"/>
                        <a:pt x="43714" y="51182"/>
                      </a:cubicBezTo>
                      <a:cubicBezTo>
                        <a:pt x="43714" y="47255"/>
                        <a:pt x="42596" y="43923"/>
                        <a:pt x="40359" y="41184"/>
                      </a:cubicBezTo>
                      <a:cubicBezTo>
                        <a:pt x="38132" y="38455"/>
                        <a:pt x="35034" y="36600"/>
                        <a:pt x="31063" y="35618"/>
                      </a:cubicBezTo>
                      <a:cubicBezTo>
                        <a:pt x="35556" y="34578"/>
                        <a:pt x="39054" y="32536"/>
                        <a:pt x="41556" y="29493"/>
                      </a:cubicBezTo>
                      <a:cubicBezTo>
                        <a:pt x="44069" y="26460"/>
                        <a:pt x="45325" y="22755"/>
                        <a:pt x="45325" y="18377"/>
                      </a:cubicBezTo>
                      <a:cubicBezTo>
                        <a:pt x="45325" y="11712"/>
                        <a:pt x="43286" y="6598"/>
                        <a:pt x="39206" y="3034"/>
                      </a:cubicBezTo>
                      <a:cubicBezTo>
                        <a:pt x="35127" y="-519"/>
                        <a:pt x="29284" y="-2296"/>
                        <a:pt x="21677" y="-2296"/>
                      </a:cubicBezTo>
                      <a:cubicBezTo>
                        <a:pt x="14081" y="-2296"/>
                        <a:pt x="8238" y="-519"/>
                        <a:pt x="4148" y="3034"/>
                      </a:cubicBezTo>
                      <a:cubicBezTo>
                        <a:pt x="69" y="6598"/>
                        <a:pt x="-1970" y="11712"/>
                        <a:pt x="-1970" y="18377"/>
                      </a:cubicBezTo>
                      <a:cubicBezTo>
                        <a:pt x="-1970" y="22755"/>
                        <a:pt x="-709" y="26460"/>
                        <a:pt x="1813" y="29493"/>
                      </a:cubicBezTo>
                      <a:cubicBezTo>
                        <a:pt x="4346" y="32536"/>
                        <a:pt x="7858" y="34578"/>
                        <a:pt x="12351" y="35618"/>
                      </a:cubicBezTo>
                      <a:close/>
                      <a:moveTo>
                        <a:pt x="8937" y="50298"/>
                      </a:moveTo>
                      <a:cubicBezTo>
                        <a:pt x="8937" y="46745"/>
                        <a:pt x="10051" y="43972"/>
                        <a:pt x="12277" y="41979"/>
                      </a:cubicBezTo>
                      <a:cubicBezTo>
                        <a:pt x="14514" y="39987"/>
                        <a:pt x="17647" y="38990"/>
                        <a:pt x="21677" y="38990"/>
                      </a:cubicBezTo>
                      <a:cubicBezTo>
                        <a:pt x="25688" y="38990"/>
                        <a:pt x="28821" y="39987"/>
                        <a:pt x="31077" y="41979"/>
                      </a:cubicBezTo>
                      <a:cubicBezTo>
                        <a:pt x="33344" y="43972"/>
                        <a:pt x="34477" y="46745"/>
                        <a:pt x="34477" y="50298"/>
                      </a:cubicBezTo>
                      <a:cubicBezTo>
                        <a:pt x="34477" y="53861"/>
                        <a:pt x="33344" y="56639"/>
                        <a:pt x="31077" y="58632"/>
                      </a:cubicBezTo>
                      <a:cubicBezTo>
                        <a:pt x="28821" y="60624"/>
                        <a:pt x="25688" y="61621"/>
                        <a:pt x="21677" y="61621"/>
                      </a:cubicBezTo>
                      <a:cubicBezTo>
                        <a:pt x="17647" y="61621"/>
                        <a:pt x="14514" y="60624"/>
                        <a:pt x="12277" y="58632"/>
                      </a:cubicBezTo>
                      <a:cubicBezTo>
                        <a:pt x="10051" y="56639"/>
                        <a:pt x="8937" y="53861"/>
                        <a:pt x="8937" y="502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D15A2FC2-38C8-CF2F-4F02-59327FAF6EEC}"/>
                    </a:ext>
                  </a:extLst>
                </p:cNvPr>
                <p:cNvSpPr/>
                <p:nvPr/>
              </p:nvSpPr>
              <p:spPr>
                <a:xfrm flipV="1">
                  <a:off x="1271446" y="3444613"/>
                  <a:ext cx="44620" cy="70041"/>
                </a:xfrm>
                <a:custGeom>
                  <a:avLst/>
                  <a:gdLst>
                    <a:gd name="connsiteX0" fmla="*/ 978 w 44620"/>
                    <a:gd name="connsiteY0" fmla="*/ 67788 h 70041"/>
                    <a:gd name="connsiteX1" fmla="*/ 37603 w 44620"/>
                    <a:gd name="connsiteY1" fmla="*/ 67788 h 70041"/>
                    <a:gd name="connsiteX2" fmla="*/ 37603 w 44620"/>
                    <a:gd name="connsiteY2" fmla="*/ 59955 h 70041"/>
                    <a:gd name="connsiteX3" fmla="*/ 9521 w 44620"/>
                    <a:gd name="connsiteY3" fmla="*/ 59955 h 70041"/>
                    <a:gd name="connsiteX4" fmla="*/ 9521 w 44620"/>
                    <a:gd name="connsiteY4" fmla="*/ 43125 h 70041"/>
                    <a:gd name="connsiteX5" fmla="*/ 13571 w 44620"/>
                    <a:gd name="connsiteY5" fmla="*/ 44156 h 70041"/>
                    <a:gd name="connsiteX6" fmla="*/ 17650 w 44620"/>
                    <a:gd name="connsiteY6" fmla="*/ 44495 h 70041"/>
                    <a:gd name="connsiteX7" fmla="*/ 35933 w 44620"/>
                    <a:gd name="connsiteY7" fmla="*/ 38193 h 70041"/>
                    <a:gd name="connsiteX8" fmla="*/ 42687 w 44620"/>
                    <a:gd name="connsiteY8" fmla="*/ 21128 h 70041"/>
                    <a:gd name="connsiteX9" fmla="*/ 35755 w 44620"/>
                    <a:gd name="connsiteY9" fmla="*/ 3886 h 70041"/>
                    <a:gd name="connsiteX10" fmla="*/ 16216 w 44620"/>
                    <a:gd name="connsiteY10" fmla="*/ -2254 h 70041"/>
                    <a:gd name="connsiteX11" fmla="*/ 7363 w 44620"/>
                    <a:gd name="connsiteY11" fmla="*/ -1517 h 70041"/>
                    <a:gd name="connsiteX12" fmla="*/ -1934 w 44620"/>
                    <a:gd name="connsiteY12" fmla="*/ 691 h 70041"/>
                    <a:gd name="connsiteX13" fmla="*/ -1934 w 44620"/>
                    <a:gd name="connsiteY13" fmla="*/ 10041 h 70041"/>
                    <a:gd name="connsiteX14" fmla="*/ 6654 w 44620"/>
                    <a:gd name="connsiteY14" fmla="*/ 6684 h 70041"/>
                    <a:gd name="connsiteX15" fmla="*/ 16024 w 44620"/>
                    <a:gd name="connsiteY15" fmla="*/ 5579 h 70041"/>
                    <a:gd name="connsiteX16" fmla="*/ 28676 w 44620"/>
                    <a:gd name="connsiteY16" fmla="*/ 9761 h 70041"/>
                    <a:gd name="connsiteX17" fmla="*/ 33346 w 44620"/>
                    <a:gd name="connsiteY17" fmla="*/ 21128 h 70041"/>
                    <a:gd name="connsiteX18" fmla="*/ 28676 w 44620"/>
                    <a:gd name="connsiteY18" fmla="*/ 32480 h 70041"/>
                    <a:gd name="connsiteX19" fmla="*/ 16024 w 44620"/>
                    <a:gd name="connsiteY19" fmla="*/ 36676 h 70041"/>
                    <a:gd name="connsiteX20" fmla="*/ 8560 w 44620"/>
                    <a:gd name="connsiteY20" fmla="*/ 35852 h 70041"/>
                    <a:gd name="connsiteX21" fmla="*/ 978 w 44620"/>
                    <a:gd name="connsiteY21" fmla="*/ 33275 h 70041"/>
                    <a:gd name="connsiteX22" fmla="*/ 978 w 44620"/>
                    <a:gd name="connsiteY22" fmla="*/ 67788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978" y="67788"/>
                      </a:moveTo>
                      <a:lnTo>
                        <a:pt x="37603" y="67788"/>
                      </a:lnTo>
                      <a:lnTo>
                        <a:pt x="37603" y="59955"/>
                      </a:lnTo>
                      <a:lnTo>
                        <a:pt x="9521" y="59955"/>
                      </a:lnTo>
                      <a:lnTo>
                        <a:pt x="9521" y="43125"/>
                      </a:lnTo>
                      <a:cubicBezTo>
                        <a:pt x="10871" y="43587"/>
                        <a:pt x="12221" y="43930"/>
                        <a:pt x="13571" y="44156"/>
                      </a:cubicBezTo>
                      <a:cubicBezTo>
                        <a:pt x="14930" y="44382"/>
                        <a:pt x="16290" y="44495"/>
                        <a:pt x="17650" y="44495"/>
                      </a:cubicBezTo>
                      <a:cubicBezTo>
                        <a:pt x="25345" y="44495"/>
                        <a:pt x="31439" y="42394"/>
                        <a:pt x="35933" y="38193"/>
                      </a:cubicBezTo>
                      <a:cubicBezTo>
                        <a:pt x="40436" y="33992"/>
                        <a:pt x="42687" y="28303"/>
                        <a:pt x="42687" y="21128"/>
                      </a:cubicBezTo>
                      <a:cubicBezTo>
                        <a:pt x="42687" y="13737"/>
                        <a:pt x="40376" y="7989"/>
                        <a:pt x="35755" y="3886"/>
                      </a:cubicBezTo>
                      <a:cubicBezTo>
                        <a:pt x="31134" y="-207"/>
                        <a:pt x="24621" y="-2254"/>
                        <a:pt x="16216" y="-2254"/>
                      </a:cubicBezTo>
                      <a:cubicBezTo>
                        <a:pt x="13319" y="-2254"/>
                        <a:pt x="10368" y="-2008"/>
                        <a:pt x="7363" y="-1517"/>
                      </a:cubicBezTo>
                      <a:cubicBezTo>
                        <a:pt x="4368" y="-1027"/>
                        <a:pt x="1269" y="-290"/>
                        <a:pt x="-1934" y="691"/>
                      </a:cubicBezTo>
                      <a:lnTo>
                        <a:pt x="-1934" y="10041"/>
                      </a:lnTo>
                      <a:cubicBezTo>
                        <a:pt x="835" y="8539"/>
                        <a:pt x="3698" y="7420"/>
                        <a:pt x="6654" y="6684"/>
                      </a:cubicBezTo>
                      <a:cubicBezTo>
                        <a:pt x="9610" y="5948"/>
                        <a:pt x="12733" y="5579"/>
                        <a:pt x="16024" y="5579"/>
                      </a:cubicBezTo>
                      <a:cubicBezTo>
                        <a:pt x="21355" y="5579"/>
                        <a:pt x="25572" y="6973"/>
                        <a:pt x="28676" y="9761"/>
                      </a:cubicBezTo>
                      <a:cubicBezTo>
                        <a:pt x="31789" y="12549"/>
                        <a:pt x="33346" y="16338"/>
                        <a:pt x="33346" y="21128"/>
                      </a:cubicBezTo>
                      <a:cubicBezTo>
                        <a:pt x="33346" y="25908"/>
                        <a:pt x="31789" y="29692"/>
                        <a:pt x="28676" y="32480"/>
                      </a:cubicBezTo>
                      <a:cubicBezTo>
                        <a:pt x="25572" y="35278"/>
                        <a:pt x="21355" y="36676"/>
                        <a:pt x="16024" y="36676"/>
                      </a:cubicBezTo>
                      <a:cubicBezTo>
                        <a:pt x="13531" y="36676"/>
                        <a:pt x="11043" y="36402"/>
                        <a:pt x="8560" y="35852"/>
                      </a:cubicBezTo>
                      <a:cubicBezTo>
                        <a:pt x="6087" y="35302"/>
                        <a:pt x="3560" y="34443"/>
                        <a:pt x="978" y="33275"/>
                      </a:cubicBezTo>
                      <a:lnTo>
                        <a:pt x="978" y="677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49" name="Graphic 19">
                <a:extLst>
                  <a:ext uri="{FF2B5EF4-FFF2-40B4-BE49-F238E27FC236}">
                    <a16:creationId xmlns:a16="http://schemas.microsoft.com/office/drawing/2014/main" id="{43B4B902-688B-19EE-0208-4AA726C7BE8B}"/>
                  </a:ext>
                </a:extLst>
              </p:cNvPr>
              <p:cNvGrpSpPr/>
              <p:nvPr/>
            </p:nvGrpSpPr>
            <p:grpSpPr>
              <a:xfrm>
                <a:off x="1567540" y="3443376"/>
                <a:ext cx="263275" cy="73717"/>
                <a:chOff x="1567540" y="3443376"/>
                <a:chExt cx="263275" cy="73717"/>
              </a:xfrm>
              <a:solidFill>
                <a:srgbClr val="000000"/>
              </a:solidFill>
            </p:grpSpPr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325A6F1F-D973-CD79-DEF5-05FAA8C10DA3}"/>
                    </a:ext>
                  </a:extLst>
                </p:cNvPr>
                <p:cNvSpPr/>
                <p:nvPr/>
              </p:nvSpPr>
              <p:spPr>
                <a:xfrm flipV="1">
                  <a:off x="1567540" y="3444613"/>
                  <a:ext cx="44620" cy="70041"/>
                </a:xfrm>
                <a:custGeom>
                  <a:avLst/>
                  <a:gdLst>
                    <a:gd name="connsiteX0" fmla="*/ 1009 w 44620"/>
                    <a:gd name="connsiteY0" fmla="*/ 67788 h 70041"/>
                    <a:gd name="connsiteX1" fmla="*/ 37634 w 44620"/>
                    <a:gd name="connsiteY1" fmla="*/ 67788 h 70041"/>
                    <a:gd name="connsiteX2" fmla="*/ 37634 w 44620"/>
                    <a:gd name="connsiteY2" fmla="*/ 59955 h 70041"/>
                    <a:gd name="connsiteX3" fmla="*/ 9552 w 44620"/>
                    <a:gd name="connsiteY3" fmla="*/ 59955 h 70041"/>
                    <a:gd name="connsiteX4" fmla="*/ 9552 w 44620"/>
                    <a:gd name="connsiteY4" fmla="*/ 43125 h 70041"/>
                    <a:gd name="connsiteX5" fmla="*/ 13602 w 44620"/>
                    <a:gd name="connsiteY5" fmla="*/ 44156 h 70041"/>
                    <a:gd name="connsiteX6" fmla="*/ 17681 w 44620"/>
                    <a:gd name="connsiteY6" fmla="*/ 44495 h 70041"/>
                    <a:gd name="connsiteX7" fmla="*/ 35964 w 44620"/>
                    <a:gd name="connsiteY7" fmla="*/ 38193 h 70041"/>
                    <a:gd name="connsiteX8" fmla="*/ 42718 w 44620"/>
                    <a:gd name="connsiteY8" fmla="*/ 21128 h 70041"/>
                    <a:gd name="connsiteX9" fmla="*/ 35787 w 44620"/>
                    <a:gd name="connsiteY9" fmla="*/ 3886 h 70041"/>
                    <a:gd name="connsiteX10" fmla="*/ 16247 w 44620"/>
                    <a:gd name="connsiteY10" fmla="*/ -2254 h 70041"/>
                    <a:gd name="connsiteX11" fmla="*/ 7394 w 44620"/>
                    <a:gd name="connsiteY11" fmla="*/ -1517 h 70041"/>
                    <a:gd name="connsiteX12" fmla="*/ -1902 w 44620"/>
                    <a:gd name="connsiteY12" fmla="*/ 691 h 70041"/>
                    <a:gd name="connsiteX13" fmla="*/ -1902 w 44620"/>
                    <a:gd name="connsiteY13" fmla="*/ 10041 h 70041"/>
                    <a:gd name="connsiteX14" fmla="*/ 6685 w 44620"/>
                    <a:gd name="connsiteY14" fmla="*/ 6684 h 70041"/>
                    <a:gd name="connsiteX15" fmla="*/ 16055 w 44620"/>
                    <a:gd name="connsiteY15" fmla="*/ 5579 h 70041"/>
                    <a:gd name="connsiteX16" fmla="*/ 28707 w 44620"/>
                    <a:gd name="connsiteY16" fmla="*/ 9761 h 70041"/>
                    <a:gd name="connsiteX17" fmla="*/ 33377 w 44620"/>
                    <a:gd name="connsiteY17" fmla="*/ 21128 h 70041"/>
                    <a:gd name="connsiteX18" fmla="*/ 28707 w 44620"/>
                    <a:gd name="connsiteY18" fmla="*/ 32480 h 70041"/>
                    <a:gd name="connsiteX19" fmla="*/ 16055 w 44620"/>
                    <a:gd name="connsiteY19" fmla="*/ 36676 h 70041"/>
                    <a:gd name="connsiteX20" fmla="*/ 8591 w 44620"/>
                    <a:gd name="connsiteY20" fmla="*/ 35852 h 70041"/>
                    <a:gd name="connsiteX21" fmla="*/ 1009 w 44620"/>
                    <a:gd name="connsiteY21" fmla="*/ 33275 h 70041"/>
                    <a:gd name="connsiteX22" fmla="*/ 1009 w 44620"/>
                    <a:gd name="connsiteY22" fmla="*/ 67788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1009" y="67788"/>
                      </a:moveTo>
                      <a:lnTo>
                        <a:pt x="37634" y="67788"/>
                      </a:lnTo>
                      <a:lnTo>
                        <a:pt x="37634" y="59955"/>
                      </a:lnTo>
                      <a:lnTo>
                        <a:pt x="9552" y="59955"/>
                      </a:lnTo>
                      <a:lnTo>
                        <a:pt x="9552" y="43125"/>
                      </a:lnTo>
                      <a:cubicBezTo>
                        <a:pt x="10902" y="43587"/>
                        <a:pt x="12252" y="43930"/>
                        <a:pt x="13602" y="44156"/>
                      </a:cubicBezTo>
                      <a:cubicBezTo>
                        <a:pt x="14962" y="44382"/>
                        <a:pt x="16321" y="44495"/>
                        <a:pt x="17681" y="44495"/>
                      </a:cubicBezTo>
                      <a:cubicBezTo>
                        <a:pt x="25377" y="44495"/>
                        <a:pt x="31471" y="42394"/>
                        <a:pt x="35964" y="38193"/>
                      </a:cubicBezTo>
                      <a:cubicBezTo>
                        <a:pt x="40467" y="33992"/>
                        <a:pt x="42718" y="28303"/>
                        <a:pt x="42718" y="21128"/>
                      </a:cubicBezTo>
                      <a:cubicBezTo>
                        <a:pt x="42718" y="13737"/>
                        <a:pt x="40408" y="7989"/>
                        <a:pt x="35787" y="3886"/>
                      </a:cubicBezTo>
                      <a:cubicBezTo>
                        <a:pt x="31165" y="-207"/>
                        <a:pt x="24652" y="-2254"/>
                        <a:pt x="16247" y="-2254"/>
                      </a:cubicBezTo>
                      <a:cubicBezTo>
                        <a:pt x="13351" y="-2254"/>
                        <a:pt x="10399" y="-2008"/>
                        <a:pt x="7394" y="-1517"/>
                      </a:cubicBezTo>
                      <a:cubicBezTo>
                        <a:pt x="4399" y="-1027"/>
                        <a:pt x="1300" y="-290"/>
                        <a:pt x="-1902" y="691"/>
                      </a:cubicBezTo>
                      <a:lnTo>
                        <a:pt x="-1902" y="10041"/>
                      </a:lnTo>
                      <a:cubicBezTo>
                        <a:pt x="866" y="8539"/>
                        <a:pt x="3729" y="7420"/>
                        <a:pt x="6685" y="6684"/>
                      </a:cubicBezTo>
                      <a:cubicBezTo>
                        <a:pt x="9641" y="5948"/>
                        <a:pt x="12764" y="5579"/>
                        <a:pt x="16055" y="5579"/>
                      </a:cubicBezTo>
                      <a:cubicBezTo>
                        <a:pt x="21386" y="5579"/>
                        <a:pt x="25603" y="6973"/>
                        <a:pt x="28707" y="9761"/>
                      </a:cubicBezTo>
                      <a:cubicBezTo>
                        <a:pt x="31821" y="12549"/>
                        <a:pt x="33377" y="16338"/>
                        <a:pt x="33377" y="21128"/>
                      </a:cubicBezTo>
                      <a:cubicBezTo>
                        <a:pt x="33377" y="25908"/>
                        <a:pt x="31821" y="29692"/>
                        <a:pt x="28707" y="32480"/>
                      </a:cubicBezTo>
                      <a:cubicBezTo>
                        <a:pt x="25603" y="35278"/>
                        <a:pt x="21386" y="36676"/>
                        <a:pt x="16055" y="36676"/>
                      </a:cubicBezTo>
                      <a:cubicBezTo>
                        <a:pt x="13562" y="36676"/>
                        <a:pt x="11074" y="36402"/>
                        <a:pt x="8591" y="35852"/>
                      </a:cubicBezTo>
                      <a:cubicBezTo>
                        <a:pt x="6118" y="35302"/>
                        <a:pt x="3591" y="34443"/>
                        <a:pt x="1009" y="33275"/>
                      </a:cubicBezTo>
                      <a:lnTo>
                        <a:pt x="1009" y="677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1B4FDFE3-6E99-257E-0C8C-7DBFD98F9A87}"/>
                    </a:ext>
                  </a:extLst>
                </p:cNvPr>
                <p:cNvSpPr/>
                <p:nvPr/>
              </p:nvSpPr>
              <p:spPr>
                <a:xfrm flipV="1">
                  <a:off x="1626658" y="3443376"/>
                  <a:ext cx="47665" cy="71278"/>
                </a:xfrm>
                <a:custGeom>
                  <a:avLst/>
                  <a:gdLst>
                    <a:gd name="connsiteX0" fmla="*/ 21898 w 47665"/>
                    <a:gd name="connsiteY0" fmla="*/ 61621 h 71278"/>
                    <a:gd name="connsiteX1" fmla="*/ 11065 w 47665"/>
                    <a:gd name="connsiteY1" fmla="*/ 54553 h 71278"/>
                    <a:gd name="connsiteX2" fmla="*/ 7444 w 47665"/>
                    <a:gd name="connsiteY2" fmla="*/ 33321 h 71278"/>
                    <a:gd name="connsiteX3" fmla="*/ 11065 w 47665"/>
                    <a:gd name="connsiteY3" fmla="*/ 12134 h 71278"/>
                    <a:gd name="connsiteX4" fmla="*/ 21898 w 47665"/>
                    <a:gd name="connsiteY4" fmla="*/ 5066 h 71278"/>
                    <a:gd name="connsiteX5" fmla="*/ 32776 w 47665"/>
                    <a:gd name="connsiteY5" fmla="*/ 12134 h 71278"/>
                    <a:gd name="connsiteX6" fmla="*/ 36412 w 47665"/>
                    <a:gd name="connsiteY6" fmla="*/ 33321 h 71278"/>
                    <a:gd name="connsiteX7" fmla="*/ 32776 w 47665"/>
                    <a:gd name="connsiteY7" fmla="*/ 54553 h 71278"/>
                    <a:gd name="connsiteX8" fmla="*/ 21898 w 47665"/>
                    <a:gd name="connsiteY8" fmla="*/ 61621 h 71278"/>
                    <a:gd name="connsiteX9" fmla="*/ 21898 w 47665"/>
                    <a:gd name="connsiteY9" fmla="*/ 68983 h 71278"/>
                    <a:gd name="connsiteX10" fmla="*/ 39619 w 47665"/>
                    <a:gd name="connsiteY10" fmla="*/ 59839 h 71278"/>
                    <a:gd name="connsiteX11" fmla="*/ 45738 w 47665"/>
                    <a:gd name="connsiteY11" fmla="*/ 33321 h 71278"/>
                    <a:gd name="connsiteX12" fmla="*/ 39619 w 47665"/>
                    <a:gd name="connsiteY12" fmla="*/ 6833 h 71278"/>
                    <a:gd name="connsiteX13" fmla="*/ 21898 w 47665"/>
                    <a:gd name="connsiteY13" fmla="*/ -2296 h 71278"/>
                    <a:gd name="connsiteX14" fmla="*/ 4192 w 47665"/>
                    <a:gd name="connsiteY14" fmla="*/ 6833 h 71278"/>
                    <a:gd name="connsiteX15" fmla="*/ -1927 w 47665"/>
                    <a:gd name="connsiteY15" fmla="*/ 33321 h 71278"/>
                    <a:gd name="connsiteX16" fmla="*/ 4192 w 47665"/>
                    <a:gd name="connsiteY16" fmla="*/ 59839 h 71278"/>
                    <a:gd name="connsiteX17" fmla="*/ 21898 w 47665"/>
                    <a:gd name="connsiteY17" fmla="*/ 68983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8">
                      <a:moveTo>
                        <a:pt x="21898" y="61621"/>
                      </a:moveTo>
                      <a:cubicBezTo>
                        <a:pt x="17100" y="61621"/>
                        <a:pt x="13489" y="59265"/>
                        <a:pt x="11065" y="54553"/>
                      </a:cubicBezTo>
                      <a:cubicBezTo>
                        <a:pt x="8651" y="49852"/>
                        <a:pt x="7444" y="42774"/>
                        <a:pt x="7444" y="33321"/>
                      </a:cubicBezTo>
                      <a:cubicBezTo>
                        <a:pt x="7444" y="23908"/>
                        <a:pt x="8651" y="16845"/>
                        <a:pt x="11065" y="12134"/>
                      </a:cubicBezTo>
                      <a:cubicBezTo>
                        <a:pt x="13489" y="7422"/>
                        <a:pt x="17100" y="5066"/>
                        <a:pt x="21898" y="5066"/>
                      </a:cubicBezTo>
                      <a:cubicBezTo>
                        <a:pt x="26736" y="5066"/>
                        <a:pt x="30362" y="7422"/>
                        <a:pt x="32776" y="12134"/>
                      </a:cubicBezTo>
                      <a:cubicBezTo>
                        <a:pt x="35200" y="16845"/>
                        <a:pt x="36412" y="23908"/>
                        <a:pt x="36412" y="33321"/>
                      </a:cubicBezTo>
                      <a:cubicBezTo>
                        <a:pt x="36412" y="42774"/>
                        <a:pt x="35200" y="49852"/>
                        <a:pt x="32776" y="54553"/>
                      </a:cubicBezTo>
                      <a:cubicBezTo>
                        <a:pt x="30362" y="59265"/>
                        <a:pt x="26736" y="61621"/>
                        <a:pt x="21898" y="61621"/>
                      </a:cubicBezTo>
                      <a:close/>
                      <a:moveTo>
                        <a:pt x="21898" y="68983"/>
                      </a:moveTo>
                      <a:cubicBezTo>
                        <a:pt x="29633" y="68983"/>
                        <a:pt x="35540" y="65935"/>
                        <a:pt x="39619" y="59839"/>
                      </a:cubicBezTo>
                      <a:cubicBezTo>
                        <a:pt x="43699" y="53753"/>
                        <a:pt x="45738" y="44914"/>
                        <a:pt x="45738" y="33321"/>
                      </a:cubicBezTo>
                      <a:cubicBezTo>
                        <a:pt x="45738" y="21758"/>
                        <a:pt x="43699" y="12929"/>
                        <a:pt x="39619" y="6833"/>
                      </a:cubicBezTo>
                      <a:cubicBezTo>
                        <a:pt x="35540" y="747"/>
                        <a:pt x="29633" y="-2296"/>
                        <a:pt x="21898" y="-2296"/>
                      </a:cubicBezTo>
                      <a:cubicBezTo>
                        <a:pt x="14173" y="-2296"/>
                        <a:pt x="8271" y="747"/>
                        <a:pt x="4192" y="6833"/>
                      </a:cubicBezTo>
                      <a:cubicBezTo>
                        <a:pt x="113" y="12929"/>
                        <a:pt x="-1927" y="21758"/>
                        <a:pt x="-1927" y="33321"/>
                      </a:cubicBezTo>
                      <a:cubicBezTo>
                        <a:pt x="-1927" y="44914"/>
                        <a:pt x="113" y="53753"/>
                        <a:pt x="4192" y="59839"/>
                      </a:cubicBezTo>
                      <a:cubicBezTo>
                        <a:pt x="8271" y="65935"/>
                        <a:pt x="14173" y="68983"/>
                        <a:pt x="21898" y="689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2" name="Freeform 351">
                  <a:extLst>
                    <a:ext uri="{FF2B5EF4-FFF2-40B4-BE49-F238E27FC236}">
                      <a16:creationId xmlns:a16="http://schemas.microsoft.com/office/drawing/2014/main" id="{2DBC838A-D703-720F-0CB5-2863C4C73FE8}"/>
                    </a:ext>
                  </a:extLst>
                </p:cNvPr>
                <p:cNvSpPr/>
                <p:nvPr/>
              </p:nvSpPr>
              <p:spPr>
                <a:xfrm flipV="1">
                  <a:off x="1690713" y="3501624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331 h 11690"/>
                    <a:gd name="connsiteX1" fmla="*/ 8853 w 9754"/>
                    <a:gd name="connsiteY1" fmla="*/ 11331 h 11690"/>
                    <a:gd name="connsiteX2" fmla="*/ 8853 w 9754"/>
                    <a:gd name="connsiteY2" fmla="*/ -360 h 11690"/>
                    <a:gd name="connsiteX3" fmla="*/ -902 w 9754"/>
                    <a:gd name="connsiteY3" fmla="*/ -360 h 11690"/>
                    <a:gd name="connsiteX4" fmla="*/ -902 w 9754"/>
                    <a:gd name="connsiteY4" fmla="*/ 11331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331"/>
                      </a:moveTo>
                      <a:lnTo>
                        <a:pt x="8853" y="11331"/>
                      </a:lnTo>
                      <a:lnTo>
                        <a:pt x="8853" y="-360"/>
                      </a:lnTo>
                      <a:lnTo>
                        <a:pt x="-902" y="-360"/>
                      </a:lnTo>
                      <a:lnTo>
                        <a:pt x="-902" y="113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3" name="Freeform 352">
                  <a:extLst>
                    <a:ext uri="{FF2B5EF4-FFF2-40B4-BE49-F238E27FC236}">
                      <a16:creationId xmlns:a16="http://schemas.microsoft.com/office/drawing/2014/main" id="{007F97AE-4D6D-F2D3-06E2-7DAFE3490DAB}"/>
                    </a:ext>
                  </a:extLst>
                </p:cNvPr>
                <p:cNvSpPr/>
                <p:nvPr/>
              </p:nvSpPr>
              <p:spPr>
                <a:xfrm flipV="1">
                  <a:off x="1717603" y="3443376"/>
                  <a:ext cx="43778" cy="69938"/>
                </a:xfrm>
                <a:custGeom>
                  <a:avLst/>
                  <a:gdLst>
                    <a:gd name="connsiteX0" fmla="*/ 9385 w 43778"/>
                    <a:gd name="connsiteY0" fmla="*/ 5477 h 69938"/>
                    <a:gd name="connsiteX1" fmla="*/ 41945 w 43778"/>
                    <a:gd name="connsiteY1" fmla="*/ 5477 h 69938"/>
                    <a:gd name="connsiteX2" fmla="*/ 41945 w 43778"/>
                    <a:gd name="connsiteY2" fmla="*/ -2341 h 69938"/>
                    <a:gd name="connsiteX3" fmla="*/ -1833 w 43778"/>
                    <a:gd name="connsiteY3" fmla="*/ -2341 h 69938"/>
                    <a:gd name="connsiteX4" fmla="*/ -1833 w 43778"/>
                    <a:gd name="connsiteY4" fmla="*/ 5477 h 69938"/>
                    <a:gd name="connsiteX5" fmla="*/ 12637 w 43778"/>
                    <a:gd name="connsiteY5" fmla="*/ 20172 h 69938"/>
                    <a:gd name="connsiteX6" fmla="*/ 24165 w 43778"/>
                    <a:gd name="connsiteY6" fmla="*/ 32083 h 69938"/>
                    <a:gd name="connsiteX7" fmla="*/ 30417 w 43778"/>
                    <a:gd name="connsiteY7" fmla="*/ 40564 h 69938"/>
                    <a:gd name="connsiteX8" fmla="*/ 32205 w 43778"/>
                    <a:gd name="connsiteY8" fmla="*/ 47396 h 69938"/>
                    <a:gd name="connsiteX9" fmla="*/ 28348 w 43778"/>
                    <a:gd name="connsiteY9" fmla="*/ 56319 h 69938"/>
                    <a:gd name="connsiteX10" fmla="*/ 18297 w 43778"/>
                    <a:gd name="connsiteY10" fmla="*/ 59779 h 69938"/>
                    <a:gd name="connsiteX11" fmla="*/ 9030 w 43778"/>
                    <a:gd name="connsiteY11" fmla="*/ 58262 h 69938"/>
                    <a:gd name="connsiteX12" fmla="*/ -1375 w 43778"/>
                    <a:gd name="connsiteY12" fmla="*/ 53654 h 69938"/>
                    <a:gd name="connsiteX13" fmla="*/ -1375 w 43778"/>
                    <a:gd name="connsiteY13" fmla="*/ 63048 h 69938"/>
                    <a:gd name="connsiteX14" fmla="*/ 9148 w 43778"/>
                    <a:gd name="connsiteY14" fmla="*/ 66449 h 69938"/>
                    <a:gd name="connsiteX15" fmla="*/ 18120 w 43778"/>
                    <a:gd name="connsiteY15" fmla="*/ 67597 h 69938"/>
                    <a:gd name="connsiteX16" fmla="*/ 35206 w 43778"/>
                    <a:gd name="connsiteY16" fmla="*/ 62253 h 69938"/>
                    <a:gd name="connsiteX17" fmla="*/ 41576 w 43778"/>
                    <a:gd name="connsiteY17" fmla="*/ 48000 h 69938"/>
                    <a:gd name="connsiteX18" fmla="*/ 39979 w 43778"/>
                    <a:gd name="connsiteY18" fmla="*/ 39961 h 69938"/>
                    <a:gd name="connsiteX19" fmla="*/ 34186 w 43778"/>
                    <a:gd name="connsiteY19" fmla="*/ 31023 h 69938"/>
                    <a:gd name="connsiteX20" fmla="*/ 26840 w 43778"/>
                    <a:gd name="connsiteY20" fmla="*/ 23308 h 69938"/>
                    <a:gd name="connsiteX21" fmla="*/ 9385 w 43778"/>
                    <a:gd name="connsiteY21" fmla="*/ 5477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385" y="5477"/>
                      </a:moveTo>
                      <a:lnTo>
                        <a:pt x="41945" y="5477"/>
                      </a:lnTo>
                      <a:lnTo>
                        <a:pt x="41945" y="-2341"/>
                      </a:lnTo>
                      <a:lnTo>
                        <a:pt x="-1833" y="-2341"/>
                      </a:lnTo>
                      <a:lnTo>
                        <a:pt x="-1833" y="5477"/>
                      </a:lnTo>
                      <a:cubicBezTo>
                        <a:pt x="1704" y="9129"/>
                        <a:pt x="6528" y="14027"/>
                        <a:pt x="12637" y="20172"/>
                      </a:cubicBezTo>
                      <a:cubicBezTo>
                        <a:pt x="18755" y="26326"/>
                        <a:pt x="22598" y="30297"/>
                        <a:pt x="24165" y="32083"/>
                      </a:cubicBezTo>
                      <a:cubicBezTo>
                        <a:pt x="27150" y="35421"/>
                        <a:pt x="29234" y="38248"/>
                        <a:pt x="30417" y="40564"/>
                      </a:cubicBezTo>
                      <a:cubicBezTo>
                        <a:pt x="31609" y="42881"/>
                        <a:pt x="32205" y="45158"/>
                        <a:pt x="32205" y="47396"/>
                      </a:cubicBezTo>
                      <a:cubicBezTo>
                        <a:pt x="32205" y="51048"/>
                        <a:pt x="30919" y="54022"/>
                        <a:pt x="28348" y="56319"/>
                      </a:cubicBezTo>
                      <a:cubicBezTo>
                        <a:pt x="25776" y="58626"/>
                        <a:pt x="22426" y="59779"/>
                        <a:pt x="18297" y="59779"/>
                      </a:cubicBezTo>
                      <a:cubicBezTo>
                        <a:pt x="15371" y="59779"/>
                        <a:pt x="12282" y="59273"/>
                        <a:pt x="9030" y="58262"/>
                      </a:cubicBezTo>
                      <a:cubicBezTo>
                        <a:pt x="5789" y="57251"/>
                        <a:pt x="2320" y="55715"/>
                        <a:pt x="-1375" y="53654"/>
                      </a:cubicBezTo>
                      <a:lnTo>
                        <a:pt x="-1375" y="63048"/>
                      </a:lnTo>
                      <a:cubicBezTo>
                        <a:pt x="2379" y="64549"/>
                        <a:pt x="5887" y="65683"/>
                        <a:pt x="9148" y="66449"/>
                      </a:cubicBezTo>
                      <a:cubicBezTo>
                        <a:pt x="12420" y="67214"/>
                        <a:pt x="15410" y="67597"/>
                        <a:pt x="18120" y="67597"/>
                      </a:cubicBezTo>
                      <a:cubicBezTo>
                        <a:pt x="25263" y="67597"/>
                        <a:pt x="30959" y="65816"/>
                        <a:pt x="35206" y="62253"/>
                      </a:cubicBezTo>
                      <a:cubicBezTo>
                        <a:pt x="39452" y="58699"/>
                        <a:pt x="41576" y="53948"/>
                        <a:pt x="41576" y="48000"/>
                      </a:cubicBezTo>
                      <a:cubicBezTo>
                        <a:pt x="41576" y="45173"/>
                        <a:pt x="41044" y="42493"/>
                        <a:pt x="39979" y="39961"/>
                      </a:cubicBezTo>
                      <a:cubicBezTo>
                        <a:pt x="38925" y="37438"/>
                        <a:pt x="36994" y="34459"/>
                        <a:pt x="34186" y="31023"/>
                      </a:cubicBezTo>
                      <a:cubicBezTo>
                        <a:pt x="33417" y="30130"/>
                        <a:pt x="30969" y="27558"/>
                        <a:pt x="26840" y="23308"/>
                      </a:cubicBezTo>
                      <a:cubicBezTo>
                        <a:pt x="22721" y="19057"/>
                        <a:pt x="16903" y="13114"/>
                        <a:pt x="9385" y="54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4" name="Freeform 353">
                  <a:extLst>
                    <a:ext uri="{FF2B5EF4-FFF2-40B4-BE49-F238E27FC236}">
                      <a16:creationId xmlns:a16="http://schemas.microsoft.com/office/drawing/2014/main" id="{BFF8F90B-00B7-4453-F4FD-FFE192E020AC}"/>
                    </a:ext>
                  </a:extLst>
                </p:cNvPr>
                <p:cNvSpPr/>
                <p:nvPr/>
              </p:nvSpPr>
              <p:spPr>
                <a:xfrm flipV="1">
                  <a:off x="1778066" y="3443376"/>
                  <a:ext cx="45389" cy="71278"/>
                </a:xfrm>
                <a:custGeom>
                  <a:avLst/>
                  <a:gdLst>
                    <a:gd name="connsiteX0" fmla="*/ 29271 w 45389"/>
                    <a:gd name="connsiteY0" fmla="*/ 36090 h 71278"/>
                    <a:gd name="connsiteX1" fmla="*/ 39720 w 45389"/>
                    <a:gd name="connsiteY1" fmla="*/ 30141 h 71278"/>
                    <a:gd name="connsiteX2" fmla="*/ 43489 w 45389"/>
                    <a:gd name="connsiteY2" fmla="*/ 19010 h 71278"/>
                    <a:gd name="connsiteX3" fmla="*/ 36469 w 45389"/>
                    <a:gd name="connsiteY3" fmla="*/ 3270 h 71278"/>
                    <a:gd name="connsiteX4" fmla="*/ 16516 w 45389"/>
                    <a:gd name="connsiteY4" fmla="*/ -2296 h 71278"/>
                    <a:gd name="connsiteX5" fmla="*/ 7589 w 45389"/>
                    <a:gd name="connsiteY5" fmla="*/ -1442 h 71278"/>
                    <a:gd name="connsiteX6" fmla="*/ -1900 w 45389"/>
                    <a:gd name="connsiteY6" fmla="*/ 1120 h 71278"/>
                    <a:gd name="connsiteX7" fmla="*/ -1900 w 45389"/>
                    <a:gd name="connsiteY7" fmla="*/ 10087 h 71278"/>
                    <a:gd name="connsiteX8" fmla="*/ 6584 w 45389"/>
                    <a:gd name="connsiteY8" fmla="*/ 6686 h 71278"/>
                    <a:gd name="connsiteX9" fmla="*/ 16250 w 45389"/>
                    <a:gd name="connsiteY9" fmla="*/ 5537 h 71278"/>
                    <a:gd name="connsiteX10" fmla="*/ 29611 w 45389"/>
                    <a:gd name="connsiteY10" fmla="*/ 8983 h 71278"/>
                    <a:gd name="connsiteX11" fmla="*/ 34207 w 45389"/>
                    <a:gd name="connsiteY11" fmla="*/ 19010 h 71278"/>
                    <a:gd name="connsiteX12" fmla="*/ 29936 w 45389"/>
                    <a:gd name="connsiteY12" fmla="*/ 28507 h 71278"/>
                    <a:gd name="connsiteX13" fmla="*/ 18053 w 45389"/>
                    <a:gd name="connsiteY13" fmla="*/ 31937 h 71278"/>
                    <a:gd name="connsiteX14" fmla="*/ 10013 w 45389"/>
                    <a:gd name="connsiteY14" fmla="*/ 31937 h 71278"/>
                    <a:gd name="connsiteX15" fmla="*/ 10013 w 45389"/>
                    <a:gd name="connsiteY15" fmla="*/ 39579 h 71278"/>
                    <a:gd name="connsiteX16" fmla="*/ 18422 w 45389"/>
                    <a:gd name="connsiteY16" fmla="*/ 39579 h 71278"/>
                    <a:gd name="connsiteX17" fmla="*/ 28946 w 45389"/>
                    <a:gd name="connsiteY17" fmla="*/ 42318 h 71278"/>
                    <a:gd name="connsiteX18" fmla="*/ 32596 w 45389"/>
                    <a:gd name="connsiteY18" fmla="*/ 50210 h 71278"/>
                    <a:gd name="connsiteX19" fmla="*/ 28827 w 45389"/>
                    <a:gd name="connsiteY19" fmla="*/ 58323 h 71278"/>
                    <a:gd name="connsiteX20" fmla="*/ 18053 w 45389"/>
                    <a:gd name="connsiteY20" fmla="*/ 61164 h 71278"/>
                    <a:gd name="connsiteX21" fmla="*/ 9820 w 45389"/>
                    <a:gd name="connsiteY21" fmla="*/ 60325 h 71278"/>
                    <a:gd name="connsiteX22" fmla="*/ 169 w 45389"/>
                    <a:gd name="connsiteY22" fmla="*/ 57763 h 71278"/>
                    <a:gd name="connsiteX23" fmla="*/ 169 w 45389"/>
                    <a:gd name="connsiteY23" fmla="*/ 66038 h 71278"/>
                    <a:gd name="connsiteX24" fmla="*/ 10131 w 45389"/>
                    <a:gd name="connsiteY24" fmla="*/ 68247 h 71278"/>
                    <a:gd name="connsiteX25" fmla="*/ 18881 w 45389"/>
                    <a:gd name="connsiteY25" fmla="*/ 68983 h 71278"/>
                    <a:gd name="connsiteX26" fmla="*/ 35685 w 45389"/>
                    <a:gd name="connsiteY26" fmla="*/ 64168 h 71278"/>
                    <a:gd name="connsiteX27" fmla="*/ 41878 w 45389"/>
                    <a:gd name="connsiteY27" fmla="*/ 51182 h 71278"/>
                    <a:gd name="connsiteX28" fmla="*/ 38597 w 45389"/>
                    <a:gd name="connsiteY28" fmla="*/ 41537 h 71278"/>
                    <a:gd name="connsiteX29" fmla="*/ 29271 w 45389"/>
                    <a:gd name="connsiteY29" fmla="*/ 36090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271" y="36090"/>
                      </a:moveTo>
                      <a:cubicBezTo>
                        <a:pt x="33734" y="35137"/>
                        <a:pt x="37218" y="33155"/>
                        <a:pt x="39720" y="30141"/>
                      </a:cubicBezTo>
                      <a:cubicBezTo>
                        <a:pt x="42233" y="27137"/>
                        <a:pt x="43489" y="23427"/>
                        <a:pt x="43489" y="19010"/>
                      </a:cubicBezTo>
                      <a:cubicBezTo>
                        <a:pt x="43489" y="12237"/>
                        <a:pt x="41149" y="6990"/>
                        <a:pt x="36469" y="3270"/>
                      </a:cubicBezTo>
                      <a:cubicBezTo>
                        <a:pt x="31788" y="-440"/>
                        <a:pt x="25137" y="-2296"/>
                        <a:pt x="16516" y="-2296"/>
                      </a:cubicBezTo>
                      <a:cubicBezTo>
                        <a:pt x="13629" y="-2296"/>
                        <a:pt x="10653" y="-2011"/>
                        <a:pt x="7589" y="-1442"/>
                      </a:cubicBezTo>
                      <a:cubicBezTo>
                        <a:pt x="4524" y="-872"/>
                        <a:pt x="1361" y="-18"/>
                        <a:pt x="-1900" y="1120"/>
                      </a:cubicBezTo>
                      <a:lnTo>
                        <a:pt x="-1900" y="10087"/>
                      </a:lnTo>
                      <a:cubicBezTo>
                        <a:pt x="682" y="8585"/>
                        <a:pt x="3509" y="7452"/>
                        <a:pt x="6584" y="6686"/>
                      </a:cubicBezTo>
                      <a:cubicBezTo>
                        <a:pt x="9668" y="5920"/>
                        <a:pt x="12890" y="5537"/>
                        <a:pt x="16250" y="5537"/>
                      </a:cubicBezTo>
                      <a:cubicBezTo>
                        <a:pt x="22093" y="5537"/>
                        <a:pt x="26546" y="6686"/>
                        <a:pt x="29611" y="8983"/>
                      </a:cubicBezTo>
                      <a:cubicBezTo>
                        <a:pt x="32675" y="11280"/>
                        <a:pt x="34207" y="14622"/>
                        <a:pt x="34207" y="19010"/>
                      </a:cubicBezTo>
                      <a:cubicBezTo>
                        <a:pt x="34207" y="23064"/>
                        <a:pt x="32784" y="26229"/>
                        <a:pt x="29936" y="28507"/>
                      </a:cubicBezTo>
                      <a:cubicBezTo>
                        <a:pt x="27088" y="30794"/>
                        <a:pt x="23127" y="31937"/>
                        <a:pt x="18053" y="31937"/>
                      </a:cubicBezTo>
                      <a:lnTo>
                        <a:pt x="10013" y="31937"/>
                      </a:lnTo>
                      <a:lnTo>
                        <a:pt x="10013" y="39579"/>
                      </a:lnTo>
                      <a:lnTo>
                        <a:pt x="18422" y="39579"/>
                      </a:lnTo>
                      <a:cubicBezTo>
                        <a:pt x="23004" y="39579"/>
                        <a:pt x="26512" y="40492"/>
                        <a:pt x="28946" y="42318"/>
                      </a:cubicBezTo>
                      <a:cubicBezTo>
                        <a:pt x="31380" y="44144"/>
                        <a:pt x="32596" y="46774"/>
                        <a:pt x="32596" y="50210"/>
                      </a:cubicBezTo>
                      <a:cubicBezTo>
                        <a:pt x="32596" y="53734"/>
                        <a:pt x="31340" y="56438"/>
                        <a:pt x="28827" y="58323"/>
                      </a:cubicBezTo>
                      <a:cubicBezTo>
                        <a:pt x="26325" y="60217"/>
                        <a:pt x="22733" y="61164"/>
                        <a:pt x="18053" y="61164"/>
                      </a:cubicBezTo>
                      <a:cubicBezTo>
                        <a:pt x="15491" y="61164"/>
                        <a:pt x="12747" y="60885"/>
                        <a:pt x="9820" y="60325"/>
                      </a:cubicBezTo>
                      <a:cubicBezTo>
                        <a:pt x="6894" y="59775"/>
                        <a:pt x="3677" y="58921"/>
                        <a:pt x="169" y="57763"/>
                      </a:cubicBezTo>
                      <a:lnTo>
                        <a:pt x="169" y="66038"/>
                      </a:lnTo>
                      <a:cubicBezTo>
                        <a:pt x="3716" y="67020"/>
                        <a:pt x="7037" y="67756"/>
                        <a:pt x="10131" y="68247"/>
                      </a:cubicBezTo>
                      <a:cubicBezTo>
                        <a:pt x="13225" y="68737"/>
                        <a:pt x="16141" y="68983"/>
                        <a:pt x="18881" y="68983"/>
                      </a:cubicBezTo>
                      <a:cubicBezTo>
                        <a:pt x="25965" y="68983"/>
                        <a:pt x="31567" y="67378"/>
                        <a:pt x="35685" y="64168"/>
                      </a:cubicBezTo>
                      <a:cubicBezTo>
                        <a:pt x="39814" y="60968"/>
                        <a:pt x="41878" y="56639"/>
                        <a:pt x="41878" y="51182"/>
                      </a:cubicBezTo>
                      <a:cubicBezTo>
                        <a:pt x="41878" y="47373"/>
                        <a:pt x="40784" y="44158"/>
                        <a:pt x="38597" y="41537"/>
                      </a:cubicBezTo>
                      <a:cubicBezTo>
                        <a:pt x="36410" y="38917"/>
                        <a:pt x="33301" y="37101"/>
                        <a:pt x="29271" y="360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55" name="Graphic 19">
                <a:extLst>
                  <a:ext uri="{FF2B5EF4-FFF2-40B4-BE49-F238E27FC236}">
                    <a16:creationId xmlns:a16="http://schemas.microsoft.com/office/drawing/2014/main" id="{8EB58BE6-6370-FB72-7631-DD9763FC0CDD}"/>
                  </a:ext>
                </a:extLst>
              </p:cNvPr>
              <p:cNvGrpSpPr/>
              <p:nvPr/>
            </p:nvGrpSpPr>
            <p:grpSpPr>
              <a:xfrm>
                <a:off x="2071574" y="3443376"/>
                <a:ext cx="266027" cy="73717"/>
                <a:chOff x="2071574" y="3443376"/>
                <a:chExt cx="266027" cy="73717"/>
              </a:xfrm>
              <a:solidFill>
                <a:srgbClr val="000000"/>
              </a:solidFill>
            </p:grpSpPr>
            <p:sp>
              <p:nvSpPr>
                <p:cNvPr id="356" name="Freeform 355">
                  <a:extLst>
                    <a:ext uri="{FF2B5EF4-FFF2-40B4-BE49-F238E27FC236}">
                      <a16:creationId xmlns:a16="http://schemas.microsoft.com/office/drawing/2014/main" id="{52A3CE0A-88EA-4F46-579D-E4A2F07A17C2}"/>
                    </a:ext>
                  </a:extLst>
                </p:cNvPr>
                <p:cNvSpPr/>
                <p:nvPr/>
              </p:nvSpPr>
              <p:spPr>
                <a:xfrm flipV="1">
                  <a:off x="2071574" y="3444613"/>
                  <a:ext cx="50251" cy="68701"/>
                </a:xfrm>
                <a:custGeom>
                  <a:avLst/>
                  <a:gdLst>
                    <a:gd name="connsiteX0" fmla="*/ 29268 w 50251"/>
                    <a:gd name="connsiteY0" fmla="*/ 58304 h 68701"/>
                    <a:gd name="connsiteX1" fmla="*/ 5709 w 50251"/>
                    <a:gd name="connsiteY1" fmla="*/ 21627 h 68701"/>
                    <a:gd name="connsiteX2" fmla="*/ 29268 w 50251"/>
                    <a:gd name="connsiteY2" fmla="*/ 21627 h 68701"/>
                    <a:gd name="connsiteX3" fmla="*/ 29268 w 50251"/>
                    <a:gd name="connsiteY3" fmla="*/ 58304 h 68701"/>
                    <a:gd name="connsiteX4" fmla="*/ 26815 w 50251"/>
                    <a:gd name="connsiteY4" fmla="*/ 66403 h 68701"/>
                    <a:gd name="connsiteX5" fmla="*/ 38550 w 50251"/>
                    <a:gd name="connsiteY5" fmla="*/ 66403 h 68701"/>
                    <a:gd name="connsiteX6" fmla="*/ 38550 w 50251"/>
                    <a:gd name="connsiteY6" fmla="*/ 21627 h 68701"/>
                    <a:gd name="connsiteX7" fmla="*/ 48394 w 50251"/>
                    <a:gd name="connsiteY7" fmla="*/ 21627 h 68701"/>
                    <a:gd name="connsiteX8" fmla="*/ 48394 w 50251"/>
                    <a:gd name="connsiteY8" fmla="*/ 13897 h 68701"/>
                    <a:gd name="connsiteX9" fmla="*/ 38550 w 50251"/>
                    <a:gd name="connsiteY9" fmla="*/ 13897 h 68701"/>
                    <a:gd name="connsiteX10" fmla="*/ 38550 w 50251"/>
                    <a:gd name="connsiteY10" fmla="*/ -2299 h 68701"/>
                    <a:gd name="connsiteX11" fmla="*/ 29268 w 50251"/>
                    <a:gd name="connsiteY11" fmla="*/ -2299 h 68701"/>
                    <a:gd name="connsiteX12" fmla="*/ 29268 w 50251"/>
                    <a:gd name="connsiteY12" fmla="*/ 13897 h 68701"/>
                    <a:gd name="connsiteX13" fmla="*/ -1858 w 50251"/>
                    <a:gd name="connsiteY13" fmla="*/ 13897 h 68701"/>
                    <a:gd name="connsiteX14" fmla="*/ -1858 w 50251"/>
                    <a:gd name="connsiteY14" fmla="*/ 22864 h 68701"/>
                    <a:gd name="connsiteX15" fmla="*/ 26815 w 50251"/>
                    <a:gd name="connsiteY15" fmla="*/ 66403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1" h="68701">
                      <a:moveTo>
                        <a:pt x="29268" y="58304"/>
                      </a:moveTo>
                      <a:lnTo>
                        <a:pt x="5709" y="21627"/>
                      </a:lnTo>
                      <a:lnTo>
                        <a:pt x="29268" y="21627"/>
                      </a:lnTo>
                      <a:lnTo>
                        <a:pt x="29268" y="58304"/>
                      </a:lnTo>
                      <a:close/>
                      <a:moveTo>
                        <a:pt x="26815" y="66403"/>
                      </a:moveTo>
                      <a:lnTo>
                        <a:pt x="38550" y="66403"/>
                      </a:lnTo>
                      <a:lnTo>
                        <a:pt x="38550" y="21627"/>
                      </a:lnTo>
                      <a:lnTo>
                        <a:pt x="48394" y="21627"/>
                      </a:lnTo>
                      <a:lnTo>
                        <a:pt x="48394" y="13897"/>
                      </a:lnTo>
                      <a:lnTo>
                        <a:pt x="38550" y="13897"/>
                      </a:lnTo>
                      <a:lnTo>
                        <a:pt x="38550" y="-2299"/>
                      </a:lnTo>
                      <a:lnTo>
                        <a:pt x="29268" y="-2299"/>
                      </a:lnTo>
                      <a:lnTo>
                        <a:pt x="29268" y="13897"/>
                      </a:lnTo>
                      <a:lnTo>
                        <a:pt x="-1858" y="13897"/>
                      </a:lnTo>
                      <a:lnTo>
                        <a:pt x="-1858" y="22864"/>
                      </a:lnTo>
                      <a:lnTo>
                        <a:pt x="26815" y="664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7" name="Freeform 356">
                  <a:extLst>
                    <a:ext uri="{FF2B5EF4-FFF2-40B4-BE49-F238E27FC236}">
                      <a16:creationId xmlns:a16="http://schemas.microsoft.com/office/drawing/2014/main" id="{5E513ECC-A46B-2F91-F5A9-390A198DFC6F}"/>
                    </a:ext>
                  </a:extLst>
                </p:cNvPr>
                <p:cNvSpPr/>
                <p:nvPr/>
              </p:nvSpPr>
              <p:spPr>
                <a:xfrm flipV="1">
                  <a:off x="2134062" y="3443376"/>
                  <a:ext cx="43778" cy="69938"/>
                </a:xfrm>
                <a:custGeom>
                  <a:avLst/>
                  <a:gdLst>
                    <a:gd name="connsiteX0" fmla="*/ 9429 w 43778"/>
                    <a:gd name="connsiteY0" fmla="*/ 5477 h 69938"/>
                    <a:gd name="connsiteX1" fmla="*/ 41989 w 43778"/>
                    <a:gd name="connsiteY1" fmla="*/ 5477 h 69938"/>
                    <a:gd name="connsiteX2" fmla="*/ 41989 w 43778"/>
                    <a:gd name="connsiteY2" fmla="*/ -2341 h 69938"/>
                    <a:gd name="connsiteX3" fmla="*/ -1789 w 43778"/>
                    <a:gd name="connsiteY3" fmla="*/ -2341 h 69938"/>
                    <a:gd name="connsiteX4" fmla="*/ -1789 w 43778"/>
                    <a:gd name="connsiteY4" fmla="*/ 5477 h 69938"/>
                    <a:gd name="connsiteX5" fmla="*/ 12681 w 43778"/>
                    <a:gd name="connsiteY5" fmla="*/ 20172 h 69938"/>
                    <a:gd name="connsiteX6" fmla="*/ 24209 w 43778"/>
                    <a:gd name="connsiteY6" fmla="*/ 32083 h 69938"/>
                    <a:gd name="connsiteX7" fmla="*/ 30461 w 43778"/>
                    <a:gd name="connsiteY7" fmla="*/ 40564 h 69938"/>
                    <a:gd name="connsiteX8" fmla="*/ 32249 w 43778"/>
                    <a:gd name="connsiteY8" fmla="*/ 47396 h 69938"/>
                    <a:gd name="connsiteX9" fmla="*/ 28392 w 43778"/>
                    <a:gd name="connsiteY9" fmla="*/ 56319 h 69938"/>
                    <a:gd name="connsiteX10" fmla="*/ 18341 w 43778"/>
                    <a:gd name="connsiteY10" fmla="*/ 59779 h 69938"/>
                    <a:gd name="connsiteX11" fmla="*/ 9074 w 43778"/>
                    <a:gd name="connsiteY11" fmla="*/ 58262 h 69938"/>
                    <a:gd name="connsiteX12" fmla="*/ -1331 w 43778"/>
                    <a:gd name="connsiteY12" fmla="*/ 53654 h 69938"/>
                    <a:gd name="connsiteX13" fmla="*/ -1331 w 43778"/>
                    <a:gd name="connsiteY13" fmla="*/ 63048 h 69938"/>
                    <a:gd name="connsiteX14" fmla="*/ 9193 w 43778"/>
                    <a:gd name="connsiteY14" fmla="*/ 66449 h 69938"/>
                    <a:gd name="connsiteX15" fmla="*/ 18164 w 43778"/>
                    <a:gd name="connsiteY15" fmla="*/ 67597 h 69938"/>
                    <a:gd name="connsiteX16" fmla="*/ 35250 w 43778"/>
                    <a:gd name="connsiteY16" fmla="*/ 62253 h 69938"/>
                    <a:gd name="connsiteX17" fmla="*/ 41620 w 43778"/>
                    <a:gd name="connsiteY17" fmla="*/ 48000 h 69938"/>
                    <a:gd name="connsiteX18" fmla="*/ 40023 w 43778"/>
                    <a:gd name="connsiteY18" fmla="*/ 39961 h 69938"/>
                    <a:gd name="connsiteX19" fmla="*/ 34230 w 43778"/>
                    <a:gd name="connsiteY19" fmla="*/ 31023 h 69938"/>
                    <a:gd name="connsiteX20" fmla="*/ 26884 w 43778"/>
                    <a:gd name="connsiteY20" fmla="*/ 23308 h 69938"/>
                    <a:gd name="connsiteX21" fmla="*/ 9429 w 43778"/>
                    <a:gd name="connsiteY21" fmla="*/ 5477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429" y="5477"/>
                      </a:moveTo>
                      <a:lnTo>
                        <a:pt x="41989" y="5477"/>
                      </a:lnTo>
                      <a:lnTo>
                        <a:pt x="41989" y="-2341"/>
                      </a:lnTo>
                      <a:lnTo>
                        <a:pt x="-1789" y="-2341"/>
                      </a:lnTo>
                      <a:lnTo>
                        <a:pt x="-1789" y="5477"/>
                      </a:lnTo>
                      <a:cubicBezTo>
                        <a:pt x="1748" y="9129"/>
                        <a:pt x="6572" y="14027"/>
                        <a:pt x="12681" y="20172"/>
                      </a:cubicBezTo>
                      <a:cubicBezTo>
                        <a:pt x="18799" y="26326"/>
                        <a:pt x="22642" y="30297"/>
                        <a:pt x="24209" y="32083"/>
                      </a:cubicBezTo>
                      <a:cubicBezTo>
                        <a:pt x="27194" y="35421"/>
                        <a:pt x="29278" y="38248"/>
                        <a:pt x="30461" y="40564"/>
                      </a:cubicBezTo>
                      <a:cubicBezTo>
                        <a:pt x="31653" y="42881"/>
                        <a:pt x="32249" y="45158"/>
                        <a:pt x="32249" y="47396"/>
                      </a:cubicBezTo>
                      <a:cubicBezTo>
                        <a:pt x="32249" y="51048"/>
                        <a:pt x="30963" y="54022"/>
                        <a:pt x="28392" y="56319"/>
                      </a:cubicBezTo>
                      <a:cubicBezTo>
                        <a:pt x="25820" y="58626"/>
                        <a:pt x="22470" y="59779"/>
                        <a:pt x="18341" y="59779"/>
                      </a:cubicBezTo>
                      <a:cubicBezTo>
                        <a:pt x="15415" y="59779"/>
                        <a:pt x="12326" y="59273"/>
                        <a:pt x="9074" y="58262"/>
                      </a:cubicBezTo>
                      <a:cubicBezTo>
                        <a:pt x="5833" y="57251"/>
                        <a:pt x="2364" y="55715"/>
                        <a:pt x="-1331" y="53654"/>
                      </a:cubicBezTo>
                      <a:lnTo>
                        <a:pt x="-1331" y="63048"/>
                      </a:lnTo>
                      <a:cubicBezTo>
                        <a:pt x="2423" y="64549"/>
                        <a:pt x="5931" y="65683"/>
                        <a:pt x="9193" y="66449"/>
                      </a:cubicBezTo>
                      <a:cubicBezTo>
                        <a:pt x="12464" y="67214"/>
                        <a:pt x="15454" y="67597"/>
                        <a:pt x="18164" y="67597"/>
                      </a:cubicBezTo>
                      <a:cubicBezTo>
                        <a:pt x="25308" y="67597"/>
                        <a:pt x="31003" y="65816"/>
                        <a:pt x="35250" y="62253"/>
                      </a:cubicBezTo>
                      <a:cubicBezTo>
                        <a:pt x="39496" y="58699"/>
                        <a:pt x="41620" y="53948"/>
                        <a:pt x="41620" y="48000"/>
                      </a:cubicBezTo>
                      <a:cubicBezTo>
                        <a:pt x="41620" y="45173"/>
                        <a:pt x="41088" y="42493"/>
                        <a:pt x="40023" y="39961"/>
                      </a:cubicBezTo>
                      <a:cubicBezTo>
                        <a:pt x="38969" y="37438"/>
                        <a:pt x="37038" y="34459"/>
                        <a:pt x="34230" y="31023"/>
                      </a:cubicBezTo>
                      <a:cubicBezTo>
                        <a:pt x="33461" y="30130"/>
                        <a:pt x="31013" y="27558"/>
                        <a:pt x="26884" y="23308"/>
                      </a:cubicBezTo>
                      <a:cubicBezTo>
                        <a:pt x="22765" y="19057"/>
                        <a:pt x="16947" y="13114"/>
                        <a:pt x="9429" y="547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8" name="Freeform 357">
                  <a:extLst>
                    <a:ext uri="{FF2B5EF4-FFF2-40B4-BE49-F238E27FC236}">
                      <a16:creationId xmlns:a16="http://schemas.microsoft.com/office/drawing/2014/main" id="{1805236C-18B4-B503-7642-9E839BBAE113}"/>
                    </a:ext>
                  </a:extLst>
                </p:cNvPr>
                <p:cNvSpPr/>
                <p:nvPr/>
              </p:nvSpPr>
              <p:spPr>
                <a:xfrm flipV="1">
                  <a:off x="2197422" y="3501624"/>
                  <a:ext cx="9754" cy="11690"/>
                </a:xfrm>
                <a:custGeom>
                  <a:avLst/>
                  <a:gdLst>
                    <a:gd name="connsiteX0" fmla="*/ -848 w 9754"/>
                    <a:gd name="connsiteY0" fmla="*/ 11331 h 11690"/>
                    <a:gd name="connsiteX1" fmla="*/ 8907 w 9754"/>
                    <a:gd name="connsiteY1" fmla="*/ 11331 h 11690"/>
                    <a:gd name="connsiteX2" fmla="*/ 8907 w 9754"/>
                    <a:gd name="connsiteY2" fmla="*/ -360 h 11690"/>
                    <a:gd name="connsiteX3" fmla="*/ -848 w 9754"/>
                    <a:gd name="connsiteY3" fmla="*/ -360 h 11690"/>
                    <a:gd name="connsiteX4" fmla="*/ -848 w 9754"/>
                    <a:gd name="connsiteY4" fmla="*/ 11331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48" y="11331"/>
                      </a:moveTo>
                      <a:lnTo>
                        <a:pt x="8907" y="11331"/>
                      </a:lnTo>
                      <a:lnTo>
                        <a:pt x="8907" y="-360"/>
                      </a:lnTo>
                      <a:lnTo>
                        <a:pt x="-848" y="-360"/>
                      </a:lnTo>
                      <a:lnTo>
                        <a:pt x="-848" y="113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9" name="Freeform 358">
                  <a:extLst>
                    <a:ext uri="{FF2B5EF4-FFF2-40B4-BE49-F238E27FC236}">
                      <a16:creationId xmlns:a16="http://schemas.microsoft.com/office/drawing/2014/main" id="{4FC08B5C-C45B-7904-BD00-116B5E456962}"/>
                    </a:ext>
                  </a:extLst>
                </p:cNvPr>
                <p:cNvSpPr/>
                <p:nvPr/>
              </p:nvSpPr>
              <p:spPr>
                <a:xfrm flipV="1">
                  <a:off x="2223617" y="3443376"/>
                  <a:ext cx="47665" cy="71278"/>
                </a:xfrm>
                <a:custGeom>
                  <a:avLst/>
                  <a:gdLst>
                    <a:gd name="connsiteX0" fmla="*/ 21961 w 47665"/>
                    <a:gd name="connsiteY0" fmla="*/ 61621 h 71278"/>
                    <a:gd name="connsiteX1" fmla="*/ 11128 w 47665"/>
                    <a:gd name="connsiteY1" fmla="*/ 54553 h 71278"/>
                    <a:gd name="connsiteX2" fmla="*/ 7507 w 47665"/>
                    <a:gd name="connsiteY2" fmla="*/ 33321 h 71278"/>
                    <a:gd name="connsiteX3" fmla="*/ 11128 w 47665"/>
                    <a:gd name="connsiteY3" fmla="*/ 12134 h 71278"/>
                    <a:gd name="connsiteX4" fmla="*/ 21961 w 47665"/>
                    <a:gd name="connsiteY4" fmla="*/ 5066 h 71278"/>
                    <a:gd name="connsiteX5" fmla="*/ 32839 w 47665"/>
                    <a:gd name="connsiteY5" fmla="*/ 12134 h 71278"/>
                    <a:gd name="connsiteX6" fmla="*/ 36475 w 47665"/>
                    <a:gd name="connsiteY6" fmla="*/ 33321 h 71278"/>
                    <a:gd name="connsiteX7" fmla="*/ 32839 w 47665"/>
                    <a:gd name="connsiteY7" fmla="*/ 54553 h 71278"/>
                    <a:gd name="connsiteX8" fmla="*/ 21961 w 47665"/>
                    <a:gd name="connsiteY8" fmla="*/ 61621 h 71278"/>
                    <a:gd name="connsiteX9" fmla="*/ 21961 w 47665"/>
                    <a:gd name="connsiteY9" fmla="*/ 68983 h 71278"/>
                    <a:gd name="connsiteX10" fmla="*/ 39683 w 47665"/>
                    <a:gd name="connsiteY10" fmla="*/ 59839 h 71278"/>
                    <a:gd name="connsiteX11" fmla="*/ 45801 w 47665"/>
                    <a:gd name="connsiteY11" fmla="*/ 33321 h 71278"/>
                    <a:gd name="connsiteX12" fmla="*/ 39683 w 47665"/>
                    <a:gd name="connsiteY12" fmla="*/ 6833 h 71278"/>
                    <a:gd name="connsiteX13" fmla="*/ 21961 w 47665"/>
                    <a:gd name="connsiteY13" fmla="*/ -2296 h 71278"/>
                    <a:gd name="connsiteX14" fmla="*/ 4255 w 47665"/>
                    <a:gd name="connsiteY14" fmla="*/ 6833 h 71278"/>
                    <a:gd name="connsiteX15" fmla="*/ -1864 w 47665"/>
                    <a:gd name="connsiteY15" fmla="*/ 33321 h 71278"/>
                    <a:gd name="connsiteX16" fmla="*/ 4255 w 47665"/>
                    <a:gd name="connsiteY16" fmla="*/ 59839 h 71278"/>
                    <a:gd name="connsiteX17" fmla="*/ 21961 w 47665"/>
                    <a:gd name="connsiteY17" fmla="*/ 68983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8">
                      <a:moveTo>
                        <a:pt x="21961" y="61621"/>
                      </a:moveTo>
                      <a:cubicBezTo>
                        <a:pt x="17163" y="61621"/>
                        <a:pt x="13552" y="59265"/>
                        <a:pt x="11128" y="54553"/>
                      </a:cubicBezTo>
                      <a:cubicBezTo>
                        <a:pt x="8714" y="49852"/>
                        <a:pt x="7507" y="42774"/>
                        <a:pt x="7507" y="33321"/>
                      </a:cubicBezTo>
                      <a:cubicBezTo>
                        <a:pt x="7507" y="23908"/>
                        <a:pt x="8714" y="16845"/>
                        <a:pt x="11128" y="12134"/>
                      </a:cubicBezTo>
                      <a:cubicBezTo>
                        <a:pt x="13552" y="7422"/>
                        <a:pt x="17163" y="5066"/>
                        <a:pt x="21961" y="5066"/>
                      </a:cubicBezTo>
                      <a:cubicBezTo>
                        <a:pt x="26799" y="5066"/>
                        <a:pt x="30425" y="7422"/>
                        <a:pt x="32839" y="12134"/>
                      </a:cubicBezTo>
                      <a:cubicBezTo>
                        <a:pt x="35263" y="16845"/>
                        <a:pt x="36475" y="23908"/>
                        <a:pt x="36475" y="33321"/>
                      </a:cubicBezTo>
                      <a:cubicBezTo>
                        <a:pt x="36475" y="42774"/>
                        <a:pt x="35263" y="49852"/>
                        <a:pt x="32839" y="54553"/>
                      </a:cubicBezTo>
                      <a:cubicBezTo>
                        <a:pt x="30425" y="59265"/>
                        <a:pt x="26799" y="61621"/>
                        <a:pt x="21961" y="61621"/>
                      </a:cubicBezTo>
                      <a:close/>
                      <a:moveTo>
                        <a:pt x="21961" y="68983"/>
                      </a:moveTo>
                      <a:cubicBezTo>
                        <a:pt x="29696" y="68983"/>
                        <a:pt x="35603" y="65935"/>
                        <a:pt x="39683" y="59839"/>
                      </a:cubicBezTo>
                      <a:cubicBezTo>
                        <a:pt x="43762" y="53753"/>
                        <a:pt x="45801" y="44914"/>
                        <a:pt x="45801" y="33321"/>
                      </a:cubicBezTo>
                      <a:cubicBezTo>
                        <a:pt x="45801" y="21758"/>
                        <a:pt x="43762" y="12929"/>
                        <a:pt x="39683" y="6833"/>
                      </a:cubicBezTo>
                      <a:cubicBezTo>
                        <a:pt x="35603" y="747"/>
                        <a:pt x="29696" y="-2296"/>
                        <a:pt x="21961" y="-2296"/>
                      </a:cubicBezTo>
                      <a:cubicBezTo>
                        <a:pt x="14236" y="-2296"/>
                        <a:pt x="8334" y="747"/>
                        <a:pt x="4255" y="6833"/>
                      </a:cubicBezTo>
                      <a:cubicBezTo>
                        <a:pt x="176" y="12929"/>
                        <a:pt x="-1864" y="21758"/>
                        <a:pt x="-1864" y="33321"/>
                      </a:cubicBezTo>
                      <a:cubicBezTo>
                        <a:pt x="-1864" y="44914"/>
                        <a:pt x="176" y="53753"/>
                        <a:pt x="4255" y="59839"/>
                      </a:cubicBezTo>
                      <a:cubicBezTo>
                        <a:pt x="8334" y="65935"/>
                        <a:pt x="14236" y="68983"/>
                        <a:pt x="21961" y="689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0" name="Freeform 359">
                  <a:extLst>
                    <a:ext uri="{FF2B5EF4-FFF2-40B4-BE49-F238E27FC236}">
                      <a16:creationId xmlns:a16="http://schemas.microsoft.com/office/drawing/2014/main" id="{B72633F6-6EAC-C743-15D8-1D35FE37B452}"/>
                    </a:ext>
                  </a:extLst>
                </p:cNvPr>
                <p:cNvSpPr/>
                <p:nvPr/>
              </p:nvSpPr>
              <p:spPr>
                <a:xfrm flipV="1">
                  <a:off x="2284775" y="3443376"/>
                  <a:ext cx="45389" cy="71278"/>
                </a:xfrm>
                <a:custGeom>
                  <a:avLst/>
                  <a:gdLst>
                    <a:gd name="connsiteX0" fmla="*/ 29324 w 45389"/>
                    <a:gd name="connsiteY0" fmla="*/ 36090 h 71278"/>
                    <a:gd name="connsiteX1" fmla="*/ 39774 w 45389"/>
                    <a:gd name="connsiteY1" fmla="*/ 30141 h 71278"/>
                    <a:gd name="connsiteX2" fmla="*/ 43543 w 45389"/>
                    <a:gd name="connsiteY2" fmla="*/ 19010 h 71278"/>
                    <a:gd name="connsiteX3" fmla="*/ 36522 w 45389"/>
                    <a:gd name="connsiteY3" fmla="*/ 3270 h 71278"/>
                    <a:gd name="connsiteX4" fmla="*/ 16569 w 45389"/>
                    <a:gd name="connsiteY4" fmla="*/ -2296 h 71278"/>
                    <a:gd name="connsiteX5" fmla="*/ 7642 w 45389"/>
                    <a:gd name="connsiteY5" fmla="*/ -1442 h 71278"/>
                    <a:gd name="connsiteX6" fmla="*/ -1846 w 45389"/>
                    <a:gd name="connsiteY6" fmla="*/ 1120 h 71278"/>
                    <a:gd name="connsiteX7" fmla="*/ -1846 w 45389"/>
                    <a:gd name="connsiteY7" fmla="*/ 10087 h 71278"/>
                    <a:gd name="connsiteX8" fmla="*/ 6637 w 45389"/>
                    <a:gd name="connsiteY8" fmla="*/ 6686 h 71278"/>
                    <a:gd name="connsiteX9" fmla="*/ 16303 w 45389"/>
                    <a:gd name="connsiteY9" fmla="*/ 5537 h 71278"/>
                    <a:gd name="connsiteX10" fmla="*/ 29664 w 45389"/>
                    <a:gd name="connsiteY10" fmla="*/ 8983 h 71278"/>
                    <a:gd name="connsiteX11" fmla="*/ 34261 w 45389"/>
                    <a:gd name="connsiteY11" fmla="*/ 19010 h 71278"/>
                    <a:gd name="connsiteX12" fmla="*/ 29990 w 45389"/>
                    <a:gd name="connsiteY12" fmla="*/ 28507 h 71278"/>
                    <a:gd name="connsiteX13" fmla="*/ 18106 w 45389"/>
                    <a:gd name="connsiteY13" fmla="*/ 31937 h 71278"/>
                    <a:gd name="connsiteX14" fmla="*/ 10066 w 45389"/>
                    <a:gd name="connsiteY14" fmla="*/ 31937 h 71278"/>
                    <a:gd name="connsiteX15" fmla="*/ 10066 w 45389"/>
                    <a:gd name="connsiteY15" fmla="*/ 39579 h 71278"/>
                    <a:gd name="connsiteX16" fmla="*/ 18476 w 45389"/>
                    <a:gd name="connsiteY16" fmla="*/ 39579 h 71278"/>
                    <a:gd name="connsiteX17" fmla="*/ 28999 w 45389"/>
                    <a:gd name="connsiteY17" fmla="*/ 42318 h 71278"/>
                    <a:gd name="connsiteX18" fmla="*/ 32650 w 45389"/>
                    <a:gd name="connsiteY18" fmla="*/ 50210 h 71278"/>
                    <a:gd name="connsiteX19" fmla="*/ 28881 w 45389"/>
                    <a:gd name="connsiteY19" fmla="*/ 58323 h 71278"/>
                    <a:gd name="connsiteX20" fmla="*/ 18106 w 45389"/>
                    <a:gd name="connsiteY20" fmla="*/ 61164 h 71278"/>
                    <a:gd name="connsiteX21" fmla="*/ 9874 w 45389"/>
                    <a:gd name="connsiteY21" fmla="*/ 60325 h 71278"/>
                    <a:gd name="connsiteX22" fmla="*/ 223 w 45389"/>
                    <a:gd name="connsiteY22" fmla="*/ 57763 h 71278"/>
                    <a:gd name="connsiteX23" fmla="*/ 223 w 45389"/>
                    <a:gd name="connsiteY23" fmla="*/ 66038 h 71278"/>
                    <a:gd name="connsiteX24" fmla="*/ 10184 w 45389"/>
                    <a:gd name="connsiteY24" fmla="*/ 68247 h 71278"/>
                    <a:gd name="connsiteX25" fmla="*/ 18934 w 45389"/>
                    <a:gd name="connsiteY25" fmla="*/ 68983 h 71278"/>
                    <a:gd name="connsiteX26" fmla="*/ 35739 w 45389"/>
                    <a:gd name="connsiteY26" fmla="*/ 64168 h 71278"/>
                    <a:gd name="connsiteX27" fmla="*/ 41932 w 45389"/>
                    <a:gd name="connsiteY27" fmla="*/ 51182 h 71278"/>
                    <a:gd name="connsiteX28" fmla="*/ 38651 w 45389"/>
                    <a:gd name="connsiteY28" fmla="*/ 41537 h 71278"/>
                    <a:gd name="connsiteX29" fmla="*/ 29324 w 45389"/>
                    <a:gd name="connsiteY29" fmla="*/ 36090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324" y="36090"/>
                      </a:moveTo>
                      <a:cubicBezTo>
                        <a:pt x="33788" y="35137"/>
                        <a:pt x="37271" y="33155"/>
                        <a:pt x="39774" y="30141"/>
                      </a:cubicBezTo>
                      <a:cubicBezTo>
                        <a:pt x="42286" y="27137"/>
                        <a:pt x="43543" y="23427"/>
                        <a:pt x="43543" y="19010"/>
                      </a:cubicBezTo>
                      <a:cubicBezTo>
                        <a:pt x="43543" y="12237"/>
                        <a:pt x="41203" y="6990"/>
                        <a:pt x="36522" y="3270"/>
                      </a:cubicBezTo>
                      <a:cubicBezTo>
                        <a:pt x="31842" y="-440"/>
                        <a:pt x="25191" y="-2296"/>
                        <a:pt x="16569" y="-2296"/>
                      </a:cubicBezTo>
                      <a:cubicBezTo>
                        <a:pt x="13682" y="-2296"/>
                        <a:pt x="10707" y="-2011"/>
                        <a:pt x="7642" y="-1442"/>
                      </a:cubicBezTo>
                      <a:cubicBezTo>
                        <a:pt x="4578" y="-872"/>
                        <a:pt x="1415" y="-18"/>
                        <a:pt x="-1846" y="1120"/>
                      </a:cubicBezTo>
                      <a:lnTo>
                        <a:pt x="-1846" y="10087"/>
                      </a:lnTo>
                      <a:cubicBezTo>
                        <a:pt x="735" y="8585"/>
                        <a:pt x="3563" y="7452"/>
                        <a:pt x="6637" y="6686"/>
                      </a:cubicBezTo>
                      <a:cubicBezTo>
                        <a:pt x="9721" y="5920"/>
                        <a:pt x="12943" y="5537"/>
                        <a:pt x="16303" y="5537"/>
                      </a:cubicBezTo>
                      <a:cubicBezTo>
                        <a:pt x="22146" y="5537"/>
                        <a:pt x="26600" y="6686"/>
                        <a:pt x="29664" y="8983"/>
                      </a:cubicBezTo>
                      <a:cubicBezTo>
                        <a:pt x="32729" y="11280"/>
                        <a:pt x="34261" y="14622"/>
                        <a:pt x="34261" y="19010"/>
                      </a:cubicBezTo>
                      <a:cubicBezTo>
                        <a:pt x="34261" y="23064"/>
                        <a:pt x="32837" y="26229"/>
                        <a:pt x="29990" y="28507"/>
                      </a:cubicBezTo>
                      <a:cubicBezTo>
                        <a:pt x="27142" y="30794"/>
                        <a:pt x="23181" y="31937"/>
                        <a:pt x="18106" y="31937"/>
                      </a:cubicBezTo>
                      <a:lnTo>
                        <a:pt x="10066" y="31937"/>
                      </a:lnTo>
                      <a:lnTo>
                        <a:pt x="10066" y="39579"/>
                      </a:lnTo>
                      <a:lnTo>
                        <a:pt x="18476" y="39579"/>
                      </a:lnTo>
                      <a:cubicBezTo>
                        <a:pt x="23058" y="39579"/>
                        <a:pt x="26565" y="40492"/>
                        <a:pt x="28999" y="42318"/>
                      </a:cubicBezTo>
                      <a:cubicBezTo>
                        <a:pt x="31433" y="44144"/>
                        <a:pt x="32650" y="46774"/>
                        <a:pt x="32650" y="50210"/>
                      </a:cubicBezTo>
                      <a:cubicBezTo>
                        <a:pt x="32650" y="53734"/>
                        <a:pt x="31394" y="56438"/>
                        <a:pt x="28881" y="58323"/>
                      </a:cubicBezTo>
                      <a:cubicBezTo>
                        <a:pt x="26378" y="60217"/>
                        <a:pt x="22787" y="61164"/>
                        <a:pt x="18106" y="61164"/>
                      </a:cubicBezTo>
                      <a:cubicBezTo>
                        <a:pt x="15545" y="61164"/>
                        <a:pt x="12800" y="60885"/>
                        <a:pt x="9874" y="60325"/>
                      </a:cubicBezTo>
                      <a:cubicBezTo>
                        <a:pt x="6948" y="59775"/>
                        <a:pt x="3731" y="58921"/>
                        <a:pt x="223" y="57763"/>
                      </a:cubicBezTo>
                      <a:lnTo>
                        <a:pt x="223" y="66038"/>
                      </a:lnTo>
                      <a:cubicBezTo>
                        <a:pt x="3770" y="67020"/>
                        <a:pt x="7091" y="67756"/>
                        <a:pt x="10184" y="68247"/>
                      </a:cubicBezTo>
                      <a:cubicBezTo>
                        <a:pt x="13278" y="68737"/>
                        <a:pt x="16195" y="68983"/>
                        <a:pt x="18934" y="68983"/>
                      </a:cubicBezTo>
                      <a:cubicBezTo>
                        <a:pt x="26019" y="68983"/>
                        <a:pt x="31620" y="67378"/>
                        <a:pt x="35739" y="64168"/>
                      </a:cubicBezTo>
                      <a:cubicBezTo>
                        <a:pt x="39867" y="60968"/>
                        <a:pt x="41932" y="56639"/>
                        <a:pt x="41932" y="51182"/>
                      </a:cubicBezTo>
                      <a:cubicBezTo>
                        <a:pt x="41932" y="47373"/>
                        <a:pt x="40838" y="44158"/>
                        <a:pt x="38651" y="41537"/>
                      </a:cubicBezTo>
                      <a:cubicBezTo>
                        <a:pt x="36463" y="38917"/>
                        <a:pt x="33354" y="37101"/>
                        <a:pt x="29324" y="360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1" name="Graphic 19">
                <a:extLst>
                  <a:ext uri="{FF2B5EF4-FFF2-40B4-BE49-F238E27FC236}">
                    <a16:creationId xmlns:a16="http://schemas.microsoft.com/office/drawing/2014/main" id="{69FF6D45-7AD8-C32E-B2C2-803770DF21E2}"/>
                  </a:ext>
                </a:extLst>
              </p:cNvPr>
              <p:cNvGrpSpPr/>
              <p:nvPr/>
            </p:nvGrpSpPr>
            <p:grpSpPr>
              <a:xfrm>
                <a:off x="2580869" y="3443376"/>
                <a:ext cx="262667" cy="73717"/>
                <a:chOff x="2580869" y="3443376"/>
                <a:chExt cx="262667" cy="73717"/>
              </a:xfrm>
              <a:solidFill>
                <a:srgbClr val="000000"/>
              </a:solidFill>
            </p:grpSpPr>
            <p:sp>
              <p:nvSpPr>
                <p:cNvPr id="362" name="Freeform 361">
                  <a:extLst>
                    <a:ext uri="{FF2B5EF4-FFF2-40B4-BE49-F238E27FC236}">
                      <a16:creationId xmlns:a16="http://schemas.microsoft.com/office/drawing/2014/main" id="{315F99A4-AB5C-3912-027F-2E1EC586EAFD}"/>
                    </a:ext>
                  </a:extLst>
                </p:cNvPr>
                <p:cNvSpPr/>
                <p:nvPr/>
              </p:nvSpPr>
              <p:spPr>
                <a:xfrm flipV="1">
                  <a:off x="2580869" y="3443376"/>
                  <a:ext cx="45389" cy="71278"/>
                </a:xfrm>
                <a:custGeom>
                  <a:avLst/>
                  <a:gdLst>
                    <a:gd name="connsiteX0" fmla="*/ 29356 w 45389"/>
                    <a:gd name="connsiteY0" fmla="*/ 36090 h 71278"/>
                    <a:gd name="connsiteX1" fmla="*/ 39805 w 45389"/>
                    <a:gd name="connsiteY1" fmla="*/ 30141 h 71278"/>
                    <a:gd name="connsiteX2" fmla="*/ 43574 w 45389"/>
                    <a:gd name="connsiteY2" fmla="*/ 19010 h 71278"/>
                    <a:gd name="connsiteX3" fmla="*/ 36554 w 45389"/>
                    <a:gd name="connsiteY3" fmla="*/ 3270 h 71278"/>
                    <a:gd name="connsiteX4" fmla="*/ 16601 w 45389"/>
                    <a:gd name="connsiteY4" fmla="*/ -2296 h 71278"/>
                    <a:gd name="connsiteX5" fmla="*/ 7674 w 45389"/>
                    <a:gd name="connsiteY5" fmla="*/ -1442 h 71278"/>
                    <a:gd name="connsiteX6" fmla="*/ -1815 w 45389"/>
                    <a:gd name="connsiteY6" fmla="*/ 1120 h 71278"/>
                    <a:gd name="connsiteX7" fmla="*/ -1815 w 45389"/>
                    <a:gd name="connsiteY7" fmla="*/ 10087 h 71278"/>
                    <a:gd name="connsiteX8" fmla="*/ 6669 w 45389"/>
                    <a:gd name="connsiteY8" fmla="*/ 6686 h 71278"/>
                    <a:gd name="connsiteX9" fmla="*/ 16335 w 45389"/>
                    <a:gd name="connsiteY9" fmla="*/ 5537 h 71278"/>
                    <a:gd name="connsiteX10" fmla="*/ 29696 w 45389"/>
                    <a:gd name="connsiteY10" fmla="*/ 8983 h 71278"/>
                    <a:gd name="connsiteX11" fmla="*/ 34292 w 45389"/>
                    <a:gd name="connsiteY11" fmla="*/ 19010 h 71278"/>
                    <a:gd name="connsiteX12" fmla="*/ 30021 w 45389"/>
                    <a:gd name="connsiteY12" fmla="*/ 28507 h 71278"/>
                    <a:gd name="connsiteX13" fmla="*/ 18138 w 45389"/>
                    <a:gd name="connsiteY13" fmla="*/ 31937 h 71278"/>
                    <a:gd name="connsiteX14" fmla="*/ 10097 w 45389"/>
                    <a:gd name="connsiteY14" fmla="*/ 31937 h 71278"/>
                    <a:gd name="connsiteX15" fmla="*/ 10097 w 45389"/>
                    <a:gd name="connsiteY15" fmla="*/ 39579 h 71278"/>
                    <a:gd name="connsiteX16" fmla="*/ 18507 w 45389"/>
                    <a:gd name="connsiteY16" fmla="*/ 39579 h 71278"/>
                    <a:gd name="connsiteX17" fmla="*/ 29031 w 45389"/>
                    <a:gd name="connsiteY17" fmla="*/ 42318 h 71278"/>
                    <a:gd name="connsiteX18" fmla="*/ 32681 w 45389"/>
                    <a:gd name="connsiteY18" fmla="*/ 50210 h 71278"/>
                    <a:gd name="connsiteX19" fmla="*/ 28912 w 45389"/>
                    <a:gd name="connsiteY19" fmla="*/ 58323 h 71278"/>
                    <a:gd name="connsiteX20" fmla="*/ 18138 w 45389"/>
                    <a:gd name="connsiteY20" fmla="*/ 61164 h 71278"/>
                    <a:gd name="connsiteX21" fmla="*/ 9905 w 45389"/>
                    <a:gd name="connsiteY21" fmla="*/ 60325 h 71278"/>
                    <a:gd name="connsiteX22" fmla="*/ 254 w 45389"/>
                    <a:gd name="connsiteY22" fmla="*/ 57763 h 71278"/>
                    <a:gd name="connsiteX23" fmla="*/ 254 w 45389"/>
                    <a:gd name="connsiteY23" fmla="*/ 66038 h 71278"/>
                    <a:gd name="connsiteX24" fmla="*/ 10216 w 45389"/>
                    <a:gd name="connsiteY24" fmla="*/ 68247 h 71278"/>
                    <a:gd name="connsiteX25" fmla="*/ 18965 w 45389"/>
                    <a:gd name="connsiteY25" fmla="*/ 68983 h 71278"/>
                    <a:gd name="connsiteX26" fmla="*/ 35770 w 45389"/>
                    <a:gd name="connsiteY26" fmla="*/ 64168 h 71278"/>
                    <a:gd name="connsiteX27" fmla="*/ 41963 w 45389"/>
                    <a:gd name="connsiteY27" fmla="*/ 51182 h 71278"/>
                    <a:gd name="connsiteX28" fmla="*/ 38682 w 45389"/>
                    <a:gd name="connsiteY28" fmla="*/ 41537 h 71278"/>
                    <a:gd name="connsiteX29" fmla="*/ 29356 w 45389"/>
                    <a:gd name="connsiteY29" fmla="*/ 36090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356" y="36090"/>
                      </a:moveTo>
                      <a:cubicBezTo>
                        <a:pt x="33819" y="35137"/>
                        <a:pt x="37302" y="33155"/>
                        <a:pt x="39805" y="30141"/>
                      </a:cubicBezTo>
                      <a:cubicBezTo>
                        <a:pt x="42318" y="27137"/>
                        <a:pt x="43574" y="23427"/>
                        <a:pt x="43574" y="19010"/>
                      </a:cubicBezTo>
                      <a:cubicBezTo>
                        <a:pt x="43574" y="12237"/>
                        <a:pt x="41234" y="6990"/>
                        <a:pt x="36554" y="3270"/>
                      </a:cubicBezTo>
                      <a:cubicBezTo>
                        <a:pt x="31873" y="-440"/>
                        <a:pt x="25222" y="-2296"/>
                        <a:pt x="16601" y="-2296"/>
                      </a:cubicBezTo>
                      <a:cubicBezTo>
                        <a:pt x="13714" y="-2296"/>
                        <a:pt x="10738" y="-2011"/>
                        <a:pt x="7674" y="-1442"/>
                      </a:cubicBezTo>
                      <a:cubicBezTo>
                        <a:pt x="4609" y="-872"/>
                        <a:pt x="1446" y="-18"/>
                        <a:pt x="-1815" y="1120"/>
                      </a:cubicBezTo>
                      <a:lnTo>
                        <a:pt x="-1815" y="10087"/>
                      </a:lnTo>
                      <a:cubicBezTo>
                        <a:pt x="766" y="8585"/>
                        <a:pt x="3594" y="7452"/>
                        <a:pt x="6669" y="6686"/>
                      </a:cubicBezTo>
                      <a:cubicBezTo>
                        <a:pt x="9753" y="5920"/>
                        <a:pt x="12975" y="5537"/>
                        <a:pt x="16335" y="5537"/>
                      </a:cubicBezTo>
                      <a:cubicBezTo>
                        <a:pt x="22178" y="5537"/>
                        <a:pt x="26631" y="6686"/>
                        <a:pt x="29696" y="8983"/>
                      </a:cubicBezTo>
                      <a:cubicBezTo>
                        <a:pt x="32760" y="11280"/>
                        <a:pt x="34292" y="14622"/>
                        <a:pt x="34292" y="19010"/>
                      </a:cubicBezTo>
                      <a:cubicBezTo>
                        <a:pt x="34292" y="23064"/>
                        <a:pt x="32868" y="26229"/>
                        <a:pt x="30021" y="28507"/>
                      </a:cubicBezTo>
                      <a:cubicBezTo>
                        <a:pt x="27173" y="30794"/>
                        <a:pt x="23212" y="31937"/>
                        <a:pt x="18138" y="31937"/>
                      </a:cubicBezTo>
                      <a:lnTo>
                        <a:pt x="10097" y="31937"/>
                      </a:lnTo>
                      <a:lnTo>
                        <a:pt x="10097" y="39579"/>
                      </a:lnTo>
                      <a:lnTo>
                        <a:pt x="18507" y="39579"/>
                      </a:lnTo>
                      <a:cubicBezTo>
                        <a:pt x="23089" y="39579"/>
                        <a:pt x="26597" y="40492"/>
                        <a:pt x="29031" y="42318"/>
                      </a:cubicBezTo>
                      <a:cubicBezTo>
                        <a:pt x="31464" y="44144"/>
                        <a:pt x="32681" y="46774"/>
                        <a:pt x="32681" y="50210"/>
                      </a:cubicBezTo>
                      <a:cubicBezTo>
                        <a:pt x="32681" y="53734"/>
                        <a:pt x="31425" y="56438"/>
                        <a:pt x="28912" y="58323"/>
                      </a:cubicBezTo>
                      <a:cubicBezTo>
                        <a:pt x="26410" y="60217"/>
                        <a:pt x="22818" y="61164"/>
                        <a:pt x="18138" y="61164"/>
                      </a:cubicBezTo>
                      <a:cubicBezTo>
                        <a:pt x="15576" y="61164"/>
                        <a:pt x="12832" y="60885"/>
                        <a:pt x="9905" y="60325"/>
                      </a:cubicBezTo>
                      <a:cubicBezTo>
                        <a:pt x="6979" y="59775"/>
                        <a:pt x="3762" y="58921"/>
                        <a:pt x="254" y="57763"/>
                      </a:cubicBezTo>
                      <a:lnTo>
                        <a:pt x="254" y="66038"/>
                      </a:lnTo>
                      <a:cubicBezTo>
                        <a:pt x="3801" y="67020"/>
                        <a:pt x="7122" y="67756"/>
                        <a:pt x="10216" y="68247"/>
                      </a:cubicBezTo>
                      <a:cubicBezTo>
                        <a:pt x="13310" y="68737"/>
                        <a:pt x="16226" y="68983"/>
                        <a:pt x="18965" y="68983"/>
                      </a:cubicBezTo>
                      <a:cubicBezTo>
                        <a:pt x="26050" y="68983"/>
                        <a:pt x="31651" y="67378"/>
                        <a:pt x="35770" y="64168"/>
                      </a:cubicBezTo>
                      <a:cubicBezTo>
                        <a:pt x="39899" y="60968"/>
                        <a:pt x="41963" y="56639"/>
                        <a:pt x="41963" y="51182"/>
                      </a:cubicBezTo>
                      <a:cubicBezTo>
                        <a:pt x="41963" y="47373"/>
                        <a:pt x="40869" y="44158"/>
                        <a:pt x="38682" y="41537"/>
                      </a:cubicBezTo>
                      <a:cubicBezTo>
                        <a:pt x="36494" y="38917"/>
                        <a:pt x="33386" y="37101"/>
                        <a:pt x="29356" y="360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3" name="Freeform 362">
                  <a:extLst>
                    <a:ext uri="{FF2B5EF4-FFF2-40B4-BE49-F238E27FC236}">
                      <a16:creationId xmlns:a16="http://schemas.microsoft.com/office/drawing/2014/main" id="{9E8CEE26-A260-5268-3338-263A745EA42B}"/>
                    </a:ext>
                  </a:extLst>
                </p:cNvPr>
                <p:cNvSpPr/>
                <p:nvPr/>
              </p:nvSpPr>
              <p:spPr>
                <a:xfrm flipV="1">
                  <a:off x="2640445" y="3443376"/>
                  <a:ext cx="47620" cy="71278"/>
                </a:xfrm>
                <a:custGeom>
                  <a:avLst/>
                  <a:gdLst>
                    <a:gd name="connsiteX0" fmla="*/ 22780 w 47620"/>
                    <a:gd name="connsiteY0" fmla="*/ 37091 h 71278"/>
                    <a:gd name="connsiteX1" fmla="*/ 12818 w 47620"/>
                    <a:gd name="connsiteY1" fmla="*/ 32806 h 71278"/>
                    <a:gd name="connsiteX2" fmla="*/ 9153 w 47620"/>
                    <a:gd name="connsiteY2" fmla="*/ 21086 h 71278"/>
                    <a:gd name="connsiteX3" fmla="*/ 12818 w 47620"/>
                    <a:gd name="connsiteY3" fmla="*/ 9366 h 71278"/>
                    <a:gd name="connsiteX4" fmla="*/ 22780 w 47620"/>
                    <a:gd name="connsiteY4" fmla="*/ 5066 h 71278"/>
                    <a:gd name="connsiteX5" fmla="*/ 32727 w 47620"/>
                    <a:gd name="connsiteY5" fmla="*/ 9366 h 71278"/>
                    <a:gd name="connsiteX6" fmla="*/ 36392 w 47620"/>
                    <a:gd name="connsiteY6" fmla="*/ 21086 h 71278"/>
                    <a:gd name="connsiteX7" fmla="*/ 32727 w 47620"/>
                    <a:gd name="connsiteY7" fmla="*/ 32806 h 71278"/>
                    <a:gd name="connsiteX8" fmla="*/ 22780 w 47620"/>
                    <a:gd name="connsiteY8" fmla="*/ 37091 h 71278"/>
                    <a:gd name="connsiteX9" fmla="*/ 41299 w 47620"/>
                    <a:gd name="connsiteY9" fmla="*/ 66229 h 71278"/>
                    <a:gd name="connsiteX10" fmla="*/ 41299 w 47620"/>
                    <a:gd name="connsiteY10" fmla="*/ 57763 h 71278"/>
                    <a:gd name="connsiteX11" fmla="*/ 34205 w 47620"/>
                    <a:gd name="connsiteY11" fmla="*/ 60281 h 71278"/>
                    <a:gd name="connsiteX12" fmla="*/ 27111 w 47620"/>
                    <a:gd name="connsiteY12" fmla="*/ 61164 h 71278"/>
                    <a:gd name="connsiteX13" fmla="*/ 12996 w 47620"/>
                    <a:gd name="connsiteY13" fmla="*/ 54951 h 71278"/>
                    <a:gd name="connsiteX14" fmla="*/ 7439 w 47620"/>
                    <a:gd name="connsiteY14" fmla="*/ 36178 h 71278"/>
                    <a:gd name="connsiteX15" fmla="*/ 14267 w 47620"/>
                    <a:gd name="connsiteY15" fmla="*/ 42318 h 71278"/>
                    <a:gd name="connsiteX16" fmla="*/ 23327 w 47620"/>
                    <a:gd name="connsiteY16" fmla="*/ 44453 h 71278"/>
                    <a:gd name="connsiteX17" fmla="*/ 39747 w 47620"/>
                    <a:gd name="connsiteY17" fmla="*/ 38166 h 71278"/>
                    <a:gd name="connsiteX18" fmla="*/ 45778 w 47620"/>
                    <a:gd name="connsiteY18" fmla="*/ 21086 h 71278"/>
                    <a:gd name="connsiteX19" fmla="*/ 39496 w 47620"/>
                    <a:gd name="connsiteY19" fmla="*/ 4094 h 71278"/>
                    <a:gd name="connsiteX20" fmla="*/ 22780 w 47620"/>
                    <a:gd name="connsiteY20" fmla="*/ -2296 h 71278"/>
                    <a:gd name="connsiteX21" fmla="*/ 4483 w 47620"/>
                    <a:gd name="connsiteY21" fmla="*/ 6833 h 71278"/>
                    <a:gd name="connsiteX22" fmla="*/ -1843 w 47620"/>
                    <a:gd name="connsiteY22" fmla="*/ 33321 h 71278"/>
                    <a:gd name="connsiteX23" fmla="*/ 5916 w 47620"/>
                    <a:gd name="connsiteY23" fmla="*/ 59294 h 71278"/>
                    <a:gd name="connsiteX24" fmla="*/ 26741 w 47620"/>
                    <a:gd name="connsiteY24" fmla="*/ 68983 h 71278"/>
                    <a:gd name="connsiteX25" fmla="*/ 33836 w 47620"/>
                    <a:gd name="connsiteY25" fmla="*/ 68291 h 71278"/>
                    <a:gd name="connsiteX26" fmla="*/ 41299 w 47620"/>
                    <a:gd name="connsiteY26" fmla="*/ 66229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0" h="71278">
                      <a:moveTo>
                        <a:pt x="22780" y="37091"/>
                      </a:moveTo>
                      <a:cubicBezTo>
                        <a:pt x="18593" y="37091"/>
                        <a:pt x="15272" y="35663"/>
                        <a:pt x="12818" y="32806"/>
                      </a:cubicBezTo>
                      <a:cubicBezTo>
                        <a:pt x="10375" y="29960"/>
                        <a:pt x="9153" y="26053"/>
                        <a:pt x="9153" y="21086"/>
                      </a:cubicBezTo>
                      <a:cubicBezTo>
                        <a:pt x="9153" y="16149"/>
                        <a:pt x="10375" y="12242"/>
                        <a:pt x="12818" y="9366"/>
                      </a:cubicBezTo>
                      <a:cubicBezTo>
                        <a:pt x="15272" y="6499"/>
                        <a:pt x="18593" y="5066"/>
                        <a:pt x="22780" y="5066"/>
                      </a:cubicBezTo>
                      <a:cubicBezTo>
                        <a:pt x="26968" y="5066"/>
                        <a:pt x="30283" y="6499"/>
                        <a:pt x="32727" y="9366"/>
                      </a:cubicBezTo>
                      <a:cubicBezTo>
                        <a:pt x="35171" y="12242"/>
                        <a:pt x="36392" y="16149"/>
                        <a:pt x="36392" y="21086"/>
                      </a:cubicBezTo>
                      <a:cubicBezTo>
                        <a:pt x="36392" y="26053"/>
                        <a:pt x="35171" y="29960"/>
                        <a:pt x="32727" y="32806"/>
                      </a:cubicBezTo>
                      <a:cubicBezTo>
                        <a:pt x="30283" y="35663"/>
                        <a:pt x="26968" y="37091"/>
                        <a:pt x="22780" y="37091"/>
                      </a:cubicBezTo>
                      <a:close/>
                      <a:moveTo>
                        <a:pt x="41299" y="66229"/>
                      </a:moveTo>
                      <a:lnTo>
                        <a:pt x="41299" y="57763"/>
                      </a:lnTo>
                      <a:cubicBezTo>
                        <a:pt x="38954" y="58863"/>
                        <a:pt x="36589" y="59702"/>
                        <a:pt x="34205" y="60281"/>
                      </a:cubicBezTo>
                      <a:cubicBezTo>
                        <a:pt x="31821" y="60870"/>
                        <a:pt x="29456" y="61164"/>
                        <a:pt x="27111" y="61164"/>
                      </a:cubicBezTo>
                      <a:cubicBezTo>
                        <a:pt x="20952" y="61164"/>
                        <a:pt x="16247" y="59093"/>
                        <a:pt x="12996" y="54951"/>
                      </a:cubicBezTo>
                      <a:cubicBezTo>
                        <a:pt x="9754" y="50809"/>
                        <a:pt x="7902" y="44551"/>
                        <a:pt x="7439" y="36178"/>
                      </a:cubicBezTo>
                      <a:cubicBezTo>
                        <a:pt x="9252" y="38848"/>
                        <a:pt x="11528" y="40894"/>
                        <a:pt x="14267" y="42318"/>
                      </a:cubicBezTo>
                      <a:cubicBezTo>
                        <a:pt x="17016" y="43741"/>
                        <a:pt x="20036" y="44453"/>
                        <a:pt x="23327" y="44453"/>
                      </a:cubicBezTo>
                      <a:cubicBezTo>
                        <a:pt x="30254" y="44453"/>
                        <a:pt x="35727" y="42357"/>
                        <a:pt x="39747" y="38166"/>
                      </a:cubicBezTo>
                      <a:cubicBezTo>
                        <a:pt x="43768" y="33984"/>
                        <a:pt x="45778" y="28291"/>
                        <a:pt x="45778" y="21086"/>
                      </a:cubicBezTo>
                      <a:cubicBezTo>
                        <a:pt x="45778" y="14028"/>
                        <a:pt x="43684" y="8364"/>
                        <a:pt x="39496" y="4094"/>
                      </a:cubicBezTo>
                      <a:cubicBezTo>
                        <a:pt x="35309" y="-166"/>
                        <a:pt x="29737" y="-2296"/>
                        <a:pt x="22780" y="-2296"/>
                      </a:cubicBezTo>
                      <a:cubicBezTo>
                        <a:pt x="14799" y="-2296"/>
                        <a:pt x="8700" y="747"/>
                        <a:pt x="4483" y="6833"/>
                      </a:cubicBezTo>
                      <a:cubicBezTo>
                        <a:pt x="265" y="12929"/>
                        <a:pt x="-1843" y="21758"/>
                        <a:pt x="-1843" y="33321"/>
                      </a:cubicBezTo>
                      <a:cubicBezTo>
                        <a:pt x="-1843" y="44178"/>
                        <a:pt x="743" y="52835"/>
                        <a:pt x="5916" y="59294"/>
                      </a:cubicBezTo>
                      <a:cubicBezTo>
                        <a:pt x="11089" y="65753"/>
                        <a:pt x="18031" y="68983"/>
                        <a:pt x="26741" y="68983"/>
                      </a:cubicBezTo>
                      <a:cubicBezTo>
                        <a:pt x="29086" y="68983"/>
                        <a:pt x="31451" y="68752"/>
                        <a:pt x="33836" y="68291"/>
                      </a:cubicBezTo>
                      <a:cubicBezTo>
                        <a:pt x="36220" y="67829"/>
                        <a:pt x="38708" y="67142"/>
                        <a:pt x="41299" y="662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4" name="Freeform 363">
                  <a:extLst>
                    <a:ext uri="{FF2B5EF4-FFF2-40B4-BE49-F238E27FC236}">
                      <a16:creationId xmlns:a16="http://schemas.microsoft.com/office/drawing/2014/main" id="{1A1F5A47-5E91-8BD4-B6D7-877EDE336534}"/>
                    </a:ext>
                  </a:extLst>
                </p:cNvPr>
                <p:cNvSpPr/>
                <p:nvPr/>
              </p:nvSpPr>
              <p:spPr>
                <a:xfrm flipV="1">
                  <a:off x="2704130" y="3501624"/>
                  <a:ext cx="9754" cy="11690"/>
                </a:xfrm>
                <a:custGeom>
                  <a:avLst/>
                  <a:gdLst>
                    <a:gd name="connsiteX0" fmla="*/ -795 w 9754"/>
                    <a:gd name="connsiteY0" fmla="*/ 11331 h 11690"/>
                    <a:gd name="connsiteX1" fmla="*/ 8960 w 9754"/>
                    <a:gd name="connsiteY1" fmla="*/ 11331 h 11690"/>
                    <a:gd name="connsiteX2" fmla="*/ 8960 w 9754"/>
                    <a:gd name="connsiteY2" fmla="*/ -360 h 11690"/>
                    <a:gd name="connsiteX3" fmla="*/ -795 w 9754"/>
                    <a:gd name="connsiteY3" fmla="*/ -360 h 11690"/>
                    <a:gd name="connsiteX4" fmla="*/ -795 w 9754"/>
                    <a:gd name="connsiteY4" fmla="*/ 11331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5" y="11331"/>
                      </a:moveTo>
                      <a:lnTo>
                        <a:pt x="8960" y="11331"/>
                      </a:lnTo>
                      <a:lnTo>
                        <a:pt x="8960" y="-360"/>
                      </a:lnTo>
                      <a:lnTo>
                        <a:pt x="-795" y="-360"/>
                      </a:lnTo>
                      <a:lnTo>
                        <a:pt x="-795" y="113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5" name="Freeform 364">
                  <a:extLst>
                    <a:ext uri="{FF2B5EF4-FFF2-40B4-BE49-F238E27FC236}">
                      <a16:creationId xmlns:a16="http://schemas.microsoft.com/office/drawing/2014/main" id="{0352586B-8328-3745-0CAD-4963E441597D}"/>
                    </a:ext>
                  </a:extLst>
                </p:cNvPr>
                <p:cNvSpPr/>
                <p:nvPr/>
              </p:nvSpPr>
              <p:spPr>
                <a:xfrm flipV="1">
                  <a:off x="2730325" y="3443376"/>
                  <a:ext cx="47665" cy="71278"/>
                </a:xfrm>
                <a:custGeom>
                  <a:avLst/>
                  <a:gdLst>
                    <a:gd name="connsiteX0" fmla="*/ 22015 w 47665"/>
                    <a:gd name="connsiteY0" fmla="*/ 61621 h 71278"/>
                    <a:gd name="connsiteX1" fmla="*/ 11181 w 47665"/>
                    <a:gd name="connsiteY1" fmla="*/ 54553 h 71278"/>
                    <a:gd name="connsiteX2" fmla="*/ 7560 w 47665"/>
                    <a:gd name="connsiteY2" fmla="*/ 33321 h 71278"/>
                    <a:gd name="connsiteX3" fmla="*/ 11181 w 47665"/>
                    <a:gd name="connsiteY3" fmla="*/ 12134 h 71278"/>
                    <a:gd name="connsiteX4" fmla="*/ 22015 w 47665"/>
                    <a:gd name="connsiteY4" fmla="*/ 5066 h 71278"/>
                    <a:gd name="connsiteX5" fmla="*/ 32893 w 47665"/>
                    <a:gd name="connsiteY5" fmla="*/ 12134 h 71278"/>
                    <a:gd name="connsiteX6" fmla="*/ 36529 w 47665"/>
                    <a:gd name="connsiteY6" fmla="*/ 33321 h 71278"/>
                    <a:gd name="connsiteX7" fmla="*/ 32893 w 47665"/>
                    <a:gd name="connsiteY7" fmla="*/ 54553 h 71278"/>
                    <a:gd name="connsiteX8" fmla="*/ 22015 w 47665"/>
                    <a:gd name="connsiteY8" fmla="*/ 61621 h 71278"/>
                    <a:gd name="connsiteX9" fmla="*/ 22015 w 47665"/>
                    <a:gd name="connsiteY9" fmla="*/ 68983 h 71278"/>
                    <a:gd name="connsiteX10" fmla="*/ 39736 w 47665"/>
                    <a:gd name="connsiteY10" fmla="*/ 59839 h 71278"/>
                    <a:gd name="connsiteX11" fmla="*/ 45855 w 47665"/>
                    <a:gd name="connsiteY11" fmla="*/ 33321 h 71278"/>
                    <a:gd name="connsiteX12" fmla="*/ 39736 w 47665"/>
                    <a:gd name="connsiteY12" fmla="*/ 6833 h 71278"/>
                    <a:gd name="connsiteX13" fmla="*/ 22015 w 47665"/>
                    <a:gd name="connsiteY13" fmla="*/ -2296 h 71278"/>
                    <a:gd name="connsiteX14" fmla="*/ 4309 w 47665"/>
                    <a:gd name="connsiteY14" fmla="*/ 6833 h 71278"/>
                    <a:gd name="connsiteX15" fmla="*/ -1810 w 47665"/>
                    <a:gd name="connsiteY15" fmla="*/ 33321 h 71278"/>
                    <a:gd name="connsiteX16" fmla="*/ 4309 w 47665"/>
                    <a:gd name="connsiteY16" fmla="*/ 59839 h 71278"/>
                    <a:gd name="connsiteX17" fmla="*/ 22015 w 47665"/>
                    <a:gd name="connsiteY17" fmla="*/ 68983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8">
                      <a:moveTo>
                        <a:pt x="22015" y="61621"/>
                      </a:moveTo>
                      <a:cubicBezTo>
                        <a:pt x="17216" y="61621"/>
                        <a:pt x="13605" y="59265"/>
                        <a:pt x="11181" y="54553"/>
                      </a:cubicBezTo>
                      <a:cubicBezTo>
                        <a:pt x="8767" y="49852"/>
                        <a:pt x="7560" y="42774"/>
                        <a:pt x="7560" y="33321"/>
                      </a:cubicBezTo>
                      <a:cubicBezTo>
                        <a:pt x="7560" y="23908"/>
                        <a:pt x="8767" y="16845"/>
                        <a:pt x="11181" y="12134"/>
                      </a:cubicBezTo>
                      <a:cubicBezTo>
                        <a:pt x="13605" y="7422"/>
                        <a:pt x="17216" y="5066"/>
                        <a:pt x="22015" y="5066"/>
                      </a:cubicBezTo>
                      <a:cubicBezTo>
                        <a:pt x="26853" y="5066"/>
                        <a:pt x="30479" y="7422"/>
                        <a:pt x="32893" y="12134"/>
                      </a:cubicBezTo>
                      <a:cubicBezTo>
                        <a:pt x="35317" y="16845"/>
                        <a:pt x="36529" y="23908"/>
                        <a:pt x="36529" y="33321"/>
                      </a:cubicBezTo>
                      <a:cubicBezTo>
                        <a:pt x="36529" y="42774"/>
                        <a:pt x="35317" y="49852"/>
                        <a:pt x="32893" y="54553"/>
                      </a:cubicBezTo>
                      <a:cubicBezTo>
                        <a:pt x="30479" y="59265"/>
                        <a:pt x="26853" y="61621"/>
                        <a:pt x="22015" y="61621"/>
                      </a:cubicBezTo>
                      <a:close/>
                      <a:moveTo>
                        <a:pt x="22015" y="68983"/>
                      </a:moveTo>
                      <a:cubicBezTo>
                        <a:pt x="29750" y="68983"/>
                        <a:pt x="35657" y="65935"/>
                        <a:pt x="39736" y="59839"/>
                      </a:cubicBezTo>
                      <a:cubicBezTo>
                        <a:pt x="43815" y="53753"/>
                        <a:pt x="45855" y="44914"/>
                        <a:pt x="45855" y="33321"/>
                      </a:cubicBezTo>
                      <a:cubicBezTo>
                        <a:pt x="45855" y="21758"/>
                        <a:pt x="43815" y="12929"/>
                        <a:pt x="39736" y="6833"/>
                      </a:cubicBezTo>
                      <a:cubicBezTo>
                        <a:pt x="35657" y="747"/>
                        <a:pt x="29750" y="-2296"/>
                        <a:pt x="22015" y="-2296"/>
                      </a:cubicBezTo>
                      <a:cubicBezTo>
                        <a:pt x="14290" y="-2296"/>
                        <a:pt x="8388" y="747"/>
                        <a:pt x="4309" y="6833"/>
                      </a:cubicBezTo>
                      <a:cubicBezTo>
                        <a:pt x="229" y="12929"/>
                        <a:pt x="-1810" y="21758"/>
                        <a:pt x="-1810" y="33321"/>
                      </a:cubicBezTo>
                      <a:cubicBezTo>
                        <a:pt x="-1810" y="44914"/>
                        <a:pt x="229" y="53753"/>
                        <a:pt x="4309" y="59839"/>
                      </a:cubicBezTo>
                      <a:cubicBezTo>
                        <a:pt x="8388" y="65935"/>
                        <a:pt x="14290" y="68983"/>
                        <a:pt x="22015" y="6898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6" name="Freeform 365">
                  <a:extLst>
                    <a:ext uri="{FF2B5EF4-FFF2-40B4-BE49-F238E27FC236}">
                      <a16:creationId xmlns:a16="http://schemas.microsoft.com/office/drawing/2014/main" id="{1D4F5D15-2A76-F0DF-6DAD-CDBD63904458}"/>
                    </a:ext>
                  </a:extLst>
                </p:cNvPr>
                <p:cNvSpPr/>
                <p:nvPr/>
              </p:nvSpPr>
              <p:spPr>
                <a:xfrm flipV="1">
                  <a:off x="2791571" y="3444613"/>
                  <a:ext cx="44620" cy="70041"/>
                </a:xfrm>
                <a:custGeom>
                  <a:avLst/>
                  <a:gdLst>
                    <a:gd name="connsiteX0" fmla="*/ 1139 w 44620"/>
                    <a:gd name="connsiteY0" fmla="*/ 67788 h 70041"/>
                    <a:gd name="connsiteX1" fmla="*/ 37763 w 44620"/>
                    <a:gd name="connsiteY1" fmla="*/ 67788 h 70041"/>
                    <a:gd name="connsiteX2" fmla="*/ 37763 w 44620"/>
                    <a:gd name="connsiteY2" fmla="*/ 59955 h 70041"/>
                    <a:gd name="connsiteX3" fmla="*/ 9682 w 44620"/>
                    <a:gd name="connsiteY3" fmla="*/ 59955 h 70041"/>
                    <a:gd name="connsiteX4" fmla="*/ 9682 w 44620"/>
                    <a:gd name="connsiteY4" fmla="*/ 43125 h 70041"/>
                    <a:gd name="connsiteX5" fmla="*/ 13731 w 44620"/>
                    <a:gd name="connsiteY5" fmla="*/ 44156 h 70041"/>
                    <a:gd name="connsiteX6" fmla="*/ 17810 w 44620"/>
                    <a:gd name="connsiteY6" fmla="*/ 44495 h 70041"/>
                    <a:gd name="connsiteX7" fmla="*/ 36093 w 44620"/>
                    <a:gd name="connsiteY7" fmla="*/ 38193 h 70041"/>
                    <a:gd name="connsiteX8" fmla="*/ 42848 w 44620"/>
                    <a:gd name="connsiteY8" fmla="*/ 21128 h 70041"/>
                    <a:gd name="connsiteX9" fmla="*/ 35916 w 44620"/>
                    <a:gd name="connsiteY9" fmla="*/ 3886 h 70041"/>
                    <a:gd name="connsiteX10" fmla="*/ 16377 w 44620"/>
                    <a:gd name="connsiteY10" fmla="*/ -2254 h 70041"/>
                    <a:gd name="connsiteX11" fmla="*/ 7524 w 44620"/>
                    <a:gd name="connsiteY11" fmla="*/ -1517 h 70041"/>
                    <a:gd name="connsiteX12" fmla="*/ -1773 w 44620"/>
                    <a:gd name="connsiteY12" fmla="*/ 691 h 70041"/>
                    <a:gd name="connsiteX13" fmla="*/ -1773 w 44620"/>
                    <a:gd name="connsiteY13" fmla="*/ 10041 h 70041"/>
                    <a:gd name="connsiteX14" fmla="*/ 6814 w 44620"/>
                    <a:gd name="connsiteY14" fmla="*/ 6684 h 70041"/>
                    <a:gd name="connsiteX15" fmla="*/ 16185 w 44620"/>
                    <a:gd name="connsiteY15" fmla="*/ 5579 h 70041"/>
                    <a:gd name="connsiteX16" fmla="*/ 28836 w 44620"/>
                    <a:gd name="connsiteY16" fmla="*/ 9761 h 70041"/>
                    <a:gd name="connsiteX17" fmla="*/ 33507 w 44620"/>
                    <a:gd name="connsiteY17" fmla="*/ 21128 h 70041"/>
                    <a:gd name="connsiteX18" fmla="*/ 28836 w 44620"/>
                    <a:gd name="connsiteY18" fmla="*/ 32480 h 70041"/>
                    <a:gd name="connsiteX19" fmla="*/ 16185 w 44620"/>
                    <a:gd name="connsiteY19" fmla="*/ 36676 h 70041"/>
                    <a:gd name="connsiteX20" fmla="*/ 8721 w 44620"/>
                    <a:gd name="connsiteY20" fmla="*/ 35852 h 70041"/>
                    <a:gd name="connsiteX21" fmla="*/ 1139 w 44620"/>
                    <a:gd name="connsiteY21" fmla="*/ 33275 h 70041"/>
                    <a:gd name="connsiteX22" fmla="*/ 1139 w 44620"/>
                    <a:gd name="connsiteY22" fmla="*/ 67788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1139" y="67788"/>
                      </a:moveTo>
                      <a:lnTo>
                        <a:pt x="37763" y="67788"/>
                      </a:lnTo>
                      <a:lnTo>
                        <a:pt x="37763" y="59955"/>
                      </a:lnTo>
                      <a:lnTo>
                        <a:pt x="9682" y="59955"/>
                      </a:lnTo>
                      <a:lnTo>
                        <a:pt x="9682" y="43125"/>
                      </a:lnTo>
                      <a:cubicBezTo>
                        <a:pt x="11031" y="43587"/>
                        <a:pt x="12381" y="43930"/>
                        <a:pt x="13731" y="44156"/>
                      </a:cubicBezTo>
                      <a:cubicBezTo>
                        <a:pt x="15091" y="44382"/>
                        <a:pt x="16451" y="44495"/>
                        <a:pt x="17810" y="44495"/>
                      </a:cubicBezTo>
                      <a:cubicBezTo>
                        <a:pt x="25506" y="44495"/>
                        <a:pt x="31600" y="42394"/>
                        <a:pt x="36093" y="38193"/>
                      </a:cubicBezTo>
                      <a:cubicBezTo>
                        <a:pt x="40596" y="33992"/>
                        <a:pt x="42848" y="28303"/>
                        <a:pt x="42848" y="21128"/>
                      </a:cubicBezTo>
                      <a:cubicBezTo>
                        <a:pt x="42848" y="13737"/>
                        <a:pt x="40537" y="7989"/>
                        <a:pt x="35916" y="3886"/>
                      </a:cubicBezTo>
                      <a:cubicBezTo>
                        <a:pt x="31295" y="-207"/>
                        <a:pt x="24782" y="-2254"/>
                        <a:pt x="16377" y="-2254"/>
                      </a:cubicBezTo>
                      <a:cubicBezTo>
                        <a:pt x="13480" y="-2254"/>
                        <a:pt x="10529" y="-2008"/>
                        <a:pt x="7524" y="-1517"/>
                      </a:cubicBezTo>
                      <a:cubicBezTo>
                        <a:pt x="4528" y="-1027"/>
                        <a:pt x="1429" y="-290"/>
                        <a:pt x="-1773" y="691"/>
                      </a:cubicBezTo>
                      <a:lnTo>
                        <a:pt x="-1773" y="10041"/>
                      </a:lnTo>
                      <a:cubicBezTo>
                        <a:pt x="996" y="8539"/>
                        <a:pt x="3858" y="7420"/>
                        <a:pt x="6814" y="6684"/>
                      </a:cubicBezTo>
                      <a:cubicBezTo>
                        <a:pt x="9770" y="5948"/>
                        <a:pt x="12894" y="5579"/>
                        <a:pt x="16185" y="5579"/>
                      </a:cubicBezTo>
                      <a:cubicBezTo>
                        <a:pt x="21515" y="5579"/>
                        <a:pt x="25733" y="6973"/>
                        <a:pt x="28836" y="9761"/>
                      </a:cubicBezTo>
                      <a:cubicBezTo>
                        <a:pt x="31950" y="12549"/>
                        <a:pt x="33507" y="16338"/>
                        <a:pt x="33507" y="21128"/>
                      </a:cubicBezTo>
                      <a:cubicBezTo>
                        <a:pt x="33507" y="25908"/>
                        <a:pt x="31950" y="29692"/>
                        <a:pt x="28836" y="32480"/>
                      </a:cubicBezTo>
                      <a:cubicBezTo>
                        <a:pt x="25733" y="35278"/>
                        <a:pt x="21515" y="36676"/>
                        <a:pt x="16185" y="36676"/>
                      </a:cubicBezTo>
                      <a:cubicBezTo>
                        <a:pt x="13692" y="36676"/>
                        <a:pt x="11204" y="36402"/>
                        <a:pt x="8721" y="35852"/>
                      </a:cubicBezTo>
                      <a:cubicBezTo>
                        <a:pt x="6248" y="35302"/>
                        <a:pt x="3720" y="34443"/>
                        <a:pt x="1139" y="33275"/>
                      </a:cubicBezTo>
                      <a:lnTo>
                        <a:pt x="1139" y="677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67" name="Graphic 19">
                <a:extLst>
                  <a:ext uri="{FF2B5EF4-FFF2-40B4-BE49-F238E27FC236}">
                    <a16:creationId xmlns:a16="http://schemas.microsoft.com/office/drawing/2014/main" id="{EB9F62F0-4A2B-6779-8E2E-D0DE89DF31EB}"/>
                  </a:ext>
                </a:extLst>
              </p:cNvPr>
              <p:cNvGrpSpPr/>
              <p:nvPr/>
            </p:nvGrpSpPr>
            <p:grpSpPr>
              <a:xfrm>
                <a:off x="3087577" y="3443376"/>
                <a:ext cx="263365" cy="73717"/>
                <a:chOff x="3087577" y="3443376"/>
                <a:chExt cx="263365" cy="73717"/>
              </a:xfrm>
              <a:solidFill>
                <a:srgbClr val="000000"/>
              </a:solidFill>
            </p:grpSpPr>
            <p:sp>
              <p:nvSpPr>
                <p:cNvPr id="368" name="Freeform 367">
                  <a:extLst>
                    <a:ext uri="{FF2B5EF4-FFF2-40B4-BE49-F238E27FC236}">
                      <a16:creationId xmlns:a16="http://schemas.microsoft.com/office/drawing/2014/main" id="{25BB4BF5-708E-F643-16F8-6BD3331EF122}"/>
                    </a:ext>
                  </a:extLst>
                </p:cNvPr>
                <p:cNvSpPr/>
                <p:nvPr/>
              </p:nvSpPr>
              <p:spPr>
                <a:xfrm flipV="1">
                  <a:off x="3087577" y="3443376"/>
                  <a:ext cx="45389" cy="71278"/>
                </a:xfrm>
                <a:custGeom>
                  <a:avLst/>
                  <a:gdLst>
                    <a:gd name="connsiteX0" fmla="*/ 29409 w 45389"/>
                    <a:gd name="connsiteY0" fmla="*/ 36090 h 71278"/>
                    <a:gd name="connsiteX1" fmla="*/ 39859 w 45389"/>
                    <a:gd name="connsiteY1" fmla="*/ 30141 h 71278"/>
                    <a:gd name="connsiteX2" fmla="*/ 43628 w 45389"/>
                    <a:gd name="connsiteY2" fmla="*/ 19010 h 71278"/>
                    <a:gd name="connsiteX3" fmla="*/ 36607 w 45389"/>
                    <a:gd name="connsiteY3" fmla="*/ 3270 h 71278"/>
                    <a:gd name="connsiteX4" fmla="*/ 16654 w 45389"/>
                    <a:gd name="connsiteY4" fmla="*/ -2296 h 71278"/>
                    <a:gd name="connsiteX5" fmla="*/ 7727 w 45389"/>
                    <a:gd name="connsiteY5" fmla="*/ -1442 h 71278"/>
                    <a:gd name="connsiteX6" fmla="*/ -1762 w 45389"/>
                    <a:gd name="connsiteY6" fmla="*/ 1120 h 71278"/>
                    <a:gd name="connsiteX7" fmla="*/ -1762 w 45389"/>
                    <a:gd name="connsiteY7" fmla="*/ 10087 h 71278"/>
                    <a:gd name="connsiteX8" fmla="*/ 6722 w 45389"/>
                    <a:gd name="connsiteY8" fmla="*/ 6686 h 71278"/>
                    <a:gd name="connsiteX9" fmla="*/ 16388 w 45389"/>
                    <a:gd name="connsiteY9" fmla="*/ 5537 h 71278"/>
                    <a:gd name="connsiteX10" fmla="*/ 29749 w 45389"/>
                    <a:gd name="connsiteY10" fmla="*/ 8983 h 71278"/>
                    <a:gd name="connsiteX11" fmla="*/ 34346 w 45389"/>
                    <a:gd name="connsiteY11" fmla="*/ 19010 h 71278"/>
                    <a:gd name="connsiteX12" fmla="*/ 30074 w 45389"/>
                    <a:gd name="connsiteY12" fmla="*/ 28507 h 71278"/>
                    <a:gd name="connsiteX13" fmla="*/ 18191 w 45389"/>
                    <a:gd name="connsiteY13" fmla="*/ 31937 h 71278"/>
                    <a:gd name="connsiteX14" fmla="*/ 10151 w 45389"/>
                    <a:gd name="connsiteY14" fmla="*/ 31937 h 71278"/>
                    <a:gd name="connsiteX15" fmla="*/ 10151 w 45389"/>
                    <a:gd name="connsiteY15" fmla="*/ 39579 h 71278"/>
                    <a:gd name="connsiteX16" fmla="*/ 18561 w 45389"/>
                    <a:gd name="connsiteY16" fmla="*/ 39579 h 71278"/>
                    <a:gd name="connsiteX17" fmla="*/ 29084 w 45389"/>
                    <a:gd name="connsiteY17" fmla="*/ 42318 h 71278"/>
                    <a:gd name="connsiteX18" fmla="*/ 32735 w 45389"/>
                    <a:gd name="connsiteY18" fmla="*/ 50210 h 71278"/>
                    <a:gd name="connsiteX19" fmla="*/ 28966 w 45389"/>
                    <a:gd name="connsiteY19" fmla="*/ 58323 h 71278"/>
                    <a:gd name="connsiteX20" fmla="*/ 18191 w 45389"/>
                    <a:gd name="connsiteY20" fmla="*/ 61164 h 71278"/>
                    <a:gd name="connsiteX21" fmla="*/ 9959 w 45389"/>
                    <a:gd name="connsiteY21" fmla="*/ 60325 h 71278"/>
                    <a:gd name="connsiteX22" fmla="*/ 308 w 45389"/>
                    <a:gd name="connsiteY22" fmla="*/ 57763 h 71278"/>
                    <a:gd name="connsiteX23" fmla="*/ 308 w 45389"/>
                    <a:gd name="connsiteY23" fmla="*/ 66038 h 71278"/>
                    <a:gd name="connsiteX24" fmla="*/ 10269 w 45389"/>
                    <a:gd name="connsiteY24" fmla="*/ 68247 h 71278"/>
                    <a:gd name="connsiteX25" fmla="*/ 19019 w 45389"/>
                    <a:gd name="connsiteY25" fmla="*/ 68983 h 71278"/>
                    <a:gd name="connsiteX26" fmla="*/ 35824 w 45389"/>
                    <a:gd name="connsiteY26" fmla="*/ 64168 h 71278"/>
                    <a:gd name="connsiteX27" fmla="*/ 42017 w 45389"/>
                    <a:gd name="connsiteY27" fmla="*/ 51182 h 71278"/>
                    <a:gd name="connsiteX28" fmla="*/ 38735 w 45389"/>
                    <a:gd name="connsiteY28" fmla="*/ 41537 h 71278"/>
                    <a:gd name="connsiteX29" fmla="*/ 29409 w 45389"/>
                    <a:gd name="connsiteY29" fmla="*/ 36090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409" y="36090"/>
                      </a:moveTo>
                      <a:cubicBezTo>
                        <a:pt x="33873" y="35137"/>
                        <a:pt x="37356" y="33155"/>
                        <a:pt x="39859" y="30141"/>
                      </a:cubicBezTo>
                      <a:cubicBezTo>
                        <a:pt x="42371" y="27137"/>
                        <a:pt x="43628" y="23427"/>
                        <a:pt x="43628" y="19010"/>
                      </a:cubicBezTo>
                      <a:cubicBezTo>
                        <a:pt x="43628" y="12237"/>
                        <a:pt x="41287" y="6990"/>
                        <a:pt x="36607" y="3270"/>
                      </a:cubicBezTo>
                      <a:cubicBezTo>
                        <a:pt x="31927" y="-440"/>
                        <a:pt x="25276" y="-2296"/>
                        <a:pt x="16654" y="-2296"/>
                      </a:cubicBezTo>
                      <a:cubicBezTo>
                        <a:pt x="13767" y="-2296"/>
                        <a:pt x="10791" y="-2011"/>
                        <a:pt x="7727" y="-1442"/>
                      </a:cubicBezTo>
                      <a:cubicBezTo>
                        <a:pt x="4663" y="-872"/>
                        <a:pt x="1500" y="-18"/>
                        <a:pt x="-1762" y="1120"/>
                      </a:cubicBezTo>
                      <a:lnTo>
                        <a:pt x="-1762" y="10087"/>
                      </a:lnTo>
                      <a:cubicBezTo>
                        <a:pt x="820" y="8585"/>
                        <a:pt x="3648" y="7452"/>
                        <a:pt x="6722" y="6686"/>
                      </a:cubicBezTo>
                      <a:cubicBezTo>
                        <a:pt x="9806" y="5920"/>
                        <a:pt x="13028" y="5537"/>
                        <a:pt x="16388" y="5537"/>
                      </a:cubicBezTo>
                      <a:cubicBezTo>
                        <a:pt x="22231" y="5537"/>
                        <a:pt x="26685" y="6686"/>
                        <a:pt x="29749" y="8983"/>
                      </a:cubicBezTo>
                      <a:cubicBezTo>
                        <a:pt x="32814" y="11280"/>
                        <a:pt x="34346" y="14622"/>
                        <a:pt x="34346" y="19010"/>
                      </a:cubicBezTo>
                      <a:cubicBezTo>
                        <a:pt x="34346" y="23064"/>
                        <a:pt x="32922" y="26229"/>
                        <a:pt x="30074" y="28507"/>
                      </a:cubicBezTo>
                      <a:cubicBezTo>
                        <a:pt x="27227" y="30794"/>
                        <a:pt x="23266" y="31937"/>
                        <a:pt x="18191" y="31937"/>
                      </a:cubicBezTo>
                      <a:lnTo>
                        <a:pt x="10151" y="31937"/>
                      </a:lnTo>
                      <a:lnTo>
                        <a:pt x="10151" y="39579"/>
                      </a:lnTo>
                      <a:lnTo>
                        <a:pt x="18561" y="39579"/>
                      </a:lnTo>
                      <a:cubicBezTo>
                        <a:pt x="23143" y="39579"/>
                        <a:pt x="26650" y="40492"/>
                        <a:pt x="29084" y="42318"/>
                      </a:cubicBezTo>
                      <a:cubicBezTo>
                        <a:pt x="31518" y="44144"/>
                        <a:pt x="32735" y="46774"/>
                        <a:pt x="32735" y="50210"/>
                      </a:cubicBezTo>
                      <a:cubicBezTo>
                        <a:pt x="32735" y="53734"/>
                        <a:pt x="31478" y="56438"/>
                        <a:pt x="28966" y="58323"/>
                      </a:cubicBezTo>
                      <a:cubicBezTo>
                        <a:pt x="26463" y="60217"/>
                        <a:pt x="22872" y="61164"/>
                        <a:pt x="18191" y="61164"/>
                      </a:cubicBezTo>
                      <a:cubicBezTo>
                        <a:pt x="15630" y="61164"/>
                        <a:pt x="12885" y="60885"/>
                        <a:pt x="9959" y="60325"/>
                      </a:cubicBezTo>
                      <a:cubicBezTo>
                        <a:pt x="7032" y="59775"/>
                        <a:pt x="3815" y="58921"/>
                        <a:pt x="308" y="57763"/>
                      </a:cubicBezTo>
                      <a:lnTo>
                        <a:pt x="308" y="66038"/>
                      </a:lnTo>
                      <a:cubicBezTo>
                        <a:pt x="3855" y="67020"/>
                        <a:pt x="7175" y="67756"/>
                        <a:pt x="10269" y="68247"/>
                      </a:cubicBezTo>
                      <a:cubicBezTo>
                        <a:pt x="13363" y="68737"/>
                        <a:pt x="16280" y="68983"/>
                        <a:pt x="19019" y="68983"/>
                      </a:cubicBezTo>
                      <a:cubicBezTo>
                        <a:pt x="26103" y="68983"/>
                        <a:pt x="31705" y="67378"/>
                        <a:pt x="35824" y="64168"/>
                      </a:cubicBezTo>
                      <a:cubicBezTo>
                        <a:pt x="39952" y="60968"/>
                        <a:pt x="42017" y="56639"/>
                        <a:pt x="42017" y="51182"/>
                      </a:cubicBezTo>
                      <a:cubicBezTo>
                        <a:pt x="42017" y="47373"/>
                        <a:pt x="40923" y="44158"/>
                        <a:pt x="38735" y="41537"/>
                      </a:cubicBezTo>
                      <a:cubicBezTo>
                        <a:pt x="36548" y="38917"/>
                        <a:pt x="33439" y="37101"/>
                        <a:pt x="29409" y="360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9F87E3B1-4B32-30DB-D039-D18887A3DE38}"/>
                    </a:ext>
                  </a:extLst>
                </p:cNvPr>
                <p:cNvSpPr/>
                <p:nvPr/>
              </p:nvSpPr>
              <p:spPr>
                <a:xfrm flipV="1">
                  <a:off x="3150937" y="3444613"/>
                  <a:ext cx="41058" cy="68701"/>
                </a:xfrm>
                <a:custGeom>
                  <a:avLst/>
                  <a:gdLst>
                    <a:gd name="connsiteX0" fmla="*/ -479 w 41058"/>
                    <a:gd name="connsiteY0" fmla="*/ 5519 h 68701"/>
                    <a:gd name="connsiteX1" fmla="*/ 14759 w 41058"/>
                    <a:gd name="connsiteY1" fmla="*/ 5519 h 68701"/>
                    <a:gd name="connsiteX2" fmla="*/ 14759 w 41058"/>
                    <a:gd name="connsiteY2" fmla="*/ 57936 h 68701"/>
                    <a:gd name="connsiteX3" fmla="*/ -1824 w 41058"/>
                    <a:gd name="connsiteY3" fmla="*/ 54623 h 68701"/>
                    <a:gd name="connsiteX4" fmla="*/ -1824 w 41058"/>
                    <a:gd name="connsiteY4" fmla="*/ 63090 h 68701"/>
                    <a:gd name="connsiteX5" fmla="*/ 14671 w 41058"/>
                    <a:gd name="connsiteY5" fmla="*/ 66403 h 68701"/>
                    <a:gd name="connsiteX6" fmla="*/ 23997 w 41058"/>
                    <a:gd name="connsiteY6" fmla="*/ 66403 h 68701"/>
                    <a:gd name="connsiteX7" fmla="*/ 23997 w 41058"/>
                    <a:gd name="connsiteY7" fmla="*/ 5519 h 68701"/>
                    <a:gd name="connsiteX8" fmla="*/ 39235 w 41058"/>
                    <a:gd name="connsiteY8" fmla="*/ 5519 h 68701"/>
                    <a:gd name="connsiteX9" fmla="*/ 39235 w 41058"/>
                    <a:gd name="connsiteY9" fmla="*/ -2299 h 68701"/>
                    <a:gd name="connsiteX10" fmla="*/ -479 w 41058"/>
                    <a:gd name="connsiteY10" fmla="*/ -2299 h 68701"/>
                    <a:gd name="connsiteX11" fmla="*/ -479 w 41058"/>
                    <a:gd name="connsiteY11" fmla="*/ 5519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479" y="5519"/>
                      </a:moveTo>
                      <a:lnTo>
                        <a:pt x="14759" y="5519"/>
                      </a:lnTo>
                      <a:lnTo>
                        <a:pt x="14759" y="57936"/>
                      </a:lnTo>
                      <a:lnTo>
                        <a:pt x="-1824" y="54623"/>
                      </a:lnTo>
                      <a:lnTo>
                        <a:pt x="-1824" y="63090"/>
                      </a:lnTo>
                      <a:lnTo>
                        <a:pt x="14671" y="66403"/>
                      </a:lnTo>
                      <a:lnTo>
                        <a:pt x="23997" y="66403"/>
                      </a:lnTo>
                      <a:lnTo>
                        <a:pt x="23997" y="5519"/>
                      </a:lnTo>
                      <a:lnTo>
                        <a:pt x="39235" y="5519"/>
                      </a:lnTo>
                      <a:lnTo>
                        <a:pt x="39235" y="-2299"/>
                      </a:lnTo>
                      <a:lnTo>
                        <a:pt x="-479" y="-2299"/>
                      </a:lnTo>
                      <a:lnTo>
                        <a:pt x="-479" y="55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247A350E-D5DC-E3D9-13AC-6EE33B968A02}"/>
                    </a:ext>
                  </a:extLst>
                </p:cNvPr>
                <p:cNvSpPr/>
                <p:nvPr/>
              </p:nvSpPr>
              <p:spPr>
                <a:xfrm flipV="1">
                  <a:off x="3210838" y="3501624"/>
                  <a:ext cx="9754" cy="11690"/>
                </a:xfrm>
                <a:custGeom>
                  <a:avLst/>
                  <a:gdLst>
                    <a:gd name="connsiteX0" fmla="*/ -741 w 9754"/>
                    <a:gd name="connsiteY0" fmla="*/ 11331 h 11690"/>
                    <a:gd name="connsiteX1" fmla="*/ 9014 w 9754"/>
                    <a:gd name="connsiteY1" fmla="*/ 11331 h 11690"/>
                    <a:gd name="connsiteX2" fmla="*/ 9014 w 9754"/>
                    <a:gd name="connsiteY2" fmla="*/ -360 h 11690"/>
                    <a:gd name="connsiteX3" fmla="*/ -741 w 9754"/>
                    <a:gd name="connsiteY3" fmla="*/ -360 h 11690"/>
                    <a:gd name="connsiteX4" fmla="*/ -741 w 9754"/>
                    <a:gd name="connsiteY4" fmla="*/ 11331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1" y="11331"/>
                      </a:moveTo>
                      <a:lnTo>
                        <a:pt x="9014" y="11331"/>
                      </a:lnTo>
                      <a:lnTo>
                        <a:pt x="9014" y="-360"/>
                      </a:lnTo>
                      <a:lnTo>
                        <a:pt x="-741" y="-360"/>
                      </a:lnTo>
                      <a:lnTo>
                        <a:pt x="-741" y="1133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EE9E5022-B4E0-833D-EB4F-8F5B56B75707}"/>
                    </a:ext>
                  </a:extLst>
                </p:cNvPr>
                <p:cNvSpPr/>
                <p:nvPr/>
              </p:nvSpPr>
              <p:spPr>
                <a:xfrm flipV="1">
                  <a:off x="3238097" y="3444613"/>
                  <a:ext cx="44620" cy="70041"/>
                </a:xfrm>
                <a:custGeom>
                  <a:avLst/>
                  <a:gdLst>
                    <a:gd name="connsiteX0" fmla="*/ 1186 w 44620"/>
                    <a:gd name="connsiteY0" fmla="*/ 67788 h 70041"/>
                    <a:gd name="connsiteX1" fmla="*/ 37811 w 44620"/>
                    <a:gd name="connsiteY1" fmla="*/ 67788 h 70041"/>
                    <a:gd name="connsiteX2" fmla="*/ 37811 w 44620"/>
                    <a:gd name="connsiteY2" fmla="*/ 59955 h 70041"/>
                    <a:gd name="connsiteX3" fmla="*/ 9729 w 44620"/>
                    <a:gd name="connsiteY3" fmla="*/ 59955 h 70041"/>
                    <a:gd name="connsiteX4" fmla="*/ 9729 w 44620"/>
                    <a:gd name="connsiteY4" fmla="*/ 43125 h 70041"/>
                    <a:gd name="connsiteX5" fmla="*/ 13778 w 44620"/>
                    <a:gd name="connsiteY5" fmla="*/ 44156 h 70041"/>
                    <a:gd name="connsiteX6" fmla="*/ 17858 w 44620"/>
                    <a:gd name="connsiteY6" fmla="*/ 44495 h 70041"/>
                    <a:gd name="connsiteX7" fmla="*/ 36140 w 44620"/>
                    <a:gd name="connsiteY7" fmla="*/ 38193 h 70041"/>
                    <a:gd name="connsiteX8" fmla="*/ 42895 w 44620"/>
                    <a:gd name="connsiteY8" fmla="*/ 21128 h 70041"/>
                    <a:gd name="connsiteX9" fmla="*/ 35963 w 44620"/>
                    <a:gd name="connsiteY9" fmla="*/ 3886 h 70041"/>
                    <a:gd name="connsiteX10" fmla="*/ 16424 w 44620"/>
                    <a:gd name="connsiteY10" fmla="*/ -2254 h 70041"/>
                    <a:gd name="connsiteX11" fmla="*/ 7571 w 44620"/>
                    <a:gd name="connsiteY11" fmla="*/ -1517 h 70041"/>
                    <a:gd name="connsiteX12" fmla="*/ -1726 w 44620"/>
                    <a:gd name="connsiteY12" fmla="*/ 691 h 70041"/>
                    <a:gd name="connsiteX13" fmla="*/ -1726 w 44620"/>
                    <a:gd name="connsiteY13" fmla="*/ 10041 h 70041"/>
                    <a:gd name="connsiteX14" fmla="*/ 6861 w 44620"/>
                    <a:gd name="connsiteY14" fmla="*/ 6684 h 70041"/>
                    <a:gd name="connsiteX15" fmla="*/ 16232 w 44620"/>
                    <a:gd name="connsiteY15" fmla="*/ 5579 h 70041"/>
                    <a:gd name="connsiteX16" fmla="*/ 28884 w 44620"/>
                    <a:gd name="connsiteY16" fmla="*/ 9761 h 70041"/>
                    <a:gd name="connsiteX17" fmla="*/ 33554 w 44620"/>
                    <a:gd name="connsiteY17" fmla="*/ 21128 h 70041"/>
                    <a:gd name="connsiteX18" fmla="*/ 28884 w 44620"/>
                    <a:gd name="connsiteY18" fmla="*/ 32480 h 70041"/>
                    <a:gd name="connsiteX19" fmla="*/ 16232 w 44620"/>
                    <a:gd name="connsiteY19" fmla="*/ 36676 h 70041"/>
                    <a:gd name="connsiteX20" fmla="*/ 8768 w 44620"/>
                    <a:gd name="connsiteY20" fmla="*/ 35852 h 70041"/>
                    <a:gd name="connsiteX21" fmla="*/ 1186 w 44620"/>
                    <a:gd name="connsiteY21" fmla="*/ 33275 h 70041"/>
                    <a:gd name="connsiteX22" fmla="*/ 1186 w 44620"/>
                    <a:gd name="connsiteY22" fmla="*/ 67788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1186" y="67788"/>
                      </a:moveTo>
                      <a:lnTo>
                        <a:pt x="37811" y="67788"/>
                      </a:lnTo>
                      <a:lnTo>
                        <a:pt x="37811" y="59955"/>
                      </a:lnTo>
                      <a:lnTo>
                        <a:pt x="9729" y="59955"/>
                      </a:lnTo>
                      <a:lnTo>
                        <a:pt x="9729" y="43125"/>
                      </a:lnTo>
                      <a:cubicBezTo>
                        <a:pt x="11079" y="43587"/>
                        <a:pt x="12429" y="43930"/>
                        <a:pt x="13778" y="44156"/>
                      </a:cubicBezTo>
                      <a:cubicBezTo>
                        <a:pt x="15138" y="44382"/>
                        <a:pt x="16498" y="44495"/>
                        <a:pt x="17858" y="44495"/>
                      </a:cubicBezTo>
                      <a:cubicBezTo>
                        <a:pt x="25553" y="44495"/>
                        <a:pt x="31647" y="42394"/>
                        <a:pt x="36140" y="38193"/>
                      </a:cubicBezTo>
                      <a:cubicBezTo>
                        <a:pt x="40643" y="33992"/>
                        <a:pt x="42895" y="28303"/>
                        <a:pt x="42895" y="21128"/>
                      </a:cubicBezTo>
                      <a:cubicBezTo>
                        <a:pt x="42895" y="13737"/>
                        <a:pt x="40584" y="7989"/>
                        <a:pt x="35963" y="3886"/>
                      </a:cubicBezTo>
                      <a:cubicBezTo>
                        <a:pt x="31342" y="-207"/>
                        <a:pt x="24829" y="-2254"/>
                        <a:pt x="16424" y="-2254"/>
                      </a:cubicBezTo>
                      <a:cubicBezTo>
                        <a:pt x="13527" y="-2254"/>
                        <a:pt x="10576" y="-2008"/>
                        <a:pt x="7571" y="-1517"/>
                      </a:cubicBezTo>
                      <a:cubicBezTo>
                        <a:pt x="4575" y="-1027"/>
                        <a:pt x="1477" y="-290"/>
                        <a:pt x="-1726" y="691"/>
                      </a:cubicBezTo>
                      <a:lnTo>
                        <a:pt x="-1726" y="10041"/>
                      </a:lnTo>
                      <a:cubicBezTo>
                        <a:pt x="1043" y="8539"/>
                        <a:pt x="3905" y="7420"/>
                        <a:pt x="6861" y="6684"/>
                      </a:cubicBezTo>
                      <a:cubicBezTo>
                        <a:pt x="9817" y="5948"/>
                        <a:pt x="12941" y="5579"/>
                        <a:pt x="16232" y="5579"/>
                      </a:cubicBezTo>
                      <a:cubicBezTo>
                        <a:pt x="21563" y="5579"/>
                        <a:pt x="25780" y="6973"/>
                        <a:pt x="28884" y="9761"/>
                      </a:cubicBezTo>
                      <a:cubicBezTo>
                        <a:pt x="31997" y="12549"/>
                        <a:pt x="33554" y="16338"/>
                        <a:pt x="33554" y="21128"/>
                      </a:cubicBezTo>
                      <a:cubicBezTo>
                        <a:pt x="33554" y="25908"/>
                        <a:pt x="31997" y="29692"/>
                        <a:pt x="28884" y="32480"/>
                      </a:cubicBezTo>
                      <a:cubicBezTo>
                        <a:pt x="25780" y="35278"/>
                        <a:pt x="21563" y="36676"/>
                        <a:pt x="16232" y="36676"/>
                      </a:cubicBezTo>
                      <a:cubicBezTo>
                        <a:pt x="13739" y="36676"/>
                        <a:pt x="11251" y="36402"/>
                        <a:pt x="8768" y="35852"/>
                      </a:cubicBezTo>
                      <a:cubicBezTo>
                        <a:pt x="6295" y="35302"/>
                        <a:pt x="3768" y="34443"/>
                        <a:pt x="1186" y="33275"/>
                      </a:cubicBezTo>
                      <a:lnTo>
                        <a:pt x="1186" y="6778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8328EA8C-9289-FDB5-A16B-63782F467FB7}"/>
                    </a:ext>
                  </a:extLst>
                </p:cNvPr>
                <p:cNvSpPr/>
                <p:nvPr/>
              </p:nvSpPr>
              <p:spPr>
                <a:xfrm flipV="1">
                  <a:off x="3298191" y="3443376"/>
                  <a:ext cx="45389" cy="71278"/>
                </a:xfrm>
                <a:custGeom>
                  <a:avLst/>
                  <a:gdLst>
                    <a:gd name="connsiteX0" fmla="*/ 29432 w 45389"/>
                    <a:gd name="connsiteY0" fmla="*/ 36090 h 71278"/>
                    <a:gd name="connsiteX1" fmla="*/ 39881 w 45389"/>
                    <a:gd name="connsiteY1" fmla="*/ 30141 h 71278"/>
                    <a:gd name="connsiteX2" fmla="*/ 43650 w 45389"/>
                    <a:gd name="connsiteY2" fmla="*/ 19010 h 71278"/>
                    <a:gd name="connsiteX3" fmla="*/ 36629 w 45389"/>
                    <a:gd name="connsiteY3" fmla="*/ 3270 h 71278"/>
                    <a:gd name="connsiteX4" fmla="*/ 16676 w 45389"/>
                    <a:gd name="connsiteY4" fmla="*/ -2296 h 71278"/>
                    <a:gd name="connsiteX5" fmla="*/ 7749 w 45389"/>
                    <a:gd name="connsiteY5" fmla="*/ -1442 h 71278"/>
                    <a:gd name="connsiteX6" fmla="*/ -1739 w 45389"/>
                    <a:gd name="connsiteY6" fmla="*/ 1120 h 71278"/>
                    <a:gd name="connsiteX7" fmla="*/ -1739 w 45389"/>
                    <a:gd name="connsiteY7" fmla="*/ 10087 h 71278"/>
                    <a:gd name="connsiteX8" fmla="*/ 6744 w 45389"/>
                    <a:gd name="connsiteY8" fmla="*/ 6686 h 71278"/>
                    <a:gd name="connsiteX9" fmla="*/ 16410 w 45389"/>
                    <a:gd name="connsiteY9" fmla="*/ 5537 h 71278"/>
                    <a:gd name="connsiteX10" fmla="*/ 29771 w 45389"/>
                    <a:gd name="connsiteY10" fmla="*/ 8983 h 71278"/>
                    <a:gd name="connsiteX11" fmla="*/ 34368 w 45389"/>
                    <a:gd name="connsiteY11" fmla="*/ 19010 h 71278"/>
                    <a:gd name="connsiteX12" fmla="*/ 30097 w 45389"/>
                    <a:gd name="connsiteY12" fmla="*/ 28507 h 71278"/>
                    <a:gd name="connsiteX13" fmla="*/ 18214 w 45389"/>
                    <a:gd name="connsiteY13" fmla="*/ 31937 h 71278"/>
                    <a:gd name="connsiteX14" fmla="*/ 10173 w 45389"/>
                    <a:gd name="connsiteY14" fmla="*/ 31937 h 71278"/>
                    <a:gd name="connsiteX15" fmla="*/ 10173 w 45389"/>
                    <a:gd name="connsiteY15" fmla="*/ 39579 h 71278"/>
                    <a:gd name="connsiteX16" fmla="*/ 18583 w 45389"/>
                    <a:gd name="connsiteY16" fmla="*/ 39579 h 71278"/>
                    <a:gd name="connsiteX17" fmla="*/ 29106 w 45389"/>
                    <a:gd name="connsiteY17" fmla="*/ 42318 h 71278"/>
                    <a:gd name="connsiteX18" fmla="*/ 32757 w 45389"/>
                    <a:gd name="connsiteY18" fmla="*/ 50210 h 71278"/>
                    <a:gd name="connsiteX19" fmla="*/ 28988 w 45389"/>
                    <a:gd name="connsiteY19" fmla="*/ 58323 h 71278"/>
                    <a:gd name="connsiteX20" fmla="*/ 18214 w 45389"/>
                    <a:gd name="connsiteY20" fmla="*/ 61164 h 71278"/>
                    <a:gd name="connsiteX21" fmla="*/ 9981 w 45389"/>
                    <a:gd name="connsiteY21" fmla="*/ 60325 h 71278"/>
                    <a:gd name="connsiteX22" fmla="*/ 330 w 45389"/>
                    <a:gd name="connsiteY22" fmla="*/ 57763 h 71278"/>
                    <a:gd name="connsiteX23" fmla="*/ 330 w 45389"/>
                    <a:gd name="connsiteY23" fmla="*/ 66038 h 71278"/>
                    <a:gd name="connsiteX24" fmla="*/ 10292 w 45389"/>
                    <a:gd name="connsiteY24" fmla="*/ 68247 h 71278"/>
                    <a:gd name="connsiteX25" fmla="*/ 19041 w 45389"/>
                    <a:gd name="connsiteY25" fmla="*/ 68983 h 71278"/>
                    <a:gd name="connsiteX26" fmla="*/ 35846 w 45389"/>
                    <a:gd name="connsiteY26" fmla="*/ 64168 h 71278"/>
                    <a:gd name="connsiteX27" fmla="*/ 42039 w 45389"/>
                    <a:gd name="connsiteY27" fmla="*/ 51182 h 71278"/>
                    <a:gd name="connsiteX28" fmla="*/ 38758 w 45389"/>
                    <a:gd name="connsiteY28" fmla="*/ 41537 h 71278"/>
                    <a:gd name="connsiteX29" fmla="*/ 29432 w 45389"/>
                    <a:gd name="connsiteY29" fmla="*/ 36090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432" y="36090"/>
                      </a:moveTo>
                      <a:cubicBezTo>
                        <a:pt x="33895" y="35137"/>
                        <a:pt x="37378" y="33155"/>
                        <a:pt x="39881" y="30141"/>
                      </a:cubicBezTo>
                      <a:cubicBezTo>
                        <a:pt x="42394" y="27137"/>
                        <a:pt x="43650" y="23427"/>
                        <a:pt x="43650" y="19010"/>
                      </a:cubicBezTo>
                      <a:cubicBezTo>
                        <a:pt x="43650" y="12237"/>
                        <a:pt x="41310" y="6990"/>
                        <a:pt x="36629" y="3270"/>
                      </a:cubicBezTo>
                      <a:cubicBezTo>
                        <a:pt x="31949" y="-440"/>
                        <a:pt x="25298" y="-2296"/>
                        <a:pt x="16676" y="-2296"/>
                      </a:cubicBezTo>
                      <a:cubicBezTo>
                        <a:pt x="13790" y="-2296"/>
                        <a:pt x="10814" y="-2011"/>
                        <a:pt x="7749" y="-1442"/>
                      </a:cubicBezTo>
                      <a:cubicBezTo>
                        <a:pt x="4685" y="-872"/>
                        <a:pt x="1522" y="-18"/>
                        <a:pt x="-1739" y="1120"/>
                      </a:cubicBezTo>
                      <a:lnTo>
                        <a:pt x="-1739" y="10087"/>
                      </a:lnTo>
                      <a:cubicBezTo>
                        <a:pt x="842" y="8585"/>
                        <a:pt x="3670" y="7452"/>
                        <a:pt x="6744" y="6686"/>
                      </a:cubicBezTo>
                      <a:cubicBezTo>
                        <a:pt x="9828" y="5920"/>
                        <a:pt x="13051" y="5537"/>
                        <a:pt x="16410" y="5537"/>
                      </a:cubicBezTo>
                      <a:cubicBezTo>
                        <a:pt x="22253" y="5537"/>
                        <a:pt x="26707" y="6686"/>
                        <a:pt x="29771" y="8983"/>
                      </a:cubicBezTo>
                      <a:cubicBezTo>
                        <a:pt x="32836" y="11280"/>
                        <a:pt x="34368" y="14622"/>
                        <a:pt x="34368" y="19010"/>
                      </a:cubicBezTo>
                      <a:cubicBezTo>
                        <a:pt x="34368" y="23064"/>
                        <a:pt x="32944" y="26229"/>
                        <a:pt x="30097" y="28507"/>
                      </a:cubicBezTo>
                      <a:cubicBezTo>
                        <a:pt x="27249" y="30794"/>
                        <a:pt x="23288" y="31937"/>
                        <a:pt x="18214" y="31937"/>
                      </a:cubicBezTo>
                      <a:lnTo>
                        <a:pt x="10173" y="31937"/>
                      </a:lnTo>
                      <a:lnTo>
                        <a:pt x="10173" y="39579"/>
                      </a:lnTo>
                      <a:lnTo>
                        <a:pt x="18583" y="39579"/>
                      </a:lnTo>
                      <a:cubicBezTo>
                        <a:pt x="23165" y="39579"/>
                        <a:pt x="26673" y="40492"/>
                        <a:pt x="29106" y="42318"/>
                      </a:cubicBezTo>
                      <a:cubicBezTo>
                        <a:pt x="31540" y="44144"/>
                        <a:pt x="32757" y="46774"/>
                        <a:pt x="32757" y="50210"/>
                      </a:cubicBezTo>
                      <a:cubicBezTo>
                        <a:pt x="32757" y="53734"/>
                        <a:pt x="31501" y="56438"/>
                        <a:pt x="28988" y="58323"/>
                      </a:cubicBezTo>
                      <a:cubicBezTo>
                        <a:pt x="26485" y="60217"/>
                        <a:pt x="22894" y="61164"/>
                        <a:pt x="18214" y="61164"/>
                      </a:cubicBezTo>
                      <a:cubicBezTo>
                        <a:pt x="15652" y="61164"/>
                        <a:pt x="12908" y="60885"/>
                        <a:pt x="9981" y="60325"/>
                      </a:cubicBezTo>
                      <a:cubicBezTo>
                        <a:pt x="7055" y="59775"/>
                        <a:pt x="3838" y="58921"/>
                        <a:pt x="330" y="57763"/>
                      </a:cubicBezTo>
                      <a:lnTo>
                        <a:pt x="330" y="66038"/>
                      </a:lnTo>
                      <a:cubicBezTo>
                        <a:pt x="3877" y="67020"/>
                        <a:pt x="7198" y="67756"/>
                        <a:pt x="10292" y="68247"/>
                      </a:cubicBezTo>
                      <a:cubicBezTo>
                        <a:pt x="13385" y="68737"/>
                        <a:pt x="16302" y="68983"/>
                        <a:pt x="19041" y="68983"/>
                      </a:cubicBezTo>
                      <a:cubicBezTo>
                        <a:pt x="26126" y="68983"/>
                        <a:pt x="31727" y="67378"/>
                        <a:pt x="35846" y="64168"/>
                      </a:cubicBezTo>
                      <a:cubicBezTo>
                        <a:pt x="39975" y="60968"/>
                        <a:pt x="42039" y="56639"/>
                        <a:pt x="42039" y="51182"/>
                      </a:cubicBezTo>
                      <a:cubicBezTo>
                        <a:pt x="42039" y="47373"/>
                        <a:pt x="40945" y="44158"/>
                        <a:pt x="38758" y="41537"/>
                      </a:cubicBezTo>
                      <a:cubicBezTo>
                        <a:pt x="36570" y="38917"/>
                        <a:pt x="33462" y="37101"/>
                        <a:pt x="29432" y="3609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3" name="Graphic 19">
                <a:extLst>
                  <a:ext uri="{FF2B5EF4-FFF2-40B4-BE49-F238E27FC236}">
                    <a16:creationId xmlns:a16="http://schemas.microsoft.com/office/drawing/2014/main" id="{C88E9166-88D9-8C5D-A3DA-5E810734BAEA}"/>
                  </a:ext>
                </a:extLst>
              </p:cNvPr>
              <p:cNvGrpSpPr/>
              <p:nvPr/>
            </p:nvGrpSpPr>
            <p:grpSpPr>
              <a:xfrm>
                <a:off x="1060463" y="3861318"/>
                <a:ext cx="263654" cy="73717"/>
                <a:chOff x="1060463" y="3861318"/>
                <a:chExt cx="263654" cy="73717"/>
              </a:xfrm>
              <a:solidFill>
                <a:srgbClr val="000000"/>
              </a:solidFill>
            </p:grpSpPr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8EE4CEF7-66BF-A57D-62BB-E57FE5747368}"/>
                    </a:ext>
                  </a:extLst>
                </p:cNvPr>
                <p:cNvSpPr/>
                <p:nvPr/>
              </p:nvSpPr>
              <p:spPr>
                <a:xfrm flipV="1">
                  <a:off x="1060463" y="3861318"/>
                  <a:ext cx="43778" cy="69938"/>
                </a:xfrm>
                <a:custGeom>
                  <a:avLst/>
                  <a:gdLst>
                    <a:gd name="connsiteX0" fmla="*/ 9315 w 43778"/>
                    <a:gd name="connsiteY0" fmla="*/ 5521 h 69938"/>
                    <a:gd name="connsiteX1" fmla="*/ 41876 w 43778"/>
                    <a:gd name="connsiteY1" fmla="*/ 5521 h 69938"/>
                    <a:gd name="connsiteX2" fmla="*/ 41876 w 43778"/>
                    <a:gd name="connsiteY2" fmla="*/ -2297 h 69938"/>
                    <a:gd name="connsiteX3" fmla="*/ -1902 w 43778"/>
                    <a:gd name="connsiteY3" fmla="*/ -2297 h 69938"/>
                    <a:gd name="connsiteX4" fmla="*/ -1902 w 43778"/>
                    <a:gd name="connsiteY4" fmla="*/ 5521 h 69938"/>
                    <a:gd name="connsiteX5" fmla="*/ 12567 w 43778"/>
                    <a:gd name="connsiteY5" fmla="*/ 20216 h 69938"/>
                    <a:gd name="connsiteX6" fmla="*/ 24095 w 43778"/>
                    <a:gd name="connsiteY6" fmla="*/ 32128 h 69938"/>
                    <a:gd name="connsiteX7" fmla="*/ 30347 w 43778"/>
                    <a:gd name="connsiteY7" fmla="*/ 40609 h 69938"/>
                    <a:gd name="connsiteX8" fmla="*/ 32136 w 43778"/>
                    <a:gd name="connsiteY8" fmla="*/ 47440 h 69938"/>
                    <a:gd name="connsiteX9" fmla="*/ 28278 w 43778"/>
                    <a:gd name="connsiteY9" fmla="*/ 56363 h 69938"/>
                    <a:gd name="connsiteX10" fmla="*/ 18228 w 43778"/>
                    <a:gd name="connsiteY10" fmla="*/ 59823 h 69938"/>
                    <a:gd name="connsiteX11" fmla="*/ 8961 w 43778"/>
                    <a:gd name="connsiteY11" fmla="*/ 58307 h 69938"/>
                    <a:gd name="connsiteX12" fmla="*/ -1444 w 43778"/>
                    <a:gd name="connsiteY12" fmla="*/ 53698 h 69938"/>
                    <a:gd name="connsiteX13" fmla="*/ -1444 w 43778"/>
                    <a:gd name="connsiteY13" fmla="*/ 63092 h 69938"/>
                    <a:gd name="connsiteX14" fmla="*/ 9079 w 43778"/>
                    <a:gd name="connsiteY14" fmla="*/ 66493 h 69938"/>
                    <a:gd name="connsiteX15" fmla="*/ 18050 w 43778"/>
                    <a:gd name="connsiteY15" fmla="*/ 67642 h 69938"/>
                    <a:gd name="connsiteX16" fmla="*/ 35136 w 43778"/>
                    <a:gd name="connsiteY16" fmla="*/ 62297 h 69938"/>
                    <a:gd name="connsiteX17" fmla="*/ 41506 w 43778"/>
                    <a:gd name="connsiteY17" fmla="*/ 48044 h 69938"/>
                    <a:gd name="connsiteX18" fmla="*/ 39910 w 43778"/>
                    <a:gd name="connsiteY18" fmla="*/ 40005 h 69938"/>
                    <a:gd name="connsiteX19" fmla="*/ 34116 w 43778"/>
                    <a:gd name="connsiteY19" fmla="*/ 31067 h 69938"/>
                    <a:gd name="connsiteX20" fmla="*/ 26771 w 43778"/>
                    <a:gd name="connsiteY20" fmla="*/ 23352 h 69938"/>
                    <a:gd name="connsiteX21" fmla="*/ 9315 w 43778"/>
                    <a:gd name="connsiteY21" fmla="*/ 5521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315" y="5521"/>
                      </a:moveTo>
                      <a:lnTo>
                        <a:pt x="41876" y="5521"/>
                      </a:lnTo>
                      <a:lnTo>
                        <a:pt x="41876" y="-2297"/>
                      </a:lnTo>
                      <a:lnTo>
                        <a:pt x="-1902" y="-2297"/>
                      </a:lnTo>
                      <a:lnTo>
                        <a:pt x="-1902" y="5521"/>
                      </a:lnTo>
                      <a:cubicBezTo>
                        <a:pt x="1635" y="9173"/>
                        <a:pt x="6458" y="14071"/>
                        <a:pt x="12567" y="20216"/>
                      </a:cubicBezTo>
                      <a:cubicBezTo>
                        <a:pt x="18686" y="26371"/>
                        <a:pt x="22529" y="30341"/>
                        <a:pt x="24095" y="32128"/>
                      </a:cubicBezTo>
                      <a:cubicBezTo>
                        <a:pt x="27081" y="35465"/>
                        <a:pt x="29165" y="38292"/>
                        <a:pt x="30347" y="40609"/>
                      </a:cubicBezTo>
                      <a:cubicBezTo>
                        <a:pt x="31540" y="42925"/>
                        <a:pt x="32136" y="45202"/>
                        <a:pt x="32136" y="47440"/>
                      </a:cubicBezTo>
                      <a:cubicBezTo>
                        <a:pt x="32136" y="51092"/>
                        <a:pt x="30850" y="54066"/>
                        <a:pt x="28278" y="56363"/>
                      </a:cubicBezTo>
                      <a:cubicBezTo>
                        <a:pt x="25706" y="58670"/>
                        <a:pt x="22356" y="59823"/>
                        <a:pt x="18228" y="59823"/>
                      </a:cubicBezTo>
                      <a:cubicBezTo>
                        <a:pt x="15301" y="59823"/>
                        <a:pt x="12212" y="59318"/>
                        <a:pt x="8961" y="58307"/>
                      </a:cubicBezTo>
                      <a:cubicBezTo>
                        <a:pt x="5719" y="57296"/>
                        <a:pt x="2251" y="55759"/>
                        <a:pt x="-1444" y="53698"/>
                      </a:cubicBezTo>
                      <a:lnTo>
                        <a:pt x="-1444" y="63092"/>
                      </a:lnTo>
                      <a:cubicBezTo>
                        <a:pt x="2310" y="64594"/>
                        <a:pt x="5818" y="65728"/>
                        <a:pt x="9079" y="66493"/>
                      </a:cubicBezTo>
                      <a:cubicBezTo>
                        <a:pt x="12350" y="67259"/>
                        <a:pt x="15341" y="67642"/>
                        <a:pt x="18050" y="67642"/>
                      </a:cubicBezTo>
                      <a:cubicBezTo>
                        <a:pt x="25194" y="67642"/>
                        <a:pt x="30889" y="65860"/>
                        <a:pt x="35136" y="62297"/>
                      </a:cubicBezTo>
                      <a:cubicBezTo>
                        <a:pt x="39383" y="58744"/>
                        <a:pt x="41506" y="53993"/>
                        <a:pt x="41506" y="48044"/>
                      </a:cubicBezTo>
                      <a:cubicBezTo>
                        <a:pt x="41506" y="45217"/>
                        <a:pt x="40974" y="42537"/>
                        <a:pt x="39910" y="40005"/>
                      </a:cubicBezTo>
                      <a:cubicBezTo>
                        <a:pt x="38856" y="37482"/>
                        <a:pt x="36924" y="34503"/>
                        <a:pt x="34116" y="31067"/>
                      </a:cubicBezTo>
                      <a:cubicBezTo>
                        <a:pt x="33348" y="30174"/>
                        <a:pt x="30899" y="27602"/>
                        <a:pt x="26771" y="23352"/>
                      </a:cubicBezTo>
                      <a:cubicBezTo>
                        <a:pt x="22652" y="19102"/>
                        <a:pt x="16834" y="13158"/>
                        <a:pt x="9315" y="55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56EC4D8F-DCA9-FE95-77A7-17E20CCDFFC3}"/>
                    </a:ext>
                  </a:extLst>
                </p:cNvPr>
                <p:cNvSpPr/>
                <p:nvPr/>
              </p:nvSpPr>
              <p:spPr>
                <a:xfrm flipV="1">
                  <a:off x="1121014" y="3862555"/>
                  <a:ext cx="44620" cy="70041"/>
                </a:xfrm>
                <a:custGeom>
                  <a:avLst/>
                  <a:gdLst>
                    <a:gd name="connsiteX0" fmla="*/ 962 w 44620"/>
                    <a:gd name="connsiteY0" fmla="*/ 67832 h 70041"/>
                    <a:gd name="connsiteX1" fmla="*/ 37587 w 44620"/>
                    <a:gd name="connsiteY1" fmla="*/ 67832 h 70041"/>
                    <a:gd name="connsiteX2" fmla="*/ 37587 w 44620"/>
                    <a:gd name="connsiteY2" fmla="*/ 59999 h 70041"/>
                    <a:gd name="connsiteX3" fmla="*/ 9505 w 44620"/>
                    <a:gd name="connsiteY3" fmla="*/ 59999 h 70041"/>
                    <a:gd name="connsiteX4" fmla="*/ 9505 w 44620"/>
                    <a:gd name="connsiteY4" fmla="*/ 43170 h 70041"/>
                    <a:gd name="connsiteX5" fmla="*/ 13555 w 44620"/>
                    <a:gd name="connsiteY5" fmla="*/ 44200 h 70041"/>
                    <a:gd name="connsiteX6" fmla="*/ 17634 w 44620"/>
                    <a:gd name="connsiteY6" fmla="*/ 44539 h 70041"/>
                    <a:gd name="connsiteX7" fmla="*/ 35917 w 44620"/>
                    <a:gd name="connsiteY7" fmla="*/ 38237 h 70041"/>
                    <a:gd name="connsiteX8" fmla="*/ 42671 w 44620"/>
                    <a:gd name="connsiteY8" fmla="*/ 21172 h 70041"/>
                    <a:gd name="connsiteX9" fmla="*/ 35739 w 44620"/>
                    <a:gd name="connsiteY9" fmla="*/ 3931 h 70041"/>
                    <a:gd name="connsiteX10" fmla="*/ 16200 w 44620"/>
                    <a:gd name="connsiteY10" fmla="*/ -2209 h 70041"/>
                    <a:gd name="connsiteX11" fmla="*/ 7347 w 44620"/>
                    <a:gd name="connsiteY11" fmla="*/ -1473 h 70041"/>
                    <a:gd name="connsiteX12" fmla="*/ -1950 w 44620"/>
                    <a:gd name="connsiteY12" fmla="*/ 736 h 70041"/>
                    <a:gd name="connsiteX13" fmla="*/ -1950 w 44620"/>
                    <a:gd name="connsiteY13" fmla="*/ 10085 h 70041"/>
                    <a:gd name="connsiteX14" fmla="*/ 6638 w 44620"/>
                    <a:gd name="connsiteY14" fmla="*/ 6728 h 70041"/>
                    <a:gd name="connsiteX15" fmla="*/ 16008 w 44620"/>
                    <a:gd name="connsiteY15" fmla="*/ 5624 h 70041"/>
                    <a:gd name="connsiteX16" fmla="*/ 28660 w 44620"/>
                    <a:gd name="connsiteY16" fmla="*/ 9805 h 70041"/>
                    <a:gd name="connsiteX17" fmla="*/ 33330 w 44620"/>
                    <a:gd name="connsiteY17" fmla="*/ 21172 h 70041"/>
                    <a:gd name="connsiteX18" fmla="*/ 28660 w 44620"/>
                    <a:gd name="connsiteY18" fmla="*/ 32524 h 70041"/>
                    <a:gd name="connsiteX19" fmla="*/ 16008 w 44620"/>
                    <a:gd name="connsiteY19" fmla="*/ 36721 h 70041"/>
                    <a:gd name="connsiteX20" fmla="*/ 8544 w 44620"/>
                    <a:gd name="connsiteY20" fmla="*/ 35896 h 70041"/>
                    <a:gd name="connsiteX21" fmla="*/ 962 w 44620"/>
                    <a:gd name="connsiteY21" fmla="*/ 33320 h 70041"/>
                    <a:gd name="connsiteX22" fmla="*/ 962 w 44620"/>
                    <a:gd name="connsiteY22" fmla="*/ 67832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962" y="67832"/>
                      </a:moveTo>
                      <a:lnTo>
                        <a:pt x="37587" y="67832"/>
                      </a:lnTo>
                      <a:lnTo>
                        <a:pt x="37587" y="59999"/>
                      </a:lnTo>
                      <a:lnTo>
                        <a:pt x="9505" y="59999"/>
                      </a:lnTo>
                      <a:lnTo>
                        <a:pt x="9505" y="43170"/>
                      </a:lnTo>
                      <a:cubicBezTo>
                        <a:pt x="10855" y="43631"/>
                        <a:pt x="12205" y="43975"/>
                        <a:pt x="13555" y="44200"/>
                      </a:cubicBezTo>
                      <a:cubicBezTo>
                        <a:pt x="14914" y="44426"/>
                        <a:pt x="16274" y="44539"/>
                        <a:pt x="17634" y="44539"/>
                      </a:cubicBezTo>
                      <a:cubicBezTo>
                        <a:pt x="25329" y="44539"/>
                        <a:pt x="31424" y="42438"/>
                        <a:pt x="35917" y="38237"/>
                      </a:cubicBezTo>
                      <a:cubicBezTo>
                        <a:pt x="40420" y="34036"/>
                        <a:pt x="42671" y="28348"/>
                        <a:pt x="42671" y="21172"/>
                      </a:cubicBezTo>
                      <a:cubicBezTo>
                        <a:pt x="42671" y="13781"/>
                        <a:pt x="40361" y="8034"/>
                        <a:pt x="35739" y="3931"/>
                      </a:cubicBezTo>
                      <a:cubicBezTo>
                        <a:pt x="31118" y="-163"/>
                        <a:pt x="24605" y="-2209"/>
                        <a:pt x="16200" y="-2209"/>
                      </a:cubicBezTo>
                      <a:cubicBezTo>
                        <a:pt x="13303" y="-2209"/>
                        <a:pt x="10352" y="-1964"/>
                        <a:pt x="7347" y="-1473"/>
                      </a:cubicBezTo>
                      <a:cubicBezTo>
                        <a:pt x="4352" y="-982"/>
                        <a:pt x="1253" y="-246"/>
                        <a:pt x="-1950" y="736"/>
                      </a:cubicBezTo>
                      <a:lnTo>
                        <a:pt x="-1950" y="10085"/>
                      </a:lnTo>
                      <a:cubicBezTo>
                        <a:pt x="819" y="8583"/>
                        <a:pt x="3682" y="7464"/>
                        <a:pt x="6638" y="6728"/>
                      </a:cubicBezTo>
                      <a:cubicBezTo>
                        <a:pt x="9594" y="5992"/>
                        <a:pt x="12717" y="5624"/>
                        <a:pt x="16008" y="5624"/>
                      </a:cubicBezTo>
                      <a:cubicBezTo>
                        <a:pt x="21339" y="5624"/>
                        <a:pt x="25556" y="7018"/>
                        <a:pt x="28660" y="9805"/>
                      </a:cubicBezTo>
                      <a:cubicBezTo>
                        <a:pt x="31773" y="12593"/>
                        <a:pt x="33330" y="16382"/>
                        <a:pt x="33330" y="21172"/>
                      </a:cubicBezTo>
                      <a:cubicBezTo>
                        <a:pt x="33330" y="25953"/>
                        <a:pt x="31773" y="29737"/>
                        <a:pt x="28660" y="32524"/>
                      </a:cubicBezTo>
                      <a:cubicBezTo>
                        <a:pt x="25556" y="35322"/>
                        <a:pt x="21339" y="36721"/>
                        <a:pt x="16008" y="36721"/>
                      </a:cubicBezTo>
                      <a:cubicBezTo>
                        <a:pt x="13515" y="36721"/>
                        <a:pt x="11027" y="36446"/>
                        <a:pt x="8544" y="35896"/>
                      </a:cubicBezTo>
                      <a:cubicBezTo>
                        <a:pt x="6071" y="35347"/>
                        <a:pt x="3544" y="34488"/>
                        <a:pt x="962" y="33320"/>
                      </a:cubicBezTo>
                      <a:lnTo>
                        <a:pt x="962" y="67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6" name="Freeform 375">
                  <a:extLst>
                    <a:ext uri="{FF2B5EF4-FFF2-40B4-BE49-F238E27FC236}">
                      <a16:creationId xmlns:a16="http://schemas.microsoft.com/office/drawing/2014/main" id="{FDF2FF47-B70B-A0D6-53B3-67759295122F}"/>
                    </a:ext>
                  </a:extLst>
                </p:cNvPr>
                <p:cNvSpPr/>
                <p:nvPr/>
              </p:nvSpPr>
              <p:spPr>
                <a:xfrm flipV="1">
                  <a:off x="1184005" y="3919566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375 h 11690"/>
                    <a:gd name="connsiteX1" fmla="*/ 8800 w 9754"/>
                    <a:gd name="connsiteY1" fmla="*/ 11375 h 11690"/>
                    <a:gd name="connsiteX2" fmla="*/ 8800 w 9754"/>
                    <a:gd name="connsiteY2" fmla="*/ -316 h 11690"/>
                    <a:gd name="connsiteX3" fmla="*/ -955 w 9754"/>
                    <a:gd name="connsiteY3" fmla="*/ -316 h 11690"/>
                    <a:gd name="connsiteX4" fmla="*/ -955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375"/>
                      </a:moveTo>
                      <a:lnTo>
                        <a:pt x="8800" y="11375"/>
                      </a:lnTo>
                      <a:lnTo>
                        <a:pt x="8800" y="-316"/>
                      </a:lnTo>
                      <a:lnTo>
                        <a:pt x="-955" y="-316"/>
                      </a:lnTo>
                      <a:lnTo>
                        <a:pt x="-955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7" name="Freeform 376">
                  <a:extLst>
                    <a:ext uri="{FF2B5EF4-FFF2-40B4-BE49-F238E27FC236}">
                      <a16:creationId xmlns:a16="http://schemas.microsoft.com/office/drawing/2014/main" id="{57318966-02E6-1736-C632-57DC2EF39EB8}"/>
                    </a:ext>
                  </a:extLst>
                </p:cNvPr>
                <p:cNvSpPr/>
                <p:nvPr/>
              </p:nvSpPr>
              <p:spPr>
                <a:xfrm flipV="1">
                  <a:off x="1210200" y="3861318"/>
                  <a:ext cx="47665" cy="71278"/>
                </a:xfrm>
                <a:custGeom>
                  <a:avLst/>
                  <a:gdLst>
                    <a:gd name="connsiteX0" fmla="*/ 21854 w 47665"/>
                    <a:gd name="connsiteY0" fmla="*/ 61665 h 71278"/>
                    <a:gd name="connsiteX1" fmla="*/ 11021 w 47665"/>
                    <a:gd name="connsiteY1" fmla="*/ 54598 h 71278"/>
                    <a:gd name="connsiteX2" fmla="*/ 7400 w 47665"/>
                    <a:gd name="connsiteY2" fmla="*/ 33366 h 71278"/>
                    <a:gd name="connsiteX3" fmla="*/ 11021 w 47665"/>
                    <a:gd name="connsiteY3" fmla="*/ 12178 h 71278"/>
                    <a:gd name="connsiteX4" fmla="*/ 21854 w 47665"/>
                    <a:gd name="connsiteY4" fmla="*/ 5111 h 71278"/>
                    <a:gd name="connsiteX5" fmla="*/ 32732 w 47665"/>
                    <a:gd name="connsiteY5" fmla="*/ 12178 h 71278"/>
                    <a:gd name="connsiteX6" fmla="*/ 36368 w 47665"/>
                    <a:gd name="connsiteY6" fmla="*/ 33366 h 71278"/>
                    <a:gd name="connsiteX7" fmla="*/ 32732 w 47665"/>
                    <a:gd name="connsiteY7" fmla="*/ 54598 h 71278"/>
                    <a:gd name="connsiteX8" fmla="*/ 21854 w 47665"/>
                    <a:gd name="connsiteY8" fmla="*/ 61665 h 71278"/>
                    <a:gd name="connsiteX9" fmla="*/ 21854 w 47665"/>
                    <a:gd name="connsiteY9" fmla="*/ 69027 h 71278"/>
                    <a:gd name="connsiteX10" fmla="*/ 39575 w 47665"/>
                    <a:gd name="connsiteY10" fmla="*/ 59884 h 71278"/>
                    <a:gd name="connsiteX11" fmla="*/ 45694 w 47665"/>
                    <a:gd name="connsiteY11" fmla="*/ 33366 h 71278"/>
                    <a:gd name="connsiteX12" fmla="*/ 39575 w 47665"/>
                    <a:gd name="connsiteY12" fmla="*/ 6877 h 71278"/>
                    <a:gd name="connsiteX13" fmla="*/ 21854 w 47665"/>
                    <a:gd name="connsiteY13" fmla="*/ -2251 h 71278"/>
                    <a:gd name="connsiteX14" fmla="*/ 4148 w 47665"/>
                    <a:gd name="connsiteY14" fmla="*/ 6877 h 71278"/>
                    <a:gd name="connsiteX15" fmla="*/ -1971 w 47665"/>
                    <a:gd name="connsiteY15" fmla="*/ 33366 h 71278"/>
                    <a:gd name="connsiteX16" fmla="*/ 4148 w 47665"/>
                    <a:gd name="connsiteY16" fmla="*/ 59884 h 71278"/>
                    <a:gd name="connsiteX17" fmla="*/ 21854 w 47665"/>
                    <a:gd name="connsiteY17" fmla="*/ 69027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8">
                      <a:moveTo>
                        <a:pt x="21854" y="61665"/>
                      </a:moveTo>
                      <a:cubicBezTo>
                        <a:pt x="17056" y="61665"/>
                        <a:pt x="13445" y="59309"/>
                        <a:pt x="11021" y="54598"/>
                      </a:cubicBezTo>
                      <a:cubicBezTo>
                        <a:pt x="8607" y="49896"/>
                        <a:pt x="7400" y="42819"/>
                        <a:pt x="7400" y="33366"/>
                      </a:cubicBezTo>
                      <a:cubicBezTo>
                        <a:pt x="7400" y="23952"/>
                        <a:pt x="8607" y="16890"/>
                        <a:pt x="11021" y="12178"/>
                      </a:cubicBezTo>
                      <a:cubicBezTo>
                        <a:pt x="13445" y="7466"/>
                        <a:pt x="17056" y="5111"/>
                        <a:pt x="21854" y="5111"/>
                      </a:cubicBezTo>
                      <a:cubicBezTo>
                        <a:pt x="26692" y="5111"/>
                        <a:pt x="30318" y="7466"/>
                        <a:pt x="32732" y="12178"/>
                      </a:cubicBezTo>
                      <a:cubicBezTo>
                        <a:pt x="35156" y="16890"/>
                        <a:pt x="36368" y="23952"/>
                        <a:pt x="36368" y="33366"/>
                      </a:cubicBezTo>
                      <a:cubicBezTo>
                        <a:pt x="36368" y="42819"/>
                        <a:pt x="35156" y="49896"/>
                        <a:pt x="32732" y="54598"/>
                      </a:cubicBezTo>
                      <a:cubicBezTo>
                        <a:pt x="30318" y="59309"/>
                        <a:pt x="26692" y="61665"/>
                        <a:pt x="21854" y="61665"/>
                      </a:cubicBezTo>
                      <a:close/>
                      <a:moveTo>
                        <a:pt x="21854" y="69027"/>
                      </a:moveTo>
                      <a:cubicBezTo>
                        <a:pt x="29589" y="69027"/>
                        <a:pt x="35496" y="65979"/>
                        <a:pt x="39575" y="59884"/>
                      </a:cubicBezTo>
                      <a:cubicBezTo>
                        <a:pt x="43655" y="53798"/>
                        <a:pt x="45694" y="44958"/>
                        <a:pt x="45694" y="33366"/>
                      </a:cubicBezTo>
                      <a:cubicBezTo>
                        <a:pt x="45694" y="21803"/>
                        <a:pt x="43655" y="12973"/>
                        <a:pt x="39575" y="6877"/>
                      </a:cubicBezTo>
                      <a:cubicBezTo>
                        <a:pt x="35496" y="792"/>
                        <a:pt x="29589" y="-2251"/>
                        <a:pt x="21854" y="-2251"/>
                      </a:cubicBezTo>
                      <a:cubicBezTo>
                        <a:pt x="14129" y="-2251"/>
                        <a:pt x="8227" y="792"/>
                        <a:pt x="4148" y="6877"/>
                      </a:cubicBezTo>
                      <a:cubicBezTo>
                        <a:pt x="69" y="12973"/>
                        <a:pt x="-1971" y="21803"/>
                        <a:pt x="-1971" y="33366"/>
                      </a:cubicBezTo>
                      <a:cubicBezTo>
                        <a:pt x="-1971" y="44958"/>
                        <a:pt x="69" y="53798"/>
                        <a:pt x="4148" y="59884"/>
                      </a:cubicBezTo>
                      <a:cubicBezTo>
                        <a:pt x="8227" y="65979"/>
                        <a:pt x="14129" y="69027"/>
                        <a:pt x="21854" y="6902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8" name="Freeform 377">
                  <a:extLst>
                    <a:ext uri="{FF2B5EF4-FFF2-40B4-BE49-F238E27FC236}">
                      <a16:creationId xmlns:a16="http://schemas.microsoft.com/office/drawing/2014/main" id="{6DC6F084-81E3-F93D-12D0-D69CAA6C1B48}"/>
                    </a:ext>
                  </a:extLst>
                </p:cNvPr>
                <p:cNvSpPr/>
                <p:nvPr/>
              </p:nvSpPr>
              <p:spPr>
                <a:xfrm flipV="1">
                  <a:off x="1271357" y="3861318"/>
                  <a:ext cx="45389" cy="71278"/>
                </a:xfrm>
                <a:custGeom>
                  <a:avLst/>
                  <a:gdLst>
                    <a:gd name="connsiteX0" fmla="*/ 29217 w 45389"/>
                    <a:gd name="connsiteY0" fmla="*/ 36134 h 71278"/>
                    <a:gd name="connsiteX1" fmla="*/ 39667 w 45389"/>
                    <a:gd name="connsiteY1" fmla="*/ 30185 h 71278"/>
                    <a:gd name="connsiteX2" fmla="*/ 43436 w 45389"/>
                    <a:gd name="connsiteY2" fmla="*/ 19054 h 71278"/>
                    <a:gd name="connsiteX3" fmla="*/ 36415 w 45389"/>
                    <a:gd name="connsiteY3" fmla="*/ 3314 h 71278"/>
                    <a:gd name="connsiteX4" fmla="*/ 16462 w 45389"/>
                    <a:gd name="connsiteY4" fmla="*/ -2251 h 71278"/>
                    <a:gd name="connsiteX5" fmla="*/ 7535 w 45389"/>
                    <a:gd name="connsiteY5" fmla="*/ -1397 h 71278"/>
                    <a:gd name="connsiteX6" fmla="*/ -1954 w 45389"/>
                    <a:gd name="connsiteY6" fmla="*/ 1165 h 71278"/>
                    <a:gd name="connsiteX7" fmla="*/ -1954 w 45389"/>
                    <a:gd name="connsiteY7" fmla="*/ 10131 h 71278"/>
                    <a:gd name="connsiteX8" fmla="*/ 6530 w 45389"/>
                    <a:gd name="connsiteY8" fmla="*/ 6730 h 71278"/>
                    <a:gd name="connsiteX9" fmla="*/ 16196 w 45389"/>
                    <a:gd name="connsiteY9" fmla="*/ 5582 h 71278"/>
                    <a:gd name="connsiteX10" fmla="*/ 29557 w 45389"/>
                    <a:gd name="connsiteY10" fmla="*/ 9027 h 71278"/>
                    <a:gd name="connsiteX11" fmla="*/ 34154 w 45389"/>
                    <a:gd name="connsiteY11" fmla="*/ 19054 h 71278"/>
                    <a:gd name="connsiteX12" fmla="*/ 29882 w 45389"/>
                    <a:gd name="connsiteY12" fmla="*/ 28551 h 71278"/>
                    <a:gd name="connsiteX13" fmla="*/ 17999 w 45389"/>
                    <a:gd name="connsiteY13" fmla="*/ 31982 h 71278"/>
                    <a:gd name="connsiteX14" fmla="*/ 9959 w 45389"/>
                    <a:gd name="connsiteY14" fmla="*/ 31982 h 71278"/>
                    <a:gd name="connsiteX15" fmla="*/ 9959 w 45389"/>
                    <a:gd name="connsiteY15" fmla="*/ 39623 h 71278"/>
                    <a:gd name="connsiteX16" fmla="*/ 18369 w 45389"/>
                    <a:gd name="connsiteY16" fmla="*/ 39623 h 71278"/>
                    <a:gd name="connsiteX17" fmla="*/ 28892 w 45389"/>
                    <a:gd name="connsiteY17" fmla="*/ 42362 h 71278"/>
                    <a:gd name="connsiteX18" fmla="*/ 32543 w 45389"/>
                    <a:gd name="connsiteY18" fmla="*/ 50254 h 71278"/>
                    <a:gd name="connsiteX19" fmla="*/ 28774 w 45389"/>
                    <a:gd name="connsiteY19" fmla="*/ 58367 h 71278"/>
                    <a:gd name="connsiteX20" fmla="*/ 17999 w 45389"/>
                    <a:gd name="connsiteY20" fmla="*/ 61209 h 71278"/>
                    <a:gd name="connsiteX21" fmla="*/ 9767 w 45389"/>
                    <a:gd name="connsiteY21" fmla="*/ 60369 h 71278"/>
                    <a:gd name="connsiteX22" fmla="*/ 116 w 45389"/>
                    <a:gd name="connsiteY22" fmla="*/ 57807 h 71278"/>
                    <a:gd name="connsiteX23" fmla="*/ 116 w 45389"/>
                    <a:gd name="connsiteY23" fmla="*/ 66082 h 71278"/>
                    <a:gd name="connsiteX24" fmla="*/ 10077 w 45389"/>
                    <a:gd name="connsiteY24" fmla="*/ 68291 h 71278"/>
                    <a:gd name="connsiteX25" fmla="*/ 18827 w 45389"/>
                    <a:gd name="connsiteY25" fmla="*/ 69027 h 71278"/>
                    <a:gd name="connsiteX26" fmla="*/ 35632 w 45389"/>
                    <a:gd name="connsiteY26" fmla="*/ 64212 h 71278"/>
                    <a:gd name="connsiteX27" fmla="*/ 41825 w 45389"/>
                    <a:gd name="connsiteY27" fmla="*/ 51226 h 71278"/>
                    <a:gd name="connsiteX28" fmla="*/ 38543 w 45389"/>
                    <a:gd name="connsiteY28" fmla="*/ 41582 h 71278"/>
                    <a:gd name="connsiteX29" fmla="*/ 29217 w 45389"/>
                    <a:gd name="connsiteY29" fmla="*/ 36134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217" y="36134"/>
                      </a:moveTo>
                      <a:cubicBezTo>
                        <a:pt x="33681" y="35182"/>
                        <a:pt x="37164" y="33199"/>
                        <a:pt x="39667" y="30185"/>
                      </a:cubicBezTo>
                      <a:cubicBezTo>
                        <a:pt x="42179" y="27182"/>
                        <a:pt x="43436" y="23471"/>
                        <a:pt x="43436" y="19054"/>
                      </a:cubicBezTo>
                      <a:cubicBezTo>
                        <a:pt x="43436" y="12281"/>
                        <a:pt x="41095" y="7035"/>
                        <a:pt x="36415" y="3314"/>
                      </a:cubicBezTo>
                      <a:cubicBezTo>
                        <a:pt x="31735" y="-396"/>
                        <a:pt x="25084" y="-2251"/>
                        <a:pt x="16462" y="-2251"/>
                      </a:cubicBezTo>
                      <a:cubicBezTo>
                        <a:pt x="13575" y="-2251"/>
                        <a:pt x="10599" y="-1967"/>
                        <a:pt x="7535" y="-1397"/>
                      </a:cubicBezTo>
                      <a:cubicBezTo>
                        <a:pt x="4471" y="-828"/>
                        <a:pt x="1308" y="26"/>
                        <a:pt x="-1954" y="1165"/>
                      </a:cubicBezTo>
                      <a:lnTo>
                        <a:pt x="-1954" y="10131"/>
                      </a:lnTo>
                      <a:cubicBezTo>
                        <a:pt x="628" y="8630"/>
                        <a:pt x="3456" y="7496"/>
                        <a:pt x="6530" y="6730"/>
                      </a:cubicBezTo>
                      <a:cubicBezTo>
                        <a:pt x="9614" y="5965"/>
                        <a:pt x="12836" y="5582"/>
                        <a:pt x="16196" y="5582"/>
                      </a:cubicBezTo>
                      <a:cubicBezTo>
                        <a:pt x="22039" y="5582"/>
                        <a:pt x="26493" y="6730"/>
                        <a:pt x="29557" y="9027"/>
                      </a:cubicBezTo>
                      <a:cubicBezTo>
                        <a:pt x="32622" y="11324"/>
                        <a:pt x="34154" y="14666"/>
                        <a:pt x="34154" y="19054"/>
                      </a:cubicBezTo>
                      <a:cubicBezTo>
                        <a:pt x="34154" y="23108"/>
                        <a:pt x="32730" y="26274"/>
                        <a:pt x="29882" y="28551"/>
                      </a:cubicBezTo>
                      <a:cubicBezTo>
                        <a:pt x="27035" y="30838"/>
                        <a:pt x="23074" y="31982"/>
                        <a:pt x="17999" y="31982"/>
                      </a:cubicBezTo>
                      <a:lnTo>
                        <a:pt x="9959" y="31982"/>
                      </a:lnTo>
                      <a:lnTo>
                        <a:pt x="9959" y="39623"/>
                      </a:lnTo>
                      <a:lnTo>
                        <a:pt x="18369" y="39623"/>
                      </a:lnTo>
                      <a:cubicBezTo>
                        <a:pt x="22951" y="39623"/>
                        <a:pt x="26458" y="40536"/>
                        <a:pt x="28892" y="42362"/>
                      </a:cubicBezTo>
                      <a:cubicBezTo>
                        <a:pt x="31326" y="44188"/>
                        <a:pt x="32543" y="46819"/>
                        <a:pt x="32543" y="50254"/>
                      </a:cubicBezTo>
                      <a:cubicBezTo>
                        <a:pt x="32543" y="53778"/>
                        <a:pt x="31286" y="56482"/>
                        <a:pt x="28774" y="58367"/>
                      </a:cubicBezTo>
                      <a:cubicBezTo>
                        <a:pt x="26271" y="60262"/>
                        <a:pt x="22680" y="61209"/>
                        <a:pt x="17999" y="61209"/>
                      </a:cubicBezTo>
                      <a:cubicBezTo>
                        <a:pt x="15438" y="61209"/>
                        <a:pt x="12693" y="60929"/>
                        <a:pt x="9767" y="60369"/>
                      </a:cubicBezTo>
                      <a:cubicBezTo>
                        <a:pt x="6840" y="59820"/>
                        <a:pt x="3623" y="58966"/>
                        <a:pt x="116" y="57807"/>
                      </a:cubicBezTo>
                      <a:lnTo>
                        <a:pt x="116" y="66082"/>
                      </a:lnTo>
                      <a:cubicBezTo>
                        <a:pt x="3663" y="67064"/>
                        <a:pt x="6983" y="67800"/>
                        <a:pt x="10077" y="68291"/>
                      </a:cubicBezTo>
                      <a:cubicBezTo>
                        <a:pt x="13171" y="68782"/>
                        <a:pt x="16088" y="69027"/>
                        <a:pt x="18827" y="69027"/>
                      </a:cubicBezTo>
                      <a:cubicBezTo>
                        <a:pt x="25911" y="69027"/>
                        <a:pt x="31513" y="67422"/>
                        <a:pt x="35632" y="64212"/>
                      </a:cubicBezTo>
                      <a:cubicBezTo>
                        <a:pt x="39760" y="61012"/>
                        <a:pt x="41825" y="56684"/>
                        <a:pt x="41825" y="51226"/>
                      </a:cubicBezTo>
                      <a:cubicBezTo>
                        <a:pt x="41825" y="47417"/>
                        <a:pt x="40731" y="44203"/>
                        <a:pt x="38543" y="41582"/>
                      </a:cubicBezTo>
                      <a:cubicBezTo>
                        <a:pt x="36356" y="38961"/>
                        <a:pt x="33247" y="37145"/>
                        <a:pt x="29217" y="3613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9" name="Graphic 19">
                <a:extLst>
                  <a:ext uri="{FF2B5EF4-FFF2-40B4-BE49-F238E27FC236}">
                    <a16:creationId xmlns:a16="http://schemas.microsoft.com/office/drawing/2014/main" id="{5724E561-0A4B-217C-EA4A-EC906D892480}"/>
                  </a:ext>
                </a:extLst>
              </p:cNvPr>
              <p:cNvGrpSpPr/>
              <p:nvPr/>
            </p:nvGrpSpPr>
            <p:grpSpPr>
              <a:xfrm>
                <a:off x="1570629" y="3861318"/>
                <a:ext cx="258150" cy="73717"/>
                <a:chOff x="1570629" y="3861318"/>
                <a:chExt cx="258150" cy="73717"/>
              </a:xfrm>
              <a:solidFill>
                <a:srgbClr val="000000"/>
              </a:solidFill>
            </p:grpSpPr>
            <p:sp>
              <p:nvSpPr>
                <p:cNvPr id="380" name="Freeform 379">
                  <a:extLst>
                    <a:ext uri="{FF2B5EF4-FFF2-40B4-BE49-F238E27FC236}">
                      <a16:creationId xmlns:a16="http://schemas.microsoft.com/office/drawing/2014/main" id="{B2EA4EDD-28C9-29CE-47A0-D5ECD9CFCDE1}"/>
                    </a:ext>
                  </a:extLst>
                </p:cNvPr>
                <p:cNvSpPr/>
                <p:nvPr/>
              </p:nvSpPr>
              <p:spPr>
                <a:xfrm flipV="1">
                  <a:off x="1570629" y="3862555"/>
                  <a:ext cx="41058" cy="68701"/>
                </a:xfrm>
                <a:custGeom>
                  <a:avLst/>
                  <a:gdLst>
                    <a:gd name="connsiteX0" fmla="*/ -646 w 41058"/>
                    <a:gd name="connsiteY0" fmla="*/ 5564 h 68701"/>
                    <a:gd name="connsiteX1" fmla="*/ 14592 w 41058"/>
                    <a:gd name="connsiteY1" fmla="*/ 5564 h 68701"/>
                    <a:gd name="connsiteX2" fmla="*/ 14592 w 41058"/>
                    <a:gd name="connsiteY2" fmla="*/ 57981 h 68701"/>
                    <a:gd name="connsiteX3" fmla="*/ -1991 w 41058"/>
                    <a:gd name="connsiteY3" fmla="*/ 54668 h 68701"/>
                    <a:gd name="connsiteX4" fmla="*/ -1991 w 41058"/>
                    <a:gd name="connsiteY4" fmla="*/ 63134 h 68701"/>
                    <a:gd name="connsiteX5" fmla="*/ 14504 w 41058"/>
                    <a:gd name="connsiteY5" fmla="*/ 66447 h 68701"/>
                    <a:gd name="connsiteX6" fmla="*/ 23830 w 41058"/>
                    <a:gd name="connsiteY6" fmla="*/ 66447 h 68701"/>
                    <a:gd name="connsiteX7" fmla="*/ 23830 w 41058"/>
                    <a:gd name="connsiteY7" fmla="*/ 5564 h 68701"/>
                    <a:gd name="connsiteX8" fmla="*/ 39068 w 41058"/>
                    <a:gd name="connsiteY8" fmla="*/ 5564 h 68701"/>
                    <a:gd name="connsiteX9" fmla="*/ 39068 w 41058"/>
                    <a:gd name="connsiteY9" fmla="*/ -2255 h 68701"/>
                    <a:gd name="connsiteX10" fmla="*/ -646 w 41058"/>
                    <a:gd name="connsiteY10" fmla="*/ -2255 h 68701"/>
                    <a:gd name="connsiteX11" fmla="*/ -646 w 41058"/>
                    <a:gd name="connsiteY11" fmla="*/ 5564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46" y="5564"/>
                      </a:moveTo>
                      <a:lnTo>
                        <a:pt x="14592" y="5564"/>
                      </a:lnTo>
                      <a:lnTo>
                        <a:pt x="14592" y="57981"/>
                      </a:lnTo>
                      <a:lnTo>
                        <a:pt x="-1991" y="54668"/>
                      </a:lnTo>
                      <a:lnTo>
                        <a:pt x="-1991" y="63134"/>
                      </a:lnTo>
                      <a:lnTo>
                        <a:pt x="14504" y="66447"/>
                      </a:lnTo>
                      <a:lnTo>
                        <a:pt x="23830" y="66447"/>
                      </a:lnTo>
                      <a:lnTo>
                        <a:pt x="23830" y="5564"/>
                      </a:lnTo>
                      <a:lnTo>
                        <a:pt x="39068" y="5564"/>
                      </a:lnTo>
                      <a:lnTo>
                        <a:pt x="39068" y="-2255"/>
                      </a:lnTo>
                      <a:lnTo>
                        <a:pt x="-646" y="-2255"/>
                      </a:lnTo>
                      <a:lnTo>
                        <a:pt x="-646" y="55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1" name="Freeform 380">
                  <a:extLst>
                    <a:ext uri="{FF2B5EF4-FFF2-40B4-BE49-F238E27FC236}">
                      <a16:creationId xmlns:a16="http://schemas.microsoft.com/office/drawing/2014/main" id="{32678B0B-B683-C21C-4C0F-423BE2199936}"/>
                    </a:ext>
                  </a:extLst>
                </p:cNvPr>
                <p:cNvSpPr/>
                <p:nvPr/>
              </p:nvSpPr>
              <p:spPr>
                <a:xfrm flipV="1">
                  <a:off x="1626377" y="3861318"/>
                  <a:ext cx="47576" cy="71278"/>
                </a:xfrm>
                <a:custGeom>
                  <a:avLst/>
                  <a:gdLst>
                    <a:gd name="connsiteX0" fmla="*/ 2529 w 47576"/>
                    <a:gd name="connsiteY0" fmla="*/ 517 h 71278"/>
                    <a:gd name="connsiteX1" fmla="*/ 2529 w 47576"/>
                    <a:gd name="connsiteY1" fmla="*/ 8983 h 71278"/>
                    <a:gd name="connsiteX2" fmla="*/ 9638 w 47576"/>
                    <a:gd name="connsiteY2" fmla="*/ 6450 h 71278"/>
                    <a:gd name="connsiteX3" fmla="*/ 16718 w 47576"/>
                    <a:gd name="connsiteY3" fmla="*/ 5582 h 71278"/>
                    <a:gd name="connsiteX4" fmla="*/ 30818 w 47576"/>
                    <a:gd name="connsiteY4" fmla="*/ 11766 h 71278"/>
                    <a:gd name="connsiteX5" fmla="*/ 36390 w 47576"/>
                    <a:gd name="connsiteY5" fmla="*/ 30568 h 71278"/>
                    <a:gd name="connsiteX6" fmla="*/ 29591 w 47576"/>
                    <a:gd name="connsiteY6" fmla="*/ 24487 h 71278"/>
                    <a:gd name="connsiteX7" fmla="*/ 20501 w 47576"/>
                    <a:gd name="connsiteY7" fmla="*/ 22367 h 71278"/>
                    <a:gd name="connsiteX8" fmla="*/ 4125 w 47576"/>
                    <a:gd name="connsiteY8" fmla="*/ 28595 h 71278"/>
                    <a:gd name="connsiteX9" fmla="*/ -1905 w 47576"/>
                    <a:gd name="connsiteY9" fmla="*/ 45660 h 71278"/>
                    <a:gd name="connsiteX10" fmla="*/ 4377 w 47576"/>
                    <a:gd name="connsiteY10" fmla="*/ 62622 h 71278"/>
                    <a:gd name="connsiteX11" fmla="*/ 21093 w 47576"/>
                    <a:gd name="connsiteY11" fmla="*/ 69027 h 71278"/>
                    <a:gd name="connsiteX12" fmla="*/ 39361 w 47576"/>
                    <a:gd name="connsiteY12" fmla="*/ 59884 h 71278"/>
                    <a:gd name="connsiteX13" fmla="*/ 45672 w 47576"/>
                    <a:gd name="connsiteY13" fmla="*/ 33366 h 71278"/>
                    <a:gd name="connsiteX14" fmla="*/ 37927 w 47576"/>
                    <a:gd name="connsiteY14" fmla="*/ 7437 h 71278"/>
                    <a:gd name="connsiteX15" fmla="*/ 17132 w 47576"/>
                    <a:gd name="connsiteY15" fmla="*/ -2251 h 71278"/>
                    <a:gd name="connsiteX16" fmla="*/ 10008 w 47576"/>
                    <a:gd name="connsiteY16" fmla="*/ -1559 h 71278"/>
                    <a:gd name="connsiteX17" fmla="*/ 2529 w 47576"/>
                    <a:gd name="connsiteY17" fmla="*/ 517 h 71278"/>
                    <a:gd name="connsiteX18" fmla="*/ 21093 w 47576"/>
                    <a:gd name="connsiteY18" fmla="*/ 29641 h 71278"/>
                    <a:gd name="connsiteX19" fmla="*/ 31040 w 47576"/>
                    <a:gd name="connsiteY19" fmla="*/ 33911 h 71278"/>
                    <a:gd name="connsiteX20" fmla="*/ 34720 w 47576"/>
                    <a:gd name="connsiteY20" fmla="*/ 45660 h 71278"/>
                    <a:gd name="connsiteX21" fmla="*/ 31040 w 47576"/>
                    <a:gd name="connsiteY21" fmla="*/ 57366 h 71278"/>
                    <a:gd name="connsiteX22" fmla="*/ 21093 w 47576"/>
                    <a:gd name="connsiteY22" fmla="*/ 61665 h 71278"/>
                    <a:gd name="connsiteX23" fmla="*/ 11146 w 47576"/>
                    <a:gd name="connsiteY23" fmla="*/ 57366 h 71278"/>
                    <a:gd name="connsiteX24" fmla="*/ 7480 w 47576"/>
                    <a:gd name="connsiteY24" fmla="*/ 45660 h 71278"/>
                    <a:gd name="connsiteX25" fmla="*/ 11146 w 47576"/>
                    <a:gd name="connsiteY25" fmla="*/ 33911 h 71278"/>
                    <a:gd name="connsiteX26" fmla="*/ 21093 w 47576"/>
                    <a:gd name="connsiteY26" fmla="*/ 29641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6" h="71278">
                      <a:moveTo>
                        <a:pt x="2529" y="517"/>
                      </a:moveTo>
                      <a:lnTo>
                        <a:pt x="2529" y="8983"/>
                      </a:lnTo>
                      <a:cubicBezTo>
                        <a:pt x="4874" y="7874"/>
                        <a:pt x="7244" y="7030"/>
                        <a:pt x="9638" y="6450"/>
                      </a:cubicBezTo>
                      <a:cubicBezTo>
                        <a:pt x="12042" y="5871"/>
                        <a:pt x="14402" y="5582"/>
                        <a:pt x="16718" y="5582"/>
                      </a:cubicBezTo>
                      <a:cubicBezTo>
                        <a:pt x="22876" y="5582"/>
                        <a:pt x="27576" y="7643"/>
                        <a:pt x="30818" y="11766"/>
                      </a:cubicBezTo>
                      <a:cubicBezTo>
                        <a:pt x="34069" y="15889"/>
                        <a:pt x="35927" y="22156"/>
                        <a:pt x="36390" y="30568"/>
                      </a:cubicBezTo>
                      <a:cubicBezTo>
                        <a:pt x="34606" y="27928"/>
                        <a:pt x="32340" y="25901"/>
                        <a:pt x="29591" y="24487"/>
                      </a:cubicBezTo>
                      <a:cubicBezTo>
                        <a:pt x="26852" y="23074"/>
                        <a:pt x="23822" y="22367"/>
                        <a:pt x="20501" y="22367"/>
                      </a:cubicBezTo>
                      <a:cubicBezTo>
                        <a:pt x="13604" y="22367"/>
                        <a:pt x="8145" y="24443"/>
                        <a:pt x="4125" y="28595"/>
                      </a:cubicBezTo>
                      <a:cubicBezTo>
                        <a:pt x="105" y="32757"/>
                        <a:pt x="-1905" y="38446"/>
                        <a:pt x="-1905" y="45660"/>
                      </a:cubicBezTo>
                      <a:cubicBezTo>
                        <a:pt x="-1905" y="52708"/>
                        <a:pt x="189" y="58362"/>
                        <a:pt x="4377" y="62622"/>
                      </a:cubicBezTo>
                      <a:cubicBezTo>
                        <a:pt x="8564" y="66892"/>
                        <a:pt x="14136" y="69027"/>
                        <a:pt x="21093" y="69027"/>
                      </a:cubicBezTo>
                      <a:cubicBezTo>
                        <a:pt x="29074" y="69027"/>
                        <a:pt x="35163" y="65979"/>
                        <a:pt x="39361" y="59884"/>
                      </a:cubicBezTo>
                      <a:cubicBezTo>
                        <a:pt x="43568" y="53798"/>
                        <a:pt x="45672" y="44958"/>
                        <a:pt x="45672" y="33366"/>
                      </a:cubicBezTo>
                      <a:cubicBezTo>
                        <a:pt x="45672" y="22539"/>
                        <a:pt x="43090" y="13896"/>
                        <a:pt x="37927" y="7437"/>
                      </a:cubicBezTo>
                      <a:cubicBezTo>
                        <a:pt x="32774" y="978"/>
                        <a:pt x="25842" y="-2251"/>
                        <a:pt x="17132" y="-2251"/>
                      </a:cubicBezTo>
                      <a:cubicBezTo>
                        <a:pt x="14786" y="-2251"/>
                        <a:pt x="12412" y="-2021"/>
                        <a:pt x="10008" y="-1559"/>
                      </a:cubicBezTo>
                      <a:cubicBezTo>
                        <a:pt x="7613" y="-1098"/>
                        <a:pt x="5120" y="-406"/>
                        <a:pt x="2529" y="517"/>
                      </a:cubicBezTo>
                      <a:close/>
                      <a:moveTo>
                        <a:pt x="21093" y="29641"/>
                      </a:moveTo>
                      <a:cubicBezTo>
                        <a:pt x="25280" y="29641"/>
                        <a:pt x="28596" y="31064"/>
                        <a:pt x="31040" y="33911"/>
                      </a:cubicBezTo>
                      <a:cubicBezTo>
                        <a:pt x="33493" y="36767"/>
                        <a:pt x="34720" y="40684"/>
                        <a:pt x="34720" y="45660"/>
                      </a:cubicBezTo>
                      <a:cubicBezTo>
                        <a:pt x="34720" y="50598"/>
                        <a:pt x="33493" y="54499"/>
                        <a:pt x="31040" y="57366"/>
                      </a:cubicBezTo>
                      <a:cubicBezTo>
                        <a:pt x="28596" y="60232"/>
                        <a:pt x="25280" y="61665"/>
                        <a:pt x="21093" y="61665"/>
                      </a:cubicBezTo>
                      <a:cubicBezTo>
                        <a:pt x="16905" y="61665"/>
                        <a:pt x="13589" y="60232"/>
                        <a:pt x="11146" y="57366"/>
                      </a:cubicBezTo>
                      <a:cubicBezTo>
                        <a:pt x="8702" y="54499"/>
                        <a:pt x="7480" y="50598"/>
                        <a:pt x="7480" y="45660"/>
                      </a:cubicBezTo>
                      <a:cubicBezTo>
                        <a:pt x="7480" y="40684"/>
                        <a:pt x="8702" y="36767"/>
                        <a:pt x="11146" y="33911"/>
                      </a:cubicBezTo>
                      <a:cubicBezTo>
                        <a:pt x="13589" y="31064"/>
                        <a:pt x="16905" y="29641"/>
                        <a:pt x="21093" y="296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7F3017E-5305-6C57-85CA-316C1650A2B3}"/>
                    </a:ext>
                  </a:extLst>
                </p:cNvPr>
                <p:cNvSpPr/>
                <p:nvPr/>
              </p:nvSpPr>
              <p:spPr>
                <a:xfrm flipV="1">
                  <a:off x="1690713" y="3919566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375 h 11690"/>
                    <a:gd name="connsiteX1" fmla="*/ 8853 w 9754"/>
                    <a:gd name="connsiteY1" fmla="*/ 11375 h 11690"/>
                    <a:gd name="connsiteX2" fmla="*/ 8853 w 9754"/>
                    <a:gd name="connsiteY2" fmla="*/ -316 h 11690"/>
                    <a:gd name="connsiteX3" fmla="*/ -902 w 9754"/>
                    <a:gd name="connsiteY3" fmla="*/ -316 h 11690"/>
                    <a:gd name="connsiteX4" fmla="*/ -902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375"/>
                      </a:moveTo>
                      <a:lnTo>
                        <a:pt x="8853" y="11375"/>
                      </a:lnTo>
                      <a:lnTo>
                        <a:pt x="8853" y="-316"/>
                      </a:lnTo>
                      <a:lnTo>
                        <a:pt x="-902" y="-316"/>
                      </a:lnTo>
                      <a:lnTo>
                        <a:pt x="-902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6A8E579D-0EB0-36B7-A0E0-70763FA96DCA}"/>
                    </a:ext>
                  </a:extLst>
                </p:cNvPr>
                <p:cNvSpPr/>
                <p:nvPr/>
              </p:nvSpPr>
              <p:spPr>
                <a:xfrm flipV="1">
                  <a:off x="1721061" y="3862555"/>
                  <a:ext cx="41058" cy="68701"/>
                </a:xfrm>
                <a:custGeom>
                  <a:avLst/>
                  <a:gdLst>
                    <a:gd name="connsiteX0" fmla="*/ -630 w 41058"/>
                    <a:gd name="connsiteY0" fmla="*/ 5564 h 68701"/>
                    <a:gd name="connsiteX1" fmla="*/ 14608 w 41058"/>
                    <a:gd name="connsiteY1" fmla="*/ 5564 h 68701"/>
                    <a:gd name="connsiteX2" fmla="*/ 14608 w 41058"/>
                    <a:gd name="connsiteY2" fmla="*/ 57981 h 68701"/>
                    <a:gd name="connsiteX3" fmla="*/ -1975 w 41058"/>
                    <a:gd name="connsiteY3" fmla="*/ 54668 h 68701"/>
                    <a:gd name="connsiteX4" fmla="*/ -1975 w 41058"/>
                    <a:gd name="connsiteY4" fmla="*/ 63134 h 68701"/>
                    <a:gd name="connsiteX5" fmla="*/ 14520 w 41058"/>
                    <a:gd name="connsiteY5" fmla="*/ 66447 h 68701"/>
                    <a:gd name="connsiteX6" fmla="*/ 23846 w 41058"/>
                    <a:gd name="connsiteY6" fmla="*/ 66447 h 68701"/>
                    <a:gd name="connsiteX7" fmla="*/ 23846 w 41058"/>
                    <a:gd name="connsiteY7" fmla="*/ 5564 h 68701"/>
                    <a:gd name="connsiteX8" fmla="*/ 39084 w 41058"/>
                    <a:gd name="connsiteY8" fmla="*/ 5564 h 68701"/>
                    <a:gd name="connsiteX9" fmla="*/ 39084 w 41058"/>
                    <a:gd name="connsiteY9" fmla="*/ -2255 h 68701"/>
                    <a:gd name="connsiteX10" fmla="*/ -630 w 41058"/>
                    <a:gd name="connsiteY10" fmla="*/ -2255 h 68701"/>
                    <a:gd name="connsiteX11" fmla="*/ -630 w 41058"/>
                    <a:gd name="connsiteY11" fmla="*/ 5564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30" y="5564"/>
                      </a:moveTo>
                      <a:lnTo>
                        <a:pt x="14608" y="5564"/>
                      </a:lnTo>
                      <a:lnTo>
                        <a:pt x="14608" y="57981"/>
                      </a:lnTo>
                      <a:lnTo>
                        <a:pt x="-1975" y="54668"/>
                      </a:lnTo>
                      <a:lnTo>
                        <a:pt x="-1975" y="63134"/>
                      </a:lnTo>
                      <a:lnTo>
                        <a:pt x="14520" y="66447"/>
                      </a:lnTo>
                      <a:lnTo>
                        <a:pt x="23846" y="66447"/>
                      </a:lnTo>
                      <a:lnTo>
                        <a:pt x="23846" y="5564"/>
                      </a:lnTo>
                      <a:lnTo>
                        <a:pt x="39084" y="5564"/>
                      </a:lnTo>
                      <a:lnTo>
                        <a:pt x="39084" y="-2255"/>
                      </a:lnTo>
                      <a:lnTo>
                        <a:pt x="-630" y="-2255"/>
                      </a:lnTo>
                      <a:lnTo>
                        <a:pt x="-630" y="55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C705812D-876F-49CF-6DBC-A7410B3A3C43}"/>
                    </a:ext>
                  </a:extLst>
                </p:cNvPr>
                <p:cNvSpPr/>
                <p:nvPr/>
              </p:nvSpPr>
              <p:spPr>
                <a:xfrm flipV="1">
                  <a:off x="1777785" y="3861318"/>
                  <a:ext cx="43778" cy="69938"/>
                </a:xfrm>
                <a:custGeom>
                  <a:avLst/>
                  <a:gdLst>
                    <a:gd name="connsiteX0" fmla="*/ 9391 w 43778"/>
                    <a:gd name="connsiteY0" fmla="*/ 5521 h 69938"/>
                    <a:gd name="connsiteX1" fmla="*/ 41952 w 43778"/>
                    <a:gd name="connsiteY1" fmla="*/ 5521 h 69938"/>
                    <a:gd name="connsiteX2" fmla="*/ 41952 w 43778"/>
                    <a:gd name="connsiteY2" fmla="*/ -2297 h 69938"/>
                    <a:gd name="connsiteX3" fmla="*/ -1827 w 43778"/>
                    <a:gd name="connsiteY3" fmla="*/ -2297 h 69938"/>
                    <a:gd name="connsiteX4" fmla="*/ -1827 w 43778"/>
                    <a:gd name="connsiteY4" fmla="*/ 5521 h 69938"/>
                    <a:gd name="connsiteX5" fmla="*/ 12643 w 43778"/>
                    <a:gd name="connsiteY5" fmla="*/ 20216 h 69938"/>
                    <a:gd name="connsiteX6" fmla="*/ 24171 w 43778"/>
                    <a:gd name="connsiteY6" fmla="*/ 32128 h 69938"/>
                    <a:gd name="connsiteX7" fmla="*/ 30423 w 43778"/>
                    <a:gd name="connsiteY7" fmla="*/ 40609 h 69938"/>
                    <a:gd name="connsiteX8" fmla="*/ 32212 w 43778"/>
                    <a:gd name="connsiteY8" fmla="*/ 47440 h 69938"/>
                    <a:gd name="connsiteX9" fmla="*/ 28354 w 43778"/>
                    <a:gd name="connsiteY9" fmla="*/ 56363 h 69938"/>
                    <a:gd name="connsiteX10" fmla="*/ 18304 w 43778"/>
                    <a:gd name="connsiteY10" fmla="*/ 59823 h 69938"/>
                    <a:gd name="connsiteX11" fmla="*/ 9037 w 43778"/>
                    <a:gd name="connsiteY11" fmla="*/ 58307 h 69938"/>
                    <a:gd name="connsiteX12" fmla="*/ -1368 w 43778"/>
                    <a:gd name="connsiteY12" fmla="*/ 53698 h 69938"/>
                    <a:gd name="connsiteX13" fmla="*/ -1368 w 43778"/>
                    <a:gd name="connsiteY13" fmla="*/ 63092 h 69938"/>
                    <a:gd name="connsiteX14" fmla="*/ 9155 w 43778"/>
                    <a:gd name="connsiteY14" fmla="*/ 66493 h 69938"/>
                    <a:gd name="connsiteX15" fmla="*/ 18126 w 43778"/>
                    <a:gd name="connsiteY15" fmla="*/ 67642 h 69938"/>
                    <a:gd name="connsiteX16" fmla="*/ 35212 w 43778"/>
                    <a:gd name="connsiteY16" fmla="*/ 62297 h 69938"/>
                    <a:gd name="connsiteX17" fmla="*/ 41582 w 43778"/>
                    <a:gd name="connsiteY17" fmla="*/ 48044 h 69938"/>
                    <a:gd name="connsiteX18" fmla="*/ 39986 w 43778"/>
                    <a:gd name="connsiteY18" fmla="*/ 40005 h 69938"/>
                    <a:gd name="connsiteX19" fmla="*/ 34192 w 43778"/>
                    <a:gd name="connsiteY19" fmla="*/ 31067 h 69938"/>
                    <a:gd name="connsiteX20" fmla="*/ 26846 w 43778"/>
                    <a:gd name="connsiteY20" fmla="*/ 23352 h 69938"/>
                    <a:gd name="connsiteX21" fmla="*/ 9391 w 43778"/>
                    <a:gd name="connsiteY21" fmla="*/ 5521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391" y="5521"/>
                      </a:moveTo>
                      <a:lnTo>
                        <a:pt x="41952" y="5521"/>
                      </a:lnTo>
                      <a:lnTo>
                        <a:pt x="41952" y="-2297"/>
                      </a:lnTo>
                      <a:lnTo>
                        <a:pt x="-1827" y="-2297"/>
                      </a:lnTo>
                      <a:lnTo>
                        <a:pt x="-1827" y="5521"/>
                      </a:lnTo>
                      <a:cubicBezTo>
                        <a:pt x="1711" y="9173"/>
                        <a:pt x="6534" y="14071"/>
                        <a:pt x="12643" y="20216"/>
                      </a:cubicBezTo>
                      <a:cubicBezTo>
                        <a:pt x="18762" y="26371"/>
                        <a:pt x="22605" y="30341"/>
                        <a:pt x="24171" y="32128"/>
                      </a:cubicBezTo>
                      <a:cubicBezTo>
                        <a:pt x="27157" y="35465"/>
                        <a:pt x="29241" y="38292"/>
                        <a:pt x="30423" y="40609"/>
                      </a:cubicBezTo>
                      <a:cubicBezTo>
                        <a:pt x="31615" y="42925"/>
                        <a:pt x="32212" y="45202"/>
                        <a:pt x="32212" y="47440"/>
                      </a:cubicBezTo>
                      <a:cubicBezTo>
                        <a:pt x="32212" y="51092"/>
                        <a:pt x="30926" y="54066"/>
                        <a:pt x="28354" y="56363"/>
                      </a:cubicBezTo>
                      <a:cubicBezTo>
                        <a:pt x="25782" y="58670"/>
                        <a:pt x="22432" y="59823"/>
                        <a:pt x="18304" y="59823"/>
                      </a:cubicBezTo>
                      <a:cubicBezTo>
                        <a:pt x="15377" y="59823"/>
                        <a:pt x="12288" y="59318"/>
                        <a:pt x="9037" y="58307"/>
                      </a:cubicBezTo>
                      <a:cubicBezTo>
                        <a:pt x="5795" y="57296"/>
                        <a:pt x="2327" y="55759"/>
                        <a:pt x="-1368" y="53698"/>
                      </a:cubicBezTo>
                      <a:lnTo>
                        <a:pt x="-1368" y="63092"/>
                      </a:lnTo>
                      <a:cubicBezTo>
                        <a:pt x="2386" y="64594"/>
                        <a:pt x="5893" y="65728"/>
                        <a:pt x="9155" y="66493"/>
                      </a:cubicBezTo>
                      <a:cubicBezTo>
                        <a:pt x="12426" y="67259"/>
                        <a:pt x="15417" y="67642"/>
                        <a:pt x="18126" y="67642"/>
                      </a:cubicBezTo>
                      <a:cubicBezTo>
                        <a:pt x="25270" y="67642"/>
                        <a:pt x="30965" y="65860"/>
                        <a:pt x="35212" y="62297"/>
                      </a:cubicBezTo>
                      <a:cubicBezTo>
                        <a:pt x="39459" y="58744"/>
                        <a:pt x="41582" y="53993"/>
                        <a:pt x="41582" y="48044"/>
                      </a:cubicBezTo>
                      <a:cubicBezTo>
                        <a:pt x="41582" y="45217"/>
                        <a:pt x="41050" y="42537"/>
                        <a:pt x="39986" y="40005"/>
                      </a:cubicBezTo>
                      <a:cubicBezTo>
                        <a:pt x="38932" y="37482"/>
                        <a:pt x="37000" y="34503"/>
                        <a:pt x="34192" y="31067"/>
                      </a:cubicBezTo>
                      <a:cubicBezTo>
                        <a:pt x="33424" y="30174"/>
                        <a:pt x="30975" y="27602"/>
                        <a:pt x="26846" y="23352"/>
                      </a:cubicBezTo>
                      <a:cubicBezTo>
                        <a:pt x="22728" y="19102"/>
                        <a:pt x="16909" y="13158"/>
                        <a:pt x="9391" y="55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5" name="Graphic 19">
                <a:extLst>
                  <a:ext uri="{FF2B5EF4-FFF2-40B4-BE49-F238E27FC236}">
                    <a16:creationId xmlns:a16="http://schemas.microsoft.com/office/drawing/2014/main" id="{857DBA63-731E-C065-D891-2D4DBE88FE13}"/>
                  </a:ext>
                </a:extLst>
              </p:cNvPr>
              <p:cNvGrpSpPr/>
              <p:nvPr/>
            </p:nvGrpSpPr>
            <p:grpSpPr>
              <a:xfrm>
                <a:off x="2077338" y="3861318"/>
                <a:ext cx="261770" cy="73717"/>
                <a:chOff x="2077338" y="3861318"/>
                <a:chExt cx="261770" cy="73717"/>
              </a:xfrm>
              <a:solidFill>
                <a:srgbClr val="000000"/>
              </a:solidFill>
            </p:grpSpPr>
            <p:sp>
              <p:nvSpPr>
                <p:cNvPr id="386" name="Freeform 385">
                  <a:extLst>
                    <a:ext uri="{FF2B5EF4-FFF2-40B4-BE49-F238E27FC236}">
                      <a16:creationId xmlns:a16="http://schemas.microsoft.com/office/drawing/2014/main" id="{9C0E937A-A511-324B-04DF-0C1AA8146453}"/>
                    </a:ext>
                  </a:extLst>
                </p:cNvPr>
                <p:cNvSpPr/>
                <p:nvPr/>
              </p:nvSpPr>
              <p:spPr>
                <a:xfrm flipV="1">
                  <a:off x="2077338" y="3862555"/>
                  <a:ext cx="41058" cy="68701"/>
                </a:xfrm>
                <a:custGeom>
                  <a:avLst/>
                  <a:gdLst>
                    <a:gd name="connsiteX0" fmla="*/ -592 w 41058"/>
                    <a:gd name="connsiteY0" fmla="*/ 5564 h 68701"/>
                    <a:gd name="connsiteX1" fmla="*/ 14646 w 41058"/>
                    <a:gd name="connsiteY1" fmla="*/ 5564 h 68701"/>
                    <a:gd name="connsiteX2" fmla="*/ 14646 w 41058"/>
                    <a:gd name="connsiteY2" fmla="*/ 57981 h 68701"/>
                    <a:gd name="connsiteX3" fmla="*/ -1937 w 41058"/>
                    <a:gd name="connsiteY3" fmla="*/ 54668 h 68701"/>
                    <a:gd name="connsiteX4" fmla="*/ -1937 w 41058"/>
                    <a:gd name="connsiteY4" fmla="*/ 63134 h 68701"/>
                    <a:gd name="connsiteX5" fmla="*/ 14557 w 41058"/>
                    <a:gd name="connsiteY5" fmla="*/ 66447 h 68701"/>
                    <a:gd name="connsiteX6" fmla="*/ 23883 w 41058"/>
                    <a:gd name="connsiteY6" fmla="*/ 66447 h 68701"/>
                    <a:gd name="connsiteX7" fmla="*/ 23883 w 41058"/>
                    <a:gd name="connsiteY7" fmla="*/ 5564 h 68701"/>
                    <a:gd name="connsiteX8" fmla="*/ 39122 w 41058"/>
                    <a:gd name="connsiteY8" fmla="*/ 5564 h 68701"/>
                    <a:gd name="connsiteX9" fmla="*/ 39122 w 41058"/>
                    <a:gd name="connsiteY9" fmla="*/ -2255 h 68701"/>
                    <a:gd name="connsiteX10" fmla="*/ -592 w 41058"/>
                    <a:gd name="connsiteY10" fmla="*/ -2255 h 68701"/>
                    <a:gd name="connsiteX11" fmla="*/ -592 w 41058"/>
                    <a:gd name="connsiteY11" fmla="*/ 5564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592" y="5564"/>
                      </a:moveTo>
                      <a:lnTo>
                        <a:pt x="14646" y="5564"/>
                      </a:lnTo>
                      <a:lnTo>
                        <a:pt x="14646" y="57981"/>
                      </a:lnTo>
                      <a:lnTo>
                        <a:pt x="-1937" y="54668"/>
                      </a:lnTo>
                      <a:lnTo>
                        <a:pt x="-1937" y="63134"/>
                      </a:lnTo>
                      <a:lnTo>
                        <a:pt x="14557" y="66447"/>
                      </a:lnTo>
                      <a:lnTo>
                        <a:pt x="23883" y="66447"/>
                      </a:lnTo>
                      <a:lnTo>
                        <a:pt x="23883" y="5564"/>
                      </a:lnTo>
                      <a:lnTo>
                        <a:pt x="39122" y="5564"/>
                      </a:lnTo>
                      <a:lnTo>
                        <a:pt x="39122" y="-2255"/>
                      </a:lnTo>
                      <a:lnTo>
                        <a:pt x="-592" y="-2255"/>
                      </a:lnTo>
                      <a:lnTo>
                        <a:pt x="-592" y="55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7" name="Freeform 386">
                  <a:extLst>
                    <a:ext uri="{FF2B5EF4-FFF2-40B4-BE49-F238E27FC236}">
                      <a16:creationId xmlns:a16="http://schemas.microsoft.com/office/drawing/2014/main" id="{A70CB03D-D528-EBDF-6558-9C5AC978DAE6}"/>
                    </a:ext>
                  </a:extLst>
                </p:cNvPr>
                <p:cNvSpPr/>
                <p:nvPr/>
              </p:nvSpPr>
              <p:spPr>
                <a:xfrm flipV="1">
                  <a:off x="2134431" y="3862555"/>
                  <a:ext cx="44620" cy="70041"/>
                </a:xfrm>
                <a:custGeom>
                  <a:avLst/>
                  <a:gdLst>
                    <a:gd name="connsiteX0" fmla="*/ 1069 w 44620"/>
                    <a:gd name="connsiteY0" fmla="*/ 67832 h 70041"/>
                    <a:gd name="connsiteX1" fmla="*/ 37694 w 44620"/>
                    <a:gd name="connsiteY1" fmla="*/ 67832 h 70041"/>
                    <a:gd name="connsiteX2" fmla="*/ 37694 w 44620"/>
                    <a:gd name="connsiteY2" fmla="*/ 59999 h 70041"/>
                    <a:gd name="connsiteX3" fmla="*/ 9612 w 44620"/>
                    <a:gd name="connsiteY3" fmla="*/ 59999 h 70041"/>
                    <a:gd name="connsiteX4" fmla="*/ 9612 w 44620"/>
                    <a:gd name="connsiteY4" fmla="*/ 43170 h 70041"/>
                    <a:gd name="connsiteX5" fmla="*/ 13662 w 44620"/>
                    <a:gd name="connsiteY5" fmla="*/ 44200 h 70041"/>
                    <a:gd name="connsiteX6" fmla="*/ 17741 w 44620"/>
                    <a:gd name="connsiteY6" fmla="*/ 44539 h 70041"/>
                    <a:gd name="connsiteX7" fmla="*/ 36024 w 44620"/>
                    <a:gd name="connsiteY7" fmla="*/ 38237 h 70041"/>
                    <a:gd name="connsiteX8" fmla="*/ 42778 w 44620"/>
                    <a:gd name="connsiteY8" fmla="*/ 21172 h 70041"/>
                    <a:gd name="connsiteX9" fmla="*/ 35846 w 44620"/>
                    <a:gd name="connsiteY9" fmla="*/ 3931 h 70041"/>
                    <a:gd name="connsiteX10" fmla="*/ 16307 w 44620"/>
                    <a:gd name="connsiteY10" fmla="*/ -2209 h 70041"/>
                    <a:gd name="connsiteX11" fmla="*/ 7454 w 44620"/>
                    <a:gd name="connsiteY11" fmla="*/ -1473 h 70041"/>
                    <a:gd name="connsiteX12" fmla="*/ -1842 w 44620"/>
                    <a:gd name="connsiteY12" fmla="*/ 736 h 70041"/>
                    <a:gd name="connsiteX13" fmla="*/ -1842 w 44620"/>
                    <a:gd name="connsiteY13" fmla="*/ 10085 h 70041"/>
                    <a:gd name="connsiteX14" fmla="*/ 6745 w 44620"/>
                    <a:gd name="connsiteY14" fmla="*/ 6728 h 70041"/>
                    <a:gd name="connsiteX15" fmla="*/ 16115 w 44620"/>
                    <a:gd name="connsiteY15" fmla="*/ 5624 h 70041"/>
                    <a:gd name="connsiteX16" fmla="*/ 28767 w 44620"/>
                    <a:gd name="connsiteY16" fmla="*/ 9805 h 70041"/>
                    <a:gd name="connsiteX17" fmla="*/ 33437 w 44620"/>
                    <a:gd name="connsiteY17" fmla="*/ 21172 h 70041"/>
                    <a:gd name="connsiteX18" fmla="*/ 28767 w 44620"/>
                    <a:gd name="connsiteY18" fmla="*/ 32524 h 70041"/>
                    <a:gd name="connsiteX19" fmla="*/ 16115 w 44620"/>
                    <a:gd name="connsiteY19" fmla="*/ 36721 h 70041"/>
                    <a:gd name="connsiteX20" fmla="*/ 8651 w 44620"/>
                    <a:gd name="connsiteY20" fmla="*/ 35896 h 70041"/>
                    <a:gd name="connsiteX21" fmla="*/ 1069 w 44620"/>
                    <a:gd name="connsiteY21" fmla="*/ 33320 h 70041"/>
                    <a:gd name="connsiteX22" fmla="*/ 1069 w 44620"/>
                    <a:gd name="connsiteY22" fmla="*/ 67832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1069" y="67832"/>
                      </a:moveTo>
                      <a:lnTo>
                        <a:pt x="37694" y="67832"/>
                      </a:lnTo>
                      <a:lnTo>
                        <a:pt x="37694" y="59999"/>
                      </a:lnTo>
                      <a:lnTo>
                        <a:pt x="9612" y="59999"/>
                      </a:lnTo>
                      <a:lnTo>
                        <a:pt x="9612" y="43170"/>
                      </a:lnTo>
                      <a:cubicBezTo>
                        <a:pt x="10962" y="43631"/>
                        <a:pt x="12312" y="43975"/>
                        <a:pt x="13662" y="44200"/>
                      </a:cubicBezTo>
                      <a:cubicBezTo>
                        <a:pt x="15022" y="44426"/>
                        <a:pt x="16381" y="44539"/>
                        <a:pt x="17741" y="44539"/>
                      </a:cubicBezTo>
                      <a:cubicBezTo>
                        <a:pt x="25436" y="44539"/>
                        <a:pt x="31531" y="42438"/>
                        <a:pt x="36024" y="38237"/>
                      </a:cubicBezTo>
                      <a:cubicBezTo>
                        <a:pt x="40527" y="34036"/>
                        <a:pt x="42778" y="28348"/>
                        <a:pt x="42778" y="21172"/>
                      </a:cubicBezTo>
                      <a:cubicBezTo>
                        <a:pt x="42778" y="13781"/>
                        <a:pt x="40468" y="8034"/>
                        <a:pt x="35846" y="3931"/>
                      </a:cubicBezTo>
                      <a:cubicBezTo>
                        <a:pt x="31225" y="-163"/>
                        <a:pt x="24712" y="-2209"/>
                        <a:pt x="16307" y="-2209"/>
                      </a:cubicBezTo>
                      <a:cubicBezTo>
                        <a:pt x="13411" y="-2209"/>
                        <a:pt x="10459" y="-1964"/>
                        <a:pt x="7454" y="-1473"/>
                      </a:cubicBezTo>
                      <a:cubicBezTo>
                        <a:pt x="4459" y="-982"/>
                        <a:pt x="1360" y="-246"/>
                        <a:pt x="-1842" y="736"/>
                      </a:cubicBezTo>
                      <a:lnTo>
                        <a:pt x="-1842" y="10085"/>
                      </a:lnTo>
                      <a:cubicBezTo>
                        <a:pt x="926" y="8583"/>
                        <a:pt x="3789" y="7464"/>
                        <a:pt x="6745" y="6728"/>
                      </a:cubicBezTo>
                      <a:cubicBezTo>
                        <a:pt x="9701" y="5992"/>
                        <a:pt x="12824" y="5624"/>
                        <a:pt x="16115" y="5624"/>
                      </a:cubicBezTo>
                      <a:cubicBezTo>
                        <a:pt x="21446" y="5624"/>
                        <a:pt x="25663" y="7018"/>
                        <a:pt x="28767" y="9805"/>
                      </a:cubicBezTo>
                      <a:cubicBezTo>
                        <a:pt x="31881" y="12593"/>
                        <a:pt x="33437" y="16382"/>
                        <a:pt x="33437" y="21172"/>
                      </a:cubicBezTo>
                      <a:cubicBezTo>
                        <a:pt x="33437" y="25953"/>
                        <a:pt x="31881" y="29737"/>
                        <a:pt x="28767" y="32524"/>
                      </a:cubicBezTo>
                      <a:cubicBezTo>
                        <a:pt x="25663" y="35322"/>
                        <a:pt x="21446" y="36721"/>
                        <a:pt x="16115" y="36721"/>
                      </a:cubicBezTo>
                      <a:cubicBezTo>
                        <a:pt x="13622" y="36721"/>
                        <a:pt x="11134" y="36446"/>
                        <a:pt x="8651" y="35896"/>
                      </a:cubicBezTo>
                      <a:cubicBezTo>
                        <a:pt x="6178" y="35347"/>
                        <a:pt x="3651" y="34488"/>
                        <a:pt x="1069" y="33320"/>
                      </a:cubicBezTo>
                      <a:lnTo>
                        <a:pt x="1069" y="678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8" name="Freeform 387">
                  <a:extLst>
                    <a:ext uri="{FF2B5EF4-FFF2-40B4-BE49-F238E27FC236}">
                      <a16:creationId xmlns:a16="http://schemas.microsoft.com/office/drawing/2014/main" id="{B162C868-BB47-42D0-6162-73027693E5D6}"/>
                    </a:ext>
                  </a:extLst>
                </p:cNvPr>
                <p:cNvSpPr/>
                <p:nvPr/>
              </p:nvSpPr>
              <p:spPr>
                <a:xfrm flipV="1">
                  <a:off x="2197422" y="3919566"/>
                  <a:ext cx="9754" cy="11690"/>
                </a:xfrm>
                <a:custGeom>
                  <a:avLst/>
                  <a:gdLst>
                    <a:gd name="connsiteX0" fmla="*/ -848 w 9754"/>
                    <a:gd name="connsiteY0" fmla="*/ 11375 h 11690"/>
                    <a:gd name="connsiteX1" fmla="*/ 8907 w 9754"/>
                    <a:gd name="connsiteY1" fmla="*/ 11375 h 11690"/>
                    <a:gd name="connsiteX2" fmla="*/ 8907 w 9754"/>
                    <a:gd name="connsiteY2" fmla="*/ -316 h 11690"/>
                    <a:gd name="connsiteX3" fmla="*/ -848 w 9754"/>
                    <a:gd name="connsiteY3" fmla="*/ -316 h 11690"/>
                    <a:gd name="connsiteX4" fmla="*/ -848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48" y="11375"/>
                      </a:moveTo>
                      <a:lnTo>
                        <a:pt x="8907" y="11375"/>
                      </a:lnTo>
                      <a:lnTo>
                        <a:pt x="8907" y="-316"/>
                      </a:lnTo>
                      <a:lnTo>
                        <a:pt x="-848" y="-316"/>
                      </a:lnTo>
                      <a:lnTo>
                        <a:pt x="-848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DBF6639-6283-EE3E-B706-0BD3BCB5FD43}"/>
                    </a:ext>
                  </a:extLst>
                </p:cNvPr>
                <p:cNvSpPr/>
                <p:nvPr/>
              </p:nvSpPr>
              <p:spPr>
                <a:xfrm flipV="1">
                  <a:off x="2222006" y="3862555"/>
                  <a:ext cx="50251" cy="68701"/>
                </a:xfrm>
                <a:custGeom>
                  <a:avLst/>
                  <a:gdLst>
                    <a:gd name="connsiteX0" fmla="*/ 29284 w 50251"/>
                    <a:gd name="connsiteY0" fmla="*/ 58349 h 68701"/>
                    <a:gd name="connsiteX1" fmla="*/ 5725 w 50251"/>
                    <a:gd name="connsiteY1" fmla="*/ 21672 h 68701"/>
                    <a:gd name="connsiteX2" fmla="*/ 29284 w 50251"/>
                    <a:gd name="connsiteY2" fmla="*/ 21672 h 68701"/>
                    <a:gd name="connsiteX3" fmla="*/ 29284 w 50251"/>
                    <a:gd name="connsiteY3" fmla="*/ 58349 h 68701"/>
                    <a:gd name="connsiteX4" fmla="*/ 26831 w 50251"/>
                    <a:gd name="connsiteY4" fmla="*/ 66447 h 68701"/>
                    <a:gd name="connsiteX5" fmla="*/ 38566 w 50251"/>
                    <a:gd name="connsiteY5" fmla="*/ 66447 h 68701"/>
                    <a:gd name="connsiteX6" fmla="*/ 38566 w 50251"/>
                    <a:gd name="connsiteY6" fmla="*/ 21672 h 68701"/>
                    <a:gd name="connsiteX7" fmla="*/ 48409 w 50251"/>
                    <a:gd name="connsiteY7" fmla="*/ 21672 h 68701"/>
                    <a:gd name="connsiteX8" fmla="*/ 48409 w 50251"/>
                    <a:gd name="connsiteY8" fmla="*/ 13941 h 68701"/>
                    <a:gd name="connsiteX9" fmla="*/ 38566 w 50251"/>
                    <a:gd name="connsiteY9" fmla="*/ 13941 h 68701"/>
                    <a:gd name="connsiteX10" fmla="*/ 38566 w 50251"/>
                    <a:gd name="connsiteY10" fmla="*/ -2255 h 68701"/>
                    <a:gd name="connsiteX11" fmla="*/ 29284 w 50251"/>
                    <a:gd name="connsiteY11" fmla="*/ -2255 h 68701"/>
                    <a:gd name="connsiteX12" fmla="*/ 29284 w 50251"/>
                    <a:gd name="connsiteY12" fmla="*/ 13941 h 68701"/>
                    <a:gd name="connsiteX13" fmla="*/ -1842 w 50251"/>
                    <a:gd name="connsiteY13" fmla="*/ 13941 h 68701"/>
                    <a:gd name="connsiteX14" fmla="*/ -1842 w 50251"/>
                    <a:gd name="connsiteY14" fmla="*/ 22908 h 68701"/>
                    <a:gd name="connsiteX15" fmla="*/ 26831 w 50251"/>
                    <a:gd name="connsiteY15" fmla="*/ 66447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1" h="68701">
                      <a:moveTo>
                        <a:pt x="29284" y="58349"/>
                      </a:moveTo>
                      <a:lnTo>
                        <a:pt x="5725" y="21672"/>
                      </a:lnTo>
                      <a:lnTo>
                        <a:pt x="29284" y="21672"/>
                      </a:lnTo>
                      <a:lnTo>
                        <a:pt x="29284" y="58349"/>
                      </a:lnTo>
                      <a:close/>
                      <a:moveTo>
                        <a:pt x="26831" y="66447"/>
                      </a:moveTo>
                      <a:lnTo>
                        <a:pt x="38566" y="66447"/>
                      </a:lnTo>
                      <a:lnTo>
                        <a:pt x="38566" y="21672"/>
                      </a:lnTo>
                      <a:lnTo>
                        <a:pt x="48409" y="21672"/>
                      </a:lnTo>
                      <a:lnTo>
                        <a:pt x="48409" y="13941"/>
                      </a:lnTo>
                      <a:lnTo>
                        <a:pt x="38566" y="13941"/>
                      </a:lnTo>
                      <a:lnTo>
                        <a:pt x="38566" y="-2255"/>
                      </a:lnTo>
                      <a:lnTo>
                        <a:pt x="29284" y="-2255"/>
                      </a:lnTo>
                      <a:lnTo>
                        <a:pt x="29284" y="13941"/>
                      </a:lnTo>
                      <a:lnTo>
                        <a:pt x="-1842" y="13941"/>
                      </a:lnTo>
                      <a:lnTo>
                        <a:pt x="-1842" y="22908"/>
                      </a:lnTo>
                      <a:lnTo>
                        <a:pt x="26831" y="664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250414AE-7FFE-4DD5-63E0-98A0B1387D89}"/>
                    </a:ext>
                  </a:extLst>
                </p:cNvPr>
                <p:cNvSpPr/>
                <p:nvPr/>
              </p:nvSpPr>
              <p:spPr>
                <a:xfrm flipV="1">
                  <a:off x="2284169" y="3861318"/>
                  <a:ext cx="47620" cy="71278"/>
                </a:xfrm>
                <a:custGeom>
                  <a:avLst/>
                  <a:gdLst>
                    <a:gd name="connsiteX0" fmla="*/ 22742 w 47620"/>
                    <a:gd name="connsiteY0" fmla="*/ 37135 h 71278"/>
                    <a:gd name="connsiteX1" fmla="*/ 12781 w 47620"/>
                    <a:gd name="connsiteY1" fmla="*/ 32850 h 71278"/>
                    <a:gd name="connsiteX2" fmla="*/ 9115 w 47620"/>
                    <a:gd name="connsiteY2" fmla="*/ 21130 h 71278"/>
                    <a:gd name="connsiteX3" fmla="*/ 12781 w 47620"/>
                    <a:gd name="connsiteY3" fmla="*/ 9410 h 71278"/>
                    <a:gd name="connsiteX4" fmla="*/ 22742 w 47620"/>
                    <a:gd name="connsiteY4" fmla="*/ 5111 h 71278"/>
                    <a:gd name="connsiteX5" fmla="*/ 32689 w 47620"/>
                    <a:gd name="connsiteY5" fmla="*/ 9410 h 71278"/>
                    <a:gd name="connsiteX6" fmla="*/ 36355 w 47620"/>
                    <a:gd name="connsiteY6" fmla="*/ 21130 h 71278"/>
                    <a:gd name="connsiteX7" fmla="*/ 32689 w 47620"/>
                    <a:gd name="connsiteY7" fmla="*/ 32850 h 71278"/>
                    <a:gd name="connsiteX8" fmla="*/ 22742 w 47620"/>
                    <a:gd name="connsiteY8" fmla="*/ 37135 h 71278"/>
                    <a:gd name="connsiteX9" fmla="*/ 41262 w 47620"/>
                    <a:gd name="connsiteY9" fmla="*/ 66274 h 71278"/>
                    <a:gd name="connsiteX10" fmla="*/ 41262 w 47620"/>
                    <a:gd name="connsiteY10" fmla="*/ 57807 h 71278"/>
                    <a:gd name="connsiteX11" fmla="*/ 34167 w 47620"/>
                    <a:gd name="connsiteY11" fmla="*/ 60325 h 71278"/>
                    <a:gd name="connsiteX12" fmla="*/ 27073 w 47620"/>
                    <a:gd name="connsiteY12" fmla="*/ 61209 h 71278"/>
                    <a:gd name="connsiteX13" fmla="*/ 12958 w 47620"/>
                    <a:gd name="connsiteY13" fmla="*/ 54995 h 71278"/>
                    <a:gd name="connsiteX14" fmla="*/ 7401 w 47620"/>
                    <a:gd name="connsiteY14" fmla="*/ 36222 h 71278"/>
                    <a:gd name="connsiteX15" fmla="*/ 14229 w 47620"/>
                    <a:gd name="connsiteY15" fmla="*/ 42362 h 71278"/>
                    <a:gd name="connsiteX16" fmla="*/ 23289 w 47620"/>
                    <a:gd name="connsiteY16" fmla="*/ 44497 h 71278"/>
                    <a:gd name="connsiteX17" fmla="*/ 39710 w 47620"/>
                    <a:gd name="connsiteY17" fmla="*/ 38210 h 71278"/>
                    <a:gd name="connsiteX18" fmla="*/ 45740 w 47620"/>
                    <a:gd name="connsiteY18" fmla="*/ 21130 h 71278"/>
                    <a:gd name="connsiteX19" fmla="*/ 39459 w 47620"/>
                    <a:gd name="connsiteY19" fmla="*/ 4139 h 71278"/>
                    <a:gd name="connsiteX20" fmla="*/ 22742 w 47620"/>
                    <a:gd name="connsiteY20" fmla="*/ -2251 h 71278"/>
                    <a:gd name="connsiteX21" fmla="*/ 4445 w 47620"/>
                    <a:gd name="connsiteY21" fmla="*/ 6877 h 71278"/>
                    <a:gd name="connsiteX22" fmla="*/ -1881 w 47620"/>
                    <a:gd name="connsiteY22" fmla="*/ 33366 h 71278"/>
                    <a:gd name="connsiteX23" fmla="*/ 5879 w 47620"/>
                    <a:gd name="connsiteY23" fmla="*/ 59339 h 71278"/>
                    <a:gd name="connsiteX24" fmla="*/ 26703 w 47620"/>
                    <a:gd name="connsiteY24" fmla="*/ 69027 h 71278"/>
                    <a:gd name="connsiteX25" fmla="*/ 33798 w 47620"/>
                    <a:gd name="connsiteY25" fmla="*/ 68335 h 71278"/>
                    <a:gd name="connsiteX26" fmla="*/ 41262 w 47620"/>
                    <a:gd name="connsiteY26" fmla="*/ 66274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0" h="71278">
                      <a:moveTo>
                        <a:pt x="22742" y="37135"/>
                      </a:moveTo>
                      <a:cubicBezTo>
                        <a:pt x="18555" y="37135"/>
                        <a:pt x="15234" y="35707"/>
                        <a:pt x="12781" y="32850"/>
                      </a:cubicBezTo>
                      <a:cubicBezTo>
                        <a:pt x="10337" y="30004"/>
                        <a:pt x="9115" y="26097"/>
                        <a:pt x="9115" y="21130"/>
                      </a:cubicBezTo>
                      <a:cubicBezTo>
                        <a:pt x="9115" y="16193"/>
                        <a:pt x="10337" y="12286"/>
                        <a:pt x="12781" y="9410"/>
                      </a:cubicBezTo>
                      <a:cubicBezTo>
                        <a:pt x="15234" y="6544"/>
                        <a:pt x="18555" y="5111"/>
                        <a:pt x="22742" y="5111"/>
                      </a:cubicBezTo>
                      <a:cubicBezTo>
                        <a:pt x="26930" y="5111"/>
                        <a:pt x="30246" y="6544"/>
                        <a:pt x="32689" y="9410"/>
                      </a:cubicBezTo>
                      <a:cubicBezTo>
                        <a:pt x="35133" y="12286"/>
                        <a:pt x="36355" y="16193"/>
                        <a:pt x="36355" y="21130"/>
                      </a:cubicBezTo>
                      <a:cubicBezTo>
                        <a:pt x="36355" y="26097"/>
                        <a:pt x="35133" y="30004"/>
                        <a:pt x="32689" y="32850"/>
                      </a:cubicBezTo>
                      <a:cubicBezTo>
                        <a:pt x="30246" y="35707"/>
                        <a:pt x="26930" y="37135"/>
                        <a:pt x="22742" y="37135"/>
                      </a:cubicBezTo>
                      <a:close/>
                      <a:moveTo>
                        <a:pt x="41262" y="66274"/>
                      </a:moveTo>
                      <a:lnTo>
                        <a:pt x="41262" y="57807"/>
                      </a:lnTo>
                      <a:cubicBezTo>
                        <a:pt x="38917" y="58907"/>
                        <a:pt x="36552" y="59746"/>
                        <a:pt x="34167" y="60325"/>
                      </a:cubicBezTo>
                      <a:cubicBezTo>
                        <a:pt x="31783" y="60914"/>
                        <a:pt x="29418" y="61209"/>
                        <a:pt x="27073" y="61209"/>
                      </a:cubicBezTo>
                      <a:cubicBezTo>
                        <a:pt x="20915" y="61209"/>
                        <a:pt x="16210" y="59138"/>
                        <a:pt x="12958" y="54995"/>
                      </a:cubicBezTo>
                      <a:cubicBezTo>
                        <a:pt x="9716" y="50853"/>
                        <a:pt x="7864" y="44595"/>
                        <a:pt x="7401" y="36222"/>
                      </a:cubicBezTo>
                      <a:cubicBezTo>
                        <a:pt x="9214" y="38892"/>
                        <a:pt x="11490" y="40939"/>
                        <a:pt x="14229" y="42362"/>
                      </a:cubicBezTo>
                      <a:cubicBezTo>
                        <a:pt x="16978" y="43785"/>
                        <a:pt x="19998" y="44497"/>
                        <a:pt x="23289" y="44497"/>
                      </a:cubicBezTo>
                      <a:cubicBezTo>
                        <a:pt x="30216" y="44497"/>
                        <a:pt x="35690" y="42401"/>
                        <a:pt x="39710" y="38210"/>
                      </a:cubicBezTo>
                      <a:cubicBezTo>
                        <a:pt x="43730" y="34028"/>
                        <a:pt x="45740" y="28335"/>
                        <a:pt x="45740" y="21130"/>
                      </a:cubicBezTo>
                      <a:cubicBezTo>
                        <a:pt x="45740" y="14073"/>
                        <a:pt x="43646" y="8409"/>
                        <a:pt x="39459" y="4139"/>
                      </a:cubicBezTo>
                      <a:cubicBezTo>
                        <a:pt x="35271" y="-121"/>
                        <a:pt x="29699" y="-2251"/>
                        <a:pt x="22742" y="-2251"/>
                      </a:cubicBezTo>
                      <a:cubicBezTo>
                        <a:pt x="14761" y="-2251"/>
                        <a:pt x="8662" y="792"/>
                        <a:pt x="4445" y="6877"/>
                      </a:cubicBezTo>
                      <a:cubicBezTo>
                        <a:pt x="228" y="12973"/>
                        <a:pt x="-1881" y="21803"/>
                        <a:pt x="-1881" y="33366"/>
                      </a:cubicBezTo>
                      <a:cubicBezTo>
                        <a:pt x="-1881" y="44222"/>
                        <a:pt x="706" y="52880"/>
                        <a:pt x="5879" y="59339"/>
                      </a:cubicBezTo>
                      <a:cubicBezTo>
                        <a:pt x="11052" y="65798"/>
                        <a:pt x="17993" y="69027"/>
                        <a:pt x="26703" y="69027"/>
                      </a:cubicBezTo>
                      <a:cubicBezTo>
                        <a:pt x="29049" y="69027"/>
                        <a:pt x="31413" y="68796"/>
                        <a:pt x="33798" y="68335"/>
                      </a:cubicBezTo>
                      <a:cubicBezTo>
                        <a:pt x="36182" y="67874"/>
                        <a:pt x="38670" y="67187"/>
                        <a:pt x="41262" y="6627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1" name="Graphic 19">
                <a:extLst>
                  <a:ext uri="{FF2B5EF4-FFF2-40B4-BE49-F238E27FC236}">
                    <a16:creationId xmlns:a16="http://schemas.microsoft.com/office/drawing/2014/main" id="{BAB5D5B8-9CF7-A12C-57E2-F5D66CB6AAAD}"/>
                  </a:ext>
                </a:extLst>
              </p:cNvPr>
              <p:cNvGrpSpPr/>
              <p:nvPr/>
            </p:nvGrpSpPr>
            <p:grpSpPr>
              <a:xfrm>
                <a:off x="2584047" y="3861318"/>
                <a:ext cx="259579" cy="73717"/>
                <a:chOff x="2584047" y="3861318"/>
                <a:chExt cx="259579" cy="73717"/>
              </a:xfrm>
              <a:solidFill>
                <a:srgbClr val="000000"/>
              </a:solidFill>
            </p:grpSpPr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A8E060DF-67FD-7249-E4FC-9711B82C74F4}"/>
                    </a:ext>
                  </a:extLst>
                </p:cNvPr>
                <p:cNvSpPr/>
                <p:nvPr/>
              </p:nvSpPr>
              <p:spPr>
                <a:xfrm flipV="1">
                  <a:off x="2584047" y="3862555"/>
                  <a:ext cx="41058" cy="68701"/>
                </a:xfrm>
                <a:custGeom>
                  <a:avLst/>
                  <a:gdLst>
                    <a:gd name="connsiteX0" fmla="*/ -539 w 41058"/>
                    <a:gd name="connsiteY0" fmla="*/ 5564 h 68701"/>
                    <a:gd name="connsiteX1" fmla="*/ 14700 w 41058"/>
                    <a:gd name="connsiteY1" fmla="*/ 5564 h 68701"/>
                    <a:gd name="connsiteX2" fmla="*/ 14700 w 41058"/>
                    <a:gd name="connsiteY2" fmla="*/ 57981 h 68701"/>
                    <a:gd name="connsiteX3" fmla="*/ -1884 w 41058"/>
                    <a:gd name="connsiteY3" fmla="*/ 54668 h 68701"/>
                    <a:gd name="connsiteX4" fmla="*/ -1884 w 41058"/>
                    <a:gd name="connsiteY4" fmla="*/ 63134 h 68701"/>
                    <a:gd name="connsiteX5" fmla="*/ 14611 w 41058"/>
                    <a:gd name="connsiteY5" fmla="*/ 66447 h 68701"/>
                    <a:gd name="connsiteX6" fmla="*/ 23937 w 41058"/>
                    <a:gd name="connsiteY6" fmla="*/ 66447 h 68701"/>
                    <a:gd name="connsiteX7" fmla="*/ 23937 w 41058"/>
                    <a:gd name="connsiteY7" fmla="*/ 5564 h 68701"/>
                    <a:gd name="connsiteX8" fmla="*/ 39175 w 41058"/>
                    <a:gd name="connsiteY8" fmla="*/ 5564 h 68701"/>
                    <a:gd name="connsiteX9" fmla="*/ 39175 w 41058"/>
                    <a:gd name="connsiteY9" fmla="*/ -2255 h 68701"/>
                    <a:gd name="connsiteX10" fmla="*/ -539 w 41058"/>
                    <a:gd name="connsiteY10" fmla="*/ -2255 h 68701"/>
                    <a:gd name="connsiteX11" fmla="*/ -539 w 41058"/>
                    <a:gd name="connsiteY11" fmla="*/ 5564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539" y="5564"/>
                      </a:moveTo>
                      <a:lnTo>
                        <a:pt x="14700" y="5564"/>
                      </a:lnTo>
                      <a:lnTo>
                        <a:pt x="14700" y="57981"/>
                      </a:lnTo>
                      <a:lnTo>
                        <a:pt x="-1884" y="54668"/>
                      </a:lnTo>
                      <a:lnTo>
                        <a:pt x="-1884" y="63134"/>
                      </a:lnTo>
                      <a:lnTo>
                        <a:pt x="14611" y="66447"/>
                      </a:lnTo>
                      <a:lnTo>
                        <a:pt x="23937" y="66447"/>
                      </a:lnTo>
                      <a:lnTo>
                        <a:pt x="23937" y="5564"/>
                      </a:lnTo>
                      <a:lnTo>
                        <a:pt x="39175" y="5564"/>
                      </a:lnTo>
                      <a:lnTo>
                        <a:pt x="39175" y="-2255"/>
                      </a:lnTo>
                      <a:lnTo>
                        <a:pt x="-539" y="-2255"/>
                      </a:lnTo>
                      <a:lnTo>
                        <a:pt x="-539" y="55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3" name="Freeform 392">
                  <a:extLst>
                    <a:ext uri="{FF2B5EF4-FFF2-40B4-BE49-F238E27FC236}">
                      <a16:creationId xmlns:a16="http://schemas.microsoft.com/office/drawing/2014/main" id="{F2054B08-A208-D350-72D4-A25D2EC17C53}"/>
                    </a:ext>
                  </a:extLst>
                </p:cNvPr>
                <p:cNvSpPr/>
                <p:nvPr/>
              </p:nvSpPr>
              <p:spPr>
                <a:xfrm flipV="1">
                  <a:off x="2640770" y="3861318"/>
                  <a:ext cx="43778" cy="69938"/>
                </a:xfrm>
                <a:custGeom>
                  <a:avLst/>
                  <a:gdLst>
                    <a:gd name="connsiteX0" fmla="*/ 9483 w 43778"/>
                    <a:gd name="connsiteY0" fmla="*/ 5521 h 69938"/>
                    <a:gd name="connsiteX1" fmla="*/ 42043 w 43778"/>
                    <a:gd name="connsiteY1" fmla="*/ 5521 h 69938"/>
                    <a:gd name="connsiteX2" fmla="*/ 42043 w 43778"/>
                    <a:gd name="connsiteY2" fmla="*/ -2297 h 69938"/>
                    <a:gd name="connsiteX3" fmla="*/ -1735 w 43778"/>
                    <a:gd name="connsiteY3" fmla="*/ -2297 h 69938"/>
                    <a:gd name="connsiteX4" fmla="*/ -1735 w 43778"/>
                    <a:gd name="connsiteY4" fmla="*/ 5521 h 69938"/>
                    <a:gd name="connsiteX5" fmla="*/ 12734 w 43778"/>
                    <a:gd name="connsiteY5" fmla="*/ 20216 h 69938"/>
                    <a:gd name="connsiteX6" fmla="*/ 24262 w 43778"/>
                    <a:gd name="connsiteY6" fmla="*/ 32128 h 69938"/>
                    <a:gd name="connsiteX7" fmla="*/ 30514 w 43778"/>
                    <a:gd name="connsiteY7" fmla="*/ 40609 h 69938"/>
                    <a:gd name="connsiteX8" fmla="*/ 32303 w 43778"/>
                    <a:gd name="connsiteY8" fmla="*/ 47440 h 69938"/>
                    <a:gd name="connsiteX9" fmla="*/ 28445 w 43778"/>
                    <a:gd name="connsiteY9" fmla="*/ 56363 h 69938"/>
                    <a:gd name="connsiteX10" fmla="*/ 18395 w 43778"/>
                    <a:gd name="connsiteY10" fmla="*/ 59823 h 69938"/>
                    <a:gd name="connsiteX11" fmla="*/ 9128 w 43778"/>
                    <a:gd name="connsiteY11" fmla="*/ 58307 h 69938"/>
                    <a:gd name="connsiteX12" fmla="*/ -1277 w 43778"/>
                    <a:gd name="connsiteY12" fmla="*/ 53698 h 69938"/>
                    <a:gd name="connsiteX13" fmla="*/ -1277 w 43778"/>
                    <a:gd name="connsiteY13" fmla="*/ 63092 h 69938"/>
                    <a:gd name="connsiteX14" fmla="*/ 9246 w 43778"/>
                    <a:gd name="connsiteY14" fmla="*/ 66493 h 69938"/>
                    <a:gd name="connsiteX15" fmla="*/ 18218 w 43778"/>
                    <a:gd name="connsiteY15" fmla="*/ 67642 h 69938"/>
                    <a:gd name="connsiteX16" fmla="*/ 35303 w 43778"/>
                    <a:gd name="connsiteY16" fmla="*/ 62297 h 69938"/>
                    <a:gd name="connsiteX17" fmla="*/ 41673 w 43778"/>
                    <a:gd name="connsiteY17" fmla="*/ 48044 h 69938"/>
                    <a:gd name="connsiteX18" fmla="*/ 40077 w 43778"/>
                    <a:gd name="connsiteY18" fmla="*/ 40005 h 69938"/>
                    <a:gd name="connsiteX19" fmla="*/ 34283 w 43778"/>
                    <a:gd name="connsiteY19" fmla="*/ 31067 h 69938"/>
                    <a:gd name="connsiteX20" fmla="*/ 26938 w 43778"/>
                    <a:gd name="connsiteY20" fmla="*/ 23352 h 69938"/>
                    <a:gd name="connsiteX21" fmla="*/ 9483 w 43778"/>
                    <a:gd name="connsiteY21" fmla="*/ 5521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483" y="5521"/>
                      </a:moveTo>
                      <a:lnTo>
                        <a:pt x="42043" y="5521"/>
                      </a:lnTo>
                      <a:lnTo>
                        <a:pt x="42043" y="-2297"/>
                      </a:lnTo>
                      <a:lnTo>
                        <a:pt x="-1735" y="-2297"/>
                      </a:lnTo>
                      <a:lnTo>
                        <a:pt x="-1735" y="5521"/>
                      </a:lnTo>
                      <a:cubicBezTo>
                        <a:pt x="1802" y="9173"/>
                        <a:pt x="6625" y="14071"/>
                        <a:pt x="12734" y="20216"/>
                      </a:cubicBezTo>
                      <a:cubicBezTo>
                        <a:pt x="18853" y="26371"/>
                        <a:pt x="22696" y="30341"/>
                        <a:pt x="24262" y="32128"/>
                      </a:cubicBezTo>
                      <a:cubicBezTo>
                        <a:pt x="27248" y="35465"/>
                        <a:pt x="29332" y="38292"/>
                        <a:pt x="30514" y="40609"/>
                      </a:cubicBezTo>
                      <a:cubicBezTo>
                        <a:pt x="31707" y="42925"/>
                        <a:pt x="32303" y="45202"/>
                        <a:pt x="32303" y="47440"/>
                      </a:cubicBezTo>
                      <a:cubicBezTo>
                        <a:pt x="32303" y="51092"/>
                        <a:pt x="31017" y="54066"/>
                        <a:pt x="28445" y="56363"/>
                      </a:cubicBezTo>
                      <a:cubicBezTo>
                        <a:pt x="25874" y="58670"/>
                        <a:pt x="22523" y="59823"/>
                        <a:pt x="18395" y="59823"/>
                      </a:cubicBezTo>
                      <a:cubicBezTo>
                        <a:pt x="15468" y="59823"/>
                        <a:pt x="12379" y="59318"/>
                        <a:pt x="9128" y="58307"/>
                      </a:cubicBezTo>
                      <a:cubicBezTo>
                        <a:pt x="5886" y="57296"/>
                        <a:pt x="2418" y="55759"/>
                        <a:pt x="-1277" y="53698"/>
                      </a:cubicBezTo>
                      <a:lnTo>
                        <a:pt x="-1277" y="63092"/>
                      </a:lnTo>
                      <a:cubicBezTo>
                        <a:pt x="2477" y="64594"/>
                        <a:pt x="5985" y="65728"/>
                        <a:pt x="9246" y="66493"/>
                      </a:cubicBezTo>
                      <a:cubicBezTo>
                        <a:pt x="12517" y="67259"/>
                        <a:pt x="15508" y="67642"/>
                        <a:pt x="18218" y="67642"/>
                      </a:cubicBezTo>
                      <a:cubicBezTo>
                        <a:pt x="25361" y="67642"/>
                        <a:pt x="31056" y="65860"/>
                        <a:pt x="35303" y="62297"/>
                      </a:cubicBezTo>
                      <a:cubicBezTo>
                        <a:pt x="39550" y="58744"/>
                        <a:pt x="41673" y="53993"/>
                        <a:pt x="41673" y="48044"/>
                      </a:cubicBezTo>
                      <a:cubicBezTo>
                        <a:pt x="41673" y="45217"/>
                        <a:pt x="41141" y="42537"/>
                        <a:pt x="40077" y="40005"/>
                      </a:cubicBezTo>
                      <a:cubicBezTo>
                        <a:pt x="39023" y="37482"/>
                        <a:pt x="37091" y="34503"/>
                        <a:pt x="34283" y="31067"/>
                      </a:cubicBezTo>
                      <a:cubicBezTo>
                        <a:pt x="33515" y="30174"/>
                        <a:pt x="31066" y="27602"/>
                        <a:pt x="26938" y="23352"/>
                      </a:cubicBezTo>
                      <a:cubicBezTo>
                        <a:pt x="22819" y="19102"/>
                        <a:pt x="17001" y="13158"/>
                        <a:pt x="9483" y="552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4" name="Freeform 393">
                  <a:extLst>
                    <a:ext uri="{FF2B5EF4-FFF2-40B4-BE49-F238E27FC236}">
                      <a16:creationId xmlns:a16="http://schemas.microsoft.com/office/drawing/2014/main" id="{83A94090-61B1-988C-337B-8B4BA023684B}"/>
                    </a:ext>
                  </a:extLst>
                </p:cNvPr>
                <p:cNvSpPr/>
                <p:nvPr/>
              </p:nvSpPr>
              <p:spPr>
                <a:xfrm flipV="1">
                  <a:off x="2704130" y="3919566"/>
                  <a:ext cx="9754" cy="11690"/>
                </a:xfrm>
                <a:custGeom>
                  <a:avLst/>
                  <a:gdLst>
                    <a:gd name="connsiteX0" fmla="*/ -795 w 9754"/>
                    <a:gd name="connsiteY0" fmla="*/ 11375 h 11690"/>
                    <a:gd name="connsiteX1" fmla="*/ 8960 w 9754"/>
                    <a:gd name="connsiteY1" fmla="*/ 11375 h 11690"/>
                    <a:gd name="connsiteX2" fmla="*/ 8960 w 9754"/>
                    <a:gd name="connsiteY2" fmla="*/ -316 h 11690"/>
                    <a:gd name="connsiteX3" fmla="*/ -795 w 9754"/>
                    <a:gd name="connsiteY3" fmla="*/ -316 h 11690"/>
                    <a:gd name="connsiteX4" fmla="*/ -795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5" y="11375"/>
                      </a:moveTo>
                      <a:lnTo>
                        <a:pt x="8960" y="11375"/>
                      </a:lnTo>
                      <a:lnTo>
                        <a:pt x="8960" y="-316"/>
                      </a:lnTo>
                      <a:lnTo>
                        <a:pt x="-795" y="-316"/>
                      </a:lnTo>
                      <a:lnTo>
                        <a:pt x="-795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 394">
                  <a:extLst>
                    <a:ext uri="{FF2B5EF4-FFF2-40B4-BE49-F238E27FC236}">
                      <a16:creationId xmlns:a16="http://schemas.microsoft.com/office/drawing/2014/main" id="{0DCE392A-C309-5182-89B5-52A098E74AFC}"/>
                    </a:ext>
                  </a:extLst>
                </p:cNvPr>
                <p:cNvSpPr/>
                <p:nvPr/>
              </p:nvSpPr>
              <p:spPr>
                <a:xfrm flipV="1">
                  <a:off x="2730044" y="3861318"/>
                  <a:ext cx="47576" cy="71278"/>
                </a:xfrm>
                <a:custGeom>
                  <a:avLst/>
                  <a:gdLst>
                    <a:gd name="connsiteX0" fmla="*/ 2646 w 47576"/>
                    <a:gd name="connsiteY0" fmla="*/ 517 h 71278"/>
                    <a:gd name="connsiteX1" fmla="*/ 2646 w 47576"/>
                    <a:gd name="connsiteY1" fmla="*/ 8983 h 71278"/>
                    <a:gd name="connsiteX2" fmla="*/ 9755 w 47576"/>
                    <a:gd name="connsiteY2" fmla="*/ 6450 h 71278"/>
                    <a:gd name="connsiteX3" fmla="*/ 16834 w 47576"/>
                    <a:gd name="connsiteY3" fmla="*/ 5582 h 71278"/>
                    <a:gd name="connsiteX4" fmla="*/ 30935 w 47576"/>
                    <a:gd name="connsiteY4" fmla="*/ 11766 h 71278"/>
                    <a:gd name="connsiteX5" fmla="*/ 36507 w 47576"/>
                    <a:gd name="connsiteY5" fmla="*/ 30568 h 71278"/>
                    <a:gd name="connsiteX6" fmla="*/ 29708 w 47576"/>
                    <a:gd name="connsiteY6" fmla="*/ 24487 h 71278"/>
                    <a:gd name="connsiteX7" fmla="*/ 20618 w 47576"/>
                    <a:gd name="connsiteY7" fmla="*/ 22367 h 71278"/>
                    <a:gd name="connsiteX8" fmla="*/ 4242 w 47576"/>
                    <a:gd name="connsiteY8" fmla="*/ 28595 h 71278"/>
                    <a:gd name="connsiteX9" fmla="*/ -1788 w 47576"/>
                    <a:gd name="connsiteY9" fmla="*/ 45660 h 71278"/>
                    <a:gd name="connsiteX10" fmla="*/ 4493 w 47576"/>
                    <a:gd name="connsiteY10" fmla="*/ 62622 h 71278"/>
                    <a:gd name="connsiteX11" fmla="*/ 21209 w 47576"/>
                    <a:gd name="connsiteY11" fmla="*/ 69027 h 71278"/>
                    <a:gd name="connsiteX12" fmla="*/ 39477 w 47576"/>
                    <a:gd name="connsiteY12" fmla="*/ 59884 h 71278"/>
                    <a:gd name="connsiteX13" fmla="*/ 45788 w 47576"/>
                    <a:gd name="connsiteY13" fmla="*/ 33366 h 71278"/>
                    <a:gd name="connsiteX14" fmla="*/ 38044 w 47576"/>
                    <a:gd name="connsiteY14" fmla="*/ 7437 h 71278"/>
                    <a:gd name="connsiteX15" fmla="*/ 17248 w 47576"/>
                    <a:gd name="connsiteY15" fmla="*/ -2251 h 71278"/>
                    <a:gd name="connsiteX16" fmla="*/ 10124 w 47576"/>
                    <a:gd name="connsiteY16" fmla="*/ -1559 h 71278"/>
                    <a:gd name="connsiteX17" fmla="*/ 2646 w 47576"/>
                    <a:gd name="connsiteY17" fmla="*/ 517 h 71278"/>
                    <a:gd name="connsiteX18" fmla="*/ 21209 w 47576"/>
                    <a:gd name="connsiteY18" fmla="*/ 29641 h 71278"/>
                    <a:gd name="connsiteX19" fmla="*/ 31156 w 47576"/>
                    <a:gd name="connsiteY19" fmla="*/ 33911 h 71278"/>
                    <a:gd name="connsiteX20" fmla="*/ 34836 w 47576"/>
                    <a:gd name="connsiteY20" fmla="*/ 45660 h 71278"/>
                    <a:gd name="connsiteX21" fmla="*/ 31156 w 47576"/>
                    <a:gd name="connsiteY21" fmla="*/ 57366 h 71278"/>
                    <a:gd name="connsiteX22" fmla="*/ 21209 w 47576"/>
                    <a:gd name="connsiteY22" fmla="*/ 61665 h 71278"/>
                    <a:gd name="connsiteX23" fmla="*/ 11262 w 47576"/>
                    <a:gd name="connsiteY23" fmla="*/ 57366 h 71278"/>
                    <a:gd name="connsiteX24" fmla="*/ 7597 w 47576"/>
                    <a:gd name="connsiteY24" fmla="*/ 45660 h 71278"/>
                    <a:gd name="connsiteX25" fmla="*/ 11262 w 47576"/>
                    <a:gd name="connsiteY25" fmla="*/ 33911 h 71278"/>
                    <a:gd name="connsiteX26" fmla="*/ 21209 w 47576"/>
                    <a:gd name="connsiteY26" fmla="*/ 29641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6" h="71278">
                      <a:moveTo>
                        <a:pt x="2646" y="517"/>
                      </a:moveTo>
                      <a:lnTo>
                        <a:pt x="2646" y="8983"/>
                      </a:lnTo>
                      <a:cubicBezTo>
                        <a:pt x="4991" y="7874"/>
                        <a:pt x="7361" y="7030"/>
                        <a:pt x="9755" y="6450"/>
                      </a:cubicBezTo>
                      <a:cubicBezTo>
                        <a:pt x="12159" y="5871"/>
                        <a:pt x="14519" y="5582"/>
                        <a:pt x="16834" y="5582"/>
                      </a:cubicBezTo>
                      <a:cubicBezTo>
                        <a:pt x="22993" y="5582"/>
                        <a:pt x="27693" y="7643"/>
                        <a:pt x="30935" y="11766"/>
                      </a:cubicBezTo>
                      <a:cubicBezTo>
                        <a:pt x="34186" y="15889"/>
                        <a:pt x="36043" y="22156"/>
                        <a:pt x="36507" y="30568"/>
                      </a:cubicBezTo>
                      <a:cubicBezTo>
                        <a:pt x="34723" y="27928"/>
                        <a:pt x="32457" y="25901"/>
                        <a:pt x="29708" y="24487"/>
                      </a:cubicBezTo>
                      <a:cubicBezTo>
                        <a:pt x="26969" y="23074"/>
                        <a:pt x="23939" y="22367"/>
                        <a:pt x="20618" y="22367"/>
                      </a:cubicBezTo>
                      <a:cubicBezTo>
                        <a:pt x="13721" y="22367"/>
                        <a:pt x="8262" y="24443"/>
                        <a:pt x="4242" y="28595"/>
                      </a:cubicBezTo>
                      <a:cubicBezTo>
                        <a:pt x="222" y="32757"/>
                        <a:pt x="-1788" y="38446"/>
                        <a:pt x="-1788" y="45660"/>
                      </a:cubicBezTo>
                      <a:cubicBezTo>
                        <a:pt x="-1788" y="52708"/>
                        <a:pt x="306" y="58362"/>
                        <a:pt x="4493" y="62622"/>
                      </a:cubicBezTo>
                      <a:cubicBezTo>
                        <a:pt x="8681" y="66892"/>
                        <a:pt x="14253" y="69027"/>
                        <a:pt x="21209" y="69027"/>
                      </a:cubicBezTo>
                      <a:cubicBezTo>
                        <a:pt x="29190" y="69027"/>
                        <a:pt x="35280" y="65979"/>
                        <a:pt x="39477" y="59884"/>
                      </a:cubicBezTo>
                      <a:cubicBezTo>
                        <a:pt x="43685" y="53798"/>
                        <a:pt x="45788" y="44958"/>
                        <a:pt x="45788" y="33366"/>
                      </a:cubicBezTo>
                      <a:cubicBezTo>
                        <a:pt x="45788" y="22539"/>
                        <a:pt x="43207" y="13896"/>
                        <a:pt x="38044" y="7437"/>
                      </a:cubicBezTo>
                      <a:cubicBezTo>
                        <a:pt x="32890" y="978"/>
                        <a:pt x="25959" y="-2251"/>
                        <a:pt x="17248" y="-2251"/>
                      </a:cubicBezTo>
                      <a:cubicBezTo>
                        <a:pt x="14903" y="-2251"/>
                        <a:pt x="12529" y="-2021"/>
                        <a:pt x="10124" y="-1559"/>
                      </a:cubicBezTo>
                      <a:cubicBezTo>
                        <a:pt x="7730" y="-1098"/>
                        <a:pt x="5237" y="-406"/>
                        <a:pt x="2646" y="517"/>
                      </a:cubicBezTo>
                      <a:close/>
                      <a:moveTo>
                        <a:pt x="21209" y="29641"/>
                      </a:moveTo>
                      <a:cubicBezTo>
                        <a:pt x="25397" y="29641"/>
                        <a:pt x="28713" y="31064"/>
                        <a:pt x="31156" y="33911"/>
                      </a:cubicBezTo>
                      <a:cubicBezTo>
                        <a:pt x="33610" y="36767"/>
                        <a:pt x="34836" y="40684"/>
                        <a:pt x="34836" y="45660"/>
                      </a:cubicBezTo>
                      <a:cubicBezTo>
                        <a:pt x="34836" y="50598"/>
                        <a:pt x="33610" y="54499"/>
                        <a:pt x="31156" y="57366"/>
                      </a:cubicBezTo>
                      <a:cubicBezTo>
                        <a:pt x="28713" y="60232"/>
                        <a:pt x="25397" y="61665"/>
                        <a:pt x="21209" y="61665"/>
                      </a:cubicBezTo>
                      <a:cubicBezTo>
                        <a:pt x="17022" y="61665"/>
                        <a:pt x="13706" y="60232"/>
                        <a:pt x="11262" y="57366"/>
                      </a:cubicBezTo>
                      <a:cubicBezTo>
                        <a:pt x="8819" y="54499"/>
                        <a:pt x="7597" y="50598"/>
                        <a:pt x="7597" y="45660"/>
                      </a:cubicBezTo>
                      <a:cubicBezTo>
                        <a:pt x="7597" y="40684"/>
                        <a:pt x="8819" y="36767"/>
                        <a:pt x="11262" y="33911"/>
                      </a:cubicBezTo>
                      <a:cubicBezTo>
                        <a:pt x="13706" y="31064"/>
                        <a:pt x="17022" y="29641"/>
                        <a:pt x="21209" y="2964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6" name="Freeform 395">
                  <a:extLst>
                    <a:ext uri="{FF2B5EF4-FFF2-40B4-BE49-F238E27FC236}">
                      <a16:creationId xmlns:a16="http://schemas.microsoft.com/office/drawing/2014/main" id="{5A866515-54AC-4AAC-40D8-84167DEF5F63}"/>
                    </a:ext>
                  </a:extLst>
                </p:cNvPr>
                <p:cNvSpPr/>
                <p:nvPr/>
              </p:nvSpPr>
              <p:spPr>
                <a:xfrm flipV="1">
                  <a:off x="2792029" y="3862555"/>
                  <a:ext cx="44339" cy="68701"/>
                </a:xfrm>
                <a:custGeom>
                  <a:avLst/>
                  <a:gdLst>
                    <a:gd name="connsiteX0" fmla="*/ -1794 w 44339"/>
                    <a:gd name="connsiteY0" fmla="*/ 66447 h 68701"/>
                    <a:gd name="connsiteX1" fmla="*/ 42545 w 44339"/>
                    <a:gd name="connsiteY1" fmla="*/ 66447 h 68701"/>
                    <a:gd name="connsiteX2" fmla="*/ 42545 w 44339"/>
                    <a:gd name="connsiteY2" fmla="*/ 62486 h 68701"/>
                    <a:gd name="connsiteX3" fmla="*/ 17508 w 44339"/>
                    <a:gd name="connsiteY3" fmla="*/ -2255 h 68701"/>
                    <a:gd name="connsiteX4" fmla="*/ 7768 w 44339"/>
                    <a:gd name="connsiteY4" fmla="*/ -2255 h 68701"/>
                    <a:gd name="connsiteX5" fmla="*/ 31327 w 44339"/>
                    <a:gd name="connsiteY5" fmla="*/ 58614 h 68701"/>
                    <a:gd name="connsiteX6" fmla="*/ -1794 w 44339"/>
                    <a:gd name="connsiteY6" fmla="*/ 58614 h 68701"/>
                    <a:gd name="connsiteX7" fmla="*/ -1794 w 44339"/>
                    <a:gd name="connsiteY7" fmla="*/ 66447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39" h="68701">
                      <a:moveTo>
                        <a:pt x="-1794" y="66447"/>
                      </a:moveTo>
                      <a:lnTo>
                        <a:pt x="42545" y="66447"/>
                      </a:lnTo>
                      <a:lnTo>
                        <a:pt x="42545" y="62486"/>
                      </a:lnTo>
                      <a:lnTo>
                        <a:pt x="17508" y="-2255"/>
                      </a:lnTo>
                      <a:lnTo>
                        <a:pt x="7768" y="-2255"/>
                      </a:lnTo>
                      <a:lnTo>
                        <a:pt x="31327" y="58614"/>
                      </a:lnTo>
                      <a:lnTo>
                        <a:pt x="-1794" y="58614"/>
                      </a:lnTo>
                      <a:lnTo>
                        <a:pt x="-1794" y="6644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7" name="Graphic 19">
                <a:extLst>
                  <a:ext uri="{FF2B5EF4-FFF2-40B4-BE49-F238E27FC236}">
                    <a16:creationId xmlns:a16="http://schemas.microsoft.com/office/drawing/2014/main" id="{F722908D-05C8-02C2-9ADD-53DB89835200}"/>
                  </a:ext>
                </a:extLst>
              </p:cNvPr>
              <p:cNvGrpSpPr/>
              <p:nvPr/>
            </p:nvGrpSpPr>
            <p:grpSpPr>
              <a:xfrm>
                <a:off x="3090755" y="3861318"/>
                <a:ext cx="261237" cy="73717"/>
                <a:chOff x="3090755" y="3861318"/>
                <a:chExt cx="261237" cy="73717"/>
              </a:xfrm>
              <a:solidFill>
                <a:srgbClr val="000000"/>
              </a:solidFill>
            </p:grpSpPr>
            <p:sp>
              <p:nvSpPr>
                <p:cNvPr id="398" name="Freeform 397">
                  <a:extLst>
                    <a:ext uri="{FF2B5EF4-FFF2-40B4-BE49-F238E27FC236}">
                      <a16:creationId xmlns:a16="http://schemas.microsoft.com/office/drawing/2014/main" id="{95CECFA0-6D44-4043-17D9-3251D9FACB57}"/>
                    </a:ext>
                  </a:extLst>
                </p:cNvPr>
                <p:cNvSpPr/>
                <p:nvPr/>
              </p:nvSpPr>
              <p:spPr>
                <a:xfrm flipV="1">
                  <a:off x="3090755" y="3862555"/>
                  <a:ext cx="41058" cy="68701"/>
                </a:xfrm>
                <a:custGeom>
                  <a:avLst/>
                  <a:gdLst>
                    <a:gd name="connsiteX0" fmla="*/ -485 w 41058"/>
                    <a:gd name="connsiteY0" fmla="*/ 5564 h 68701"/>
                    <a:gd name="connsiteX1" fmla="*/ 14753 w 41058"/>
                    <a:gd name="connsiteY1" fmla="*/ 5564 h 68701"/>
                    <a:gd name="connsiteX2" fmla="*/ 14753 w 41058"/>
                    <a:gd name="connsiteY2" fmla="*/ 57981 h 68701"/>
                    <a:gd name="connsiteX3" fmla="*/ -1830 w 41058"/>
                    <a:gd name="connsiteY3" fmla="*/ 54668 h 68701"/>
                    <a:gd name="connsiteX4" fmla="*/ -1830 w 41058"/>
                    <a:gd name="connsiteY4" fmla="*/ 63134 h 68701"/>
                    <a:gd name="connsiteX5" fmla="*/ 14664 w 41058"/>
                    <a:gd name="connsiteY5" fmla="*/ 66447 h 68701"/>
                    <a:gd name="connsiteX6" fmla="*/ 23991 w 41058"/>
                    <a:gd name="connsiteY6" fmla="*/ 66447 h 68701"/>
                    <a:gd name="connsiteX7" fmla="*/ 23991 w 41058"/>
                    <a:gd name="connsiteY7" fmla="*/ 5564 h 68701"/>
                    <a:gd name="connsiteX8" fmla="*/ 39229 w 41058"/>
                    <a:gd name="connsiteY8" fmla="*/ 5564 h 68701"/>
                    <a:gd name="connsiteX9" fmla="*/ 39229 w 41058"/>
                    <a:gd name="connsiteY9" fmla="*/ -2255 h 68701"/>
                    <a:gd name="connsiteX10" fmla="*/ -485 w 41058"/>
                    <a:gd name="connsiteY10" fmla="*/ -2255 h 68701"/>
                    <a:gd name="connsiteX11" fmla="*/ -485 w 41058"/>
                    <a:gd name="connsiteY11" fmla="*/ 5564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485" y="5564"/>
                      </a:moveTo>
                      <a:lnTo>
                        <a:pt x="14753" y="5564"/>
                      </a:lnTo>
                      <a:lnTo>
                        <a:pt x="14753" y="57981"/>
                      </a:lnTo>
                      <a:lnTo>
                        <a:pt x="-1830" y="54668"/>
                      </a:lnTo>
                      <a:lnTo>
                        <a:pt x="-1830" y="63134"/>
                      </a:lnTo>
                      <a:lnTo>
                        <a:pt x="14664" y="66447"/>
                      </a:lnTo>
                      <a:lnTo>
                        <a:pt x="23991" y="66447"/>
                      </a:lnTo>
                      <a:lnTo>
                        <a:pt x="23991" y="5564"/>
                      </a:lnTo>
                      <a:lnTo>
                        <a:pt x="39229" y="5564"/>
                      </a:lnTo>
                      <a:lnTo>
                        <a:pt x="39229" y="-2255"/>
                      </a:lnTo>
                      <a:lnTo>
                        <a:pt x="-485" y="-2255"/>
                      </a:lnTo>
                      <a:lnTo>
                        <a:pt x="-485" y="55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9" name="Freeform 398">
                  <a:extLst>
                    <a:ext uri="{FF2B5EF4-FFF2-40B4-BE49-F238E27FC236}">
                      <a16:creationId xmlns:a16="http://schemas.microsoft.com/office/drawing/2014/main" id="{04123B66-0E41-BC29-018A-91D4757BC398}"/>
                    </a:ext>
                  </a:extLst>
                </p:cNvPr>
                <p:cNvSpPr/>
                <p:nvPr/>
              </p:nvSpPr>
              <p:spPr>
                <a:xfrm flipV="1">
                  <a:off x="3150937" y="3862555"/>
                  <a:ext cx="41058" cy="68701"/>
                </a:xfrm>
                <a:custGeom>
                  <a:avLst/>
                  <a:gdLst>
                    <a:gd name="connsiteX0" fmla="*/ -479 w 41058"/>
                    <a:gd name="connsiteY0" fmla="*/ 5564 h 68701"/>
                    <a:gd name="connsiteX1" fmla="*/ 14759 w 41058"/>
                    <a:gd name="connsiteY1" fmla="*/ 5564 h 68701"/>
                    <a:gd name="connsiteX2" fmla="*/ 14759 w 41058"/>
                    <a:gd name="connsiteY2" fmla="*/ 57981 h 68701"/>
                    <a:gd name="connsiteX3" fmla="*/ -1824 w 41058"/>
                    <a:gd name="connsiteY3" fmla="*/ 54668 h 68701"/>
                    <a:gd name="connsiteX4" fmla="*/ -1824 w 41058"/>
                    <a:gd name="connsiteY4" fmla="*/ 63134 h 68701"/>
                    <a:gd name="connsiteX5" fmla="*/ 14671 w 41058"/>
                    <a:gd name="connsiteY5" fmla="*/ 66447 h 68701"/>
                    <a:gd name="connsiteX6" fmla="*/ 23997 w 41058"/>
                    <a:gd name="connsiteY6" fmla="*/ 66447 h 68701"/>
                    <a:gd name="connsiteX7" fmla="*/ 23997 w 41058"/>
                    <a:gd name="connsiteY7" fmla="*/ 5564 h 68701"/>
                    <a:gd name="connsiteX8" fmla="*/ 39235 w 41058"/>
                    <a:gd name="connsiteY8" fmla="*/ 5564 h 68701"/>
                    <a:gd name="connsiteX9" fmla="*/ 39235 w 41058"/>
                    <a:gd name="connsiteY9" fmla="*/ -2255 h 68701"/>
                    <a:gd name="connsiteX10" fmla="*/ -479 w 41058"/>
                    <a:gd name="connsiteY10" fmla="*/ -2255 h 68701"/>
                    <a:gd name="connsiteX11" fmla="*/ -479 w 41058"/>
                    <a:gd name="connsiteY11" fmla="*/ 5564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479" y="5564"/>
                      </a:moveTo>
                      <a:lnTo>
                        <a:pt x="14759" y="5564"/>
                      </a:lnTo>
                      <a:lnTo>
                        <a:pt x="14759" y="57981"/>
                      </a:lnTo>
                      <a:lnTo>
                        <a:pt x="-1824" y="54668"/>
                      </a:lnTo>
                      <a:lnTo>
                        <a:pt x="-1824" y="63134"/>
                      </a:lnTo>
                      <a:lnTo>
                        <a:pt x="14671" y="66447"/>
                      </a:lnTo>
                      <a:lnTo>
                        <a:pt x="23997" y="66447"/>
                      </a:lnTo>
                      <a:lnTo>
                        <a:pt x="23997" y="5564"/>
                      </a:lnTo>
                      <a:lnTo>
                        <a:pt x="39235" y="5564"/>
                      </a:lnTo>
                      <a:lnTo>
                        <a:pt x="39235" y="-2255"/>
                      </a:lnTo>
                      <a:lnTo>
                        <a:pt x="-479" y="-2255"/>
                      </a:lnTo>
                      <a:lnTo>
                        <a:pt x="-479" y="55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 399">
                  <a:extLst>
                    <a:ext uri="{FF2B5EF4-FFF2-40B4-BE49-F238E27FC236}">
                      <a16:creationId xmlns:a16="http://schemas.microsoft.com/office/drawing/2014/main" id="{6625E0DB-681A-7A91-7C55-D6C1E58F84D2}"/>
                    </a:ext>
                  </a:extLst>
                </p:cNvPr>
                <p:cNvSpPr/>
                <p:nvPr/>
              </p:nvSpPr>
              <p:spPr>
                <a:xfrm flipV="1">
                  <a:off x="3210838" y="3919566"/>
                  <a:ext cx="9754" cy="11690"/>
                </a:xfrm>
                <a:custGeom>
                  <a:avLst/>
                  <a:gdLst>
                    <a:gd name="connsiteX0" fmla="*/ -741 w 9754"/>
                    <a:gd name="connsiteY0" fmla="*/ 11375 h 11690"/>
                    <a:gd name="connsiteX1" fmla="*/ 9014 w 9754"/>
                    <a:gd name="connsiteY1" fmla="*/ 11375 h 11690"/>
                    <a:gd name="connsiteX2" fmla="*/ 9014 w 9754"/>
                    <a:gd name="connsiteY2" fmla="*/ -316 h 11690"/>
                    <a:gd name="connsiteX3" fmla="*/ -741 w 9754"/>
                    <a:gd name="connsiteY3" fmla="*/ -316 h 11690"/>
                    <a:gd name="connsiteX4" fmla="*/ -741 w 9754"/>
                    <a:gd name="connsiteY4" fmla="*/ 11375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1" y="11375"/>
                      </a:moveTo>
                      <a:lnTo>
                        <a:pt x="9014" y="11375"/>
                      </a:lnTo>
                      <a:lnTo>
                        <a:pt x="9014" y="-316"/>
                      </a:lnTo>
                      <a:lnTo>
                        <a:pt x="-741" y="-316"/>
                      </a:lnTo>
                      <a:lnTo>
                        <a:pt x="-741" y="1137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1" name="Freeform 400">
                  <a:extLst>
                    <a:ext uri="{FF2B5EF4-FFF2-40B4-BE49-F238E27FC236}">
                      <a16:creationId xmlns:a16="http://schemas.microsoft.com/office/drawing/2014/main" id="{0DC142E7-B6A8-B3D8-A553-286AF87BC3C7}"/>
                    </a:ext>
                  </a:extLst>
                </p:cNvPr>
                <p:cNvSpPr/>
                <p:nvPr/>
              </p:nvSpPr>
              <p:spPr>
                <a:xfrm flipV="1">
                  <a:off x="3241186" y="3862555"/>
                  <a:ext cx="41058" cy="68701"/>
                </a:xfrm>
                <a:custGeom>
                  <a:avLst/>
                  <a:gdLst>
                    <a:gd name="connsiteX0" fmla="*/ -469 w 41058"/>
                    <a:gd name="connsiteY0" fmla="*/ 5564 h 68701"/>
                    <a:gd name="connsiteX1" fmla="*/ 14769 w 41058"/>
                    <a:gd name="connsiteY1" fmla="*/ 5564 h 68701"/>
                    <a:gd name="connsiteX2" fmla="*/ 14769 w 41058"/>
                    <a:gd name="connsiteY2" fmla="*/ 57981 h 68701"/>
                    <a:gd name="connsiteX3" fmla="*/ -1814 w 41058"/>
                    <a:gd name="connsiteY3" fmla="*/ 54668 h 68701"/>
                    <a:gd name="connsiteX4" fmla="*/ -1814 w 41058"/>
                    <a:gd name="connsiteY4" fmla="*/ 63134 h 68701"/>
                    <a:gd name="connsiteX5" fmla="*/ 14680 w 41058"/>
                    <a:gd name="connsiteY5" fmla="*/ 66447 h 68701"/>
                    <a:gd name="connsiteX6" fmla="*/ 24006 w 41058"/>
                    <a:gd name="connsiteY6" fmla="*/ 66447 h 68701"/>
                    <a:gd name="connsiteX7" fmla="*/ 24006 w 41058"/>
                    <a:gd name="connsiteY7" fmla="*/ 5564 h 68701"/>
                    <a:gd name="connsiteX8" fmla="*/ 39245 w 41058"/>
                    <a:gd name="connsiteY8" fmla="*/ 5564 h 68701"/>
                    <a:gd name="connsiteX9" fmla="*/ 39245 w 41058"/>
                    <a:gd name="connsiteY9" fmla="*/ -2255 h 68701"/>
                    <a:gd name="connsiteX10" fmla="*/ -469 w 41058"/>
                    <a:gd name="connsiteY10" fmla="*/ -2255 h 68701"/>
                    <a:gd name="connsiteX11" fmla="*/ -469 w 41058"/>
                    <a:gd name="connsiteY11" fmla="*/ 5564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469" y="5564"/>
                      </a:moveTo>
                      <a:lnTo>
                        <a:pt x="14769" y="5564"/>
                      </a:lnTo>
                      <a:lnTo>
                        <a:pt x="14769" y="57981"/>
                      </a:lnTo>
                      <a:lnTo>
                        <a:pt x="-1814" y="54668"/>
                      </a:lnTo>
                      <a:lnTo>
                        <a:pt x="-1814" y="63134"/>
                      </a:lnTo>
                      <a:lnTo>
                        <a:pt x="14680" y="66447"/>
                      </a:lnTo>
                      <a:lnTo>
                        <a:pt x="24006" y="66447"/>
                      </a:lnTo>
                      <a:lnTo>
                        <a:pt x="24006" y="5564"/>
                      </a:lnTo>
                      <a:lnTo>
                        <a:pt x="39245" y="5564"/>
                      </a:lnTo>
                      <a:lnTo>
                        <a:pt x="39245" y="-2255"/>
                      </a:lnTo>
                      <a:lnTo>
                        <a:pt x="-469" y="-2255"/>
                      </a:lnTo>
                      <a:lnTo>
                        <a:pt x="-469" y="55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 401">
                  <a:extLst>
                    <a:ext uri="{FF2B5EF4-FFF2-40B4-BE49-F238E27FC236}">
                      <a16:creationId xmlns:a16="http://schemas.microsoft.com/office/drawing/2014/main" id="{67F06375-6826-D918-27C2-95055C6470E6}"/>
                    </a:ext>
                  </a:extLst>
                </p:cNvPr>
                <p:cNvSpPr/>
                <p:nvPr/>
              </p:nvSpPr>
              <p:spPr>
                <a:xfrm flipV="1">
                  <a:off x="3297393" y="3861318"/>
                  <a:ext cx="47295" cy="71278"/>
                </a:xfrm>
                <a:custGeom>
                  <a:avLst/>
                  <a:gdLst>
                    <a:gd name="connsiteX0" fmla="*/ 21898 w 47295"/>
                    <a:gd name="connsiteY0" fmla="*/ 31717 h 71278"/>
                    <a:gd name="connsiteX1" fmla="*/ 11434 w 47295"/>
                    <a:gd name="connsiteY1" fmla="*/ 28168 h 71278"/>
                    <a:gd name="connsiteX2" fmla="*/ 7635 w 47295"/>
                    <a:gd name="connsiteY2" fmla="*/ 18421 h 71278"/>
                    <a:gd name="connsiteX3" fmla="*/ 11434 w 47295"/>
                    <a:gd name="connsiteY3" fmla="*/ 8659 h 71278"/>
                    <a:gd name="connsiteX4" fmla="*/ 21898 w 47295"/>
                    <a:gd name="connsiteY4" fmla="*/ 5111 h 71278"/>
                    <a:gd name="connsiteX5" fmla="*/ 32377 w 47295"/>
                    <a:gd name="connsiteY5" fmla="*/ 8674 h 71278"/>
                    <a:gd name="connsiteX6" fmla="*/ 36220 w 47295"/>
                    <a:gd name="connsiteY6" fmla="*/ 18421 h 71278"/>
                    <a:gd name="connsiteX7" fmla="*/ 32407 w 47295"/>
                    <a:gd name="connsiteY7" fmla="*/ 28168 h 71278"/>
                    <a:gd name="connsiteX8" fmla="*/ 21898 w 47295"/>
                    <a:gd name="connsiteY8" fmla="*/ 31717 h 71278"/>
                    <a:gd name="connsiteX9" fmla="*/ 12572 w 47295"/>
                    <a:gd name="connsiteY9" fmla="*/ 35663 h 71278"/>
                    <a:gd name="connsiteX10" fmla="*/ 3216 w 47295"/>
                    <a:gd name="connsiteY10" fmla="*/ 41228 h 71278"/>
                    <a:gd name="connsiteX11" fmla="*/ -124 w 47295"/>
                    <a:gd name="connsiteY11" fmla="*/ 51226 h 71278"/>
                    <a:gd name="connsiteX12" fmla="*/ 5758 w 47295"/>
                    <a:gd name="connsiteY12" fmla="*/ 64242 h 71278"/>
                    <a:gd name="connsiteX13" fmla="*/ 21898 w 47295"/>
                    <a:gd name="connsiteY13" fmla="*/ 69027 h 71278"/>
                    <a:gd name="connsiteX14" fmla="*/ 38067 w 47295"/>
                    <a:gd name="connsiteY14" fmla="*/ 64242 h 71278"/>
                    <a:gd name="connsiteX15" fmla="*/ 43935 w 47295"/>
                    <a:gd name="connsiteY15" fmla="*/ 51226 h 71278"/>
                    <a:gd name="connsiteX16" fmla="*/ 40580 w 47295"/>
                    <a:gd name="connsiteY16" fmla="*/ 41228 h 71278"/>
                    <a:gd name="connsiteX17" fmla="*/ 31283 w 47295"/>
                    <a:gd name="connsiteY17" fmla="*/ 35663 h 71278"/>
                    <a:gd name="connsiteX18" fmla="*/ 41777 w 47295"/>
                    <a:gd name="connsiteY18" fmla="*/ 29538 h 71278"/>
                    <a:gd name="connsiteX19" fmla="*/ 45546 w 47295"/>
                    <a:gd name="connsiteY19" fmla="*/ 18421 h 71278"/>
                    <a:gd name="connsiteX20" fmla="*/ 39427 w 47295"/>
                    <a:gd name="connsiteY20" fmla="*/ 3079 h 71278"/>
                    <a:gd name="connsiteX21" fmla="*/ 21898 w 47295"/>
                    <a:gd name="connsiteY21" fmla="*/ -2251 h 71278"/>
                    <a:gd name="connsiteX22" fmla="*/ 4369 w 47295"/>
                    <a:gd name="connsiteY22" fmla="*/ 3079 h 71278"/>
                    <a:gd name="connsiteX23" fmla="*/ -1750 w 47295"/>
                    <a:gd name="connsiteY23" fmla="*/ 18421 h 71278"/>
                    <a:gd name="connsiteX24" fmla="*/ 2034 w 47295"/>
                    <a:gd name="connsiteY24" fmla="*/ 29538 h 71278"/>
                    <a:gd name="connsiteX25" fmla="*/ 12572 w 47295"/>
                    <a:gd name="connsiteY25" fmla="*/ 35663 h 71278"/>
                    <a:gd name="connsiteX26" fmla="*/ 9158 w 47295"/>
                    <a:gd name="connsiteY26" fmla="*/ 50342 h 71278"/>
                    <a:gd name="connsiteX27" fmla="*/ 12498 w 47295"/>
                    <a:gd name="connsiteY27" fmla="*/ 42023 h 71278"/>
                    <a:gd name="connsiteX28" fmla="*/ 21898 w 47295"/>
                    <a:gd name="connsiteY28" fmla="*/ 39035 h 71278"/>
                    <a:gd name="connsiteX29" fmla="*/ 31298 w 47295"/>
                    <a:gd name="connsiteY29" fmla="*/ 42023 h 71278"/>
                    <a:gd name="connsiteX30" fmla="*/ 34698 w 47295"/>
                    <a:gd name="connsiteY30" fmla="*/ 50342 h 71278"/>
                    <a:gd name="connsiteX31" fmla="*/ 31298 w 47295"/>
                    <a:gd name="connsiteY31" fmla="*/ 58676 h 71278"/>
                    <a:gd name="connsiteX32" fmla="*/ 21898 w 47295"/>
                    <a:gd name="connsiteY32" fmla="*/ 61665 h 71278"/>
                    <a:gd name="connsiteX33" fmla="*/ 12498 w 47295"/>
                    <a:gd name="connsiteY33" fmla="*/ 58676 h 71278"/>
                    <a:gd name="connsiteX34" fmla="*/ 9158 w 47295"/>
                    <a:gd name="connsiteY34" fmla="*/ 50342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898" y="31717"/>
                      </a:moveTo>
                      <a:cubicBezTo>
                        <a:pt x="17464" y="31717"/>
                        <a:pt x="13976" y="30534"/>
                        <a:pt x="11434" y="28168"/>
                      </a:cubicBezTo>
                      <a:cubicBezTo>
                        <a:pt x="8902" y="25803"/>
                        <a:pt x="7635" y="22554"/>
                        <a:pt x="7635" y="18421"/>
                      </a:cubicBezTo>
                      <a:cubicBezTo>
                        <a:pt x="7635" y="14279"/>
                        <a:pt x="8902" y="11025"/>
                        <a:pt x="11434" y="8659"/>
                      </a:cubicBezTo>
                      <a:cubicBezTo>
                        <a:pt x="13976" y="6293"/>
                        <a:pt x="17464" y="5111"/>
                        <a:pt x="21898" y="5111"/>
                      </a:cubicBezTo>
                      <a:cubicBezTo>
                        <a:pt x="26332" y="5111"/>
                        <a:pt x="29825" y="6298"/>
                        <a:pt x="32377" y="8674"/>
                      </a:cubicBezTo>
                      <a:cubicBezTo>
                        <a:pt x="34939" y="11059"/>
                        <a:pt x="36220" y="14308"/>
                        <a:pt x="36220" y="18421"/>
                      </a:cubicBezTo>
                      <a:cubicBezTo>
                        <a:pt x="36220" y="22554"/>
                        <a:pt x="34949" y="25803"/>
                        <a:pt x="32407" y="28168"/>
                      </a:cubicBezTo>
                      <a:cubicBezTo>
                        <a:pt x="29874" y="30534"/>
                        <a:pt x="26372" y="31717"/>
                        <a:pt x="21898" y="31717"/>
                      </a:cubicBezTo>
                      <a:close/>
                      <a:moveTo>
                        <a:pt x="12572" y="35663"/>
                      </a:moveTo>
                      <a:cubicBezTo>
                        <a:pt x="8571" y="36644"/>
                        <a:pt x="5453" y="38500"/>
                        <a:pt x="3216" y="41228"/>
                      </a:cubicBezTo>
                      <a:cubicBezTo>
                        <a:pt x="989" y="43967"/>
                        <a:pt x="-124" y="47299"/>
                        <a:pt x="-124" y="51226"/>
                      </a:cubicBezTo>
                      <a:cubicBezTo>
                        <a:pt x="-124" y="56713"/>
                        <a:pt x="1837" y="61052"/>
                        <a:pt x="5758" y="64242"/>
                      </a:cubicBezTo>
                      <a:cubicBezTo>
                        <a:pt x="9690" y="67432"/>
                        <a:pt x="15070" y="69027"/>
                        <a:pt x="21898" y="69027"/>
                      </a:cubicBezTo>
                      <a:cubicBezTo>
                        <a:pt x="28766" y="69027"/>
                        <a:pt x="34156" y="67432"/>
                        <a:pt x="38067" y="64242"/>
                      </a:cubicBezTo>
                      <a:cubicBezTo>
                        <a:pt x="41979" y="61052"/>
                        <a:pt x="43935" y="56713"/>
                        <a:pt x="43935" y="51226"/>
                      </a:cubicBezTo>
                      <a:cubicBezTo>
                        <a:pt x="43935" y="47299"/>
                        <a:pt x="42817" y="43967"/>
                        <a:pt x="40580" y="41228"/>
                      </a:cubicBezTo>
                      <a:cubicBezTo>
                        <a:pt x="38353" y="38500"/>
                        <a:pt x="35254" y="36644"/>
                        <a:pt x="31283" y="35663"/>
                      </a:cubicBezTo>
                      <a:cubicBezTo>
                        <a:pt x="35776" y="34622"/>
                        <a:pt x="39274" y="32581"/>
                        <a:pt x="41777" y="29538"/>
                      </a:cubicBezTo>
                      <a:cubicBezTo>
                        <a:pt x="44290" y="26504"/>
                        <a:pt x="45546" y="22799"/>
                        <a:pt x="45546" y="18421"/>
                      </a:cubicBezTo>
                      <a:cubicBezTo>
                        <a:pt x="45546" y="11756"/>
                        <a:pt x="43506" y="6642"/>
                        <a:pt x="39427" y="3079"/>
                      </a:cubicBezTo>
                      <a:cubicBezTo>
                        <a:pt x="35348" y="-475"/>
                        <a:pt x="29505" y="-2251"/>
                        <a:pt x="21898" y="-2251"/>
                      </a:cubicBezTo>
                      <a:cubicBezTo>
                        <a:pt x="14301" y="-2251"/>
                        <a:pt x="8458" y="-475"/>
                        <a:pt x="4369" y="3079"/>
                      </a:cubicBezTo>
                      <a:cubicBezTo>
                        <a:pt x="290" y="6642"/>
                        <a:pt x="-1750" y="11756"/>
                        <a:pt x="-1750" y="18421"/>
                      </a:cubicBezTo>
                      <a:cubicBezTo>
                        <a:pt x="-1750" y="22799"/>
                        <a:pt x="-489" y="26504"/>
                        <a:pt x="2034" y="29538"/>
                      </a:cubicBezTo>
                      <a:cubicBezTo>
                        <a:pt x="4566" y="32581"/>
                        <a:pt x="8079" y="34622"/>
                        <a:pt x="12572" y="35663"/>
                      </a:cubicBezTo>
                      <a:close/>
                      <a:moveTo>
                        <a:pt x="9158" y="50342"/>
                      </a:moveTo>
                      <a:cubicBezTo>
                        <a:pt x="9158" y="46789"/>
                        <a:pt x="10271" y="44016"/>
                        <a:pt x="12498" y="42023"/>
                      </a:cubicBezTo>
                      <a:cubicBezTo>
                        <a:pt x="14735" y="40031"/>
                        <a:pt x="17868" y="39035"/>
                        <a:pt x="21898" y="39035"/>
                      </a:cubicBezTo>
                      <a:cubicBezTo>
                        <a:pt x="25908" y="39035"/>
                        <a:pt x="29042" y="40031"/>
                        <a:pt x="31298" y="42023"/>
                      </a:cubicBezTo>
                      <a:cubicBezTo>
                        <a:pt x="33564" y="44016"/>
                        <a:pt x="34698" y="46789"/>
                        <a:pt x="34698" y="50342"/>
                      </a:cubicBezTo>
                      <a:cubicBezTo>
                        <a:pt x="34698" y="53906"/>
                        <a:pt x="33564" y="56684"/>
                        <a:pt x="31298" y="58676"/>
                      </a:cubicBezTo>
                      <a:cubicBezTo>
                        <a:pt x="29042" y="60669"/>
                        <a:pt x="25908" y="61665"/>
                        <a:pt x="21898" y="61665"/>
                      </a:cubicBezTo>
                      <a:cubicBezTo>
                        <a:pt x="17868" y="61665"/>
                        <a:pt x="14735" y="60669"/>
                        <a:pt x="12498" y="58676"/>
                      </a:cubicBezTo>
                      <a:cubicBezTo>
                        <a:pt x="10271" y="56684"/>
                        <a:pt x="9158" y="53906"/>
                        <a:pt x="9158" y="5034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3" name="Graphic 19">
                <a:extLst>
                  <a:ext uri="{FF2B5EF4-FFF2-40B4-BE49-F238E27FC236}">
                    <a16:creationId xmlns:a16="http://schemas.microsoft.com/office/drawing/2014/main" id="{C1B30E54-5196-8A67-BDE3-9301C5B28B27}"/>
                  </a:ext>
                </a:extLst>
              </p:cNvPr>
              <p:cNvGrpSpPr/>
              <p:nvPr/>
            </p:nvGrpSpPr>
            <p:grpSpPr>
              <a:xfrm>
                <a:off x="1063921" y="4279258"/>
                <a:ext cx="258911" cy="73717"/>
                <a:chOff x="1063921" y="4279258"/>
                <a:chExt cx="258911" cy="73717"/>
              </a:xfrm>
              <a:solidFill>
                <a:srgbClr val="000000"/>
              </a:solidFill>
            </p:grpSpPr>
            <p:sp>
              <p:nvSpPr>
                <p:cNvPr id="404" name="Freeform 403">
                  <a:extLst>
                    <a:ext uri="{FF2B5EF4-FFF2-40B4-BE49-F238E27FC236}">
                      <a16:creationId xmlns:a16="http://schemas.microsoft.com/office/drawing/2014/main" id="{B4303B9D-C434-F2B9-4B5C-55C9A9D163AB}"/>
                    </a:ext>
                  </a:extLst>
                </p:cNvPr>
                <p:cNvSpPr/>
                <p:nvPr/>
              </p:nvSpPr>
              <p:spPr>
                <a:xfrm flipV="1">
                  <a:off x="1063921" y="4280495"/>
                  <a:ext cx="41058" cy="68701"/>
                </a:xfrm>
                <a:custGeom>
                  <a:avLst/>
                  <a:gdLst>
                    <a:gd name="connsiteX0" fmla="*/ -699 w 41058"/>
                    <a:gd name="connsiteY0" fmla="*/ 5608 h 68701"/>
                    <a:gd name="connsiteX1" fmla="*/ 14539 w 41058"/>
                    <a:gd name="connsiteY1" fmla="*/ 5608 h 68701"/>
                    <a:gd name="connsiteX2" fmla="*/ 14539 w 41058"/>
                    <a:gd name="connsiteY2" fmla="*/ 58025 h 68701"/>
                    <a:gd name="connsiteX3" fmla="*/ -2044 w 41058"/>
                    <a:gd name="connsiteY3" fmla="*/ 54712 h 68701"/>
                    <a:gd name="connsiteX4" fmla="*/ -2044 w 41058"/>
                    <a:gd name="connsiteY4" fmla="*/ 63178 h 68701"/>
                    <a:gd name="connsiteX5" fmla="*/ 14450 w 41058"/>
                    <a:gd name="connsiteY5" fmla="*/ 66491 h 68701"/>
                    <a:gd name="connsiteX6" fmla="*/ 23776 w 41058"/>
                    <a:gd name="connsiteY6" fmla="*/ 66491 h 68701"/>
                    <a:gd name="connsiteX7" fmla="*/ 23776 w 41058"/>
                    <a:gd name="connsiteY7" fmla="*/ 5608 h 68701"/>
                    <a:gd name="connsiteX8" fmla="*/ 39014 w 41058"/>
                    <a:gd name="connsiteY8" fmla="*/ 5608 h 68701"/>
                    <a:gd name="connsiteX9" fmla="*/ 39014 w 41058"/>
                    <a:gd name="connsiteY9" fmla="*/ -2210 h 68701"/>
                    <a:gd name="connsiteX10" fmla="*/ -699 w 41058"/>
                    <a:gd name="connsiteY10" fmla="*/ -2210 h 68701"/>
                    <a:gd name="connsiteX11" fmla="*/ -699 w 41058"/>
                    <a:gd name="connsiteY11" fmla="*/ 5608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99" y="5608"/>
                      </a:moveTo>
                      <a:lnTo>
                        <a:pt x="14539" y="5608"/>
                      </a:lnTo>
                      <a:lnTo>
                        <a:pt x="14539" y="58025"/>
                      </a:lnTo>
                      <a:lnTo>
                        <a:pt x="-2044" y="54712"/>
                      </a:lnTo>
                      <a:lnTo>
                        <a:pt x="-2044" y="63178"/>
                      </a:lnTo>
                      <a:lnTo>
                        <a:pt x="14450" y="66491"/>
                      </a:lnTo>
                      <a:lnTo>
                        <a:pt x="23776" y="66491"/>
                      </a:lnTo>
                      <a:lnTo>
                        <a:pt x="23776" y="5608"/>
                      </a:lnTo>
                      <a:lnTo>
                        <a:pt x="39014" y="5608"/>
                      </a:lnTo>
                      <a:lnTo>
                        <a:pt x="39014" y="-2210"/>
                      </a:lnTo>
                      <a:lnTo>
                        <a:pt x="-699" y="-2210"/>
                      </a:lnTo>
                      <a:lnTo>
                        <a:pt x="-699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5" name="Freeform 404">
                  <a:extLst>
                    <a:ext uri="{FF2B5EF4-FFF2-40B4-BE49-F238E27FC236}">
                      <a16:creationId xmlns:a16="http://schemas.microsoft.com/office/drawing/2014/main" id="{95533801-415D-A7DC-4990-D09B4472E80F}"/>
                    </a:ext>
                  </a:extLst>
                </p:cNvPr>
                <p:cNvSpPr/>
                <p:nvPr/>
              </p:nvSpPr>
              <p:spPr>
                <a:xfrm flipV="1">
                  <a:off x="1119669" y="4279258"/>
                  <a:ext cx="47576" cy="71278"/>
                </a:xfrm>
                <a:custGeom>
                  <a:avLst/>
                  <a:gdLst>
                    <a:gd name="connsiteX0" fmla="*/ 2475 w 47576"/>
                    <a:gd name="connsiteY0" fmla="*/ 561 h 71278"/>
                    <a:gd name="connsiteX1" fmla="*/ 2475 w 47576"/>
                    <a:gd name="connsiteY1" fmla="*/ 9027 h 71278"/>
                    <a:gd name="connsiteX2" fmla="*/ 9585 w 47576"/>
                    <a:gd name="connsiteY2" fmla="*/ 6495 h 71278"/>
                    <a:gd name="connsiteX3" fmla="*/ 16664 w 47576"/>
                    <a:gd name="connsiteY3" fmla="*/ 5626 h 71278"/>
                    <a:gd name="connsiteX4" fmla="*/ 30764 w 47576"/>
                    <a:gd name="connsiteY4" fmla="*/ 11810 h 71278"/>
                    <a:gd name="connsiteX5" fmla="*/ 36336 w 47576"/>
                    <a:gd name="connsiteY5" fmla="*/ 30613 h 71278"/>
                    <a:gd name="connsiteX6" fmla="*/ 29538 w 47576"/>
                    <a:gd name="connsiteY6" fmla="*/ 24532 h 71278"/>
                    <a:gd name="connsiteX7" fmla="*/ 20448 w 47576"/>
                    <a:gd name="connsiteY7" fmla="*/ 22411 h 71278"/>
                    <a:gd name="connsiteX8" fmla="*/ 4072 w 47576"/>
                    <a:gd name="connsiteY8" fmla="*/ 28640 h 71278"/>
                    <a:gd name="connsiteX9" fmla="*/ -1959 w 47576"/>
                    <a:gd name="connsiteY9" fmla="*/ 45705 h 71278"/>
                    <a:gd name="connsiteX10" fmla="*/ 4323 w 47576"/>
                    <a:gd name="connsiteY10" fmla="*/ 62667 h 71278"/>
                    <a:gd name="connsiteX11" fmla="*/ 21039 w 47576"/>
                    <a:gd name="connsiteY11" fmla="*/ 69071 h 71278"/>
                    <a:gd name="connsiteX12" fmla="*/ 39307 w 47576"/>
                    <a:gd name="connsiteY12" fmla="*/ 59928 h 71278"/>
                    <a:gd name="connsiteX13" fmla="*/ 45618 w 47576"/>
                    <a:gd name="connsiteY13" fmla="*/ 33410 h 71278"/>
                    <a:gd name="connsiteX14" fmla="*/ 37873 w 47576"/>
                    <a:gd name="connsiteY14" fmla="*/ 7481 h 71278"/>
                    <a:gd name="connsiteX15" fmla="*/ 17078 w 47576"/>
                    <a:gd name="connsiteY15" fmla="*/ -2207 h 71278"/>
                    <a:gd name="connsiteX16" fmla="*/ 9954 w 47576"/>
                    <a:gd name="connsiteY16" fmla="*/ -1515 h 71278"/>
                    <a:gd name="connsiteX17" fmla="*/ 2475 w 47576"/>
                    <a:gd name="connsiteY17" fmla="*/ 561 h 71278"/>
                    <a:gd name="connsiteX18" fmla="*/ 21039 w 47576"/>
                    <a:gd name="connsiteY18" fmla="*/ 29685 h 71278"/>
                    <a:gd name="connsiteX19" fmla="*/ 30986 w 47576"/>
                    <a:gd name="connsiteY19" fmla="*/ 33955 h 71278"/>
                    <a:gd name="connsiteX20" fmla="*/ 34666 w 47576"/>
                    <a:gd name="connsiteY20" fmla="*/ 45705 h 71278"/>
                    <a:gd name="connsiteX21" fmla="*/ 30986 w 47576"/>
                    <a:gd name="connsiteY21" fmla="*/ 57410 h 71278"/>
                    <a:gd name="connsiteX22" fmla="*/ 21039 w 47576"/>
                    <a:gd name="connsiteY22" fmla="*/ 61710 h 71278"/>
                    <a:gd name="connsiteX23" fmla="*/ 11092 w 47576"/>
                    <a:gd name="connsiteY23" fmla="*/ 57410 h 71278"/>
                    <a:gd name="connsiteX24" fmla="*/ 7427 w 47576"/>
                    <a:gd name="connsiteY24" fmla="*/ 45705 h 71278"/>
                    <a:gd name="connsiteX25" fmla="*/ 11092 w 47576"/>
                    <a:gd name="connsiteY25" fmla="*/ 33955 h 71278"/>
                    <a:gd name="connsiteX26" fmla="*/ 21039 w 47576"/>
                    <a:gd name="connsiteY26" fmla="*/ 29685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6" h="71278">
                      <a:moveTo>
                        <a:pt x="2475" y="561"/>
                      </a:moveTo>
                      <a:lnTo>
                        <a:pt x="2475" y="9027"/>
                      </a:lnTo>
                      <a:cubicBezTo>
                        <a:pt x="4821" y="7918"/>
                        <a:pt x="7190" y="7074"/>
                        <a:pt x="9585" y="6495"/>
                      </a:cubicBezTo>
                      <a:cubicBezTo>
                        <a:pt x="11989" y="5916"/>
                        <a:pt x="14349" y="5626"/>
                        <a:pt x="16664" y="5626"/>
                      </a:cubicBezTo>
                      <a:cubicBezTo>
                        <a:pt x="22823" y="5626"/>
                        <a:pt x="27523" y="7687"/>
                        <a:pt x="30764" y="11810"/>
                      </a:cubicBezTo>
                      <a:cubicBezTo>
                        <a:pt x="34016" y="15933"/>
                        <a:pt x="35873" y="22200"/>
                        <a:pt x="36336" y="30613"/>
                      </a:cubicBezTo>
                      <a:cubicBezTo>
                        <a:pt x="34553" y="27972"/>
                        <a:pt x="32287" y="25945"/>
                        <a:pt x="29538" y="24532"/>
                      </a:cubicBezTo>
                      <a:cubicBezTo>
                        <a:pt x="26798" y="23118"/>
                        <a:pt x="23768" y="22411"/>
                        <a:pt x="20448" y="22411"/>
                      </a:cubicBezTo>
                      <a:cubicBezTo>
                        <a:pt x="13551" y="22411"/>
                        <a:pt x="8092" y="24487"/>
                        <a:pt x="4072" y="28640"/>
                      </a:cubicBezTo>
                      <a:cubicBezTo>
                        <a:pt x="52" y="32802"/>
                        <a:pt x="-1959" y="38490"/>
                        <a:pt x="-1959" y="45705"/>
                      </a:cubicBezTo>
                      <a:cubicBezTo>
                        <a:pt x="-1959" y="52753"/>
                        <a:pt x="135" y="58406"/>
                        <a:pt x="4323" y="62667"/>
                      </a:cubicBezTo>
                      <a:cubicBezTo>
                        <a:pt x="8511" y="66936"/>
                        <a:pt x="14083" y="69071"/>
                        <a:pt x="21039" y="69071"/>
                      </a:cubicBezTo>
                      <a:cubicBezTo>
                        <a:pt x="29020" y="69071"/>
                        <a:pt x="35110" y="66024"/>
                        <a:pt x="39307" y="59928"/>
                      </a:cubicBezTo>
                      <a:cubicBezTo>
                        <a:pt x="43514" y="53842"/>
                        <a:pt x="45618" y="45003"/>
                        <a:pt x="45618" y="33410"/>
                      </a:cubicBezTo>
                      <a:cubicBezTo>
                        <a:pt x="45618" y="22583"/>
                        <a:pt x="43036" y="13940"/>
                        <a:pt x="37873" y="7481"/>
                      </a:cubicBezTo>
                      <a:cubicBezTo>
                        <a:pt x="32720" y="1022"/>
                        <a:pt x="25788" y="-2207"/>
                        <a:pt x="17078" y="-2207"/>
                      </a:cubicBezTo>
                      <a:cubicBezTo>
                        <a:pt x="14733" y="-2207"/>
                        <a:pt x="12358" y="-1976"/>
                        <a:pt x="9954" y="-1515"/>
                      </a:cubicBezTo>
                      <a:cubicBezTo>
                        <a:pt x="7560" y="-1054"/>
                        <a:pt x="5067" y="-362"/>
                        <a:pt x="2475" y="561"/>
                      </a:cubicBezTo>
                      <a:close/>
                      <a:moveTo>
                        <a:pt x="21039" y="29685"/>
                      </a:moveTo>
                      <a:cubicBezTo>
                        <a:pt x="25227" y="29685"/>
                        <a:pt x="28542" y="31108"/>
                        <a:pt x="30986" y="33955"/>
                      </a:cubicBezTo>
                      <a:cubicBezTo>
                        <a:pt x="33439" y="36811"/>
                        <a:pt x="34666" y="40728"/>
                        <a:pt x="34666" y="45705"/>
                      </a:cubicBezTo>
                      <a:cubicBezTo>
                        <a:pt x="34666" y="50642"/>
                        <a:pt x="33439" y="54544"/>
                        <a:pt x="30986" y="57410"/>
                      </a:cubicBezTo>
                      <a:cubicBezTo>
                        <a:pt x="28542" y="60276"/>
                        <a:pt x="25227" y="61710"/>
                        <a:pt x="21039" y="61710"/>
                      </a:cubicBezTo>
                      <a:cubicBezTo>
                        <a:pt x="16851" y="61710"/>
                        <a:pt x="13536" y="60276"/>
                        <a:pt x="11092" y="57410"/>
                      </a:cubicBezTo>
                      <a:cubicBezTo>
                        <a:pt x="8649" y="54544"/>
                        <a:pt x="7427" y="50642"/>
                        <a:pt x="7427" y="45705"/>
                      </a:cubicBezTo>
                      <a:cubicBezTo>
                        <a:pt x="7427" y="40728"/>
                        <a:pt x="8649" y="36811"/>
                        <a:pt x="11092" y="33955"/>
                      </a:cubicBezTo>
                      <a:cubicBezTo>
                        <a:pt x="13536" y="31108"/>
                        <a:pt x="16851" y="29685"/>
                        <a:pt x="21039" y="296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6" name="Freeform 405">
                  <a:extLst>
                    <a:ext uri="{FF2B5EF4-FFF2-40B4-BE49-F238E27FC236}">
                      <a16:creationId xmlns:a16="http://schemas.microsoft.com/office/drawing/2014/main" id="{0C291E66-C3C5-A754-F904-4F657FDC7C26}"/>
                    </a:ext>
                  </a:extLst>
                </p:cNvPr>
                <p:cNvSpPr/>
                <p:nvPr/>
              </p:nvSpPr>
              <p:spPr>
                <a:xfrm flipV="1">
                  <a:off x="1184005" y="4337506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419 h 11690"/>
                    <a:gd name="connsiteX1" fmla="*/ 8800 w 9754"/>
                    <a:gd name="connsiteY1" fmla="*/ 11419 h 11690"/>
                    <a:gd name="connsiteX2" fmla="*/ 8800 w 9754"/>
                    <a:gd name="connsiteY2" fmla="*/ -271 h 11690"/>
                    <a:gd name="connsiteX3" fmla="*/ -955 w 9754"/>
                    <a:gd name="connsiteY3" fmla="*/ -271 h 11690"/>
                    <a:gd name="connsiteX4" fmla="*/ -955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419"/>
                      </a:moveTo>
                      <a:lnTo>
                        <a:pt x="8800" y="11419"/>
                      </a:lnTo>
                      <a:lnTo>
                        <a:pt x="8800" y="-271"/>
                      </a:lnTo>
                      <a:lnTo>
                        <a:pt x="-955" y="-271"/>
                      </a:lnTo>
                      <a:lnTo>
                        <a:pt x="-955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7" name="Freeform 406">
                  <a:extLst>
                    <a:ext uri="{FF2B5EF4-FFF2-40B4-BE49-F238E27FC236}">
                      <a16:creationId xmlns:a16="http://schemas.microsoft.com/office/drawing/2014/main" id="{AB493C3B-9CCB-4083-F9D0-4184C496F19D}"/>
                    </a:ext>
                  </a:extLst>
                </p:cNvPr>
                <p:cNvSpPr/>
                <p:nvPr/>
              </p:nvSpPr>
              <p:spPr>
                <a:xfrm flipV="1">
                  <a:off x="1210200" y="4279258"/>
                  <a:ext cx="47665" cy="71278"/>
                </a:xfrm>
                <a:custGeom>
                  <a:avLst/>
                  <a:gdLst>
                    <a:gd name="connsiteX0" fmla="*/ 21854 w 47665"/>
                    <a:gd name="connsiteY0" fmla="*/ 61710 h 71278"/>
                    <a:gd name="connsiteX1" fmla="*/ 11021 w 47665"/>
                    <a:gd name="connsiteY1" fmla="*/ 54642 h 71278"/>
                    <a:gd name="connsiteX2" fmla="*/ 7400 w 47665"/>
                    <a:gd name="connsiteY2" fmla="*/ 33410 h 71278"/>
                    <a:gd name="connsiteX3" fmla="*/ 11021 w 47665"/>
                    <a:gd name="connsiteY3" fmla="*/ 12222 h 71278"/>
                    <a:gd name="connsiteX4" fmla="*/ 21854 w 47665"/>
                    <a:gd name="connsiteY4" fmla="*/ 5155 h 71278"/>
                    <a:gd name="connsiteX5" fmla="*/ 32732 w 47665"/>
                    <a:gd name="connsiteY5" fmla="*/ 12222 h 71278"/>
                    <a:gd name="connsiteX6" fmla="*/ 36368 w 47665"/>
                    <a:gd name="connsiteY6" fmla="*/ 33410 h 71278"/>
                    <a:gd name="connsiteX7" fmla="*/ 32732 w 47665"/>
                    <a:gd name="connsiteY7" fmla="*/ 54642 h 71278"/>
                    <a:gd name="connsiteX8" fmla="*/ 21854 w 47665"/>
                    <a:gd name="connsiteY8" fmla="*/ 61710 h 71278"/>
                    <a:gd name="connsiteX9" fmla="*/ 21854 w 47665"/>
                    <a:gd name="connsiteY9" fmla="*/ 69071 h 71278"/>
                    <a:gd name="connsiteX10" fmla="*/ 39575 w 47665"/>
                    <a:gd name="connsiteY10" fmla="*/ 59928 h 71278"/>
                    <a:gd name="connsiteX11" fmla="*/ 45694 w 47665"/>
                    <a:gd name="connsiteY11" fmla="*/ 33410 h 71278"/>
                    <a:gd name="connsiteX12" fmla="*/ 39575 w 47665"/>
                    <a:gd name="connsiteY12" fmla="*/ 6922 h 71278"/>
                    <a:gd name="connsiteX13" fmla="*/ 21854 w 47665"/>
                    <a:gd name="connsiteY13" fmla="*/ -2207 h 71278"/>
                    <a:gd name="connsiteX14" fmla="*/ 4148 w 47665"/>
                    <a:gd name="connsiteY14" fmla="*/ 6922 h 71278"/>
                    <a:gd name="connsiteX15" fmla="*/ -1971 w 47665"/>
                    <a:gd name="connsiteY15" fmla="*/ 33410 h 71278"/>
                    <a:gd name="connsiteX16" fmla="*/ 4148 w 47665"/>
                    <a:gd name="connsiteY16" fmla="*/ 59928 h 71278"/>
                    <a:gd name="connsiteX17" fmla="*/ 21854 w 47665"/>
                    <a:gd name="connsiteY17" fmla="*/ 69071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8">
                      <a:moveTo>
                        <a:pt x="21854" y="61710"/>
                      </a:moveTo>
                      <a:cubicBezTo>
                        <a:pt x="17056" y="61710"/>
                        <a:pt x="13445" y="59354"/>
                        <a:pt x="11021" y="54642"/>
                      </a:cubicBezTo>
                      <a:cubicBezTo>
                        <a:pt x="8607" y="49940"/>
                        <a:pt x="7400" y="42863"/>
                        <a:pt x="7400" y="33410"/>
                      </a:cubicBezTo>
                      <a:cubicBezTo>
                        <a:pt x="7400" y="23997"/>
                        <a:pt x="8607" y="16934"/>
                        <a:pt x="11021" y="12222"/>
                      </a:cubicBezTo>
                      <a:cubicBezTo>
                        <a:pt x="13445" y="7511"/>
                        <a:pt x="17056" y="5155"/>
                        <a:pt x="21854" y="5155"/>
                      </a:cubicBezTo>
                      <a:cubicBezTo>
                        <a:pt x="26692" y="5155"/>
                        <a:pt x="30318" y="7511"/>
                        <a:pt x="32732" y="12222"/>
                      </a:cubicBezTo>
                      <a:cubicBezTo>
                        <a:pt x="35156" y="16934"/>
                        <a:pt x="36368" y="23997"/>
                        <a:pt x="36368" y="33410"/>
                      </a:cubicBezTo>
                      <a:cubicBezTo>
                        <a:pt x="36368" y="42863"/>
                        <a:pt x="35156" y="49940"/>
                        <a:pt x="32732" y="54642"/>
                      </a:cubicBezTo>
                      <a:cubicBezTo>
                        <a:pt x="30318" y="59354"/>
                        <a:pt x="26692" y="61710"/>
                        <a:pt x="21854" y="61710"/>
                      </a:cubicBezTo>
                      <a:close/>
                      <a:moveTo>
                        <a:pt x="21854" y="69071"/>
                      </a:moveTo>
                      <a:cubicBezTo>
                        <a:pt x="29589" y="69071"/>
                        <a:pt x="35496" y="66024"/>
                        <a:pt x="39575" y="59928"/>
                      </a:cubicBezTo>
                      <a:cubicBezTo>
                        <a:pt x="43655" y="53842"/>
                        <a:pt x="45694" y="45003"/>
                        <a:pt x="45694" y="33410"/>
                      </a:cubicBezTo>
                      <a:cubicBezTo>
                        <a:pt x="45694" y="21847"/>
                        <a:pt x="43655" y="13018"/>
                        <a:pt x="39575" y="6922"/>
                      </a:cubicBezTo>
                      <a:cubicBezTo>
                        <a:pt x="35496" y="836"/>
                        <a:pt x="29589" y="-2207"/>
                        <a:pt x="21854" y="-2207"/>
                      </a:cubicBezTo>
                      <a:cubicBezTo>
                        <a:pt x="14129" y="-2207"/>
                        <a:pt x="8227" y="836"/>
                        <a:pt x="4148" y="6922"/>
                      </a:cubicBezTo>
                      <a:cubicBezTo>
                        <a:pt x="69" y="13018"/>
                        <a:pt x="-1971" y="21847"/>
                        <a:pt x="-1971" y="33410"/>
                      </a:cubicBezTo>
                      <a:cubicBezTo>
                        <a:pt x="-1971" y="45003"/>
                        <a:pt x="69" y="53842"/>
                        <a:pt x="4148" y="59928"/>
                      </a:cubicBezTo>
                      <a:cubicBezTo>
                        <a:pt x="8227" y="66024"/>
                        <a:pt x="14129" y="69071"/>
                        <a:pt x="21854" y="690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8" name="Freeform 407">
                  <a:extLst>
                    <a:ext uri="{FF2B5EF4-FFF2-40B4-BE49-F238E27FC236}">
                      <a16:creationId xmlns:a16="http://schemas.microsoft.com/office/drawing/2014/main" id="{876A0870-937F-D98E-17A6-94BDF48F6D7F}"/>
                    </a:ext>
                  </a:extLst>
                </p:cNvPr>
                <p:cNvSpPr/>
                <p:nvPr/>
              </p:nvSpPr>
              <p:spPr>
                <a:xfrm flipV="1">
                  <a:off x="1274535" y="4280495"/>
                  <a:ext cx="41058" cy="68701"/>
                </a:xfrm>
                <a:custGeom>
                  <a:avLst/>
                  <a:gdLst>
                    <a:gd name="connsiteX0" fmla="*/ -677 w 41058"/>
                    <a:gd name="connsiteY0" fmla="*/ 5608 h 68701"/>
                    <a:gd name="connsiteX1" fmla="*/ 14561 w 41058"/>
                    <a:gd name="connsiteY1" fmla="*/ 5608 h 68701"/>
                    <a:gd name="connsiteX2" fmla="*/ 14561 w 41058"/>
                    <a:gd name="connsiteY2" fmla="*/ 58025 h 68701"/>
                    <a:gd name="connsiteX3" fmla="*/ -2022 w 41058"/>
                    <a:gd name="connsiteY3" fmla="*/ 54712 h 68701"/>
                    <a:gd name="connsiteX4" fmla="*/ -2022 w 41058"/>
                    <a:gd name="connsiteY4" fmla="*/ 63178 h 68701"/>
                    <a:gd name="connsiteX5" fmla="*/ 14472 w 41058"/>
                    <a:gd name="connsiteY5" fmla="*/ 66491 h 68701"/>
                    <a:gd name="connsiteX6" fmla="*/ 23799 w 41058"/>
                    <a:gd name="connsiteY6" fmla="*/ 66491 h 68701"/>
                    <a:gd name="connsiteX7" fmla="*/ 23799 w 41058"/>
                    <a:gd name="connsiteY7" fmla="*/ 5608 h 68701"/>
                    <a:gd name="connsiteX8" fmla="*/ 39037 w 41058"/>
                    <a:gd name="connsiteY8" fmla="*/ 5608 h 68701"/>
                    <a:gd name="connsiteX9" fmla="*/ 39037 w 41058"/>
                    <a:gd name="connsiteY9" fmla="*/ -2210 h 68701"/>
                    <a:gd name="connsiteX10" fmla="*/ -677 w 41058"/>
                    <a:gd name="connsiteY10" fmla="*/ -2210 h 68701"/>
                    <a:gd name="connsiteX11" fmla="*/ -677 w 41058"/>
                    <a:gd name="connsiteY11" fmla="*/ 5608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77" y="5608"/>
                      </a:moveTo>
                      <a:lnTo>
                        <a:pt x="14561" y="5608"/>
                      </a:lnTo>
                      <a:lnTo>
                        <a:pt x="14561" y="58025"/>
                      </a:lnTo>
                      <a:lnTo>
                        <a:pt x="-2022" y="54712"/>
                      </a:lnTo>
                      <a:lnTo>
                        <a:pt x="-2022" y="63178"/>
                      </a:lnTo>
                      <a:lnTo>
                        <a:pt x="14472" y="66491"/>
                      </a:lnTo>
                      <a:lnTo>
                        <a:pt x="23799" y="66491"/>
                      </a:lnTo>
                      <a:lnTo>
                        <a:pt x="23799" y="5608"/>
                      </a:lnTo>
                      <a:lnTo>
                        <a:pt x="39037" y="5608"/>
                      </a:lnTo>
                      <a:lnTo>
                        <a:pt x="39037" y="-2210"/>
                      </a:lnTo>
                      <a:lnTo>
                        <a:pt x="-677" y="-2210"/>
                      </a:lnTo>
                      <a:lnTo>
                        <a:pt x="-677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9" name="Graphic 19">
                <a:extLst>
                  <a:ext uri="{FF2B5EF4-FFF2-40B4-BE49-F238E27FC236}">
                    <a16:creationId xmlns:a16="http://schemas.microsoft.com/office/drawing/2014/main" id="{22542295-E633-E55C-6284-7F8D9845F7B1}"/>
                  </a:ext>
                </a:extLst>
              </p:cNvPr>
              <p:cNvGrpSpPr/>
              <p:nvPr/>
            </p:nvGrpSpPr>
            <p:grpSpPr>
              <a:xfrm>
                <a:off x="1570629" y="4279258"/>
                <a:ext cx="260097" cy="73717"/>
                <a:chOff x="1570629" y="4279258"/>
                <a:chExt cx="260097" cy="73717"/>
              </a:xfrm>
              <a:solidFill>
                <a:srgbClr val="000000"/>
              </a:solidFill>
            </p:grpSpPr>
            <p:sp>
              <p:nvSpPr>
                <p:cNvPr id="410" name="Freeform 409">
                  <a:extLst>
                    <a:ext uri="{FF2B5EF4-FFF2-40B4-BE49-F238E27FC236}">
                      <a16:creationId xmlns:a16="http://schemas.microsoft.com/office/drawing/2014/main" id="{6C4070D3-33FC-CCAE-1D96-0C0F623C5AF8}"/>
                    </a:ext>
                  </a:extLst>
                </p:cNvPr>
                <p:cNvSpPr/>
                <p:nvPr/>
              </p:nvSpPr>
              <p:spPr>
                <a:xfrm flipV="1">
                  <a:off x="1570629" y="4280495"/>
                  <a:ext cx="41058" cy="68701"/>
                </a:xfrm>
                <a:custGeom>
                  <a:avLst/>
                  <a:gdLst>
                    <a:gd name="connsiteX0" fmla="*/ -646 w 41058"/>
                    <a:gd name="connsiteY0" fmla="*/ 5608 h 68701"/>
                    <a:gd name="connsiteX1" fmla="*/ 14592 w 41058"/>
                    <a:gd name="connsiteY1" fmla="*/ 5608 h 68701"/>
                    <a:gd name="connsiteX2" fmla="*/ 14592 w 41058"/>
                    <a:gd name="connsiteY2" fmla="*/ 58025 h 68701"/>
                    <a:gd name="connsiteX3" fmla="*/ -1991 w 41058"/>
                    <a:gd name="connsiteY3" fmla="*/ 54712 h 68701"/>
                    <a:gd name="connsiteX4" fmla="*/ -1991 w 41058"/>
                    <a:gd name="connsiteY4" fmla="*/ 63178 h 68701"/>
                    <a:gd name="connsiteX5" fmla="*/ 14504 w 41058"/>
                    <a:gd name="connsiteY5" fmla="*/ 66491 h 68701"/>
                    <a:gd name="connsiteX6" fmla="*/ 23830 w 41058"/>
                    <a:gd name="connsiteY6" fmla="*/ 66491 h 68701"/>
                    <a:gd name="connsiteX7" fmla="*/ 23830 w 41058"/>
                    <a:gd name="connsiteY7" fmla="*/ 5608 h 68701"/>
                    <a:gd name="connsiteX8" fmla="*/ 39068 w 41058"/>
                    <a:gd name="connsiteY8" fmla="*/ 5608 h 68701"/>
                    <a:gd name="connsiteX9" fmla="*/ 39068 w 41058"/>
                    <a:gd name="connsiteY9" fmla="*/ -2210 h 68701"/>
                    <a:gd name="connsiteX10" fmla="*/ -646 w 41058"/>
                    <a:gd name="connsiteY10" fmla="*/ -2210 h 68701"/>
                    <a:gd name="connsiteX11" fmla="*/ -646 w 41058"/>
                    <a:gd name="connsiteY11" fmla="*/ 5608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46" y="5608"/>
                      </a:moveTo>
                      <a:lnTo>
                        <a:pt x="14592" y="5608"/>
                      </a:lnTo>
                      <a:lnTo>
                        <a:pt x="14592" y="58025"/>
                      </a:lnTo>
                      <a:lnTo>
                        <a:pt x="-1991" y="54712"/>
                      </a:lnTo>
                      <a:lnTo>
                        <a:pt x="-1991" y="63178"/>
                      </a:lnTo>
                      <a:lnTo>
                        <a:pt x="14504" y="66491"/>
                      </a:lnTo>
                      <a:lnTo>
                        <a:pt x="23830" y="66491"/>
                      </a:lnTo>
                      <a:lnTo>
                        <a:pt x="23830" y="5608"/>
                      </a:lnTo>
                      <a:lnTo>
                        <a:pt x="39068" y="5608"/>
                      </a:lnTo>
                      <a:lnTo>
                        <a:pt x="39068" y="-2210"/>
                      </a:lnTo>
                      <a:lnTo>
                        <a:pt x="-646" y="-2210"/>
                      </a:lnTo>
                      <a:lnTo>
                        <a:pt x="-646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1" name="Freeform 410">
                  <a:extLst>
                    <a:ext uri="{FF2B5EF4-FFF2-40B4-BE49-F238E27FC236}">
                      <a16:creationId xmlns:a16="http://schemas.microsoft.com/office/drawing/2014/main" id="{5AA98532-BB0B-5363-4948-FD70F2833F88}"/>
                    </a:ext>
                  </a:extLst>
                </p:cNvPr>
                <p:cNvSpPr/>
                <p:nvPr/>
              </p:nvSpPr>
              <p:spPr>
                <a:xfrm flipV="1">
                  <a:off x="1625047" y="4280495"/>
                  <a:ext cx="50251" cy="68701"/>
                </a:xfrm>
                <a:custGeom>
                  <a:avLst/>
                  <a:gdLst>
                    <a:gd name="connsiteX0" fmla="*/ 29221 w 50251"/>
                    <a:gd name="connsiteY0" fmla="*/ 58393 h 68701"/>
                    <a:gd name="connsiteX1" fmla="*/ 5662 w 50251"/>
                    <a:gd name="connsiteY1" fmla="*/ 21716 h 68701"/>
                    <a:gd name="connsiteX2" fmla="*/ 29221 w 50251"/>
                    <a:gd name="connsiteY2" fmla="*/ 21716 h 68701"/>
                    <a:gd name="connsiteX3" fmla="*/ 29221 w 50251"/>
                    <a:gd name="connsiteY3" fmla="*/ 58393 h 68701"/>
                    <a:gd name="connsiteX4" fmla="*/ 26768 w 50251"/>
                    <a:gd name="connsiteY4" fmla="*/ 66491 h 68701"/>
                    <a:gd name="connsiteX5" fmla="*/ 38503 w 50251"/>
                    <a:gd name="connsiteY5" fmla="*/ 66491 h 68701"/>
                    <a:gd name="connsiteX6" fmla="*/ 38503 w 50251"/>
                    <a:gd name="connsiteY6" fmla="*/ 21716 h 68701"/>
                    <a:gd name="connsiteX7" fmla="*/ 48346 w 50251"/>
                    <a:gd name="connsiteY7" fmla="*/ 21716 h 68701"/>
                    <a:gd name="connsiteX8" fmla="*/ 48346 w 50251"/>
                    <a:gd name="connsiteY8" fmla="*/ 13986 h 68701"/>
                    <a:gd name="connsiteX9" fmla="*/ 38503 w 50251"/>
                    <a:gd name="connsiteY9" fmla="*/ 13986 h 68701"/>
                    <a:gd name="connsiteX10" fmla="*/ 38503 w 50251"/>
                    <a:gd name="connsiteY10" fmla="*/ -2210 h 68701"/>
                    <a:gd name="connsiteX11" fmla="*/ 29221 w 50251"/>
                    <a:gd name="connsiteY11" fmla="*/ -2210 h 68701"/>
                    <a:gd name="connsiteX12" fmla="*/ 29221 w 50251"/>
                    <a:gd name="connsiteY12" fmla="*/ 13986 h 68701"/>
                    <a:gd name="connsiteX13" fmla="*/ -1905 w 50251"/>
                    <a:gd name="connsiteY13" fmla="*/ 13986 h 68701"/>
                    <a:gd name="connsiteX14" fmla="*/ -1905 w 50251"/>
                    <a:gd name="connsiteY14" fmla="*/ 22953 h 68701"/>
                    <a:gd name="connsiteX15" fmla="*/ 26768 w 50251"/>
                    <a:gd name="connsiteY15" fmla="*/ 66491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1" h="68701">
                      <a:moveTo>
                        <a:pt x="29221" y="58393"/>
                      </a:moveTo>
                      <a:lnTo>
                        <a:pt x="5662" y="21716"/>
                      </a:lnTo>
                      <a:lnTo>
                        <a:pt x="29221" y="21716"/>
                      </a:lnTo>
                      <a:lnTo>
                        <a:pt x="29221" y="58393"/>
                      </a:lnTo>
                      <a:close/>
                      <a:moveTo>
                        <a:pt x="26768" y="66491"/>
                      </a:moveTo>
                      <a:lnTo>
                        <a:pt x="38503" y="66491"/>
                      </a:lnTo>
                      <a:lnTo>
                        <a:pt x="38503" y="21716"/>
                      </a:lnTo>
                      <a:lnTo>
                        <a:pt x="48346" y="21716"/>
                      </a:lnTo>
                      <a:lnTo>
                        <a:pt x="48346" y="13986"/>
                      </a:lnTo>
                      <a:lnTo>
                        <a:pt x="38503" y="13986"/>
                      </a:lnTo>
                      <a:lnTo>
                        <a:pt x="38503" y="-2210"/>
                      </a:lnTo>
                      <a:lnTo>
                        <a:pt x="29221" y="-2210"/>
                      </a:lnTo>
                      <a:lnTo>
                        <a:pt x="29221" y="13986"/>
                      </a:lnTo>
                      <a:lnTo>
                        <a:pt x="-1905" y="13986"/>
                      </a:lnTo>
                      <a:lnTo>
                        <a:pt x="-1905" y="22953"/>
                      </a:lnTo>
                      <a:lnTo>
                        <a:pt x="26768" y="66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2" name="Freeform 411">
                  <a:extLst>
                    <a:ext uri="{FF2B5EF4-FFF2-40B4-BE49-F238E27FC236}">
                      <a16:creationId xmlns:a16="http://schemas.microsoft.com/office/drawing/2014/main" id="{9E87F805-FB33-8EFE-AB8C-5EAC32D14A69}"/>
                    </a:ext>
                  </a:extLst>
                </p:cNvPr>
                <p:cNvSpPr/>
                <p:nvPr/>
              </p:nvSpPr>
              <p:spPr>
                <a:xfrm flipV="1">
                  <a:off x="1690713" y="4337506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419 h 11690"/>
                    <a:gd name="connsiteX1" fmla="*/ 8853 w 9754"/>
                    <a:gd name="connsiteY1" fmla="*/ 11419 h 11690"/>
                    <a:gd name="connsiteX2" fmla="*/ 8853 w 9754"/>
                    <a:gd name="connsiteY2" fmla="*/ -271 h 11690"/>
                    <a:gd name="connsiteX3" fmla="*/ -902 w 9754"/>
                    <a:gd name="connsiteY3" fmla="*/ -271 h 11690"/>
                    <a:gd name="connsiteX4" fmla="*/ -902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419"/>
                      </a:moveTo>
                      <a:lnTo>
                        <a:pt x="8853" y="11419"/>
                      </a:lnTo>
                      <a:lnTo>
                        <a:pt x="8853" y="-271"/>
                      </a:lnTo>
                      <a:lnTo>
                        <a:pt x="-902" y="-271"/>
                      </a:lnTo>
                      <a:lnTo>
                        <a:pt x="-902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3" name="Freeform 412">
                  <a:extLst>
                    <a:ext uri="{FF2B5EF4-FFF2-40B4-BE49-F238E27FC236}">
                      <a16:creationId xmlns:a16="http://schemas.microsoft.com/office/drawing/2014/main" id="{D4C343DB-4683-4692-75E8-800AB270B78F}"/>
                    </a:ext>
                  </a:extLst>
                </p:cNvPr>
                <p:cNvSpPr/>
                <p:nvPr/>
              </p:nvSpPr>
              <p:spPr>
                <a:xfrm flipV="1">
                  <a:off x="1715297" y="4280495"/>
                  <a:ext cx="50251" cy="68701"/>
                </a:xfrm>
                <a:custGeom>
                  <a:avLst/>
                  <a:gdLst>
                    <a:gd name="connsiteX0" fmla="*/ 29231 w 50251"/>
                    <a:gd name="connsiteY0" fmla="*/ 58393 h 68701"/>
                    <a:gd name="connsiteX1" fmla="*/ 5671 w 50251"/>
                    <a:gd name="connsiteY1" fmla="*/ 21716 h 68701"/>
                    <a:gd name="connsiteX2" fmla="*/ 29231 w 50251"/>
                    <a:gd name="connsiteY2" fmla="*/ 21716 h 68701"/>
                    <a:gd name="connsiteX3" fmla="*/ 29231 w 50251"/>
                    <a:gd name="connsiteY3" fmla="*/ 58393 h 68701"/>
                    <a:gd name="connsiteX4" fmla="*/ 26777 w 50251"/>
                    <a:gd name="connsiteY4" fmla="*/ 66491 h 68701"/>
                    <a:gd name="connsiteX5" fmla="*/ 38512 w 50251"/>
                    <a:gd name="connsiteY5" fmla="*/ 66491 h 68701"/>
                    <a:gd name="connsiteX6" fmla="*/ 38512 w 50251"/>
                    <a:gd name="connsiteY6" fmla="*/ 21716 h 68701"/>
                    <a:gd name="connsiteX7" fmla="*/ 48356 w 50251"/>
                    <a:gd name="connsiteY7" fmla="*/ 21716 h 68701"/>
                    <a:gd name="connsiteX8" fmla="*/ 48356 w 50251"/>
                    <a:gd name="connsiteY8" fmla="*/ 13986 h 68701"/>
                    <a:gd name="connsiteX9" fmla="*/ 38512 w 50251"/>
                    <a:gd name="connsiteY9" fmla="*/ 13986 h 68701"/>
                    <a:gd name="connsiteX10" fmla="*/ 38512 w 50251"/>
                    <a:gd name="connsiteY10" fmla="*/ -2210 h 68701"/>
                    <a:gd name="connsiteX11" fmla="*/ 29231 w 50251"/>
                    <a:gd name="connsiteY11" fmla="*/ -2210 h 68701"/>
                    <a:gd name="connsiteX12" fmla="*/ 29231 w 50251"/>
                    <a:gd name="connsiteY12" fmla="*/ 13986 h 68701"/>
                    <a:gd name="connsiteX13" fmla="*/ -1896 w 50251"/>
                    <a:gd name="connsiteY13" fmla="*/ 13986 h 68701"/>
                    <a:gd name="connsiteX14" fmla="*/ -1896 w 50251"/>
                    <a:gd name="connsiteY14" fmla="*/ 22953 h 68701"/>
                    <a:gd name="connsiteX15" fmla="*/ 26777 w 50251"/>
                    <a:gd name="connsiteY15" fmla="*/ 66491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1" h="68701">
                      <a:moveTo>
                        <a:pt x="29231" y="58393"/>
                      </a:moveTo>
                      <a:lnTo>
                        <a:pt x="5671" y="21716"/>
                      </a:lnTo>
                      <a:lnTo>
                        <a:pt x="29231" y="21716"/>
                      </a:lnTo>
                      <a:lnTo>
                        <a:pt x="29231" y="58393"/>
                      </a:lnTo>
                      <a:close/>
                      <a:moveTo>
                        <a:pt x="26777" y="66491"/>
                      </a:moveTo>
                      <a:lnTo>
                        <a:pt x="38512" y="66491"/>
                      </a:lnTo>
                      <a:lnTo>
                        <a:pt x="38512" y="21716"/>
                      </a:lnTo>
                      <a:lnTo>
                        <a:pt x="48356" y="21716"/>
                      </a:lnTo>
                      <a:lnTo>
                        <a:pt x="48356" y="13986"/>
                      </a:lnTo>
                      <a:lnTo>
                        <a:pt x="38512" y="13986"/>
                      </a:lnTo>
                      <a:lnTo>
                        <a:pt x="38512" y="-2210"/>
                      </a:lnTo>
                      <a:lnTo>
                        <a:pt x="29231" y="-2210"/>
                      </a:lnTo>
                      <a:lnTo>
                        <a:pt x="29231" y="13986"/>
                      </a:lnTo>
                      <a:lnTo>
                        <a:pt x="-1896" y="13986"/>
                      </a:lnTo>
                      <a:lnTo>
                        <a:pt x="-1896" y="22953"/>
                      </a:lnTo>
                      <a:lnTo>
                        <a:pt x="26777" y="66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4" name="Freeform 413">
                  <a:extLst>
                    <a:ext uri="{FF2B5EF4-FFF2-40B4-BE49-F238E27FC236}">
                      <a16:creationId xmlns:a16="http://schemas.microsoft.com/office/drawing/2014/main" id="{4FC5DA51-A6D1-0565-5A9D-F2017B385268}"/>
                    </a:ext>
                  </a:extLst>
                </p:cNvPr>
                <p:cNvSpPr/>
                <p:nvPr/>
              </p:nvSpPr>
              <p:spPr>
                <a:xfrm flipV="1">
                  <a:off x="1778066" y="4279258"/>
                  <a:ext cx="45389" cy="71278"/>
                </a:xfrm>
                <a:custGeom>
                  <a:avLst/>
                  <a:gdLst>
                    <a:gd name="connsiteX0" fmla="*/ 29271 w 45389"/>
                    <a:gd name="connsiteY0" fmla="*/ 36178 h 71278"/>
                    <a:gd name="connsiteX1" fmla="*/ 39720 w 45389"/>
                    <a:gd name="connsiteY1" fmla="*/ 30230 h 71278"/>
                    <a:gd name="connsiteX2" fmla="*/ 43489 w 45389"/>
                    <a:gd name="connsiteY2" fmla="*/ 19099 h 71278"/>
                    <a:gd name="connsiteX3" fmla="*/ 36469 w 45389"/>
                    <a:gd name="connsiteY3" fmla="*/ 3359 h 71278"/>
                    <a:gd name="connsiteX4" fmla="*/ 16516 w 45389"/>
                    <a:gd name="connsiteY4" fmla="*/ -2207 h 71278"/>
                    <a:gd name="connsiteX5" fmla="*/ 7589 w 45389"/>
                    <a:gd name="connsiteY5" fmla="*/ -1353 h 71278"/>
                    <a:gd name="connsiteX6" fmla="*/ -1900 w 45389"/>
                    <a:gd name="connsiteY6" fmla="*/ 1209 h 71278"/>
                    <a:gd name="connsiteX7" fmla="*/ -1900 w 45389"/>
                    <a:gd name="connsiteY7" fmla="*/ 10176 h 71278"/>
                    <a:gd name="connsiteX8" fmla="*/ 6584 w 45389"/>
                    <a:gd name="connsiteY8" fmla="*/ 6775 h 71278"/>
                    <a:gd name="connsiteX9" fmla="*/ 16250 w 45389"/>
                    <a:gd name="connsiteY9" fmla="*/ 5626 h 71278"/>
                    <a:gd name="connsiteX10" fmla="*/ 29611 w 45389"/>
                    <a:gd name="connsiteY10" fmla="*/ 9072 h 71278"/>
                    <a:gd name="connsiteX11" fmla="*/ 34207 w 45389"/>
                    <a:gd name="connsiteY11" fmla="*/ 19099 h 71278"/>
                    <a:gd name="connsiteX12" fmla="*/ 29936 w 45389"/>
                    <a:gd name="connsiteY12" fmla="*/ 28595 h 71278"/>
                    <a:gd name="connsiteX13" fmla="*/ 18053 w 45389"/>
                    <a:gd name="connsiteY13" fmla="*/ 32026 h 71278"/>
                    <a:gd name="connsiteX14" fmla="*/ 10013 w 45389"/>
                    <a:gd name="connsiteY14" fmla="*/ 32026 h 71278"/>
                    <a:gd name="connsiteX15" fmla="*/ 10013 w 45389"/>
                    <a:gd name="connsiteY15" fmla="*/ 39668 h 71278"/>
                    <a:gd name="connsiteX16" fmla="*/ 18422 w 45389"/>
                    <a:gd name="connsiteY16" fmla="*/ 39668 h 71278"/>
                    <a:gd name="connsiteX17" fmla="*/ 28946 w 45389"/>
                    <a:gd name="connsiteY17" fmla="*/ 42406 h 71278"/>
                    <a:gd name="connsiteX18" fmla="*/ 32596 w 45389"/>
                    <a:gd name="connsiteY18" fmla="*/ 50298 h 71278"/>
                    <a:gd name="connsiteX19" fmla="*/ 28827 w 45389"/>
                    <a:gd name="connsiteY19" fmla="*/ 58411 h 71278"/>
                    <a:gd name="connsiteX20" fmla="*/ 18053 w 45389"/>
                    <a:gd name="connsiteY20" fmla="*/ 61253 h 71278"/>
                    <a:gd name="connsiteX21" fmla="*/ 9820 w 45389"/>
                    <a:gd name="connsiteY21" fmla="*/ 60414 h 71278"/>
                    <a:gd name="connsiteX22" fmla="*/ 169 w 45389"/>
                    <a:gd name="connsiteY22" fmla="*/ 57852 h 71278"/>
                    <a:gd name="connsiteX23" fmla="*/ 169 w 45389"/>
                    <a:gd name="connsiteY23" fmla="*/ 66127 h 71278"/>
                    <a:gd name="connsiteX24" fmla="*/ 10131 w 45389"/>
                    <a:gd name="connsiteY24" fmla="*/ 68335 h 71278"/>
                    <a:gd name="connsiteX25" fmla="*/ 18881 w 45389"/>
                    <a:gd name="connsiteY25" fmla="*/ 69071 h 71278"/>
                    <a:gd name="connsiteX26" fmla="*/ 35685 w 45389"/>
                    <a:gd name="connsiteY26" fmla="*/ 64257 h 71278"/>
                    <a:gd name="connsiteX27" fmla="*/ 41878 w 45389"/>
                    <a:gd name="connsiteY27" fmla="*/ 51270 h 71278"/>
                    <a:gd name="connsiteX28" fmla="*/ 38597 w 45389"/>
                    <a:gd name="connsiteY28" fmla="*/ 41626 h 71278"/>
                    <a:gd name="connsiteX29" fmla="*/ 29271 w 45389"/>
                    <a:gd name="connsiteY29" fmla="*/ 36178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271" y="36178"/>
                      </a:moveTo>
                      <a:cubicBezTo>
                        <a:pt x="33734" y="35226"/>
                        <a:pt x="37218" y="33243"/>
                        <a:pt x="39720" y="30230"/>
                      </a:cubicBezTo>
                      <a:cubicBezTo>
                        <a:pt x="42233" y="27226"/>
                        <a:pt x="43489" y="23516"/>
                        <a:pt x="43489" y="19099"/>
                      </a:cubicBezTo>
                      <a:cubicBezTo>
                        <a:pt x="43489" y="12326"/>
                        <a:pt x="41149" y="7079"/>
                        <a:pt x="36469" y="3359"/>
                      </a:cubicBezTo>
                      <a:cubicBezTo>
                        <a:pt x="31788" y="-352"/>
                        <a:pt x="25137" y="-2207"/>
                        <a:pt x="16516" y="-2207"/>
                      </a:cubicBezTo>
                      <a:cubicBezTo>
                        <a:pt x="13629" y="-2207"/>
                        <a:pt x="10653" y="-1922"/>
                        <a:pt x="7589" y="-1353"/>
                      </a:cubicBezTo>
                      <a:cubicBezTo>
                        <a:pt x="4524" y="-784"/>
                        <a:pt x="1361" y="70"/>
                        <a:pt x="-1900" y="1209"/>
                      </a:cubicBezTo>
                      <a:lnTo>
                        <a:pt x="-1900" y="10176"/>
                      </a:lnTo>
                      <a:cubicBezTo>
                        <a:pt x="682" y="8674"/>
                        <a:pt x="3509" y="7540"/>
                        <a:pt x="6584" y="6775"/>
                      </a:cubicBezTo>
                      <a:cubicBezTo>
                        <a:pt x="9668" y="6009"/>
                        <a:pt x="12890" y="5626"/>
                        <a:pt x="16250" y="5626"/>
                      </a:cubicBezTo>
                      <a:cubicBezTo>
                        <a:pt x="22093" y="5626"/>
                        <a:pt x="26546" y="6775"/>
                        <a:pt x="29611" y="9072"/>
                      </a:cubicBezTo>
                      <a:cubicBezTo>
                        <a:pt x="32675" y="11368"/>
                        <a:pt x="34207" y="14711"/>
                        <a:pt x="34207" y="19099"/>
                      </a:cubicBezTo>
                      <a:cubicBezTo>
                        <a:pt x="34207" y="23152"/>
                        <a:pt x="32784" y="26318"/>
                        <a:pt x="29936" y="28595"/>
                      </a:cubicBezTo>
                      <a:cubicBezTo>
                        <a:pt x="27088" y="30883"/>
                        <a:pt x="23127" y="32026"/>
                        <a:pt x="18053" y="32026"/>
                      </a:cubicBezTo>
                      <a:lnTo>
                        <a:pt x="10013" y="32026"/>
                      </a:lnTo>
                      <a:lnTo>
                        <a:pt x="10013" y="39668"/>
                      </a:lnTo>
                      <a:lnTo>
                        <a:pt x="18422" y="39668"/>
                      </a:lnTo>
                      <a:cubicBezTo>
                        <a:pt x="23004" y="39668"/>
                        <a:pt x="26512" y="40581"/>
                        <a:pt x="28946" y="42406"/>
                      </a:cubicBezTo>
                      <a:cubicBezTo>
                        <a:pt x="31380" y="44232"/>
                        <a:pt x="32596" y="46863"/>
                        <a:pt x="32596" y="50298"/>
                      </a:cubicBezTo>
                      <a:cubicBezTo>
                        <a:pt x="32596" y="53822"/>
                        <a:pt x="31340" y="56527"/>
                        <a:pt x="28827" y="58411"/>
                      </a:cubicBezTo>
                      <a:cubicBezTo>
                        <a:pt x="26325" y="60306"/>
                        <a:pt x="22733" y="61253"/>
                        <a:pt x="18053" y="61253"/>
                      </a:cubicBezTo>
                      <a:cubicBezTo>
                        <a:pt x="15491" y="61253"/>
                        <a:pt x="12747" y="60973"/>
                        <a:pt x="9820" y="60414"/>
                      </a:cubicBezTo>
                      <a:cubicBezTo>
                        <a:pt x="6894" y="59864"/>
                        <a:pt x="3677" y="59010"/>
                        <a:pt x="169" y="57852"/>
                      </a:cubicBezTo>
                      <a:lnTo>
                        <a:pt x="169" y="66127"/>
                      </a:lnTo>
                      <a:cubicBezTo>
                        <a:pt x="3716" y="67108"/>
                        <a:pt x="7037" y="67845"/>
                        <a:pt x="10131" y="68335"/>
                      </a:cubicBezTo>
                      <a:cubicBezTo>
                        <a:pt x="13225" y="68826"/>
                        <a:pt x="16141" y="69071"/>
                        <a:pt x="18881" y="69071"/>
                      </a:cubicBezTo>
                      <a:cubicBezTo>
                        <a:pt x="25965" y="69071"/>
                        <a:pt x="31567" y="67467"/>
                        <a:pt x="35685" y="64257"/>
                      </a:cubicBezTo>
                      <a:cubicBezTo>
                        <a:pt x="39814" y="61057"/>
                        <a:pt x="41878" y="56728"/>
                        <a:pt x="41878" y="51270"/>
                      </a:cubicBezTo>
                      <a:cubicBezTo>
                        <a:pt x="41878" y="47462"/>
                        <a:pt x="40784" y="44247"/>
                        <a:pt x="38597" y="41626"/>
                      </a:cubicBezTo>
                      <a:cubicBezTo>
                        <a:pt x="36410" y="39005"/>
                        <a:pt x="33301" y="37189"/>
                        <a:pt x="29271" y="361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5" name="Graphic 19">
                <a:extLst>
                  <a:ext uri="{FF2B5EF4-FFF2-40B4-BE49-F238E27FC236}">
                    <a16:creationId xmlns:a16="http://schemas.microsoft.com/office/drawing/2014/main" id="{6C60E768-242C-14E3-A838-AAD8F6D1AF58}"/>
                  </a:ext>
                </a:extLst>
              </p:cNvPr>
              <p:cNvGrpSpPr/>
              <p:nvPr/>
            </p:nvGrpSpPr>
            <p:grpSpPr>
              <a:xfrm>
                <a:off x="2077338" y="4279258"/>
                <a:ext cx="258150" cy="73717"/>
                <a:chOff x="2077338" y="4279258"/>
                <a:chExt cx="258150" cy="73717"/>
              </a:xfrm>
              <a:solidFill>
                <a:srgbClr val="000000"/>
              </a:solidFill>
            </p:grpSpPr>
            <p:sp>
              <p:nvSpPr>
                <p:cNvPr id="416" name="Freeform 415">
                  <a:extLst>
                    <a:ext uri="{FF2B5EF4-FFF2-40B4-BE49-F238E27FC236}">
                      <a16:creationId xmlns:a16="http://schemas.microsoft.com/office/drawing/2014/main" id="{A7EBA668-7989-6C10-3D8A-C986060E1826}"/>
                    </a:ext>
                  </a:extLst>
                </p:cNvPr>
                <p:cNvSpPr/>
                <p:nvPr/>
              </p:nvSpPr>
              <p:spPr>
                <a:xfrm flipV="1">
                  <a:off x="2077338" y="4280495"/>
                  <a:ext cx="41058" cy="68701"/>
                </a:xfrm>
                <a:custGeom>
                  <a:avLst/>
                  <a:gdLst>
                    <a:gd name="connsiteX0" fmla="*/ -592 w 41058"/>
                    <a:gd name="connsiteY0" fmla="*/ 5608 h 68701"/>
                    <a:gd name="connsiteX1" fmla="*/ 14646 w 41058"/>
                    <a:gd name="connsiteY1" fmla="*/ 5608 h 68701"/>
                    <a:gd name="connsiteX2" fmla="*/ 14646 w 41058"/>
                    <a:gd name="connsiteY2" fmla="*/ 58025 h 68701"/>
                    <a:gd name="connsiteX3" fmla="*/ -1937 w 41058"/>
                    <a:gd name="connsiteY3" fmla="*/ 54712 h 68701"/>
                    <a:gd name="connsiteX4" fmla="*/ -1937 w 41058"/>
                    <a:gd name="connsiteY4" fmla="*/ 63178 h 68701"/>
                    <a:gd name="connsiteX5" fmla="*/ 14557 w 41058"/>
                    <a:gd name="connsiteY5" fmla="*/ 66491 h 68701"/>
                    <a:gd name="connsiteX6" fmla="*/ 23883 w 41058"/>
                    <a:gd name="connsiteY6" fmla="*/ 66491 h 68701"/>
                    <a:gd name="connsiteX7" fmla="*/ 23883 w 41058"/>
                    <a:gd name="connsiteY7" fmla="*/ 5608 h 68701"/>
                    <a:gd name="connsiteX8" fmla="*/ 39122 w 41058"/>
                    <a:gd name="connsiteY8" fmla="*/ 5608 h 68701"/>
                    <a:gd name="connsiteX9" fmla="*/ 39122 w 41058"/>
                    <a:gd name="connsiteY9" fmla="*/ -2210 h 68701"/>
                    <a:gd name="connsiteX10" fmla="*/ -592 w 41058"/>
                    <a:gd name="connsiteY10" fmla="*/ -2210 h 68701"/>
                    <a:gd name="connsiteX11" fmla="*/ -592 w 41058"/>
                    <a:gd name="connsiteY11" fmla="*/ 5608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592" y="5608"/>
                      </a:moveTo>
                      <a:lnTo>
                        <a:pt x="14646" y="5608"/>
                      </a:lnTo>
                      <a:lnTo>
                        <a:pt x="14646" y="58025"/>
                      </a:lnTo>
                      <a:lnTo>
                        <a:pt x="-1937" y="54712"/>
                      </a:lnTo>
                      <a:lnTo>
                        <a:pt x="-1937" y="63178"/>
                      </a:lnTo>
                      <a:lnTo>
                        <a:pt x="14557" y="66491"/>
                      </a:lnTo>
                      <a:lnTo>
                        <a:pt x="23883" y="66491"/>
                      </a:lnTo>
                      <a:lnTo>
                        <a:pt x="23883" y="5608"/>
                      </a:lnTo>
                      <a:lnTo>
                        <a:pt x="39122" y="5608"/>
                      </a:lnTo>
                      <a:lnTo>
                        <a:pt x="39122" y="-2210"/>
                      </a:lnTo>
                      <a:lnTo>
                        <a:pt x="-592" y="-2210"/>
                      </a:lnTo>
                      <a:lnTo>
                        <a:pt x="-592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7" name="Freeform 416">
                  <a:extLst>
                    <a:ext uri="{FF2B5EF4-FFF2-40B4-BE49-F238E27FC236}">
                      <a16:creationId xmlns:a16="http://schemas.microsoft.com/office/drawing/2014/main" id="{E69F1384-ECC2-88AB-95D4-258787FD5386}"/>
                    </a:ext>
                  </a:extLst>
                </p:cNvPr>
                <p:cNvSpPr/>
                <p:nvPr/>
              </p:nvSpPr>
              <p:spPr>
                <a:xfrm flipV="1">
                  <a:off x="2137520" y="4280495"/>
                  <a:ext cx="41058" cy="68701"/>
                </a:xfrm>
                <a:custGeom>
                  <a:avLst/>
                  <a:gdLst>
                    <a:gd name="connsiteX0" fmla="*/ -586 w 41058"/>
                    <a:gd name="connsiteY0" fmla="*/ 5608 h 68701"/>
                    <a:gd name="connsiteX1" fmla="*/ 14652 w 41058"/>
                    <a:gd name="connsiteY1" fmla="*/ 5608 h 68701"/>
                    <a:gd name="connsiteX2" fmla="*/ 14652 w 41058"/>
                    <a:gd name="connsiteY2" fmla="*/ 58025 h 68701"/>
                    <a:gd name="connsiteX3" fmla="*/ -1931 w 41058"/>
                    <a:gd name="connsiteY3" fmla="*/ 54712 h 68701"/>
                    <a:gd name="connsiteX4" fmla="*/ -1931 w 41058"/>
                    <a:gd name="connsiteY4" fmla="*/ 63178 h 68701"/>
                    <a:gd name="connsiteX5" fmla="*/ 14564 w 41058"/>
                    <a:gd name="connsiteY5" fmla="*/ 66491 h 68701"/>
                    <a:gd name="connsiteX6" fmla="*/ 23890 w 41058"/>
                    <a:gd name="connsiteY6" fmla="*/ 66491 h 68701"/>
                    <a:gd name="connsiteX7" fmla="*/ 23890 w 41058"/>
                    <a:gd name="connsiteY7" fmla="*/ 5608 h 68701"/>
                    <a:gd name="connsiteX8" fmla="*/ 39128 w 41058"/>
                    <a:gd name="connsiteY8" fmla="*/ 5608 h 68701"/>
                    <a:gd name="connsiteX9" fmla="*/ 39128 w 41058"/>
                    <a:gd name="connsiteY9" fmla="*/ -2210 h 68701"/>
                    <a:gd name="connsiteX10" fmla="*/ -586 w 41058"/>
                    <a:gd name="connsiteY10" fmla="*/ -2210 h 68701"/>
                    <a:gd name="connsiteX11" fmla="*/ -586 w 41058"/>
                    <a:gd name="connsiteY11" fmla="*/ 5608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586" y="5608"/>
                      </a:moveTo>
                      <a:lnTo>
                        <a:pt x="14652" y="5608"/>
                      </a:lnTo>
                      <a:lnTo>
                        <a:pt x="14652" y="58025"/>
                      </a:lnTo>
                      <a:lnTo>
                        <a:pt x="-1931" y="54712"/>
                      </a:lnTo>
                      <a:lnTo>
                        <a:pt x="-1931" y="63178"/>
                      </a:lnTo>
                      <a:lnTo>
                        <a:pt x="14564" y="66491"/>
                      </a:lnTo>
                      <a:lnTo>
                        <a:pt x="23890" y="66491"/>
                      </a:lnTo>
                      <a:lnTo>
                        <a:pt x="23890" y="5608"/>
                      </a:lnTo>
                      <a:lnTo>
                        <a:pt x="39128" y="5608"/>
                      </a:lnTo>
                      <a:lnTo>
                        <a:pt x="39128" y="-2210"/>
                      </a:lnTo>
                      <a:lnTo>
                        <a:pt x="-586" y="-2210"/>
                      </a:lnTo>
                      <a:lnTo>
                        <a:pt x="-586" y="56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8" name="Freeform 417">
                  <a:extLst>
                    <a:ext uri="{FF2B5EF4-FFF2-40B4-BE49-F238E27FC236}">
                      <a16:creationId xmlns:a16="http://schemas.microsoft.com/office/drawing/2014/main" id="{7CA989DF-D68D-7216-1BA1-315D28D2F938}"/>
                    </a:ext>
                  </a:extLst>
                </p:cNvPr>
                <p:cNvSpPr/>
                <p:nvPr/>
              </p:nvSpPr>
              <p:spPr>
                <a:xfrm flipV="1">
                  <a:off x="2197422" y="4337506"/>
                  <a:ext cx="9754" cy="11690"/>
                </a:xfrm>
                <a:custGeom>
                  <a:avLst/>
                  <a:gdLst>
                    <a:gd name="connsiteX0" fmla="*/ -848 w 9754"/>
                    <a:gd name="connsiteY0" fmla="*/ 11419 h 11690"/>
                    <a:gd name="connsiteX1" fmla="*/ 8907 w 9754"/>
                    <a:gd name="connsiteY1" fmla="*/ 11419 h 11690"/>
                    <a:gd name="connsiteX2" fmla="*/ 8907 w 9754"/>
                    <a:gd name="connsiteY2" fmla="*/ -271 h 11690"/>
                    <a:gd name="connsiteX3" fmla="*/ -848 w 9754"/>
                    <a:gd name="connsiteY3" fmla="*/ -271 h 11690"/>
                    <a:gd name="connsiteX4" fmla="*/ -848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48" y="11419"/>
                      </a:moveTo>
                      <a:lnTo>
                        <a:pt x="8907" y="11419"/>
                      </a:lnTo>
                      <a:lnTo>
                        <a:pt x="8907" y="-271"/>
                      </a:lnTo>
                      <a:lnTo>
                        <a:pt x="-848" y="-271"/>
                      </a:lnTo>
                      <a:lnTo>
                        <a:pt x="-848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9" name="Freeform 418">
                  <a:extLst>
                    <a:ext uri="{FF2B5EF4-FFF2-40B4-BE49-F238E27FC236}">
                      <a16:creationId xmlns:a16="http://schemas.microsoft.com/office/drawing/2014/main" id="{E9EA4D6A-99B0-A4BC-3AC5-3D9B308C4460}"/>
                    </a:ext>
                  </a:extLst>
                </p:cNvPr>
                <p:cNvSpPr/>
                <p:nvPr/>
              </p:nvSpPr>
              <p:spPr>
                <a:xfrm flipV="1">
                  <a:off x="2223987" y="4279258"/>
                  <a:ext cx="47620" cy="71278"/>
                </a:xfrm>
                <a:custGeom>
                  <a:avLst/>
                  <a:gdLst>
                    <a:gd name="connsiteX0" fmla="*/ 22736 w 47620"/>
                    <a:gd name="connsiteY0" fmla="*/ 37179 h 71278"/>
                    <a:gd name="connsiteX1" fmla="*/ 12774 w 47620"/>
                    <a:gd name="connsiteY1" fmla="*/ 32895 h 71278"/>
                    <a:gd name="connsiteX2" fmla="*/ 9109 w 47620"/>
                    <a:gd name="connsiteY2" fmla="*/ 21175 h 71278"/>
                    <a:gd name="connsiteX3" fmla="*/ 12774 w 47620"/>
                    <a:gd name="connsiteY3" fmla="*/ 9454 h 71278"/>
                    <a:gd name="connsiteX4" fmla="*/ 22736 w 47620"/>
                    <a:gd name="connsiteY4" fmla="*/ 5155 h 71278"/>
                    <a:gd name="connsiteX5" fmla="*/ 32683 w 47620"/>
                    <a:gd name="connsiteY5" fmla="*/ 9454 h 71278"/>
                    <a:gd name="connsiteX6" fmla="*/ 36348 w 47620"/>
                    <a:gd name="connsiteY6" fmla="*/ 21175 h 71278"/>
                    <a:gd name="connsiteX7" fmla="*/ 32683 w 47620"/>
                    <a:gd name="connsiteY7" fmla="*/ 32895 h 71278"/>
                    <a:gd name="connsiteX8" fmla="*/ 22736 w 47620"/>
                    <a:gd name="connsiteY8" fmla="*/ 37179 h 71278"/>
                    <a:gd name="connsiteX9" fmla="*/ 41255 w 47620"/>
                    <a:gd name="connsiteY9" fmla="*/ 66318 h 71278"/>
                    <a:gd name="connsiteX10" fmla="*/ 41255 w 47620"/>
                    <a:gd name="connsiteY10" fmla="*/ 57852 h 71278"/>
                    <a:gd name="connsiteX11" fmla="*/ 34161 w 47620"/>
                    <a:gd name="connsiteY11" fmla="*/ 60370 h 71278"/>
                    <a:gd name="connsiteX12" fmla="*/ 27067 w 47620"/>
                    <a:gd name="connsiteY12" fmla="*/ 61253 h 71278"/>
                    <a:gd name="connsiteX13" fmla="*/ 12952 w 47620"/>
                    <a:gd name="connsiteY13" fmla="*/ 55040 h 71278"/>
                    <a:gd name="connsiteX14" fmla="*/ 7395 w 47620"/>
                    <a:gd name="connsiteY14" fmla="*/ 36267 h 71278"/>
                    <a:gd name="connsiteX15" fmla="*/ 14223 w 47620"/>
                    <a:gd name="connsiteY15" fmla="*/ 42406 h 71278"/>
                    <a:gd name="connsiteX16" fmla="*/ 23283 w 47620"/>
                    <a:gd name="connsiteY16" fmla="*/ 44541 h 71278"/>
                    <a:gd name="connsiteX17" fmla="*/ 39703 w 47620"/>
                    <a:gd name="connsiteY17" fmla="*/ 38254 h 71278"/>
                    <a:gd name="connsiteX18" fmla="*/ 45734 w 47620"/>
                    <a:gd name="connsiteY18" fmla="*/ 21175 h 71278"/>
                    <a:gd name="connsiteX19" fmla="*/ 39452 w 47620"/>
                    <a:gd name="connsiteY19" fmla="*/ 4183 h 71278"/>
                    <a:gd name="connsiteX20" fmla="*/ 22736 w 47620"/>
                    <a:gd name="connsiteY20" fmla="*/ -2207 h 71278"/>
                    <a:gd name="connsiteX21" fmla="*/ 4439 w 47620"/>
                    <a:gd name="connsiteY21" fmla="*/ 6922 h 71278"/>
                    <a:gd name="connsiteX22" fmla="*/ -1887 w 47620"/>
                    <a:gd name="connsiteY22" fmla="*/ 33410 h 71278"/>
                    <a:gd name="connsiteX23" fmla="*/ 5872 w 47620"/>
                    <a:gd name="connsiteY23" fmla="*/ 59383 h 71278"/>
                    <a:gd name="connsiteX24" fmla="*/ 26697 w 47620"/>
                    <a:gd name="connsiteY24" fmla="*/ 69071 h 71278"/>
                    <a:gd name="connsiteX25" fmla="*/ 33791 w 47620"/>
                    <a:gd name="connsiteY25" fmla="*/ 68379 h 71278"/>
                    <a:gd name="connsiteX26" fmla="*/ 41255 w 47620"/>
                    <a:gd name="connsiteY26" fmla="*/ 66318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0" h="71278">
                      <a:moveTo>
                        <a:pt x="22736" y="37179"/>
                      </a:moveTo>
                      <a:cubicBezTo>
                        <a:pt x="18549" y="37179"/>
                        <a:pt x="15228" y="35751"/>
                        <a:pt x="12774" y="32895"/>
                      </a:cubicBezTo>
                      <a:cubicBezTo>
                        <a:pt x="10331" y="30048"/>
                        <a:pt x="9109" y="26141"/>
                        <a:pt x="9109" y="21175"/>
                      </a:cubicBezTo>
                      <a:cubicBezTo>
                        <a:pt x="9109" y="16237"/>
                        <a:pt x="10331" y="12330"/>
                        <a:pt x="12774" y="9454"/>
                      </a:cubicBezTo>
                      <a:cubicBezTo>
                        <a:pt x="15228" y="6588"/>
                        <a:pt x="18549" y="5155"/>
                        <a:pt x="22736" y="5155"/>
                      </a:cubicBezTo>
                      <a:cubicBezTo>
                        <a:pt x="26924" y="5155"/>
                        <a:pt x="30239" y="6588"/>
                        <a:pt x="32683" y="9454"/>
                      </a:cubicBezTo>
                      <a:cubicBezTo>
                        <a:pt x="35127" y="12330"/>
                        <a:pt x="36348" y="16237"/>
                        <a:pt x="36348" y="21175"/>
                      </a:cubicBezTo>
                      <a:cubicBezTo>
                        <a:pt x="36348" y="26141"/>
                        <a:pt x="35127" y="30048"/>
                        <a:pt x="32683" y="32895"/>
                      </a:cubicBezTo>
                      <a:cubicBezTo>
                        <a:pt x="30239" y="35751"/>
                        <a:pt x="26924" y="37179"/>
                        <a:pt x="22736" y="37179"/>
                      </a:cubicBezTo>
                      <a:close/>
                      <a:moveTo>
                        <a:pt x="41255" y="66318"/>
                      </a:moveTo>
                      <a:lnTo>
                        <a:pt x="41255" y="57852"/>
                      </a:lnTo>
                      <a:cubicBezTo>
                        <a:pt x="38910" y="58951"/>
                        <a:pt x="36545" y="59791"/>
                        <a:pt x="34161" y="60370"/>
                      </a:cubicBezTo>
                      <a:cubicBezTo>
                        <a:pt x="31777" y="60959"/>
                        <a:pt x="29412" y="61253"/>
                        <a:pt x="27067" y="61253"/>
                      </a:cubicBezTo>
                      <a:cubicBezTo>
                        <a:pt x="20908" y="61253"/>
                        <a:pt x="16203" y="59182"/>
                        <a:pt x="12952" y="55040"/>
                      </a:cubicBezTo>
                      <a:cubicBezTo>
                        <a:pt x="9710" y="50897"/>
                        <a:pt x="7858" y="44640"/>
                        <a:pt x="7395" y="36267"/>
                      </a:cubicBezTo>
                      <a:cubicBezTo>
                        <a:pt x="9208" y="38936"/>
                        <a:pt x="11484" y="40983"/>
                        <a:pt x="14223" y="42406"/>
                      </a:cubicBezTo>
                      <a:cubicBezTo>
                        <a:pt x="16972" y="43830"/>
                        <a:pt x="19992" y="44541"/>
                        <a:pt x="23283" y="44541"/>
                      </a:cubicBezTo>
                      <a:cubicBezTo>
                        <a:pt x="30210" y="44541"/>
                        <a:pt x="35683" y="42446"/>
                        <a:pt x="39703" y="38254"/>
                      </a:cubicBezTo>
                      <a:cubicBezTo>
                        <a:pt x="43724" y="34073"/>
                        <a:pt x="45734" y="28379"/>
                        <a:pt x="45734" y="21175"/>
                      </a:cubicBezTo>
                      <a:cubicBezTo>
                        <a:pt x="45734" y="14117"/>
                        <a:pt x="43640" y="8453"/>
                        <a:pt x="39452" y="4183"/>
                      </a:cubicBezTo>
                      <a:cubicBezTo>
                        <a:pt x="35265" y="-77"/>
                        <a:pt x="29693" y="-2207"/>
                        <a:pt x="22736" y="-2207"/>
                      </a:cubicBezTo>
                      <a:cubicBezTo>
                        <a:pt x="14755" y="-2207"/>
                        <a:pt x="8656" y="836"/>
                        <a:pt x="4439" y="6922"/>
                      </a:cubicBezTo>
                      <a:cubicBezTo>
                        <a:pt x="221" y="13018"/>
                        <a:pt x="-1887" y="21847"/>
                        <a:pt x="-1887" y="33410"/>
                      </a:cubicBezTo>
                      <a:cubicBezTo>
                        <a:pt x="-1887" y="44267"/>
                        <a:pt x="699" y="52924"/>
                        <a:pt x="5872" y="59383"/>
                      </a:cubicBezTo>
                      <a:cubicBezTo>
                        <a:pt x="11045" y="65842"/>
                        <a:pt x="17987" y="69071"/>
                        <a:pt x="26697" y="69071"/>
                      </a:cubicBezTo>
                      <a:cubicBezTo>
                        <a:pt x="29042" y="69071"/>
                        <a:pt x="31407" y="68841"/>
                        <a:pt x="33791" y="68379"/>
                      </a:cubicBezTo>
                      <a:cubicBezTo>
                        <a:pt x="36176" y="67918"/>
                        <a:pt x="38664" y="67231"/>
                        <a:pt x="41255" y="6631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0" name="Freeform 419">
                  <a:extLst>
                    <a:ext uri="{FF2B5EF4-FFF2-40B4-BE49-F238E27FC236}">
                      <a16:creationId xmlns:a16="http://schemas.microsoft.com/office/drawing/2014/main" id="{A3F00FB6-D2E8-F541-AA4C-6056CD7AC0B2}"/>
                    </a:ext>
                  </a:extLst>
                </p:cNvPr>
                <p:cNvSpPr/>
                <p:nvPr/>
              </p:nvSpPr>
              <p:spPr>
                <a:xfrm flipV="1">
                  <a:off x="2284494" y="4279258"/>
                  <a:ext cx="43778" cy="69938"/>
                </a:xfrm>
                <a:custGeom>
                  <a:avLst/>
                  <a:gdLst>
                    <a:gd name="connsiteX0" fmla="*/ 9445 w 43778"/>
                    <a:gd name="connsiteY0" fmla="*/ 5566 h 69938"/>
                    <a:gd name="connsiteX1" fmla="*/ 42005 w 43778"/>
                    <a:gd name="connsiteY1" fmla="*/ 5566 h 69938"/>
                    <a:gd name="connsiteX2" fmla="*/ 42005 w 43778"/>
                    <a:gd name="connsiteY2" fmla="*/ -2253 h 69938"/>
                    <a:gd name="connsiteX3" fmla="*/ -1773 w 43778"/>
                    <a:gd name="connsiteY3" fmla="*/ -2253 h 69938"/>
                    <a:gd name="connsiteX4" fmla="*/ -1773 w 43778"/>
                    <a:gd name="connsiteY4" fmla="*/ 5566 h 69938"/>
                    <a:gd name="connsiteX5" fmla="*/ 12696 w 43778"/>
                    <a:gd name="connsiteY5" fmla="*/ 20260 h 69938"/>
                    <a:gd name="connsiteX6" fmla="*/ 24225 w 43778"/>
                    <a:gd name="connsiteY6" fmla="*/ 32172 h 69938"/>
                    <a:gd name="connsiteX7" fmla="*/ 30477 w 43778"/>
                    <a:gd name="connsiteY7" fmla="*/ 40653 h 69938"/>
                    <a:gd name="connsiteX8" fmla="*/ 32265 w 43778"/>
                    <a:gd name="connsiteY8" fmla="*/ 47485 h 69938"/>
                    <a:gd name="connsiteX9" fmla="*/ 28408 w 43778"/>
                    <a:gd name="connsiteY9" fmla="*/ 56408 h 69938"/>
                    <a:gd name="connsiteX10" fmla="*/ 18357 w 43778"/>
                    <a:gd name="connsiteY10" fmla="*/ 59868 h 69938"/>
                    <a:gd name="connsiteX11" fmla="*/ 9090 w 43778"/>
                    <a:gd name="connsiteY11" fmla="*/ 58351 h 69938"/>
                    <a:gd name="connsiteX12" fmla="*/ -1315 w 43778"/>
                    <a:gd name="connsiteY12" fmla="*/ 53742 h 69938"/>
                    <a:gd name="connsiteX13" fmla="*/ -1315 w 43778"/>
                    <a:gd name="connsiteY13" fmla="*/ 63136 h 69938"/>
                    <a:gd name="connsiteX14" fmla="*/ 9208 w 43778"/>
                    <a:gd name="connsiteY14" fmla="*/ 66538 h 69938"/>
                    <a:gd name="connsiteX15" fmla="*/ 18180 w 43778"/>
                    <a:gd name="connsiteY15" fmla="*/ 67686 h 69938"/>
                    <a:gd name="connsiteX16" fmla="*/ 35265 w 43778"/>
                    <a:gd name="connsiteY16" fmla="*/ 62341 h 69938"/>
                    <a:gd name="connsiteX17" fmla="*/ 41636 w 43778"/>
                    <a:gd name="connsiteY17" fmla="*/ 48088 h 69938"/>
                    <a:gd name="connsiteX18" fmla="*/ 40039 w 43778"/>
                    <a:gd name="connsiteY18" fmla="*/ 40049 h 69938"/>
                    <a:gd name="connsiteX19" fmla="*/ 34246 w 43778"/>
                    <a:gd name="connsiteY19" fmla="*/ 31112 h 69938"/>
                    <a:gd name="connsiteX20" fmla="*/ 26900 w 43778"/>
                    <a:gd name="connsiteY20" fmla="*/ 23396 h 69938"/>
                    <a:gd name="connsiteX21" fmla="*/ 9445 w 43778"/>
                    <a:gd name="connsiteY21" fmla="*/ 5566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445" y="5566"/>
                      </a:moveTo>
                      <a:lnTo>
                        <a:pt x="42005" y="5566"/>
                      </a:lnTo>
                      <a:lnTo>
                        <a:pt x="42005" y="-2253"/>
                      </a:lnTo>
                      <a:lnTo>
                        <a:pt x="-1773" y="-2253"/>
                      </a:lnTo>
                      <a:lnTo>
                        <a:pt x="-1773" y="5566"/>
                      </a:lnTo>
                      <a:cubicBezTo>
                        <a:pt x="1764" y="9217"/>
                        <a:pt x="6587" y="14116"/>
                        <a:pt x="12696" y="20260"/>
                      </a:cubicBezTo>
                      <a:cubicBezTo>
                        <a:pt x="18815" y="26415"/>
                        <a:pt x="22658" y="30385"/>
                        <a:pt x="24225" y="32172"/>
                      </a:cubicBezTo>
                      <a:cubicBezTo>
                        <a:pt x="27210" y="35509"/>
                        <a:pt x="29294" y="38336"/>
                        <a:pt x="30477" y="40653"/>
                      </a:cubicBezTo>
                      <a:cubicBezTo>
                        <a:pt x="31669" y="42969"/>
                        <a:pt x="32265" y="45247"/>
                        <a:pt x="32265" y="47485"/>
                      </a:cubicBezTo>
                      <a:cubicBezTo>
                        <a:pt x="32265" y="51136"/>
                        <a:pt x="30979" y="54111"/>
                        <a:pt x="28408" y="56408"/>
                      </a:cubicBezTo>
                      <a:cubicBezTo>
                        <a:pt x="25836" y="58714"/>
                        <a:pt x="22486" y="59868"/>
                        <a:pt x="18357" y="59868"/>
                      </a:cubicBezTo>
                      <a:cubicBezTo>
                        <a:pt x="15431" y="59868"/>
                        <a:pt x="12342" y="59362"/>
                        <a:pt x="9090" y="58351"/>
                      </a:cubicBezTo>
                      <a:cubicBezTo>
                        <a:pt x="5848" y="57340"/>
                        <a:pt x="2380" y="55804"/>
                        <a:pt x="-1315" y="53742"/>
                      </a:cubicBezTo>
                      <a:lnTo>
                        <a:pt x="-1315" y="63136"/>
                      </a:lnTo>
                      <a:cubicBezTo>
                        <a:pt x="2439" y="64638"/>
                        <a:pt x="5947" y="65772"/>
                        <a:pt x="9208" y="66538"/>
                      </a:cubicBezTo>
                      <a:cubicBezTo>
                        <a:pt x="12480" y="67303"/>
                        <a:pt x="15470" y="67686"/>
                        <a:pt x="18180" y="67686"/>
                      </a:cubicBezTo>
                      <a:cubicBezTo>
                        <a:pt x="25323" y="67686"/>
                        <a:pt x="31019" y="65904"/>
                        <a:pt x="35265" y="62341"/>
                      </a:cubicBezTo>
                      <a:cubicBezTo>
                        <a:pt x="39512" y="58788"/>
                        <a:pt x="41636" y="54037"/>
                        <a:pt x="41636" y="48088"/>
                      </a:cubicBezTo>
                      <a:cubicBezTo>
                        <a:pt x="41636" y="45262"/>
                        <a:pt x="41104" y="42582"/>
                        <a:pt x="40039" y="40049"/>
                      </a:cubicBezTo>
                      <a:cubicBezTo>
                        <a:pt x="38985" y="37527"/>
                        <a:pt x="37054" y="34547"/>
                        <a:pt x="34246" y="31112"/>
                      </a:cubicBezTo>
                      <a:cubicBezTo>
                        <a:pt x="33477" y="30219"/>
                        <a:pt x="31028" y="27647"/>
                        <a:pt x="26900" y="23396"/>
                      </a:cubicBezTo>
                      <a:cubicBezTo>
                        <a:pt x="22781" y="19146"/>
                        <a:pt x="16963" y="13203"/>
                        <a:pt x="9445" y="556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1" name="Graphic 19">
                <a:extLst>
                  <a:ext uri="{FF2B5EF4-FFF2-40B4-BE49-F238E27FC236}">
                    <a16:creationId xmlns:a16="http://schemas.microsoft.com/office/drawing/2014/main" id="{FCB02340-B008-776C-60EB-0EC578784EC3}"/>
                  </a:ext>
                </a:extLst>
              </p:cNvPr>
              <p:cNvGrpSpPr/>
              <p:nvPr/>
            </p:nvGrpSpPr>
            <p:grpSpPr>
              <a:xfrm>
                <a:off x="2609702" y="4279258"/>
                <a:ext cx="202745" cy="73717"/>
                <a:chOff x="2609702" y="4279258"/>
                <a:chExt cx="202745" cy="73717"/>
              </a:xfrm>
              <a:solidFill>
                <a:srgbClr val="000000"/>
              </a:solidFill>
            </p:grpSpPr>
            <p:sp>
              <p:nvSpPr>
                <p:cNvPr id="422" name="Freeform 421">
                  <a:extLst>
                    <a:ext uri="{FF2B5EF4-FFF2-40B4-BE49-F238E27FC236}">
                      <a16:creationId xmlns:a16="http://schemas.microsoft.com/office/drawing/2014/main" id="{906C9696-4427-6455-CC44-56B16295FDDF}"/>
                    </a:ext>
                  </a:extLst>
                </p:cNvPr>
                <p:cNvSpPr/>
                <p:nvPr/>
              </p:nvSpPr>
              <p:spPr>
                <a:xfrm flipV="1">
                  <a:off x="2609702" y="4279258"/>
                  <a:ext cx="47576" cy="71278"/>
                </a:xfrm>
                <a:custGeom>
                  <a:avLst/>
                  <a:gdLst>
                    <a:gd name="connsiteX0" fmla="*/ 2633 w 47576"/>
                    <a:gd name="connsiteY0" fmla="*/ 561 h 71278"/>
                    <a:gd name="connsiteX1" fmla="*/ 2633 w 47576"/>
                    <a:gd name="connsiteY1" fmla="*/ 9027 h 71278"/>
                    <a:gd name="connsiteX2" fmla="*/ 9742 w 47576"/>
                    <a:gd name="connsiteY2" fmla="*/ 6495 h 71278"/>
                    <a:gd name="connsiteX3" fmla="*/ 16822 w 47576"/>
                    <a:gd name="connsiteY3" fmla="*/ 5626 h 71278"/>
                    <a:gd name="connsiteX4" fmla="*/ 30922 w 47576"/>
                    <a:gd name="connsiteY4" fmla="*/ 11810 h 71278"/>
                    <a:gd name="connsiteX5" fmla="*/ 36494 w 47576"/>
                    <a:gd name="connsiteY5" fmla="*/ 30613 h 71278"/>
                    <a:gd name="connsiteX6" fmla="*/ 29695 w 47576"/>
                    <a:gd name="connsiteY6" fmla="*/ 24532 h 71278"/>
                    <a:gd name="connsiteX7" fmla="*/ 20605 w 47576"/>
                    <a:gd name="connsiteY7" fmla="*/ 22411 h 71278"/>
                    <a:gd name="connsiteX8" fmla="*/ 4229 w 47576"/>
                    <a:gd name="connsiteY8" fmla="*/ 28640 h 71278"/>
                    <a:gd name="connsiteX9" fmla="*/ -1801 w 47576"/>
                    <a:gd name="connsiteY9" fmla="*/ 45705 h 71278"/>
                    <a:gd name="connsiteX10" fmla="*/ 4480 w 47576"/>
                    <a:gd name="connsiteY10" fmla="*/ 62667 h 71278"/>
                    <a:gd name="connsiteX11" fmla="*/ 21197 w 47576"/>
                    <a:gd name="connsiteY11" fmla="*/ 69071 h 71278"/>
                    <a:gd name="connsiteX12" fmla="*/ 39465 w 47576"/>
                    <a:gd name="connsiteY12" fmla="*/ 59928 h 71278"/>
                    <a:gd name="connsiteX13" fmla="*/ 45776 w 47576"/>
                    <a:gd name="connsiteY13" fmla="*/ 33410 h 71278"/>
                    <a:gd name="connsiteX14" fmla="*/ 38031 w 47576"/>
                    <a:gd name="connsiteY14" fmla="*/ 7481 h 71278"/>
                    <a:gd name="connsiteX15" fmla="*/ 17236 w 47576"/>
                    <a:gd name="connsiteY15" fmla="*/ -2207 h 71278"/>
                    <a:gd name="connsiteX16" fmla="*/ 10112 w 47576"/>
                    <a:gd name="connsiteY16" fmla="*/ -1515 h 71278"/>
                    <a:gd name="connsiteX17" fmla="*/ 2633 w 47576"/>
                    <a:gd name="connsiteY17" fmla="*/ 561 h 71278"/>
                    <a:gd name="connsiteX18" fmla="*/ 21197 w 47576"/>
                    <a:gd name="connsiteY18" fmla="*/ 29685 h 71278"/>
                    <a:gd name="connsiteX19" fmla="*/ 31143 w 47576"/>
                    <a:gd name="connsiteY19" fmla="*/ 33955 h 71278"/>
                    <a:gd name="connsiteX20" fmla="*/ 34824 w 47576"/>
                    <a:gd name="connsiteY20" fmla="*/ 45705 h 71278"/>
                    <a:gd name="connsiteX21" fmla="*/ 31143 w 47576"/>
                    <a:gd name="connsiteY21" fmla="*/ 57410 h 71278"/>
                    <a:gd name="connsiteX22" fmla="*/ 21197 w 47576"/>
                    <a:gd name="connsiteY22" fmla="*/ 61710 h 71278"/>
                    <a:gd name="connsiteX23" fmla="*/ 11250 w 47576"/>
                    <a:gd name="connsiteY23" fmla="*/ 57410 h 71278"/>
                    <a:gd name="connsiteX24" fmla="*/ 7584 w 47576"/>
                    <a:gd name="connsiteY24" fmla="*/ 45705 h 71278"/>
                    <a:gd name="connsiteX25" fmla="*/ 11250 w 47576"/>
                    <a:gd name="connsiteY25" fmla="*/ 33955 h 71278"/>
                    <a:gd name="connsiteX26" fmla="*/ 21197 w 47576"/>
                    <a:gd name="connsiteY26" fmla="*/ 29685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6" h="71278">
                      <a:moveTo>
                        <a:pt x="2633" y="561"/>
                      </a:moveTo>
                      <a:lnTo>
                        <a:pt x="2633" y="9027"/>
                      </a:lnTo>
                      <a:cubicBezTo>
                        <a:pt x="4978" y="7918"/>
                        <a:pt x="7348" y="7074"/>
                        <a:pt x="9742" y="6495"/>
                      </a:cubicBezTo>
                      <a:cubicBezTo>
                        <a:pt x="12146" y="5916"/>
                        <a:pt x="14506" y="5626"/>
                        <a:pt x="16822" y="5626"/>
                      </a:cubicBezTo>
                      <a:cubicBezTo>
                        <a:pt x="22980" y="5626"/>
                        <a:pt x="27680" y="7687"/>
                        <a:pt x="30922" y="11810"/>
                      </a:cubicBezTo>
                      <a:cubicBezTo>
                        <a:pt x="34173" y="15933"/>
                        <a:pt x="36031" y="22200"/>
                        <a:pt x="36494" y="30613"/>
                      </a:cubicBezTo>
                      <a:cubicBezTo>
                        <a:pt x="34710" y="27972"/>
                        <a:pt x="32444" y="25945"/>
                        <a:pt x="29695" y="24532"/>
                      </a:cubicBezTo>
                      <a:cubicBezTo>
                        <a:pt x="26956" y="23118"/>
                        <a:pt x="23926" y="22411"/>
                        <a:pt x="20605" y="22411"/>
                      </a:cubicBezTo>
                      <a:cubicBezTo>
                        <a:pt x="13708" y="22411"/>
                        <a:pt x="8249" y="24487"/>
                        <a:pt x="4229" y="28640"/>
                      </a:cubicBezTo>
                      <a:cubicBezTo>
                        <a:pt x="209" y="32802"/>
                        <a:pt x="-1801" y="38490"/>
                        <a:pt x="-1801" y="45705"/>
                      </a:cubicBezTo>
                      <a:cubicBezTo>
                        <a:pt x="-1801" y="52753"/>
                        <a:pt x="293" y="58406"/>
                        <a:pt x="4480" y="62667"/>
                      </a:cubicBezTo>
                      <a:cubicBezTo>
                        <a:pt x="8668" y="66936"/>
                        <a:pt x="14240" y="69071"/>
                        <a:pt x="21197" y="69071"/>
                      </a:cubicBezTo>
                      <a:cubicBezTo>
                        <a:pt x="29178" y="69071"/>
                        <a:pt x="35267" y="66024"/>
                        <a:pt x="39465" y="59928"/>
                      </a:cubicBezTo>
                      <a:cubicBezTo>
                        <a:pt x="43672" y="53842"/>
                        <a:pt x="45776" y="45003"/>
                        <a:pt x="45776" y="33410"/>
                      </a:cubicBezTo>
                      <a:cubicBezTo>
                        <a:pt x="45776" y="22583"/>
                        <a:pt x="43194" y="13940"/>
                        <a:pt x="38031" y="7481"/>
                      </a:cubicBezTo>
                      <a:cubicBezTo>
                        <a:pt x="32878" y="1022"/>
                        <a:pt x="25946" y="-2207"/>
                        <a:pt x="17236" y="-2207"/>
                      </a:cubicBezTo>
                      <a:cubicBezTo>
                        <a:pt x="14890" y="-2207"/>
                        <a:pt x="12516" y="-1976"/>
                        <a:pt x="10112" y="-1515"/>
                      </a:cubicBezTo>
                      <a:cubicBezTo>
                        <a:pt x="7717" y="-1054"/>
                        <a:pt x="5224" y="-362"/>
                        <a:pt x="2633" y="561"/>
                      </a:cubicBezTo>
                      <a:close/>
                      <a:moveTo>
                        <a:pt x="21197" y="29685"/>
                      </a:moveTo>
                      <a:cubicBezTo>
                        <a:pt x="25384" y="29685"/>
                        <a:pt x="28700" y="31108"/>
                        <a:pt x="31143" y="33955"/>
                      </a:cubicBezTo>
                      <a:cubicBezTo>
                        <a:pt x="33597" y="36811"/>
                        <a:pt x="34824" y="40728"/>
                        <a:pt x="34824" y="45705"/>
                      </a:cubicBezTo>
                      <a:cubicBezTo>
                        <a:pt x="34824" y="50642"/>
                        <a:pt x="33597" y="54544"/>
                        <a:pt x="31143" y="57410"/>
                      </a:cubicBezTo>
                      <a:cubicBezTo>
                        <a:pt x="28700" y="60276"/>
                        <a:pt x="25384" y="61710"/>
                        <a:pt x="21197" y="61710"/>
                      </a:cubicBezTo>
                      <a:cubicBezTo>
                        <a:pt x="17009" y="61710"/>
                        <a:pt x="13693" y="60276"/>
                        <a:pt x="11250" y="57410"/>
                      </a:cubicBezTo>
                      <a:cubicBezTo>
                        <a:pt x="8806" y="54544"/>
                        <a:pt x="7584" y="50642"/>
                        <a:pt x="7584" y="45705"/>
                      </a:cubicBezTo>
                      <a:cubicBezTo>
                        <a:pt x="7584" y="40728"/>
                        <a:pt x="8806" y="36811"/>
                        <a:pt x="11250" y="33955"/>
                      </a:cubicBezTo>
                      <a:cubicBezTo>
                        <a:pt x="13693" y="31108"/>
                        <a:pt x="17009" y="29685"/>
                        <a:pt x="21197" y="2968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3" name="Freeform 422">
                  <a:extLst>
                    <a:ext uri="{FF2B5EF4-FFF2-40B4-BE49-F238E27FC236}">
                      <a16:creationId xmlns:a16="http://schemas.microsoft.com/office/drawing/2014/main" id="{0612AA89-9A9F-BA32-F0CD-67DE345CC384}"/>
                    </a:ext>
                  </a:extLst>
                </p:cNvPr>
                <p:cNvSpPr/>
                <p:nvPr/>
              </p:nvSpPr>
              <p:spPr>
                <a:xfrm flipV="1">
                  <a:off x="2674037" y="4337506"/>
                  <a:ext cx="9754" cy="11690"/>
                </a:xfrm>
                <a:custGeom>
                  <a:avLst/>
                  <a:gdLst>
                    <a:gd name="connsiteX0" fmla="*/ -798 w 9754"/>
                    <a:gd name="connsiteY0" fmla="*/ 11419 h 11690"/>
                    <a:gd name="connsiteX1" fmla="*/ 8957 w 9754"/>
                    <a:gd name="connsiteY1" fmla="*/ 11419 h 11690"/>
                    <a:gd name="connsiteX2" fmla="*/ 8957 w 9754"/>
                    <a:gd name="connsiteY2" fmla="*/ -271 h 11690"/>
                    <a:gd name="connsiteX3" fmla="*/ -798 w 9754"/>
                    <a:gd name="connsiteY3" fmla="*/ -271 h 11690"/>
                    <a:gd name="connsiteX4" fmla="*/ -798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8" y="11419"/>
                      </a:moveTo>
                      <a:lnTo>
                        <a:pt x="8957" y="11419"/>
                      </a:lnTo>
                      <a:lnTo>
                        <a:pt x="8957" y="-271"/>
                      </a:lnTo>
                      <a:lnTo>
                        <a:pt x="-798" y="-271"/>
                      </a:lnTo>
                      <a:lnTo>
                        <a:pt x="-798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4" name="Freeform 423">
                  <a:extLst>
                    <a:ext uri="{FF2B5EF4-FFF2-40B4-BE49-F238E27FC236}">
                      <a16:creationId xmlns:a16="http://schemas.microsoft.com/office/drawing/2014/main" id="{25B2B82A-4188-D2EC-603E-0B0A539C568B}"/>
                    </a:ext>
                  </a:extLst>
                </p:cNvPr>
                <p:cNvSpPr/>
                <p:nvPr/>
              </p:nvSpPr>
              <p:spPr>
                <a:xfrm flipV="1">
                  <a:off x="2701755" y="4280495"/>
                  <a:ext cx="44339" cy="68701"/>
                </a:xfrm>
                <a:custGeom>
                  <a:avLst/>
                  <a:gdLst>
                    <a:gd name="connsiteX0" fmla="*/ -1804 w 44339"/>
                    <a:gd name="connsiteY0" fmla="*/ 66491 h 68701"/>
                    <a:gd name="connsiteX1" fmla="*/ 42536 w 44339"/>
                    <a:gd name="connsiteY1" fmla="*/ 66491 h 68701"/>
                    <a:gd name="connsiteX2" fmla="*/ 42536 w 44339"/>
                    <a:gd name="connsiteY2" fmla="*/ 62531 h 68701"/>
                    <a:gd name="connsiteX3" fmla="*/ 17499 w 44339"/>
                    <a:gd name="connsiteY3" fmla="*/ -2210 h 68701"/>
                    <a:gd name="connsiteX4" fmla="*/ 7759 w 44339"/>
                    <a:gd name="connsiteY4" fmla="*/ -2210 h 68701"/>
                    <a:gd name="connsiteX5" fmla="*/ 31318 w 44339"/>
                    <a:gd name="connsiteY5" fmla="*/ 58658 h 68701"/>
                    <a:gd name="connsiteX6" fmla="*/ -1804 w 44339"/>
                    <a:gd name="connsiteY6" fmla="*/ 58658 h 68701"/>
                    <a:gd name="connsiteX7" fmla="*/ -1804 w 44339"/>
                    <a:gd name="connsiteY7" fmla="*/ 66491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39" h="68701">
                      <a:moveTo>
                        <a:pt x="-1804" y="66491"/>
                      </a:moveTo>
                      <a:lnTo>
                        <a:pt x="42536" y="66491"/>
                      </a:lnTo>
                      <a:lnTo>
                        <a:pt x="42536" y="62531"/>
                      </a:lnTo>
                      <a:lnTo>
                        <a:pt x="17499" y="-2210"/>
                      </a:lnTo>
                      <a:lnTo>
                        <a:pt x="7759" y="-2210"/>
                      </a:lnTo>
                      <a:lnTo>
                        <a:pt x="31318" y="58658"/>
                      </a:lnTo>
                      <a:lnTo>
                        <a:pt x="-1804" y="58658"/>
                      </a:lnTo>
                      <a:lnTo>
                        <a:pt x="-1804" y="66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5" name="Freeform 424">
                  <a:extLst>
                    <a:ext uri="{FF2B5EF4-FFF2-40B4-BE49-F238E27FC236}">
                      <a16:creationId xmlns:a16="http://schemas.microsoft.com/office/drawing/2014/main" id="{DC28B80A-636F-027F-880F-6C8FD1843307}"/>
                    </a:ext>
                  </a:extLst>
                </p:cNvPr>
                <p:cNvSpPr/>
                <p:nvPr/>
              </p:nvSpPr>
              <p:spPr>
                <a:xfrm flipV="1">
                  <a:off x="2761390" y="4279258"/>
                  <a:ext cx="45389" cy="71278"/>
                </a:xfrm>
                <a:custGeom>
                  <a:avLst/>
                  <a:gdLst>
                    <a:gd name="connsiteX0" fmla="*/ 29375 w 45389"/>
                    <a:gd name="connsiteY0" fmla="*/ 36178 h 71278"/>
                    <a:gd name="connsiteX1" fmla="*/ 39824 w 45389"/>
                    <a:gd name="connsiteY1" fmla="*/ 30230 h 71278"/>
                    <a:gd name="connsiteX2" fmla="*/ 43593 w 45389"/>
                    <a:gd name="connsiteY2" fmla="*/ 19099 h 71278"/>
                    <a:gd name="connsiteX3" fmla="*/ 36573 w 45389"/>
                    <a:gd name="connsiteY3" fmla="*/ 3359 h 71278"/>
                    <a:gd name="connsiteX4" fmla="*/ 16620 w 45389"/>
                    <a:gd name="connsiteY4" fmla="*/ -2207 h 71278"/>
                    <a:gd name="connsiteX5" fmla="*/ 7693 w 45389"/>
                    <a:gd name="connsiteY5" fmla="*/ -1353 h 71278"/>
                    <a:gd name="connsiteX6" fmla="*/ -1796 w 45389"/>
                    <a:gd name="connsiteY6" fmla="*/ 1209 h 71278"/>
                    <a:gd name="connsiteX7" fmla="*/ -1796 w 45389"/>
                    <a:gd name="connsiteY7" fmla="*/ 10176 h 71278"/>
                    <a:gd name="connsiteX8" fmla="*/ 6688 w 45389"/>
                    <a:gd name="connsiteY8" fmla="*/ 6775 h 71278"/>
                    <a:gd name="connsiteX9" fmla="*/ 16354 w 45389"/>
                    <a:gd name="connsiteY9" fmla="*/ 5626 h 71278"/>
                    <a:gd name="connsiteX10" fmla="*/ 29715 w 45389"/>
                    <a:gd name="connsiteY10" fmla="*/ 9072 h 71278"/>
                    <a:gd name="connsiteX11" fmla="*/ 34311 w 45389"/>
                    <a:gd name="connsiteY11" fmla="*/ 19099 h 71278"/>
                    <a:gd name="connsiteX12" fmla="*/ 30040 w 45389"/>
                    <a:gd name="connsiteY12" fmla="*/ 28595 h 71278"/>
                    <a:gd name="connsiteX13" fmla="*/ 18157 w 45389"/>
                    <a:gd name="connsiteY13" fmla="*/ 32026 h 71278"/>
                    <a:gd name="connsiteX14" fmla="*/ 10117 w 45389"/>
                    <a:gd name="connsiteY14" fmla="*/ 32026 h 71278"/>
                    <a:gd name="connsiteX15" fmla="*/ 10117 w 45389"/>
                    <a:gd name="connsiteY15" fmla="*/ 39668 h 71278"/>
                    <a:gd name="connsiteX16" fmla="*/ 18526 w 45389"/>
                    <a:gd name="connsiteY16" fmla="*/ 39668 h 71278"/>
                    <a:gd name="connsiteX17" fmla="*/ 29050 w 45389"/>
                    <a:gd name="connsiteY17" fmla="*/ 42406 h 71278"/>
                    <a:gd name="connsiteX18" fmla="*/ 32700 w 45389"/>
                    <a:gd name="connsiteY18" fmla="*/ 50298 h 71278"/>
                    <a:gd name="connsiteX19" fmla="*/ 28931 w 45389"/>
                    <a:gd name="connsiteY19" fmla="*/ 58411 h 71278"/>
                    <a:gd name="connsiteX20" fmla="*/ 18157 w 45389"/>
                    <a:gd name="connsiteY20" fmla="*/ 61253 h 71278"/>
                    <a:gd name="connsiteX21" fmla="*/ 9924 w 45389"/>
                    <a:gd name="connsiteY21" fmla="*/ 60414 h 71278"/>
                    <a:gd name="connsiteX22" fmla="*/ 273 w 45389"/>
                    <a:gd name="connsiteY22" fmla="*/ 57852 h 71278"/>
                    <a:gd name="connsiteX23" fmla="*/ 273 w 45389"/>
                    <a:gd name="connsiteY23" fmla="*/ 66127 h 71278"/>
                    <a:gd name="connsiteX24" fmla="*/ 10235 w 45389"/>
                    <a:gd name="connsiteY24" fmla="*/ 68335 h 71278"/>
                    <a:gd name="connsiteX25" fmla="*/ 18985 w 45389"/>
                    <a:gd name="connsiteY25" fmla="*/ 69071 h 71278"/>
                    <a:gd name="connsiteX26" fmla="*/ 35789 w 45389"/>
                    <a:gd name="connsiteY26" fmla="*/ 64257 h 71278"/>
                    <a:gd name="connsiteX27" fmla="*/ 41982 w 45389"/>
                    <a:gd name="connsiteY27" fmla="*/ 51270 h 71278"/>
                    <a:gd name="connsiteX28" fmla="*/ 38701 w 45389"/>
                    <a:gd name="connsiteY28" fmla="*/ 41626 h 71278"/>
                    <a:gd name="connsiteX29" fmla="*/ 29375 w 45389"/>
                    <a:gd name="connsiteY29" fmla="*/ 36178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375" y="36178"/>
                      </a:moveTo>
                      <a:cubicBezTo>
                        <a:pt x="33838" y="35226"/>
                        <a:pt x="37322" y="33243"/>
                        <a:pt x="39824" y="30230"/>
                      </a:cubicBezTo>
                      <a:cubicBezTo>
                        <a:pt x="42337" y="27226"/>
                        <a:pt x="43593" y="23516"/>
                        <a:pt x="43593" y="19099"/>
                      </a:cubicBezTo>
                      <a:cubicBezTo>
                        <a:pt x="43593" y="12326"/>
                        <a:pt x="41253" y="7079"/>
                        <a:pt x="36573" y="3359"/>
                      </a:cubicBezTo>
                      <a:cubicBezTo>
                        <a:pt x="31892" y="-352"/>
                        <a:pt x="25241" y="-2207"/>
                        <a:pt x="16620" y="-2207"/>
                      </a:cubicBezTo>
                      <a:cubicBezTo>
                        <a:pt x="13733" y="-2207"/>
                        <a:pt x="10757" y="-1922"/>
                        <a:pt x="7693" y="-1353"/>
                      </a:cubicBezTo>
                      <a:cubicBezTo>
                        <a:pt x="4628" y="-784"/>
                        <a:pt x="1465" y="70"/>
                        <a:pt x="-1796" y="1209"/>
                      </a:cubicBezTo>
                      <a:lnTo>
                        <a:pt x="-1796" y="10176"/>
                      </a:lnTo>
                      <a:cubicBezTo>
                        <a:pt x="786" y="8674"/>
                        <a:pt x="3613" y="7540"/>
                        <a:pt x="6688" y="6775"/>
                      </a:cubicBezTo>
                      <a:cubicBezTo>
                        <a:pt x="9772" y="6009"/>
                        <a:pt x="12994" y="5626"/>
                        <a:pt x="16354" y="5626"/>
                      </a:cubicBezTo>
                      <a:cubicBezTo>
                        <a:pt x="22197" y="5626"/>
                        <a:pt x="26650" y="6775"/>
                        <a:pt x="29715" y="9072"/>
                      </a:cubicBezTo>
                      <a:cubicBezTo>
                        <a:pt x="32779" y="11368"/>
                        <a:pt x="34311" y="14711"/>
                        <a:pt x="34311" y="19099"/>
                      </a:cubicBezTo>
                      <a:cubicBezTo>
                        <a:pt x="34311" y="23152"/>
                        <a:pt x="32888" y="26318"/>
                        <a:pt x="30040" y="28595"/>
                      </a:cubicBezTo>
                      <a:cubicBezTo>
                        <a:pt x="27192" y="30883"/>
                        <a:pt x="23231" y="32026"/>
                        <a:pt x="18157" y="32026"/>
                      </a:cubicBezTo>
                      <a:lnTo>
                        <a:pt x="10117" y="32026"/>
                      </a:lnTo>
                      <a:lnTo>
                        <a:pt x="10117" y="39668"/>
                      </a:lnTo>
                      <a:lnTo>
                        <a:pt x="18526" y="39668"/>
                      </a:lnTo>
                      <a:cubicBezTo>
                        <a:pt x="23108" y="39668"/>
                        <a:pt x="26616" y="40581"/>
                        <a:pt x="29050" y="42406"/>
                      </a:cubicBezTo>
                      <a:cubicBezTo>
                        <a:pt x="31483" y="44232"/>
                        <a:pt x="32700" y="46863"/>
                        <a:pt x="32700" y="50298"/>
                      </a:cubicBezTo>
                      <a:cubicBezTo>
                        <a:pt x="32700" y="53822"/>
                        <a:pt x="31444" y="56527"/>
                        <a:pt x="28931" y="58411"/>
                      </a:cubicBezTo>
                      <a:cubicBezTo>
                        <a:pt x="26429" y="60306"/>
                        <a:pt x="22837" y="61253"/>
                        <a:pt x="18157" y="61253"/>
                      </a:cubicBezTo>
                      <a:cubicBezTo>
                        <a:pt x="15595" y="61253"/>
                        <a:pt x="12851" y="60973"/>
                        <a:pt x="9924" y="60414"/>
                      </a:cubicBezTo>
                      <a:cubicBezTo>
                        <a:pt x="6998" y="59864"/>
                        <a:pt x="3781" y="59010"/>
                        <a:pt x="273" y="57852"/>
                      </a:cubicBezTo>
                      <a:lnTo>
                        <a:pt x="273" y="66127"/>
                      </a:lnTo>
                      <a:cubicBezTo>
                        <a:pt x="3820" y="67108"/>
                        <a:pt x="7141" y="67845"/>
                        <a:pt x="10235" y="68335"/>
                      </a:cubicBezTo>
                      <a:cubicBezTo>
                        <a:pt x="13329" y="68826"/>
                        <a:pt x="16245" y="69071"/>
                        <a:pt x="18985" y="69071"/>
                      </a:cubicBezTo>
                      <a:cubicBezTo>
                        <a:pt x="26069" y="69071"/>
                        <a:pt x="31671" y="67467"/>
                        <a:pt x="35789" y="64257"/>
                      </a:cubicBezTo>
                      <a:cubicBezTo>
                        <a:pt x="39918" y="61057"/>
                        <a:pt x="41982" y="56728"/>
                        <a:pt x="41982" y="51270"/>
                      </a:cubicBezTo>
                      <a:cubicBezTo>
                        <a:pt x="41982" y="47462"/>
                        <a:pt x="40888" y="44247"/>
                        <a:pt x="38701" y="41626"/>
                      </a:cubicBezTo>
                      <a:cubicBezTo>
                        <a:pt x="36514" y="39005"/>
                        <a:pt x="33405" y="37189"/>
                        <a:pt x="29375" y="361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6" name="Graphic 19">
                <a:extLst>
                  <a:ext uri="{FF2B5EF4-FFF2-40B4-BE49-F238E27FC236}">
                    <a16:creationId xmlns:a16="http://schemas.microsoft.com/office/drawing/2014/main" id="{C605FD8D-27D5-D4FC-C907-2D09B083D197}"/>
                  </a:ext>
                </a:extLst>
              </p:cNvPr>
              <p:cNvGrpSpPr/>
              <p:nvPr/>
            </p:nvGrpSpPr>
            <p:grpSpPr>
              <a:xfrm>
                <a:off x="3116868" y="4279258"/>
                <a:ext cx="201757" cy="73717"/>
                <a:chOff x="3116868" y="4279258"/>
                <a:chExt cx="201757" cy="73717"/>
              </a:xfrm>
              <a:solidFill>
                <a:srgbClr val="000000"/>
              </a:solidFill>
            </p:grpSpPr>
            <p:sp>
              <p:nvSpPr>
                <p:cNvPr id="427" name="Freeform 426">
                  <a:extLst>
                    <a:ext uri="{FF2B5EF4-FFF2-40B4-BE49-F238E27FC236}">
                      <a16:creationId xmlns:a16="http://schemas.microsoft.com/office/drawing/2014/main" id="{C23788F6-8FCA-5432-0CA5-32FDDC353EAC}"/>
                    </a:ext>
                  </a:extLst>
                </p:cNvPr>
                <p:cNvSpPr/>
                <p:nvPr/>
              </p:nvSpPr>
              <p:spPr>
                <a:xfrm flipV="1">
                  <a:off x="3116868" y="4279258"/>
                  <a:ext cx="47295" cy="71278"/>
                </a:xfrm>
                <a:custGeom>
                  <a:avLst/>
                  <a:gdLst>
                    <a:gd name="connsiteX0" fmla="*/ 21879 w 47295"/>
                    <a:gd name="connsiteY0" fmla="*/ 31761 h 71278"/>
                    <a:gd name="connsiteX1" fmla="*/ 11415 w 47295"/>
                    <a:gd name="connsiteY1" fmla="*/ 28213 h 71278"/>
                    <a:gd name="connsiteX2" fmla="*/ 7616 w 47295"/>
                    <a:gd name="connsiteY2" fmla="*/ 18465 h 71278"/>
                    <a:gd name="connsiteX3" fmla="*/ 11415 w 47295"/>
                    <a:gd name="connsiteY3" fmla="*/ 8703 h 71278"/>
                    <a:gd name="connsiteX4" fmla="*/ 21879 w 47295"/>
                    <a:gd name="connsiteY4" fmla="*/ 5155 h 71278"/>
                    <a:gd name="connsiteX5" fmla="*/ 32358 w 47295"/>
                    <a:gd name="connsiteY5" fmla="*/ 8718 h 71278"/>
                    <a:gd name="connsiteX6" fmla="*/ 36201 w 47295"/>
                    <a:gd name="connsiteY6" fmla="*/ 18465 h 71278"/>
                    <a:gd name="connsiteX7" fmla="*/ 32388 w 47295"/>
                    <a:gd name="connsiteY7" fmla="*/ 28213 h 71278"/>
                    <a:gd name="connsiteX8" fmla="*/ 21879 w 47295"/>
                    <a:gd name="connsiteY8" fmla="*/ 31761 h 71278"/>
                    <a:gd name="connsiteX9" fmla="*/ 12553 w 47295"/>
                    <a:gd name="connsiteY9" fmla="*/ 35707 h 71278"/>
                    <a:gd name="connsiteX10" fmla="*/ 3197 w 47295"/>
                    <a:gd name="connsiteY10" fmla="*/ 41273 h 71278"/>
                    <a:gd name="connsiteX11" fmla="*/ -143 w 47295"/>
                    <a:gd name="connsiteY11" fmla="*/ 51270 h 71278"/>
                    <a:gd name="connsiteX12" fmla="*/ 5739 w 47295"/>
                    <a:gd name="connsiteY12" fmla="*/ 64286 h 71278"/>
                    <a:gd name="connsiteX13" fmla="*/ 21879 w 47295"/>
                    <a:gd name="connsiteY13" fmla="*/ 69071 h 71278"/>
                    <a:gd name="connsiteX14" fmla="*/ 38048 w 47295"/>
                    <a:gd name="connsiteY14" fmla="*/ 64286 h 71278"/>
                    <a:gd name="connsiteX15" fmla="*/ 43916 w 47295"/>
                    <a:gd name="connsiteY15" fmla="*/ 51270 h 71278"/>
                    <a:gd name="connsiteX16" fmla="*/ 40561 w 47295"/>
                    <a:gd name="connsiteY16" fmla="*/ 41273 h 71278"/>
                    <a:gd name="connsiteX17" fmla="*/ 31264 w 47295"/>
                    <a:gd name="connsiteY17" fmla="*/ 35707 h 71278"/>
                    <a:gd name="connsiteX18" fmla="*/ 41758 w 47295"/>
                    <a:gd name="connsiteY18" fmla="*/ 29582 h 71278"/>
                    <a:gd name="connsiteX19" fmla="*/ 45527 w 47295"/>
                    <a:gd name="connsiteY19" fmla="*/ 18465 h 71278"/>
                    <a:gd name="connsiteX20" fmla="*/ 39408 w 47295"/>
                    <a:gd name="connsiteY20" fmla="*/ 3123 h 71278"/>
                    <a:gd name="connsiteX21" fmla="*/ 21879 w 47295"/>
                    <a:gd name="connsiteY21" fmla="*/ -2207 h 71278"/>
                    <a:gd name="connsiteX22" fmla="*/ 4350 w 47295"/>
                    <a:gd name="connsiteY22" fmla="*/ 3123 h 71278"/>
                    <a:gd name="connsiteX23" fmla="*/ -1769 w 47295"/>
                    <a:gd name="connsiteY23" fmla="*/ 18465 h 71278"/>
                    <a:gd name="connsiteX24" fmla="*/ 2015 w 47295"/>
                    <a:gd name="connsiteY24" fmla="*/ 29582 h 71278"/>
                    <a:gd name="connsiteX25" fmla="*/ 12553 w 47295"/>
                    <a:gd name="connsiteY25" fmla="*/ 35707 h 71278"/>
                    <a:gd name="connsiteX26" fmla="*/ 9139 w 47295"/>
                    <a:gd name="connsiteY26" fmla="*/ 50387 h 71278"/>
                    <a:gd name="connsiteX27" fmla="*/ 12479 w 47295"/>
                    <a:gd name="connsiteY27" fmla="*/ 42068 h 71278"/>
                    <a:gd name="connsiteX28" fmla="*/ 21879 w 47295"/>
                    <a:gd name="connsiteY28" fmla="*/ 39079 h 71278"/>
                    <a:gd name="connsiteX29" fmla="*/ 31279 w 47295"/>
                    <a:gd name="connsiteY29" fmla="*/ 42068 h 71278"/>
                    <a:gd name="connsiteX30" fmla="*/ 34678 w 47295"/>
                    <a:gd name="connsiteY30" fmla="*/ 50387 h 71278"/>
                    <a:gd name="connsiteX31" fmla="*/ 31279 w 47295"/>
                    <a:gd name="connsiteY31" fmla="*/ 58721 h 71278"/>
                    <a:gd name="connsiteX32" fmla="*/ 21879 w 47295"/>
                    <a:gd name="connsiteY32" fmla="*/ 61710 h 71278"/>
                    <a:gd name="connsiteX33" fmla="*/ 12479 w 47295"/>
                    <a:gd name="connsiteY33" fmla="*/ 58721 h 71278"/>
                    <a:gd name="connsiteX34" fmla="*/ 9139 w 47295"/>
                    <a:gd name="connsiteY34" fmla="*/ 50387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879" y="31761"/>
                      </a:moveTo>
                      <a:cubicBezTo>
                        <a:pt x="17445" y="31761"/>
                        <a:pt x="13957" y="30578"/>
                        <a:pt x="11415" y="28213"/>
                      </a:cubicBezTo>
                      <a:cubicBezTo>
                        <a:pt x="8883" y="25847"/>
                        <a:pt x="7616" y="22598"/>
                        <a:pt x="7616" y="18465"/>
                      </a:cubicBezTo>
                      <a:cubicBezTo>
                        <a:pt x="7616" y="14323"/>
                        <a:pt x="8883" y="11069"/>
                        <a:pt x="11415" y="8703"/>
                      </a:cubicBezTo>
                      <a:cubicBezTo>
                        <a:pt x="13957" y="6338"/>
                        <a:pt x="17445" y="5155"/>
                        <a:pt x="21879" y="5155"/>
                      </a:cubicBezTo>
                      <a:cubicBezTo>
                        <a:pt x="26313" y="5155"/>
                        <a:pt x="29806" y="6343"/>
                        <a:pt x="32358" y="8718"/>
                      </a:cubicBezTo>
                      <a:cubicBezTo>
                        <a:pt x="34920" y="11103"/>
                        <a:pt x="36201" y="14353"/>
                        <a:pt x="36201" y="18465"/>
                      </a:cubicBezTo>
                      <a:cubicBezTo>
                        <a:pt x="36201" y="22598"/>
                        <a:pt x="34930" y="25847"/>
                        <a:pt x="32388" y="28213"/>
                      </a:cubicBezTo>
                      <a:cubicBezTo>
                        <a:pt x="29855" y="30578"/>
                        <a:pt x="26352" y="31761"/>
                        <a:pt x="21879" y="31761"/>
                      </a:cubicBezTo>
                      <a:close/>
                      <a:moveTo>
                        <a:pt x="12553" y="35707"/>
                      </a:moveTo>
                      <a:cubicBezTo>
                        <a:pt x="8552" y="36689"/>
                        <a:pt x="5434" y="38544"/>
                        <a:pt x="3197" y="41273"/>
                      </a:cubicBezTo>
                      <a:cubicBezTo>
                        <a:pt x="970" y="44011"/>
                        <a:pt x="-143" y="47344"/>
                        <a:pt x="-143" y="51270"/>
                      </a:cubicBezTo>
                      <a:cubicBezTo>
                        <a:pt x="-143" y="56757"/>
                        <a:pt x="1818" y="61096"/>
                        <a:pt x="5739" y="64286"/>
                      </a:cubicBezTo>
                      <a:cubicBezTo>
                        <a:pt x="9671" y="67476"/>
                        <a:pt x="15051" y="69071"/>
                        <a:pt x="21879" y="69071"/>
                      </a:cubicBezTo>
                      <a:cubicBezTo>
                        <a:pt x="28747" y="69071"/>
                        <a:pt x="34136" y="67476"/>
                        <a:pt x="38048" y="64286"/>
                      </a:cubicBezTo>
                      <a:cubicBezTo>
                        <a:pt x="41960" y="61096"/>
                        <a:pt x="43916" y="56757"/>
                        <a:pt x="43916" y="51270"/>
                      </a:cubicBezTo>
                      <a:cubicBezTo>
                        <a:pt x="43916" y="47344"/>
                        <a:pt x="42797" y="44011"/>
                        <a:pt x="40561" y="41273"/>
                      </a:cubicBezTo>
                      <a:cubicBezTo>
                        <a:pt x="38334" y="38544"/>
                        <a:pt x="35235" y="36689"/>
                        <a:pt x="31264" y="35707"/>
                      </a:cubicBezTo>
                      <a:cubicBezTo>
                        <a:pt x="35757" y="34667"/>
                        <a:pt x="39255" y="32625"/>
                        <a:pt x="41758" y="29582"/>
                      </a:cubicBezTo>
                      <a:cubicBezTo>
                        <a:pt x="44271" y="26549"/>
                        <a:pt x="45527" y="22843"/>
                        <a:pt x="45527" y="18465"/>
                      </a:cubicBezTo>
                      <a:cubicBezTo>
                        <a:pt x="45527" y="11800"/>
                        <a:pt x="43487" y="6686"/>
                        <a:pt x="39408" y="3123"/>
                      </a:cubicBezTo>
                      <a:cubicBezTo>
                        <a:pt x="35329" y="-430"/>
                        <a:pt x="29486" y="-2207"/>
                        <a:pt x="21879" y="-2207"/>
                      </a:cubicBezTo>
                      <a:cubicBezTo>
                        <a:pt x="14282" y="-2207"/>
                        <a:pt x="8439" y="-430"/>
                        <a:pt x="4350" y="3123"/>
                      </a:cubicBezTo>
                      <a:cubicBezTo>
                        <a:pt x="271" y="6686"/>
                        <a:pt x="-1769" y="11800"/>
                        <a:pt x="-1769" y="18465"/>
                      </a:cubicBezTo>
                      <a:cubicBezTo>
                        <a:pt x="-1769" y="22843"/>
                        <a:pt x="-508" y="26549"/>
                        <a:pt x="2015" y="29582"/>
                      </a:cubicBezTo>
                      <a:cubicBezTo>
                        <a:pt x="4547" y="32625"/>
                        <a:pt x="8060" y="34667"/>
                        <a:pt x="12553" y="35707"/>
                      </a:cubicBezTo>
                      <a:close/>
                      <a:moveTo>
                        <a:pt x="9139" y="50387"/>
                      </a:moveTo>
                      <a:cubicBezTo>
                        <a:pt x="9139" y="46834"/>
                        <a:pt x="10252" y="44060"/>
                        <a:pt x="12479" y="42068"/>
                      </a:cubicBezTo>
                      <a:cubicBezTo>
                        <a:pt x="14716" y="40075"/>
                        <a:pt x="17849" y="39079"/>
                        <a:pt x="21879" y="39079"/>
                      </a:cubicBezTo>
                      <a:cubicBezTo>
                        <a:pt x="25889" y="39079"/>
                        <a:pt x="29023" y="40075"/>
                        <a:pt x="31279" y="42068"/>
                      </a:cubicBezTo>
                      <a:cubicBezTo>
                        <a:pt x="33545" y="44060"/>
                        <a:pt x="34678" y="46834"/>
                        <a:pt x="34678" y="50387"/>
                      </a:cubicBezTo>
                      <a:cubicBezTo>
                        <a:pt x="34678" y="53950"/>
                        <a:pt x="33545" y="56728"/>
                        <a:pt x="31279" y="58721"/>
                      </a:cubicBezTo>
                      <a:cubicBezTo>
                        <a:pt x="29023" y="60713"/>
                        <a:pt x="25889" y="61710"/>
                        <a:pt x="21879" y="61710"/>
                      </a:cubicBezTo>
                      <a:cubicBezTo>
                        <a:pt x="17849" y="61710"/>
                        <a:pt x="14716" y="60713"/>
                        <a:pt x="12479" y="58721"/>
                      </a:cubicBezTo>
                      <a:cubicBezTo>
                        <a:pt x="10252" y="56728"/>
                        <a:pt x="9139" y="53950"/>
                        <a:pt x="9139" y="5038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8" name="Freeform 427">
                  <a:extLst>
                    <a:ext uri="{FF2B5EF4-FFF2-40B4-BE49-F238E27FC236}">
                      <a16:creationId xmlns:a16="http://schemas.microsoft.com/office/drawing/2014/main" id="{EB73F96E-BBA9-4498-985D-10FB2F1DC702}"/>
                    </a:ext>
                  </a:extLst>
                </p:cNvPr>
                <p:cNvSpPr/>
                <p:nvPr/>
              </p:nvSpPr>
              <p:spPr>
                <a:xfrm flipV="1">
                  <a:off x="3180745" y="4337506"/>
                  <a:ext cx="9754" cy="11690"/>
                </a:xfrm>
                <a:custGeom>
                  <a:avLst/>
                  <a:gdLst>
                    <a:gd name="connsiteX0" fmla="*/ -744 w 9754"/>
                    <a:gd name="connsiteY0" fmla="*/ 11419 h 11690"/>
                    <a:gd name="connsiteX1" fmla="*/ 9011 w 9754"/>
                    <a:gd name="connsiteY1" fmla="*/ 11419 h 11690"/>
                    <a:gd name="connsiteX2" fmla="*/ 9011 w 9754"/>
                    <a:gd name="connsiteY2" fmla="*/ -271 h 11690"/>
                    <a:gd name="connsiteX3" fmla="*/ -744 w 9754"/>
                    <a:gd name="connsiteY3" fmla="*/ -271 h 11690"/>
                    <a:gd name="connsiteX4" fmla="*/ -744 w 9754"/>
                    <a:gd name="connsiteY4" fmla="*/ 11419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4" y="11419"/>
                      </a:moveTo>
                      <a:lnTo>
                        <a:pt x="9011" y="11419"/>
                      </a:lnTo>
                      <a:lnTo>
                        <a:pt x="9011" y="-271"/>
                      </a:lnTo>
                      <a:lnTo>
                        <a:pt x="-744" y="-271"/>
                      </a:lnTo>
                      <a:lnTo>
                        <a:pt x="-744" y="1141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9" name="Freeform 428">
                  <a:extLst>
                    <a:ext uri="{FF2B5EF4-FFF2-40B4-BE49-F238E27FC236}">
                      <a16:creationId xmlns:a16="http://schemas.microsoft.com/office/drawing/2014/main" id="{BDA871B4-B01B-D778-A4EE-4BDC9BBDE174}"/>
                    </a:ext>
                  </a:extLst>
                </p:cNvPr>
                <p:cNvSpPr/>
                <p:nvPr/>
              </p:nvSpPr>
              <p:spPr>
                <a:xfrm flipV="1">
                  <a:off x="3207916" y="4279258"/>
                  <a:ext cx="45389" cy="71278"/>
                </a:xfrm>
                <a:custGeom>
                  <a:avLst/>
                  <a:gdLst>
                    <a:gd name="connsiteX0" fmla="*/ 29422 w 45389"/>
                    <a:gd name="connsiteY0" fmla="*/ 36178 h 71278"/>
                    <a:gd name="connsiteX1" fmla="*/ 39871 w 45389"/>
                    <a:gd name="connsiteY1" fmla="*/ 30230 h 71278"/>
                    <a:gd name="connsiteX2" fmla="*/ 43640 w 45389"/>
                    <a:gd name="connsiteY2" fmla="*/ 19099 h 71278"/>
                    <a:gd name="connsiteX3" fmla="*/ 36620 w 45389"/>
                    <a:gd name="connsiteY3" fmla="*/ 3359 h 71278"/>
                    <a:gd name="connsiteX4" fmla="*/ 16667 w 45389"/>
                    <a:gd name="connsiteY4" fmla="*/ -2207 h 71278"/>
                    <a:gd name="connsiteX5" fmla="*/ 7740 w 45389"/>
                    <a:gd name="connsiteY5" fmla="*/ -1353 h 71278"/>
                    <a:gd name="connsiteX6" fmla="*/ -1749 w 45389"/>
                    <a:gd name="connsiteY6" fmla="*/ 1209 h 71278"/>
                    <a:gd name="connsiteX7" fmla="*/ -1749 w 45389"/>
                    <a:gd name="connsiteY7" fmla="*/ 10176 h 71278"/>
                    <a:gd name="connsiteX8" fmla="*/ 6735 w 45389"/>
                    <a:gd name="connsiteY8" fmla="*/ 6775 h 71278"/>
                    <a:gd name="connsiteX9" fmla="*/ 16401 w 45389"/>
                    <a:gd name="connsiteY9" fmla="*/ 5626 h 71278"/>
                    <a:gd name="connsiteX10" fmla="*/ 29762 w 45389"/>
                    <a:gd name="connsiteY10" fmla="*/ 9072 h 71278"/>
                    <a:gd name="connsiteX11" fmla="*/ 34359 w 45389"/>
                    <a:gd name="connsiteY11" fmla="*/ 19099 h 71278"/>
                    <a:gd name="connsiteX12" fmla="*/ 30087 w 45389"/>
                    <a:gd name="connsiteY12" fmla="*/ 28595 h 71278"/>
                    <a:gd name="connsiteX13" fmla="*/ 18204 w 45389"/>
                    <a:gd name="connsiteY13" fmla="*/ 32026 h 71278"/>
                    <a:gd name="connsiteX14" fmla="*/ 10164 w 45389"/>
                    <a:gd name="connsiteY14" fmla="*/ 32026 h 71278"/>
                    <a:gd name="connsiteX15" fmla="*/ 10164 w 45389"/>
                    <a:gd name="connsiteY15" fmla="*/ 39668 h 71278"/>
                    <a:gd name="connsiteX16" fmla="*/ 18574 w 45389"/>
                    <a:gd name="connsiteY16" fmla="*/ 39668 h 71278"/>
                    <a:gd name="connsiteX17" fmla="*/ 29097 w 45389"/>
                    <a:gd name="connsiteY17" fmla="*/ 42406 h 71278"/>
                    <a:gd name="connsiteX18" fmla="*/ 32748 w 45389"/>
                    <a:gd name="connsiteY18" fmla="*/ 50298 h 71278"/>
                    <a:gd name="connsiteX19" fmla="*/ 28979 w 45389"/>
                    <a:gd name="connsiteY19" fmla="*/ 58411 h 71278"/>
                    <a:gd name="connsiteX20" fmla="*/ 18204 w 45389"/>
                    <a:gd name="connsiteY20" fmla="*/ 61253 h 71278"/>
                    <a:gd name="connsiteX21" fmla="*/ 9972 w 45389"/>
                    <a:gd name="connsiteY21" fmla="*/ 60414 h 71278"/>
                    <a:gd name="connsiteX22" fmla="*/ 320 w 45389"/>
                    <a:gd name="connsiteY22" fmla="*/ 57852 h 71278"/>
                    <a:gd name="connsiteX23" fmla="*/ 320 w 45389"/>
                    <a:gd name="connsiteY23" fmla="*/ 66127 h 71278"/>
                    <a:gd name="connsiteX24" fmla="*/ 10282 w 45389"/>
                    <a:gd name="connsiteY24" fmla="*/ 68335 h 71278"/>
                    <a:gd name="connsiteX25" fmla="*/ 19032 w 45389"/>
                    <a:gd name="connsiteY25" fmla="*/ 69071 h 71278"/>
                    <a:gd name="connsiteX26" fmla="*/ 35837 w 45389"/>
                    <a:gd name="connsiteY26" fmla="*/ 64257 h 71278"/>
                    <a:gd name="connsiteX27" fmla="*/ 42029 w 45389"/>
                    <a:gd name="connsiteY27" fmla="*/ 51270 h 71278"/>
                    <a:gd name="connsiteX28" fmla="*/ 38748 w 45389"/>
                    <a:gd name="connsiteY28" fmla="*/ 41626 h 71278"/>
                    <a:gd name="connsiteX29" fmla="*/ 29422 w 45389"/>
                    <a:gd name="connsiteY29" fmla="*/ 36178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422" y="36178"/>
                      </a:moveTo>
                      <a:cubicBezTo>
                        <a:pt x="33886" y="35226"/>
                        <a:pt x="37369" y="33243"/>
                        <a:pt x="39871" y="30230"/>
                      </a:cubicBezTo>
                      <a:cubicBezTo>
                        <a:pt x="42384" y="27226"/>
                        <a:pt x="43640" y="23516"/>
                        <a:pt x="43640" y="19099"/>
                      </a:cubicBezTo>
                      <a:cubicBezTo>
                        <a:pt x="43640" y="12326"/>
                        <a:pt x="41300" y="7079"/>
                        <a:pt x="36620" y="3359"/>
                      </a:cubicBezTo>
                      <a:cubicBezTo>
                        <a:pt x="31939" y="-352"/>
                        <a:pt x="25289" y="-2207"/>
                        <a:pt x="16667" y="-2207"/>
                      </a:cubicBezTo>
                      <a:cubicBezTo>
                        <a:pt x="13780" y="-2207"/>
                        <a:pt x="10804" y="-1922"/>
                        <a:pt x="7740" y="-1353"/>
                      </a:cubicBezTo>
                      <a:cubicBezTo>
                        <a:pt x="4675" y="-784"/>
                        <a:pt x="1513" y="70"/>
                        <a:pt x="-1749" y="1209"/>
                      </a:cubicBezTo>
                      <a:lnTo>
                        <a:pt x="-1749" y="10176"/>
                      </a:lnTo>
                      <a:cubicBezTo>
                        <a:pt x="833" y="8674"/>
                        <a:pt x="3661" y="7540"/>
                        <a:pt x="6735" y="6775"/>
                      </a:cubicBezTo>
                      <a:cubicBezTo>
                        <a:pt x="9819" y="6009"/>
                        <a:pt x="13041" y="5626"/>
                        <a:pt x="16401" y="5626"/>
                      </a:cubicBezTo>
                      <a:cubicBezTo>
                        <a:pt x="22244" y="5626"/>
                        <a:pt x="26698" y="6775"/>
                        <a:pt x="29762" y="9072"/>
                      </a:cubicBezTo>
                      <a:cubicBezTo>
                        <a:pt x="32826" y="11368"/>
                        <a:pt x="34359" y="14711"/>
                        <a:pt x="34359" y="19099"/>
                      </a:cubicBezTo>
                      <a:cubicBezTo>
                        <a:pt x="34359" y="23152"/>
                        <a:pt x="32935" y="26318"/>
                        <a:pt x="30087" y="28595"/>
                      </a:cubicBezTo>
                      <a:cubicBezTo>
                        <a:pt x="27239" y="30883"/>
                        <a:pt x="23278" y="32026"/>
                        <a:pt x="18204" y="32026"/>
                      </a:cubicBezTo>
                      <a:lnTo>
                        <a:pt x="10164" y="32026"/>
                      </a:lnTo>
                      <a:lnTo>
                        <a:pt x="10164" y="39668"/>
                      </a:lnTo>
                      <a:lnTo>
                        <a:pt x="18574" y="39668"/>
                      </a:lnTo>
                      <a:cubicBezTo>
                        <a:pt x="23155" y="39668"/>
                        <a:pt x="26663" y="40581"/>
                        <a:pt x="29097" y="42406"/>
                      </a:cubicBezTo>
                      <a:cubicBezTo>
                        <a:pt x="31531" y="44232"/>
                        <a:pt x="32748" y="46863"/>
                        <a:pt x="32748" y="50298"/>
                      </a:cubicBezTo>
                      <a:cubicBezTo>
                        <a:pt x="32748" y="53822"/>
                        <a:pt x="31491" y="56527"/>
                        <a:pt x="28979" y="58411"/>
                      </a:cubicBezTo>
                      <a:cubicBezTo>
                        <a:pt x="26476" y="60306"/>
                        <a:pt x="22884" y="61253"/>
                        <a:pt x="18204" y="61253"/>
                      </a:cubicBezTo>
                      <a:cubicBezTo>
                        <a:pt x="15642" y="61253"/>
                        <a:pt x="12898" y="60973"/>
                        <a:pt x="9972" y="60414"/>
                      </a:cubicBezTo>
                      <a:cubicBezTo>
                        <a:pt x="7045" y="59864"/>
                        <a:pt x="3828" y="59010"/>
                        <a:pt x="320" y="57852"/>
                      </a:cubicBezTo>
                      <a:lnTo>
                        <a:pt x="320" y="66127"/>
                      </a:lnTo>
                      <a:cubicBezTo>
                        <a:pt x="3868" y="67108"/>
                        <a:pt x="7188" y="67845"/>
                        <a:pt x="10282" y="68335"/>
                      </a:cubicBezTo>
                      <a:cubicBezTo>
                        <a:pt x="13376" y="68826"/>
                        <a:pt x="16293" y="69071"/>
                        <a:pt x="19032" y="69071"/>
                      </a:cubicBezTo>
                      <a:cubicBezTo>
                        <a:pt x="26116" y="69071"/>
                        <a:pt x="31718" y="67467"/>
                        <a:pt x="35837" y="64257"/>
                      </a:cubicBezTo>
                      <a:cubicBezTo>
                        <a:pt x="39965" y="61057"/>
                        <a:pt x="42029" y="56728"/>
                        <a:pt x="42029" y="51270"/>
                      </a:cubicBezTo>
                      <a:cubicBezTo>
                        <a:pt x="42029" y="47462"/>
                        <a:pt x="40936" y="44247"/>
                        <a:pt x="38748" y="41626"/>
                      </a:cubicBezTo>
                      <a:cubicBezTo>
                        <a:pt x="36561" y="39005"/>
                        <a:pt x="33452" y="37189"/>
                        <a:pt x="29422" y="361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0" name="Freeform 429">
                  <a:extLst>
                    <a:ext uri="{FF2B5EF4-FFF2-40B4-BE49-F238E27FC236}">
                      <a16:creationId xmlns:a16="http://schemas.microsoft.com/office/drawing/2014/main" id="{36F05749-ACE3-ED55-9C64-B51349569E3D}"/>
                    </a:ext>
                  </a:extLst>
                </p:cNvPr>
                <p:cNvSpPr/>
                <p:nvPr/>
              </p:nvSpPr>
              <p:spPr>
                <a:xfrm flipV="1">
                  <a:off x="3268645" y="4280495"/>
                  <a:ext cx="44339" cy="68701"/>
                </a:xfrm>
                <a:custGeom>
                  <a:avLst/>
                  <a:gdLst>
                    <a:gd name="connsiteX0" fmla="*/ -1744 w 44339"/>
                    <a:gd name="connsiteY0" fmla="*/ 66491 h 68701"/>
                    <a:gd name="connsiteX1" fmla="*/ 42596 w 44339"/>
                    <a:gd name="connsiteY1" fmla="*/ 66491 h 68701"/>
                    <a:gd name="connsiteX2" fmla="*/ 42596 w 44339"/>
                    <a:gd name="connsiteY2" fmla="*/ 62531 h 68701"/>
                    <a:gd name="connsiteX3" fmla="*/ 17559 w 44339"/>
                    <a:gd name="connsiteY3" fmla="*/ -2210 h 68701"/>
                    <a:gd name="connsiteX4" fmla="*/ 7819 w 44339"/>
                    <a:gd name="connsiteY4" fmla="*/ -2210 h 68701"/>
                    <a:gd name="connsiteX5" fmla="*/ 31378 w 44339"/>
                    <a:gd name="connsiteY5" fmla="*/ 58658 h 68701"/>
                    <a:gd name="connsiteX6" fmla="*/ -1744 w 44339"/>
                    <a:gd name="connsiteY6" fmla="*/ 58658 h 68701"/>
                    <a:gd name="connsiteX7" fmla="*/ -1744 w 44339"/>
                    <a:gd name="connsiteY7" fmla="*/ 66491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39" h="68701">
                      <a:moveTo>
                        <a:pt x="-1744" y="66491"/>
                      </a:moveTo>
                      <a:lnTo>
                        <a:pt x="42596" y="66491"/>
                      </a:lnTo>
                      <a:lnTo>
                        <a:pt x="42596" y="62531"/>
                      </a:lnTo>
                      <a:lnTo>
                        <a:pt x="17559" y="-2210"/>
                      </a:lnTo>
                      <a:lnTo>
                        <a:pt x="7819" y="-2210"/>
                      </a:lnTo>
                      <a:lnTo>
                        <a:pt x="31378" y="58658"/>
                      </a:lnTo>
                      <a:lnTo>
                        <a:pt x="-1744" y="58658"/>
                      </a:lnTo>
                      <a:lnTo>
                        <a:pt x="-1744" y="6649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1" name="Graphic 19">
                <a:extLst>
                  <a:ext uri="{FF2B5EF4-FFF2-40B4-BE49-F238E27FC236}">
                    <a16:creationId xmlns:a16="http://schemas.microsoft.com/office/drawing/2014/main" id="{D6AEF9AD-9C6B-2B9F-7410-76AA209AC75A}"/>
                  </a:ext>
                </a:extLst>
              </p:cNvPr>
              <p:cNvGrpSpPr/>
              <p:nvPr/>
            </p:nvGrpSpPr>
            <p:grpSpPr>
              <a:xfrm>
                <a:off x="1063921" y="4697200"/>
                <a:ext cx="261055" cy="73717"/>
                <a:chOff x="1063921" y="4697200"/>
                <a:chExt cx="261055" cy="73717"/>
              </a:xfrm>
              <a:solidFill>
                <a:srgbClr val="000000"/>
              </a:solidFill>
            </p:grpSpPr>
            <p:sp>
              <p:nvSpPr>
                <p:cNvPr id="432" name="Freeform 431">
                  <a:extLst>
                    <a:ext uri="{FF2B5EF4-FFF2-40B4-BE49-F238E27FC236}">
                      <a16:creationId xmlns:a16="http://schemas.microsoft.com/office/drawing/2014/main" id="{CDDE2C77-24EA-F9E2-E7D6-0C1C6C479BA7}"/>
                    </a:ext>
                  </a:extLst>
                </p:cNvPr>
                <p:cNvSpPr/>
                <p:nvPr/>
              </p:nvSpPr>
              <p:spPr>
                <a:xfrm flipV="1">
                  <a:off x="1063921" y="4698437"/>
                  <a:ext cx="41058" cy="68701"/>
                </a:xfrm>
                <a:custGeom>
                  <a:avLst/>
                  <a:gdLst>
                    <a:gd name="connsiteX0" fmla="*/ -699 w 41058"/>
                    <a:gd name="connsiteY0" fmla="*/ 5652 h 68701"/>
                    <a:gd name="connsiteX1" fmla="*/ 14539 w 41058"/>
                    <a:gd name="connsiteY1" fmla="*/ 5652 h 68701"/>
                    <a:gd name="connsiteX2" fmla="*/ 14539 w 41058"/>
                    <a:gd name="connsiteY2" fmla="*/ 58069 h 68701"/>
                    <a:gd name="connsiteX3" fmla="*/ -2044 w 41058"/>
                    <a:gd name="connsiteY3" fmla="*/ 54756 h 68701"/>
                    <a:gd name="connsiteX4" fmla="*/ -2044 w 41058"/>
                    <a:gd name="connsiteY4" fmla="*/ 63223 h 68701"/>
                    <a:gd name="connsiteX5" fmla="*/ 14450 w 41058"/>
                    <a:gd name="connsiteY5" fmla="*/ 66536 h 68701"/>
                    <a:gd name="connsiteX6" fmla="*/ 23776 w 41058"/>
                    <a:gd name="connsiteY6" fmla="*/ 66536 h 68701"/>
                    <a:gd name="connsiteX7" fmla="*/ 23776 w 41058"/>
                    <a:gd name="connsiteY7" fmla="*/ 5652 h 68701"/>
                    <a:gd name="connsiteX8" fmla="*/ 39014 w 41058"/>
                    <a:gd name="connsiteY8" fmla="*/ 5652 h 68701"/>
                    <a:gd name="connsiteX9" fmla="*/ 39014 w 41058"/>
                    <a:gd name="connsiteY9" fmla="*/ -2166 h 68701"/>
                    <a:gd name="connsiteX10" fmla="*/ -699 w 41058"/>
                    <a:gd name="connsiteY10" fmla="*/ -2166 h 68701"/>
                    <a:gd name="connsiteX11" fmla="*/ -699 w 41058"/>
                    <a:gd name="connsiteY11" fmla="*/ 5652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99" y="5652"/>
                      </a:moveTo>
                      <a:lnTo>
                        <a:pt x="14539" y="5652"/>
                      </a:lnTo>
                      <a:lnTo>
                        <a:pt x="14539" y="58069"/>
                      </a:lnTo>
                      <a:lnTo>
                        <a:pt x="-2044" y="54756"/>
                      </a:lnTo>
                      <a:lnTo>
                        <a:pt x="-2044" y="63223"/>
                      </a:lnTo>
                      <a:lnTo>
                        <a:pt x="14450" y="66536"/>
                      </a:lnTo>
                      <a:lnTo>
                        <a:pt x="23776" y="66536"/>
                      </a:lnTo>
                      <a:lnTo>
                        <a:pt x="23776" y="5652"/>
                      </a:lnTo>
                      <a:lnTo>
                        <a:pt x="39014" y="5652"/>
                      </a:lnTo>
                      <a:lnTo>
                        <a:pt x="39014" y="-2166"/>
                      </a:lnTo>
                      <a:lnTo>
                        <a:pt x="-699" y="-2166"/>
                      </a:lnTo>
                      <a:lnTo>
                        <a:pt x="-699" y="5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3" name="Freeform 432">
                  <a:extLst>
                    <a:ext uri="{FF2B5EF4-FFF2-40B4-BE49-F238E27FC236}">
                      <a16:creationId xmlns:a16="http://schemas.microsoft.com/office/drawing/2014/main" id="{02FB96DA-2A74-747A-D6A0-85ED170170AB}"/>
                    </a:ext>
                  </a:extLst>
                </p:cNvPr>
                <p:cNvSpPr/>
                <p:nvPr/>
              </p:nvSpPr>
              <p:spPr>
                <a:xfrm flipV="1">
                  <a:off x="1118339" y="4698437"/>
                  <a:ext cx="50251" cy="68701"/>
                </a:xfrm>
                <a:custGeom>
                  <a:avLst/>
                  <a:gdLst>
                    <a:gd name="connsiteX0" fmla="*/ 29168 w 50251"/>
                    <a:gd name="connsiteY0" fmla="*/ 58437 h 68701"/>
                    <a:gd name="connsiteX1" fmla="*/ 5608 w 50251"/>
                    <a:gd name="connsiteY1" fmla="*/ 21760 h 68701"/>
                    <a:gd name="connsiteX2" fmla="*/ 29168 w 50251"/>
                    <a:gd name="connsiteY2" fmla="*/ 21760 h 68701"/>
                    <a:gd name="connsiteX3" fmla="*/ 29168 w 50251"/>
                    <a:gd name="connsiteY3" fmla="*/ 58437 h 68701"/>
                    <a:gd name="connsiteX4" fmla="*/ 26714 w 50251"/>
                    <a:gd name="connsiteY4" fmla="*/ 66536 h 68701"/>
                    <a:gd name="connsiteX5" fmla="*/ 38449 w 50251"/>
                    <a:gd name="connsiteY5" fmla="*/ 66536 h 68701"/>
                    <a:gd name="connsiteX6" fmla="*/ 38449 w 50251"/>
                    <a:gd name="connsiteY6" fmla="*/ 21760 h 68701"/>
                    <a:gd name="connsiteX7" fmla="*/ 48293 w 50251"/>
                    <a:gd name="connsiteY7" fmla="*/ 21760 h 68701"/>
                    <a:gd name="connsiteX8" fmla="*/ 48293 w 50251"/>
                    <a:gd name="connsiteY8" fmla="*/ 14030 h 68701"/>
                    <a:gd name="connsiteX9" fmla="*/ 38449 w 50251"/>
                    <a:gd name="connsiteY9" fmla="*/ 14030 h 68701"/>
                    <a:gd name="connsiteX10" fmla="*/ 38449 w 50251"/>
                    <a:gd name="connsiteY10" fmla="*/ -2166 h 68701"/>
                    <a:gd name="connsiteX11" fmla="*/ 29168 w 50251"/>
                    <a:gd name="connsiteY11" fmla="*/ -2166 h 68701"/>
                    <a:gd name="connsiteX12" fmla="*/ 29168 w 50251"/>
                    <a:gd name="connsiteY12" fmla="*/ 14030 h 68701"/>
                    <a:gd name="connsiteX13" fmla="*/ -1959 w 50251"/>
                    <a:gd name="connsiteY13" fmla="*/ 14030 h 68701"/>
                    <a:gd name="connsiteX14" fmla="*/ -1959 w 50251"/>
                    <a:gd name="connsiteY14" fmla="*/ 22997 h 68701"/>
                    <a:gd name="connsiteX15" fmla="*/ 26714 w 50251"/>
                    <a:gd name="connsiteY15" fmla="*/ 66536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1" h="68701">
                      <a:moveTo>
                        <a:pt x="29168" y="58437"/>
                      </a:moveTo>
                      <a:lnTo>
                        <a:pt x="5608" y="21760"/>
                      </a:lnTo>
                      <a:lnTo>
                        <a:pt x="29168" y="21760"/>
                      </a:lnTo>
                      <a:lnTo>
                        <a:pt x="29168" y="58437"/>
                      </a:lnTo>
                      <a:close/>
                      <a:moveTo>
                        <a:pt x="26714" y="66536"/>
                      </a:moveTo>
                      <a:lnTo>
                        <a:pt x="38449" y="66536"/>
                      </a:lnTo>
                      <a:lnTo>
                        <a:pt x="38449" y="21760"/>
                      </a:lnTo>
                      <a:lnTo>
                        <a:pt x="48293" y="21760"/>
                      </a:lnTo>
                      <a:lnTo>
                        <a:pt x="48293" y="14030"/>
                      </a:lnTo>
                      <a:lnTo>
                        <a:pt x="38449" y="14030"/>
                      </a:lnTo>
                      <a:lnTo>
                        <a:pt x="38449" y="-2166"/>
                      </a:lnTo>
                      <a:lnTo>
                        <a:pt x="29168" y="-2166"/>
                      </a:lnTo>
                      <a:lnTo>
                        <a:pt x="29168" y="14030"/>
                      </a:lnTo>
                      <a:lnTo>
                        <a:pt x="-1959" y="14030"/>
                      </a:lnTo>
                      <a:lnTo>
                        <a:pt x="-1959" y="22997"/>
                      </a:lnTo>
                      <a:lnTo>
                        <a:pt x="26714" y="665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4" name="Freeform 433">
                  <a:extLst>
                    <a:ext uri="{FF2B5EF4-FFF2-40B4-BE49-F238E27FC236}">
                      <a16:creationId xmlns:a16="http://schemas.microsoft.com/office/drawing/2014/main" id="{A513D7D1-7A88-282F-7C3B-781A83101253}"/>
                    </a:ext>
                  </a:extLst>
                </p:cNvPr>
                <p:cNvSpPr/>
                <p:nvPr/>
              </p:nvSpPr>
              <p:spPr>
                <a:xfrm flipV="1">
                  <a:off x="1184005" y="4755448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464 h 11690"/>
                    <a:gd name="connsiteX1" fmla="*/ 8800 w 9754"/>
                    <a:gd name="connsiteY1" fmla="*/ 11464 h 11690"/>
                    <a:gd name="connsiteX2" fmla="*/ 8800 w 9754"/>
                    <a:gd name="connsiteY2" fmla="*/ -227 h 11690"/>
                    <a:gd name="connsiteX3" fmla="*/ -955 w 9754"/>
                    <a:gd name="connsiteY3" fmla="*/ -227 h 11690"/>
                    <a:gd name="connsiteX4" fmla="*/ -955 w 9754"/>
                    <a:gd name="connsiteY4" fmla="*/ 11464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464"/>
                      </a:moveTo>
                      <a:lnTo>
                        <a:pt x="8800" y="11464"/>
                      </a:lnTo>
                      <a:lnTo>
                        <a:pt x="8800" y="-227"/>
                      </a:lnTo>
                      <a:lnTo>
                        <a:pt x="-955" y="-227"/>
                      </a:lnTo>
                      <a:lnTo>
                        <a:pt x="-955" y="11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5" name="Freeform 434">
                  <a:extLst>
                    <a:ext uri="{FF2B5EF4-FFF2-40B4-BE49-F238E27FC236}">
                      <a16:creationId xmlns:a16="http://schemas.microsoft.com/office/drawing/2014/main" id="{E2B6BDA6-81C9-509F-082E-435D5D358507}"/>
                    </a:ext>
                  </a:extLst>
                </p:cNvPr>
                <p:cNvSpPr/>
                <p:nvPr/>
              </p:nvSpPr>
              <p:spPr>
                <a:xfrm flipV="1">
                  <a:off x="1210895" y="4697200"/>
                  <a:ext cx="43778" cy="69938"/>
                </a:xfrm>
                <a:custGeom>
                  <a:avLst/>
                  <a:gdLst>
                    <a:gd name="connsiteX0" fmla="*/ 9331 w 43778"/>
                    <a:gd name="connsiteY0" fmla="*/ 5610 h 69938"/>
                    <a:gd name="connsiteX1" fmla="*/ 41892 w 43778"/>
                    <a:gd name="connsiteY1" fmla="*/ 5610 h 69938"/>
                    <a:gd name="connsiteX2" fmla="*/ 41892 w 43778"/>
                    <a:gd name="connsiteY2" fmla="*/ -2208 h 69938"/>
                    <a:gd name="connsiteX3" fmla="*/ -1887 w 43778"/>
                    <a:gd name="connsiteY3" fmla="*/ -2208 h 69938"/>
                    <a:gd name="connsiteX4" fmla="*/ -1887 w 43778"/>
                    <a:gd name="connsiteY4" fmla="*/ 5610 h 69938"/>
                    <a:gd name="connsiteX5" fmla="*/ 12583 w 43778"/>
                    <a:gd name="connsiteY5" fmla="*/ 20305 h 69938"/>
                    <a:gd name="connsiteX6" fmla="*/ 24111 w 43778"/>
                    <a:gd name="connsiteY6" fmla="*/ 32216 h 69938"/>
                    <a:gd name="connsiteX7" fmla="*/ 30363 w 43778"/>
                    <a:gd name="connsiteY7" fmla="*/ 40697 h 69938"/>
                    <a:gd name="connsiteX8" fmla="*/ 32152 w 43778"/>
                    <a:gd name="connsiteY8" fmla="*/ 47529 h 69938"/>
                    <a:gd name="connsiteX9" fmla="*/ 28294 w 43778"/>
                    <a:gd name="connsiteY9" fmla="*/ 56452 h 69938"/>
                    <a:gd name="connsiteX10" fmla="*/ 18244 w 43778"/>
                    <a:gd name="connsiteY10" fmla="*/ 59912 h 69938"/>
                    <a:gd name="connsiteX11" fmla="*/ 8977 w 43778"/>
                    <a:gd name="connsiteY11" fmla="*/ 58395 h 69938"/>
                    <a:gd name="connsiteX12" fmla="*/ -1428 w 43778"/>
                    <a:gd name="connsiteY12" fmla="*/ 53787 h 69938"/>
                    <a:gd name="connsiteX13" fmla="*/ -1428 w 43778"/>
                    <a:gd name="connsiteY13" fmla="*/ 63181 h 69938"/>
                    <a:gd name="connsiteX14" fmla="*/ 9095 w 43778"/>
                    <a:gd name="connsiteY14" fmla="*/ 66582 h 69938"/>
                    <a:gd name="connsiteX15" fmla="*/ 18066 w 43778"/>
                    <a:gd name="connsiteY15" fmla="*/ 67730 h 69938"/>
                    <a:gd name="connsiteX16" fmla="*/ 35152 w 43778"/>
                    <a:gd name="connsiteY16" fmla="*/ 62386 h 69938"/>
                    <a:gd name="connsiteX17" fmla="*/ 41522 w 43778"/>
                    <a:gd name="connsiteY17" fmla="*/ 48133 h 69938"/>
                    <a:gd name="connsiteX18" fmla="*/ 39926 w 43778"/>
                    <a:gd name="connsiteY18" fmla="*/ 40094 h 69938"/>
                    <a:gd name="connsiteX19" fmla="*/ 34132 w 43778"/>
                    <a:gd name="connsiteY19" fmla="*/ 31156 h 69938"/>
                    <a:gd name="connsiteX20" fmla="*/ 26787 w 43778"/>
                    <a:gd name="connsiteY20" fmla="*/ 23441 h 69938"/>
                    <a:gd name="connsiteX21" fmla="*/ 9331 w 43778"/>
                    <a:gd name="connsiteY21" fmla="*/ 5610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331" y="5610"/>
                      </a:moveTo>
                      <a:lnTo>
                        <a:pt x="41892" y="5610"/>
                      </a:lnTo>
                      <a:lnTo>
                        <a:pt x="41892" y="-2208"/>
                      </a:lnTo>
                      <a:lnTo>
                        <a:pt x="-1887" y="-2208"/>
                      </a:lnTo>
                      <a:lnTo>
                        <a:pt x="-1887" y="5610"/>
                      </a:lnTo>
                      <a:cubicBezTo>
                        <a:pt x="1651" y="9262"/>
                        <a:pt x="6474" y="14160"/>
                        <a:pt x="12583" y="20305"/>
                      </a:cubicBezTo>
                      <a:cubicBezTo>
                        <a:pt x="18702" y="26459"/>
                        <a:pt x="22545" y="30430"/>
                        <a:pt x="24111" y="32216"/>
                      </a:cubicBezTo>
                      <a:cubicBezTo>
                        <a:pt x="27097" y="35554"/>
                        <a:pt x="29181" y="38381"/>
                        <a:pt x="30363" y="40697"/>
                      </a:cubicBezTo>
                      <a:cubicBezTo>
                        <a:pt x="31556" y="43014"/>
                        <a:pt x="32152" y="45291"/>
                        <a:pt x="32152" y="47529"/>
                      </a:cubicBezTo>
                      <a:cubicBezTo>
                        <a:pt x="32152" y="51181"/>
                        <a:pt x="30866" y="54155"/>
                        <a:pt x="28294" y="56452"/>
                      </a:cubicBezTo>
                      <a:cubicBezTo>
                        <a:pt x="25722" y="58759"/>
                        <a:pt x="22372" y="59912"/>
                        <a:pt x="18244" y="59912"/>
                      </a:cubicBezTo>
                      <a:cubicBezTo>
                        <a:pt x="15317" y="59912"/>
                        <a:pt x="12228" y="59407"/>
                        <a:pt x="8977" y="58395"/>
                      </a:cubicBezTo>
                      <a:cubicBezTo>
                        <a:pt x="5735" y="57384"/>
                        <a:pt x="2267" y="55848"/>
                        <a:pt x="-1428" y="53787"/>
                      </a:cubicBezTo>
                      <a:lnTo>
                        <a:pt x="-1428" y="63181"/>
                      </a:lnTo>
                      <a:cubicBezTo>
                        <a:pt x="2326" y="64683"/>
                        <a:pt x="5833" y="65816"/>
                        <a:pt x="9095" y="66582"/>
                      </a:cubicBezTo>
                      <a:cubicBezTo>
                        <a:pt x="12366" y="67348"/>
                        <a:pt x="15357" y="67730"/>
                        <a:pt x="18066" y="67730"/>
                      </a:cubicBezTo>
                      <a:cubicBezTo>
                        <a:pt x="25210" y="67730"/>
                        <a:pt x="30905" y="65949"/>
                        <a:pt x="35152" y="62386"/>
                      </a:cubicBezTo>
                      <a:cubicBezTo>
                        <a:pt x="39399" y="58832"/>
                        <a:pt x="41522" y="54081"/>
                        <a:pt x="41522" y="48133"/>
                      </a:cubicBezTo>
                      <a:cubicBezTo>
                        <a:pt x="41522" y="45306"/>
                        <a:pt x="40990" y="42626"/>
                        <a:pt x="39926" y="40094"/>
                      </a:cubicBezTo>
                      <a:cubicBezTo>
                        <a:pt x="38872" y="37571"/>
                        <a:pt x="36940" y="34592"/>
                        <a:pt x="34132" y="31156"/>
                      </a:cubicBezTo>
                      <a:cubicBezTo>
                        <a:pt x="33364" y="30263"/>
                        <a:pt x="30915" y="27691"/>
                        <a:pt x="26787" y="23441"/>
                      </a:cubicBezTo>
                      <a:cubicBezTo>
                        <a:pt x="22668" y="19190"/>
                        <a:pt x="16850" y="13247"/>
                        <a:pt x="9331" y="5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6" name="Freeform 435">
                  <a:extLst>
                    <a:ext uri="{FF2B5EF4-FFF2-40B4-BE49-F238E27FC236}">
                      <a16:creationId xmlns:a16="http://schemas.microsoft.com/office/drawing/2014/main" id="{1B203621-DAF0-1173-CF98-68143D0C4C10}"/>
                    </a:ext>
                  </a:extLst>
                </p:cNvPr>
                <p:cNvSpPr/>
                <p:nvPr/>
              </p:nvSpPr>
              <p:spPr>
                <a:xfrm flipV="1">
                  <a:off x="1270101" y="4697200"/>
                  <a:ext cx="47576" cy="71278"/>
                </a:xfrm>
                <a:custGeom>
                  <a:avLst/>
                  <a:gdLst>
                    <a:gd name="connsiteX0" fmla="*/ 2491 w 47576"/>
                    <a:gd name="connsiteY0" fmla="*/ 605 h 71278"/>
                    <a:gd name="connsiteX1" fmla="*/ 2491 w 47576"/>
                    <a:gd name="connsiteY1" fmla="*/ 9072 h 71278"/>
                    <a:gd name="connsiteX2" fmla="*/ 9601 w 47576"/>
                    <a:gd name="connsiteY2" fmla="*/ 6539 h 71278"/>
                    <a:gd name="connsiteX3" fmla="*/ 16680 w 47576"/>
                    <a:gd name="connsiteY3" fmla="*/ 5670 h 71278"/>
                    <a:gd name="connsiteX4" fmla="*/ 30780 w 47576"/>
                    <a:gd name="connsiteY4" fmla="*/ 11855 h 71278"/>
                    <a:gd name="connsiteX5" fmla="*/ 36352 w 47576"/>
                    <a:gd name="connsiteY5" fmla="*/ 30657 h 71278"/>
                    <a:gd name="connsiteX6" fmla="*/ 29553 w 47576"/>
                    <a:gd name="connsiteY6" fmla="*/ 24576 h 71278"/>
                    <a:gd name="connsiteX7" fmla="*/ 20464 w 47576"/>
                    <a:gd name="connsiteY7" fmla="*/ 22456 h 71278"/>
                    <a:gd name="connsiteX8" fmla="*/ 4088 w 47576"/>
                    <a:gd name="connsiteY8" fmla="*/ 28684 h 71278"/>
                    <a:gd name="connsiteX9" fmla="*/ -1943 w 47576"/>
                    <a:gd name="connsiteY9" fmla="*/ 45749 h 71278"/>
                    <a:gd name="connsiteX10" fmla="*/ 4339 w 47576"/>
                    <a:gd name="connsiteY10" fmla="*/ 62711 h 71278"/>
                    <a:gd name="connsiteX11" fmla="*/ 21055 w 47576"/>
                    <a:gd name="connsiteY11" fmla="*/ 69116 h 71278"/>
                    <a:gd name="connsiteX12" fmla="*/ 39323 w 47576"/>
                    <a:gd name="connsiteY12" fmla="*/ 59972 h 71278"/>
                    <a:gd name="connsiteX13" fmla="*/ 45634 w 47576"/>
                    <a:gd name="connsiteY13" fmla="*/ 33455 h 71278"/>
                    <a:gd name="connsiteX14" fmla="*/ 37889 w 47576"/>
                    <a:gd name="connsiteY14" fmla="*/ 7526 h 71278"/>
                    <a:gd name="connsiteX15" fmla="*/ 17094 w 47576"/>
                    <a:gd name="connsiteY15" fmla="*/ -2163 h 71278"/>
                    <a:gd name="connsiteX16" fmla="*/ 9970 w 47576"/>
                    <a:gd name="connsiteY16" fmla="*/ -1471 h 71278"/>
                    <a:gd name="connsiteX17" fmla="*/ 2491 w 47576"/>
                    <a:gd name="connsiteY17" fmla="*/ 605 h 71278"/>
                    <a:gd name="connsiteX18" fmla="*/ 21055 w 47576"/>
                    <a:gd name="connsiteY18" fmla="*/ 29729 h 71278"/>
                    <a:gd name="connsiteX19" fmla="*/ 31002 w 47576"/>
                    <a:gd name="connsiteY19" fmla="*/ 33999 h 71278"/>
                    <a:gd name="connsiteX20" fmla="*/ 34682 w 47576"/>
                    <a:gd name="connsiteY20" fmla="*/ 45749 h 71278"/>
                    <a:gd name="connsiteX21" fmla="*/ 31002 w 47576"/>
                    <a:gd name="connsiteY21" fmla="*/ 57454 h 71278"/>
                    <a:gd name="connsiteX22" fmla="*/ 21055 w 47576"/>
                    <a:gd name="connsiteY22" fmla="*/ 61754 h 71278"/>
                    <a:gd name="connsiteX23" fmla="*/ 11108 w 47576"/>
                    <a:gd name="connsiteY23" fmla="*/ 57454 h 71278"/>
                    <a:gd name="connsiteX24" fmla="*/ 7443 w 47576"/>
                    <a:gd name="connsiteY24" fmla="*/ 45749 h 71278"/>
                    <a:gd name="connsiteX25" fmla="*/ 11108 w 47576"/>
                    <a:gd name="connsiteY25" fmla="*/ 33999 h 71278"/>
                    <a:gd name="connsiteX26" fmla="*/ 21055 w 47576"/>
                    <a:gd name="connsiteY26" fmla="*/ 29729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6" h="71278">
                      <a:moveTo>
                        <a:pt x="2491" y="605"/>
                      </a:moveTo>
                      <a:lnTo>
                        <a:pt x="2491" y="9072"/>
                      </a:lnTo>
                      <a:cubicBezTo>
                        <a:pt x="4836" y="7963"/>
                        <a:pt x="7206" y="7118"/>
                        <a:pt x="9601" y="6539"/>
                      </a:cubicBezTo>
                      <a:cubicBezTo>
                        <a:pt x="12005" y="5960"/>
                        <a:pt x="14365" y="5670"/>
                        <a:pt x="16680" y="5670"/>
                      </a:cubicBezTo>
                      <a:cubicBezTo>
                        <a:pt x="22838" y="5670"/>
                        <a:pt x="27538" y="7732"/>
                        <a:pt x="30780" y="11855"/>
                      </a:cubicBezTo>
                      <a:cubicBezTo>
                        <a:pt x="34032" y="15977"/>
                        <a:pt x="35889" y="22245"/>
                        <a:pt x="36352" y="30657"/>
                      </a:cubicBezTo>
                      <a:cubicBezTo>
                        <a:pt x="34569" y="28017"/>
                        <a:pt x="32302" y="25989"/>
                        <a:pt x="29553" y="24576"/>
                      </a:cubicBezTo>
                      <a:cubicBezTo>
                        <a:pt x="26814" y="23162"/>
                        <a:pt x="23784" y="22456"/>
                        <a:pt x="20464" y="22456"/>
                      </a:cubicBezTo>
                      <a:cubicBezTo>
                        <a:pt x="13566" y="22456"/>
                        <a:pt x="8108" y="24532"/>
                        <a:pt x="4088" y="28684"/>
                      </a:cubicBezTo>
                      <a:cubicBezTo>
                        <a:pt x="67" y="32846"/>
                        <a:pt x="-1943" y="38534"/>
                        <a:pt x="-1943" y="45749"/>
                      </a:cubicBezTo>
                      <a:cubicBezTo>
                        <a:pt x="-1943" y="52797"/>
                        <a:pt x="151" y="58451"/>
                        <a:pt x="4339" y="62711"/>
                      </a:cubicBezTo>
                      <a:cubicBezTo>
                        <a:pt x="8526" y="66981"/>
                        <a:pt x="14098" y="69116"/>
                        <a:pt x="21055" y="69116"/>
                      </a:cubicBezTo>
                      <a:cubicBezTo>
                        <a:pt x="29036" y="69116"/>
                        <a:pt x="35125" y="66068"/>
                        <a:pt x="39323" y="59972"/>
                      </a:cubicBezTo>
                      <a:cubicBezTo>
                        <a:pt x="43530" y="53886"/>
                        <a:pt x="45634" y="45047"/>
                        <a:pt x="45634" y="33455"/>
                      </a:cubicBezTo>
                      <a:cubicBezTo>
                        <a:pt x="45634" y="22628"/>
                        <a:pt x="43052" y="13985"/>
                        <a:pt x="37889" y="7526"/>
                      </a:cubicBezTo>
                      <a:cubicBezTo>
                        <a:pt x="32736" y="1067"/>
                        <a:pt x="25804" y="-2163"/>
                        <a:pt x="17094" y="-2163"/>
                      </a:cubicBezTo>
                      <a:cubicBezTo>
                        <a:pt x="14749" y="-2163"/>
                        <a:pt x="12374" y="-1932"/>
                        <a:pt x="9970" y="-1471"/>
                      </a:cubicBezTo>
                      <a:cubicBezTo>
                        <a:pt x="7576" y="-1009"/>
                        <a:pt x="5083" y="-317"/>
                        <a:pt x="2491" y="605"/>
                      </a:cubicBezTo>
                      <a:close/>
                      <a:moveTo>
                        <a:pt x="21055" y="29729"/>
                      </a:moveTo>
                      <a:cubicBezTo>
                        <a:pt x="25243" y="29729"/>
                        <a:pt x="28558" y="31153"/>
                        <a:pt x="31002" y="33999"/>
                      </a:cubicBezTo>
                      <a:cubicBezTo>
                        <a:pt x="33455" y="36856"/>
                        <a:pt x="34682" y="40772"/>
                        <a:pt x="34682" y="45749"/>
                      </a:cubicBezTo>
                      <a:cubicBezTo>
                        <a:pt x="34682" y="50686"/>
                        <a:pt x="33455" y="54588"/>
                        <a:pt x="31002" y="57454"/>
                      </a:cubicBezTo>
                      <a:cubicBezTo>
                        <a:pt x="28558" y="60321"/>
                        <a:pt x="25243" y="61754"/>
                        <a:pt x="21055" y="61754"/>
                      </a:cubicBezTo>
                      <a:cubicBezTo>
                        <a:pt x="16867" y="61754"/>
                        <a:pt x="13552" y="60321"/>
                        <a:pt x="11108" y="57454"/>
                      </a:cubicBezTo>
                      <a:cubicBezTo>
                        <a:pt x="8665" y="54588"/>
                        <a:pt x="7443" y="50686"/>
                        <a:pt x="7443" y="45749"/>
                      </a:cubicBezTo>
                      <a:cubicBezTo>
                        <a:pt x="7443" y="40772"/>
                        <a:pt x="8665" y="36856"/>
                        <a:pt x="11108" y="33999"/>
                      </a:cubicBezTo>
                      <a:cubicBezTo>
                        <a:pt x="13552" y="31153"/>
                        <a:pt x="16867" y="29729"/>
                        <a:pt x="21055" y="297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7" name="Graphic 19">
                <a:extLst>
                  <a:ext uri="{FF2B5EF4-FFF2-40B4-BE49-F238E27FC236}">
                    <a16:creationId xmlns:a16="http://schemas.microsoft.com/office/drawing/2014/main" id="{EDA7D93F-BC14-D706-D380-2EFB39627ED2}"/>
                  </a:ext>
                </a:extLst>
              </p:cNvPr>
              <p:cNvGrpSpPr/>
              <p:nvPr/>
            </p:nvGrpSpPr>
            <p:grpSpPr>
              <a:xfrm>
                <a:off x="1570629" y="4697200"/>
                <a:ext cx="261055" cy="73717"/>
                <a:chOff x="1570629" y="4697200"/>
                <a:chExt cx="261055" cy="73717"/>
              </a:xfrm>
              <a:solidFill>
                <a:srgbClr val="000000"/>
              </a:solidFill>
            </p:grpSpPr>
            <p:sp>
              <p:nvSpPr>
                <p:cNvPr id="438" name="Freeform 437">
                  <a:extLst>
                    <a:ext uri="{FF2B5EF4-FFF2-40B4-BE49-F238E27FC236}">
                      <a16:creationId xmlns:a16="http://schemas.microsoft.com/office/drawing/2014/main" id="{6D667E45-A4FF-A21D-281E-0F0BC56B9BEA}"/>
                    </a:ext>
                  </a:extLst>
                </p:cNvPr>
                <p:cNvSpPr/>
                <p:nvPr/>
              </p:nvSpPr>
              <p:spPr>
                <a:xfrm flipV="1">
                  <a:off x="1570629" y="4698437"/>
                  <a:ext cx="41058" cy="68701"/>
                </a:xfrm>
                <a:custGeom>
                  <a:avLst/>
                  <a:gdLst>
                    <a:gd name="connsiteX0" fmla="*/ -646 w 41058"/>
                    <a:gd name="connsiteY0" fmla="*/ 5652 h 68701"/>
                    <a:gd name="connsiteX1" fmla="*/ 14592 w 41058"/>
                    <a:gd name="connsiteY1" fmla="*/ 5652 h 68701"/>
                    <a:gd name="connsiteX2" fmla="*/ 14592 w 41058"/>
                    <a:gd name="connsiteY2" fmla="*/ 58069 h 68701"/>
                    <a:gd name="connsiteX3" fmla="*/ -1991 w 41058"/>
                    <a:gd name="connsiteY3" fmla="*/ 54756 h 68701"/>
                    <a:gd name="connsiteX4" fmla="*/ -1991 w 41058"/>
                    <a:gd name="connsiteY4" fmla="*/ 63223 h 68701"/>
                    <a:gd name="connsiteX5" fmla="*/ 14504 w 41058"/>
                    <a:gd name="connsiteY5" fmla="*/ 66536 h 68701"/>
                    <a:gd name="connsiteX6" fmla="*/ 23830 w 41058"/>
                    <a:gd name="connsiteY6" fmla="*/ 66536 h 68701"/>
                    <a:gd name="connsiteX7" fmla="*/ 23830 w 41058"/>
                    <a:gd name="connsiteY7" fmla="*/ 5652 h 68701"/>
                    <a:gd name="connsiteX8" fmla="*/ 39068 w 41058"/>
                    <a:gd name="connsiteY8" fmla="*/ 5652 h 68701"/>
                    <a:gd name="connsiteX9" fmla="*/ 39068 w 41058"/>
                    <a:gd name="connsiteY9" fmla="*/ -2166 h 68701"/>
                    <a:gd name="connsiteX10" fmla="*/ -646 w 41058"/>
                    <a:gd name="connsiteY10" fmla="*/ -2166 h 68701"/>
                    <a:gd name="connsiteX11" fmla="*/ -646 w 41058"/>
                    <a:gd name="connsiteY11" fmla="*/ 5652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46" y="5652"/>
                      </a:moveTo>
                      <a:lnTo>
                        <a:pt x="14592" y="5652"/>
                      </a:lnTo>
                      <a:lnTo>
                        <a:pt x="14592" y="58069"/>
                      </a:lnTo>
                      <a:lnTo>
                        <a:pt x="-1991" y="54756"/>
                      </a:lnTo>
                      <a:lnTo>
                        <a:pt x="-1991" y="63223"/>
                      </a:lnTo>
                      <a:lnTo>
                        <a:pt x="14504" y="66536"/>
                      </a:lnTo>
                      <a:lnTo>
                        <a:pt x="23830" y="66536"/>
                      </a:lnTo>
                      <a:lnTo>
                        <a:pt x="23830" y="5652"/>
                      </a:lnTo>
                      <a:lnTo>
                        <a:pt x="39068" y="5652"/>
                      </a:lnTo>
                      <a:lnTo>
                        <a:pt x="39068" y="-2166"/>
                      </a:lnTo>
                      <a:lnTo>
                        <a:pt x="-646" y="-2166"/>
                      </a:lnTo>
                      <a:lnTo>
                        <a:pt x="-646" y="56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9" name="Freeform 438">
                  <a:extLst>
                    <a:ext uri="{FF2B5EF4-FFF2-40B4-BE49-F238E27FC236}">
                      <a16:creationId xmlns:a16="http://schemas.microsoft.com/office/drawing/2014/main" id="{9DC073B5-B91A-1FEB-665A-588BBAE18865}"/>
                    </a:ext>
                  </a:extLst>
                </p:cNvPr>
                <p:cNvSpPr/>
                <p:nvPr/>
              </p:nvSpPr>
              <p:spPr>
                <a:xfrm flipV="1">
                  <a:off x="1626658" y="4697200"/>
                  <a:ext cx="47665" cy="71278"/>
                </a:xfrm>
                <a:custGeom>
                  <a:avLst/>
                  <a:gdLst>
                    <a:gd name="connsiteX0" fmla="*/ 21898 w 47665"/>
                    <a:gd name="connsiteY0" fmla="*/ 61754 h 71278"/>
                    <a:gd name="connsiteX1" fmla="*/ 11065 w 47665"/>
                    <a:gd name="connsiteY1" fmla="*/ 54686 h 71278"/>
                    <a:gd name="connsiteX2" fmla="*/ 7444 w 47665"/>
                    <a:gd name="connsiteY2" fmla="*/ 33455 h 71278"/>
                    <a:gd name="connsiteX3" fmla="*/ 11065 w 47665"/>
                    <a:gd name="connsiteY3" fmla="*/ 12267 h 71278"/>
                    <a:gd name="connsiteX4" fmla="*/ 21898 w 47665"/>
                    <a:gd name="connsiteY4" fmla="*/ 5199 h 71278"/>
                    <a:gd name="connsiteX5" fmla="*/ 32776 w 47665"/>
                    <a:gd name="connsiteY5" fmla="*/ 12267 h 71278"/>
                    <a:gd name="connsiteX6" fmla="*/ 36412 w 47665"/>
                    <a:gd name="connsiteY6" fmla="*/ 33455 h 71278"/>
                    <a:gd name="connsiteX7" fmla="*/ 32776 w 47665"/>
                    <a:gd name="connsiteY7" fmla="*/ 54686 h 71278"/>
                    <a:gd name="connsiteX8" fmla="*/ 21898 w 47665"/>
                    <a:gd name="connsiteY8" fmla="*/ 61754 h 71278"/>
                    <a:gd name="connsiteX9" fmla="*/ 21898 w 47665"/>
                    <a:gd name="connsiteY9" fmla="*/ 69116 h 71278"/>
                    <a:gd name="connsiteX10" fmla="*/ 39619 w 47665"/>
                    <a:gd name="connsiteY10" fmla="*/ 59972 h 71278"/>
                    <a:gd name="connsiteX11" fmla="*/ 45738 w 47665"/>
                    <a:gd name="connsiteY11" fmla="*/ 33455 h 71278"/>
                    <a:gd name="connsiteX12" fmla="*/ 39619 w 47665"/>
                    <a:gd name="connsiteY12" fmla="*/ 6966 h 71278"/>
                    <a:gd name="connsiteX13" fmla="*/ 21898 w 47665"/>
                    <a:gd name="connsiteY13" fmla="*/ -2163 h 71278"/>
                    <a:gd name="connsiteX14" fmla="*/ 4192 w 47665"/>
                    <a:gd name="connsiteY14" fmla="*/ 6966 h 71278"/>
                    <a:gd name="connsiteX15" fmla="*/ -1927 w 47665"/>
                    <a:gd name="connsiteY15" fmla="*/ 33455 h 71278"/>
                    <a:gd name="connsiteX16" fmla="*/ 4192 w 47665"/>
                    <a:gd name="connsiteY16" fmla="*/ 59972 h 71278"/>
                    <a:gd name="connsiteX17" fmla="*/ 21898 w 47665"/>
                    <a:gd name="connsiteY17" fmla="*/ 69116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8">
                      <a:moveTo>
                        <a:pt x="21898" y="61754"/>
                      </a:moveTo>
                      <a:cubicBezTo>
                        <a:pt x="17100" y="61754"/>
                        <a:pt x="13489" y="59398"/>
                        <a:pt x="11065" y="54686"/>
                      </a:cubicBezTo>
                      <a:cubicBezTo>
                        <a:pt x="8651" y="49985"/>
                        <a:pt x="7444" y="42907"/>
                        <a:pt x="7444" y="33455"/>
                      </a:cubicBezTo>
                      <a:cubicBezTo>
                        <a:pt x="7444" y="24041"/>
                        <a:pt x="8651" y="16978"/>
                        <a:pt x="11065" y="12267"/>
                      </a:cubicBezTo>
                      <a:cubicBezTo>
                        <a:pt x="13489" y="7555"/>
                        <a:pt x="17100" y="5199"/>
                        <a:pt x="21898" y="5199"/>
                      </a:cubicBezTo>
                      <a:cubicBezTo>
                        <a:pt x="26736" y="5199"/>
                        <a:pt x="30362" y="7555"/>
                        <a:pt x="32776" y="12267"/>
                      </a:cubicBezTo>
                      <a:cubicBezTo>
                        <a:pt x="35200" y="16978"/>
                        <a:pt x="36412" y="24041"/>
                        <a:pt x="36412" y="33455"/>
                      </a:cubicBezTo>
                      <a:cubicBezTo>
                        <a:pt x="36412" y="42907"/>
                        <a:pt x="35200" y="49985"/>
                        <a:pt x="32776" y="54686"/>
                      </a:cubicBezTo>
                      <a:cubicBezTo>
                        <a:pt x="30362" y="59398"/>
                        <a:pt x="26736" y="61754"/>
                        <a:pt x="21898" y="61754"/>
                      </a:cubicBezTo>
                      <a:close/>
                      <a:moveTo>
                        <a:pt x="21898" y="69116"/>
                      </a:moveTo>
                      <a:cubicBezTo>
                        <a:pt x="29633" y="69116"/>
                        <a:pt x="35540" y="66068"/>
                        <a:pt x="39619" y="59972"/>
                      </a:cubicBezTo>
                      <a:cubicBezTo>
                        <a:pt x="43699" y="53886"/>
                        <a:pt x="45738" y="45047"/>
                        <a:pt x="45738" y="33455"/>
                      </a:cubicBezTo>
                      <a:cubicBezTo>
                        <a:pt x="45738" y="21891"/>
                        <a:pt x="43699" y="13062"/>
                        <a:pt x="39619" y="6966"/>
                      </a:cubicBezTo>
                      <a:cubicBezTo>
                        <a:pt x="35540" y="880"/>
                        <a:pt x="29633" y="-2163"/>
                        <a:pt x="21898" y="-2163"/>
                      </a:cubicBezTo>
                      <a:cubicBezTo>
                        <a:pt x="14173" y="-2163"/>
                        <a:pt x="8271" y="880"/>
                        <a:pt x="4192" y="6966"/>
                      </a:cubicBezTo>
                      <a:cubicBezTo>
                        <a:pt x="113" y="13062"/>
                        <a:pt x="-1927" y="21891"/>
                        <a:pt x="-1927" y="33455"/>
                      </a:cubicBezTo>
                      <a:cubicBezTo>
                        <a:pt x="-1927" y="45047"/>
                        <a:pt x="113" y="53886"/>
                        <a:pt x="4192" y="59972"/>
                      </a:cubicBezTo>
                      <a:cubicBezTo>
                        <a:pt x="8271" y="66068"/>
                        <a:pt x="14173" y="69116"/>
                        <a:pt x="21898" y="6911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0" name="Freeform 439">
                  <a:extLst>
                    <a:ext uri="{FF2B5EF4-FFF2-40B4-BE49-F238E27FC236}">
                      <a16:creationId xmlns:a16="http://schemas.microsoft.com/office/drawing/2014/main" id="{171BFB15-D0CA-7DB8-7451-71F19E76119F}"/>
                    </a:ext>
                  </a:extLst>
                </p:cNvPr>
                <p:cNvSpPr/>
                <p:nvPr/>
              </p:nvSpPr>
              <p:spPr>
                <a:xfrm flipV="1">
                  <a:off x="1690713" y="4755448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464 h 11690"/>
                    <a:gd name="connsiteX1" fmla="*/ 8853 w 9754"/>
                    <a:gd name="connsiteY1" fmla="*/ 11464 h 11690"/>
                    <a:gd name="connsiteX2" fmla="*/ 8853 w 9754"/>
                    <a:gd name="connsiteY2" fmla="*/ -227 h 11690"/>
                    <a:gd name="connsiteX3" fmla="*/ -902 w 9754"/>
                    <a:gd name="connsiteY3" fmla="*/ -227 h 11690"/>
                    <a:gd name="connsiteX4" fmla="*/ -902 w 9754"/>
                    <a:gd name="connsiteY4" fmla="*/ 11464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464"/>
                      </a:moveTo>
                      <a:lnTo>
                        <a:pt x="8853" y="11464"/>
                      </a:lnTo>
                      <a:lnTo>
                        <a:pt x="8853" y="-227"/>
                      </a:lnTo>
                      <a:lnTo>
                        <a:pt x="-902" y="-227"/>
                      </a:lnTo>
                      <a:lnTo>
                        <a:pt x="-902" y="11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1" name="Freeform 440">
                  <a:extLst>
                    <a:ext uri="{FF2B5EF4-FFF2-40B4-BE49-F238E27FC236}">
                      <a16:creationId xmlns:a16="http://schemas.microsoft.com/office/drawing/2014/main" id="{5F6BB748-C64C-FB64-7A17-51F6BAC8FC88}"/>
                    </a:ext>
                  </a:extLst>
                </p:cNvPr>
                <p:cNvSpPr/>
                <p:nvPr/>
              </p:nvSpPr>
              <p:spPr>
                <a:xfrm flipV="1">
                  <a:off x="1718430" y="4698437"/>
                  <a:ext cx="44339" cy="68701"/>
                </a:xfrm>
                <a:custGeom>
                  <a:avLst/>
                  <a:gdLst>
                    <a:gd name="connsiteX0" fmla="*/ -1908 w 44339"/>
                    <a:gd name="connsiteY0" fmla="*/ 66536 h 68701"/>
                    <a:gd name="connsiteX1" fmla="*/ 42432 w 44339"/>
                    <a:gd name="connsiteY1" fmla="*/ 66536 h 68701"/>
                    <a:gd name="connsiteX2" fmla="*/ 42432 w 44339"/>
                    <a:gd name="connsiteY2" fmla="*/ 62575 h 68701"/>
                    <a:gd name="connsiteX3" fmla="*/ 17395 w 44339"/>
                    <a:gd name="connsiteY3" fmla="*/ -2166 h 68701"/>
                    <a:gd name="connsiteX4" fmla="*/ 7655 w 44339"/>
                    <a:gd name="connsiteY4" fmla="*/ -2166 h 68701"/>
                    <a:gd name="connsiteX5" fmla="*/ 31214 w 44339"/>
                    <a:gd name="connsiteY5" fmla="*/ 58703 h 68701"/>
                    <a:gd name="connsiteX6" fmla="*/ -1908 w 44339"/>
                    <a:gd name="connsiteY6" fmla="*/ 58703 h 68701"/>
                    <a:gd name="connsiteX7" fmla="*/ -1908 w 44339"/>
                    <a:gd name="connsiteY7" fmla="*/ 66536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39" h="68701">
                      <a:moveTo>
                        <a:pt x="-1908" y="66536"/>
                      </a:moveTo>
                      <a:lnTo>
                        <a:pt x="42432" y="66536"/>
                      </a:lnTo>
                      <a:lnTo>
                        <a:pt x="42432" y="62575"/>
                      </a:lnTo>
                      <a:lnTo>
                        <a:pt x="17395" y="-2166"/>
                      </a:lnTo>
                      <a:lnTo>
                        <a:pt x="7655" y="-2166"/>
                      </a:lnTo>
                      <a:lnTo>
                        <a:pt x="31214" y="58703"/>
                      </a:lnTo>
                      <a:lnTo>
                        <a:pt x="-1908" y="58703"/>
                      </a:lnTo>
                      <a:lnTo>
                        <a:pt x="-1908" y="665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2" name="Freeform 441">
                  <a:extLst>
                    <a:ext uri="{FF2B5EF4-FFF2-40B4-BE49-F238E27FC236}">
                      <a16:creationId xmlns:a16="http://schemas.microsoft.com/office/drawing/2014/main" id="{DB8BAD02-5EFE-1819-7DD2-7303A28130AA}"/>
                    </a:ext>
                  </a:extLst>
                </p:cNvPr>
                <p:cNvSpPr/>
                <p:nvPr/>
              </p:nvSpPr>
              <p:spPr>
                <a:xfrm flipV="1">
                  <a:off x="1776809" y="4697200"/>
                  <a:ext cx="47576" cy="71278"/>
                </a:xfrm>
                <a:custGeom>
                  <a:avLst/>
                  <a:gdLst>
                    <a:gd name="connsiteX0" fmla="*/ 2545 w 47576"/>
                    <a:gd name="connsiteY0" fmla="*/ 605 h 71278"/>
                    <a:gd name="connsiteX1" fmla="*/ 2545 w 47576"/>
                    <a:gd name="connsiteY1" fmla="*/ 9072 h 71278"/>
                    <a:gd name="connsiteX2" fmla="*/ 9654 w 47576"/>
                    <a:gd name="connsiteY2" fmla="*/ 6539 h 71278"/>
                    <a:gd name="connsiteX3" fmla="*/ 16734 w 47576"/>
                    <a:gd name="connsiteY3" fmla="*/ 5670 h 71278"/>
                    <a:gd name="connsiteX4" fmla="*/ 30834 w 47576"/>
                    <a:gd name="connsiteY4" fmla="*/ 11855 h 71278"/>
                    <a:gd name="connsiteX5" fmla="*/ 36406 w 47576"/>
                    <a:gd name="connsiteY5" fmla="*/ 30657 h 71278"/>
                    <a:gd name="connsiteX6" fmla="*/ 29607 w 47576"/>
                    <a:gd name="connsiteY6" fmla="*/ 24576 h 71278"/>
                    <a:gd name="connsiteX7" fmla="*/ 20517 w 47576"/>
                    <a:gd name="connsiteY7" fmla="*/ 22456 h 71278"/>
                    <a:gd name="connsiteX8" fmla="*/ 4141 w 47576"/>
                    <a:gd name="connsiteY8" fmla="*/ 28684 h 71278"/>
                    <a:gd name="connsiteX9" fmla="*/ -1889 w 47576"/>
                    <a:gd name="connsiteY9" fmla="*/ 45749 h 71278"/>
                    <a:gd name="connsiteX10" fmla="*/ 4392 w 47576"/>
                    <a:gd name="connsiteY10" fmla="*/ 62711 h 71278"/>
                    <a:gd name="connsiteX11" fmla="*/ 21109 w 47576"/>
                    <a:gd name="connsiteY11" fmla="*/ 69116 h 71278"/>
                    <a:gd name="connsiteX12" fmla="*/ 39377 w 47576"/>
                    <a:gd name="connsiteY12" fmla="*/ 59972 h 71278"/>
                    <a:gd name="connsiteX13" fmla="*/ 45688 w 47576"/>
                    <a:gd name="connsiteY13" fmla="*/ 33455 h 71278"/>
                    <a:gd name="connsiteX14" fmla="*/ 37943 w 47576"/>
                    <a:gd name="connsiteY14" fmla="*/ 7526 h 71278"/>
                    <a:gd name="connsiteX15" fmla="*/ 17148 w 47576"/>
                    <a:gd name="connsiteY15" fmla="*/ -2163 h 71278"/>
                    <a:gd name="connsiteX16" fmla="*/ 10024 w 47576"/>
                    <a:gd name="connsiteY16" fmla="*/ -1471 h 71278"/>
                    <a:gd name="connsiteX17" fmla="*/ 2545 w 47576"/>
                    <a:gd name="connsiteY17" fmla="*/ 605 h 71278"/>
                    <a:gd name="connsiteX18" fmla="*/ 21109 w 47576"/>
                    <a:gd name="connsiteY18" fmla="*/ 29729 h 71278"/>
                    <a:gd name="connsiteX19" fmla="*/ 31055 w 47576"/>
                    <a:gd name="connsiteY19" fmla="*/ 33999 h 71278"/>
                    <a:gd name="connsiteX20" fmla="*/ 34736 w 47576"/>
                    <a:gd name="connsiteY20" fmla="*/ 45749 h 71278"/>
                    <a:gd name="connsiteX21" fmla="*/ 31055 w 47576"/>
                    <a:gd name="connsiteY21" fmla="*/ 57454 h 71278"/>
                    <a:gd name="connsiteX22" fmla="*/ 21109 w 47576"/>
                    <a:gd name="connsiteY22" fmla="*/ 61754 h 71278"/>
                    <a:gd name="connsiteX23" fmla="*/ 11162 w 47576"/>
                    <a:gd name="connsiteY23" fmla="*/ 57454 h 71278"/>
                    <a:gd name="connsiteX24" fmla="*/ 7496 w 47576"/>
                    <a:gd name="connsiteY24" fmla="*/ 45749 h 71278"/>
                    <a:gd name="connsiteX25" fmla="*/ 11162 w 47576"/>
                    <a:gd name="connsiteY25" fmla="*/ 33999 h 71278"/>
                    <a:gd name="connsiteX26" fmla="*/ 21109 w 47576"/>
                    <a:gd name="connsiteY26" fmla="*/ 29729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576" h="71278">
                      <a:moveTo>
                        <a:pt x="2545" y="605"/>
                      </a:moveTo>
                      <a:lnTo>
                        <a:pt x="2545" y="9072"/>
                      </a:lnTo>
                      <a:cubicBezTo>
                        <a:pt x="4890" y="7963"/>
                        <a:pt x="7260" y="7118"/>
                        <a:pt x="9654" y="6539"/>
                      </a:cubicBezTo>
                      <a:cubicBezTo>
                        <a:pt x="12058" y="5960"/>
                        <a:pt x="14418" y="5670"/>
                        <a:pt x="16734" y="5670"/>
                      </a:cubicBezTo>
                      <a:cubicBezTo>
                        <a:pt x="22892" y="5670"/>
                        <a:pt x="27592" y="7732"/>
                        <a:pt x="30834" y="11855"/>
                      </a:cubicBezTo>
                      <a:cubicBezTo>
                        <a:pt x="34085" y="15977"/>
                        <a:pt x="35943" y="22245"/>
                        <a:pt x="36406" y="30657"/>
                      </a:cubicBezTo>
                      <a:cubicBezTo>
                        <a:pt x="34622" y="28017"/>
                        <a:pt x="32356" y="25989"/>
                        <a:pt x="29607" y="24576"/>
                      </a:cubicBezTo>
                      <a:cubicBezTo>
                        <a:pt x="26868" y="23162"/>
                        <a:pt x="23838" y="22456"/>
                        <a:pt x="20517" y="22456"/>
                      </a:cubicBezTo>
                      <a:cubicBezTo>
                        <a:pt x="13620" y="22456"/>
                        <a:pt x="8161" y="24532"/>
                        <a:pt x="4141" y="28684"/>
                      </a:cubicBezTo>
                      <a:cubicBezTo>
                        <a:pt x="121" y="32846"/>
                        <a:pt x="-1889" y="38534"/>
                        <a:pt x="-1889" y="45749"/>
                      </a:cubicBezTo>
                      <a:cubicBezTo>
                        <a:pt x="-1889" y="52797"/>
                        <a:pt x="205" y="58451"/>
                        <a:pt x="4392" y="62711"/>
                      </a:cubicBezTo>
                      <a:cubicBezTo>
                        <a:pt x="8580" y="66981"/>
                        <a:pt x="14152" y="69116"/>
                        <a:pt x="21109" y="69116"/>
                      </a:cubicBezTo>
                      <a:cubicBezTo>
                        <a:pt x="29090" y="69116"/>
                        <a:pt x="35179" y="66068"/>
                        <a:pt x="39377" y="59972"/>
                      </a:cubicBezTo>
                      <a:cubicBezTo>
                        <a:pt x="43584" y="53886"/>
                        <a:pt x="45688" y="45047"/>
                        <a:pt x="45688" y="33455"/>
                      </a:cubicBezTo>
                      <a:cubicBezTo>
                        <a:pt x="45688" y="22628"/>
                        <a:pt x="43106" y="13985"/>
                        <a:pt x="37943" y="7526"/>
                      </a:cubicBezTo>
                      <a:cubicBezTo>
                        <a:pt x="32790" y="1067"/>
                        <a:pt x="25858" y="-2163"/>
                        <a:pt x="17148" y="-2163"/>
                      </a:cubicBezTo>
                      <a:cubicBezTo>
                        <a:pt x="14802" y="-2163"/>
                        <a:pt x="12428" y="-1932"/>
                        <a:pt x="10024" y="-1471"/>
                      </a:cubicBezTo>
                      <a:cubicBezTo>
                        <a:pt x="7629" y="-1009"/>
                        <a:pt x="5136" y="-317"/>
                        <a:pt x="2545" y="605"/>
                      </a:cubicBezTo>
                      <a:close/>
                      <a:moveTo>
                        <a:pt x="21109" y="29729"/>
                      </a:moveTo>
                      <a:cubicBezTo>
                        <a:pt x="25296" y="29729"/>
                        <a:pt x="28612" y="31153"/>
                        <a:pt x="31055" y="33999"/>
                      </a:cubicBezTo>
                      <a:cubicBezTo>
                        <a:pt x="33509" y="36856"/>
                        <a:pt x="34736" y="40772"/>
                        <a:pt x="34736" y="45749"/>
                      </a:cubicBezTo>
                      <a:cubicBezTo>
                        <a:pt x="34736" y="50686"/>
                        <a:pt x="33509" y="54588"/>
                        <a:pt x="31055" y="57454"/>
                      </a:cubicBezTo>
                      <a:cubicBezTo>
                        <a:pt x="28612" y="60321"/>
                        <a:pt x="25296" y="61754"/>
                        <a:pt x="21109" y="61754"/>
                      </a:cubicBezTo>
                      <a:cubicBezTo>
                        <a:pt x="16921" y="61754"/>
                        <a:pt x="13605" y="60321"/>
                        <a:pt x="11162" y="57454"/>
                      </a:cubicBezTo>
                      <a:cubicBezTo>
                        <a:pt x="8718" y="54588"/>
                        <a:pt x="7496" y="50686"/>
                        <a:pt x="7496" y="45749"/>
                      </a:cubicBezTo>
                      <a:cubicBezTo>
                        <a:pt x="7496" y="40772"/>
                        <a:pt x="8718" y="36856"/>
                        <a:pt x="11162" y="33999"/>
                      </a:cubicBezTo>
                      <a:cubicBezTo>
                        <a:pt x="13605" y="31153"/>
                        <a:pt x="16921" y="29729"/>
                        <a:pt x="21109" y="2972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3" name="Graphic 19">
                <a:extLst>
                  <a:ext uri="{FF2B5EF4-FFF2-40B4-BE49-F238E27FC236}">
                    <a16:creationId xmlns:a16="http://schemas.microsoft.com/office/drawing/2014/main" id="{6C5E4108-F174-E9AC-976F-C67D5C92E72F}"/>
                  </a:ext>
                </a:extLst>
              </p:cNvPr>
              <p:cNvGrpSpPr/>
              <p:nvPr/>
            </p:nvGrpSpPr>
            <p:grpSpPr>
              <a:xfrm>
                <a:off x="2103452" y="4697200"/>
                <a:ext cx="201757" cy="73717"/>
                <a:chOff x="2103452" y="4697200"/>
                <a:chExt cx="201757" cy="73717"/>
              </a:xfrm>
              <a:solidFill>
                <a:srgbClr val="000000"/>
              </a:solidFill>
            </p:grpSpPr>
            <p:sp>
              <p:nvSpPr>
                <p:cNvPr id="444" name="Freeform 443">
                  <a:extLst>
                    <a:ext uri="{FF2B5EF4-FFF2-40B4-BE49-F238E27FC236}">
                      <a16:creationId xmlns:a16="http://schemas.microsoft.com/office/drawing/2014/main" id="{54AD8462-7D6B-C4BD-26F6-68744D30480D}"/>
                    </a:ext>
                  </a:extLst>
                </p:cNvPr>
                <p:cNvSpPr/>
                <p:nvPr/>
              </p:nvSpPr>
              <p:spPr>
                <a:xfrm flipV="1">
                  <a:off x="2103452" y="4697200"/>
                  <a:ext cx="47295" cy="71278"/>
                </a:xfrm>
                <a:custGeom>
                  <a:avLst/>
                  <a:gdLst>
                    <a:gd name="connsiteX0" fmla="*/ 21772 w 47295"/>
                    <a:gd name="connsiteY0" fmla="*/ 31805 h 71278"/>
                    <a:gd name="connsiteX1" fmla="*/ 11308 w 47295"/>
                    <a:gd name="connsiteY1" fmla="*/ 28257 h 71278"/>
                    <a:gd name="connsiteX2" fmla="*/ 7509 w 47295"/>
                    <a:gd name="connsiteY2" fmla="*/ 18510 h 71278"/>
                    <a:gd name="connsiteX3" fmla="*/ 11308 w 47295"/>
                    <a:gd name="connsiteY3" fmla="*/ 8748 h 71278"/>
                    <a:gd name="connsiteX4" fmla="*/ 21772 w 47295"/>
                    <a:gd name="connsiteY4" fmla="*/ 5199 h 71278"/>
                    <a:gd name="connsiteX5" fmla="*/ 32251 w 47295"/>
                    <a:gd name="connsiteY5" fmla="*/ 8763 h 71278"/>
                    <a:gd name="connsiteX6" fmla="*/ 36094 w 47295"/>
                    <a:gd name="connsiteY6" fmla="*/ 18510 h 71278"/>
                    <a:gd name="connsiteX7" fmla="*/ 32280 w 47295"/>
                    <a:gd name="connsiteY7" fmla="*/ 28257 h 71278"/>
                    <a:gd name="connsiteX8" fmla="*/ 21772 w 47295"/>
                    <a:gd name="connsiteY8" fmla="*/ 31805 h 71278"/>
                    <a:gd name="connsiteX9" fmla="*/ 12446 w 47295"/>
                    <a:gd name="connsiteY9" fmla="*/ 35751 h 71278"/>
                    <a:gd name="connsiteX10" fmla="*/ 3090 w 47295"/>
                    <a:gd name="connsiteY10" fmla="*/ 41317 h 71278"/>
                    <a:gd name="connsiteX11" fmla="*/ -250 w 47295"/>
                    <a:gd name="connsiteY11" fmla="*/ 51315 h 71278"/>
                    <a:gd name="connsiteX12" fmla="*/ 5632 w 47295"/>
                    <a:gd name="connsiteY12" fmla="*/ 64331 h 71278"/>
                    <a:gd name="connsiteX13" fmla="*/ 21772 w 47295"/>
                    <a:gd name="connsiteY13" fmla="*/ 69116 h 71278"/>
                    <a:gd name="connsiteX14" fmla="*/ 37941 w 47295"/>
                    <a:gd name="connsiteY14" fmla="*/ 64331 h 71278"/>
                    <a:gd name="connsiteX15" fmla="*/ 43809 w 47295"/>
                    <a:gd name="connsiteY15" fmla="*/ 51315 h 71278"/>
                    <a:gd name="connsiteX16" fmla="*/ 40454 w 47295"/>
                    <a:gd name="connsiteY16" fmla="*/ 41317 h 71278"/>
                    <a:gd name="connsiteX17" fmla="*/ 31157 w 47295"/>
                    <a:gd name="connsiteY17" fmla="*/ 35751 h 71278"/>
                    <a:gd name="connsiteX18" fmla="*/ 41651 w 47295"/>
                    <a:gd name="connsiteY18" fmla="*/ 29626 h 71278"/>
                    <a:gd name="connsiteX19" fmla="*/ 45420 w 47295"/>
                    <a:gd name="connsiteY19" fmla="*/ 18510 h 71278"/>
                    <a:gd name="connsiteX20" fmla="*/ 39301 w 47295"/>
                    <a:gd name="connsiteY20" fmla="*/ 3167 h 71278"/>
                    <a:gd name="connsiteX21" fmla="*/ 21772 w 47295"/>
                    <a:gd name="connsiteY21" fmla="*/ -2163 h 71278"/>
                    <a:gd name="connsiteX22" fmla="*/ 4243 w 47295"/>
                    <a:gd name="connsiteY22" fmla="*/ 3167 h 71278"/>
                    <a:gd name="connsiteX23" fmla="*/ -1876 w 47295"/>
                    <a:gd name="connsiteY23" fmla="*/ 18510 h 71278"/>
                    <a:gd name="connsiteX24" fmla="*/ 1908 w 47295"/>
                    <a:gd name="connsiteY24" fmla="*/ 29626 h 71278"/>
                    <a:gd name="connsiteX25" fmla="*/ 12446 w 47295"/>
                    <a:gd name="connsiteY25" fmla="*/ 35751 h 71278"/>
                    <a:gd name="connsiteX26" fmla="*/ 9032 w 47295"/>
                    <a:gd name="connsiteY26" fmla="*/ 50431 h 71278"/>
                    <a:gd name="connsiteX27" fmla="*/ 12372 w 47295"/>
                    <a:gd name="connsiteY27" fmla="*/ 42112 h 71278"/>
                    <a:gd name="connsiteX28" fmla="*/ 21772 w 47295"/>
                    <a:gd name="connsiteY28" fmla="*/ 39123 h 71278"/>
                    <a:gd name="connsiteX29" fmla="*/ 31172 w 47295"/>
                    <a:gd name="connsiteY29" fmla="*/ 42112 h 71278"/>
                    <a:gd name="connsiteX30" fmla="*/ 34571 w 47295"/>
                    <a:gd name="connsiteY30" fmla="*/ 50431 h 71278"/>
                    <a:gd name="connsiteX31" fmla="*/ 31172 w 47295"/>
                    <a:gd name="connsiteY31" fmla="*/ 58765 h 71278"/>
                    <a:gd name="connsiteX32" fmla="*/ 21772 w 47295"/>
                    <a:gd name="connsiteY32" fmla="*/ 61754 h 71278"/>
                    <a:gd name="connsiteX33" fmla="*/ 12372 w 47295"/>
                    <a:gd name="connsiteY33" fmla="*/ 58765 h 71278"/>
                    <a:gd name="connsiteX34" fmla="*/ 9032 w 47295"/>
                    <a:gd name="connsiteY34" fmla="*/ 50431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772" y="31805"/>
                      </a:moveTo>
                      <a:cubicBezTo>
                        <a:pt x="17338" y="31805"/>
                        <a:pt x="13850" y="30623"/>
                        <a:pt x="11308" y="28257"/>
                      </a:cubicBezTo>
                      <a:cubicBezTo>
                        <a:pt x="8775" y="25891"/>
                        <a:pt x="7509" y="22642"/>
                        <a:pt x="7509" y="18510"/>
                      </a:cubicBezTo>
                      <a:cubicBezTo>
                        <a:pt x="7509" y="14367"/>
                        <a:pt x="8775" y="11113"/>
                        <a:pt x="11308" y="8748"/>
                      </a:cubicBezTo>
                      <a:cubicBezTo>
                        <a:pt x="13850" y="6382"/>
                        <a:pt x="17338" y="5199"/>
                        <a:pt x="21772" y="5199"/>
                      </a:cubicBezTo>
                      <a:cubicBezTo>
                        <a:pt x="26206" y="5199"/>
                        <a:pt x="29699" y="6387"/>
                        <a:pt x="32251" y="8763"/>
                      </a:cubicBezTo>
                      <a:cubicBezTo>
                        <a:pt x="34813" y="11148"/>
                        <a:pt x="36094" y="14397"/>
                        <a:pt x="36094" y="18510"/>
                      </a:cubicBezTo>
                      <a:cubicBezTo>
                        <a:pt x="36094" y="22642"/>
                        <a:pt x="34823" y="25891"/>
                        <a:pt x="32280" y="28257"/>
                      </a:cubicBezTo>
                      <a:cubicBezTo>
                        <a:pt x="29748" y="30623"/>
                        <a:pt x="26245" y="31805"/>
                        <a:pt x="21772" y="31805"/>
                      </a:cubicBezTo>
                      <a:close/>
                      <a:moveTo>
                        <a:pt x="12446" y="35751"/>
                      </a:moveTo>
                      <a:cubicBezTo>
                        <a:pt x="8445" y="36733"/>
                        <a:pt x="5327" y="38588"/>
                        <a:pt x="3090" y="41317"/>
                      </a:cubicBezTo>
                      <a:cubicBezTo>
                        <a:pt x="863" y="44056"/>
                        <a:pt x="-250" y="47388"/>
                        <a:pt x="-250" y="51315"/>
                      </a:cubicBezTo>
                      <a:cubicBezTo>
                        <a:pt x="-250" y="56802"/>
                        <a:pt x="1711" y="61140"/>
                        <a:pt x="5632" y="64331"/>
                      </a:cubicBezTo>
                      <a:cubicBezTo>
                        <a:pt x="9564" y="67521"/>
                        <a:pt x="14944" y="69116"/>
                        <a:pt x="21772" y="69116"/>
                      </a:cubicBezTo>
                      <a:cubicBezTo>
                        <a:pt x="28640" y="69116"/>
                        <a:pt x="34029" y="67521"/>
                        <a:pt x="37941" y="64331"/>
                      </a:cubicBezTo>
                      <a:cubicBezTo>
                        <a:pt x="41853" y="61140"/>
                        <a:pt x="43809" y="56802"/>
                        <a:pt x="43809" y="51315"/>
                      </a:cubicBezTo>
                      <a:cubicBezTo>
                        <a:pt x="43809" y="47388"/>
                        <a:pt x="42690" y="44056"/>
                        <a:pt x="40454" y="41317"/>
                      </a:cubicBezTo>
                      <a:cubicBezTo>
                        <a:pt x="38227" y="38588"/>
                        <a:pt x="35128" y="36733"/>
                        <a:pt x="31157" y="35751"/>
                      </a:cubicBezTo>
                      <a:cubicBezTo>
                        <a:pt x="35650" y="34711"/>
                        <a:pt x="39148" y="32669"/>
                        <a:pt x="41651" y="29626"/>
                      </a:cubicBezTo>
                      <a:cubicBezTo>
                        <a:pt x="44163" y="26593"/>
                        <a:pt x="45420" y="22888"/>
                        <a:pt x="45420" y="18510"/>
                      </a:cubicBezTo>
                      <a:cubicBezTo>
                        <a:pt x="45420" y="11845"/>
                        <a:pt x="43380" y="6731"/>
                        <a:pt x="39301" y="3167"/>
                      </a:cubicBezTo>
                      <a:cubicBezTo>
                        <a:pt x="35222" y="-386"/>
                        <a:pt x="29379" y="-2163"/>
                        <a:pt x="21772" y="-2163"/>
                      </a:cubicBezTo>
                      <a:cubicBezTo>
                        <a:pt x="14175" y="-2163"/>
                        <a:pt x="8332" y="-386"/>
                        <a:pt x="4243" y="3167"/>
                      </a:cubicBezTo>
                      <a:cubicBezTo>
                        <a:pt x="164" y="6731"/>
                        <a:pt x="-1876" y="11845"/>
                        <a:pt x="-1876" y="18510"/>
                      </a:cubicBezTo>
                      <a:cubicBezTo>
                        <a:pt x="-1876" y="22888"/>
                        <a:pt x="-615" y="26593"/>
                        <a:pt x="1908" y="29626"/>
                      </a:cubicBezTo>
                      <a:cubicBezTo>
                        <a:pt x="4440" y="32669"/>
                        <a:pt x="7953" y="34711"/>
                        <a:pt x="12446" y="35751"/>
                      </a:cubicBezTo>
                      <a:close/>
                      <a:moveTo>
                        <a:pt x="9032" y="50431"/>
                      </a:moveTo>
                      <a:cubicBezTo>
                        <a:pt x="9032" y="46878"/>
                        <a:pt x="10145" y="44105"/>
                        <a:pt x="12372" y="42112"/>
                      </a:cubicBezTo>
                      <a:cubicBezTo>
                        <a:pt x="14608" y="40120"/>
                        <a:pt x="17742" y="39123"/>
                        <a:pt x="21772" y="39123"/>
                      </a:cubicBezTo>
                      <a:cubicBezTo>
                        <a:pt x="25782" y="39123"/>
                        <a:pt x="28915" y="40120"/>
                        <a:pt x="31172" y="42112"/>
                      </a:cubicBezTo>
                      <a:cubicBezTo>
                        <a:pt x="33438" y="44105"/>
                        <a:pt x="34571" y="46878"/>
                        <a:pt x="34571" y="50431"/>
                      </a:cubicBezTo>
                      <a:cubicBezTo>
                        <a:pt x="34571" y="53994"/>
                        <a:pt x="33438" y="56772"/>
                        <a:pt x="31172" y="58765"/>
                      </a:cubicBezTo>
                      <a:cubicBezTo>
                        <a:pt x="28915" y="60757"/>
                        <a:pt x="25782" y="61754"/>
                        <a:pt x="21772" y="61754"/>
                      </a:cubicBezTo>
                      <a:cubicBezTo>
                        <a:pt x="17742" y="61754"/>
                        <a:pt x="14608" y="60757"/>
                        <a:pt x="12372" y="58765"/>
                      </a:cubicBezTo>
                      <a:cubicBezTo>
                        <a:pt x="10145" y="56772"/>
                        <a:pt x="9032" y="53994"/>
                        <a:pt x="9032" y="504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5" name="Freeform 444">
                  <a:extLst>
                    <a:ext uri="{FF2B5EF4-FFF2-40B4-BE49-F238E27FC236}">
                      <a16:creationId xmlns:a16="http://schemas.microsoft.com/office/drawing/2014/main" id="{74C39B2C-A7B4-3D07-632D-B11096067F0D}"/>
                    </a:ext>
                  </a:extLst>
                </p:cNvPr>
                <p:cNvSpPr/>
                <p:nvPr/>
              </p:nvSpPr>
              <p:spPr>
                <a:xfrm flipV="1">
                  <a:off x="2167329" y="4755448"/>
                  <a:ext cx="9754" cy="11690"/>
                </a:xfrm>
                <a:custGeom>
                  <a:avLst/>
                  <a:gdLst>
                    <a:gd name="connsiteX0" fmla="*/ -851 w 9754"/>
                    <a:gd name="connsiteY0" fmla="*/ 11464 h 11690"/>
                    <a:gd name="connsiteX1" fmla="*/ 8904 w 9754"/>
                    <a:gd name="connsiteY1" fmla="*/ 11464 h 11690"/>
                    <a:gd name="connsiteX2" fmla="*/ 8904 w 9754"/>
                    <a:gd name="connsiteY2" fmla="*/ -227 h 11690"/>
                    <a:gd name="connsiteX3" fmla="*/ -851 w 9754"/>
                    <a:gd name="connsiteY3" fmla="*/ -227 h 11690"/>
                    <a:gd name="connsiteX4" fmla="*/ -851 w 9754"/>
                    <a:gd name="connsiteY4" fmla="*/ 11464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51" y="11464"/>
                      </a:moveTo>
                      <a:lnTo>
                        <a:pt x="8904" y="11464"/>
                      </a:lnTo>
                      <a:lnTo>
                        <a:pt x="8904" y="-227"/>
                      </a:lnTo>
                      <a:lnTo>
                        <a:pt x="-851" y="-227"/>
                      </a:lnTo>
                      <a:lnTo>
                        <a:pt x="-851" y="11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6" name="Freeform 445">
                  <a:extLst>
                    <a:ext uri="{FF2B5EF4-FFF2-40B4-BE49-F238E27FC236}">
                      <a16:creationId xmlns:a16="http://schemas.microsoft.com/office/drawing/2014/main" id="{0385ECF2-AA56-BA72-0EC6-C7A4F72227E8}"/>
                    </a:ext>
                  </a:extLst>
                </p:cNvPr>
                <p:cNvSpPr/>
                <p:nvPr/>
              </p:nvSpPr>
              <p:spPr>
                <a:xfrm flipV="1">
                  <a:off x="2193894" y="4697200"/>
                  <a:ext cx="47620" cy="71278"/>
                </a:xfrm>
                <a:custGeom>
                  <a:avLst/>
                  <a:gdLst>
                    <a:gd name="connsiteX0" fmla="*/ 22733 w 47620"/>
                    <a:gd name="connsiteY0" fmla="*/ 37224 h 71278"/>
                    <a:gd name="connsiteX1" fmla="*/ 12771 w 47620"/>
                    <a:gd name="connsiteY1" fmla="*/ 32939 h 71278"/>
                    <a:gd name="connsiteX2" fmla="*/ 9106 w 47620"/>
                    <a:gd name="connsiteY2" fmla="*/ 21219 h 71278"/>
                    <a:gd name="connsiteX3" fmla="*/ 12771 w 47620"/>
                    <a:gd name="connsiteY3" fmla="*/ 9499 h 71278"/>
                    <a:gd name="connsiteX4" fmla="*/ 22733 w 47620"/>
                    <a:gd name="connsiteY4" fmla="*/ 5199 h 71278"/>
                    <a:gd name="connsiteX5" fmla="*/ 32680 w 47620"/>
                    <a:gd name="connsiteY5" fmla="*/ 9499 h 71278"/>
                    <a:gd name="connsiteX6" fmla="*/ 36345 w 47620"/>
                    <a:gd name="connsiteY6" fmla="*/ 21219 h 71278"/>
                    <a:gd name="connsiteX7" fmla="*/ 32680 w 47620"/>
                    <a:gd name="connsiteY7" fmla="*/ 32939 h 71278"/>
                    <a:gd name="connsiteX8" fmla="*/ 22733 w 47620"/>
                    <a:gd name="connsiteY8" fmla="*/ 37224 h 71278"/>
                    <a:gd name="connsiteX9" fmla="*/ 41252 w 47620"/>
                    <a:gd name="connsiteY9" fmla="*/ 66362 h 71278"/>
                    <a:gd name="connsiteX10" fmla="*/ 41252 w 47620"/>
                    <a:gd name="connsiteY10" fmla="*/ 57896 h 71278"/>
                    <a:gd name="connsiteX11" fmla="*/ 34158 w 47620"/>
                    <a:gd name="connsiteY11" fmla="*/ 60414 h 71278"/>
                    <a:gd name="connsiteX12" fmla="*/ 27063 w 47620"/>
                    <a:gd name="connsiteY12" fmla="*/ 61297 h 71278"/>
                    <a:gd name="connsiteX13" fmla="*/ 12949 w 47620"/>
                    <a:gd name="connsiteY13" fmla="*/ 55084 h 71278"/>
                    <a:gd name="connsiteX14" fmla="*/ 7391 w 47620"/>
                    <a:gd name="connsiteY14" fmla="*/ 36311 h 71278"/>
                    <a:gd name="connsiteX15" fmla="*/ 14220 w 47620"/>
                    <a:gd name="connsiteY15" fmla="*/ 42451 h 71278"/>
                    <a:gd name="connsiteX16" fmla="*/ 23280 w 47620"/>
                    <a:gd name="connsiteY16" fmla="*/ 44586 h 71278"/>
                    <a:gd name="connsiteX17" fmla="*/ 39700 w 47620"/>
                    <a:gd name="connsiteY17" fmla="*/ 38299 h 71278"/>
                    <a:gd name="connsiteX18" fmla="*/ 45730 w 47620"/>
                    <a:gd name="connsiteY18" fmla="*/ 21219 h 71278"/>
                    <a:gd name="connsiteX19" fmla="*/ 39449 w 47620"/>
                    <a:gd name="connsiteY19" fmla="*/ 4228 h 71278"/>
                    <a:gd name="connsiteX20" fmla="*/ 22733 w 47620"/>
                    <a:gd name="connsiteY20" fmla="*/ -2163 h 71278"/>
                    <a:gd name="connsiteX21" fmla="*/ 4435 w 47620"/>
                    <a:gd name="connsiteY21" fmla="*/ 6966 h 71278"/>
                    <a:gd name="connsiteX22" fmla="*/ -1890 w 47620"/>
                    <a:gd name="connsiteY22" fmla="*/ 33455 h 71278"/>
                    <a:gd name="connsiteX23" fmla="*/ 5869 w 47620"/>
                    <a:gd name="connsiteY23" fmla="*/ 59427 h 71278"/>
                    <a:gd name="connsiteX24" fmla="*/ 26694 w 47620"/>
                    <a:gd name="connsiteY24" fmla="*/ 69116 h 71278"/>
                    <a:gd name="connsiteX25" fmla="*/ 33788 w 47620"/>
                    <a:gd name="connsiteY25" fmla="*/ 68424 h 71278"/>
                    <a:gd name="connsiteX26" fmla="*/ 41252 w 47620"/>
                    <a:gd name="connsiteY26" fmla="*/ 66362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0" h="71278">
                      <a:moveTo>
                        <a:pt x="22733" y="37224"/>
                      </a:moveTo>
                      <a:cubicBezTo>
                        <a:pt x="18545" y="37224"/>
                        <a:pt x="15225" y="35796"/>
                        <a:pt x="12771" y="32939"/>
                      </a:cubicBezTo>
                      <a:cubicBezTo>
                        <a:pt x="10328" y="30093"/>
                        <a:pt x="9106" y="26186"/>
                        <a:pt x="9106" y="21219"/>
                      </a:cubicBezTo>
                      <a:cubicBezTo>
                        <a:pt x="9106" y="16282"/>
                        <a:pt x="10328" y="12375"/>
                        <a:pt x="12771" y="9499"/>
                      </a:cubicBezTo>
                      <a:cubicBezTo>
                        <a:pt x="15225" y="6632"/>
                        <a:pt x="18545" y="5199"/>
                        <a:pt x="22733" y="5199"/>
                      </a:cubicBezTo>
                      <a:cubicBezTo>
                        <a:pt x="26921" y="5199"/>
                        <a:pt x="30236" y="6632"/>
                        <a:pt x="32680" y="9499"/>
                      </a:cubicBezTo>
                      <a:cubicBezTo>
                        <a:pt x="35123" y="12375"/>
                        <a:pt x="36345" y="16282"/>
                        <a:pt x="36345" y="21219"/>
                      </a:cubicBezTo>
                      <a:cubicBezTo>
                        <a:pt x="36345" y="26186"/>
                        <a:pt x="35123" y="30093"/>
                        <a:pt x="32680" y="32939"/>
                      </a:cubicBezTo>
                      <a:cubicBezTo>
                        <a:pt x="30236" y="35796"/>
                        <a:pt x="26921" y="37224"/>
                        <a:pt x="22733" y="37224"/>
                      </a:cubicBezTo>
                      <a:close/>
                      <a:moveTo>
                        <a:pt x="41252" y="66362"/>
                      </a:moveTo>
                      <a:lnTo>
                        <a:pt x="41252" y="57896"/>
                      </a:lnTo>
                      <a:cubicBezTo>
                        <a:pt x="38907" y="58996"/>
                        <a:pt x="36542" y="59835"/>
                        <a:pt x="34158" y="60414"/>
                      </a:cubicBezTo>
                      <a:cubicBezTo>
                        <a:pt x="31773" y="61003"/>
                        <a:pt x="29409" y="61297"/>
                        <a:pt x="27063" y="61297"/>
                      </a:cubicBezTo>
                      <a:cubicBezTo>
                        <a:pt x="20905" y="61297"/>
                        <a:pt x="16200" y="59226"/>
                        <a:pt x="12949" y="55084"/>
                      </a:cubicBezTo>
                      <a:cubicBezTo>
                        <a:pt x="9707" y="50942"/>
                        <a:pt x="7854" y="44684"/>
                        <a:pt x="7391" y="36311"/>
                      </a:cubicBezTo>
                      <a:cubicBezTo>
                        <a:pt x="9204" y="38981"/>
                        <a:pt x="11481" y="41027"/>
                        <a:pt x="14220" y="42451"/>
                      </a:cubicBezTo>
                      <a:cubicBezTo>
                        <a:pt x="16969" y="43874"/>
                        <a:pt x="19989" y="44586"/>
                        <a:pt x="23280" y="44586"/>
                      </a:cubicBezTo>
                      <a:cubicBezTo>
                        <a:pt x="30207" y="44586"/>
                        <a:pt x="35680" y="42490"/>
                        <a:pt x="39700" y="38299"/>
                      </a:cubicBezTo>
                      <a:cubicBezTo>
                        <a:pt x="43720" y="34117"/>
                        <a:pt x="45730" y="28424"/>
                        <a:pt x="45730" y="21219"/>
                      </a:cubicBezTo>
                      <a:cubicBezTo>
                        <a:pt x="45730" y="14161"/>
                        <a:pt x="43637" y="8497"/>
                        <a:pt x="39449" y="4228"/>
                      </a:cubicBezTo>
                      <a:cubicBezTo>
                        <a:pt x="35261" y="-33"/>
                        <a:pt x="29689" y="-2163"/>
                        <a:pt x="22733" y="-2163"/>
                      </a:cubicBezTo>
                      <a:cubicBezTo>
                        <a:pt x="14752" y="-2163"/>
                        <a:pt x="8653" y="880"/>
                        <a:pt x="4435" y="6966"/>
                      </a:cubicBezTo>
                      <a:cubicBezTo>
                        <a:pt x="218" y="13062"/>
                        <a:pt x="-1890" y="21891"/>
                        <a:pt x="-1890" y="33455"/>
                      </a:cubicBezTo>
                      <a:cubicBezTo>
                        <a:pt x="-1890" y="44311"/>
                        <a:pt x="696" y="52969"/>
                        <a:pt x="5869" y="59427"/>
                      </a:cubicBezTo>
                      <a:cubicBezTo>
                        <a:pt x="11042" y="65886"/>
                        <a:pt x="17984" y="69116"/>
                        <a:pt x="26694" y="69116"/>
                      </a:cubicBezTo>
                      <a:cubicBezTo>
                        <a:pt x="29039" y="69116"/>
                        <a:pt x="31404" y="68885"/>
                        <a:pt x="33788" y="68424"/>
                      </a:cubicBezTo>
                      <a:cubicBezTo>
                        <a:pt x="36173" y="67962"/>
                        <a:pt x="38661" y="67275"/>
                        <a:pt x="41252" y="663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7" name="Freeform 446">
                  <a:extLst>
                    <a:ext uri="{FF2B5EF4-FFF2-40B4-BE49-F238E27FC236}">
                      <a16:creationId xmlns:a16="http://schemas.microsoft.com/office/drawing/2014/main" id="{0EEC1F00-BEE6-D72F-8BE8-4E9169A26C94}"/>
                    </a:ext>
                  </a:extLst>
                </p:cNvPr>
                <p:cNvSpPr/>
                <p:nvPr/>
              </p:nvSpPr>
              <p:spPr>
                <a:xfrm flipV="1">
                  <a:off x="2255229" y="4698437"/>
                  <a:ext cx="44339" cy="68701"/>
                </a:xfrm>
                <a:custGeom>
                  <a:avLst/>
                  <a:gdLst>
                    <a:gd name="connsiteX0" fmla="*/ -1851 w 44339"/>
                    <a:gd name="connsiteY0" fmla="*/ 66536 h 68701"/>
                    <a:gd name="connsiteX1" fmla="*/ 42489 w 44339"/>
                    <a:gd name="connsiteY1" fmla="*/ 66536 h 68701"/>
                    <a:gd name="connsiteX2" fmla="*/ 42489 w 44339"/>
                    <a:gd name="connsiteY2" fmla="*/ 62575 h 68701"/>
                    <a:gd name="connsiteX3" fmla="*/ 17451 w 44339"/>
                    <a:gd name="connsiteY3" fmla="*/ -2166 h 68701"/>
                    <a:gd name="connsiteX4" fmla="*/ 7711 w 44339"/>
                    <a:gd name="connsiteY4" fmla="*/ -2166 h 68701"/>
                    <a:gd name="connsiteX5" fmla="*/ 31271 w 44339"/>
                    <a:gd name="connsiteY5" fmla="*/ 58703 h 68701"/>
                    <a:gd name="connsiteX6" fmla="*/ -1851 w 44339"/>
                    <a:gd name="connsiteY6" fmla="*/ 58703 h 68701"/>
                    <a:gd name="connsiteX7" fmla="*/ -1851 w 44339"/>
                    <a:gd name="connsiteY7" fmla="*/ 66536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39" h="68701">
                      <a:moveTo>
                        <a:pt x="-1851" y="66536"/>
                      </a:moveTo>
                      <a:lnTo>
                        <a:pt x="42489" y="66536"/>
                      </a:lnTo>
                      <a:lnTo>
                        <a:pt x="42489" y="62575"/>
                      </a:lnTo>
                      <a:lnTo>
                        <a:pt x="17451" y="-2166"/>
                      </a:lnTo>
                      <a:lnTo>
                        <a:pt x="7711" y="-2166"/>
                      </a:lnTo>
                      <a:lnTo>
                        <a:pt x="31271" y="58703"/>
                      </a:lnTo>
                      <a:lnTo>
                        <a:pt x="-1851" y="58703"/>
                      </a:lnTo>
                      <a:lnTo>
                        <a:pt x="-1851" y="665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48" name="Graphic 19">
                <a:extLst>
                  <a:ext uri="{FF2B5EF4-FFF2-40B4-BE49-F238E27FC236}">
                    <a16:creationId xmlns:a16="http://schemas.microsoft.com/office/drawing/2014/main" id="{67374D35-9F38-53CF-D6A8-5082F7A5250A}"/>
                  </a:ext>
                </a:extLst>
              </p:cNvPr>
              <p:cNvGrpSpPr/>
              <p:nvPr/>
            </p:nvGrpSpPr>
            <p:grpSpPr>
              <a:xfrm>
                <a:off x="2611505" y="4697200"/>
                <a:ext cx="200191" cy="73717"/>
                <a:chOff x="2611505" y="4697200"/>
                <a:chExt cx="200191" cy="73717"/>
              </a:xfrm>
              <a:solidFill>
                <a:srgbClr val="000000"/>
              </a:solidFill>
            </p:grpSpPr>
            <p:sp>
              <p:nvSpPr>
                <p:cNvPr id="449" name="Freeform 448">
                  <a:extLst>
                    <a:ext uri="{FF2B5EF4-FFF2-40B4-BE49-F238E27FC236}">
                      <a16:creationId xmlns:a16="http://schemas.microsoft.com/office/drawing/2014/main" id="{F83CFBFD-F9D0-2210-8760-B6074E8C573A}"/>
                    </a:ext>
                  </a:extLst>
                </p:cNvPr>
                <p:cNvSpPr/>
                <p:nvPr/>
              </p:nvSpPr>
              <p:spPr>
                <a:xfrm flipV="1">
                  <a:off x="2611505" y="4698437"/>
                  <a:ext cx="44339" cy="68701"/>
                </a:xfrm>
                <a:custGeom>
                  <a:avLst/>
                  <a:gdLst>
                    <a:gd name="connsiteX0" fmla="*/ -1813 w 44339"/>
                    <a:gd name="connsiteY0" fmla="*/ 66536 h 68701"/>
                    <a:gd name="connsiteX1" fmla="*/ 42526 w 44339"/>
                    <a:gd name="connsiteY1" fmla="*/ 66536 h 68701"/>
                    <a:gd name="connsiteX2" fmla="*/ 42526 w 44339"/>
                    <a:gd name="connsiteY2" fmla="*/ 62575 h 68701"/>
                    <a:gd name="connsiteX3" fmla="*/ 17489 w 44339"/>
                    <a:gd name="connsiteY3" fmla="*/ -2166 h 68701"/>
                    <a:gd name="connsiteX4" fmla="*/ 7749 w 44339"/>
                    <a:gd name="connsiteY4" fmla="*/ -2166 h 68701"/>
                    <a:gd name="connsiteX5" fmla="*/ 31308 w 44339"/>
                    <a:gd name="connsiteY5" fmla="*/ 58703 h 68701"/>
                    <a:gd name="connsiteX6" fmla="*/ -1813 w 44339"/>
                    <a:gd name="connsiteY6" fmla="*/ 58703 h 68701"/>
                    <a:gd name="connsiteX7" fmla="*/ -1813 w 44339"/>
                    <a:gd name="connsiteY7" fmla="*/ 66536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39" h="68701">
                      <a:moveTo>
                        <a:pt x="-1813" y="66536"/>
                      </a:moveTo>
                      <a:lnTo>
                        <a:pt x="42526" y="66536"/>
                      </a:lnTo>
                      <a:lnTo>
                        <a:pt x="42526" y="62575"/>
                      </a:lnTo>
                      <a:lnTo>
                        <a:pt x="17489" y="-2166"/>
                      </a:lnTo>
                      <a:lnTo>
                        <a:pt x="7749" y="-2166"/>
                      </a:lnTo>
                      <a:lnTo>
                        <a:pt x="31308" y="58703"/>
                      </a:lnTo>
                      <a:lnTo>
                        <a:pt x="-1813" y="58703"/>
                      </a:lnTo>
                      <a:lnTo>
                        <a:pt x="-1813" y="6653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0" name="Freeform 449">
                  <a:extLst>
                    <a:ext uri="{FF2B5EF4-FFF2-40B4-BE49-F238E27FC236}">
                      <a16:creationId xmlns:a16="http://schemas.microsoft.com/office/drawing/2014/main" id="{2A229AC7-850C-B751-7664-253D23237B14}"/>
                    </a:ext>
                  </a:extLst>
                </p:cNvPr>
                <p:cNvSpPr/>
                <p:nvPr/>
              </p:nvSpPr>
              <p:spPr>
                <a:xfrm flipV="1">
                  <a:off x="2674037" y="4755448"/>
                  <a:ext cx="9754" cy="11690"/>
                </a:xfrm>
                <a:custGeom>
                  <a:avLst/>
                  <a:gdLst>
                    <a:gd name="connsiteX0" fmla="*/ -798 w 9754"/>
                    <a:gd name="connsiteY0" fmla="*/ 11464 h 11690"/>
                    <a:gd name="connsiteX1" fmla="*/ 8957 w 9754"/>
                    <a:gd name="connsiteY1" fmla="*/ 11464 h 11690"/>
                    <a:gd name="connsiteX2" fmla="*/ 8957 w 9754"/>
                    <a:gd name="connsiteY2" fmla="*/ -227 h 11690"/>
                    <a:gd name="connsiteX3" fmla="*/ -798 w 9754"/>
                    <a:gd name="connsiteY3" fmla="*/ -227 h 11690"/>
                    <a:gd name="connsiteX4" fmla="*/ -798 w 9754"/>
                    <a:gd name="connsiteY4" fmla="*/ 11464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8" y="11464"/>
                      </a:moveTo>
                      <a:lnTo>
                        <a:pt x="8957" y="11464"/>
                      </a:lnTo>
                      <a:lnTo>
                        <a:pt x="8957" y="-227"/>
                      </a:lnTo>
                      <a:lnTo>
                        <a:pt x="-798" y="-227"/>
                      </a:lnTo>
                      <a:lnTo>
                        <a:pt x="-798" y="11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1" name="Freeform 450">
                  <a:extLst>
                    <a:ext uri="{FF2B5EF4-FFF2-40B4-BE49-F238E27FC236}">
                      <a16:creationId xmlns:a16="http://schemas.microsoft.com/office/drawing/2014/main" id="{C4CEE844-983B-97E8-F644-14541CD25528}"/>
                    </a:ext>
                  </a:extLst>
                </p:cNvPr>
                <p:cNvSpPr/>
                <p:nvPr/>
              </p:nvSpPr>
              <p:spPr>
                <a:xfrm flipV="1">
                  <a:off x="2700928" y="4697200"/>
                  <a:ext cx="43778" cy="69938"/>
                </a:xfrm>
                <a:custGeom>
                  <a:avLst/>
                  <a:gdLst>
                    <a:gd name="connsiteX0" fmla="*/ 9489 w 43778"/>
                    <a:gd name="connsiteY0" fmla="*/ 5610 h 69938"/>
                    <a:gd name="connsiteX1" fmla="*/ 42049 w 43778"/>
                    <a:gd name="connsiteY1" fmla="*/ 5610 h 69938"/>
                    <a:gd name="connsiteX2" fmla="*/ 42049 w 43778"/>
                    <a:gd name="connsiteY2" fmla="*/ -2208 h 69938"/>
                    <a:gd name="connsiteX3" fmla="*/ -1729 w 43778"/>
                    <a:gd name="connsiteY3" fmla="*/ -2208 h 69938"/>
                    <a:gd name="connsiteX4" fmla="*/ -1729 w 43778"/>
                    <a:gd name="connsiteY4" fmla="*/ 5610 h 69938"/>
                    <a:gd name="connsiteX5" fmla="*/ 12741 w 43778"/>
                    <a:gd name="connsiteY5" fmla="*/ 20305 h 69938"/>
                    <a:gd name="connsiteX6" fmla="*/ 24269 w 43778"/>
                    <a:gd name="connsiteY6" fmla="*/ 32216 h 69938"/>
                    <a:gd name="connsiteX7" fmla="*/ 30521 w 43778"/>
                    <a:gd name="connsiteY7" fmla="*/ 40697 h 69938"/>
                    <a:gd name="connsiteX8" fmla="*/ 32309 w 43778"/>
                    <a:gd name="connsiteY8" fmla="*/ 47529 h 69938"/>
                    <a:gd name="connsiteX9" fmla="*/ 28452 w 43778"/>
                    <a:gd name="connsiteY9" fmla="*/ 56452 h 69938"/>
                    <a:gd name="connsiteX10" fmla="*/ 18401 w 43778"/>
                    <a:gd name="connsiteY10" fmla="*/ 59912 h 69938"/>
                    <a:gd name="connsiteX11" fmla="*/ 9134 w 43778"/>
                    <a:gd name="connsiteY11" fmla="*/ 58395 h 69938"/>
                    <a:gd name="connsiteX12" fmla="*/ -1271 w 43778"/>
                    <a:gd name="connsiteY12" fmla="*/ 53787 h 69938"/>
                    <a:gd name="connsiteX13" fmla="*/ -1271 w 43778"/>
                    <a:gd name="connsiteY13" fmla="*/ 63181 h 69938"/>
                    <a:gd name="connsiteX14" fmla="*/ 9252 w 43778"/>
                    <a:gd name="connsiteY14" fmla="*/ 66582 h 69938"/>
                    <a:gd name="connsiteX15" fmla="*/ 18224 w 43778"/>
                    <a:gd name="connsiteY15" fmla="*/ 67730 h 69938"/>
                    <a:gd name="connsiteX16" fmla="*/ 35309 w 43778"/>
                    <a:gd name="connsiteY16" fmla="*/ 62386 h 69938"/>
                    <a:gd name="connsiteX17" fmla="*/ 41680 w 43778"/>
                    <a:gd name="connsiteY17" fmla="*/ 48133 h 69938"/>
                    <a:gd name="connsiteX18" fmla="*/ 40083 w 43778"/>
                    <a:gd name="connsiteY18" fmla="*/ 40094 h 69938"/>
                    <a:gd name="connsiteX19" fmla="*/ 34290 w 43778"/>
                    <a:gd name="connsiteY19" fmla="*/ 31156 h 69938"/>
                    <a:gd name="connsiteX20" fmla="*/ 26944 w 43778"/>
                    <a:gd name="connsiteY20" fmla="*/ 23441 h 69938"/>
                    <a:gd name="connsiteX21" fmla="*/ 9489 w 43778"/>
                    <a:gd name="connsiteY21" fmla="*/ 5610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489" y="5610"/>
                      </a:moveTo>
                      <a:lnTo>
                        <a:pt x="42049" y="5610"/>
                      </a:lnTo>
                      <a:lnTo>
                        <a:pt x="42049" y="-2208"/>
                      </a:lnTo>
                      <a:lnTo>
                        <a:pt x="-1729" y="-2208"/>
                      </a:lnTo>
                      <a:lnTo>
                        <a:pt x="-1729" y="5610"/>
                      </a:lnTo>
                      <a:cubicBezTo>
                        <a:pt x="1808" y="9262"/>
                        <a:pt x="6632" y="14160"/>
                        <a:pt x="12741" y="20305"/>
                      </a:cubicBezTo>
                      <a:cubicBezTo>
                        <a:pt x="18859" y="26459"/>
                        <a:pt x="22702" y="30430"/>
                        <a:pt x="24269" y="32216"/>
                      </a:cubicBezTo>
                      <a:cubicBezTo>
                        <a:pt x="27254" y="35554"/>
                        <a:pt x="29338" y="38381"/>
                        <a:pt x="30521" y="40697"/>
                      </a:cubicBezTo>
                      <a:cubicBezTo>
                        <a:pt x="31713" y="43014"/>
                        <a:pt x="32309" y="45291"/>
                        <a:pt x="32309" y="47529"/>
                      </a:cubicBezTo>
                      <a:cubicBezTo>
                        <a:pt x="32309" y="51181"/>
                        <a:pt x="31023" y="54155"/>
                        <a:pt x="28452" y="56452"/>
                      </a:cubicBezTo>
                      <a:cubicBezTo>
                        <a:pt x="25880" y="58759"/>
                        <a:pt x="22530" y="59912"/>
                        <a:pt x="18401" y="59912"/>
                      </a:cubicBezTo>
                      <a:cubicBezTo>
                        <a:pt x="15475" y="59912"/>
                        <a:pt x="12386" y="59407"/>
                        <a:pt x="9134" y="58395"/>
                      </a:cubicBezTo>
                      <a:cubicBezTo>
                        <a:pt x="5892" y="57384"/>
                        <a:pt x="2424" y="55848"/>
                        <a:pt x="-1271" y="53787"/>
                      </a:cubicBezTo>
                      <a:lnTo>
                        <a:pt x="-1271" y="63181"/>
                      </a:lnTo>
                      <a:cubicBezTo>
                        <a:pt x="2483" y="64683"/>
                        <a:pt x="5991" y="65816"/>
                        <a:pt x="9252" y="66582"/>
                      </a:cubicBezTo>
                      <a:cubicBezTo>
                        <a:pt x="12524" y="67348"/>
                        <a:pt x="15514" y="67730"/>
                        <a:pt x="18224" y="67730"/>
                      </a:cubicBezTo>
                      <a:cubicBezTo>
                        <a:pt x="25367" y="67730"/>
                        <a:pt x="31063" y="65949"/>
                        <a:pt x="35309" y="62386"/>
                      </a:cubicBezTo>
                      <a:cubicBezTo>
                        <a:pt x="39556" y="58832"/>
                        <a:pt x="41680" y="54081"/>
                        <a:pt x="41680" y="48133"/>
                      </a:cubicBezTo>
                      <a:cubicBezTo>
                        <a:pt x="41680" y="45306"/>
                        <a:pt x="41148" y="42626"/>
                        <a:pt x="40083" y="40094"/>
                      </a:cubicBezTo>
                      <a:cubicBezTo>
                        <a:pt x="39029" y="37571"/>
                        <a:pt x="37098" y="34592"/>
                        <a:pt x="34290" y="31156"/>
                      </a:cubicBezTo>
                      <a:cubicBezTo>
                        <a:pt x="33521" y="30263"/>
                        <a:pt x="31073" y="27691"/>
                        <a:pt x="26944" y="23441"/>
                      </a:cubicBezTo>
                      <a:cubicBezTo>
                        <a:pt x="22825" y="19190"/>
                        <a:pt x="17007" y="13247"/>
                        <a:pt x="9489" y="5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2" name="Freeform 451">
                  <a:extLst>
                    <a:ext uri="{FF2B5EF4-FFF2-40B4-BE49-F238E27FC236}">
                      <a16:creationId xmlns:a16="http://schemas.microsoft.com/office/drawing/2014/main" id="{2ADCB418-26E3-E7B2-D2C8-3ED96AD43FBD}"/>
                    </a:ext>
                  </a:extLst>
                </p:cNvPr>
                <p:cNvSpPr/>
                <p:nvPr/>
              </p:nvSpPr>
              <p:spPr>
                <a:xfrm flipV="1">
                  <a:off x="2761479" y="4698437"/>
                  <a:ext cx="44620" cy="70041"/>
                </a:xfrm>
                <a:custGeom>
                  <a:avLst/>
                  <a:gdLst>
                    <a:gd name="connsiteX0" fmla="*/ 1136 w 44620"/>
                    <a:gd name="connsiteY0" fmla="*/ 67921 h 70041"/>
                    <a:gd name="connsiteX1" fmla="*/ 37760 w 44620"/>
                    <a:gd name="connsiteY1" fmla="*/ 67921 h 70041"/>
                    <a:gd name="connsiteX2" fmla="*/ 37760 w 44620"/>
                    <a:gd name="connsiteY2" fmla="*/ 60088 h 70041"/>
                    <a:gd name="connsiteX3" fmla="*/ 9678 w 44620"/>
                    <a:gd name="connsiteY3" fmla="*/ 60088 h 70041"/>
                    <a:gd name="connsiteX4" fmla="*/ 9678 w 44620"/>
                    <a:gd name="connsiteY4" fmla="*/ 43259 h 70041"/>
                    <a:gd name="connsiteX5" fmla="*/ 13728 w 44620"/>
                    <a:gd name="connsiteY5" fmla="*/ 44289 h 70041"/>
                    <a:gd name="connsiteX6" fmla="*/ 17807 w 44620"/>
                    <a:gd name="connsiteY6" fmla="*/ 44628 h 70041"/>
                    <a:gd name="connsiteX7" fmla="*/ 36090 w 44620"/>
                    <a:gd name="connsiteY7" fmla="*/ 38326 h 70041"/>
                    <a:gd name="connsiteX8" fmla="*/ 42845 w 44620"/>
                    <a:gd name="connsiteY8" fmla="*/ 21261 h 70041"/>
                    <a:gd name="connsiteX9" fmla="*/ 35913 w 44620"/>
                    <a:gd name="connsiteY9" fmla="*/ 4019 h 70041"/>
                    <a:gd name="connsiteX10" fmla="*/ 16374 w 44620"/>
                    <a:gd name="connsiteY10" fmla="*/ -2121 h 70041"/>
                    <a:gd name="connsiteX11" fmla="*/ 7520 w 44620"/>
                    <a:gd name="connsiteY11" fmla="*/ -1384 h 70041"/>
                    <a:gd name="connsiteX12" fmla="*/ -1776 w 44620"/>
                    <a:gd name="connsiteY12" fmla="*/ 824 h 70041"/>
                    <a:gd name="connsiteX13" fmla="*/ -1776 w 44620"/>
                    <a:gd name="connsiteY13" fmla="*/ 10174 h 70041"/>
                    <a:gd name="connsiteX14" fmla="*/ 6811 w 44620"/>
                    <a:gd name="connsiteY14" fmla="*/ 6817 h 70041"/>
                    <a:gd name="connsiteX15" fmla="*/ 16182 w 44620"/>
                    <a:gd name="connsiteY15" fmla="*/ 5713 h 70041"/>
                    <a:gd name="connsiteX16" fmla="*/ 28833 w 44620"/>
                    <a:gd name="connsiteY16" fmla="*/ 9894 h 70041"/>
                    <a:gd name="connsiteX17" fmla="*/ 33504 w 44620"/>
                    <a:gd name="connsiteY17" fmla="*/ 21261 h 70041"/>
                    <a:gd name="connsiteX18" fmla="*/ 28833 w 44620"/>
                    <a:gd name="connsiteY18" fmla="*/ 32613 h 70041"/>
                    <a:gd name="connsiteX19" fmla="*/ 16182 w 44620"/>
                    <a:gd name="connsiteY19" fmla="*/ 36809 h 70041"/>
                    <a:gd name="connsiteX20" fmla="*/ 8718 w 44620"/>
                    <a:gd name="connsiteY20" fmla="*/ 35985 h 70041"/>
                    <a:gd name="connsiteX21" fmla="*/ 1136 w 44620"/>
                    <a:gd name="connsiteY21" fmla="*/ 33408 h 70041"/>
                    <a:gd name="connsiteX22" fmla="*/ 1136 w 44620"/>
                    <a:gd name="connsiteY22" fmla="*/ 67921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1136" y="67921"/>
                      </a:moveTo>
                      <a:lnTo>
                        <a:pt x="37760" y="67921"/>
                      </a:lnTo>
                      <a:lnTo>
                        <a:pt x="37760" y="60088"/>
                      </a:lnTo>
                      <a:lnTo>
                        <a:pt x="9678" y="60088"/>
                      </a:lnTo>
                      <a:lnTo>
                        <a:pt x="9678" y="43259"/>
                      </a:lnTo>
                      <a:cubicBezTo>
                        <a:pt x="11028" y="43720"/>
                        <a:pt x="12378" y="44063"/>
                        <a:pt x="13728" y="44289"/>
                      </a:cubicBezTo>
                      <a:cubicBezTo>
                        <a:pt x="15088" y="44515"/>
                        <a:pt x="16448" y="44628"/>
                        <a:pt x="17807" y="44628"/>
                      </a:cubicBezTo>
                      <a:cubicBezTo>
                        <a:pt x="25503" y="44628"/>
                        <a:pt x="31597" y="42527"/>
                        <a:pt x="36090" y="38326"/>
                      </a:cubicBezTo>
                      <a:cubicBezTo>
                        <a:pt x="40593" y="34125"/>
                        <a:pt x="42845" y="28436"/>
                        <a:pt x="42845" y="21261"/>
                      </a:cubicBezTo>
                      <a:cubicBezTo>
                        <a:pt x="42845" y="13870"/>
                        <a:pt x="40534" y="8122"/>
                        <a:pt x="35913" y="4019"/>
                      </a:cubicBezTo>
                      <a:cubicBezTo>
                        <a:pt x="31291" y="-74"/>
                        <a:pt x="24779" y="-2121"/>
                        <a:pt x="16374" y="-2121"/>
                      </a:cubicBezTo>
                      <a:cubicBezTo>
                        <a:pt x="13477" y="-2121"/>
                        <a:pt x="10526" y="-1875"/>
                        <a:pt x="7520" y="-1384"/>
                      </a:cubicBezTo>
                      <a:cubicBezTo>
                        <a:pt x="4525" y="-894"/>
                        <a:pt x="1426" y="-157"/>
                        <a:pt x="-1776" y="824"/>
                      </a:cubicBezTo>
                      <a:lnTo>
                        <a:pt x="-1776" y="10174"/>
                      </a:lnTo>
                      <a:cubicBezTo>
                        <a:pt x="993" y="8672"/>
                        <a:pt x="3855" y="7553"/>
                        <a:pt x="6811" y="6817"/>
                      </a:cubicBezTo>
                      <a:cubicBezTo>
                        <a:pt x="9767" y="6081"/>
                        <a:pt x="12890" y="5713"/>
                        <a:pt x="16182" y="5713"/>
                      </a:cubicBezTo>
                      <a:cubicBezTo>
                        <a:pt x="21512" y="5713"/>
                        <a:pt x="25729" y="7106"/>
                        <a:pt x="28833" y="9894"/>
                      </a:cubicBezTo>
                      <a:cubicBezTo>
                        <a:pt x="31947" y="12682"/>
                        <a:pt x="33504" y="16471"/>
                        <a:pt x="33504" y="21261"/>
                      </a:cubicBezTo>
                      <a:cubicBezTo>
                        <a:pt x="33504" y="26041"/>
                        <a:pt x="31947" y="29825"/>
                        <a:pt x="28833" y="32613"/>
                      </a:cubicBezTo>
                      <a:cubicBezTo>
                        <a:pt x="25729" y="35411"/>
                        <a:pt x="21512" y="36809"/>
                        <a:pt x="16182" y="36809"/>
                      </a:cubicBezTo>
                      <a:cubicBezTo>
                        <a:pt x="13689" y="36809"/>
                        <a:pt x="11201" y="36535"/>
                        <a:pt x="8718" y="35985"/>
                      </a:cubicBezTo>
                      <a:cubicBezTo>
                        <a:pt x="6245" y="35435"/>
                        <a:pt x="3717" y="34576"/>
                        <a:pt x="1136" y="33408"/>
                      </a:cubicBezTo>
                      <a:lnTo>
                        <a:pt x="1136" y="679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3" name="Graphic 19">
                <a:extLst>
                  <a:ext uri="{FF2B5EF4-FFF2-40B4-BE49-F238E27FC236}">
                    <a16:creationId xmlns:a16="http://schemas.microsoft.com/office/drawing/2014/main" id="{C9D3CABA-51B7-6085-F6C8-8BB365448036}"/>
                  </a:ext>
                </a:extLst>
              </p:cNvPr>
              <p:cNvGrpSpPr/>
              <p:nvPr/>
            </p:nvGrpSpPr>
            <p:grpSpPr>
              <a:xfrm>
                <a:off x="3117060" y="4697200"/>
                <a:ext cx="202076" cy="73717"/>
                <a:chOff x="3117060" y="4697200"/>
                <a:chExt cx="202076" cy="73717"/>
              </a:xfrm>
              <a:solidFill>
                <a:srgbClr val="000000"/>
              </a:solidFill>
            </p:grpSpPr>
            <p:sp>
              <p:nvSpPr>
                <p:cNvPr id="454" name="Freeform 453">
                  <a:extLst>
                    <a:ext uri="{FF2B5EF4-FFF2-40B4-BE49-F238E27FC236}">
                      <a16:creationId xmlns:a16="http://schemas.microsoft.com/office/drawing/2014/main" id="{77096FA4-79E1-8B85-30ED-BFFB95EA2CC1}"/>
                    </a:ext>
                  </a:extLst>
                </p:cNvPr>
                <p:cNvSpPr/>
                <p:nvPr/>
              </p:nvSpPr>
              <p:spPr>
                <a:xfrm flipV="1">
                  <a:off x="3117060" y="4697200"/>
                  <a:ext cx="47620" cy="71278"/>
                </a:xfrm>
                <a:custGeom>
                  <a:avLst/>
                  <a:gdLst>
                    <a:gd name="connsiteX0" fmla="*/ 22831 w 47620"/>
                    <a:gd name="connsiteY0" fmla="*/ 37224 h 71278"/>
                    <a:gd name="connsiteX1" fmla="*/ 12869 w 47620"/>
                    <a:gd name="connsiteY1" fmla="*/ 32939 h 71278"/>
                    <a:gd name="connsiteX2" fmla="*/ 9203 w 47620"/>
                    <a:gd name="connsiteY2" fmla="*/ 21219 h 71278"/>
                    <a:gd name="connsiteX3" fmla="*/ 12869 w 47620"/>
                    <a:gd name="connsiteY3" fmla="*/ 9499 h 71278"/>
                    <a:gd name="connsiteX4" fmla="*/ 22831 w 47620"/>
                    <a:gd name="connsiteY4" fmla="*/ 5199 h 71278"/>
                    <a:gd name="connsiteX5" fmla="*/ 32777 w 47620"/>
                    <a:gd name="connsiteY5" fmla="*/ 9499 h 71278"/>
                    <a:gd name="connsiteX6" fmla="*/ 36443 w 47620"/>
                    <a:gd name="connsiteY6" fmla="*/ 21219 h 71278"/>
                    <a:gd name="connsiteX7" fmla="*/ 32777 w 47620"/>
                    <a:gd name="connsiteY7" fmla="*/ 32939 h 71278"/>
                    <a:gd name="connsiteX8" fmla="*/ 22831 w 47620"/>
                    <a:gd name="connsiteY8" fmla="*/ 37224 h 71278"/>
                    <a:gd name="connsiteX9" fmla="*/ 41350 w 47620"/>
                    <a:gd name="connsiteY9" fmla="*/ 66362 h 71278"/>
                    <a:gd name="connsiteX10" fmla="*/ 41350 w 47620"/>
                    <a:gd name="connsiteY10" fmla="*/ 57896 h 71278"/>
                    <a:gd name="connsiteX11" fmla="*/ 34255 w 47620"/>
                    <a:gd name="connsiteY11" fmla="*/ 60414 h 71278"/>
                    <a:gd name="connsiteX12" fmla="*/ 27161 w 47620"/>
                    <a:gd name="connsiteY12" fmla="*/ 61297 h 71278"/>
                    <a:gd name="connsiteX13" fmla="*/ 13046 w 47620"/>
                    <a:gd name="connsiteY13" fmla="*/ 55084 h 71278"/>
                    <a:gd name="connsiteX14" fmla="*/ 7489 w 47620"/>
                    <a:gd name="connsiteY14" fmla="*/ 36311 h 71278"/>
                    <a:gd name="connsiteX15" fmla="*/ 14317 w 47620"/>
                    <a:gd name="connsiteY15" fmla="*/ 42451 h 71278"/>
                    <a:gd name="connsiteX16" fmla="*/ 23377 w 47620"/>
                    <a:gd name="connsiteY16" fmla="*/ 44586 h 71278"/>
                    <a:gd name="connsiteX17" fmla="*/ 39798 w 47620"/>
                    <a:gd name="connsiteY17" fmla="*/ 38299 h 71278"/>
                    <a:gd name="connsiteX18" fmla="*/ 45828 w 47620"/>
                    <a:gd name="connsiteY18" fmla="*/ 21219 h 71278"/>
                    <a:gd name="connsiteX19" fmla="*/ 39547 w 47620"/>
                    <a:gd name="connsiteY19" fmla="*/ 4228 h 71278"/>
                    <a:gd name="connsiteX20" fmla="*/ 22831 w 47620"/>
                    <a:gd name="connsiteY20" fmla="*/ -2163 h 71278"/>
                    <a:gd name="connsiteX21" fmla="*/ 4533 w 47620"/>
                    <a:gd name="connsiteY21" fmla="*/ 6966 h 71278"/>
                    <a:gd name="connsiteX22" fmla="*/ -1793 w 47620"/>
                    <a:gd name="connsiteY22" fmla="*/ 33455 h 71278"/>
                    <a:gd name="connsiteX23" fmla="*/ 5967 w 47620"/>
                    <a:gd name="connsiteY23" fmla="*/ 59427 h 71278"/>
                    <a:gd name="connsiteX24" fmla="*/ 26792 w 47620"/>
                    <a:gd name="connsiteY24" fmla="*/ 69116 h 71278"/>
                    <a:gd name="connsiteX25" fmla="*/ 33886 w 47620"/>
                    <a:gd name="connsiteY25" fmla="*/ 68424 h 71278"/>
                    <a:gd name="connsiteX26" fmla="*/ 41350 w 47620"/>
                    <a:gd name="connsiteY26" fmla="*/ 66362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0" h="71278">
                      <a:moveTo>
                        <a:pt x="22831" y="37224"/>
                      </a:moveTo>
                      <a:cubicBezTo>
                        <a:pt x="18643" y="37224"/>
                        <a:pt x="15322" y="35796"/>
                        <a:pt x="12869" y="32939"/>
                      </a:cubicBezTo>
                      <a:cubicBezTo>
                        <a:pt x="10425" y="30093"/>
                        <a:pt x="9203" y="26186"/>
                        <a:pt x="9203" y="21219"/>
                      </a:cubicBezTo>
                      <a:cubicBezTo>
                        <a:pt x="9203" y="16282"/>
                        <a:pt x="10425" y="12375"/>
                        <a:pt x="12869" y="9499"/>
                      </a:cubicBezTo>
                      <a:cubicBezTo>
                        <a:pt x="15322" y="6632"/>
                        <a:pt x="18643" y="5199"/>
                        <a:pt x="22831" y="5199"/>
                      </a:cubicBezTo>
                      <a:cubicBezTo>
                        <a:pt x="27018" y="5199"/>
                        <a:pt x="30334" y="6632"/>
                        <a:pt x="32777" y="9499"/>
                      </a:cubicBezTo>
                      <a:cubicBezTo>
                        <a:pt x="35221" y="12375"/>
                        <a:pt x="36443" y="16282"/>
                        <a:pt x="36443" y="21219"/>
                      </a:cubicBezTo>
                      <a:cubicBezTo>
                        <a:pt x="36443" y="26186"/>
                        <a:pt x="35221" y="30093"/>
                        <a:pt x="32777" y="32939"/>
                      </a:cubicBezTo>
                      <a:cubicBezTo>
                        <a:pt x="30334" y="35796"/>
                        <a:pt x="27018" y="37224"/>
                        <a:pt x="22831" y="37224"/>
                      </a:cubicBezTo>
                      <a:close/>
                      <a:moveTo>
                        <a:pt x="41350" y="66362"/>
                      </a:moveTo>
                      <a:lnTo>
                        <a:pt x="41350" y="57896"/>
                      </a:lnTo>
                      <a:cubicBezTo>
                        <a:pt x="39005" y="58996"/>
                        <a:pt x="36640" y="59835"/>
                        <a:pt x="34255" y="60414"/>
                      </a:cubicBezTo>
                      <a:cubicBezTo>
                        <a:pt x="31871" y="61003"/>
                        <a:pt x="29506" y="61297"/>
                        <a:pt x="27161" y="61297"/>
                      </a:cubicBezTo>
                      <a:cubicBezTo>
                        <a:pt x="21003" y="61297"/>
                        <a:pt x="16298" y="59226"/>
                        <a:pt x="13046" y="55084"/>
                      </a:cubicBezTo>
                      <a:cubicBezTo>
                        <a:pt x="9805" y="50942"/>
                        <a:pt x="7952" y="44684"/>
                        <a:pt x="7489" y="36311"/>
                      </a:cubicBezTo>
                      <a:cubicBezTo>
                        <a:pt x="9302" y="38981"/>
                        <a:pt x="11578" y="41027"/>
                        <a:pt x="14317" y="42451"/>
                      </a:cubicBezTo>
                      <a:cubicBezTo>
                        <a:pt x="17066" y="43874"/>
                        <a:pt x="20086" y="44586"/>
                        <a:pt x="23377" y="44586"/>
                      </a:cubicBezTo>
                      <a:cubicBezTo>
                        <a:pt x="30304" y="44586"/>
                        <a:pt x="35778" y="42490"/>
                        <a:pt x="39798" y="38299"/>
                      </a:cubicBezTo>
                      <a:cubicBezTo>
                        <a:pt x="43818" y="34117"/>
                        <a:pt x="45828" y="28424"/>
                        <a:pt x="45828" y="21219"/>
                      </a:cubicBezTo>
                      <a:cubicBezTo>
                        <a:pt x="45828" y="14161"/>
                        <a:pt x="43734" y="8497"/>
                        <a:pt x="39547" y="4228"/>
                      </a:cubicBezTo>
                      <a:cubicBezTo>
                        <a:pt x="35359" y="-33"/>
                        <a:pt x="29787" y="-2163"/>
                        <a:pt x="22831" y="-2163"/>
                      </a:cubicBezTo>
                      <a:cubicBezTo>
                        <a:pt x="14849" y="-2163"/>
                        <a:pt x="8750" y="880"/>
                        <a:pt x="4533" y="6966"/>
                      </a:cubicBezTo>
                      <a:cubicBezTo>
                        <a:pt x="316" y="13062"/>
                        <a:pt x="-1793" y="21891"/>
                        <a:pt x="-1793" y="33455"/>
                      </a:cubicBezTo>
                      <a:cubicBezTo>
                        <a:pt x="-1793" y="44311"/>
                        <a:pt x="794" y="52969"/>
                        <a:pt x="5967" y="59427"/>
                      </a:cubicBezTo>
                      <a:cubicBezTo>
                        <a:pt x="11140" y="65886"/>
                        <a:pt x="18081" y="69116"/>
                        <a:pt x="26792" y="69116"/>
                      </a:cubicBezTo>
                      <a:cubicBezTo>
                        <a:pt x="29137" y="69116"/>
                        <a:pt x="31501" y="68885"/>
                        <a:pt x="33886" y="68424"/>
                      </a:cubicBezTo>
                      <a:cubicBezTo>
                        <a:pt x="36270" y="67962"/>
                        <a:pt x="38758" y="67275"/>
                        <a:pt x="41350" y="66362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5" name="Freeform 454">
                  <a:extLst>
                    <a:ext uri="{FF2B5EF4-FFF2-40B4-BE49-F238E27FC236}">
                      <a16:creationId xmlns:a16="http://schemas.microsoft.com/office/drawing/2014/main" id="{76EC9D79-F843-9E1F-50D8-74DC1D5F34C1}"/>
                    </a:ext>
                  </a:extLst>
                </p:cNvPr>
                <p:cNvSpPr/>
                <p:nvPr/>
              </p:nvSpPr>
              <p:spPr>
                <a:xfrm flipV="1">
                  <a:off x="3180745" y="4755448"/>
                  <a:ext cx="9754" cy="11690"/>
                </a:xfrm>
                <a:custGeom>
                  <a:avLst/>
                  <a:gdLst>
                    <a:gd name="connsiteX0" fmla="*/ -744 w 9754"/>
                    <a:gd name="connsiteY0" fmla="*/ 11464 h 11690"/>
                    <a:gd name="connsiteX1" fmla="*/ 9011 w 9754"/>
                    <a:gd name="connsiteY1" fmla="*/ 11464 h 11690"/>
                    <a:gd name="connsiteX2" fmla="*/ 9011 w 9754"/>
                    <a:gd name="connsiteY2" fmla="*/ -227 h 11690"/>
                    <a:gd name="connsiteX3" fmla="*/ -744 w 9754"/>
                    <a:gd name="connsiteY3" fmla="*/ -227 h 11690"/>
                    <a:gd name="connsiteX4" fmla="*/ -744 w 9754"/>
                    <a:gd name="connsiteY4" fmla="*/ 11464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4" y="11464"/>
                      </a:moveTo>
                      <a:lnTo>
                        <a:pt x="9011" y="11464"/>
                      </a:lnTo>
                      <a:lnTo>
                        <a:pt x="9011" y="-227"/>
                      </a:lnTo>
                      <a:lnTo>
                        <a:pt x="-744" y="-227"/>
                      </a:lnTo>
                      <a:lnTo>
                        <a:pt x="-744" y="1146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6" name="Freeform 455">
                  <a:extLst>
                    <a:ext uri="{FF2B5EF4-FFF2-40B4-BE49-F238E27FC236}">
                      <a16:creationId xmlns:a16="http://schemas.microsoft.com/office/drawing/2014/main" id="{ECA2C039-D535-3569-B3CB-702B3630B9E4}"/>
                    </a:ext>
                  </a:extLst>
                </p:cNvPr>
                <p:cNvSpPr/>
                <p:nvPr/>
              </p:nvSpPr>
              <p:spPr>
                <a:xfrm flipV="1">
                  <a:off x="3207636" y="4697200"/>
                  <a:ext cx="43778" cy="69938"/>
                </a:xfrm>
                <a:custGeom>
                  <a:avLst/>
                  <a:gdLst>
                    <a:gd name="connsiteX0" fmla="*/ 9542 w 43778"/>
                    <a:gd name="connsiteY0" fmla="*/ 5610 h 69938"/>
                    <a:gd name="connsiteX1" fmla="*/ 42103 w 43778"/>
                    <a:gd name="connsiteY1" fmla="*/ 5610 h 69938"/>
                    <a:gd name="connsiteX2" fmla="*/ 42103 w 43778"/>
                    <a:gd name="connsiteY2" fmla="*/ -2208 h 69938"/>
                    <a:gd name="connsiteX3" fmla="*/ -1675 w 43778"/>
                    <a:gd name="connsiteY3" fmla="*/ -2208 h 69938"/>
                    <a:gd name="connsiteX4" fmla="*/ -1675 w 43778"/>
                    <a:gd name="connsiteY4" fmla="*/ 5610 h 69938"/>
                    <a:gd name="connsiteX5" fmla="*/ 12794 w 43778"/>
                    <a:gd name="connsiteY5" fmla="*/ 20305 h 69938"/>
                    <a:gd name="connsiteX6" fmla="*/ 24322 w 43778"/>
                    <a:gd name="connsiteY6" fmla="*/ 32216 h 69938"/>
                    <a:gd name="connsiteX7" fmla="*/ 30574 w 43778"/>
                    <a:gd name="connsiteY7" fmla="*/ 40697 h 69938"/>
                    <a:gd name="connsiteX8" fmla="*/ 32363 w 43778"/>
                    <a:gd name="connsiteY8" fmla="*/ 47529 h 69938"/>
                    <a:gd name="connsiteX9" fmla="*/ 28505 w 43778"/>
                    <a:gd name="connsiteY9" fmla="*/ 56452 h 69938"/>
                    <a:gd name="connsiteX10" fmla="*/ 18455 w 43778"/>
                    <a:gd name="connsiteY10" fmla="*/ 59912 h 69938"/>
                    <a:gd name="connsiteX11" fmla="*/ 9188 w 43778"/>
                    <a:gd name="connsiteY11" fmla="*/ 58395 h 69938"/>
                    <a:gd name="connsiteX12" fmla="*/ -1217 w 43778"/>
                    <a:gd name="connsiteY12" fmla="*/ 53787 h 69938"/>
                    <a:gd name="connsiteX13" fmla="*/ -1217 w 43778"/>
                    <a:gd name="connsiteY13" fmla="*/ 63181 h 69938"/>
                    <a:gd name="connsiteX14" fmla="*/ 9306 w 43778"/>
                    <a:gd name="connsiteY14" fmla="*/ 66582 h 69938"/>
                    <a:gd name="connsiteX15" fmla="*/ 18277 w 43778"/>
                    <a:gd name="connsiteY15" fmla="*/ 67730 h 69938"/>
                    <a:gd name="connsiteX16" fmla="*/ 35363 w 43778"/>
                    <a:gd name="connsiteY16" fmla="*/ 62386 h 69938"/>
                    <a:gd name="connsiteX17" fmla="*/ 41733 w 43778"/>
                    <a:gd name="connsiteY17" fmla="*/ 48133 h 69938"/>
                    <a:gd name="connsiteX18" fmla="*/ 40137 w 43778"/>
                    <a:gd name="connsiteY18" fmla="*/ 40094 h 69938"/>
                    <a:gd name="connsiteX19" fmla="*/ 34343 w 43778"/>
                    <a:gd name="connsiteY19" fmla="*/ 31156 h 69938"/>
                    <a:gd name="connsiteX20" fmla="*/ 26998 w 43778"/>
                    <a:gd name="connsiteY20" fmla="*/ 23441 h 69938"/>
                    <a:gd name="connsiteX21" fmla="*/ 9542 w 43778"/>
                    <a:gd name="connsiteY21" fmla="*/ 5610 h 69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43778" h="69938">
                      <a:moveTo>
                        <a:pt x="9542" y="5610"/>
                      </a:moveTo>
                      <a:lnTo>
                        <a:pt x="42103" y="5610"/>
                      </a:lnTo>
                      <a:lnTo>
                        <a:pt x="42103" y="-2208"/>
                      </a:lnTo>
                      <a:lnTo>
                        <a:pt x="-1675" y="-2208"/>
                      </a:lnTo>
                      <a:lnTo>
                        <a:pt x="-1675" y="5610"/>
                      </a:lnTo>
                      <a:cubicBezTo>
                        <a:pt x="1862" y="9262"/>
                        <a:pt x="6685" y="14160"/>
                        <a:pt x="12794" y="20305"/>
                      </a:cubicBezTo>
                      <a:cubicBezTo>
                        <a:pt x="18913" y="26459"/>
                        <a:pt x="22756" y="30430"/>
                        <a:pt x="24322" y="32216"/>
                      </a:cubicBezTo>
                      <a:cubicBezTo>
                        <a:pt x="27308" y="35554"/>
                        <a:pt x="29392" y="38381"/>
                        <a:pt x="30574" y="40697"/>
                      </a:cubicBezTo>
                      <a:cubicBezTo>
                        <a:pt x="31767" y="43014"/>
                        <a:pt x="32363" y="45291"/>
                        <a:pt x="32363" y="47529"/>
                      </a:cubicBezTo>
                      <a:cubicBezTo>
                        <a:pt x="32363" y="51181"/>
                        <a:pt x="31077" y="54155"/>
                        <a:pt x="28505" y="56452"/>
                      </a:cubicBezTo>
                      <a:cubicBezTo>
                        <a:pt x="25933" y="58759"/>
                        <a:pt x="22583" y="59912"/>
                        <a:pt x="18455" y="59912"/>
                      </a:cubicBezTo>
                      <a:cubicBezTo>
                        <a:pt x="15528" y="59912"/>
                        <a:pt x="12439" y="59407"/>
                        <a:pt x="9188" y="58395"/>
                      </a:cubicBezTo>
                      <a:cubicBezTo>
                        <a:pt x="5946" y="57384"/>
                        <a:pt x="2478" y="55848"/>
                        <a:pt x="-1217" y="53787"/>
                      </a:cubicBezTo>
                      <a:lnTo>
                        <a:pt x="-1217" y="63181"/>
                      </a:lnTo>
                      <a:cubicBezTo>
                        <a:pt x="2537" y="64683"/>
                        <a:pt x="6045" y="65816"/>
                        <a:pt x="9306" y="66582"/>
                      </a:cubicBezTo>
                      <a:cubicBezTo>
                        <a:pt x="12577" y="67348"/>
                        <a:pt x="15568" y="67730"/>
                        <a:pt x="18277" y="67730"/>
                      </a:cubicBezTo>
                      <a:cubicBezTo>
                        <a:pt x="25421" y="67730"/>
                        <a:pt x="31116" y="65949"/>
                        <a:pt x="35363" y="62386"/>
                      </a:cubicBezTo>
                      <a:cubicBezTo>
                        <a:pt x="39610" y="58832"/>
                        <a:pt x="41733" y="54081"/>
                        <a:pt x="41733" y="48133"/>
                      </a:cubicBezTo>
                      <a:cubicBezTo>
                        <a:pt x="41733" y="45306"/>
                        <a:pt x="41201" y="42626"/>
                        <a:pt x="40137" y="40094"/>
                      </a:cubicBezTo>
                      <a:cubicBezTo>
                        <a:pt x="39083" y="37571"/>
                        <a:pt x="37151" y="34592"/>
                        <a:pt x="34343" y="31156"/>
                      </a:cubicBezTo>
                      <a:cubicBezTo>
                        <a:pt x="33575" y="30263"/>
                        <a:pt x="31126" y="27691"/>
                        <a:pt x="26998" y="23441"/>
                      </a:cubicBezTo>
                      <a:cubicBezTo>
                        <a:pt x="22879" y="19190"/>
                        <a:pt x="17061" y="13247"/>
                        <a:pt x="9542" y="561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7" name="Freeform 456">
                  <a:extLst>
                    <a:ext uri="{FF2B5EF4-FFF2-40B4-BE49-F238E27FC236}">
                      <a16:creationId xmlns:a16="http://schemas.microsoft.com/office/drawing/2014/main" id="{634C3138-5035-F1C8-FF0D-F20339278F81}"/>
                    </a:ext>
                  </a:extLst>
                </p:cNvPr>
                <p:cNvSpPr/>
                <p:nvPr/>
              </p:nvSpPr>
              <p:spPr>
                <a:xfrm flipV="1">
                  <a:off x="3268098" y="4697200"/>
                  <a:ext cx="45389" cy="71278"/>
                </a:xfrm>
                <a:custGeom>
                  <a:avLst/>
                  <a:gdLst>
                    <a:gd name="connsiteX0" fmla="*/ 29428 w 45389"/>
                    <a:gd name="connsiteY0" fmla="*/ 36223 h 71278"/>
                    <a:gd name="connsiteX1" fmla="*/ 39878 w 45389"/>
                    <a:gd name="connsiteY1" fmla="*/ 30274 h 71278"/>
                    <a:gd name="connsiteX2" fmla="*/ 43647 w 45389"/>
                    <a:gd name="connsiteY2" fmla="*/ 19143 h 71278"/>
                    <a:gd name="connsiteX3" fmla="*/ 36626 w 45389"/>
                    <a:gd name="connsiteY3" fmla="*/ 3403 h 71278"/>
                    <a:gd name="connsiteX4" fmla="*/ 16673 w 45389"/>
                    <a:gd name="connsiteY4" fmla="*/ -2163 h 71278"/>
                    <a:gd name="connsiteX5" fmla="*/ 7746 w 45389"/>
                    <a:gd name="connsiteY5" fmla="*/ -1309 h 71278"/>
                    <a:gd name="connsiteX6" fmla="*/ -1742 w 45389"/>
                    <a:gd name="connsiteY6" fmla="*/ 1253 h 71278"/>
                    <a:gd name="connsiteX7" fmla="*/ -1742 w 45389"/>
                    <a:gd name="connsiteY7" fmla="*/ 10220 h 71278"/>
                    <a:gd name="connsiteX8" fmla="*/ 6741 w 45389"/>
                    <a:gd name="connsiteY8" fmla="*/ 6819 h 71278"/>
                    <a:gd name="connsiteX9" fmla="*/ 16407 w 45389"/>
                    <a:gd name="connsiteY9" fmla="*/ 5670 h 71278"/>
                    <a:gd name="connsiteX10" fmla="*/ 29768 w 45389"/>
                    <a:gd name="connsiteY10" fmla="*/ 9116 h 71278"/>
                    <a:gd name="connsiteX11" fmla="*/ 34365 w 45389"/>
                    <a:gd name="connsiteY11" fmla="*/ 19143 h 71278"/>
                    <a:gd name="connsiteX12" fmla="*/ 30093 w 45389"/>
                    <a:gd name="connsiteY12" fmla="*/ 28640 h 71278"/>
                    <a:gd name="connsiteX13" fmla="*/ 18210 w 45389"/>
                    <a:gd name="connsiteY13" fmla="*/ 32070 h 71278"/>
                    <a:gd name="connsiteX14" fmla="*/ 10170 w 45389"/>
                    <a:gd name="connsiteY14" fmla="*/ 32070 h 71278"/>
                    <a:gd name="connsiteX15" fmla="*/ 10170 w 45389"/>
                    <a:gd name="connsiteY15" fmla="*/ 39712 h 71278"/>
                    <a:gd name="connsiteX16" fmla="*/ 18580 w 45389"/>
                    <a:gd name="connsiteY16" fmla="*/ 39712 h 71278"/>
                    <a:gd name="connsiteX17" fmla="*/ 29103 w 45389"/>
                    <a:gd name="connsiteY17" fmla="*/ 42451 h 71278"/>
                    <a:gd name="connsiteX18" fmla="*/ 32754 w 45389"/>
                    <a:gd name="connsiteY18" fmla="*/ 50343 h 71278"/>
                    <a:gd name="connsiteX19" fmla="*/ 28985 w 45389"/>
                    <a:gd name="connsiteY19" fmla="*/ 58456 h 71278"/>
                    <a:gd name="connsiteX20" fmla="*/ 18210 w 45389"/>
                    <a:gd name="connsiteY20" fmla="*/ 61297 h 71278"/>
                    <a:gd name="connsiteX21" fmla="*/ 9978 w 45389"/>
                    <a:gd name="connsiteY21" fmla="*/ 60458 h 71278"/>
                    <a:gd name="connsiteX22" fmla="*/ 327 w 45389"/>
                    <a:gd name="connsiteY22" fmla="*/ 57896 h 71278"/>
                    <a:gd name="connsiteX23" fmla="*/ 327 w 45389"/>
                    <a:gd name="connsiteY23" fmla="*/ 66171 h 71278"/>
                    <a:gd name="connsiteX24" fmla="*/ 10288 w 45389"/>
                    <a:gd name="connsiteY24" fmla="*/ 68380 h 71278"/>
                    <a:gd name="connsiteX25" fmla="*/ 19038 w 45389"/>
                    <a:gd name="connsiteY25" fmla="*/ 69116 h 71278"/>
                    <a:gd name="connsiteX26" fmla="*/ 35843 w 45389"/>
                    <a:gd name="connsiteY26" fmla="*/ 64301 h 71278"/>
                    <a:gd name="connsiteX27" fmla="*/ 42036 w 45389"/>
                    <a:gd name="connsiteY27" fmla="*/ 51315 h 71278"/>
                    <a:gd name="connsiteX28" fmla="*/ 38755 w 45389"/>
                    <a:gd name="connsiteY28" fmla="*/ 41670 h 71278"/>
                    <a:gd name="connsiteX29" fmla="*/ 29428 w 45389"/>
                    <a:gd name="connsiteY29" fmla="*/ 36223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428" y="36223"/>
                      </a:moveTo>
                      <a:cubicBezTo>
                        <a:pt x="33892" y="35270"/>
                        <a:pt x="37375" y="33288"/>
                        <a:pt x="39878" y="30274"/>
                      </a:cubicBezTo>
                      <a:cubicBezTo>
                        <a:pt x="42390" y="27270"/>
                        <a:pt x="43647" y="23560"/>
                        <a:pt x="43647" y="19143"/>
                      </a:cubicBezTo>
                      <a:cubicBezTo>
                        <a:pt x="43647" y="12370"/>
                        <a:pt x="41307" y="7123"/>
                        <a:pt x="36626" y="3403"/>
                      </a:cubicBezTo>
                      <a:cubicBezTo>
                        <a:pt x="31946" y="-307"/>
                        <a:pt x="25295" y="-2163"/>
                        <a:pt x="16673" y="-2163"/>
                      </a:cubicBezTo>
                      <a:cubicBezTo>
                        <a:pt x="13786" y="-2163"/>
                        <a:pt x="10811" y="-1878"/>
                        <a:pt x="7746" y="-1309"/>
                      </a:cubicBezTo>
                      <a:cubicBezTo>
                        <a:pt x="4682" y="-739"/>
                        <a:pt x="1519" y="115"/>
                        <a:pt x="-1742" y="1253"/>
                      </a:cubicBezTo>
                      <a:lnTo>
                        <a:pt x="-1742" y="10220"/>
                      </a:lnTo>
                      <a:cubicBezTo>
                        <a:pt x="839" y="8718"/>
                        <a:pt x="3667" y="7585"/>
                        <a:pt x="6741" y="6819"/>
                      </a:cubicBezTo>
                      <a:cubicBezTo>
                        <a:pt x="9825" y="6053"/>
                        <a:pt x="13047" y="5670"/>
                        <a:pt x="16407" y="5670"/>
                      </a:cubicBezTo>
                      <a:cubicBezTo>
                        <a:pt x="22250" y="5670"/>
                        <a:pt x="26704" y="6819"/>
                        <a:pt x="29768" y="9116"/>
                      </a:cubicBezTo>
                      <a:cubicBezTo>
                        <a:pt x="32833" y="11413"/>
                        <a:pt x="34365" y="14755"/>
                        <a:pt x="34365" y="19143"/>
                      </a:cubicBezTo>
                      <a:cubicBezTo>
                        <a:pt x="34365" y="23197"/>
                        <a:pt x="32941" y="26362"/>
                        <a:pt x="30093" y="28640"/>
                      </a:cubicBezTo>
                      <a:cubicBezTo>
                        <a:pt x="27246" y="30927"/>
                        <a:pt x="23285" y="32070"/>
                        <a:pt x="18210" y="32070"/>
                      </a:cubicBezTo>
                      <a:lnTo>
                        <a:pt x="10170" y="32070"/>
                      </a:lnTo>
                      <a:lnTo>
                        <a:pt x="10170" y="39712"/>
                      </a:lnTo>
                      <a:lnTo>
                        <a:pt x="18580" y="39712"/>
                      </a:lnTo>
                      <a:cubicBezTo>
                        <a:pt x="23162" y="39712"/>
                        <a:pt x="26669" y="40625"/>
                        <a:pt x="29103" y="42451"/>
                      </a:cubicBezTo>
                      <a:cubicBezTo>
                        <a:pt x="31537" y="44277"/>
                        <a:pt x="32754" y="46907"/>
                        <a:pt x="32754" y="50343"/>
                      </a:cubicBezTo>
                      <a:cubicBezTo>
                        <a:pt x="32754" y="53867"/>
                        <a:pt x="31498" y="56571"/>
                        <a:pt x="28985" y="58456"/>
                      </a:cubicBezTo>
                      <a:cubicBezTo>
                        <a:pt x="26482" y="60350"/>
                        <a:pt x="22891" y="61297"/>
                        <a:pt x="18210" y="61297"/>
                      </a:cubicBezTo>
                      <a:cubicBezTo>
                        <a:pt x="15649" y="61297"/>
                        <a:pt x="12904" y="61018"/>
                        <a:pt x="9978" y="60458"/>
                      </a:cubicBezTo>
                      <a:cubicBezTo>
                        <a:pt x="7052" y="59909"/>
                        <a:pt x="3834" y="59055"/>
                        <a:pt x="327" y="57896"/>
                      </a:cubicBezTo>
                      <a:lnTo>
                        <a:pt x="327" y="66171"/>
                      </a:lnTo>
                      <a:cubicBezTo>
                        <a:pt x="3874" y="67153"/>
                        <a:pt x="7194" y="67889"/>
                        <a:pt x="10288" y="68380"/>
                      </a:cubicBezTo>
                      <a:cubicBezTo>
                        <a:pt x="13382" y="68870"/>
                        <a:pt x="16299" y="69116"/>
                        <a:pt x="19038" y="69116"/>
                      </a:cubicBezTo>
                      <a:cubicBezTo>
                        <a:pt x="26123" y="69116"/>
                        <a:pt x="31724" y="67511"/>
                        <a:pt x="35843" y="64301"/>
                      </a:cubicBezTo>
                      <a:cubicBezTo>
                        <a:pt x="39971" y="61101"/>
                        <a:pt x="42036" y="56772"/>
                        <a:pt x="42036" y="51315"/>
                      </a:cubicBezTo>
                      <a:cubicBezTo>
                        <a:pt x="42036" y="47506"/>
                        <a:pt x="40942" y="44291"/>
                        <a:pt x="38755" y="41670"/>
                      </a:cubicBezTo>
                      <a:cubicBezTo>
                        <a:pt x="36567" y="39050"/>
                        <a:pt x="33458" y="37234"/>
                        <a:pt x="29428" y="36223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8" name="Graphic 19">
                <a:extLst>
                  <a:ext uri="{FF2B5EF4-FFF2-40B4-BE49-F238E27FC236}">
                    <a16:creationId xmlns:a16="http://schemas.microsoft.com/office/drawing/2014/main" id="{916D65D3-6679-79F9-613E-A78A2E518426}"/>
                  </a:ext>
                </a:extLst>
              </p:cNvPr>
              <p:cNvGrpSpPr/>
              <p:nvPr/>
            </p:nvGrpSpPr>
            <p:grpSpPr>
              <a:xfrm>
                <a:off x="1063921" y="5115142"/>
                <a:ext cx="261237" cy="73717"/>
                <a:chOff x="1063921" y="5115142"/>
                <a:chExt cx="261237" cy="73717"/>
              </a:xfrm>
              <a:solidFill>
                <a:srgbClr val="000000"/>
              </a:solidFill>
            </p:grpSpPr>
            <p:sp>
              <p:nvSpPr>
                <p:cNvPr id="459" name="Freeform 458">
                  <a:extLst>
                    <a:ext uri="{FF2B5EF4-FFF2-40B4-BE49-F238E27FC236}">
                      <a16:creationId xmlns:a16="http://schemas.microsoft.com/office/drawing/2014/main" id="{9A823BE8-8558-B5D4-90C0-F21406D44CC6}"/>
                    </a:ext>
                  </a:extLst>
                </p:cNvPr>
                <p:cNvSpPr/>
                <p:nvPr/>
              </p:nvSpPr>
              <p:spPr>
                <a:xfrm flipV="1">
                  <a:off x="1063921" y="5116379"/>
                  <a:ext cx="41058" cy="68701"/>
                </a:xfrm>
                <a:custGeom>
                  <a:avLst/>
                  <a:gdLst>
                    <a:gd name="connsiteX0" fmla="*/ -699 w 41058"/>
                    <a:gd name="connsiteY0" fmla="*/ 5697 h 68701"/>
                    <a:gd name="connsiteX1" fmla="*/ 14539 w 41058"/>
                    <a:gd name="connsiteY1" fmla="*/ 5697 h 68701"/>
                    <a:gd name="connsiteX2" fmla="*/ 14539 w 41058"/>
                    <a:gd name="connsiteY2" fmla="*/ 58114 h 68701"/>
                    <a:gd name="connsiteX3" fmla="*/ -2044 w 41058"/>
                    <a:gd name="connsiteY3" fmla="*/ 54801 h 68701"/>
                    <a:gd name="connsiteX4" fmla="*/ -2044 w 41058"/>
                    <a:gd name="connsiteY4" fmla="*/ 63267 h 68701"/>
                    <a:gd name="connsiteX5" fmla="*/ 14450 w 41058"/>
                    <a:gd name="connsiteY5" fmla="*/ 66580 h 68701"/>
                    <a:gd name="connsiteX6" fmla="*/ 23776 w 41058"/>
                    <a:gd name="connsiteY6" fmla="*/ 66580 h 68701"/>
                    <a:gd name="connsiteX7" fmla="*/ 23776 w 41058"/>
                    <a:gd name="connsiteY7" fmla="*/ 5697 h 68701"/>
                    <a:gd name="connsiteX8" fmla="*/ 39014 w 41058"/>
                    <a:gd name="connsiteY8" fmla="*/ 5697 h 68701"/>
                    <a:gd name="connsiteX9" fmla="*/ 39014 w 41058"/>
                    <a:gd name="connsiteY9" fmla="*/ -2122 h 68701"/>
                    <a:gd name="connsiteX10" fmla="*/ -699 w 41058"/>
                    <a:gd name="connsiteY10" fmla="*/ -2122 h 68701"/>
                    <a:gd name="connsiteX11" fmla="*/ -699 w 41058"/>
                    <a:gd name="connsiteY11" fmla="*/ 5697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99" y="5697"/>
                      </a:moveTo>
                      <a:lnTo>
                        <a:pt x="14539" y="5697"/>
                      </a:lnTo>
                      <a:lnTo>
                        <a:pt x="14539" y="58114"/>
                      </a:lnTo>
                      <a:lnTo>
                        <a:pt x="-2044" y="54801"/>
                      </a:lnTo>
                      <a:lnTo>
                        <a:pt x="-2044" y="63267"/>
                      </a:lnTo>
                      <a:lnTo>
                        <a:pt x="14450" y="66580"/>
                      </a:lnTo>
                      <a:lnTo>
                        <a:pt x="23776" y="66580"/>
                      </a:lnTo>
                      <a:lnTo>
                        <a:pt x="23776" y="5697"/>
                      </a:lnTo>
                      <a:lnTo>
                        <a:pt x="39014" y="5697"/>
                      </a:lnTo>
                      <a:lnTo>
                        <a:pt x="39014" y="-2122"/>
                      </a:lnTo>
                      <a:lnTo>
                        <a:pt x="-699" y="-2122"/>
                      </a:lnTo>
                      <a:lnTo>
                        <a:pt x="-699" y="56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0" name="Freeform 459">
                  <a:extLst>
                    <a:ext uri="{FF2B5EF4-FFF2-40B4-BE49-F238E27FC236}">
                      <a16:creationId xmlns:a16="http://schemas.microsoft.com/office/drawing/2014/main" id="{1877F56C-0594-CDA9-CFFE-B922AC13DA91}"/>
                    </a:ext>
                  </a:extLst>
                </p:cNvPr>
                <p:cNvSpPr/>
                <p:nvPr/>
              </p:nvSpPr>
              <p:spPr>
                <a:xfrm flipV="1">
                  <a:off x="1120926" y="5115142"/>
                  <a:ext cx="45389" cy="71278"/>
                </a:xfrm>
                <a:custGeom>
                  <a:avLst/>
                  <a:gdLst>
                    <a:gd name="connsiteX0" fmla="*/ 29201 w 45389"/>
                    <a:gd name="connsiteY0" fmla="*/ 36267 h 71278"/>
                    <a:gd name="connsiteX1" fmla="*/ 39651 w 45389"/>
                    <a:gd name="connsiteY1" fmla="*/ 30318 h 71278"/>
                    <a:gd name="connsiteX2" fmla="*/ 43420 w 45389"/>
                    <a:gd name="connsiteY2" fmla="*/ 19187 h 71278"/>
                    <a:gd name="connsiteX3" fmla="*/ 36399 w 45389"/>
                    <a:gd name="connsiteY3" fmla="*/ 3447 h 71278"/>
                    <a:gd name="connsiteX4" fmla="*/ 16446 w 45389"/>
                    <a:gd name="connsiteY4" fmla="*/ -2118 h 71278"/>
                    <a:gd name="connsiteX5" fmla="*/ 7519 w 45389"/>
                    <a:gd name="connsiteY5" fmla="*/ -1264 h 71278"/>
                    <a:gd name="connsiteX6" fmla="*/ -1969 w 45389"/>
                    <a:gd name="connsiteY6" fmla="*/ 1298 h 71278"/>
                    <a:gd name="connsiteX7" fmla="*/ -1969 w 45389"/>
                    <a:gd name="connsiteY7" fmla="*/ 10265 h 71278"/>
                    <a:gd name="connsiteX8" fmla="*/ 6514 w 45389"/>
                    <a:gd name="connsiteY8" fmla="*/ 6863 h 71278"/>
                    <a:gd name="connsiteX9" fmla="*/ 16180 w 45389"/>
                    <a:gd name="connsiteY9" fmla="*/ 5715 h 71278"/>
                    <a:gd name="connsiteX10" fmla="*/ 29541 w 45389"/>
                    <a:gd name="connsiteY10" fmla="*/ 9160 h 71278"/>
                    <a:gd name="connsiteX11" fmla="*/ 34138 w 45389"/>
                    <a:gd name="connsiteY11" fmla="*/ 19187 h 71278"/>
                    <a:gd name="connsiteX12" fmla="*/ 29866 w 45389"/>
                    <a:gd name="connsiteY12" fmla="*/ 28684 h 71278"/>
                    <a:gd name="connsiteX13" fmla="*/ 17983 w 45389"/>
                    <a:gd name="connsiteY13" fmla="*/ 32115 h 71278"/>
                    <a:gd name="connsiteX14" fmla="*/ 9943 w 45389"/>
                    <a:gd name="connsiteY14" fmla="*/ 32115 h 71278"/>
                    <a:gd name="connsiteX15" fmla="*/ 9943 w 45389"/>
                    <a:gd name="connsiteY15" fmla="*/ 39757 h 71278"/>
                    <a:gd name="connsiteX16" fmla="*/ 18353 w 45389"/>
                    <a:gd name="connsiteY16" fmla="*/ 39757 h 71278"/>
                    <a:gd name="connsiteX17" fmla="*/ 28876 w 45389"/>
                    <a:gd name="connsiteY17" fmla="*/ 42495 h 71278"/>
                    <a:gd name="connsiteX18" fmla="*/ 32527 w 45389"/>
                    <a:gd name="connsiteY18" fmla="*/ 50387 h 71278"/>
                    <a:gd name="connsiteX19" fmla="*/ 28758 w 45389"/>
                    <a:gd name="connsiteY19" fmla="*/ 58500 h 71278"/>
                    <a:gd name="connsiteX20" fmla="*/ 17983 w 45389"/>
                    <a:gd name="connsiteY20" fmla="*/ 61342 h 71278"/>
                    <a:gd name="connsiteX21" fmla="*/ 9751 w 45389"/>
                    <a:gd name="connsiteY21" fmla="*/ 60503 h 71278"/>
                    <a:gd name="connsiteX22" fmla="*/ 100 w 45389"/>
                    <a:gd name="connsiteY22" fmla="*/ 57941 h 71278"/>
                    <a:gd name="connsiteX23" fmla="*/ 100 w 45389"/>
                    <a:gd name="connsiteY23" fmla="*/ 66215 h 71278"/>
                    <a:gd name="connsiteX24" fmla="*/ 10061 w 45389"/>
                    <a:gd name="connsiteY24" fmla="*/ 68424 h 71278"/>
                    <a:gd name="connsiteX25" fmla="*/ 18811 w 45389"/>
                    <a:gd name="connsiteY25" fmla="*/ 69160 h 71278"/>
                    <a:gd name="connsiteX26" fmla="*/ 35616 w 45389"/>
                    <a:gd name="connsiteY26" fmla="*/ 64345 h 71278"/>
                    <a:gd name="connsiteX27" fmla="*/ 41809 w 45389"/>
                    <a:gd name="connsiteY27" fmla="*/ 51359 h 71278"/>
                    <a:gd name="connsiteX28" fmla="*/ 38528 w 45389"/>
                    <a:gd name="connsiteY28" fmla="*/ 41715 h 71278"/>
                    <a:gd name="connsiteX29" fmla="*/ 29201 w 45389"/>
                    <a:gd name="connsiteY29" fmla="*/ 36267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201" y="36267"/>
                      </a:moveTo>
                      <a:cubicBezTo>
                        <a:pt x="33665" y="35315"/>
                        <a:pt x="37148" y="33332"/>
                        <a:pt x="39651" y="30318"/>
                      </a:cubicBezTo>
                      <a:cubicBezTo>
                        <a:pt x="42163" y="27315"/>
                        <a:pt x="43420" y="23604"/>
                        <a:pt x="43420" y="19187"/>
                      </a:cubicBezTo>
                      <a:cubicBezTo>
                        <a:pt x="43420" y="12414"/>
                        <a:pt x="41080" y="7168"/>
                        <a:pt x="36399" y="3447"/>
                      </a:cubicBezTo>
                      <a:cubicBezTo>
                        <a:pt x="31719" y="-263"/>
                        <a:pt x="25068" y="-2118"/>
                        <a:pt x="16446" y="-2118"/>
                      </a:cubicBezTo>
                      <a:cubicBezTo>
                        <a:pt x="13559" y="-2118"/>
                        <a:pt x="10584" y="-1834"/>
                        <a:pt x="7519" y="-1264"/>
                      </a:cubicBezTo>
                      <a:cubicBezTo>
                        <a:pt x="4455" y="-695"/>
                        <a:pt x="1292" y="159"/>
                        <a:pt x="-1969" y="1298"/>
                      </a:cubicBezTo>
                      <a:lnTo>
                        <a:pt x="-1969" y="10265"/>
                      </a:lnTo>
                      <a:cubicBezTo>
                        <a:pt x="612" y="8763"/>
                        <a:pt x="3440" y="7629"/>
                        <a:pt x="6514" y="6863"/>
                      </a:cubicBezTo>
                      <a:cubicBezTo>
                        <a:pt x="9598" y="6098"/>
                        <a:pt x="12820" y="5715"/>
                        <a:pt x="16180" y="5715"/>
                      </a:cubicBezTo>
                      <a:cubicBezTo>
                        <a:pt x="22023" y="5715"/>
                        <a:pt x="26477" y="6863"/>
                        <a:pt x="29541" y="9160"/>
                      </a:cubicBezTo>
                      <a:cubicBezTo>
                        <a:pt x="32606" y="11457"/>
                        <a:pt x="34138" y="14799"/>
                        <a:pt x="34138" y="19187"/>
                      </a:cubicBezTo>
                      <a:cubicBezTo>
                        <a:pt x="34138" y="23241"/>
                        <a:pt x="32714" y="26407"/>
                        <a:pt x="29866" y="28684"/>
                      </a:cubicBezTo>
                      <a:cubicBezTo>
                        <a:pt x="27019" y="30971"/>
                        <a:pt x="23058" y="32115"/>
                        <a:pt x="17983" y="32115"/>
                      </a:cubicBezTo>
                      <a:lnTo>
                        <a:pt x="9943" y="32115"/>
                      </a:lnTo>
                      <a:lnTo>
                        <a:pt x="9943" y="39757"/>
                      </a:lnTo>
                      <a:lnTo>
                        <a:pt x="18353" y="39757"/>
                      </a:lnTo>
                      <a:cubicBezTo>
                        <a:pt x="22935" y="39757"/>
                        <a:pt x="26442" y="40669"/>
                        <a:pt x="28876" y="42495"/>
                      </a:cubicBezTo>
                      <a:cubicBezTo>
                        <a:pt x="31310" y="44321"/>
                        <a:pt x="32527" y="46952"/>
                        <a:pt x="32527" y="50387"/>
                      </a:cubicBezTo>
                      <a:cubicBezTo>
                        <a:pt x="32527" y="53911"/>
                        <a:pt x="31271" y="56615"/>
                        <a:pt x="28758" y="58500"/>
                      </a:cubicBezTo>
                      <a:cubicBezTo>
                        <a:pt x="26255" y="60395"/>
                        <a:pt x="22664" y="61342"/>
                        <a:pt x="17983" y="61342"/>
                      </a:cubicBezTo>
                      <a:cubicBezTo>
                        <a:pt x="15422" y="61342"/>
                        <a:pt x="12677" y="61062"/>
                        <a:pt x="9751" y="60503"/>
                      </a:cubicBezTo>
                      <a:cubicBezTo>
                        <a:pt x="6825" y="59953"/>
                        <a:pt x="3607" y="59099"/>
                        <a:pt x="100" y="57941"/>
                      </a:cubicBezTo>
                      <a:lnTo>
                        <a:pt x="100" y="66215"/>
                      </a:lnTo>
                      <a:cubicBezTo>
                        <a:pt x="3647" y="67197"/>
                        <a:pt x="6967" y="67933"/>
                        <a:pt x="10061" y="68424"/>
                      </a:cubicBezTo>
                      <a:cubicBezTo>
                        <a:pt x="13155" y="68915"/>
                        <a:pt x="16072" y="69160"/>
                        <a:pt x="18811" y="69160"/>
                      </a:cubicBezTo>
                      <a:cubicBezTo>
                        <a:pt x="25896" y="69160"/>
                        <a:pt x="31497" y="67555"/>
                        <a:pt x="35616" y="64345"/>
                      </a:cubicBezTo>
                      <a:cubicBezTo>
                        <a:pt x="39744" y="61146"/>
                        <a:pt x="41809" y="56817"/>
                        <a:pt x="41809" y="51359"/>
                      </a:cubicBezTo>
                      <a:cubicBezTo>
                        <a:pt x="41809" y="47550"/>
                        <a:pt x="40715" y="44336"/>
                        <a:pt x="38528" y="41715"/>
                      </a:cubicBezTo>
                      <a:cubicBezTo>
                        <a:pt x="36340" y="39094"/>
                        <a:pt x="33231" y="37278"/>
                        <a:pt x="29201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D1468022-D757-5C37-30A5-B511C23E36BF}"/>
                    </a:ext>
                  </a:extLst>
                </p:cNvPr>
                <p:cNvSpPr/>
                <p:nvPr/>
              </p:nvSpPr>
              <p:spPr>
                <a:xfrm flipV="1">
                  <a:off x="1184005" y="5173390"/>
                  <a:ext cx="9754" cy="11690"/>
                </a:xfrm>
                <a:custGeom>
                  <a:avLst/>
                  <a:gdLst>
                    <a:gd name="connsiteX0" fmla="*/ -955 w 9754"/>
                    <a:gd name="connsiteY0" fmla="*/ 11508 h 11690"/>
                    <a:gd name="connsiteX1" fmla="*/ 8800 w 9754"/>
                    <a:gd name="connsiteY1" fmla="*/ 11508 h 11690"/>
                    <a:gd name="connsiteX2" fmla="*/ 8800 w 9754"/>
                    <a:gd name="connsiteY2" fmla="*/ -183 h 11690"/>
                    <a:gd name="connsiteX3" fmla="*/ -955 w 9754"/>
                    <a:gd name="connsiteY3" fmla="*/ -183 h 11690"/>
                    <a:gd name="connsiteX4" fmla="*/ -955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55" y="11508"/>
                      </a:moveTo>
                      <a:lnTo>
                        <a:pt x="8800" y="11508"/>
                      </a:lnTo>
                      <a:lnTo>
                        <a:pt x="8800" y="-183"/>
                      </a:lnTo>
                      <a:lnTo>
                        <a:pt x="-955" y="-183"/>
                      </a:lnTo>
                      <a:lnTo>
                        <a:pt x="-955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E2608C82-F8DC-6D52-B946-7789EB41CC83}"/>
                    </a:ext>
                  </a:extLst>
                </p:cNvPr>
                <p:cNvSpPr/>
                <p:nvPr/>
              </p:nvSpPr>
              <p:spPr>
                <a:xfrm flipV="1">
                  <a:off x="1208589" y="5116379"/>
                  <a:ext cx="50251" cy="68701"/>
                </a:xfrm>
                <a:custGeom>
                  <a:avLst/>
                  <a:gdLst>
                    <a:gd name="connsiteX0" fmla="*/ 29177 w 50251"/>
                    <a:gd name="connsiteY0" fmla="*/ 58482 h 68701"/>
                    <a:gd name="connsiteX1" fmla="*/ 5618 w 50251"/>
                    <a:gd name="connsiteY1" fmla="*/ 21805 h 68701"/>
                    <a:gd name="connsiteX2" fmla="*/ 29177 w 50251"/>
                    <a:gd name="connsiteY2" fmla="*/ 21805 h 68701"/>
                    <a:gd name="connsiteX3" fmla="*/ 29177 w 50251"/>
                    <a:gd name="connsiteY3" fmla="*/ 58482 h 68701"/>
                    <a:gd name="connsiteX4" fmla="*/ 26724 w 50251"/>
                    <a:gd name="connsiteY4" fmla="*/ 66580 h 68701"/>
                    <a:gd name="connsiteX5" fmla="*/ 38459 w 50251"/>
                    <a:gd name="connsiteY5" fmla="*/ 66580 h 68701"/>
                    <a:gd name="connsiteX6" fmla="*/ 38459 w 50251"/>
                    <a:gd name="connsiteY6" fmla="*/ 21805 h 68701"/>
                    <a:gd name="connsiteX7" fmla="*/ 48302 w 50251"/>
                    <a:gd name="connsiteY7" fmla="*/ 21805 h 68701"/>
                    <a:gd name="connsiteX8" fmla="*/ 48302 w 50251"/>
                    <a:gd name="connsiteY8" fmla="*/ 14075 h 68701"/>
                    <a:gd name="connsiteX9" fmla="*/ 38459 w 50251"/>
                    <a:gd name="connsiteY9" fmla="*/ 14075 h 68701"/>
                    <a:gd name="connsiteX10" fmla="*/ 38459 w 50251"/>
                    <a:gd name="connsiteY10" fmla="*/ -2122 h 68701"/>
                    <a:gd name="connsiteX11" fmla="*/ 29177 w 50251"/>
                    <a:gd name="connsiteY11" fmla="*/ -2122 h 68701"/>
                    <a:gd name="connsiteX12" fmla="*/ 29177 w 50251"/>
                    <a:gd name="connsiteY12" fmla="*/ 14075 h 68701"/>
                    <a:gd name="connsiteX13" fmla="*/ -1949 w 50251"/>
                    <a:gd name="connsiteY13" fmla="*/ 14075 h 68701"/>
                    <a:gd name="connsiteX14" fmla="*/ -1949 w 50251"/>
                    <a:gd name="connsiteY14" fmla="*/ 23041 h 68701"/>
                    <a:gd name="connsiteX15" fmla="*/ 26724 w 50251"/>
                    <a:gd name="connsiteY15" fmla="*/ 66580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0251" h="68701">
                      <a:moveTo>
                        <a:pt x="29177" y="58482"/>
                      </a:moveTo>
                      <a:lnTo>
                        <a:pt x="5618" y="21805"/>
                      </a:lnTo>
                      <a:lnTo>
                        <a:pt x="29177" y="21805"/>
                      </a:lnTo>
                      <a:lnTo>
                        <a:pt x="29177" y="58482"/>
                      </a:lnTo>
                      <a:close/>
                      <a:moveTo>
                        <a:pt x="26724" y="66580"/>
                      </a:moveTo>
                      <a:lnTo>
                        <a:pt x="38459" y="66580"/>
                      </a:lnTo>
                      <a:lnTo>
                        <a:pt x="38459" y="21805"/>
                      </a:lnTo>
                      <a:lnTo>
                        <a:pt x="48302" y="21805"/>
                      </a:lnTo>
                      <a:lnTo>
                        <a:pt x="48302" y="14075"/>
                      </a:lnTo>
                      <a:lnTo>
                        <a:pt x="38459" y="14075"/>
                      </a:lnTo>
                      <a:lnTo>
                        <a:pt x="38459" y="-2122"/>
                      </a:lnTo>
                      <a:lnTo>
                        <a:pt x="29177" y="-2122"/>
                      </a:lnTo>
                      <a:lnTo>
                        <a:pt x="29177" y="14075"/>
                      </a:lnTo>
                      <a:lnTo>
                        <a:pt x="-1949" y="14075"/>
                      </a:lnTo>
                      <a:lnTo>
                        <a:pt x="-1949" y="23041"/>
                      </a:lnTo>
                      <a:lnTo>
                        <a:pt x="26724" y="665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EE88DB53-B2C3-847C-B061-EF8FA18BB34B}"/>
                    </a:ext>
                  </a:extLst>
                </p:cNvPr>
                <p:cNvSpPr/>
                <p:nvPr/>
              </p:nvSpPr>
              <p:spPr>
                <a:xfrm flipV="1">
                  <a:off x="1270559" y="5115142"/>
                  <a:ext cx="47295" cy="71278"/>
                </a:xfrm>
                <a:custGeom>
                  <a:avLst/>
                  <a:gdLst>
                    <a:gd name="connsiteX0" fmla="*/ 21684 w 47295"/>
                    <a:gd name="connsiteY0" fmla="*/ 31850 h 71278"/>
                    <a:gd name="connsiteX1" fmla="*/ 11220 w 47295"/>
                    <a:gd name="connsiteY1" fmla="*/ 28301 h 71278"/>
                    <a:gd name="connsiteX2" fmla="*/ 7421 w 47295"/>
                    <a:gd name="connsiteY2" fmla="*/ 18554 h 71278"/>
                    <a:gd name="connsiteX3" fmla="*/ 11220 w 47295"/>
                    <a:gd name="connsiteY3" fmla="*/ 8792 h 71278"/>
                    <a:gd name="connsiteX4" fmla="*/ 21684 w 47295"/>
                    <a:gd name="connsiteY4" fmla="*/ 5244 h 71278"/>
                    <a:gd name="connsiteX5" fmla="*/ 32163 w 47295"/>
                    <a:gd name="connsiteY5" fmla="*/ 8807 h 71278"/>
                    <a:gd name="connsiteX6" fmla="*/ 36006 w 47295"/>
                    <a:gd name="connsiteY6" fmla="*/ 18554 h 71278"/>
                    <a:gd name="connsiteX7" fmla="*/ 32192 w 47295"/>
                    <a:gd name="connsiteY7" fmla="*/ 28301 h 71278"/>
                    <a:gd name="connsiteX8" fmla="*/ 21684 w 47295"/>
                    <a:gd name="connsiteY8" fmla="*/ 31850 h 71278"/>
                    <a:gd name="connsiteX9" fmla="*/ 12358 w 47295"/>
                    <a:gd name="connsiteY9" fmla="*/ 35796 h 71278"/>
                    <a:gd name="connsiteX10" fmla="*/ 3002 w 47295"/>
                    <a:gd name="connsiteY10" fmla="*/ 41361 h 71278"/>
                    <a:gd name="connsiteX11" fmla="*/ -338 w 47295"/>
                    <a:gd name="connsiteY11" fmla="*/ 51359 h 71278"/>
                    <a:gd name="connsiteX12" fmla="*/ 5544 w 47295"/>
                    <a:gd name="connsiteY12" fmla="*/ 64375 h 71278"/>
                    <a:gd name="connsiteX13" fmla="*/ 21684 w 47295"/>
                    <a:gd name="connsiteY13" fmla="*/ 69160 h 71278"/>
                    <a:gd name="connsiteX14" fmla="*/ 37853 w 47295"/>
                    <a:gd name="connsiteY14" fmla="*/ 64375 h 71278"/>
                    <a:gd name="connsiteX15" fmla="*/ 43721 w 47295"/>
                    <a:gd name="connsiteY15" fmla="*/ 51359 h 71278"/>
                    <a:gd name="connsiteX16" fmla="*/ 40366 w 47295"/>
                    <a:gd name="connsiteY16" fmla="*/ 41361 h 71278"/>
                    <a:gd name="connsiteX17" fmla="*/ 31069 w 47295"/>
                    <a:gd name="connsiteY17" fmla="*/ 35796 h 71278"/>
                    <a:gd name="connsiteX18" fmla="*/ 41563 w 47295"/>
                    <a:gd name="connsiteY18" fmla="*/ 29671 h 71278"/>
                    <a:gd name="connsiteX19" fmla="*/ 45332 w 47295"/>
                    <a:gd name="connsiteY19" fmla="*/ 18554 h 71278"/>
                    <a:gd name="connsiteX20" fmla="*/ 39213 w 47295"/>
                    <a:gd name="connsiteY20" fmla="*/ 3212 h 71278"/>
                    <a:gd name="connsiteX21" fmla="*/ 21684 w 47295"/>
                    <a:gd name="connsiteY21" fmla="*/ -2118 h 71278"/>
                    <a:gd name="connsiteX22" fmla="*/ 4155 w 47295"/>
                    <a:gd name="connsiteY22" fmla="*/ 3212 h 71278"/>
                    <a:gd name="connsiteX23" fmla="*/ -1964 w 47295"/>
                    <a:gd name="connsiteY23" fmla="*/ 18554 h 71278"/>
                    <a:gd name="connsiteX24" fmla="*/ 1820 w 47295"/>
                    <a:gd name="connsiteY24" fmla="*/ 29671 h 71278"/>
                    <a:gd name="connsiteX25" fmla="*/ 12358 w 47295"/>
                    <a:gd name="connsiteY25" fmla="*/ 35796 h 71278"/>
                    <a:gd name="connsiteX26" fmla="*/ 8944 w 47295"/>
                    <a:gd name="connsiteY26" fmla="*/ 50476 h 71278"/>
                    <a:gd name="connsiteX27" fmla="*/ 12284 w 47295"/>
                    <a:gd name="connsiteY27" fmla="*/ 42157 h 71278"/>
                    <a:gd name="connsiteX28" fmla="*/ 21684 w 47295"/>
                    <a:gd name="connsiteY28" fmla="*/ 39168 h 71278"/>
                    <a:gd name="connsiteX29" fmla="*/ 31084 w 47295"/>
                    <a:gd name="connsiteY29" fmla="*/ 42157 h 71278"/>
                    <a:gd name="connsiteX30" fmla="*/ 34483 w 47295"/>
                    <a:gd name="connsiteY30" fmla="*/ 50476 h 71278"/>
                    <a:gd name="connsiteX31" fmla="*/ 31084 w 47295"/>
                    <a:gd name="connsiteY31" fmla="*/ 58809 h 71278"/>
                    <a:gd name="connsiteX32" fmla="*/ 21684 w 47295"/>
                    <a:gd name="connsiteY32" fmla="*/ 61798 h 71278"/>
                    <a:gd name="connsiteX33" fmla="*/ 12284 w 47295"/>
                    <a:gd name="connsiteY33" fmla="*/ 58809 h 71278"/>
                    <a:gd name="connsiteX34" fmla="*/ 8944 w 47295"/>
                    <a:gd name="connsiteY34" fmla="*/ 50476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684" y="31850"/>
                      </a:moveTo>
                      <a:cubicBezTo>
                        <a:pt x="17250" y="31850"/>
                        <a:pt x="13762" y="30667"/>
                        <a:pt x="11220" y="28301"/>
                      </a:cubicBezTo>
                      <a:cubicBezTo>
                        <a:pt x="8687" y="25936"/>
                        <a:pt x="7421" y="22687"/>
                        <a:pt x="7421" y="18554"/>
                      </a:cubicBezTo>
                      <a:cubicBezTo>
                        <a:pt x="7421" y="14412"/>
                        <a:pt x="8687" y="11158"/>
                        <a:pt x="11220" y="8792"/>
                      </a:cubicBezTo>
                      <a:cubicBezTo>
                        <a:pt x="13762" y="6426"/>
                        <a:pt x="17250" y="5244"/>
                        <a:pt x="21684" y="5244"/>
                      </a:cubicBezTo>
                      <a:cubicBezTo>
                        <a:pt x="26118" y="5244"/>
                        <a:pt x="29611" y="6431"/>
                        <a:pt x="32163" y="8807"/>
                      </a:cubicBezTo>
                      <a:cubicBezTo>
                        <a:pt x="34725" y="11192"/>
                        <a:pt x="36006" y="14441"/>
                        <a:pt x="36006" y="18554"/>
                      </a:cubicBezTo>
                      <a:cubicBezTo>
                        <a:pt x="36006" y="22687"/>
                        <a:pt x="34734" y="25936"/>
                        <a:pt x="32192" y="28301"/>
                      </a:cubicBezTo>
                      <a:cubicBezTo>
                        <a:pt x="29660" y="30667"/>
                        <a:pt x="26157" y="31850"/>
                        <a:pt x="21684" y="31850"/>
                      </a:cubicBezTo>
                      <a:close/>
                      <a:moveTo>
                        <a:pt x="12358" y="35796"/>
                      </a:moveTo>
                      <a:cubicBezTo>
                        <a:pt x="8357" y="36777"/>
                        <a:pt x="5239" y="38633"/>
                        <a:pt x="3002" y="41361"/>
                      </a:cubicBezTo>
                      <a:cubicBezTo>
                        <a:pt x="775" y="44100"/>
                        <a:pt x="-338" y="47433"/>
                        <a:pt x="-338" y="51359"/>
                      </a:cubicBezTo>
                      <a:cubicBezTo>
                        <a:pt x="-338" y="56846"/>
                        <a:pt x="1623" y="61185"/>
                        <a:pt x="5544" y="64375"/>
                      </a:cubicBezTo>
                      <a:cubicBezTo>
                        <a:pt x="9476" y="67565"/>
                        <a:pt x="14855" y="69160"/>
                        <a:pt x="21684" y="69160"/>
                      </a:cubicBezTo>
                      <a:cubicBezTo>
                        <a:pt x="28552" y="69160"/>
                        <a:pt x="33941" y="67565"/>
                        <a:pt x="37853" y="64375"/>
                      </a:cubicBezTo>
                      <a:cubicBezTo>
                        <a:pt x="41765" y="61185"/>
                        <a:pt x="43721" y="56846"/>
                        <a:pt x="43721" y="51359"/>
                      </a:cubicBezTo>
                      <a:cubicBezTo>
                        <a:pt x="43721" y="47433"/>
                        <a:pt x="42602" y="44100"/>
                        <a:pt x="40366" y="41361"/>
                      </a:cubicBezTo>
                      <a:cubicBezTo>
                        <a:pt x="38139" y="38633"/>
                        <a:pt x="35040" y="36777"/>
                        <a:pt x="31069" y="35796"/>
                      </a:cubicBezTo>
                      <a:cubicBezTo>
                        <a:pt x="35562" y="34755"/>
                        <a:pt x="39060" y="32714"/>
                        <a:pt x="41563" y="29671"/>
                      </a:cubicBezTo>
                      <a:cubicBezTo>
                        <a:pt x="44075" y="26638"/>
                        <a:pt x="45332" y="22932"/>
                        <a:pt x="45332" y="18554"/>
                      </a:cubicBezTo>
                      <a:cubicBezTo>
                        <a:pt x="45332" y="11889"/>
                        <a:pt x="43292" y="6775"/>
                        <a:pt x="39213" y="3212"/>
                      </a:cubicBezTo>
                      <a:cubicBezTo>
                        <a:pt x="35134" y="-342"/>
                        <a:pt x="29291" y="-2118"/>
                        <a:pt x="21684" y="-2118"/>
                      </a:cubicBezTo>
                      <a:cubicBezTo>
                        <a:pt x="14087" y="-2118"/>
                        <a:pt x="8244" y="-342"/>
                        <a:pt x="4155" y="3212"/>
                      </a:cubicBezTo>
                      <a:cubicBezTo>
                        <a:pt x="76" y="6775"/>
                        <a:pt x="-1964" y="11889"/>
                        <a:pt x="-1964" y="18554"/>
                      </a:cubicBezTo>
                      <a:cubicBezTo>
                        <a:pt x="-1964" y="22932"/>
                        <a:pt x="-703" y="26638"/>
                        <a:pt x="1820" y="29671"/>
                      </a:cubicBezTo>
                      <a:cubicBezTo>
                        <a:pt x="4352" y="32714"/>
                        <a:pt x="7865" y="34755"/>
                        <a:pt x="12358" y="35796"/>
                      </a:cubicBezTo>
                      <a:close/>
                      <a:moveTo>
                        <a:pt x="8944" y="50476"/>
                      </a:moveTo>
                      <a:cubicBezTo>
                        <a:pt x="8944" y="46922"/>
                        <a:pt x="10057" y="44149"/>
                        <a:pt x="12284" y="42157"/>
                      </a:cubicBezTo>
                      <a:cubicBezTo>
                        <a:pt x="14520" y="40164"/>
                        <a:pt x="17654" y="39168"/>
                        <a:pt x="21684" y="39168"/>
                      </a:cubicBezTo>
                      <a:cubicBezTo>
                        <a:pt x="25694" y="39168"/>
                        <a:pt x="28827" y="40164"/>
                        <a:pt x="31084" y="42157"/>
                      </a:cubicBezTo>
                      <a:cubicBezTo>
                        <a:pt x="33350" y="44149"/>
                        <a:pt x="34483" y="46922"/>
                        <a:pt x="34483" y="50476"/>
                      </a:cubicBezTo>
                      <a:cubicBezTo>
                        <a:pt x="34483" y="54039"/>
                        <a:pt x="33350" y="56817"/>
                        <a:pt x="31084" y="58809"/>
                      </a:cubicBezTo>
                      <a:cubicBezTo>
                        <a:pt x="28827" y="60802"/>
                        <a:pt x="25694" y="61798"/>
                        <a:pt x="21684" y="61798"/>
                      </a:cubicBezTo>
                      <a:cubicBezTo>
                        <a:pt x="17654" y="61798"/>
                        <a:pt x="14520" y="60802"/>
                        <a:pt x="12284" y="58809"/>
                      </a:cubicBezTo>
                      <a:cubicBezTo>
                        <a:pt x="10057" y="56817"/>
                        <a:pt x="8944" y="54039"/>
                        <a:pt x="8944" y="504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64" name="Graphic 19">
                <a:extLst>
                  <a:ext uri="{FF2B5EF4-FFF2-40B4-BE49-F238E27FC236}">
                    <a16:creationId xmlns:a16="http://schemas.microsoft.com/office/drawing/2014/main" id="{39193F2A-1C6C-3492-4CDA-96F630150FF7}"/>
                  </a:ext>
                </a:extLst>
              </p:cNvPr>
              <p:cNvGrpSpPr/>
              <p:nvPr/>
            </p:nvGrpSpPr>
            <p:grpSpPr>
              <a:xfrm>
                <a:off x="1570629" y="5115142"/>
                <a:ext cx="261237" cy="73717"/>
                <a:chOff x="1570629" y="5115142"/>
                <a:chExt cx="261237" cy="73717"/>
              </a:xfrm>
              <a:solidFill>
                <a:srgbClr val="000000"/>
              </a:solidFill>
            </p:grpSpPr>
            <p:sp>
              <p:nvSpPr>
                <p:cNvPr id="465" name="Freeform 464">
                  <a:extLst>
                    <a:ext uri="{FF2B5EF4-FFF2-40B4-BE49-F238E27FC236}">
                      <a16:creationId xmlns:a16="http://schemas.microsoft.com/office/drawing/2014/main" id="{5D464CF5-2A8A-475A-E12F-6C2327B6F44C}"/>
                    </a:ext>
                  </a:extLst>
                </p:cNvPr>
                <p:cNvSpPr/>
                <p:nvPr/>
              </p:nvSpPr>
              <p:spPr>
                <a:xfrm flipV="1">
                  <a:off x="1570629" y="5116379"/>
                  <a:ext cx="41058" cy="68701"/>
                </a:xfrm>
                <a:custGeom>
                  <a:avLst/>
                  <a:gdLst>
                    <a:gd name="connsiteX0" fmla="*/ -646 w 41058"/>
                    <a:gd name="connsiteY0" fmla="*/ 5697 h 68701"/>
                    <a:gd name="connsiteX1" fmla="*/ 14592 w 41058"/>
                    <a:gd name="connsiteY1" fmla="*/ 5697 h 68701"/>
                    <a:gd name="connsiteX2" fmla="*/ 14592 w 41058"/>
                    <a:gd name="connsiteY2" fmla="*/ 58114 h 68701"/>
                    <a:gd name="connsiteX3" fmla="*/ -1991 w 41058"/>
                    <a:gd name="connsiteY3" fmla="*/ 54801 h 68701"/>
                    <a:gd name="connsiteX4" fmla="*/ -1991 w 41058"/>
                    <a:gd name="connsiteY4" fmla="*/ 63267 h 68701"/>
                    <a:gd name="connsiteX5" fmla="*/ 14504 w 41058"/>
                    <a:gd name="connsiteY5" fmla="*/ 66580 h 68701"/>
                    <a:gd name="connsiteX6" fmla="*/ 23830 w 41058"/>
                    <a:gd name="connsiteY6" fmla="*/ 66580 h 68701"/>
                    <a:gd name="connsiteX7" fmla="*/ 23830 w 41058"/>
                    <a:gd name="connsiteY7" fmla="*/ 5697 h 68701"/>
                    <a:gd name="connsiteX8" fmla="*/ 39068 w 41058"/>
                    <a:gd name="connsiteY8" fmla="*/ 5697 h 68701"/>
                    <a:gd name="connsiteX9" fmla="*/ 39068 w 41058"/>
                    <a:gd name="connsiteY9" fmla="*/ -2122 h 68701"/>
                    <a:gd name="connsiteX10" fmla="*/ -646 w 41058"/>
                    <a:gd name="connsiteY10" fmla="*/ -2122 h 68701"/>
                    <a:gd name="connsiteX11" fmla="*/ -646 w 41058"/>
                    <a:gd name="connsiteY11" fmla="*/ 5697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46" y="5697"/>
                      </a:moveTo>
                      <a:lnTo>
                        <a:pt x="14592" y="5697"/>
                      </a:lnTo>
                      <a:lnTo>
                        <a:pt x="14592" y="58114"/>
                      </a:lnTo>
                      <a:lnTo>
                        <a:pt x="-1991" y="54801"/>
                      </a:lnTo>
                      <a:lnTo>
                        <a:pt x="-1991" y="63267"/>
                      </a:lnTo>
                      <a:lnTo>
                        <a:pt x="14504" y="66580"/>
                      </a:lnTo>
                      <a:lnTo>
                        <a:pt x="23830" y="66580"/>
                      </a:lnTo>
                      <a:lnTo>
                        <a:pt x="23830" y="5697"/>
                      </a:lnTo>
                      <a:lnTo>
                        <a:pt x="39068" y="5697"/>
                      </a:lnTo>
                      <a:lnTo>
                        <a:pt x="39068" y="-2122"/>
                      </a:lnTo>
                      <a:lnTo>
                        <a:pt x="-646" y="-2122"/>
                      </a:lnTo>
                      <a:lnTo>
                        <a:pt x="-646" y="56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 465">
                  <a:extLst>
                    <a:ext uri="{FF2B5EF4-FFF2-40B4-BE49-F238E27FC236}">
                      <a16:creationId xmlns:a16="http://schemas.microsoft.com/office/drawing/2014/main" id="{26EFC7DC-2799-59FC-D704-67748B149FE1}"/>
                    </a:ext>
                  </a:extLst>
                </p:cNvPr>
                <p:cNvSpPr/>
                <p:nvPr/>
              </p:nvSpPr>
              <p:spPr>
                <a:xfrm flipV="1">
                  <a:off x="1626658" y="5115142"/>
                  <a:ext cx="47665" cy="71278"/>
                </a:xfrm>
                <a:custGeom>
                  <a:avLst/>
                  <a:gdLst>
                    <a:gd name="connsiteX0" fmla="*/ 21898 w 47665"/>
                    <a:gd name="connsiteY0" fmla="*/ 61798 h 71278"/>
                    <a:gd name="connsiteX1" fmla="*/ 11065 w 47665"/>
                    <a:gd name="connsiteY1" fmla="*/ 54731 h 71278"/>
                    <a:gd name="connsiteX2" fmla="*/ 7444 w 47665"/>
                    <a:gd name="connsiteY2" fmla="*/ 33499 h 71278"/>
                    <a:gd name="connsiteX3" fmla="*/ 11065 w 47665"/>
                    <a:gd name="connsiteY3" fmla="*/ 12311 h 71278"/>
                    <a:gd name="connsiteX4" fmla="*/ 21898 w 47665"/>
                    <a:gd name="connsiteY4" fmla="*/ 5244 h 71278"/>
                    <a:gd name="connsiteX5" fmla="*/ 32776 w 47665"/>
                    <a:gd name="connsiteY5" fmla="*/ 12311 h 71278"/>
                    <a:gd name="connsiteX6" fmla="*/ 36412 w 47665"/>
                    <a:gd name="connsiteY6" fmla="*/ 33499 h 71278"/>
                    <a:gd name="connsiteX7" fmla="*/ 32776 w 47665"/>
                    <a:gd name="connsiteY7" fmla="*/ 54731 h 71278"/>
                    <a:gd name="connsiteX8" fmla="*/ 21898 w 47665"/>
                    <a:gd name="connsiteY8" fmla="*/ 61798 h 71278"/>
                    <a:gd name="connsiteX9" fmla="*/ 21898 w 47665"/>
                    <a:gd name="connsiteY9" fmla="*/ 69160 h 71278"/>
                    <a:gd name="connsiteX10" fmla="*/ 39619 w 47665"/>
                    <a:gd name="connsiteY10" fmla="*/ 60017 h 71278"/>
                    <a:gd name="connsiteX11" fmla="*/ 45738 w 47665"/>
                    <a:gd name="connsiteY11" fmla="*/ 33499 h 71278"/>
                    <a:gd name="connsiteX12" fmla="*/ 39619 w 47665"/>
                    <a:gd name="connsiteY12" fmla="*/ 7011 h 71278"/>
                    <a:gd name="connsiteX13" fmla="*/ 21898 w 47665"/>
                    <a:gd name="connsiteY13" fmla="*/ -2118 h 71278"/>
                    <a:gd name="connsiteX14" fmla="*/ 4192 w 47665"/>
                    <a:gd name="connsiteY14" fmla="*/ 7011 h 71278"/>
                    <a:gd name="connsiteX15" fmla="*/ -1927 w 47665"/>
                    <a:gd name="connsiteY15" fmla="*/ 33499 h 71278"/>
                    <a:gd name="connsiteX16" fmla="*/ 4192 w 47665"/>
                    <a:gd name="connsiteY16" fmla="*/ 60017 h 71278"/>
                    <a:gd name="connsiteX17" fmla="*/ 21898 w 47665"/>
                    <a:gd name="connsiteY17" fmla="*/ 69160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7665" h="71278">
                      <a:moveTo>
                        <a:pt x="21898" y="61798"/>
                      </a:moveTo>
                      <a:cubicBezTo>
                        <a:pt x="17100" y="61798"/>
                        <a:pt x="13489" y="59442"/>
                        <a:pt x="11065" y="54731"/>
                      </a:cubicBezTo>
                      <a:cubicBezTo>
                        <a:pt x="8651" y="50029"/>
                        <a:pt x="7444" y="42952"/>
                        <a:pt x="7444" y="33499"/>
                      </a:cubicBezTo>
                      <a:cubicBezTo>
                        <a:pt x="7444" y="24085"/>
                        <a:pt x="8651" y="17023"/>
                        <a:pt x="11065" y="12311"/>
                      </a:cubicBezTo>
                      <a:cubicBezTo>
                        <a:pt x="13489" y="7600"/>
                        <a:pt x="17100" y="5244"/>
                        <a:pt x="21898" y="5244"/>
                      </a:cubicBezTo>
                      <a:cubicBezTo>
                        <a:pt x="26736" y="5244"/>
                        <a:pt x="30362" y="7600"/>
                        <a:pt x="32776" y="12311"/>
                      </a:cubicBezTo>
                      <a:cubicBezTo>
                        <a:pt x="35200" y="17023"/>
                        <a:pt x="36412" y="24085"/>
                        <a:pt x="36412" y="33499"/>
                      </a:cubicBezTo>
                      <a:cubicBezTo>
                        <a:pt x="36412" y="42952"/>
                        <a:pt x="35200" y="50029"/>
                        <a:pt x="32776" y="54731"/>
                      </a:cubicBezTo>
                      <a:cubicBezTo>
                        <a:pt x="30362" y="59442"/>
                        <a:pt x="26736" y="61798"/>
                        <a:pt x="21898" y="61798"/>
                      </a:cubicBezTo>
                      <a:close/>
                      <a:moveTo>
                        <a:pt x="21898" y="69160"/>
                      </a:moveTo>
                      <a:cubicBezTo>
                        <a:pt x="29633" y="69160"/>
                        <a:pt x="35540" y="66112"/>
                        <a:pt x="39619" y="60017"/>
                      </a:cubicBezTo>
                      <a:cubicBezTo>
                        <a:pt x="43699" y="53931"/>
                        <a:pt x="45738" y="45091"/>
                        <a:pt x="45738" y="33499"/>
                      </a:cubicBezTo>
                      <a:cubicBezTo>
                        <a:pt x="45738" y="21936"/>
                        <a:pt x="43699" y="13106"/>
                        <a:pt x="39619" y="7011"/>
                      </a:cubicBezTo>
                      <a:cubicBezTo>
                        <a:pt x="35540" y="925"/>
                        <a:pt x="29633" y="-2118"/>
                        <a:pt x="21898" y="-2118"/>
                      </a:cubicBezTo>
                      <a:cubicBezTo>
                        <a:pt x="14173" y="-2118"/>
                        <a:pt x="8271" y="925"/>
                        <a:pt x="4192" y="7011"/>
                      </a:cubicBezTo>
                      <a:cubicBezTo>
                        <a:pt x="113" y="13106"/>
                        <a:pt x="-1927" y="21936"/>
                        <a:pt x="-1927" y="33499"/>
                      </a:cubicBezTo>
                      <a:cubicBezTo>
                        <a:pt x="-1927" y="45091"/>
                        <a:pt x="113" y="53931"/>
                        <a:pt x="4192" y="60017"/>
                      </a:cubicBezTo>
                      <a:cubicBezTo>
                        <a:pt x="8271" y="66112"/>
                        <a:pt x="14173" y="69160"/>
                        <a:pt x="21898" y="6916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7" name="Freeform 466">
                  <a:extLst>
                    <a:ext uri="{FF2B5EF4-FFF2-40B4-BE49-F238E27FC236}">
                      <a16:creationId xmlns:a16="http://schemas.microsoft.com/office/drawing/2014/main" id="{4F41A101-A12A-5EC9-A66B-F8B8CF5788F9}"/>
                    </a:ext>
                  </a:extLst>
                </p:cNvPr>
                <p:cNvSpPr/>
                <p:nvPr/>
              </p:nvSpPr>
              <p:spPr>
                <a:xfrm flipV="1">
                  <a:off x="1690713" y="5173390"/>
                  <a:ext cx="9754" cy="11690"/>
                </a:xfrm>
                <a:custGeom>
                  <a:avLst/>
                  <a:gdLst>
                    <a:gd name="connsiteX0" fmla="*/ -902 w 9754"/>
                    <a:gd name="connsiteY0" fmla="*/ 11508 h 11690"/>
                    <a:gd name="connsiteX1" fmla="*/ 8853 w 9754"/>
                    <a:gd name="connsiteY1" fmla="*/ 11508 h 11690"/>
                    <a:gd name="connsiteX2" fmla="*/ 8853 w 9754"/>
                    <a:gd name="connsiteY2" fmla="*/ -183 h 11690"/>
                    <a:gd name="connsiteX3" fmla="*/ -902 w 9754"/>
                    <a:gd name="connsiteY3" fmla="*/ -183 h 11690"/>
                    <a:gd name="connsiteX4" fmla="*/ -902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902" y="11508"/>
                      </a:moveTo>
                      <a:lnTo>
                        <a:pt x="8853" y="11508"/>
                      </a:lnTo>
                      <a:lnTo>
                        <a:pt x="8853" y="-183"/>
                      </a:lnTo>
                      <a:lnTo>
                        <a:pt x="-902" y="-183"/>
                      </a:lnTo>
                      <a:lnTo>
                        <a:pt x="-902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8" name="Freeform 467">
                  <a:extLst>
                    <a:ext uri="{FF2B5EF4-FFF2-40B4-BE49-F238E27FC236}">
                      <a16:creationId xmlns:a16="http://schemas.microsoft.com/office/drawing/2014/main" id="{3926F666-9764-7C84-2E29-62B837E1CD29}"/>
                    </a:ext>
                  </a:extLst>
                </p:cNvPr>
                <p:cNvSpPr/>
                <p:nvPr/>
              </p:nvSpPr>
              <p:spPr>
                <a:xfrm flipV="1">
                  <a:off x="1721061" y="5116379"/>
                  <a:ext cx="41058" cy="68701"/>
                </a:xfrm>
                <a:custGeom>
                  <a:avLst/>
                  <a:gdLst>
                    <a:gd name="connsiteX0" fmla="*/ -630 w 41058"/>
                    <a:gd name="connsiteY0" fmla="*/ 5697 h 68701"/>
                    <a:gd name="connsiteX1" fmla="*/ 14608 w 41058"/>
                    <a:gd name="connsiteY1" fmla="*/ 5697 h 68701"/>
                    <a:gd name="connsiteX2" fmla="*/ 14608 w 41058"/>
                    <a:gd name="connsiteY2" fmla="*/ 58114 h 68701"/>
                    <a:gd name="connsiteX3" fmla="*/ -1975 w 41058"/>
                    <a:gd name="connsiteY3" fmla="*/ 54801 h 68701"/>
                    <a:gd name="connsiteX4" fmla="*/ -1975 w 41058"/>
                    <a:gd name="connsiteY4" fmla="*/ 63267 h 68701"/>
                    <a:gd name="connsiteX5" fmla="*/ 14520 w 41058"/>
                    <a:gd name="connsiteY5" fmla="*/ 66580 h 68701"/>
                    <a:gd name="connsiteX6" fmla="*/ 23846 w 41058"/>
                    <a:gd name="connsiteY6" fmla="*/ 66580 h 68701"/>
                    <a:gd name="connsiteX7" fmla="*/ 23846 w 41058"/>
                    <a:gd name="connsiteY7" fmla="*/ 5697 h 68701"/>
                    <a:gd name="connsiteX8" fmla="*/ 39084 w 41058"/>
                    <a:gd name="connsiteY8" fmla="*/ 5697 h 68701"/>
                    <a:gd name="connsiteX9" fmla="*/ 39084 w 41058"/>
                    <a:gd name="connsiteY9" fmla="*/ -2122 h 68701"/>
                    <a:gd name="connsiteX10" fmla="*/ -630 w 41058"/>
                    <a:gd name="connsiteY10" fmla="*/ -2122 h 68701"/>
                    <a:gd name="connsiteX11" fmla="*/ -630 w 41058"/>
                    <a:gd name="connsiteY11" fmla="*/ 5697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630" y="5697"/>
                      </a:moveTo>
                      <a:lnTo>
                        <a:pt x="14608" y="5697"/>
                      </a:lnTo>
                      <a:lnTo>
                        <a:pt x="14608" y="58114"/>
                      </a:lnTo>
                      <a:lnTo>
                        <a:pt x="-1975" y="54801"/>
                      </a:lnTo>
                      <a:lnTo>
                        <a:pt x="-1975" y="63267"/>
                      </a:lnTo>
                      <a:lnTo>
                        <a:pt x="14520" y="66580"/>
                      </a:lnTo>
                      <a:lnTo>
                        <a:pt x="23846" y="66580"/>
                      </a:lnTo>
                      <a:lnTo>
                        <a:pt x="23846" y="5697"/>
                      </a:lnTo>
                      <a:lnTo>
                        <a:pt x="39084" y="5697"/>
                      </a:lnTo>
                      <a:lnTo>
                        <a:pt x="39084" y="-2122"/>
                      </a:lnTo>
                      <a:lnTo>
                        <a:pt x="-630" y="-2122"/>
                      </a:lnTo>
                      <a:lnTo>
                        <a:pt x="-630" y="56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9" name="Freeform 468">
                  <a:extLst>
                    <a:ext uri="{FF2B5EF4-FFF2-40B4-BE49-F238E27FC236}">
                      <a16:creationId xmlns:a16="http://schemas.microsoft.com/office/drawing/2014/main" id="{C671B649-F317-CF1D-F830-70FCB6A230EA}"/>
                    </a:ext>
                  </a:extLst>
                </p:cNvPr>
                <p:cNvSpPr/>
                <p:nvPr/>
              </p:nvSpPr>
              <p:spPr>
                <a:xfrm flipV="1">
                  <a:off x="1777267" y="5115142"/>
                  <a:ext cx="47295" cy="71278"/>
                </a:xfrm>
                <a:custGeom>
                  <a:avLst/>
                  <a:gdLst>
                    <a:gd name="connsiteX0" fmla="*/ 21737 w 47295"/>
                    <a:gd name="connsiteY0" fmla="*/ 31850 h 71278"/>
                    <a:gd name="connsiteX1" fmla="*/ 11273 w 47295"/>
                    <a:gd name="connsiteY1" fmla="*/ 28301 h 71278"/>
                    <a:gd name="connsiteX2" fmla="*/ 7475 w 47295"/>
                    <a:gd name="connsiteY2" fmla="*/ 18554 h 71278"/>
                    <a:gd name="connsiteX3" fmla="*/ 11273 w 47295"/>
                    <a:gd name="connsiteY3" fmla="*/ 8792 h 71278"/>
                    <a:gd name="connsiteX4" fmla="*/ 21737 w 47295"/>
                    <a:gd name="connsiteY4" fmla="*/ 5244 h 71278"/>
                    <a:gd name="connsiteX5" fmla="*/ 32216 w 47295"/>
                    <a:gd name="connsiteY5" fmla="*/ 8807 h 71278"/>
                    <a:gd name="connsiteX6" fmla="*/ 36059 w 47295"/>
                    <a:gd name="connsiteY6" fmla="*/ 18554 h 71278"/>
                    <a:gd name="connsiteX7" fmla="*/ 32246 w 47295"/>
                    <a:gd name="connsiteY7" fmla="*/ 28301 h 71278"/>
                    <a:gd name="connsiteX8" fmla="*/ 21737 w 47295"/>
                    <a:gd name="connsiteY8" fmla="*/ 31850 h 71278"/>
                    <a:gd name="connsiteX9" fmla="*/ 12411 w 47295"/>
                    <a:gd name="connsiteY9" fmla="*/ 35796 h 71278"/>
                    <a:gd name="connsiteX10" fmla="*/ 3056 w 47295"/>
                    <a:gd name="connsiteY10" fmla="*/ 41361 h 71278"/>
                    <a:gd name="connsiteX11" fmla="*/ -285 w 47295"/>
                    <a:gd name="connsiteY11" fmla="*/ 51359 h 71278"/>
                    <a:gd name="connsiteX12" fmla="*/ 5598 w 47295"/>
                    <a:gd name="connsiteY12" fmla="*/ 64375 h 71278"/>
                    <a:gd name="connsiteX13" fmla="*/ 21737 w 47295"/>
                    <a:gd name="connsiteY13" fmla="*/ 69160 h 71278"/>
                    <a:gd name="connsiteX14" fmla="*/ 37907 w 47295"/>
                    <a:gd name="connsiteY14" fmla="*/ 64375 h 71278"/>
                    <a:gd name="connsiteX15" fmla="*/ 43774 w 47295"/>
                    <a:gd name="connsiteY15" fmla="*/ 51359 h 71278"/>
                    <a:gd name="connsiteX16" fmla="*/ 40419 w 47295"/>
                    <a:gd name="connsiteY16" fmla="*/ 41361 h 71278"/>
                    <a:gd name="connsiteX17" fmla="*/ 31123 w 47295"/>
                    <a:gd name="connsiteY17" fmla="*/ 35796 h 71278"/>
                    <a:gd name="connsiteX18" fmla="*/ 41616 w 47295"/>
                    <a:gd name="connsiteY18" fmla="*/ 29671 h 71278"/>
                    <a:gd name="connsiteX19" fmla="*/ 45385 w 47295"/>
                    <a:gd name="connsiteY19" fmla="*/ 18554 h 71278"/>
                    <a:gd name="connsiteX20" fmla="*/ 39266 w 47295"/>
                    <a:gd name="connsiteY20" fmla="*/ 3212 h 71278"/>
                    <a:gd name="connsiteX21" fmla="*/ 21737 w 47295"/>
                    <a:gd name="connsiteY21" fmla="*/ -2118 h 71278"/>
                    <a:gd name="connsiteX22" fmla="*/ 4208 w 47295"/>
                    <a:gd name="connsiteY22" fmla="*/ 3212 h 71278"/>
                    <a:gd name="connsiteX23" fmla="*/ -1911 w 47295"/>
                    <a:gd name="connsiteY23" fmla="*/ 18554 h 71278"/>
                    <a:gd name="connsiteX24" fmla="*/ 1873 w 47295"/>
                    <a:gd name="connsiteY24" fmla="*/ 29671 h 71278"/>
                    <a:gd name="connsiteX25" fmla="*/ 12411 w 47295"/>
                    <a:gd name="connsiteY25" fmla="*/ 35796 h 71278"/>
                    <a:gd name="connsiteX26" fmla="*/ 8997 w 47295"/>
                    <a:gd name="connsiteY26" fmla="*/ 50476 h 71278"/>
                    <a:gd name="connsiteX27" fmla="*/ 12337 w 47295"/>
                    <a:gd name="connsiteY27" fmla="*/ 42157 h 71278"/>
                    <a:gd name="connsiteX28" fmla="*/ 21737 w 47295"/>
                    <a:gd name="connsiteY28" fmla="*/ 39168 h 71278"/>
                    <a:gd name="connsiteX29" fmla="*/ 31137 w 47295"/>
                    <a:gd name="connsiteY29" fmla="*/ 42157 h 71278"/>
                    <a:gd name="connsiteX30" fmla="*/ 34537 w 47295"/>
                    <a:gd name="connsiteY30" fmla="*/ 50476 h 71278"/>
                    <a:gd name="connsiteX31" fmla="*/ 31137 w 47295"/>
                    <a:gd name="connsiteY31" fmla="*/ 58809 h 71278"/>
                    <a:gd name="connsiteX32" fmla="*/ 21737 w 47295"/>
                    <a:gd name="connsiteY32" fmla="*/ 61798 h 71278"/>
                    <a:gd name="connsiteX33" fmla="*/ 12337 w 47295"/>
                    <a:gd name="connsiteY33" fmla="*/ 58809 h 71278"/>
                    <a:gd name="connsiteX34" fmla="*/ 8997 w 47295"/>
                    <a:gd name="connsiteY34" fmla="*/ 50476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737" y="31850"/>
                      </a:moveTo>
                      <a:cubicBezTo>
                        <a:pt x="17303" y="31850"/>
                        <a:pt x="13815" y="30667"/>
                        <a:pt x="11273" y="28301"/>
                      </a:cubicBezTo>
                      <a:cubicBezTo>
                        <a:pt x="8741" y="25936"/>
                        <a:pt x="7475" y="22687"/>
                        <a:pt x="7475" y="18554"/>
                      </a:cubicBezTo>
                      <a:cubicBezTo>
                        <a:pt x="7475" y="14412"/>
                        <a:pt x="8741" y="11158"/>
                        <a:pt x="11273" y="8792"/>
                      </a:cubicBezTo>
                      <a:cubicBezTo>
                        <a:pt x="13815" y="6426"/>
                        <a:pt x="17303" y="5244"/>
                        <a:pt x="21737" y="5244"/>
                      </a:cubicBezTo>
                      <a:cubicBezTo>
                        <a:pt x="26171" y="5244"/>
                        <a:pt x="29664" y="6431"/>
                        <a:pt x="32216" y="8807"/>
                      </a:cubicBezTo>
                      <a:cubicBezTo>
                        <a:pt x="34778" y="11192"/>
                        <a:pt x="36059" y="14441"/>
                        <a:pt x="36059" y="18554"/>
                      </a:cubicBezTo>
                      <a:cubicBezTo>
                        <a:pt x="36059" y="22687"/>
                        <a:pt x="34788" y="25936"/>
                        <a:pt x="32246" y="28301"/>
                      </a:cubicBezTo>
                      <a:cubicBezTo>
                        <a:pt x="29714" y="30667"/>
                        <a:pt x="26211" y="31850"/>
                        <a:pt x="21737" y="31850"/>
                      </a:cubicBezTo>
                      <a:close/>
                      <a:moveTo>
                        <a:pt x="12411" y="35796"/>
                      </a:moveTo>
                      <a:cubicBezTo>
                        <a:pt x="8411" y="36777"/>
                        <a:pt x="5292" y="38633"/>
                        <a:pt x="3056" y="41361"/>
                      </a:cubicBezTo>
                      <a:cubicBezTo>
                        <a:pt x="829" y="44100"/>
                        <a:pt x="-285" y="47433"/>
                        <a:pt x="-285" y="51359"/>
                      </a:cubicBezTo>
                      <a:cubicBezTo>
                        <a:pt x="-285" y="56846"/>
                        <a:pt x="1676" y="61185"/>
                        <a:pt x="5598" y="64375"/>
                      </a:cubicBezTo>
                      <a:cubicBezTo>
                        <a:pt x="9529" y="67565"/>
                        <a:pt x="14909" y="69160"/>
                        <a:pt x="21737" y="69160"/>
                      </a:cubicBezTo>
                      <a:cubicBezTo>
                        <a:pt x="28605" y="69160"/>
                        <a:pt x="33995" y="67565"/>
                        <a:pt x="37907" y="64375"/>
                      </a:cubicBezTo>
                      <a:cubicBezTo>
                        <a:pt x="41818" y="61185"/>
                        <a:pt x="43774" y="56846"/>
                        <a:pt x="43774" y="51359"/>
                      </a:cubicBezTo>
                      <a:cubicBezTo>
                        <a:pt x="43774" y="47433"/>
                        <a:pt x="42656" y="44100"/>
                        <a:pt x="40419" y="41361"/>
                      </a:cubicBezTo>
                      <a:cubicBezTo>
                        <a:pt x="38192" y="38633"/>
                        <a:pt x="35094" y="36777"/>
                        <a:pt x="31123" y="35796"/>
                      </a:cubicBezTo>
                      <a:cubicBezTo>
                        <a:pt x="35616" y="34755"/>
                        <a:pt x="39114" y="32714"/>
                        <a:pt x="41616" y="29671"/>
                      </a:cubicBezTo>
                      <a:cubicBezTo>
                        <a:pt x="44129" y="26638"/>
                        <a:pt x="45385" y="22932"/>
                        <a:pt x="45385" y="18554"/>
                      </a:cubicBezTo>
                      <a:cubicBezTo>
                        <a:pt x="45385" y="11889"/>
                        <a:pt x="43346" y="6775"/>
                        <a:pt x="39266" y="3212"/>
                      </a:cubicBezTo>
                      <a:cubicBezTo>
                        <a:pt x="35187" y="-342"/>
                        <a:pt x="29344" y="-2118"/>
                        <a:pt x="21737" y="-2118"/>
                      </a:cubicBezTo>
                      <a:cubicBezTo>
                        <a:pt x="14141" y="-2118"/>
                        <a:pt x="8298" y="-342"/>
                        <a:pt x="4208" y="3212"/>
                      </a:cubicBezTo>
                      <a:cubicBezTo>
                        <a:pt x="129" y="6775"/>
                        <a:pt x="-1911" y="11889"/>
                        <a:pt x="-1911" y="18554"/>
                      </a:cubicBezTo>
                      <a:cubicBezTo>
                        <a:pt x="-1911" y="22932"/>
                        <a:pt x="-649" y="26638"/>
                        <a:pt x="1873" y="29671"/>
                      </a:cubicBezTo>
                      <a:cubicBezTo>
                        <a:pt x="4405" y="32714"/>
                        <a:pt x="7918" y="34755"/>
                        <a:pt x="12411" y="35796"/>
                      </a:cubicBezTo>
                      <a:close/>
                      <a:moveTo>
                        <a:pt x="8997" y="50476"/>
                      </a:moveTo>
                      <a:cubicBezTo>
                        <a:pt x="8997" y="46922"/>
                        <a:pt x="10110" y="44149"/>
                        <a:pt x="12337" y="42157"/>
                      </a:cubicBezTo>
                      <a:cubicBezTo>
                        <a:pt x="14574" y="40164"/>
                        <a:pt x="17707" y="39168"/>
                        <a:pt x="21737" y="39168"/>
                      </a:cubicBezTo>
                      <a:cubicBezTo>
                        <a:pt x="25748" y="39168"/>
                        <a:pt x="28881" y="40164"/>
                        <a:pt x="31137" y="42157"/>
                      </a:cubicBezTo>
                      <a:cubicBezTo>
                        <a:pt x="33404" y="44149"/>
                        <a:pt x="34537" y="46922"/>
                        <a:pt x="34537" y="50476"/>
                      </a:cubicBezTo>
                      <a:cubicBezTo>
                        <a:pt x="34537" y="54039"/>
                        <a:pt x="33404" y="56817"/>
                        <a:pt x="31137" y="58809"/>
                      </a:cubicBezTo>
                      <a:cubicBezTo>
                        <a:pt x="28881" y="60802"/>
                        <a:pt x="25748" y="61798"/>
                        <a:pt x="21737" y="61798"/>
                      </a:cubicBezTo>
                      <a:cubicBezTo>
                        <a:pt x="17707" y="61798"/>
                        <a:pt x="14574" y="60802"/>
                        <a:pt x="12337" y="58809"/>
                      </a:cubicBezTo>
                      <a:cubicBezTo>
                        <a:pt x="10110" y="56817"/>
                        <a:pt x="8997" y="54039"/>
                        <a:pt x="8997" y="504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0" name="Graphic 19">
                <a:extLst>
                  <a:ext uri="{FF2B5EF4-FFF2-40B4-BE49-F238E27FC236}">
                    <a16:creationId xmlns:a16="http://schemas.microsoft.com/office/drawing/2014/main" id="{4CF0762D-25C4-4ECD-A3CE-114C5C1166C1}"/>
                  </a:ext>
                </a:extLst>
              </p:cNvPr>
              <p:cNvGrpSpPr/>
              <p:nvPr/>
            </p:nvGrpSpPr>
            <p:grpSpPr>
              <a:xfrm>
                <a:off x="2103452" y="5115142"/>
                <a:ext cx="203414" cy="73717"/>
                <a:chOff x="2103452" y="5115142"/>
                <a:chExt cx="203414" cy="73717"/>
              </a:xfrm>
              <a:solidFill>
                <a:srgbClr val="000000"/>
              </a:solidFill>
            </p:grpSpPr>
            <p:sp>
              <p:nvSpPr>
                <p:cNvPr id="471" name="Freeform 470">
                  <a:extLst>
                    <a:ext uri="{FF2B5EF4-FFF2-40B4-BE49-F238E27FC236}">
                      <a16:creationId xmlns:a16="http://schemas.microsoft.com/office/drawing/2014/main" id="{ED8513E4-4977-3890-366D-3ACCE512C41C}"/>
                    </a:ext>
                  </a:extLst>
                </p:cNvPr>
                <p:cNvSpPr/>
                <p:nvPr/>
              </p:nvSpPr>
              <p:spPr>
                <a:xfrm flipV="1">
                  <a:off x="2103452" y="5115142"/>
                  <a:ext cx="47295" cy="71278"/>
                </a:xfrm>
                <a:custGeom>
                  <a:avLst/>
                  <a:gdLst>
                    <a:gd name="connsiteX0" fmla="*/ 21772 w 47295"/>
                    <a:gd name="connsiteY0" fmla="*/ 31850 h 71278"/>
                    <a:gd name="connsiteX1" fmla="*/ 11308 w 47295"/>
                    <a:gd name="connsiteY1" fmla="*/ 28301 h 71278"/>
                    <a:gd name="connsiteX2" fmla="*/ 7509 w 47295"/>
                    <a:gd name="connsiteY2" fmla="*/ 18554 h 71278"/>
                    <a:gd name="connsiteX3" fmla="*/ 11308 w 47295"/>
                    <a:gd name="connsiteY3" fmla="*/ 8792 h 71278"/>
                    <a:gd name="connsiteX4" fmla="*/ 21772 w 47295"/>
                    <a:gd name="connsiteY4" fmla="*/ 5244 h 71278"/>
                    <a:gd name="connsiteX5" fmla="*/ 32251 w 47295"/>
                    <a:gd name="connsiteY5" fmla="*/ 8807 h 71278"/>
                    <a:gd name="connsiteX6" fmla="*/ 36094 w 47295"/>
                    <a:gd name="connsiteY6" fmla="*/ 18554 h 71278"/>
                    <a:gd name="connsiteX7" fmla="*/ 32280 w 47295"/>
                    <a:gd name="connsiteY7" fmla="*/ 28301 h 71278"/>
                    <a:gd name="connsiteX8" fmla="*/ 21772 w 47295"/>
                    <a:gd name="connsiteY8" fmla="*/ 31850 h 71278"/>
                    <a:gd name="connsiteX9" fmla="*/ 12446 w 47295"/>
                    <a:gd name="connsiteY9" fmla="*/ 35796 h 71278"/>
                    <a:gd name="connsiteX10" fmla="*/ 3090 w 47295"/>
                    <a:gd name="connsiteY10" fmla="*/ 41361 h 71278"/>
                    <a:gd name="connsiteX11" fmla="*/ -250 w 47295"/>
                    <a:gd name="connsiteY11" fmla="*/ 51359 h 71278"/>
                    <a:gd name="connsiteX12" fmla="*/ 5632 w 47295"/>
                    <a:gd name="connsiteY12" fmla="*/ 64375 h 71278"/>
                    <a:gd name="connsiteX13" fmla="*/ 21772 w 47295"/>
                    <a:gd name="connsiteY13" fmla="*/ 69160 h 71278"/>
                    <a:gd name="connsiteX14" fmla="*/ 37941 w 47295"/>
                    <a:gd name="connsiteY14" fmla="*/ 64375 h 71278"/>
                    <a:gd name="connsiteX15" fmla="*/ 43809 w 47295"/>
                    <a:gd name="connsiteY15" fmla="*/ 51359 h 71278"/>
                    <a:gd name="connsiteX16" fmla="*/ 40454 w 47295"/>
                    <a:gd name="connsiteY16" fmla="*/ 41361 h 71278"/>
                    <a:gd name="connsiteX17" fmla="*/ 31157 w 47295"/>
                    <a:gd name="connsiteY17" fmla="*/ 35796 h 71278"/>
                    <a:gd name="connsiteX18" fmla="*/ 41651 w 47295"/>
                    <a:gd name="connsiteY18" fmla="*/ 29671 h 71278"/>
                    <a:gd name="connsiteX19" fmla="*/ 45420 w 47295"/>
                    <a:gd name="connsiteY19" fmla="*/ 18554 h 71278"/>
                    <a:gd name="connsiteX20" fmla="*/ 39301 w 47295"/>
                    <a:gd name="connsiteY20" fmla="*/ 3212 h 71278"/>
                    <a:gd name="connsiteX21" fmla="*/ 21772 w 47295"/>
                    <a:gd name="connsiteY21" fmla="*/ -2118 h 71278"/>
                    <a:gd name="connsiteX22" fmla="*/ 4243 w 47295"/>
                    <a:gd name="connsiteY22" fmla="*/ 3212 h 71278"/>
                    <a:gd name="connsiteX23" fmla="*/ -1876 w 47295"/>
                    <a:gd name="connsiteY23" fmla="*/ 18554 h 71278"/>
                    <a:gd name="connsiteX24" fmla="*/ 1908 w 47295"/>
                    <a:gd name="connsiteY24" fmla="*/ 29671 h 71278"/>
                    <a:gd name="connsiteX25" fmla="*/ 12446 w 47295"/>
                    <a:gd name="connsiteY25" fmla="*/ 35796 h 71278"/>
                    <a:gd name="connsiteX26" fmla="*/ 9032 w 47295"/>
                    <a:gd name="connsiteY26" fmla="*/ 50476 h 71278"/>
                    <a:gd name="connsiteX27" fmla="*/ 12372 w 47295"/>
                    <a:gd name="connsiteY27" fmla="*/ 42157 h 71278"/>
                    <a:gd name="connsiteX28" fmla="*/ 21772 w 47295"/>
                    <a:gd name="connsiteY28" fmla="*/ 39168 h 71278"/>
                    <a:gd name="connsiteX29" fmla="*/ 31172 w 47295"/>
                    <a:gd name="connsiteY29" fmla="*/ 42157 h 71278"/>
                    <a:gd name="connsiteX30" fmla="*/ 34571 w 47295"/>
                    <a:gd name="connsiteY30" fmla="*/ 50476 h 71278"/>
                    <a:gd name="connsiteX31" fmla="*/ 31172 w 47295"/>
                    <a:gd name="connsiteY31" fmla="*/ 58809 h 71278"/>
                    <a:gd name="connsiteX32" fmla="*/ 21772 w 47295"/>
                    <a:gd name="connsiteY32" fmla="*/ 61798 h 71278"/>
                    <a:gd name="connsiteX33" fmla="*/ 12372 w 47295"/>
                    <a:gd name="connsiteY33" fmla="*/ 58809 h 71278"/>
                    <a:gd name="connsiteX34" fmla="*/ 9032 w 47295"/>
                    <a:gd name="connsiteY34" fmla="*/ 50476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772" y="31850"/>
                      </a:moveTo>
                      <a:cubicBezTo>
                        <a:pt x="17338" y="31850"/>
                        <a:pt x="13850" y="30667"/>
                        <a:pt x="11308" y="28301"/>
                      </a:cubicBezTo>
                      <a:cubicBezTo>
                        <a:pt x="8775" y="25936"/>
                        <a:pt x="7509" y="22687"/>
                        <a:pt x="7509" y="18554"/>
                      </a:cubicBezTo>
                      <a:cubicBezTo>
                        <a:pt x="7509" y="14412"/>
                        <a:pt x="8775" y="11158"/>
                        <a:pt x="11308" y="8792"/>
                      </a:cubicBezTo>
                      <a:cubicBezTo>
                        <a:pt x="13850" y="6426"/>
                        <a:pt x="17338" y="5244"/>
                        <a:pt x="21772" y="5244"/>
                      </a:cubicBezTo>
                      <a:cubicBezTo>
                        <a:pt x="26206" y="5244"/>
                        <a:pt x="29699" y="6431"/>
                        <a:pt x="32251" y="8807"/>
                      </a:cubicBezTo>
                      <a:cubicBezTo>
                        <a:pt x="34813" y="11192"/>
                        <a:pt x="36094" y="14441"/>
                        <a:pt x="36094" y="18554"/>
                      </a:cubicBezTo>
                      <a:cubicBezTo>
                        <a:pt x="36094" y="22687"/>
                        <a:pt x="34823" y="25936"/>
                        <a:pt x="32280" y="28301"/>
                      </a:cubicBezTo>
                      <a:cubicBezTo>
                        <a:pt x="29748" y="30667"/>
                        <a:pt x="26245" y="31850"/>
                        <a:pt x="21772" y="31850"/>
                      </a:cubicBezTo>
                      <a:close/>
                      <a:moveTo>
                        <a:pt x="12446" y="35796"/>
                      </a:moveTo>
                      <a:cubicBezTo>
                        <a:pt x="8445" y="36777"/>
                        <a:pt x="5327" y="38633"/>
                        <a:pt x="3090" y="41361"/>
                      </a:cubicBezTo>
                      <a:cubicBezTo>
                        <a:pt x="863" y="44100"/>
                        <a:pt x="-250" y="47433"/>
                        <a:pt x="-250" y="51359"/>
                      </a:cubicBezTo>
                      <a:cubicBezTo>
                        <a:pt x="-250" y="56846"/>
                        <a:pt x="1711" y="61185"/>
                        <a:pt x="5632" y="64375"/>
                      </a:cubicBezTo>
                      <a:cubicBezTo>
                        <a:pt x="9564" y="67565"/>
                        <a:pt x="14944" y="69160"/>
                        <a:pt x="21772" y="69160"/>
                      </a:cubicBezTo>
                      <a:cubicBezTo>
                        <a:pt x="28640" y="69160"/>
                        <a:pt x="34029" y="67565"/>
                        <a:pt x="37941" y="64375"/>
                      </a:cubicBezTo>
                      <a:cubicBezTo>
                        <a:pt x="41853" y="61185"/>
                        <a:pt x="43809" y="56846"/>
                        <a:pt x="43809" y="51359"/>
                      </a:cubicBezTo>
                      <a:cubicBezTo>
                        <a:pt x="43809" y="47433"/>
                        <a:pt x="42690" y="44100"/>
                        <a:pt x="40454" y="41361"/>
                      </a:cubicBezTo>
                      <a:cubicBezTo>
                        <a:pt x="38227" y="38633"/>
                        <a:pt x="35128" y="36777"/>
                        <a:pt x="31157" y="35796"/>
                      </a:cubicBezTo>
                      <a:cubicBezTo>
                        <a:pt x="35650" y="34755"/>
                        <a:pt x="39148" y="32714"/>
                        <a:pt x="41651" y="29671"/>
                      </a:cubicBezTo>
                      <a:cubicBezTo>
                        <a:pt x="44163" y="26638"/>
                        <a:pt x="45420" y="22932"/>
                        <a:pt x="45420" y="18554"/>
                      </a:cubicBezTo>
                      <a:cubicBezTo>
                        <a:pt x="45420" y="11889"/>
                        <a:pt x="43380" y="6775"/>
                        <a:pt x="39301" y="3212"/>
                      </a:cubicBezTo>
                      <a:cubicBezTo>
                        <a:pt x="35222" y="-342"/>
                        <a:pt x="29379" y="-2118"/>
                        <a:pt x="21772" y="-2118"/>
                      </a:cubicBezTo>
                      <a:cubicBezTo>
                        <a:pt x="14175" y="-2118"/>
                        <a:pt x="8332" y="-342"/>
                        <a:pt x="4243" y="3212"/>
                      </a:cubicBezTo>
                      <a:cubicBezTo>
                        <a:pt x="164" y="6775"/>
                        <a:pt x="-1876" y="11889"/>
                        <a:pt x="-1876" y="18554"/>
                      </a:cubicBezTo>
                      <a:cubicBezTo>
                        <a:pt x="-1876" y="22932"/>
                        <a:pt x="-615" y="26638"/>
                        <a:pt x="1908" y="29671"/>
                      </a:cubicBezTo>
                      <a:cubicBezTo>
                        <a:pt x="4440" y="32714"/>
                        <a:pt x="7953" y="34755"/>
                        <a:pt x="12446" y="35796"/>
                      </a:cubicBezTo>
                      <a:close/>
                      <a:moveTo>
                        <a:pt x="9032" y="50476"/>
                      </a:moveTo>
                      <a:cubicBezTo>
                        <a:pt x="9032" y="46922"/>
                        <a:pt x="10145" y="44149"/>
                        <a:pt x="12372" y="42157"/>
                      </a:cubicBezTo>
                      <a:cubicBezTo>
                        <a:pt x="14608" y="40164"/>
                        <a:pt x="17742" y="39168"/>
                        <a:pt x="21772" y="39168"/>
                      </a:cubicBezTo>
                      <a:cubicBezTo>
                        <a:pt x="25782" y="39168"/>
                        <a:pt x="28915" y="40164"/>
                        <a:pt x="31172" y="42157"/>
                      </a:cubicBezTo>
                      <a:cubicBezTo>
                        <a:pt x="33438" y="44149"/>
                        <a:pt x="34571" y="46922"/>
                        <a:pt x="34571" y="50476"/>
                      </a:cubicBezTo>
                      <a:cubicBezTo>
                        <a:pt x="34571" y="54039"/>
                        <a:pt x="33438" y="56817"/>
                        <a:pt x="31172" y="58809"/>
                      </a:cubicBezTo>
                      <a:cubicBezTo>
                        <a:pt x="28915" y="60802"/>
                        <a:pt x="25782" y="61798"/>
                        <a:pt x="21772" y="61798"/>
                      </a:cubicBezTo>
                      <a:cubicBezTo>
                        <a:pt x="17742" y="61798"/>
                        <a:pt x="14608" y="60802"/>
                        <a:pt x="12372" y="58809"/>
                      </a:cubicBezTo>
                      <a:cubicBezTo>
                        <a:pt x="10145" y="56817"/>
                        <a:pt x="9032" y="54039"/>
                        <a:pt x="9032" y="504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2" name="Freeform 471">
                  <a:extLst>
                    <a:ext uri="{FF2B5EF4-FFF2-40B4-BE49-F238E27FC236}">
                      <a16:creationId xmlns:a16="http://schemas.microsoft.com/office/drawing/2014/main" id="{C6EDF75C-ADC6-B14F-EE75-0238CDE357A6}"/>
                    </a:ext>
                  </a:extLst>
                </p:cNvPr>
                <p:cNvSpPr/>
                <p:nvPr/>
              </p:nvSpPr>
              <p:spPr>
                <a:xfrm flipV="1">
                  <a:off x="2167329" y="5173390"/>
                  <a:ext cx="9754" cy="11690"/>
                </a:xfrm>
                <a:custGeom>
                  <a:avLst/>
                  <a:gdLst>
                    <a:gd name="connsiteX0" fmla="*/ -851 w 9754"/>
                    <a:gd name="connsiteY0" fmla="*/ 11508 h 11690"/>
                    <a:gd name="connsiteX1" fmla="*/ 8904 w 9754"/>
                    <a:gd name="connsiteY1" fmla="*/ 11508 h 11690"/>
                    <a:gd name="connsiteX2" fmla="*/ 8904 w 9754"/>
                    <a:gd name="connsiteY2" fmla="*/ -183 h 11690"/>
                    <a:gd name="connsiteX3" fmla="*/ -851 w 9754"/>
                    <a:gd name="connsiteY3" fmla="*/ -183 h 11690"/>
                    <a:gd name="connsiteX4" fmla="*/ -851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851" y="11508"/>
                      </a:moveTo>
                      <a:lnTo>
                        <a:pt x="8904" y="11508"/>
                      </a:lnTo>
                      <a:lnTo>
                        <a:pt x="8904" y="-183"/>
                      </a:lnTo>
                      <a:lnTo>
                        <a:pt x="-851" y="-183"/>
                      </a:lnTo>
                      <a:lnTo>
                        <a:pt x="-851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3" name="Freeform 472">
                  <a:extLst>
                    <a:ext uri="{FF2B5EF4-FFF2-40B4-BE49-F238E27FC236}">
                      <a16:creationId xmlns:a16="http://schemas.microsoft.com/office/drawing/2014/main" id="{2A0F7AD9-62DC-7D04-BC1F-8FA4258B50C0}"/>
                    </a:ext>
                  </a:extLst>
                </p:cNvPr>
                <p:cNvSpPr/>
                <p:nvPr/>
              </p:nvSpPr>
              <p:spPr>
                <a:xfrm flipV="1">
                  <a:off x="2197678" y="5116379"/>
                  <a:ext cx="41058" cy="68701"/>
                </a:xfrm>
                <a:custGeom>
                  <a:avLst/>
                  <a:gdLst>
                    <a:gd name="connsiteX0" fmla="*/ -579 w 41058"/>
                    <a:gd name="connsiteY0" fmla="*/ 5697 h 68701"/>
                    <a:gd name="connsiteX1" fmla="*/ 14659 w 41058"/>
                    <a:gd name="connsiteY1" fmla="*/ 5697 h 68701"/>
                    <a:gd name="connsiteX2" fmla="*/ 14659 w 41058"/>
                    <a:gd name="connsiteY2" fmla="*/ 58114 h 68701"/>
                    <a:gd name="connsiteX3" fmla="*/ -1924 w 41058"/>
                    <a:gd name="connsiteY3" fmla="*/ 54801 h 68701"/>
                    <a:gd name="connsiteX4" fmla="*/ -1924 w 41058"/>
                    <a:gd name="connsiteY4" fmla="*/ 63267 h 68701"/>
                    <a:gd name="connsiteX5" fmla="*/ 14570 w 41058"/>
                    <a:gd name="connsiteY5" fmla="*/ 66580 h 68701"/>
                    <a:gd name="connsiteX6" fmla="*/ 23896 w 41058"/>
                    <a:gd name="connsiteY6" fmla="*/ 66580 h 68701"/>
                    <a:gd name="connsiteX7" fmla="*/ 23896 w 41058"/>
                    <a:gd name="connsiteY7" fmla="*/ 5697 h 68701"/>
                    <a:gd name="connsiteX8" fmla="*/ 39134 w 41058"/>
                    <a:gd name="connsiteY8" fmla="*/ 5697 h 68701"/>
                    <a:gd name="connsiteX9" fmla="*/ 39134 w 41058"/>
                    <a:gd name="connsiteY9" fmla="*/ -2122 h 68701"/>
                    <a:gd name="connsiteX10" fmla="*/ -579 w 41058"/>
                    <a:gd name="connsiteY10" fmla="*/ -2122 h 68701"/>
                    <a:gd name="connsiteX11" fmla="*/ -579 w 41058"/>
                    <a:gd name="connsiteY11" fmla="*/ 5697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058" h="68701">
                      <a:moveTo>
                        <a:pt x="-579" y="5697"/>
                      </a:moveTo>
                      <a:lnTo>
                        <a:pt x="14659" y="5697"/>
                      </a:lnTo>
                      <a:lnTo>
                        <a:pt x="14659" y="58114"/>
                      </a:lnTo>
                      <a:lnTo>
                        <a:pt x="-1924" y="54801"/>
                      </a:lnTo>
                      <a:lnTo>
                        <a:pt x="-1924" y="63267"/>
                      </a:lnTo>
                      <a:lnTo>
                        <a:pt x="14570" y="66580"/>
                      </a:lnTo>
                      <a:lnTo>
                        <a:pt x="23896" y="66580"/>
                      </a:lnTo>
                      <a:lnTo>
                        <a:pt x="23896" y="5697"/>
                      </a:lnTo>
                      <a:lnTo>
                        <a:pt x="39134" y="5697"/>
                      </a:lnTo>
                      <a:lnTo>
                        <a:pt x="39134" y="-2122"/>
                      </a:lnTo>
                      <a:lnTo>
                        <a:pt x="-579" y="-2122"/>
                      </a:lnTo>
                      <a:lnTo>
                        <a:pt x="-579" y="569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4" name="Freeform 473">
                  <a:extLst>
                    <a:ext uri="{FF2B5EF4-FFF2-40B4-BE49-F238E27FC236}">
                      <a16:creationId xmlns:a16="http://schemas.microsoft.com/office/drawing/2014/main" id="{D0614476-8F61-98E9-AD08-2DF68F586BFA}"/>
                    </a:ext>
                  </a:extLst>
                </p:cNvPr>
                <p:cNvSpPr/>
                <p:nvPr/>
              </p:nvSpPr>
              <p:spPr>
                <a:xfrm flipV="1">
                  <a:off x="2253884" y="5115142"/>
                  <a:ext cx="47295" cy="71278"/>
                </a:xfrm>
                <a:custGeom>
                  <a:avLst/>
                  <a:gdLst>
                    <a:gd name="connsiteX0" fmla="*/ 21788 w 47295"/>
                    <a:gd name="connsiteY0" fmla="*/ 31850 h 71278"/>
                    <a:gd name="connsiteX1" fmla="*/ 11324 w 47295"/>
                    <a:gd name="connsiteY1" fmla="*/ 28301 h 71278"/>
                    <a:gd name="connsiteX2" fmla="*/ 7525 w 47295"/>
                    <a:gd name="connsiteY2" fmla="*/ 18554 h 71278"/>
                    <a:gd name="connsiteX3" fmla="*/ 11324 w 47295"/>
                    <a:gd name="connsiteY3" fmla="*/ 8792 h 71278"/>
                    <a:gd name="connsiteX4" fmla="*/ 21788 w 47295"/>
                    <a:gd name="connsiteY4" fmla="*/ 5244 h 71278"/>
                    <a:gd name="connsiteX5" fmla="*/ 32267 w 47295"/>
                    <a:gd name="connsiteY5" fmla="*/ 8807 h 71278"/>
                    <a:gd name="connsiteX6" fmla="*/ 36110 w 47295"/>
                    <a:gd name="connsiteY6" fmla="*/ 18554 h 71278"/>
                    <a:gd name="connsiteX7" fmla="*/ 32296 w 47295"/>
                    <a:gd name="connsiteY7" fmla="*/ 28301 h 71278"/>
                    <a:gd name="connsiteX8" fmla="*/ 21788 w 47295"/>
                    <a:gd name="connsiteY8" fmla="*/ 31850 h 71278"/>
                    <a:gd name="connsiteX9" fmla="*/ 12462 w 47295"/>
                    <a:gd name="connsiteY9" fmla="*/ 35796 h 71278"/>
                    <a:gd name="connsiteX10" fmla="*/ 3106 w 47295"/>
                    <a:gd name="connsiteY10" fmla="*/ 41361 h 71278"/>
                    <a:gd name="connsiteX11" fmla="*/ -234 w 47295"/>
                    <a:gd name="connsiteY11" fmla="*/ 51359 h 71278"/>
                    <a:gd name="connsiteX12" fmla="*/ 5648 w 47295"/>
                    <a:gd name="connsiteY12" fmla="*/ 64375 h 71278"/>
                    <a:gd name="connsiteX13" fmla="*/ 21788 w 47295"/>
                    <a:gd name="connsiteY13" fmla="*/ 69160 h 71278"/>
                    <a:gd name="connsiteX14" fmla="*/ 37957 w 47295"/>
                    <a:gd name="connsiteY14" fmla="*/ 64375 h 71278"/>
                    <a:gd name="connsiteX15" fmla="*/ 43825 w 47295"/>
                    <a:gd name="connsiteY15" fmla="*/ 51359 h 71278"/>
                    <a:gd name="connsiteX16" fmla="*/ 40470 w 47295"/>
                    <a:gd name="connsiteY16" fmla="*/ 41361 h 71278"/>
                    <a:gd name="connsiteX17" fmla="*/ 31173 w 47295"/>
                    <a:gd name="connsiteY17" fmla="*/ 35796 h 71278"/>
                    <a:gd name="connsiteX18" fmla="*/ 41667 w 47295"/>
                    <a:gd name="connsiteY18" fmla="*/ 29671 h 71278"/>
                    <a:gd name="connsiteX19" fmla="*/ 45436 w 47295"/>
                    <a:gd name="connsiteY19" fmla="*/ 18554 h 71278"/>
                    <a:gd name="connsiteX20" fmla="*/ 39317 w 47295"/>
                    <a:gd name="connsiteY20" fmla="*/ 3212 h 71278"/>
                    <a:gd name="connsiteX21" fmla="*/ 21788 w 47295"/>
                    <a:gd name="connsiteY21" fmla="*/ -2118 h 71278"/>
                    <a:gd name="connsiteX22" fmla="*/ 4259 w 47295"/>
                    <a:gd name="connsiteY22" fmla="*/ 3212 h 71278"/>
                    <a:gd name="connsiteX23" fmla="*/ -1860 w 47295"/>
                    <a:gd name="connsiteY23" fmla="*/ 18554 h 71278"/>
                    <a:gd name="connsiteX24" fmla="*/ 1924 w 47295"/>
                    <a:gd name="connsiteY24" fmla="*/ 29671 h 71278"/>
                    <a:gd name="connsiteX25" fmla="*/ 12462 w 47295"/>
                    <a:gd name="connsiteY25" fmla="*/ 35796 h 71278"/>
                    <a:gd name="connsiteX26" fmla="*/ 9047 w 47295"/>
                    <a:gd name="connsiteY26" fmla="*/ 50476 h 71278"/>
                    <a:gd name="connsiteX27" fmla="*/ 12388 w 47295"/>
                    <a:gd name="connsiteY27" fmla="*/ 42157 h 71278"/>
                    <a:gd name="connsiteX28" fmla="*/ 21788 w 47295"/>
                    <a:gd name="connsiteY28" fmla="*/ 39168 h 71278"/>
                    <a:gd name="connsiteX29" fmla="*/ 31188 w 47295"/>
                    <a:gd name="connsiteY29" fmla="*/ 42157 h 71278"/>
                    <a:gd name="connsiteX30" fmla="*/ 34587 w 47295"/>
                    <a:gd name="connsiteY30" fmla="*/ 50476 h 71278"/>
                    <a:gd name="connsiteX31" fmla="*/ 31188 w 47295"/>
                    <a:gd name="connsiteY31" fmla="*/ 58809 h 71278"/>
                    <a:gd name="connsiteX32" fmla="*/ 21788 w 47295"/>
                    <a:gd name="connsiteY32" fmla="*/ 61798 h 71278"/>
                    <a:gd name="connsiteX33" fmla="*/ 12388 w 47295"/>
                    <a:gd name="connsiteY33" fmla="*/ 58809 h 71278"/>
                    <a:gd name="connsiteX34" fmla="*/ 9047 w 47295"/>
                    <a:gd name="connsiteY34" fmla="*/ 50476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788" y="31850"/>
                      </a:moveTo>
                      <a:cubicBezTo>
                        <a:pt x="17354" y="31850"/>
                        <a:pt x="13866" y="30667"/>
                        <a:pt x="11324" y="28301"/>
                      </a:cubicBezTo>
                      <a:cubicBezTo>
                        <a:pt x="8791" y="25936"/>
                        <a:pt x="7525" y="22687"/>
                        <a:pt x="7525" y="18554"/>
                      </a:cubicBezTo>
                      <a:cubicBezTo>
                        <a:pt x="7525" y="14412"/>
                        <a:pt x="8791" y="11158"/>
                        <a:pt x="11324" y="8792"/>
                      </a:cubicBezTo>
                      <a:cubicBezTo>
                        <a:pt x="13866" y="6426"/>
                        <a:pt x="17354" y="5244"/>
                        <a:pt x="21788" y="5244"/>
                      </a:cubicBezTo>
                      <a:cubicBezTo>
                        <a:pt x="26222" y="5244"/>
                        <a:pt x="29715" y="6431"/>
                        <a:pt x="32267" y="8807"/>
                      </a:cubicBezTo>
                      <a:cubicBezTo>
                        <a:pt x="34829" y="11192"/>
                        <a:pt x="36110" y="14441"/>
                        <a:pt x="36110" y="18554"/>
                      </a:cubicBezTo>
                      <a:cubicBezTo>
                        <a:pt x="36110" y="22687"/>
                        <a:pt x="34838" y="25936"/>
                        <a:pt x="32296" y="28301"/>
                      </a:cubicBezTo>
                      <a:cubicBezTo>
                        <a:pt x="29764" y="30667"/>
                        <a:pt x="26261" y="31850"/>
                        <a:pt x="21788" y="31850"/>
                      </a:cubicBezTo>
                      <a:close/>
                      <a:moveTo>
                        <a:pt x="12462" y="35796"/>
                      </a:moveTo>
                      <a:cubicBezTo>
                        <a:pt x="8461" y="36777"/>
                        <a:pt x="5343" y="38633"/>
                        <a:pt x="3106" y="41361"/>
                      </a:cubicBezTo>
                      <a:cubicBezTo>
                        <a:pt x="879" y="44100"/>
                        <a:pt x="-234" y="47433"/>
                        <a:pt x="-234" y="51359"/>
                      </a:cubicBezTo>
                      <a:cubicBezTo>
                        <a:pt x="-234" y="56846"/>
                        <a:pt x="1726" y="61185"/>
                        <a:pt x="5648" y="64375"/>
                      </a:cubicBezTo>
                      <a:cubicBezTo>
                        <a:pt x="9580" y="67565"/>
                        <a:pt x="14959" y="69160"/>
                        <a:pt x="21788" y="69160"/>
                      </a:cubicBezTo>
                      <a:cubicBezTo>
                        <a:pt x="28656" y="69160"/>
                        <a:pt x="34045" y="67565"/>
                        <a:pt x="37957" y="64375"/>
                      </a:cubicBezTo>
                      <a:cubicBezTo>
                        <a:pt x="41869" y="61185"/>
                        <a:pt x="43825" y="56846"/>
                        <a:pt x="43825" y="51359"/>
                      </a:cubicBezTo>
                      <a:cubicBezTo>
                        <a:pt x="43825" y="47433"/>
                        <a:pt x="42706" y="44100"/>
                        <a:pt x="40470" y="41361"/>
                      </a:cubicBezTo>
                      <a:cubicBezTo>
                        <a:pt x="38243" y="38633"/>
                        <a:pt x="35144" y="36777"/>
                        <a:pt x="31173" y="35796"/>
                      </a:cubicBezTo>
                      <a:cubicBezTo>
                        <a:pt x="35666" y="34755"/>
                        <a:pt x="39164" y="32714"/>
                        <a:pt x="41667" y="29671"/>
                      </a:cubicBezTo>
                      <a:cubicBezTo>
                        <a:pt x="44179" y="26638"/>
                        <a:pt x="45436" y="22932"/>
                        <a:pt x="45436" y="18554"/>
                      </a:cubicBezTo>
                      <a:cubicBezTo>
                        <a:pt x="45436" y="11889"/>
                        <a:pt x="43396" y="6775"/>
                        <a:pt x="39317" y="3212"/>
                      </a:cubicBezTo>
                      <a:cubicBezTo>
                        <a:pt x="35238" y="-342"/>
                        <a:pt x="29395" y="-2118"/>
                        <a:pt x="21788" y="-2118"/>
                      </a:cubicBezTo>
                      <a:cubicBezTo>
                        <a:pt x="14191" y="-2118"/>
                        <a:pt x="8348" y="-342"/>
                        <a:pt x="4259" y="3212"/>
                      </a:cubicBezTo>
                      <a:cubicBezTo>
                        <a:pt x="180" y="6775"/>
                        <a:pt x="-1860" y="11889"/>
                        <a:pt x="-1860" y="18554"/>
                      </a:cubicBezTo>
                      <a:cubicBezTo>
                        <a:pt x="-1860" y="22932"/>
                        <a:pt x="-599" y="26638"/>
                        <a:pt x="1924" y="29671"/>
                      </a:cubicBezTo>
                      <a:cubicBezTo>
                        <a:pt x="4456" y="32714"/>
                        <a:pt x="7969" y="34755"/>
                        <a:pt x="12462" y="35796"/>
                      </a:cubicBezTo>
                      <a:close/>
                      <a:moveTo>
                        <a:pt x="9047" y="50476"/>
                      </a:moveTo>
                      <a:cubicBezTo>
                        <a:pt x="9047" y="46922"/>
                        <a:pt x="10161" y="44149"/>
                        <a:pt x="12388" y="42157"/>
                      </a:cubicBezTo>
                      <a:cubicBezTo>
                        <a:pt x="14624" y="40164"/>
                        <a:pt x="17758" y="39168"/>
                        <a:pt x="21788" y="39168"/>
                      </a:cubicBezTo>
                      <a:cubicBezTo>
                        <a:pt x="25798" y="39168"/>
                        <a:pt x="28931" y="40164"/>
                        <a:pt x="31188" y="42157"/>
                      </a:cubicBezTo>
                      <a:cubicBezTo>
                        <a:pt x="33454" y="44149"/>
                        <a:pt x="34587" y="46922"/>
                        <a:pt x="34587" y="50476"/>
                      </a:cubicBezTo>
                      <a:cubicBezTo>
                        <a:pt x="34587" y="54039"/>
                        <a:pt x="33454" y="56817"/>
                        <a:pt x="31188" y="58809"/>
                      </a:cubicBezTo>
                      <a:cubicBezTo>
                        <a:pt x="28931" y="60802"/>
                        <a:pt x="25798" y="61798"/>
                        <a:pt x="21788" y="61798"/>
                      </a:cubicBezTo>
                      <a:cubicBezTo>
                        <a:pt x="17758" y="61798"/>
                        <a:pt x="14624" y="60802"/>
                        <a:pt x="12388" y="58809"/>
                      </a:cubicBezTo>
                      <a:cubicBezTo>
                        <a:pt x="10161" y="56817"/>
                        <a:pt x="9047" y="54039"/>
                        <a:pt x="9047" y="504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75" name="Graphic 19">
                <a:extLst>
                  <a:ext uri="{FF2B5EF4-FFF2-40B4-BE49-F238E27FC236}">
                    <a16:creationId xmlns:a16="http://schemas.microsoft.com/office/drawing/2014/main" id="{EDDEE676-057B-6D2A-FA12-2D227A8FDD85}"/>
                  </a:ext>
                </a:extLst>
              </p:cNvPr>
              <p:cNvGrpSpPr/>
              <p:nvPr/>
            </p:nvGrpSpPr>
            <p:grpSpPr>
              <a:xfrm>
                <a:off x="2610352" y="5115142"/>
                <a:ext cx="202076" cy="73717"/>
                <a:chOff x="2610352" y="5115142"/>
                <a:chExt cx="202076" cy="73717"/>
              </a:xfrm>
              <a:solidFill>
                <a:srgbClr val="000000"/>
              </a:solidFill>
            </p:grpSpPr>
            <p:sp>
              <p:nvSpPr>
                <p:cNvPr id="476" name="Freeform 475">
                  <a:extLst>
                    <a:ext uri="{FF2B5EF4-FFF2-40B4-BE49-F238E27FC236}">
                      <a16:creationId xmlns:a16="http://schemas.microsoft.com/office/drawing/2014/main" id="{9D41F613-626E-B70A-3B1C-4B24827E5D1B}"/>
                    </a:ext>
                  </a:extLst>
                </p:cNvPr>
                <p:cNvSpPr/>
                <p:nvPr/>
              </p:nvSpPr>
              <p:spPr>
                <a:xfrm flipV="1">
                  <a:off x="2610352" y="5115142"/>
                  <a:ext cx="47620" cy="71278"/>
                </a:xfrm>
                <a:custGeom>
                  <a:avLst/>
                  <a:gdLst>
                    <a:gd name="connsiteX0" fmla="*/ 22777 w 47620"/>
                    <a:gd name="connsiteY0" fmla="*/ 37268 h 71278"/>
                    <a:gd name="connsiteX1" fmla="*/ 12815 w 47620"/>
                    <a:gd name="connsiteY1" fmla="*/ 32984 h 71278"/>
                    <a:gd name="connsiteX2" fmla="*/ 9150 w 47620"/>
                    <a:gd name="connsiteY2" fmla="*/ 21263 h 71278"/>
                    <a:gd name="connsiteX3" fmla="*/ 12815 w 47620"/>
                    <a:gd name="connsiteY3" fmla="*/ 9543 h 71278"/>
                    <a:gd name="connsiteX4" fmla="*/ 22777 w 47620"/>
                    <a:gd name="connsiteY4" fmla="*/ 5244 h 71278"/>
                    <a:gd name="connsiteX5" fmla="*/ 32724 w 47620"/>
                    <a:gd name="connsiteY5" fmla="*/ 9543 h 71278"/>
                    <a:gd name="connsiteX6" fmla="*/ 36389 w 47620"/>
                    <a:gd name="connsiteY6" fmla="*/ 21263 h 71278"/>
                    <a:gd name="connsiteX7" fmla="*/ 32724 w 47620"/>
                    <a:gd name="connsiteY7" fmla="*/ 32984 h 71278"/>
                    <a:gd name="connsiteX8" fmla="*/ 22777 w 47620"/>
                    <a:gd name="connsiteY8" fmla="*/ 37268 h 71278"/>
                    <a:gd name="connsiteX9" fmla="*/ 41296 w 47620"/>
                    <a:gd name="connsiteY9" fmla="*/ 66407 h 71278"/>
                    <a:gd name="connsiteX10" fmla="*/ 41296 w 47620"/>
                    <a:gd name="connsiteY10" fmla="*/ 57941 h 71278"/>
                    <a:gd name="connsiteX11" fmla="*/ 34202 w 47620"/>
                    <a:gd name="connsiteY11" fmla="*/ 60458 h 71278"/>
                    <a:gd name="connsiteX12" fmla="*/ 27107 w 47620"/>
                    <a:gd name="connsiteY12" fmla="*/ 61342 h 71278"/>
                    <a:gd name="connsiteX13" fmla="*/ 12993 w 47620"/>
                    <a:gd name="connsiteY13" fmla="*/ 55128 h 71278"/>
                    <a:gd name="connsiteX14" fmla="*/ 7435 w 47620"/>
                    <a:gd name="connsiteY14" fmla="*/ 36355 h 71278"/>
                    <a:gd name="connsiteX15" fmla="*/ 14264 w 47620"/>
                    <a:gd name="connsiteY15" fmla="*/ 42495 h 71278"/>
                    <a:gd name="connsiteX16" fmla="*/ 23324 w 47620"/>
                    <a:gd name="connsiteY16" fmla="*/ 44630 h 71278"/>
                    <a:gd name="connsiteX17" fmla="*/ 39744 w 47620"/>
                    <a:gd name="connsiteY17" fmla="*/ 38343 h 71278"/>
                    <a:gd name="connsiteX18" fmla="*/ 45775 w 47620"/>
                    <a:gd name="connsiteY18" fmla="*/ 21263 h 71278"/>
                    <a:gd name="connsiteX19" fmla="*/ 39493 w 47620"/>
                    <a:gd name="connsiteY19" fmla="*/ 4272 h 71278"/>
                    <a:gd name="connsiteX20" fmla="*/ 22777 w 47620"/>
                    <a:gd name="connsiteY20" fmla="*/ -2118 h 71278"/>
                    <a:gd name="connsiteX21" fmla="*/ 4479 w 47620"/>
                    <a:gd name="connsiteY21" fmla="*/ 7011 h 71278"/>
                    <a:gd name="connsiteX22" fmla="*/ -1846 w 47620"/>
                    <a:gd name="connsiteY22" fmla="*/ 33499 h 71278"/>
                    <a:gd name="connsiteX23" fmla="*/ 5913 w 47620"/>
                    <a:gd name="connsiteY23" fmla="*/ 59472 h 71278"/>
                    <a:gd name="connsiteX24" fmla="*/ 26738 w 47620"/>
                    <a:gd name="connsiteY24" fmla="*/ 69160 h 71278"/>
                    <a:gd name="connsiteX25" fmla="*/ 33832 w 47620"/>
                    <a:gd name="connsiteY25" fmla="*/ 68468 h 71278"/>
                    <a:gd name="connsiteX26" fmla="*/ 41296 w 47620"/>
                    <a:gd name="connsiteY26" fmla="*/ 66407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47620" h="71278">
                      <a:moveTo>
                        <a:pt x="22777" y="37268"/>
                      </a:moveTo>
                      <a:cubicBezTo>
                        <a:pt x="18589" y="37268"/>
                        <a:pt x="15269" y="35840"/>
                        <a:pt x="12815" y="32984"/>
                      </a:cubicBezTo>
                      <a:cubicBezTo>
                        <a:pt x="10372" y="30137"/>
                        <a:pt x="9150" y="26230"/>
                        <a:pt x="9150" y="21263"/>
                      </a:cubicBezTo>
                      <a:cubicBezTo>
                        <a:pt x="9150" y="16326"/>
                        <a:pt x="10372" y="12419"/>
                        <a:pt x="12815" y="9543"/>
                      </a:cubicBezTo>
                      <a:cubicBezTo>
                        <a:pt x="15269" y="6677"/>
                        <a:pt x="18589" y="5244"/>
                        <a:pt x="22777" y="5244"/>
                      </a:cubicBezTo>
                      <a:cubicBezTo>
                        <a:pt x="26965" y="5244"/>
                        <a:pt x="30280" y="6677"/>
                        <a:pt x="32724" y="9543"/>
                      </a:cubicBezTo>
                      <a:cubicBezTo>
                        <a:pt x="35167" y="12419"/>
                        <a:pt x="36389" y="16326"/>
                        <a:pt x="36389" y="21263"/>
                      </a:cubicBezTo>
                      <a:cubicBezTo>
                        <a:pt x="36389" y="26230"/>
                        <a:pt x="35167" y="30137"/>
                        <a:pt x="32724" y="32984"/>
                      </a:cubicBezTo>
                      <a:cubicBezTo>
                        <a:pt x="30280" y="35840"/>
                        <a:pt x="26965" y="37268"/>
                        <a:pt x="22777" y="37268"/>
                      </a:cubicBezTo>
                      <a:close/>
                      <a:moveTo>
                        <a:pt x="41296" y="66407"/>
                      </a:moveTo>
                      <a:lnTo>
                        <a:pt x="41296" y="57941"/>
                      </a:lnTo>
                      <a:cubicBezTo>
                        <a:pt x="38951" y="59040"/>
                        <a:pt x="36586" y="59879"/>
                        <a:pt x="34202" y="60458"/>
                      </a:cubicBezTo>
                      <a:cubicBezTo>
                        <a:pt x="31817" y="61047"/>
                        <a:pt x="29453" y="61342"/>
                        <a:pt x="27107" y="61342"/>
                      </a:cubicBezTo>
                      <a:cubicBezTo>
                        <a:pt x="20949" y="61342"/>
                        <a:pt x="16244" y="59271"/>
                        <a:pt x="12993" y="55128"/>
                      </a:cubicBezTo>
                      <a:cubicBezTo>
                        <a:pt x="9751" y="50986"/>
                        <a:pt x="7898" y="44728"/>
                        <a:pt x="7435" y="36355"/>
                      </a:cubicBezTo>
                      <a:cubicBezTo>
                        <a:pt x="9248" y="39025"/>
                        <a:pt x="11525" y="41072"/>
                        <a:pt x="14264" y="42495"/>
                      </a:cubicBezTo>
                      <a:cubicBezTo>
                        <a:pt x="17013" y="43919"/>
                        <a:pt x="20033" y="44630"/>
                        <a:pt x="23324" y="44630"/>
                      </a:cubicBezTo>
                      <a:cubicBezTo>
                        <a:pt x="30251" y="44630"/>
                        <a:pt x="35724" y="42534"/>
                        <a:pt x="39744" y="38343"/>
                      </a:cubicBezTo>
                      <a:cubicBezTo>
                        <a:pt x="43764" y="34161"/>
                        <a:pt x="45775" y="28468"/>
                        <a:pt x="45775" y="21263"/>
                      </a:cubicBezTo>
                      <a:cubicBezTo>
                        <a:pt x="45775" y="14206"/>
                        <a:pt x="43681" y="8542"/>
                        <a:pt x="39493" y="4272"/>
                      </a:cubicBezTo>
                      <a:cubicBezTo>
                        <a:pt x="35305" y="12"/>
                        <a:pt x="29733" y="-2118"/>
                        <a:pt x="22777" y="-2118"/>
                      </a:cubicBezTo>
                      <a:cubicBezTo>
                        <a:pt x="14796" y="-2118"/>
                        <a:pt x="8697" y="925"/>
                        <a:pt x="4479" y="7011"/>
                      </a:cubicBezTo>
                      <a:cubicBezTo>
                        <a:pt x="262" y="13106"/>
                        <a:pt x="-1846" y="21936"/>
                        <a:pt x="-1846" y="33499"/>
                      </a:cubicBezTo>
                      <a:cubicBezTo>
                        <a:pt x="-1846" y="44355"/>
                        <a:pt x="740" y="53013"/>
                        <a:pt x="5913" y="59472"/>
                      </a:cubicBezTo>
                      <a:cubicBezTo>
                        <a:pt x="11086" y="65931"/>
                        <a:pt x="18028" y="69160"/>
                        <a:pt x="26738" y="69160"/>
                      </a:cubicBezTo>
                      <a:cubicBezTo>
                        <a:pt x="29083" y="69160"/>
                        <a:pt x="31448" y="68929"/>
                        <a:pt x="33832" y="68468"/>
                      </a:cubicBezTo>
                      <a:cubicBezTo>
                        <a:pt x="36217" y="68007"/>
                        <a:pt x="38705" y="67320"/>
                        <a:pt x="41296" y="6640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7" name="Freeform 476">
                  <a:extLst>
                    <a:ext uri="{FF2B5EF4-FFF2-40B4-BE49-F238E27FC236}">
                      <a16:creationId xmlns:a16="http://schemas.microsoft.com/office/drawing/2014/main" id="{4E2D4FAD-D0B1-5ED6-B7EF-3884873A1436}"/>
                    </a:ext>
                  </a:extLst>
                </p:cNvPr>
                <p:cNvSpPr/>
                <p:nvPr/>
              </p:nvSpPr>
              <p:spPr>
                <a:xfrm flipV="1">
                  <a:off x="2674037" y="5173390"/>
                  <a:ext cx="9754" cy="11690"/>
                </a:xfrm>
                <a:custGeom>
                  <a:avLst/>
                  <a:gdLst>
                    <a:gd name="connsiteX0" fmla="*/ -798 w 9754"/>
                    <a:gd name="connsiteY0" fmla="*/ 11508 h 11690"/>
                    <a:gd name="connsiteX1" fmla="*/ 8957 w 9754"/>
                    <a:gd name="connsiteY1" fmla="*/ 11508 h 11690"/>
                    <a:gd name="connsiteX2" fmla="*/ 8957 w 9754"/>
                    <a:gd name="connsiteY2" fmla="*/ -183 h 11690"/>
                    <a:gd name="connsiteX3" fmla="*/ -798 w 9754"/>
                    <a:gd name="connsiteY3" fmla="*/ -183 h 11690"/>
                    <a:gd name="connsiteX4" fmla="*/ -798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98" y="11508"/>
                      </a:moveTo>
                      <a:lnTo>
                        <a:pt x="8957" y="11508"/>
                      </a:lnTo>
                      <a:lnTo>
                        <a:pt x="8957" y="-183"/>
                      </a:lnTo>
                      <a:lnTo>
                        <a:pt x="-798" y="-183"/>
                      </a:lnTo>
                      <a:lnTo>
                        <a:pt x="-798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8" name="Freeform 477">
                  <a:extLst>
                    <a:ext uri="{FF2B5EF4-FFF2-40B4-BE49-F238E27FC236}">
                      <a16:creationId xmlns:a16="http://schemas.microsoft.com/office/drawing/2014/main" id="{182069AB-1B1D-019F-E91C-5F63FC99FF0E}"/>
                    </a:ext>
                  </a:extLst>
                </p:cNvPr>
                <p:cNvSpPr/>
                <p:nvPr/>
              </p:nvSpPr>
              <p:spPr>
                <a:xfrm flipV="1">
                  <a:off x="2700410" y="5115142"/>
                  <a:ext cx="47295" cy="71278"/>
                </a:xfrm>
                <a:custGeom>
                  <a:avLst/>
                  <a:gdLst>
                    <a:gd name="connsiteX0" fmla="*/ 21835 w 47295"/>
                    <a:gd name="connsiteY0" fmla="*/ 31850 h 71278"/>
                    <a:gd name="connsiteX1" fmla="*/ 11371 w 47295"/>
                    <a:gd name="connsiteY1" fmla="*/ 28301 h 71278"/>
                    <a:gd name="connsiteX2" fmla="*/ 7572 w 47295"/>
                    <a:gd name="connsiteY2" fmla="*/ 18554 h 71278"/>
                    <a:gd name="connsiteX3" fmla="*/ 11371 w 47295"/>
                    <a:gd name="connsiteY3" fmla="*/ 8792 h 71278"/>
                    <a:gd name="connsiteX4" fmla="*/ 21835 w 47295"/>
                    <a:gd name="connsiteY4" fmla="*/ 5244 h 71278"/>
                    <a:gd name="connsiteX5" fmla="*/ 32314 w 47295"/>
                    <a:gd name="connsiteY5" fmla="*/ 8807 h 71278"/>
                    <a:gd name="connsiteX6" fmla="*/ 36157 w 47295"/>
                    <a:gd name="connsiteY6" fmla="*/ 18554 h 71278"/>
                    <a:gd name="connsiteX7" fmla="*/ 32344 w 47295"/>
                    <a:gd name="connsiteY7" fmla="*/ 28301 h 71278"/>
                    <a:gd name="connsiteX8" fmla="*/ 21835 w 47295"/>
                    <a:gd name="connsiteY8" fmla="*/ 31850 h 71278"/>
                    <a:gd name="connsiteX9" fmla="*/ 12509 w 47295"/>
                    <a:gd name="connsiteY9" fmla="*/ 35796 h 71278"/>
                    <a:gd name="connsiteX10" fmla="*/ 3153 w 47295"/>
                    <a:gd name="connsiteY10" fmla="*/ 41361 h 71278"/>
                    <a:gd name="connsiteX11" fmla="*/ -187 w 47295"/>
                    <a:gd name="connsiteY11" fmla="*/ 51359 h 71278"/>
                    <a:gd name="connsiteX12" fmla="*/ 5695 w 47295"/>
                    <a:gd name="connsiteY12" fmla="*/ 64375 h 71278"/>
                    <a:gd name="connsiteX13" fmla="*/ 21835 w 47295"/>
                    <a:gd name="connsiteY13" fmla="*/ 69160 h 71278"/>
                    <a:gd name="connsiteX14" fmla="*/ 38004 w 47295"/>
                    <a:gd name="connsiteY14" fmla="*/ 64375 h 71278"/>
                    <a:gd name="connsiteX15" fmla="*/ 43872 w 47295"/>
                    <a:gd name="connsiteY15" fmla="*/ 51359 h 71278"/>
                    <a:gd name="connsiteX16" fmla="*/ 40517 w 47295"/>
                    <a:gd name="connsiteY16" fmla="*/ 41361 h 71278"/>
                    <a:gd name="connsiteX17" fmla="*/ 31220 w 47295"/>
                    <a:gd name="connsiteY17" fmla="*/ 35796 h 71278"/>
                    <a:gd name="connsiteX18" fmla="*/ 41714 w 47295"/>
                    <a:gd name="connsiteY18" fmla="*/ 29671 h 71278"/>
                    <a:gd name="connsiteX19" fmla="*/ 45483 w 47295"/>
                    <a:gd name="connsiteY19" fmla="*/ 18554 h 71278"/>
                    <a:gd name="connsiteX20" fmla="*/ 39364 w 47295"/>
                    <a:gd name="connsiteY20" fmla="*/ 3212 h 71278"/>
                    <a:gd name="connsiteX21" fmla="*/ 21835 w 47295"/>
                    <a:gd name="connsiteY21" fmla="*/ -2118 h 71278"/>
                    <a:gd name="connsiteX22" fmla="*/ 4306 w 47295"/>
                    <a:gd name="connsiteY22" fmla="*/ 3212 h 71278"/>
                    <a:gd name="connsiteX23" fmla="*/ -1813 w 47295"/>
                    <a:gd name="connsiteY23" fmla="*/ 18554 h 71278"/>
                    <a:gd name="connsiteX24" fmla="*/ 1971 w 47295"/>
                    <a:gd name="connsiteY24" fmla="*/ 29671 h 71278"/>
                    <a:gd name="connsiteX25" fmla="*/ 12509 w 47295"/>
                    <a:gd name="connsiteY25" fmla="*/ 35796 h 71278"/>
                    <a:gd name="connsiteX26" fmla="*/ 9095 w 47295"/>
                    <a:gd name="connsiteY26" fmla="*/ 50476 h 71278"/>
                    <a:gd name="connsiteX27" fmla="*/ 12435 w 47295"/>
                    <a:gd name="connsiteY27" fmla="*/ 42157 h 71278"/>
                    <a:gd name="connsiteX28" fmla="*/ 21835 w 47295"/>
                    <a:gd name="connsiteY28" fmla="*/ 39168 h 71278"/>
                    <a:gd name="connsiteX29" fmla="*/ 31235 w 47295"/>
                    <a:gd name="connsiteY29" fmla="*/ 42157 h 71278"/>
                    <a:gd name="connsiteX30" fmla="*/ 34634 w 47295"/>
                    <a:gd name="connsiteY30" fmla="*/ 50476 h 71278"/>
                    <a:gd name="connsiteX31" fmla="*/ 31235 w 47295"/>
                    <a:gd name="connsiteY31" fmla="*/ 58809 h 71278"/>
                    <a:gd name="connsiteX32" fmla="*/ 21835 w 47295"/>
                    <a:gd name="connsiteY32" fmla="*/ 61798 h 71278"/>
                    <a:gd name="connsiteX33" fmla="*/ 12435 w 47295"/>
                    <a:gd name="connsiteY33" fmla="*/ 58809 h 71278"/>
                    <a:gd name="connsiteX34" fmla="*/ 9095 w 47295"/>
                    <a:gd name="connsiteY34" fmla="*/ 50476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835" y="31850"/>
                      </a:moveTo>
                      <a:cubicBezTo>
                        <a:pt x="17401" y="31850"/>
                        <a:pt x="13913" y="30667"/>
                        <a:pt x="11371" y="28301"/>
                      </a:cubicBezTo>
                      <a:cubicBezTo>
                        <a:pt x="8839" y="25936"/>
                        <a:pt x="7572" y="22687"/>
                        <a:pt x="7572" y="18554"/>
                      </a:cubicBezTo>
                      <a:cubicBezTo>
                        <a:pt x="7572" y="14412"/>
                        <a:pt x="8839" y="11158"/>
                        <a:pt x="11371" y="8792"/>
                      </a:cubicBezTo>
                      <a:cubicBezTo>
                        <a:pt x="13913" y="6426"/>
                        <a:pt x="17401" y="5244"/>
                        <a:pt x="21835" y="5244"/>
                      </a:cubicBezTo>
                      <a:cubicBezTo>
                        <a:pt x="26269" y="5244"/>
                        <a:pt x="29762" y="6431"/>
                        <a:pt x="32314" y="8807"/>
                      </a:cubicBezTo>
                      <a:cubicBezTo>
                        <a:pt x="34876" y="11192"/>
                        <a:pt x="36157" y="14441"/>
                        <a:pt x="36157" y="18554"/>
                      </a:cubicBezTo>
                      <a:cubicBezTo>
                        <a:pt x="36157" y="22687"/>
                        <a:pt x="34886" y="25936"/>
                        <a:pt x="32344" y="28301"/>
                      </a:cubicBezTo>
                      <a:cubicBezTo>
                        <a:pt x="29811" y="30667"/>
                        <a:pt x="26308" y="31850"/>
                        <a:pt x="21835" y="31850"/>
                      </a:cubicBezTo>
                      <a:close/>
                      <a:moveTo>
                        <a:pt x="12509" y="35796"/>
                      </a:moveTo>
                      <a:cubicBezTo>
                        <a:pt x="8508" y="36777"/>
                        <a:pt x="5390" y="38633"/>
                        <a:pt x="3153" y="41361"/>
                      </a:cubicBezTo>
                      <a:cubicBezTo>
                        <a:pt x="926" y="44100"/>
                        <a:pt x="-187" y="47433"/>
                        <a:pt x="-187" y="51359"/>
                      </a:cubicBezTo>
                      <a:cubicBezTo>
                        <a:pt x="-187" y="56846"/>
                        <a:pt x="1774" y="61185"/>
                        <a:pt x="5695" y="64375"/>
                      </a:cubicBezTo>
                      <a:cubicBezTo>
                        <a:pt x="9627" y="67565"/>
                        <a:pt x="15007" y="69160"/>
                        <a:pt x="21835" y="69160"/>
                      </a:cubicBezTo>
                      <a:cubicBezTo>
                        <a:pt x="28703" y="69160"/>
                        <a:pt x="34092" y="67565"/>
                        <a:pt x="38004" y="64375"/>
                      </a:cubicBezTo>
                      <a:cubicBezTo>
                        <a:pt x="41916" y="61185"/>
                        <a:pt x="43872" y="56846"/>
                        <a:pt x="43872" y="51359"/>
                      </a:cubicBezTo>
                      <a:cubicBezTo>
                        <a:pt x="43872" y="47433"/>
                        <a:pt x="42753" y="44100"/>
                        <a:pt x="40517" y="41361"/>
                      </a:cubicBezTo>
                      <a:cubicBezTo>
                        <a:pt x="38290" y="38633"/>
                        <a:pt x="35191" y="36777"/>
                        <a:pt x="31220" y="35796"/>
                      </a:cubicBezTo>
                      <a:cubicBezTo>
                        <a:pt x="35713" y="34755"/>
                        <a:pt x="39211" y="32714"/>
                        <a:pt x="41714" y="29671"/>
                      </a:cubicBezTo>
                      <a:cubicBezTo>
                        <a:pt x="44227" y="26638"/>
                        <a:pt x="45483" y="22932"/>
                        <a:pt x="45483" y="18554"/>
                      </a:cubicBezTo>
                      <a:cubicBezTo>
                        <a:pt x="45483" y="11889"/>
                        <a:pt x="43443" y="6775"/>
                        <a:pt x="39364" y="3212"/>
                      </a:cubicBezTo>
                      <a:cubicBezTo>
                        <a:pt x="35285" y="-342"/>
                        <a:pt x="29442" y="-2118"/>
                        <a:pt x="21835" y="-2118"/>
                      </a:cubicBezTo>
                      <a:cubicBezTo>
                        <a:pt x="14238" y="-2118"/>
                        <a:pt x="8395" y="-342"/>
                        <a:pt x="4306" y="3212"/>
                      </a:cubicBezTo>
                      <a:cubicBezTo>
                        <a:pt x="227" y="6775"/>
                        <a:pt x="-1813" y="11889"/>
                        <a:pt x="-1813" y="18554"/>
                      </a:cubicBezTo>
                      <a:cubicBezTo>
                        <a:pt x="-1813" y="22932"/>
                        <a:pt x="-552" y="26638"/>
                        <a:pt x="1971" y="29671"/>
                      </a:cubicBezTo>
                      <a:cubicBezTo>
                        <a:pt x="4503" y="32714"/>
                        <a:pt x="8016" y="34755"/>
                        <a:pt x="12509" y="35796"/>
                      </a:cubicBezTo>
                      <a:close/>
                      <a:moveTo>
                        <a:pt x="9095" y="50476"/>
                      </a:moveTo>
                      <a:cubicBezTo>
                        <a:pt x="9095" y="46922"/>
                        <a:pt x="10208" y="44149"/>
                        <a:pt x="12435" y="42157"/>
                      </a:cubicBezTo>
                      <a:cubicBezTo>
                        <a:pt x="14672" y="40164"/>
                        <a:pt x="17805" y="39168"/>
                        <a:pt x="21835" y="39168"/>
                      </a:cubicBezTo>
                      <a:cubicBezTo>
                        <a:pt x="25845" y="39168"/>
                        <a:pt x="28979" y="40164"/>
                        <a:pt x="31235" y="42157"/>
                      </a:cubicBezTo>
                      <a:cubicBezTo>
                        <a:pt x="33501" y="44149"/>
                        <a:pt x="34634" y="46922"/>
                        <a:pt x="34634" y="50476"/>
                      </a:cubicBezTo>
                      <a:cubicBezTo>
                        <a:pt x="34634" y="54039"/>
                        <a:pt x="33501" y="56817"/>
                        <a:pt x="31235" y="58809"/>
                      </a:cubicBezTo>
                      <a:cubicBezTo>
                        <a:pt x="28979" y="60802"/>
                        <a:pt x="25845" y="61798"/>
                        <a:pt x="21835" y="61798"/>
                      </a:cubicBezTo>
                      <a:cubicBezTo>
                        <a:pt x="17805" y="61798"/>
                        <a:pt x="14672" y="60802"/>
                        <a:pt x="12435" y="58809"/>
                      </a:cubicBezTo>
                      <a:cubicBezTo>
                        <a:pt x="10208" y="56817"/>
                        <a:pt x="9095" y="54039"/>
                        <a:pt x="9095" y="504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9" name="Freeform 478">
                  <a:extLst>
                    <a:ext uri="{FF2B5EF4-FFF2-40B4-BE49-F238E27FC236}">
                      <a16:creationId xmlns:a16="http://schemas.microsoft.com/office/drawing/2014/main" id="{FA2DB635-F4D4-FE15-3B1C-B0A8FED6871B}"/>
                    </a:ext>
                  </a:extLst>
                </p:cNvPr>
                <p:cNvSpPr/>
                <p:nvPr/>
              </p:nvSpPr>
              <p:spPr>
                <a:xfrm flipV="1">
                  <a:off x="2761390" y="5115142"/>
                  <a:ext cx="45389" cy="71278"/>
                </a:xfrm>
                <a:custGeom>
                  <a:avLst/>
                  <a:gdLst>
                    <a:gd name="connsiteX0" fmla="*/ 29375 w 45389"/>
                    <a:gd name="connsiteY0" fmla="*/ 36267 h 71278"/>
                    <a:gd name="connsiteX1" fmla="*/ 39824 w 45389"/>
                    <a:gd name="connsiteY1" fmla="*/ 30318 h 71278"/>
                    <a:gd name="connsiteX2" fmla="*/ 43593 w 45389"/>
                    <a:gd name="connsiteY2" fmla="*/ 19187 h 71278"/>
                    <a:gd name="connsiteX3" fmla="*/ 36573 w 45389"/>
                    <a:gd name="connsiteY3" fmla="*/ 3447 h 71278"/>
                    <a:gd name="connsiteX4" fmla="*/ 16620 w 45389"/>
                    <a:gd name="connsiteY4" fmla="*/ -2118 h 71278"/>
                    <a:gd name="connsiteX5" fmla="*/ 7693 w 45389"/>
                    <a:gd name="connsiteY5" fmla="*/ -1264 h 71278"/>
                    <a:gd name="connsiteX6" fmla="*/ -1796 w 45389"/>
                    <a:gd name="connsiteY6" fmla="*/ 1298 h 71278"/>
                    <a:gd name="connsiteX7" fmla="*/ -1796 w 45389"/>
                    <a:gd name="connsiteY7" fmla="*/ 10265 h 71278"/>
                    <a:gd name="connsiteX8" fmla="*/ 6688 w 45389"/>
                    <a:gd name="connsiteY8" fmla="*/ 6863 h 71278"/>
                    <a:gd name="connsiteX9" fmla="*/ 16354 w 45389"/>
                    <a:gd name="connsiteY9" fmla="*/ 5715 h 71278"/>
                    <a:gd name="connsiteX10" fmla="*/ 29715 w 45389"/>
                    <a:gd name="connsiteY10" fmla="*/ 9160 h 71278"/>
                    <a:gd name="connsiteX11" fmla="*/ 34311 w 45389"/>
                    <a:gd name="connsiteY11" fmla="*/ 19187 h 71278"/>
                    <a:gd name="connsiteX12" fmla="*/ 30040 w 45389"/>
                    <a:gd name="connsiteY12" fmla="*/ 28684 h 71278"/>
                    <a:gd name="connsiteX13" fmla="*/ 18157 w 45389"/>
                    <a:gd name="connsiteY13" fmla="*/ 32115 h 71278"/>
                    <a:gd name="connsiteX14" fmla="*/ 10117 w 45389"/>
                    <a:gd name="connsiteY14" fmla="*/ 32115 h 71278"/>
                    <a:gd name="connsiteX15" fmla="*/ 10117 w 45389"/>
                    <a:gd name="connsiteY15" fmla="*/ 39757 h 71278"/>
                    <a:gd name="connsiteX16" fmla="*/ 18526 w 45389"/>
                    <a:gd name="connsiteY16" fmla="*/ 39757 h 71278"/>
                    <a:gd name="connsiteX17" fmla="*/ 29050 w 45389"/>
                    <a:gd name="connsiteY17" fmla="*/ 42495 h 71278"/>
                    <a:gd name="connsiteX18" fmla="*/ 32700 w 45389"/>
                    <a:gd name="connsiteY18" fmla="*/ 50387 h 71278"/>
                    <a:gd name="connsiteX19" fmla="*/ 28931 w 45389"/>
                    <a:gd name="connsiteY19" fmla="*/ 58500 h 71278"/>
                    <a:gd name="connsiteX20" fmla="*/ 18157 w 45389"/>
                    <a:gd name="connsiteY20" fmla="*/ 61342 h 71278"/>
                    <a:gd name="connsiteX21" fmla="*/ 9924 w 45389"/>
                    <a:gd name="connsiteY21" fmla="*/ 60503 h 71278"/>
                    <a:gd name="connsiteX22" fmla="*/ 273 w 45389"/>
                    <a:gd name="connsiteY22" fmla="*/ 57941 h 71278"/>
                    <a:gd name="connsiteX23" fmla="*/ 273 w 45389"/>
                    <a:gd name="connsiteY23" fmla="*/ 66215 h 71278"/>
                    <a:gd name="connsiteX24" fmla="*/ 10235 w 45389"/>
                    <a:gd name="connsiteY24" fmla="*/ 68424 h 71278"/>
                    <a:gd name="connsiteX25" fmla="*/ 18985 w 45389"/>
                    <a:gd name="connsiteY25" fmla="*/ 69160 h 71278"/>
                    <a:gd name="connsiteX26" fmla="*/ 35789 w 45389"/>
                    <a:gd name="connsiteY26" fmla="*/ 64345 h 71278"/>
                    <a:gd name="connsiteX27" fmla="*/ 41982 w 45389"/>
                    <a:gd name="connsiteY27" fmla="*/ 51359 h 71278"/>
                    <a:gd name="connsiteX28" fmla="*/ 38701 w 45389"/>
                    <a:gd name="connsiteY28" fmla="*/ 41715 h 71278"/>
                    <a:gd name="connsiteX29" fmla="*/ 29375 w 45389"/>
                    <a:gd name="connsiteY29" fmla="*/ 36267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45389" h="71278">
                      <a:moveTo>
                        <a:pt x="29375" y="36267"/>
                      </a:moveTo>
                      <a:cubicBezTo>
                        <a:pt x="33838" y="35315"/>
                        <a:pt x="37322" y="33332"/>
                        <a:pt x="39824" y="30318"/>
                      </a:cubicBezTo>
                      <a:cubicBezTo>
                        <a:pt x="42337" y="27315"/>
                        <a:pt x="43593" y="23604"/>
                        <a:pt x="43593" y="19187"/>
                      </a:cubicBezTo>
                      <a:cubicBezTo>
                        <a:pt x="43593" y="12414"/>
                        <a:pt x="41253" y="7168"/>
                        <a:pt x="36573" y="3447"/>
                      </a:cubicBezTo>
                      <a:cubicBezTo>
                        <a:pt x="31892" y="-263"/>
                        <a:pt x="25241" y="-2118"/>
                        <a:pt x="16620" y="-2118"/>
                      </a:cubicBezTo>
                      <a:cubicBezTo>
                        <a:pt x="13733" y="-2118"/>
                        <a:pt x="10757" y="-1834"/>
                        <a:pt x="7693" y="-1264"/>
                      </a:cubicBezTo>
                      <a:cubicBezTo>
                        <a:pt x="4628" y="-695"/>
                        <a:pt x="1465" y="159"/>
                        <a:pt x="-1796" y="1298"/>
                      </a:cubicBezTo>
                      <a:lnTo>
                        <a:pt x="-1796" y="10265"/>
                      </a:lnTo>
                      <a:cubicBezTo>
                        <a:pt x="786" y="8763"/>
                        <a:pt x="3613" y="7629"/>
                        <a:pt x="6688" y="6863"/>
                      </a:cubicBezTo>
                      <a:cubicBezTo>
                        <a:pt x="9772" y="6098"/>
                        <a:pt x="12994" y="5715"/>
                        <a:pt x="16354" y="5715"/>
                      </a:cubicBezTo>
                      <a:cubicBezTo>
                        <a:pt x="22197" y="5715"/>
                        <a:pt x="26650" y="6863"/>
                        <a:pt x="29715" y="9160"/>
                      </a:cubicBezTo>
                      <a:cubicBezTo>
                        <a:pt x="32779" y="11457"/>
                        <a:pt x="34311" y="14799"/>
                        <a:pt x="34311" y="19187"/>
                      </a:cubicBezTo>
                      <a:cubicBezTo>
                        <a:pt x="34311" y="23241"/>
                        <a:pt x="32888" y="26407"/>
                        <a:pt x="30040" y="28684"/>
                      </a:cubicBezTo>
                      <a:cubicBezTo>
                        <a:pt x="27192" y="30971"/>
                        <a:pt x="23231" y="32115"/>
                        <a:pt x="18157" y="32115"/>
                      </a:cubicBezTo>
                      <a:lnTo>
                        <a:pt x="10117" y="32115"/>
                      </a:lnTo>
                      <a:lnTo>
                        <a:pt x="10117" y="39757"/>
                      </a:lnTo>
                      <a:lnTo>
                        <a:pt x="18526" y="39757"/>
                      </a:lnTo>
                      <a:cubicBezTo>
                        <a:pt x="23108" y="39757"/>
                        <a:pt x="26616" y="40669"/>
                        <a:pt x="29050" y="42495"/>
                      </a:cubicBezTo>
                      <a:cubicBezTo>
                        <a:pt x="31483" y="44321"/>
                        <a:pt x="32700" y="46952"/>
                        <a:pt x="32700" y="50387"/>
                      </a:cubicBezTo>
                      <a:cubicBezTo>
                        <a:pt x="32700" y="53911"/>
                        <a:pt x="31444" y="56615"/>
                        <a:pt x="28931" y="58500"/>
                      </a:cubicBezTo>
                      <a:cubicBezTo>
                        <a:pt x="26429" y="60395"/>
                        <a:pt x="22837" y="61342"/>
                        <a:pt x="18157" y="61342"/>
                      </a:cubicBezTo>
                      <a:cubicBezTo>
                        <a:pt x="15595" y="61342"/>
                        <a:pt x="12851" y="61062"/>
                        <a:pt x="9924" y="60503"/>
                      </a:cubicBezTo>
                      <a:cubicBezTo>
                        <a:pt x="6998" y="59953"/>
                        <a:pt x="3781" y="59099"/>
                        <a:pt x="273" y="57941"/>
                      </a:cubicBezTo>
                      <a:lnTo>
                        <a:pt x="273" y="66215"/>
                      </a:lnTo>
                      <a:cubicBezTo>
                        <a:pt x="3820" y="67197"/>
                        <a:pt x="7141" y="67933"/>
                        <a:pt x="10235" y="68424"/>
                      </a:cubicBezTo>
                      <a:cubicBezTo>
                        <a:pt x="13329" y="68915"/>
                        <a:pt x="16245" y="69160"/>
                        <a:pt x="18985" y="69160"/>
                      </a:cubicBezTo>
                      <a:cubicBezTo>
                        <a:pt x="26069" y="69160"/>
                        <a:pt x="31671" y="67555"/>
                        <a:pt x="35789" y="64345"/>
                      </a:cubicBezTo>
                      <a:cubicBezTo>
                        <a:pt x="39918" y="61146"/>
                        <a:pt x="41982" y="56817"/>
                        <a:pt x="41982" y="51359"/>
                      </a:cubicBezTo>
                      <a:cubicBezTo>
                        <a:pt x="41982" y="47550"/>
                        <a:pt x="40888" y="44336"/>
                        <a:pt x="38701" y="41715"/>
                      </a:cubicBezTo>
                      <a:cubicBezTo>
                        <a:pt x="36514" y="39094"/>
                        <a:pt x="33405" y="37278"/>
                        <a:pt x="29375" y="36267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0" name="Graphic 19">
                <a:extLst>
                  <a:ext uri="{FF2B5EF4-FFF2-40B4-BE49-F238E27FC236}">
                    <a16:creationId xmlns:a16="http://schemas.microsoft.com/office/drawing/2014/main" id="{29459DCB-7575-EA86-509A-83A9568B5655}"/>
                  </a:ext>
                </a:extLst>
              </p:cNvPr>
              <p:cNvGrpSpPr/>
              <p:nvPr/>
            </p:nvGrpSpPr>
            <p:grpSpPr>
              <a:xfrm>
                <a:off x="3117755" y="5115142"/>
                <a:ext cx="200844" cy="73717"/>
                <a:chOff x="3117755" y="5115142"/>
                <a:chExt cx="200844" cy="73717"/>
              </a:xfrm>
              <a:solidFill>
                <a:srgbClr val="000000"/>
              </a:solidFill>
            </p:grpSpPr>
            <p:sp>
              <p:nvSpPr>
                <p:cNvPr id="481" name="Freeform 480">
                  <a:extLst>
                    <a:ext uri="{FF2B5EF4-FFF2-40B4-BE49-F238E27FC236}">
                      <a16:creationId xmlns:a16="http://schemas.microsoft.com/office/drawing/2014/main" id="{6DBFF28F-CD2D-B80F-FA3D-63BF23495870}"/>
                    </a:ext>
                  </a:extLst>
                </p:cNvPr>
                <p:cNvSpPr/>
                <p:nvPr/>
              </p:nvSpPr>
              <p:spPr>
                <a:xfrm flipV="1">
                  <a:off x="3117755" y="5116379"/>
                  <a:ext cx="44620" cy="70041"/>
                </a:xfrm>
                <a:custGeom>
                  <a:avLst/>
                  <a:gdLst>
                    <a:gd name="connsiteX0" fmla="*/ 1173 w 44620"/>
                    <a:gd name="connsiteY0" fmla="*/ 67965 h 70041"/>
                    <a:gd name="connsiteX1" fmla="*/ 37798 w 44620"/>
                    <a:gd name="connsiteY1" fmla="*/ 67965 h 70041"/>
                    <a:gd name="connsiteX2" fmla="*/ 37798 w 44620"/>
                    <a:gd name="connsiteY2" fmla="*/ 60132 h 70041"/>
                    <a:gd name="connsiteX3" fmla="*/ 9716 w 44620"/>
                    <a:gd name="connsiteY3" fmla="*/ 60132 h 70041"/>
                    <a:gd name="connsiteX4" fmla="*/ 9716 w 44620"/>
                    <a:gd name="connsiteY4" fmla="*/ 43303 h 70041"/>
                    <a:gd name="connsiteX5" fmla="*/ 13766 w 44620"/>
                    <a:gd name="connsiteY5" fmla="*/ 44334 h 70041"/>
                    <a:gd name="connsiteX6" fmla="*/ 17845 w 44620"/>
                    <a:gd name="connsiteY6" fmla="*/ 44672 h 70041"/>
                    <a:gd name="connsiteX7" fmla="*/ 36128 w 44620"/>
                    <a:gd name="connsiteY7" fmla="*/ 38370 h 70041"/>
                    <a:gd name="connsiteX8" fmla="*/ 42882 w 44620"/>
                    <a:gd name="connsiteY8" fmla="*/ 21305 h 70041"/>
                    <a:gd name="connsiteX9" fmla="*/ 35950 w 44620"/>
                    <a:gd name="connsiteY9" fmla="*/ 4064 h 70041"/>
                    <a:gd name="connsiteX10" fmla="*/ 16411 w 44620"/>
                    <a:gd name="connsiteY10" fmla="*/ -2076 h 70041"/>
                    <a:gd name="connsiteX11" fmla="*/ 7558 w 44620"/>
                    <a:gd name="connsiteY11" fmla="*/ -1340 h 70041"/>
                    <a:gd name="connsiteX12" fmla="*/ -1738 w 44620"/>
                    <a:gd name="connsiteY12" fmla="*/ 869 h 70041"/>
                    <a:gd name="connsiteX13" fmla="*/ -1738 w 44620"/>
                    <a:gd name="connsiteY13" fmla="*/ 10218 h 70041"/>
                    <a:gd name="connsiteX14" fmla="*/ 6849 w 44620"/>
                    <a:gd name="connsiteY14" fmla="*/ 6861 h 70041"/>
                    <a:gd name="connsiteX15" fmla="*/ 16219 w 44620"/>
                    <a:gd name="connsiteY15" fmla="*/ 5757 h 70041"/>
                    <a:gd name="connsiteX16" fmla="*/ 28871 w 44620"/>
                    <a:gd name="connsiteY16" fmla="*/ 9938 h 70041"/>
                    <a:gd name="connsiteX17" fmla="*/ 33541 w 44620"/>
                    <a:gd name="connsiteY17" fmla="*/ 21305 h 70041"/>
                    <a:gd name="connsiteX18" fmla="*/ 28871 w 44620"/>
                    <a:gd name="connsiteY18" fmla="*/ 32657 h 70041"/>
                    <a:gd name="connsiteX19" fmla="*/ 16219 w 44620"/>
                    <a:gd name="connsiteY19" fmla="*/ 36854 h 70041"/>
                    <a:gd name="connsiteX20" fmla="*/ 8755 w 44620"/>
                    <a:gd name="connsiteY20" fmla="*/ 36029 h 70041"/>
                    <a:gd name="connsiteX21" fmla="*/ 1173 w 44620"/>
                    <a:gd name="connsiteY21" fmla="*/ 33453 h 70041"/>
                    <a:gd name="connsiteX22" fmla="*/ 1173 w 44620"/>
                    <a:gd name="connsiteY22" fmla="*/ 67965 h 700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4620" h="70041">
                      <a:moveTo>
                        <a:pt x="1173" y="67965"/>
                      </a:moveTo>
                      <a:lnTo>
                        <a:pt x="37798" y="67965"/>
                      </a:lnTo>
                      <a:lnTo>
                        <a:pt x="37798" y="60132"/>
                      </a:lnTo>
                      <a:lnTo>
                        <a:pt x="9716" y="60132"/>
                      </a:lnTo>
                      <a:lnTo>
                        <a:pt x="9716" y="43303"/>
                      </a:lnTo>
                      <a:cubicBezTo>
                        <a:pt x="11066" y="43764"/>
                        <a:pt x="12416" y="44108"/>
                        <a:pt x="13766" y="44334"/>
                      </a:cubicBezTo>
                      <a:cubicBezTo>
                        <a:pt x="15125" y="44559"/>
                        <a:pt x="16485" y="44672"/>
                        <a:pt x="17845" y="44672"/>
                      </a:cubicBezTo>
                      <a:cubicBezTo>
                        <a:pt x="25540" y="44672"/>
                        <a:pt x="31635" y="42572"/>
                        <a:pt x="36128" y="38370"/>
                      </a:cubicBezTo>
                      <a:cubicBezTo>
                        <a:pt x="40631" y="34169"/>
                        <a:pt x="42882" y="28481"/>
                        <a:pt x="42882" y="21305"/>
                      </a:cubicBezTo>
                      <a:cubicBezTo>
                        <a:pt x="42882" y="13914"/>
                        <a:pt x="40572" y="8167"/>
                        <a:pt x="35950" y="4064"/>
                      </a:cubicBezTo>
                      <a:cubicBezTo>
                        <a:pt x="31329" y="-30"/>
                        <a:pt x="24816" y="-2076"/>
                        <a:pt x="16411" y="-2076"/>
                      </a:cubicBezTo>
                      <a:cubicBezTo>
                        <a:pt x="13514" y="-2076"/>
                        <a:pt x="10563" y="-1831"/>
                        <a:pt x="7558" y="-1340"/>
                      </a:cubicBezTo>
                      <a:cubicBezTo>
                        <a:pt x="4563" y="-849"/>
                        <a:pt x="1464" y="-113"/>
                        <a:pt x="-1738" y="869"/>
                      </a:cubicBezTo>
                      <a:lnTo>
                        <a:pt x="-1738" y="10218"/>
                      </a:lnTo>
                      <a:cubicBezTo>
                        <a:pt x="1030" y="8716"/>
                        <a:pt x="3893" y="7597"/>
                        <a:pt x="6849" y="6861"/>
                      </a:cubicBezTo>
                      <a:cubicBezTo>
                        <a:pt x="9805" y="6125"/>
                        <a:pt x="12928" y="5757"/>
                        <a:pt x="16219" y="5757"/>
                      </a:cubicBezTo>
                      <a:cubicBezTo>
                        <a:pt x="21550" y="5757"/>
                        <a:pt x="25767" y="7151"/>
                        <a:pt x="28871" y="9938"/>
                      </a:cubicBezTo>
                      <a:cubicBezTo>
                        <a:pt x="31984" y="12726"/>
                        <a:pt x="33541" y="16515"/>
                        <a:pt x="33541" y="21305"/>
                      </a:cubicBezTo>
                      <a:cubicBezTo>
                        <a:pt x="33541" y="26086"/>
                        <a:pt x="31984" y="29870"/>
                        <a:pt x="28871" y="32657"/>
                      </a:cubicBezTo>
                      <a:cubicBezTo>
                        <a:pt x="25767" y="35455"/>
                        <a:pt x="21550" y="36854"/>
                        <a:pt x="16219" y="36854"/>
                      </a:cubicBezTo>
                      <a:cubicBezTo>
                        <a:pt x="13726" y="36854"/>
                        <a:pt x="11238" y="36579"/>
                        <a:pt x="8755" y="36029"/>
                      </a:cubicBezTo>
                      <a:cubicBezTo>
                        <a:pt x="6282" y="35480"/>
                        <a:pt x="3755" y="34621"/>
                        <a:pt x="1173" y="33453"/>
                      </a:cubicBezTo>
                      <a:lnTo>
                        <a:pt x="1173" y="679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2" name="Freeform 481">
                  <a:extLst>
                    <a:ext uri="{FF2B5EF4-FFF2-40B4-BE49-F238E27FC236}">
                      <a16:creationId xmlns:a16="http://schemas.microsoft.com/office/drawing/2014/main" id="{CB88F4F5-27BD-F96B-0048-EB4D680D5417}"/>
                    </a:ext>
                  </a:extLst>
                </p:cNvPr>
                <p:cNvSpPr/>
                <p:nvPr/>
              </p:nvSpPr>
              <p:spPr>
                <a:xfrm flipV="1">
                  <a:off x="3180745" y="5173390"/>
                  <a:ext cx="9754" cy="11690"/>
                </a:xfrm>
                <a:custGeom>
                  <a:avLst/>
                  <a:gdLst>
                    <a:gd name="connsiteX0" fmla="*/ -744 w 9754"/>
                    <a:gd name="connsiteY0" fmla="*/ 11508 h 11690"/>
                    <a:gd name="connsiteX1" fmla="*/ 9011 w 9754"/>
                    <a:gd name="connsiteY1" fmla="*/ 11508 h 11690"/>
                    <a:gd name="connsiteX2" fmla="*/ 9011 w 9754"/>
                    <a:gd name="connsiteY2" fmla="*/ -183 h 11690"/>
                    <a:gd name="connsiteX3" fmla="*/ -744 w 9754"/>
                    <a:gd name="connsiteY3" fmla="*/ -183 h 11690"/>
                    <a:gd name="connsiteX4" fmla="*/ -744 w 9754"/>
                    <a:gd name="connsiteY4" fmla="*/ 11508 h 11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54" h="11690">
                      <a:moveTo>
                        <a:pt x="-744" y="11508"/>
                      </a:moveTo>
                      <a:lnTo>
                        <a:pt x="9011" y="11508"/>
                      </a:lnTo>
                      <a:lnTo>
                        <a:pt x="9011" y="-183"/>
                      </a:lnTo>
                      <a:lnTo>
                        <a:pt x="-744" y="-183"/>
                      </a:lnTo>
                      <a:lnTo>
                        <a:pt x="-744" y="1150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3" name="Freeform 482">
                  <a:extLst>
                    <a:ext uri="{FF2B5EF4-FFF2-40B4-BE49-F238E27FC236}">
                      <a16:creationId xmlns:a16="http://schemas.microsoft.com/office/drawing/2014/main" id="{F8DA5FAF-F504-4BCD-BA41-46090B914C26}"/>
                    </a:ext>
                  </a:extLst>
                </p:cNvPr>
                <p:cNvSpPr/>
                <p:nvPr/>
              </p:nvSpPr>
              <p:spPr>
                <a:xfrm flipV="1">
                  <a:off x="3207118" y="5115142"/>
                  <a:ext cx="47295" cy="71278"/>
                </a:xfrm>
                <a:custGeom>
                  <a:avLst/>
                  <a:gdLst>
                    <a:gd name="connsiteX0" fmla="*/ 21889 w 47295"/>
                    <a:gd name="connsiteY0" fmla="*/ 31850 h 71278"/>
                    <a:gd name="connsiteX1" fmla="*/ 11424 w 47295"/>
                    <a:gd name="connsiteY1" fmla="*/ 28301 h 71278"/>
                    <a:gd name="connsiteX2" fmla="*/ 7626 w 47295"/>
                    <a:gd name="connsiteY2" fmla="*/ 18554 h 71278"/>
                    <a:gd name="connsiteX3" fmla="*/ 11424 w 47295"/>
                    <a:gd name="connsiteY3" fmla="*/ 8792 h 71278"/>
                    <a:gd name="connsiteX4" fmla="*/ 21889 w 47295"/>
                    <a:gd name="connsiteY4" fmla="*/ 5244 h 71278"/>
                    <a:gd name="connsiteX5" fmla="*/ 32368 w 47295"/>
                    <a:gd name="connsiteY5" fmla="*/ 8807 h 71278"/>
                    <a:gd name="connsiteX6" fmla="*/ 36210 w 47295"/>
                    <a:gd name="connsiteY6" fmla="*/ 18554 h 71278"/>
                    <a:gd name="connsiteX7" fmla="*/ 32397 w 47295"/>
                    <a:gd name="connsiteY7" fmla="*/ 28301 h 71278"/>
                    <a:gd name="connsiteX8" fmla="*/ 21889 w 47295"/>
                    <a:gd name="connsiteY8" fmla="*/ 31850 h 71278"/>
                    <a:gd name="connsiteX9" fmla="*/ 12562 w 47295"/>
                    <a:gd name="connsiteY9" fmla="*/ 35796 h 71278"/>
                    <a:gd name="connsiteX10" fmla="*/ 3207 w 47295"/>
                    <a:gd name="connsiteY10" fmla="*/ 41361 h 71278"/>
                    <a:gd name="connsiteX11" fmla="*/ -134 w 47295"/>
                    <a:gd name="connsiteY11" fmla="*/ 51359 h 71278"/>
                    <a:gd name="connsiteX12" fmla="*/ 5749 w 47295"/>
                    <a:gd name="connsiteY12" fmla="*/ 64375 h 71278"/>
                    <a:gd name="connsiteX13" fmla="*/ 21889 w 47295"/>
                    <a:gd name="connsiteY13" fmla="*/ 69160 h 71278"/>
                    <a:gd name="connsiteX14" fmla="*/ 38058 w 47295"/>
                    <a:gd name="connsiteY14" fmla="*/ 64375 h 71278"/>
                    <a:gd name="connsiteX15" fmla="*/ 43925 w 47295"/>
                    <a:gd name="connsiteY15" fmla="*/ 51359 h 71278"/>
                    <a:gd name="connsiteX16" fmla="*/ 40570 w 47295"/>
                    <a:gd name="connsiteY16" fmla="*/ 41361 h 71278"/>
                    <a:gd name="connsiteX17" fmla="*/ 31274 w 47295"/>
                    <a:gd name="connsiteY17" fmla="*/ 35796 h 71278"/>
                    <a:gd name="connsiteX18" fmla="*/ 41768 w 47295"/>
                    <a:gd name="connsiteY18" fmla="*/ 29671 h 71278"/>
                    <a:gd name="connsiteX19" fmla="*/ 45536 w 47295"/>
                    <a:gd name="connsiteY19" fmla="*/ 18554 h 71278"/>
                    <a:gd name="connsiteX20" fmla="*/ 39418 w 47295"/>
                    <a:gd name="connsiteY20" fmla="*/ 3212 h 71278"/>
                    <a:gd name="connsiteX21" fmla="*/ 21889 w 47295"/>
                    <a:gd name="connsiteY21" fmla="*/ -2118 h 71278"/>
                    <a:gd name="connsiteX22" fmla="*/ 4360 w 47295"/>
                    <a:gd name="connsiteY22" fmla="*/ 3212 h 71278"/>
                    <a:gd name="connsiteX23" fmla="*/ -1759 w 47295"/>
                    <a:gd name="connsiteY23" fmla="*/ 18554 h 71278"/>
                    <a:gd name="connsiteX24" fmla="*/ 2024 w 47295"/>
                    <a:gd name="connsiteY24" fmla="*/ 29671 h 71278"/>
                    <a:gd name="connsiteX25" fmla="*/ 12562 w 47295"/>
                    <a:gd name="connsiteY25" fmla="*/ 35796 h 71278"/>
                    <a:gd name="connsiteX26" fmla="*/ 9148 w 47295"/>
                    <a:gd name="connsiteY26" fmla="*/ 50476 h 71278"/>
                    <a:gd name="connsiteX27" fmla="*/ 12489 w 47295"/>
                    <a:gd name="connsiteY27" fmla="*/ 42157 h 71278"/>
                    <a:gd name="connsiteX28" fmla="*/ 21889 w 47295"/>
                    <a:gd name="connsiteY28" fmla="*/ 39168 h 71278"/>
                    <a:gd name="connsiteX29" fmla="*/ 31289 w 47295"/>
                    <a:gd name="connsiteY29" fmla="*/ 42157 h 71278"/>
                    <a:gd name="connsiteX30" fmla="*/ 34688 w 47295"/>
                    <a:gd name="connsiteY30" fmla="*/ 50476 h 71278"/>
                    <a:gd name="connsiteX31" fmla="*/ 31289 w 47295"/>
                    <a:gd name="connsiteY31" fmla="*/ 58809 h 71278"/>
                    <a:gd name="connsiteX32" fmla="*/ 21889 w 47295"/>
                    <a:gd name="connsiteY32" fmla="*/ 61798 h 71278"/>
                    <a:gd name="connsiteX33" fmla="*/ 12489 w 47295"/>
                    <a:gd name="connsiteY33" fmla="*/ 58809 h 71278"/>
                    <a:gd name="connsiteX34" fmla="*/ 9148 w 47295"/>
                    <a:gd name="connsiteY34" fmla="*/ 50476 h 71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47295" h="71278">
                      <a:moveTo>
                        <a:pt x="21889" y="31850"/>
                      </a:moveTo>
                      <a:cubicBezTo>
                        <a:pt x="17455" y="31850"/>
                        <a:pt x="13967" y="30667"/>
                        <a:pt x="11424" y="28301"/>
                      </a:cubicBezTo>
                      <a:cubicBezTo>
                        <a:pt x="8892" y="25936"/>
                        <a:pt x="7626" y="22687"/>
                        <a:pt x="7626" y="18554"/>
                      </a:cubicBezTo>
                      <a:cubicBezTo>
                        <a:pt x="7626" y="14412"/>
                        <a:pt x="8892" y="11158"/>
                        <a:pt x="11424" y="8792"/>
                      </a:cubicBezTo>
                      <a:cubicBezTo>
                        <a:pt x="13967" y="6426"/>
                        <a:pt x="17455" y="5244"/>
                        <a:pt x="21889" y="5244"/>
                      </a:cubicBezTo>
                      <a:cubicBezTo>
                        <a:pt x="26323" y="5244"/>
                        <a:pt x="29815" y="6431"/>
                        <a:pt x="32368" y="8807"/>
                      </a:cubicBezTo>
                      <a:cubicBezTo>
                        <a:pt x="34929" y="11192"/>
                        <a:pt x="36210" y="14441"/>
                        <a:pt x="36210" y="18554"/>
                      </a:cubicBezTo>
                      <a:cubicBezTo>
                        <a:pt x="36210" y="22687"/>
                        <a:pt x="34939" y="25936"/>
                        <a:pt x="32397" y="28301"/>
                      </a:cubicBezTo>
                      <a:cubicBezTo>
                        <a:pt x="29865" y="30667"/>
                        <a:pt x="26362" y="31850"/>
                        <a:pt x="21889" y="31850"/>
                      </a:cubicBezTo>
                      <a:close/>
                      <a:moveTo>
                        <a:pt x="12562" y="35796"/>
                      </a:moveTo>
                      <a:cubicBezTo>
                        <a:pt x="8562" y="36777"/>
                        <a:pt x="5443" y="38633"/>
                        <a:pt x="3207" y="41361"/>
                      </a:cubicBezTo>
                      <a:cubicBezTo>
                        <a:pt x="980" y="44100"/>
                        <a:pt x="-134" y="47433"/>
                        <a:pt x="-134" y="51359"/>
                      </a:cubicBezTo>
                      <a:cubicBezTo>
                        <a:pt x="-134" y="56846"/>
                        <a:pt x="1827" y="61185"/>
                        <a:pt x="5749" y="64375"/>
                      </a:cubicBezTo>
                      <a:cubicBezTo>
                        <a:pt x="9680" y="67565"/>
                        <a:pt x="15060" y="69160"/>
                        <a:pt x="21889" y="69160"/>
                      </a:cubicBezTo>
                      <a:cubicBezTo>
                        <a:pt x="28756" y="69160"/>
                        <a:pt x="34146" y="67565"/>
                        <a:pt x="38058" y="64375"/>
                      </a:cubicBezTo>
                      <a:cubicBezTo>
                        <a:pt x="41970" y="61185"/>
                        <a:pt x="43925" y="56846"/>
                        <a:pt x="43925" y="51359"/>
                      </a:cubicBezTo>
                      <a:cubicBezTo>
                        <a:pt x="43925" y="47433"/>
                        <a:pt x="42807" y="44100"/>
                        <a:pt x="40570" y="41361"/>
                      </a:cubicBezTo>
                      <a:cubicBezTo>
                        <a:pt x="38343" y="38633"/>
                        <a:pt x="35245" y="36777"/>
                        <a:pt x="31274" y="35796"/>
                      </a:cubicBezTo>
                      <a:cubicBezTo>
                        <a:pt x="35767" y="34755"/>
                        <a:pt x="39265" y="32714"/>
                        <a:pt x="41768" y="29671"/>
                      </a:cubicBezTo>
                      <a:cubicBezTo>
                        <a:pt x="44280" y="26638"/>
                        <a:pt x="45536" y="22932"/>
                        <a:pt x="45536" y="18554"/>
                      </a:cubicBezTo>
                      <a:cubicBezTo>
                        <a:pt x="45536" y="11889"/>
                        <a:pt x="43497" y="6775"/>
                        <a:pt x="39418" y="3212"/>
                      </a:cubicBezTo>
                      <a:cubicBezTo>
                        <a:pt x="35338" y="-342"/>
                        <a:pt x="29495" y="-2118"/>
                        <a:pt x="21889" y="-2118"/>
                      </a:cubicBezTo>
                      <a:cubicBezTo>
                        <a:pt x="14292" y="-2118"/>
                        <a:pt x="8449" y="-342"/>
                        <a:pt x="4360" y="3212"/>
                      </a:cubicBezTo>
                      <a:cubicBezTo>
                        <a:pt x="280" y="6775"/>
                        <a:pt x="-1759" y="11889"/>
                        <a:pt x="-1759" y="18554"/>
                      </a:cubicBezTo>
                      <a:cubicBezTo>
                        <a:pt x="-1759" y="22932"/>
                        <a:pt x="-498" y="26638"/>
                        <a:pt x="2024" y="29671"/>
                      </a:cubicBezTo>
                      <a:cubicBezTo>
                        <a:pt x="4557" y="32714"/>
                        <a:pt x="8069" y="34755"/>
                        <a:pt x="12562" y="35796"/>
                      </a:cubicBezTo>
                      <a:close/>
                      <a:moveTo>
                        <a:pt x="9148" y="50476"/>
                      </a:moveTo>
                      <a:cubicBezTo>
                        <a:pt x="9148" y="46922"/>
                        <a:pt x="10262" y="44149"/>
                        <a:pt x="12489" y="42157"/>
                      </a:cubicBezTo>
                      <a:cubicBezTo>
                        <a:pt x="14725" y="40164"/>
                        <a:pt x="17859" y="39168"/>
                        <a:pt x="21889" y="39168"/>
                      </a:cubicBezTo>
                      <a:cubicBezTo>
                        <a:pt x="25899" y="39168"/>
                        <a:pt x="29032" y="40164"/>
                        <a:pt x="31289" y="42157"/>
                      </a:cubicBezTo>
                      <a:cubicBezTo>
                        <a:pt x="33555" y="44149"/>
                        <a:pt x="34688" y="46922"/>
                        <a:pt x="34688" y="50476"/>
                      </a:cubicBezTo>
                      <a:cubicBezTo>
                        <a:pt x="34688" y="54039"/>
                        <a:pt x="33555" y="56817"/>
                        <a:pt x="31289" y="58809"/>
                      </a:cubicBezTo>
                      <a:cubicBezTo>
                        <a:pt x="29032" y="60802"/>
                        <a:pt x="25899" y="61798"/>
                        <a:pt x="21889" y="61798"/>
                      </a:cubicBezTo>
                      <a:cubicBezTo>
                        <a:pt x="17859" y="61798"/>
                        <a:pt x="14725" y="60802"/>
                        <a:pt x="12489" y="58809"/>
                      </a:cubicBezTo>
                      <a:cubicBezTo>
                        <a:pt x="10262" y="56817"/>
                        <a:pt x="9148" y="54039"/>
                        <a:pt x="9148" y="5047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4" name="Freeform 483">
                  <a:extLst>
                    <a:ext uri="{FF2B5EF4-FFF2-40B4-BE49-F238E27FC236}">
                      <a16:creationId xmlns:a16="http://schemas.microsoft.com/office/drawing/2014/main" id="{1206D524-D579-0D49-6DA3-0B7DC301FB9D}"/>
                    </a:ext>
                  </a:extLst>
                </p:cNvPr>
                <p:cNvSpPr/>
                <p:nvPr/>
              </p:nvSpPr>
              <p:spPr>
                <a:xfrm flipV="1">
                  <a:off x="3268645" y="5116379"/>
                  <a:ext cx="44339" cy="68701"/>
                </a:xfrm>
                <a:custGeom>
                  <a:avLst/>
                  <a:gdLst>
                    <a:gd name="connsiteX0" fmla="*/ -1744 w 44339"/>
                    <a:gd name="connsiteY0" fmla="*/ 66580 h 68701"/>
                    <a:gd name="connsiteX1" fmla="*/ 42596 w 44339"/>
                    <a:gd name="connsiteY1" fmla="*/ 66580 h 68701"/>
                    <a:gd name="connsiteX2" fmla="*/ 42596 w 44339"/>
                    <a:gd name="connsiteY2" fmla="*/ 62619 h 68701"/>
                    <a:gd name="connsiteX3" fmla="*/ 17559 w 44339"/>
                    <a:gd name="connsiteY3" fmla="*/ -2122 h 68701"/>
                    <a:gd name="connsiteX4" fmla="*/ 7819 w 44339"/>
                    <a:gd name="connsiteY4" fmla="*/ -2122 h 68701"/>
                    <a:gd name="connsiteX5" fmla="*/ 31378 w 44339"/>
                    <a:gd name="connsiteY5" fmla="*/ 58747 h 68701"/>
                    <a:gd name="connsiteX6" fmla="*/ -1744 w 44339"/>
                    <a:gd name="connsiteY6" fmla="*/ 58747 h 68701"/>
                    <a:gd name="connsiteX7" fmla="*/ -1744 w 44339"/>
                    <a:gd name="connsiteY7" fmla="*/ 66580 h 68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339" h="68701">
                      <a:moveTo>
                        <a:pt x="-1744" y="66580"/>
                      </a:moveTo>
                      <a:lnTo>
                        <a:pt x="42596" y="66580"/>
                      </a:lnTo>
                      <a:lnTo>
                        <a:pt x="42596" y="62619"/>
                      </a:lnTo>
                      <a:lnTo>
                        <a:pt x="17559" y="-2122"/>
                      </a:lnTo>
                      <a:lnTo>
                        <a:pt x="7819" y="-2122"/>
                      </a:lnTo>
                      <a:lnTo>
                        <a:pt x="31378" y="58747"/>
                      </a:lnTo>
                      <a:lnTo>
                        <a:pt x="-1744" y="58747"/>
                      </a:lnTo>
                      <a:lnTo>
                        <a:pt x="-1744" y="665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24" cap="flat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85" name="Graphic 19">
              <a:extLst>
                <a:ext uri="{FF2B5EF4-FFF2-40B4-BE49-F238E27FC236}">
                  <a16:creationId xmlns:a16="http://schemas.microsoft.com/office/drawing/2014/main" id="{4E1D92C2-2F90-DA65-638A-D7250D72E4F2}"/>
                </a:ext>
              </a:extLst>
            </p:cNvPr>
            <p:cNvGrpSpPr/>
            <p:nvPr/>
          </p:nvGrpSpPr>
          <p:grpSpPr>
            <a:xfrm>
              <a:off x="3627463" y="3230548"/>
              <a:ext cx="341735" cy="2264433"/>
              <a:chOff x="3627463" y="3230548"/>
              <a:chExt cx="341735" cy="2264433"/>
            </a:xfrm>
          </p:grpSpPr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178A210D-0616-DEBF-BC88-2097641B4A47}"/>
                  </a:ext>
                </a:extLst>
              </p:cNvPr>
              <p:cNvSpPr/>
              <p:nvPr/>
            </p:nvSpPr>
            <p:spPr>
              <a:xfrm>
                <a:off x="3627463" y="3278341"/>
                <a:ext cx="104883" cy="2089712"/>
              </a:xfrm>
              <a:custGeom>
                <a:avLst/>
                <a:gdLst>
                  <a:gd name="connsiteX0" fmla="*/ 0 w 104883"/>
                  <a:gd name="connsiteY0" fmla="*/ 2089712 h 2089712"/>
                  <a:gd name="connsiteX1" fmla="*/ 104883 w 104883"/>
                  <a:gd name="connsiteY1" fmla="*/ 2089712 h 2089712"/>
                  <a:gd name="connsiteX2" fmla="*/ 104883 w 104883"/>
                  <a:gd name="connsiteY2" fmla="*/ 0 h 2089712"/>
                  <a:gd name="connsiteX3" fmla="*/ 0 w 104883"/>
                  <a:gd name="connsiteY3" fmla="*/ 0 h 208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883" h="2089712">
                    <a:moveTo>
                      <a:pt x="0" y="2089712"/>
                    </a:moveTo>
                    <a:lnTo>
                      <a:pt x="104883" y="2089712"/>
                    </a:lnTo>
                    <a:lnTo>
                      <a:pt x="10488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430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pic>
            <p:nvPicPr>
              <p:cNvPr id="487" name="Picture 486">
                <a:extLst>
                  <a:ext uri="{FF2B5EF4-FFF2-40B4-BE49-F238E27FC236}">
                    <a16:creationId xmlns:a16="http://schemas.microsoft.com/office/drawing/2014/main" id="{23169A43-2A22-03E9-C278-8F52A1A67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V="1">
                <a:off x="3629402" y="3268928"/>
                <a:ext cx="102158" cy="2089711"/>
              </a:xfrm>
              <a:custGeom>
                <a:avLst/>
                <a:gdLst>
                  <a:gd name="connsiteX0" fmla="*/ 0 w 102158"/>
                  <a:gd name="connsiteY0" fmla="*/ 23 h 2089711"/>
                  <a:gd name="connsiteX1" fmla="*/ 102159 w 102158"/>
                  <a:gd name="connsiteY1" fmla="*/ 23 h 2089711"/>
                  <a:gd name="connsiteX2" fmla="*/ 102159 w 102158"/>
                  <a:gd name="connsiteY2" fmla="*/ 2089735 h 2089711"/>
                  <a:gd name="connsiteX3" fmla="*/ 0 w 102158"/>
                  <a:gd name="connsiteY3" fmla="*/ 2089735 h 2089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2158" h="2089711">
                    <a:moveTo>
                      <a:pt x="0" y="23"/>
                    </a:moveTo>
                    <a:lnTo>
                      <a:pt x="102159" y="23"/>
                    </a:lnTo>
                    <a:lnTo>
                      <a:pt x="102159" y="2089735"/>
                    </a:lnTo>
                    <a:lnTo>
                      <a:pt x="0" y="2089735"/>
                    </a:lnTo>
                    <a:close/>
                  </a:path>
                </a:pathLst>
              </a:custGeom>
            </p:spPr>
          </p:pic>
          <p:grpSp>
            <p:nvGrpSpPr>
              <p:cNvPr id="488" name="Graphic 19">
                <a:extLst>
                  <a:ext uri="{FF2B5EF4-FFF2-40B4-BE49-F238E27FC236}">
                    <a16:creationId xmlns:a16="http://schemas.microsoft.com/office/drawing/2014/main" id="{6E261B4B-1777-82A8-A769-38F67FA4C1C4}"/>
                  </a:ext>
                </a:extLst>
              </p:cNvPr>
              <p:cNvGrpSpPr/>
              <p:nvPr/>
            </p:nvGrpSpPr>
            <p:grpSpPr>
              <a:xfrm>
                <a:off x="3732346" y="3230548"/>
                <a:ext cx="233835" cy="2264433"/>
                <a:chOff x="3732346" y="3230548"/>
                <a:chExt cx="233835" cy="2264433"/>
              </a:xfrm>
              <a:solidFill>
                <a:srgbClr val="000000"/>
              </a:solidFill>
            </p:grpSpPr>
            <p:grpSp>
              <p:nvGrpSpPr>
                <p:cNvPr id="489" name="Graphic 19">
                  <a:extLst>
                    <a:ext uri="{FF2B5EF4-FFF2-40B4-BE49-F238E27FC236}">
                      <a16:creationId xmlns:a16="http://schemas.microsoft.com/office/drawing/2014/main" id="{B014D7FF-B5AB-D867-E8B2-1001F0A9FAFD}"/>
                    </a:ext>
                  </a:extLst>
                </p:cNvPr>
                <p:cNvGrpSpPr/>
                <p:nvPr/>
              </p:nvGrpSpPr>
              <p:grpSpPr>
                <a:xfrm>
                  <a:off x="3732346" y="5320262"/>
                  <a:ext cx="145752" cy="103204"/>
                  <a:chOff x="3732346" y="5320262"/>
                  <a:chExt cx="145752" cy="103204"/>
                </a:xfrm>
                <a:solidFill>
                  <a:srgbClr val="000000"/>
                </a:solidFill>
              </p:grpSpPr>
              <p:sp>
                <p:nvSpPr>
                  <p:cNvPr id="490" name="Freeform 489">
                    <a:extLst>
                      <a:ext uri="{FF2B5EF4-FFF2-40B4-BE49-F238E27FC236}">
                        <a16:creationId xmlns:a16="http://schemas.microsoft.com/office/drawing/2014/main" id="{925E992E-355F-2AC3-1F7B-03527BC6F4DB}"/>
                      </a:ext>
                    </a:extLst>
                  </p:cNvPr>
                  <p:cNvSpPr/>
                  <p:nvPr/>
                </p:nvSpPr>
                <p:spPr>
                  <a:xfrm>
                    <a:off x="3732346" y="5368053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234 h 9423"/>
                      <a:gd name="connsiteX1" fmla="*/ 33435 w 33107"/>
                      <a:gd name="connsiteY1" fmla="*/ 234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234"/>
                        </a:moveTo>
                        <a:lnTo>
                          <a:pt x="33435" y="234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91" name="Freeform 490">
                    <a:extLst>
                      <a:ext uri="{FF2B5EF4-FFF2-40B4-BE49-F238E27FC236}">
                        <a16:creationId xmlns:a16="http://schemas.microsoft.com/office/drawing/2014/main" id="{15091112-5683-EFA1-E60E-055EE6015C6E}"/>
                      </a:ext>
                    </a:extLst>
                  </p:cNvPr>
                  <p:cNvSpPr/>
                  <p:nvPr/>
                </p:nvSpPr>
                <p:spPr>
                  <a:xfrm flipV="1">
                    <a:off x="3807292" y="5320262"/>
                    <a:ext cx="66731" cy="99789"/>
                  </a:xfrm>
                  <a:custGeom>
                    <a:avLst/>
                    <a:gdLst>
                      <a:gd name="connsiteX0" fmla="*/ 31660 w 66731"/>
                      <a:gd name="connsiteY0" fmla="*/ 87388 h 99789"/>
                      <a:gd name="connsiteX1" fmla="*/ 16493 w 66731"/>
                      <a:gd name="connsiteY1" fmla="*/ 77494 h 99789"/>
                      <a:gd name="connsiteX2" fmla="*/ 11423 w 66731"/>
                      <a:gd name="connsiteY2" fmla="*/ 47769 h 99789"/>
                      <a:gd name="connsiteX3" fmla="*/ 16493 w 66731"/>
                      <a:gd name="connsiteY3" fmla="*/ 18106 h 99789"/>
                      <a:gd name="connsiteX4" fmla="*/ 31660 w 66731"/>
                      <a:gd name="connsiteY4" fmla="*/ 8212 h 99789"/>
                      <a:gd name="connsiteX5" fmla="*/ 46889 w 66731"/>
                      <a:gd name="connsiteY5" fmla="*/ 18106 h 99789"/>
                      <a:gd name="connsiteX6" fmla="*/ 51979 w 66731"/>
                      <a:gd name="connsiteY6" fmla="*/ 47769 h 99789"/>
                      <a:gd name="connsiteX7" fmla="*/ 46889 w 66731"/>
                      <a:gd name="connsiteY7" fmla="*/ 77494 h 99789"/>
                      <a:gd name="connsiteX8" fmla="*/ 31660 w 66731"/>
                      <a:gd name="connsiteY8" fmla="*/ 87388 h 99789"/>
                      <a:gd name="connsiteX9" fmla="*/ 31660 w 66731"/>
                      <a:gd name="connsiteY9" fmla="*/ 97695 h 99789"/>
                      <a:gd name="connsiteX10" fmla="*/ 56470 w 66731"/>
                      <a:gd name="connsiteY10" fmla="*/ 84894 h 99789"/>
                      <a:gd name="connsiteX11" fmla="*/ 65036 w 66731"/>
                      <a:gd name="connsiteY11" fmla="*/ 47769 h 99789"/>
                      <a:gd name="connsiteX12" fmla="*/ 56470 w 66731"/>
                      <a:gd name="connsiteY12" fmla="*/ 10685 h 99789"/>
                      <a:gd name="connsiteX13" fmla="*/ 31660 w 66731"/>
                      <a:gd name="connsiteY13" fmla="*/ -2095 h 99789"/>
                      <a:gd name="connsiteX14" fmla="*/ 6871 w 66731"/>
                      <a:gd name="connsiteY14" fmla="*/ 10685 h 99789"/>
                      <a:gd name="connsiteX15" fmla="*/ -1695 w 66731"/>
                      <a:gd name="connsiteY15" fmla="*/ 47769 h 99789"/>
                      <a:gd name="connsiteX16" fmla="*/ 6871 w 66731"/>
                      <a:gd name="connsiteY16" fmla="*/ 84894 h 99789"/>
                      <a:gd name="connsiteX17" fmla="*/ 31660 w 66731"/>
                      <a:gd name="connsiteY17" fmla="*/ 97695 h 997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66731" h="99789">
                        <a:moveTo>
                          <a:pt x="31660" y="87388"/>
                        </a:moveTo>
                        <a:cubicBezTo>
                          <a:pt x="24942" y="87388"/>
                          <a:pt x="19886" y="84090"/>
                          <a:pt x="16493" y="77494"/>
                        </a:cubicBezTo>
                        <a:cubicBezTo>
                          <a:pt x="13113" y="70911"/>
                          <a:pt x="11423" y="61003"/>
                          <a:pt x="11423" y="47769"/>
                        </a:cubicBezTo>
                        <a:cubicBezTo>
                          <a:pt x="11423" y="34590"/>
                          <a:pt x="13113" y="24703"/>
                          <a:pt x="16493" y="18106"/>
                        </a:cubicBezTo>
                        <a:cubicBezTo>
                          <a:pt x="19886" y="11510"/>
                          <a:pt x="24942" y="8212"/>
                          <a:pt x="31660" y="8212"/>
                        </a:cubicBezTo>
                        <a:cubicBezTo>
                          <a:pt x="38433" y="8212"/>
                          <a:pt x="43510" y="11510"/>
                          <a:pt x="46889" y="18106"/>
                        </a:cubicBezTo>
                        <a:cubicBezTo>
                          <a:pt x="50283" y="24703"/>
                          <a:pt x="51979" y="34590"/>
                          <a:pt x="51979" y="47769"/>
                        </a:cubicBezTo>
                        <a:cubicBezTo>
                          <a:pt x="51979" y="61003"/>
                          <a:pt x="50283" y="70911"/>
                          <a:pt x="46889" y="77494"/>
                        </a:cubicBezTo>
                        <a:cubicBezTo>
                          <a:pt x="43510" y="84090"/>
                          <a:pt x="38433" y="87388"/>
                          <a:pt x="31660" y="87388"/>
                        </a:cubicBezTo>
                        <a:close/>
                        <a:moveTo>
                          <a:pt x="31660" y="97695"/>
                        </a:moveTo>
                        <a:cubicBezTo>
                          <a:pt x="42489" y="97695"/>
                          <a:pt x="50759" y="93428"/>
                          <a:pt x="56470" y="84894"/>
                        </a:cubicBezTo>
                        <a:cubicBezTo>
                          <a:pt x="62181" y="76374"/>
                          <a:pt x="65036" y="63999"/>
                          <a:pt x="65036" y="47769"/>
                        </a:cubicBezTo>
                        <a:cubicBezTo>
                          <a:pt x="65036" y="31581"/>
                          <a:pt x="62181" y="19219"/>
                          <a:pt x="56470" y="10685"/>
                        </a:cubicBezTo>
                        <a:cubicBezTo>
                          <a:pt x="50759" y="2165"/>
                          <a:pt x="42489" y="-2095"/>
                          <a:pt x="31660" y="-2095"/>
                        </a:cubicBezTo>
                        <a:cubicBezTo>
                          <a:pt x="20845" y="-2095"/>
                          <a:pt x="12582" y="2165"/>
                          <a:pt x="6871" y="10685"/>
                        </a:cubicBezTo>
                        <a:cubicBezTo>
                          <a:pt x="1160" y="19219"/>
                          <a:pt x="-1695" y="31581"/>
                          <a:pt x="-1695" y="47769"/>
                        </a:cubicBezTo>
                        <a:cubicBezTo>
                          <a:pt x="-1695" y="63999"/>
                          <a:pt x="1160" y="76374"/>
                          <a:pt x="6871" y="84894"/>
                        </a:cubicBezTo>
                        <a:cubicBezTo>
                          <a:pt x="12582" y="93428"/>
                          <a:pt x="20845" y="97695"/>
                          <a:pt x="31660" y="97695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34" cap="flat">
                    <a:noFill/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2" name="Graphic 19">
                  <a:extLst>
                    <a:ext uri="{FF2B5EF4-FFF2-40B4-BE49-F238E27FC236}">
                      <a16:creationId xmlns:a16="http://schemas.microsoft.com/office/drawing/2014/main" id="{ED36596F-6E15-AA74-FE0C-9593B4DD6D87}"/>
                    </a:ext>
                  </a:extLst>
                </p:cNvPr>
                <p:cNvGrpSpPr/>
                <p:nvPr/>
              </p:nvGrpSpPr>
              <p:grpSpPr>
                <a:xfrm>
                  <a:off x="3732346" y="4902319"/>
                  <a:ext cx="227832" cy="101263"/>
                  <a:chOff x="3732346" y="4902319"/>
                  <a:chExt cx="227832" cy="101263"/>
                </a:xfrm>
                <a:solidFill>
                  <a:srgbClr val="000000"/>
                </a:solidFill>
              </p:grpSpPr>
              <p:sp>
                <p:nvSpPr>
                  <p:cNvPr id="493" name="Freeform 492">
                    <a:extLst>
                      <a:ext uri="{FF2B5EF4-FFF2-40B4-BE49-F238E27FC236}">
                        <a16:creationId xmlns:a16="http://schemas.microsoft.com/office/drawing/2014/main" id="{657C17F7-25DD-F3EA-EBCC-D7CDAADDEEDE}"/>
                      </a:ext>
                    </a:extLst>
                  </p:cNvPr>
                  <p:cNvSpPr/>
                  <p:nvPr/>
                </p:nvSpPr>
                <p:spPr>
                  <a:xfrm>
                    <a:off x="3732346" y="4950111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90 h 9423"/>
                      <a:gd name="connsiteX1" fmla="*/ 33435 w 33107"/>
                      <a:gd name="connsiteY1" fmla="*/ 190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90"/>
                        </a:moveTo>
                        <a:lnTo>
                          <a:pt x="33435" y="190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4" name="Graphic 19">
                    <a:extLst>
                      <a:ext uri="{FF2B5EF4-FFF2-40B4-BE49-F238E27FC236}">
                        <a16:creationId xmlns:a16="http://schemas.microsoft.com/office/drawing/2014/main" id="{83CD6549-CB34-D5F6-A1DE-60E7CF26C661}"/>
                      </a:ext>
                    </a:extLst>
                  </p:cNvPr>
                  <p:cNvGrpSpPr/>
                  <p:nvPr/>
                </p:nvGrpSpPr>
                <p:grpSpPr>
                  <a:xfrm>
                    <a:off x="3813107" y="4902319"/>
                    <a:ext cx="144749" cy="101263"/>
                    <a:chOff x="3813107" y="4902319"/>
                    <a:chExt cx="144749" cy="101263"/>
                  </a:xfrm>
                  <a:solidFill>
                    <a:srgbClr val="000000"/>
                  </a:solidFill>
                </p:grpSpPr>
                <p:sp>
                  <p:nvSpPr>
                    <p:cNvPr id="495" name="Freeform 494">
                      <a:extLst>
                        <a:ext uri="{FF2B5EF4-FFF2-40B4-BE49-F238E27FC236}">
                          <a16:creationId xmlns:a16="http://schemas.microsoft.com/office/drawing/2014/main" id="{71D36399-A3C0-5844-ED0E-FE3BA1C2C66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13107" y="4904051"/>
                      <a:ext cx="57482" cy="96182"/>
                    </a:xfrm>
                    <a:custGeom>
                      <a:avLst/>
                      <a:gdLst>
                        <a:gd name="connsiteX0" fmla="*/ 130 w 57482"/>
                        <a:gd name="connsiteY0" fmla="*/ 8803 h 96182"/>
                        <a:gd name="connsiteX1" fmla="*/ 21464 w 57482"/>
                        <a:gd name="connsiteY1" fmla="*/ 8803 h 96182"/>
                        <a:gd name="connsiteX2" fmla="*/ 21464 w 57482"/>
                        <a:gd name="connsiteY2" fmla="*/ 82187 h 96182"/>
                        <a:gd name="connsiteX3" fmla="*/ -1753 w 57482"/>
                        <a:gd name="connsiteY3" fmla="*/ 77549 h 96182"/>
                        <a:gd name="connsiteX4" fmla="*/ -1753 w 57482"/>
                        <a:gd name="connsiteY4" fmla="*/ 89402 h 96182"/>
                        <a:gd name="connsiteX5" fmla="*/ 21339 w 57482"/>
                        <a:gd name="connsiteY5" fmla="*/ 94040 h 96182"/>
                        <a:gd name="connsiteX6" fmla="*/ 34396 w 57482"/>
                        <a:gd name="connsiteY6" fmla="*/ 94040 h 96182"/>
                        <a:gd name="connsiteX7" fmla="*/ 34396 w 57482"/>
                        <a:gd name="connsiteY7" fmla="*/ 8803 h 96182"/>
                        <a:gd name="connsiteX8" fmla="*/ 55729 w 57482"/>
                        <a:gd name="connsiteY8" fmla="*/ 8803 h 96182"/>
                        <a:gd name="connsiteX9" fmla="*/ 55729 w 57482"/>
                        <a:gd name="connsiteY9" fmla="*/ -2143 h 96182"/>
                        <a:gd name="connsiteX10" fmla="*/ 130 w 57482"/>
                        <a:gd name="connsiteY10" fmla="*/ -2143 h 96182"/>
                        <a:gd name="connsiteX11" fmla="*/ 130 w 57482"/>
                        <a:gd name="connsiteY11" fmla="*/ 8803 h 961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2">
                          <a:moveTo>
                            <a:pt x="130" y="8803"/>
                          </a:moveTo>
                          <a:lnTo>
                            <a:pt x="21464" y="8803"/>
                          </a:lnTo>
                          <a:lnTo>
                            <a:pt x="21464" y="82187"/>
                          </a:lnTo>
                          <a:lnTo>
                            <a:pt x="-1753" y="77549"/>
                          </a:lnTo>
                          <a:lnTo>
                            <a:pt x="-1753" y="89402"/>
                          </a:lnTo>
                          <a:lnTo>
                            <a:pt x="21339" y="94040"/>
                          </a:lnTo>
                          <a:lnTo>
                            <a:pt x="34396" y="94040"/>
                          </a:lnTo>
                          <a:lnTo>
                            <a:pt x="34396" y="8803"/>
                          </a:lnTo>
                          <a:lnTo>
                            <a:pt x="55729" y="8803"/>
                          </a:lnTo>
                          <a:lnTo>
                            <a:pt x="55729" y="-2143"/>
                          </a:lnTo>
                          <a:lnTo>
                            <a:pt x="130" y="-2143"/>
                          </a:lnTo>
                          <a:lnTo>
                            <a:pt x="130" y="880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6" name="Freeform 495">
                      <a:extLst>
                        <a:ext uri="{FF2B5EF4-FFF2-40B4-BE49-F238E27FC236}">
                          <a16:creationId xmlns:a16="http://schemas.microsoft.com/office/drawing/2014/main" id="{6166B917-2684-72B5-C30F-E625A4458A5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92519" y="4902319"/>
                      <a:ext cx="61289" cy="97913"/>
                    </a:xfrm>
                    <a:custGeom>
                      <a:avLst/>
                      <a:gdLst>
                        <a:gd name="connsiteX0" fmla="*/ 14103 w 61289"/>
                        <a:gd name="connsiteY0" fmla="*/ 8761 h 97913"/>
                        <a:gd name="connsiteX1" fmla="*/ 59687 w 61289"/>
                        <a:gd name="connsiteY1" fmla="*/ 8761 h 97913"/>
                        <a:gd name="connsiteX2" fmla="*/ 59687 w 61289"/>
                        <a:gd name="connsiteY2" fmla="*/ -2185 h 97913"/>
                        <a:gd name="connsiteX3" fmla="*/ -1602 w 61289"/>
                        <a:gd name="connsiteY3" fmla="*/ -2185 h 97913"/>
                        <a:gd name="connsiteX4" fmla="*/ -1602 w 61289"/>
                        <a:gd name="connsiteY4" fmla="*/ 8761 h 97913"/>
                        <a:gd name="connsiteX5" fmla="*/ 18655 w 61289"/>
                        <a:gd name="connsiteY5" fmla="*/ 29333 h 97913"/>
                        <a:gd name="connsiteX6" fmla="*/ 34795 w 61289"/>
                        <a:gd name="connsiteY6" fmla="*/ 46009 h 97913"/>
                        <a:gd name="connsiteX7" fmla="*/ 43548 w 61289"/>
                        <a:gd name="connsiteY7" fmla="*/ 57883 h 97913"/>
                        <a:gd name="connsiteX8" fmla="*/ 46051 w 61289"/>
                        <a:gd name="connsiteY8" fmla="*/ 67447 h 97913"/>
                        <a:gd name="connsiteX9" fmla="*/ 40651 w 61289"/>
                        <a:gd name="connsiteY9" fmla="*/ 79939 h 97913"/>
                        <a:gd name="connsiteX10" fmla="*/ 26580 w 61289"/>
                        <a:gd name="connsiteY10" fmla="*/ 84783 h 97913"/>
                        <a:gd name="connsiteX11" fmla="*/ 13606 w 61289"/>
                        <a:gd name="connsiteY11" fmla="*/ 82660 h 97913"/>
                        <a:gd name="connsiteX12" fmla="*/ -961 w 61289"/>
                        <a:gd name="connsiteY12" fmla="*/ 76208 h 97913"/>
                        <a:gd name="connsiteX13" fmla="*/ -961 w 61289"/>
                        <a:gd name="connsiteY13" fmla="*/ 89359 h 97913"/>
                        <a:gd name="connsiteX14" fmla="*/ 13772 w 61289"/>
                        <a:gd name="connsiteY14" fmla="*/ 94121 h 97913"/>
                        <a:gd name="connsiteX15" fmla="*/ 26332 w 61289"/>
                        <a:gd name="connsiteY15" fmla="*/ 95729 h 97913"/>
                        <a:gd name="connsiteX16" fmla="*/ 50252 w 61289"/>
                        <a:gd name="connsiteY16" fmla="*/ 88246 h 97913"/>
                        <a:gd name="connsiteX17" fmla="*/ 59170 w 61289"/>
                        <a:gd name="connsiteY17" fmla="*/ 68293 h 97913"/>
                        <a:gd name="connsiteX18" fmla="*/ 56935 w 61289"/>
                        <a:gd name="connsiteY18" fmla="*/ 57038 h 97913"/>
                        <a:gd name="connsiteX19" fmla="*/ 48824 w 61289"/>
                        <a:gd name="connsiteY19" fmla="*/ 44525 h 97913"/>
                        <a:gd name="connsiteX20" fmla="*/ 38540 w 61289"/>
                        <a:gd name="connsiteY20" fmla="*/ 33724 h 97913"/>
                        <a:gd name="connsiteX21" fmla="*/ 14103 w 61289"/>
                        <a:gd name="connsiteY21" fmla="*/ 8761 h 97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89" h="97913">
                          <a:moveTo>
                            <a:pt x="14103" y="8761"/>
                          </a:moveTo>
                          <a:lnTo>
                            <a:pt x="59687" y="8761"/>
                          </a:lnTo>
                          <a:lnTo>
                            <a:pt x="59687" y="-2185"/>
                          </a:lnTo>
                          <a:lnTo>
                            <a:pt x="-1602" y="-2185"/>
                          </a:lnTo>
                          <a:lnTo>
                            <a:pt x="-1602" y="8761"/>
                          </a:lnTo>
                          <a:cubicBezTo>
                            <a:pt x="3350" y="13873"/>
                            <a:pt x="10103" y="20730"/>
                            <a:pt x="18655" y="29333"/>
                          </a:cubicBezTo>
                          <a:cubicBezTo>
                            <a:pt x="27222" y="37949"/>
                            <a:pt x="32602" y="43508"/>
                            <a:pt x="34795" y="46009"/>
                          </a:cubicBezTo>
                          <a:cubicBezTo>
                            <a:pt x="38975" y="50682"/>
                            <a:pt x="41892" y="54640"/>
                            <a:pt x="43548" y="57883"/>
                          </a:cubicBezTo>
                          <a:cubicBezTo>
                            <a:pt x="45217" y="61126"/>
                            <a:pt x="46051" y="64314"/>
                            <a:pt x="46051" y="67447"/>
                          </a:cubicBezTo>
                          <a:cubicBezTo>
                            <a:pt x="46051" y="72560"/>
                            <a:pt x="44251" y="76723"/>
                            <a:pt x="40651" y="79939"/>
                          </a:cubicBezTo>
                          <a:cubicBezTo>
                            <a:pt x="37050" y="83169"/>
                            <a:pt x="32360" y="84783"/>
                            <a:pt x="26580" y="84783"/>
                          </a:cubicBezTo>
                          <a:cubicBezTo>
                            <a:pt x="22483" y="84783"/>
                            <a:pt x="18159" y="84076"/>
                            <a:pt x="13606" y="82660"/>
                          </a:cubicBezTo>
                          <a:cubicBezTo>
                            <a:pt x="9068" y="81245"/>
                            <a:pt x="4212" y="79094"/>
                            <a:pt x="-961" y="76208"/>
                          </a:cubicBezTo>
                          <a:lnTo>
                            <a:pt x="-961" y="89359"/>
                          </a:lnTo>
                          <a:cubicBezTo>
                            <a:pt x="4295" y="91462"/>
                            <a:pt x="9206" y="93049"/>
                            <a:pt x="13772" y="94121"/>
                          </a:cubicBezTo>
                          <a:cubicBezTo>
                            <a:pt x="18352" y="95193"/>
                            <a:pt x="22538" y="95729"/>
                            <a:pt x="26332" y="95729"/>
                          </a:cubicBezTo>
                          <a:cubicBezTo>
                            <a:pt x="36333" y="95729"/>
                            <a:pt x="44306" y="93235"/>
                            <a:pt x="50252" y="88246"/>
                          </a:cubicBezTo>
                          <a:cubicBezTo>
                            <a:pt x="56197" y="83272"/>
                            <a:pt x="59170" y="76620"/>
                            <a:pt x="59170" y="68293"/>
                          </a:cubicBezTo>
                          <a:cubicBezTo>
                            <a:pt x="59170" y="64335"/>
                            <a:pt x="58425" y="60583"/>
                            <a:pt x="56935" y="57038"/>
                          </a:cubicBezTo>
                          <a:cubicBezTo>
                            <a:pt x="55459" y="53506"/>
                            <a:pt x="52755" y="49335"/>
                            <a:pt x="48824" y="44525"/>
                          </a:cubicBezTo>
                          <a:cubicBezTo>
                            <a:pt x="47748" y="43275"/>
                            <a:pt x="44320" y="39674"/>
                            <a:pt x="38540" y="33724"/>
                          </a:cubicBezTo>
                          <a:cubicBezTo>
                            <a:pt x="32774" y="27773"/>
                            <a:pt x="24628" y="19452"/>
                            <a:pt x="14103" y="876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97" name="Graphic 19">
                  <a:extLst>
                    <a:ext uri="{FF2B5EF4-FFF2-40B4-BE49-F238E27FC236}">
                      <a16:creationId xmlns:a16="http://schemas.microsoft.com/office/drawing/2014/main" id="{410E4AFA-168B-8FE1-C9A2-55FA7AB5BCEB}"/>
                    </a:ext>
                  </a:extLst>
                </p:cNvPr>
                <p:cNvGrpSpPr/>
                <p:nvPr/>
              </p:nvGrpSpPr>
              <p:grpSpPr>
                <a:xfrm>
                  <a:off x="3732346" y="4484377"/>
                  <a:ext cx="233835" cy="101263"/>
                  <a:chOff x="3732346" y="4484377"/>
                  <a:chExt cx="233835" cy="101263"/>
                </a:xfrm>
                <a:solidFill>
                  <a:srgbClr val="000000"/>
                </a:solidFill>
              </p:grpSpPr>
              <p:sp>
                <p:nvSpPr>
                  <p:cNvPr id="498" name="Freeform 497">
                    <a:extLst>
                      <a:ext uri="{FF2B5EF4-FFF2-40B4-BE49-F238E27FC236}">
                        <a16:creationId xmlns:a16="http://schemas.microsoft.com/office/drawing/2014/main" id="{DBAD7DAD-CEA7-B288-5AA4-0292AC3F27B9}"/>
                      </a:ext>
                    </a:extLst>
                  </p:cNvPr>
                  <p:cNvSpPr/>
                  <p:nvPr/>
                </p:nvSpPr>
                <p:spPr>
                  <a:xfrm>
                    <a:off x="3732346" y="4532169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46 h 9423"/>
                      <a:gd name="connsiteX1" fmla="*/ 33435 w 33107"/>
                      <a:gd name="connsiteY1" fmla="*/ 146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46"/>
                        </a:moveTo>
                        <a:lnTo>
                          <a:pt x="33435" y="146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9" name="Graphic 19">
                    <a:extLst>
                      <a:ext uri="{FF2B5EF4-FFF2-40B4-BE49-F238E27FC236}">
                        <a16:creationId xmlns:a16="http://schemas.microsoft.com/office/drawing/2014/main" id="{D5A23D25-B5DE-8721-5F26-9862E436AD5A}"/>
                      </a:ext>
                    </a:extLst>
                  </p:cNvPr>
                  <p:cNvGrpSpPr/>
                  <p:nvPr/>
                </p:nvGrpSpPr>
                <p:grpSpPr>
                  <a:xfrm>
                    <a:off x="3808265" y="4484377"/>
                    <a:ext cx="155733" cy="101263"/>
                    <a:chOff x="3808265" y="4484377"/>
                    <a:chExt cx="155733" cy="101263"/>
                  </a:xfrm>
                  <a:solidFill>
                    <a:srgbClr val="000000"/>
                  </a:solidFill>
                </p:grpSpPr>
                <p:sp>
                  <p:nvSpPr>
                    <p:cNvPr id="500" name="Freeform 499">
                      <a:extLst>
                        <a:ext uri="{FF2B5EF4-FFF2-40B4-BE49-F238E27FC236}">
                          <a16:creationId xmlns:a16="http://schemas.microsoft.com/office/drawing/2014/main" id="{133777D3-8C3F-17B1-783B-7D21D150CA2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08265" y="4484377"/>
                      <a:ext cx="61289" cy="97913"/>
                    </a:xfrm>
                    <a:custGeom>
                      <a:avLst/>
                      <a:gdLst>
                        <a:gd name="connsiteX0" fmla="*/ 14094 w 61289"/>
                        <a:gd name="connsiteY0" fmla="*/ 8716 h 97913"/>
                        <a:gd name="connsiteX1" fmla="*/ 59678 w 61289"/>
                        <a:gd name="connsiteY1" fmla="*/ 8716 h 97913"/>
                        <a:gd name="connsiteX2" fmla="*/ 59678 w 61289"/>
                        <a:gd name="connsiteY2" fmla="*/ -2229 h 97913"/>
                        <a:gd name="connsiteX3" fmla="*/ -1611 w 61289"/>
                        <a:gd name="connsiteY3" fmla="*/ -2229 h 97913"/>
                        <a:gd name="connsiteX4" fmla="*/ -1611 w 61289"/>
                        <a:gd name="connsiteY4" fmla="*/ 8716 h 97913"/>
                        <a:gd name="connsiteX5" fmla="*/ 18646 w 61289"/>
                        <a:gd name="connsiteY5" fmla="*/ 29289 h 97913"/>
                        <a:gd name="connsiteX6" fmla="*/ 34786 w 61289"/>
                        <a:gd name="connsiteY6" fmla="*/ 45965 h 97913"/>
                        <a:gd name="connsiteX7" fmla="*/ 43539 w 61289"/>
                        <a:gd name="connsiteY7" fmla="*/ 57838 h 97913"/>
                        <a:gd name="connsiteX8" fmla="*/ 46042 w 61289"/>
                        <a:gd name="connsiteY8" fmla="*/ 67403 h 97913"/>
                        <a:gd name="connsiteX9" fmla="*/ 40642 w 61289"/>
                        <a:gd name="connsiteY9" fmla="*/ 79895 h 97913"/>
                        <a:gd name="connsiteX10" fmla="*/ 26571 w 61289"/>
                        <a:gd name="connsiteY10" fmla="*/ 84739 h 97913"/>
                        <a:gd name="connsiteX11" fmla="*/ 13597 w 61289"/>
                        <a:gd name="connsiteY11" fmla="*/ 82616 h 97913"/>
                        <a:gd name="connsiteX12" fmla="*/ -970 w 61289"/>
                        <a:gd name="connsiteY12" fmla="*/ 76164 h 97913"/>
                        <a:gd name="connsiteX13" fmla="*/ -970 w 61289"/>
                        <a:gd name="connsiteY13" fmla="*/ 89315 h 97913"/>
                        <a:gd name="connsiteX14" fmla="*/ 13763 w 61289"/>
                        <a:gd name="connsiteY14" fmla="*/ 94077 h 97913"/>
                        <a:gd name="connsiteX15" fmla="*/ 26323 w 61289"/>
                        <a:gd name="connsiteY15" fmla="*/ 95685 h 97913"/>
                        <a:gd name="connsiteX16" fmla="*/ 50243 w 61289"/>
                        <a:gd name="connsiteY16" fmla="*/ 88202 h 97913"/>
                        <a:gd name="connsiteX17" fmla="*/ 59161 w 61289"/>
                        <a:gd name="connsiteY17" fmla="*/ 68248 h 97913"/>
                        <a:gd name="connsiteX18" fmla="*/ 56926 w 61289"/>
                        <a:gd name="connsiteY18" fmla="*/ 56993 h 97913"/>
                        <a:gd name="connsiteX19" fmla="*/ 48815 w 61289"/>
                        <a:gd name="connsiteY19" fmla="*/ 44481 h 97913"/>
                        <a:gd name="connsiteX20" fmla="*/ 38531 w 61289"/>
                        <a:gd name="connsiteY20" fmla="*/ 33679 h 97913"/>
                        <a:gd name="connsiteX21" fmla="*/ 14094 w 61289"/>
                        <a:gd name="connsiteY21" fmla="*/ 8716 h 97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89" h="97913">
                          <a:moveTo>
                            <a:pt x="14094" y="8716"/>
                          </a:moveTo>
                          <a:lnTo>
                            <a:pt x="59678" y="8716"/>
                          </a:lnTo>
                          <a:lnTo>
                            <a:pt x="59678" y="-2229"/>
                          </a:lnTo>
                          <a:lnTo>
                            <a:pt x="-1611" y="-2229"/>
                          </a:lnTo>
                          <a:lnTo>
                            <a:pt x="-1611" y="8716"/>
                          </a:lnTo>
                          <a:cubicBezTo>
                            <a:pt x="3341" y="13829"/>
                            <a:pt x="10094" y="20686"/>
                            <a:pt x="18646" y="29289"/>
                          </a:cubicBezTo>
                          <a:cubicBezTo>
                            <a:pt x="27213" y="37905"/>
                            <a:pt x="32593" y="43464"/>
                            <a:pt x="34786" y="45965"/>
                          </a:cubicBezTo>
                          <a:cubicBezTo>
                            <a:pt x="38966" y="50637"/>
                            <a:pt x="41883" y="54595"/>
                            <a:pt x="43539" y="57838"/>
                          </a:cubicBezTo>
                          <a:cubicBezTo>
                            <a:pt x="45208" y="61081"/>
                            <a:pt x="46042" y="64270"/>
                            <a:pt x="46042" y="67403"/>
                          </a:cubicBezTo>
                          <a:cubicBezTo>
                            <a:pt x="46042" y="72515"/>
                            <a:pt x="44242" y="76679"/>
                            <a:pt x="40642" y="79895"/>
                          </a:cubicBezTo>
                          <a:cubicBezTo>
                            <a:pt x="37041" y="83124"/>
                            <a:pt x="32351" y="84739"/>
                            <a:pt x="26571" y="84739"/>
                          </a:cubicBezTo>
                          <a:cubicBezTo>
                            <a:pt x="22474" y="84739"/>
                            <a:pt x="18150" y="84031"/>
                            <a:pt x="13597" y="82616"/>
                          </a:cubicBezTo>
                          <a:cubicBezTo>
                            <a:pt x="9059" y="81200"/>
                            <a:pt x="4203" y="79050"/>
                            <a:pt x="-970" y="76164"/>
                          </a:cubicBezTo>
                          <a:lnTo>
                            <a:pt x="-970" y="89315"/>
                          </a:lnTo>
                          <a:cubicBezTo>
                            <a:pt x="4286" y="91418"/>
                            <a:pt x="9197" y="93005"/>
                            <a:pt x="13763" y="94077"/>
                          </a:cubicBezTo>
                          <a:cubicBezTo>
                            <a:pt x="18343" y="95149"/>
                            <a:pt x="22530" y="95685"/>
                            <a:pt x="26323" y="95685"/>
                          </a:cubicBezTo>
                          <a:cubicBezTo>
                            <a:pt x="36324" y="95685"/>
                            <a:pt x="44297" y="93190"/>
                            <a:pt x="50243" y="88202"/>
                          </a:cubicBezTo>
                          <a:cubicBezTo>
                            <a:pt x="56188" y="83227"/>
                            <a:pt x="59161" y="76576"/>
                            <a:pt x="59161" y="68248"/>
                          </a:cubicBezTo>
                          <a:cubicBezTo>
                            <a:pt x="59161" y="64290"/>
                            <a:pt x="58416" y="60539"/>
                            <a:pt x="56926" y="56993"/>
                          </a:cubicBezTo>
                          <a:cubicBezTo>
                            <a:pt x="55450" y="53461"/>
                            <a:pt x="52747" y="49291"/>
                            <a:pt x="48815" y="44481"/>
                          </a:cubicBezTo>
                          <a:cubicBezTo>
                            <a:pt x="47739" y="43230"/>
                            <a:pt x="44311" y="39630"/>
                            <a:pt x="38531" y="33679"/>
                          </a:cubicBezTo>
                          <a:cubicBezTo>
                            <a:pt x="32765" y="27729"/>
                            <a:pt x="24619" y="19408"/>
                            <a:pt x="14094" y="871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1" name="Freeform 500">
                      <a:extLst>
                        <a:ext uri="{FF2B5EF4-FFF2-40B4-BE49-F238E27FC236}">
                          <a16:creationId xmlns:a16="http://schemas.microsoft.com/office/drawing/2014/main" id="{E7399DF3-55E3-E6F7-DDEE-0D39A640686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89291" y="4486109"/>
                      <a:ext cx="70352" cy="96182"/>
                    </a:xfrm>
                    <a:custGeom>
                      <a:avLst/>
                      <a:gdLst>
                        <a:gd name="connsiteX0" fmla="*/ 41912 w 70352"/>
                        <a:gd name="connsiteY0" fmla="*/ 82658 h 96182"/>
                        <a:gd name="connsiteX1" fmla="*/ 8929 w 70352"/>
                        <a:gd name="connsiteY1" fmla="*/ 31310 h 96182"/>
                        <a:gd name="connsiteX2" fmla="*/ 41912 w 70352"/>
                        <a:gd name="connsiteY2" fmla="*/ 31310 h 96182"/>
                        <a:gd name="connsiteX3" fmla="*/ 41912 w 70352"/>
                        <a:gd name="connsiteY3" fmla="*/ 82658 h 96182"/>
                        <a:gd name="connsiteX4" fmla="*/ 38477 w 70352"/>
                        <a:gd name="connsiteY4" fmla="*/ 93995 h 96182"/>
                        <a:gd name="connsiteX5" fmla="*/ 54907 w 70352"/>
                        <a:gd name="connsiteY5" fmla="*/ 93995 h 96182"/>
                        <a:gd name="connsiteX6" fmla="*/ 54907 w 70352"/>
                        <a:gd name="connsiteY6" fmla="*/ 31310 h 96182"/>
                        <a:gd name="connsiteX7" fmla="*/ 68687 w 70352"/>
                        <a:gd name="connsiteY7" fmla="*/ 31310 h 96182"/>
                        <a:gd name="connsiteX8" fmla="*/ 68687 w 70352"/>
                        <a:gd name="connsiteY8" fmla="*/ 20488 h 96182"/>
                        <a:gd name="connsiteX9" fmla="*/ 54907 w 70352"/>
                        <a:gd name="connsiteY9" fmla="*/ 20488 h 96182"/>
                        <a:gd name="connsiteX10" fmla="*/ 54907 w 70352"/>
                        <a:gd name="connsiteY10" fmla="*/ -2187 h 96182"/>
                        <a:gd name="connsiteX11" fmla="*/ 41912 w 70352"/>
                        <a:gd name="connsiteY11" fmla="*/ -2187 h 96182"/>
                        <a:gd name="connsiteX12" fmla="*/ 41912 w 70352"/>
                        <a:gd name="connsiteY12" fmla="*/ 20488 h 96182"/>
                        <a:gd name="connsiteX13" fmla="*/ -1665 w 70352"/>
                        <a:gd name="connsiteY13" fmla="*/ 20488 h 96182"/>
                        <a:gd name="connsiteX14" fmla="*/ -1665 w 70352"/>
                        <a:gd name="connsiteY14" fmla="*/ 33041 h 96182"/>
                        <a:gd name="connsiteX15" fmla="*/ 38477 w 70352"/>
                        <a:gd name="connsiteY15" fmla="*/ 93995 h 961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2" h="96182">
                          <a:moveTo>
                            <a:pt x="41912" y="82658"/>
                          </a:moveTo>
                          <a:lnTo>
                            <a:pt x="8929" y="31310"/>
                          </a:lnTo>
                          <a:lnTo>
                            <a:pt x="41912" y="31310"/>
                          </a:lnTo>
                          <a:lnTo>
                            <a:pt x="41912" y="82658"/>
                          </a:lnTo>
                          <a:close/>
                          <a:moveTo>
                            <a:pt x="38477" y="93995"/>
                          </a:moveTo>
                          <a:lnTo>
                            <a:pt x="54907" y="93995"/>
                          </a:lnTo>
                          <a:lnTo>
                            <a:pt x="54907" y="31310"/>
                          </a:lnTo>
                          <a:lnTo>
                            <a:pt x="68687" y="31310"/>
                          </a:lnTo>
                          <a:lnTo>
                            <a:pt x="68687" y="20488"/>
                          </a:lnTo>
                          <a:lnTo>
                            <a:pt x="54907" y="20488"/>
                          </a:lnTo>
                          <a:lnTo>
                            <a:pt x="54907" y="-2187"/>
                          </a:lnTo>
                          <a:lnTo>
                            <a:pt x="41912" y="-2187"/>
                          </a:lnTo>
                          <a:lnTo>
                            <a:pt x="41912" y="20488"/>
                          </a:lnTo>
                          <a:lnTo>
                            <a:pt x="-1665" y="20488"/>
                          </a:lnTo>
                          <a:lnTo>
                            <a:pt x="-1665" y="33041"/>
                          </a:lnTo>
                          <a:lnTo>
                            <a:pt x="38477" y="9399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2" name="Graphic 19">
                  <a:extLst>
                    <a:ext uri="{FF2B5EF4-FFF2-40B4-BE49-F238E27FC236}">
                      <a16:creationId xmlns:a16="http://schemas.microsoft.com/office/drawing/2014/main" id="{28C27134-6A99-3D66-28DF-91D7F18E7C0A}"/>
                    </a:ext>
                  </a:extLst>
                </p:cNvPr>
                <p:cNvGrpSpPr/>
                <p:nvPr/>
              </p:nvGrpSpPr>
              <p:grpSpPr>
                <a:xfrm>
                  <a:off x="3732346" y="4066435"/>
                  <a:ext cx="232898" cy="103204"/>
                  <a:chOff x="3732346" y="4066435"/>
                  <a:chExt cx="232898" cy="103204"/>
                </a:xfrm>
                <a:solidFill>
                  <a:srgbClr val="000000"/>
                </a:solidFill>
              </p:grpSpPr>
              <p:sp>
                <p:nvSpPr>
                  <p:cNvPr id="503" name="Freeform 502">
                    <a:extLst>
                      <a:ext uri="{FF2B5EF4-FFF2-40B4-BE49-F238E27FC236}">
                        <a16:creationId xmlns:a16="http://schemas.microsoft.com/office/drawing/2014/main" id="{B1F58EF8-47D3-F823-5C5D-C0AB2B21057C}"/>
                      </a:ext>
                    </a:extLst>
                  </p:cNvPr>
                  <p:cNvSpPr/>
                  <p:nvPr/>
                </p:nvSpPr>
                <p:spPr>
                  <a:xfrm>
                    <a:off x="3732346" y="4114226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01 h 9423"/>
                      <a:gd name="connsiteX1" fmla="*/ 33435 w 33107"/>
                      <a:gd name="connsiteY1" fmla="*/ 101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01"/>
                        </a:moveTo>
                        <a:lnTo>
                          <a:pt x="33435" y="101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04" name="Graphic 19">
                    <a:extLst>
                      <a:ext uri="{FF2B5EF4-FFF2-40B4-BE49-F238E27FC236}">
                        <a16:creationId xmlns:a16="http://schemas.microsoft.com/office/drawing/2014/main" id="{2CE0A70E-5468-EE1C-63E6-2C0C524EFBCA}"/>
                      </a:ext>
                    </a:extLst>
                  </p:cNvPr>
                  <p:cNvGrpSpPr/>
                  <p:nvPr/>
                </p:nvGrpSpPr>
                <p:grpSpPr>
                  <a:xfrm>
                    <a:off x="3808658" y="4066435"/>
                    <a:ext cx="154391" cy="103204"/>
                    <a:chOff x="3808658" y="4066435"/>
                    <a:chExt cx="154391" cy="103204"/>
                  </a:xfrm>
                  <a:solidFill>
                    <a:srgbClr val="000000"/>
                  </a:solidFill>
                </p:grpSpPr>
                <p:sp>
                  <p:nvSpPr>
                    <p:cNvPr id="505" name="Freeform 504">
                      <a:extLst>
                        <a:ext uri="{FF2B5EF4-FFF2-40B4-BE49-F238E27FC236}">
                          <a16:creationId xmlns:a16="http://schemas.microsoft.com/office/drawing/2014/main" id="{12420FBD-585F-A7DF-945E-40554EE7E7A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08658" y="4066435"/>
                      <a:ext cx="63544" cy="99789"/>
                    </a:xfrm>
                    <a:custGeom>
                      <a:avLst/>
                      <a:gdLst>
                        <a:gd name="connsiteX0" fmla="*/ 41955 w 63544"/>
                        <a:gd name="connsiteY0" fmla="*/ 51511 h 99789"/>
                        <a:gd name="connsiteX1" fmla="*/ 56584 w 63544"/>
                        <a:gd name="connsiteY1" fmla="*/ 43183 h 99789"/>
                        <a:gd name="connsiteX2" fmla="*/ 61860 w 63544"/>
                        <a:gd name="connsiteY2" fmla="*/ 27600 h 99789"/>
                        <a:gd name="connsiteX3" fmla="*/ 52032 w 63544"/>
                        <a:gd name="connsiteY3" fmla="*/ 5564 h 99789"/>
                        <a:gd name="connsiteX4" fmla="*/ 24098 w 63544"/>
                        <a:gd name="connsiteY4" fmla="*/ -2228 h 99789"/>
                        <a:gd name="connsiteX5" fmla="*/ 11600 w 63544"/>
                        <a:gd name="connsiteY5" fmla="*/ -1032 h 99789"/>
                        <a:gd name="connsiteX6" fmla="*/ -1684 w 63544"/>
                        <a:gd name="connsiteY6" fmla="*/ 2554 h 99789"/>
                        <a:gd name="connsiteX7" fmla="*/ -1684 w 63544"/>
                        <a:gd name="connsiteY7" fmla="*/ 15108 h 99789"/>
                        <a:gd name="connsiteX8" fmla="*/ 10193 w 63544"/>
                        <a:gd name="connsiteY8" fmla="*/ 10346 h 99789"/>
                        <a:gd name="connsiteX9" fmla="*/ 23725 w 63544"/>
                        <a:gd name="connsiteY9" fmla="*/ 8738 h 99789"/>
                        <a:gd name="connsiteX10" fmla="*/ 42431 w 63544"/>
                        <a:gd name="connsiteY10" fmla="*/ 13562 h 99789"/>
                        <a:gd name="connsiteX11" fmla="*/ 48866 w 63544"/>
                        <a:gd name="connsiteY11" fmla="*/ 27600 h 99789"/>
                        <a:gd name="connsiteX12" fmla="*/ 42886 w 63544"/>
                        <a:gd name="connsiteY12" fmla="*/ 40895 h 99789"/>
                        <a:gd name="connsiteX13" fmla="*/ 26250 w 63544"/>
                        <a:gd name="connsiteY13" fmla="*/ 45698 h 99789"/>
                        <a:gd name="connsiteX14" fmla="*/ 14993 w 63544"/>
                        <a:gd name="connsiteY14" fmla="*/ 45698 h 99789"/>
                        <a:gd name="connsiteX15" fmla="*/ 14993 w 63544"/>
                        <a:gd name="connsiteY15" fmla="*/ 56397 h 99789"/>
                        <a:gd name="connsiteX16" fmla="*/ 26767 w 63544"/>
                        <a:gd name="connsiteY16" fmla="*/ 56397 h 99789"/>
                        <a:gd name="connsiteX17" fmla="*/ 41500 w 63544"/>
                        <a:gd name="connsiteY17" fmla="*/ 60231 h 99789"/>
                        <a:gd name="connsiteX18" fmla="*/ 46611 w 63544"/>
                        <a:gd name="connsiteY18" fmla="*/ 71280 h 99789"/>
                        <a:gd name="connsiteX19" fmla="*/ 41334 w 63544"/>
                        <a:gd name="connsiteY19" fmla="*/ 82638 h 99789"/>
                        <a:gd name="connsiteX20" fmla="*/ 26250 w 63544"/>
                        <a:gd name="connsiteY20" fmla="*/ 86616 h 99789"/>
                        <a:gd name="connsiteX21" fmla="*/ 14724 w 63544"/>
                        <a:gd name="connsiteY21" fmla="*/ 85441 h 99789"/>
                        <a:gd name="connsiteX22" fmla="*/ 1212 w 63544"/>
                        <a:gd name="connsiteY22" fmla="*/ 81854 h 99789"/>
                        <a:gd name="connsiteX23" fmla="*/ 1212 w 63544"/>
                        <a:gd name="connsiteY23" fmla="*/ 93439 h 99789"/>
                        <a:gd name="connsiteX24" fmla="*/ 15159 w 63544"/>
                        <a:gd name="connsiteY24" fmla="*/ 96531 h 99789"/>
                        <a:gd name="connsiteX25" fmla="*/ 27408 w 63544"/>
                        <a:gd name="connsiteY25" fmla="*/ 97562 h 99789"/>
                        <a:gd name="connsiteX26" fmla="*/ 50935 w 63544"/>
                        <a:gd name="connsiteY26" fmla="*/ 90821 h 99789"/>
                        <a:gd name="connsiteX27" fmla="*/ 59605 w 63544"/>
                        <a:gd name="connsiteY27" fmla="*/ 72640 h 99789"/>
                        <a:gd name="connsiteX28" fmla="*/ 55011 w 63544"/>
                        <a:gd name="connsiteY28" fmla="*/ 59138 h 99789"/>
                        <a:gd name="connsiteX29" fmla="*/ 41955 w 63544"/>
                        <a:gd name="connsiteY29" fmla="*/ 51511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3544" h="99789">
                          <a:moveTo>
                            <a:pt x="41955" y="51511"/>
                          </a:moveTo>
                          <a:cubicBezTo>
                            <a:pt x="48204" y="50178"/>
                            <a:pt x="53080" y="47402"/>
                            <a:pt x="56584" y="43183"/>
                          </a:cubicBezTo>
                          <a:cubicBezTo>
                            <a:pt x="60102" y="38978"/>
                            <a:pt x="61860" y="33784"/>
                            <a:pt x="61860" y="27600"/>
                          </a:cubicBezTo>
                          <a:cubicBezTo>
                            <a:pt x="61860" y="18117"/>
                            <a:pt x="58584" y="10772"/>
                            <a:pt x="52032" y="5564"/>
                          </a:cubicBezTo>
                          <a:cubicBezTo>
                            <a:pt x="45479" y="369"/>
                            <a:pt x="36168" y="-2228"/>
                            <a:pt x="24098" y="-2228"/>
                          </a:cubicBezTo>
                          <a:cubicBezTo>
                            <a:pt x="20056" y="-2228"/>
                            <a:pt x="15890" y="-1830"/>
                            <a:pt x="11600" y="-1032"/>
                          </a:cubicBezTo>
                          <a:cubicBezTo>
                            <a:pt x="7310" y="-235"/>
                            <a:pt x="2882" y="960"/>
                            <a:pt x="-1684" y="2554"/>
                          </a:cubicBezTo>
                          <a:lnTo>
                            <a:pt x="-1684" y="15108"/>
                          </a:lnTo>
                          <a:cubicBezTo>
                            <a:pt x="1930" y="13005"/>
                            <a:pt x="5889" y="11418"/>
                            <a:pt x="10193" y="10346"/>
                          </a:cubicBezTo>
                          <a:cubicBezTo>
                            <a:pt x="14511" y="9274"/>
                            <a:pt x="19021" y="8738"/>
                            <a:pt x="23725" y="8738"/>
                          </a:cubicBezTo>
                          <a:cubicBezTo>
                            <a:pt x="31905" y="8738"/>
                            <a:pt x="38141" y="10346"/>
                            <a:pt x="42431" y="13562"/>
                          </a:cubicBezTo>
                          <a:cubicBezTo>
                            <a:pt x="46721" y="16778"/>
                            <a:pt x="48866" y="21457"/>
                            <a:pt x="48866" y="27600"/>
                          </a:cubicBezTo>
                          <a:cubicBezTo>
                            <a:pt x="48866" y="33275"/>
                            <a:pt x="46873" y="37707"/>
                            <a:pt x="42886" y="40895"/>
                          </a:cubicBezTo>
                          <a:cubicBezTo>
                            <a:pt x="38899" y="44097"/>
                            <a:pt x="33354" y="45698"/>
                            <a:pt x="26250" y="45698"/>
                          </a:cubicBezTo>
                          <a:lnTo>
                            <a:pt x="14993" y="45698"/>
                          </a:lnTo>
                          <a:lnTo>
                            <a:pt x="14993" y="56397"/>
                          </a:lnTo>
                          <a:lnTo>
                            <a:pt x="26767" y="56397"/>
                          </a:lnTo>
                          <a:cubicBezTo>
                            <a:pt x="33181" y="56397"/>
                            <a:pt x="38092" y="57675"/>
                            <a:pt x="41500" y="60231"/>
                          </a:cubicBezTo>
                          <a:cubicBezTo>
                            <a:pt x="44907" y="62787"/>
                            <a:pt x="46611" y="66470"/>
                            <a:pt x="46611" y="71280"/>
                          </a:cubicBezTo>
                          <a:cubicBezTo>
                            <a:pt x="46611" y="76213"/>
                            <a:pt x="44852" y="79999"/>
                            <a:pt x="41334" y="82638"/>
                          </a:cubicBezTo>
                          <a:cubicBezTo>
                            <a:pt x="37830" y="85290"/>
                            <a:pt x="32802" y="86616"/>
                            <a:pt x="26250" y="86616"/>
                          </a:cubicBezTo>
                          <a:cubicBezTo>
                            <a:pt x="22663" y="86616"/>
                            <a:pt x="18821" y="86224"/>
                            <a:pt x="14724" y="85441"/>
                          </a:cubicBezTo>
                          <a:cubicBezTo>
                            <a:pt x="10627" y="84672"/>
                            <a:pt x="6123" y="83476"/>
                            <a:pt x="1212" y="81854"/>
                          </a:cubicBezTo>
                          <a:lnTo>
                            <a:pt x="1212" y="93439"/>
                          </a:lnTo>
                          <a:cubicBezTo>
                            <a:pt x="6179" y="94813"/>
                            <a:pt x="10827" y="95844"/>
                            <a:pt x="15159" y="96531"/>
                          </a:cubicBezTo>
                          <a:cubicBezTo>
                            <a:pt x="19490" y="97218"/>
                            <a:pt x="23574" y="97562"/>
                            <a:pt x="27408" y="97562"/>
                          </a:cubicBezTo>
                          <a:cubicBezTo>
                            <a:pt x="37327" y="97562"/>
                            <a:pt x="45169" y="95315"/>
                            <a:pt x="50935" y="90821"/>
                          </a:cubicBezTo>
                          <a:cubicBezTo>
                            <a:pt x="56715" y="86341"/>
                            <a:pt x="59605" y="80281"/>
                            <a:pt x="59605" y="72640"/>
                          </a:cubicBezTo>
                          <a:cubicBezTo>
                            <a:pt x="59605" y="67308"/>
                            <a:pt x="58074" y="62807"/>
                            <a:pt x="55011" y="59138"/>
                          </a:cubicBezTo>
                          <a:cubicBezTo>
                            <a:pt x="51949" y="55469"/>
                            <a:pt x="47597" y="52927"/>
                            <a:pt x="41955" y="5151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6" name="Freeform 505">
                      <a:extLst>
                        <a:ext uri="{FF2B5EF4-FFF2-40B4-BE49-F238E27FC236}">
                          <a16:creationId xmlns:a16="http://schemas.microsoft.com/office/drawing/2014/main" id="{396FA3A3-B7E9-67E6-37F1-24761C35521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92064" y="4066435"/>
                      <a:ext cx="66669" cy="99789"/>
                    </a:xfrm>
                    <a:custGeom>
                      <a:avLst/>
                      <a:gdLst>
                        <a:gd name="connsiteX0" fmla="*/ 32763 w 66669"/>
                        <a:gd name="connsiteY0" fmla="*/ 52913 h 99789"/>
                        <a:gd name="connsiteX1" fmla="*/ 18816 w 66669"/>
                        <a:gd name="connsiteY1" fmla="*/ 46914 h 99789"/>
                        <a:gd name="connsiteX2" fmla="*/ 13685 w 66669"/>
                        <a:gd name="connsiteY2" fmla="*/ 30506 h 99789"/>
                        <a:gd name="connsiteX3" fmla="*/ 18816 w 66669"/>
                        <a:gd name="connsiteY3" fmla="*/ 14098 h 99789"/>
                        <a:gd name="connsiteX4" fmla="*/ 32763 w 66669"/>
                        <a:gd name="connsiteY4" fmla="*/ 8079 h 99789"/>
                        <a:gd name="connsiteX5" fmla="*/ 46688 w 66669"/>
                        <a:gd name="connsiteY5" fmla="*/ 14098 h 99789"/>
                        <a:gd name="connsiteX6" fmla="*/ 51820 w 66669"/>
                        <a:gd name="connsiteY6" fmla="*/ 30506 h 99789"/>
                        <a:gd name="connsiteX7" fmla="*/ 46688 w 66669"/>
                        <a:gd name="connsiteY7" fmla="*/ 46914 h 99789"/>
                        <a:gd name="connsiteX8" fmla="*/ 32763 w 66669"/>
                        <a:gd name="connsiteY8" fmla="*/ 52913 h 99789"/>
                        <a:gd name="connsiteX9" fmla="*/ 58690 w 66669"/>
                        <a:gd name="connsiteY9" fmla="*/ 93707 h 99789"/>
                        <a:gd name="connsiteX10" fmla="*/ 58690 w 66669"/>
                        <a:gd name="connsiteY10" fmla="*/ 81854 h 99789"/>
                        <a:gd name="connsiteX11" fmla="*/ 48758 w 66669"/>
                        <a:gd name="connsiteY11" fmla="*/ 85379 h 99789"/>
                        <a:gd name="connsiteX12" fmla="*/ 38826 w 66669"/>
                        <a:gd name="connsiteY12" fmla="*/ 86616 h 99789"/>
                        <a:gd name="connsiteX13" fmla="*/ 19065 w 66669"/>
                        <a:gd name="connsiteY13" fmla="*/ 77917 h 99789"/>
                        <a:gd name="connsiteX14" fmla="*/ 11285 w 66669"/>
                        <a:gd name="connsiteY14" fmla="*/ 51635 h 99789"/>
                        <a:gd name="connsiteX15" fmla="*/ 20844 w 66669"/>
                        <a:gd name="connsiteY15" fmla="*/ 60231 h 99789"/>
                        <a:gd name="connsiteX16" fmla="*/ 33528 w 66669"/>
                        <a:gd name="connsiteY16" fmla="*/ 63220 h 99789"/>
                        <a:gd name="connsiteX17" fmla="*/ 56517 w 66669"/>
                        <a:gd name="connsiteY17" fmla="*/ 54418 h 99789"/>
                        <a:gd name="connsiteX18" fmla="*/ 64959 w 66669"/>
                        <a:gd name="connsiteY18" fmla="*/ 30506 h 99789"/>
                        <a:gd name="connsiteX19" fmla="*/ 56165 w 66669"/>
                        <a:gd name="connsiteY19" fmla="*/ 6718 h 99789"/>
                        <a:gd name="connsiteX20" fmla="*/ 32763 w 66669"/>
                        <a:gd name="connsiteY20" fmla="*/ -2228 h 99789"/>
                        <a:gd name="connsiteX21" fmla="*/ 7146 w 66669"/>
                        <a:gd name="connsiteY21" fmla="*/ 10552 h 99789"/>
                        <a:gd name="connsiteX22" fmla="*/ -1710 w 66669"/>
                        <a:gd name="connsiteY22" fmla="*/ 47636 h 99789"/>
                        <a:gd name="connsiteX23" fmla="*/ 9153 w 66669"/>
                        <a:gd name="connsiteY23" fmla="*/ 83998 h 99789"/>
                        <a:gd name="connsiteX24" fmla="*/ 38308 w 66669"/>
                        <a:gd name="connsiteY24" fmla="*/ 97562 h 99789"/>
                        <a:gd name="connsiteX25" fmla="*/ 48240 w 66669"/>
                        <a:gd name="connsiteY25" fmla="*/ 96593 h 99789"/>
                        <a:gd name="connsiteX26" fmla="*/ 58690 w 66669"/>
                        <a:gd name="connsiteY26" fmla="*/ 93707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69" h="99789">
                          <a:moveTo>
                            <a:pt x="32763" y="52913"/>
                          </a:moveTo>
                          <a:cubicBezTo>
                            <a:pt x="26900" y="52913"/>
                            <a:pt x="22251" y="50913"/>
                            <a:pt x="18816" y="46914"/>
                          </a:cubicBezTo>
                          <a:cubicBezTo>
                            <a:pt x="15395" y="42929"/>
                            <a:pt x="13685" y="37460"/>
                            <a:pt x="13685" y="30506"/>
                          </a:cubicBezTo>
                          <a:cubicBezTo>
                            <a:pt x="13685" y="23594"/>
                            <a:pt x="15395" y="18124"/>
                            <a:pt x="18816" y="14098"/>
                          </a:cubicBezTo>
                          <a:cubicBezTo>
                            <a:pt x="22251" y="10085"/>
                            <a:pt x="26900" y="8079"/>
                            <a:pt x="32763" y="8079"/>
                          </a:cubicBezTo>
                          <a:cubicBezTo>
                            <a:pt x="38625" y="8079"/>
                            <a:pt x="43267" y="10085"/>
                            <a:pt x="46688" y="14098"/>
                          </a:cubicBezTo>
                          <a:cubicBezTo>
                            <a:pt x="50109" y="18124"/>
                            <a:pt x="51820" y="23594"/>
                            <a:pt x="51820" y="30506"/>
                          </a:cubicBezTo>
                          <a:cubicBezTo>
                            <a:pt x="51820" y="37460"/>
                            <a:pt x="50109" y="42929"/>
                            <a:pt x="46688" y="46914"/>
                          </a:cubicBezTo>
                          <a:cubicBezTo>
                            <a:pt x="43267" y="50913"/>
                            <a:pt x="38625" y="52913"/>
                            <a:pt x="32763" y="52913"/>
                          </a:cubicBezTo>
                          <a:close/>
                          <a:moveTo>
                            <a:pt x="58690" y="93707"/>
                          </a:moveTo>
                          <a:lnTo>
                            <a:pt x="58690" y="81854"/>
                          </a:lnTo>
                          <a:cubicBezTo>
                            <a:pt x="55407" y="83394"/>
                            <a:pt x="52096" y="84568"/>
                            <a:pt x="48758" y="85379"/>
                          </a:cubicBezTo>
                          <a:cubicBezTo>
                            <a:pt x="45419" y="86204"/>
                            <a:pt x="42109" y="86616"/>
                            <a:pt x="38826" y="86616"/>
                          </a:cubicBezTo>
                          <a:cubicBezTo>
                            <a:pt x="30204" y="86616"/>
                            <a:pt x="23617" y="83716"/>
                            <a:pt x="19065" y="77917"/>
                          </a:cubicBezTo>
                          <a:cubicBezTo>
                            <a:pt x="14526" y="72118"/>
                            <a:pt x="11933" y="63357"/>
                            <a:pt x="11285" y="51635"/>
                          </a:cubicBezTo>
                          <a:cubicBezTo>
                            <a:pt x="13823" y="55373"/>
                            <a:pt x="17009" y="58238"/>
                            <a:pt x="20844" y="60231"/>
                          </a:cubicBezTo>
                          <a:cubicBezTo>
                            <a:pt x="24693" y="62223"/>
                            <a:pt x="28921" y="63220"/>
                            <a:pt x="33528" y="63220"/>
                          </a:cubicBezTo>
                          <a:cubicBezTo>
                            <a:pt x="43226" y="63220"/>
                            <a:pt x="50889" y="60286"/>
                            <a:pt x="56517" y="54418"/>
                          </a:cubicBezTo>
                          <a:cubicBezTo>
                            <a:pt x="62145" y="48564"/>
                            <a:pt x="64959" y="40593"/>
                            <a:pt x="64959" y="30506"/>
                          </a:cubicBezTo>
                          <a:cubicBezTo>
                            <a:pt x="64959" y="20625"/>
                            <a:pt x="62028" y="12696"/>
                            <a:pt x="56165" y="6718"/>
                          </a:cubicBezTo>
                          <a:cubicBezTo>
                            <a:pt x="50303" y="754"/>
                            <a:pt x="42502" y="-2228"/>
                            <a:pt x="32763" y="-2228"/>
                          </a:cubicBezTo>
                          <a:cubicBezTo>
                            <a:pt x="21589" y="-2228"/>
                            <a:pt x="13050" y="2032"/>
                            <a:pt x="7146" y="10552"/>
                          </a:cubicBezTo>
                          <a:cubicBezTo>
                            <a:pt x="1242" y="19086"/>
                            <a:pt x="-1710" y="31448"/>
                            <a:pt x="-1710" y="47636"/>
                          </a:cubicBezTo>
                          <a:cubicBezTo>
                            <a:pt x="-1710" y="62835"/>
                            <a:pt x="1911" y="74956"/>
                            <a:pt x="9153" y="83998"/>
                          </a:cubicBezTo>
                          <a:cubicBezTo>
                            <a:pt x="16396" y="93041"/>
                            <a:pt x="26114" y="97562"/>
                            <a:pt x="38308" y="97562"/>
                          </a:cubicBezTo>
                          <a:cubicBezTo>
                            <a:pt x="41591" y="97562"/>
                            <a:pt x="44902" y="97239"/>
                            <a:pt x="48240" y="96593"/>
                          </a:cubicBezTo>
                          <a:cubicBezTo>
                            <a:pt x="51579" y="95947"/>
                            <a:pt x="55062" y="94985"/>
                            <a:pt x="58690" y="9370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07" name="Graphic 19">
                  <a:extLst>
                    <a:ext uri="{FF2B5EF4-FFF2-40B4-BE49-F238E27FC236}">
                      <a16:creationId xmlns:a16="http://schemas.microsoft.com/office/drawing/2014/main" id="{27015BAA-4B4B-D8E7-9A58-7B4429CE5F8D}"/>
                    </a:ext>
                  </a:extLst>
                </p:cNvPr>
                <p:cNvGrpSpPr/>
                <p:nvPr/>
              </p:nvGrpSpPr>
              <p:grpSpPr>
                <a:xfrm>
                  <a:off x="3732346" y="3648491"/>
                  <a:ext cx="232154" cy="103204"/>
                  <a:chOff x="3732346" y="3648491"/>
                  <a:chExt cx="232154" cy="103204"/>
                </a:xfrm>
                <a:solidFill>
                  <a:srgbClr val="000000"/>
                </a:solidFill>
              </p:grpSpPr>
              <p:sp>
                <p:nvSpPr>
                  <p:cNvPr id="508" name="Freeform 507">
                    <a:extLst>
                      <a:ext uri="{FF2B5EF4-FFF2-40B4-BE49-F238E27FC236}">
                        <a16:creationId xmlns:a16="http://schemas.microsoft.com/office/drawing/2014/main" id="{F0D7B92C-6EEF-29EA-02B2-6864DFB6B42C}"/>
                      </a:ext>
                    </a:extLst>
                  </p:cNvPr>
                  <p:cNvSpPr/>
                  <p:nvPr/>
                </p:nvSpPr>
                <p:spPr>
                  <a:xfrm>
                    <a:off x="3732346" y="3696283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57 h 9423"/>
                      <a:gd name="connsiteX1" fmla="*/ 33435 w 33107"/>
                      <a:gd name="connsiteY1" fmla="*/ 57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57"/>
                        </a:moveTo>
                        <a:lnTo>
                          <a:pt x="33435" y="57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09" name="Graphic 19">
                    <a:extLst>
                      <a:ext uri="{FF2B5EF4-FFF2-40B4-BE49-F238E27FC236}">
                        <a16:creationId xmlns:a16="http://schemas.microsoft.com/office/drawing/2014/main" id="{97EA2244-C28B-A061-84FA-F5D2D6D16598}"/>
                      </a:ext>
                    </a:extLst>
                  </p:cNvPr>
                  <p:cNvGrpSpPr/>
                  <p:nvPr/>
                </p:nvGrpSpPr>
                <p:grpSpPr>
                  <a:xfrm>
                    <a:off x="3805037" y="3648491"/>
                    <a:ext cx="157372" cy="103204"/>
                    <a:chOff x="3805037" y="3648491"/>
                    <a:chExt cx="157372" cy="103204"/>
                  </a:xfrm>
                  <a:solidFill>
                    <a:srgbClr val="000000"/>
                  </a:solidFill>
                </p:grpSpPr>
                <p:sp>
                  <p:nvSpPr>
                    <p:cNvPr id="510" name="Freeform 509">
                      <a:extLst>
                        <a:ext uri="{FF2B5EF4-FFF2-40B4-BE49-F238E27FC236}">
                          <a16:creationId xmlns:a16="http://schemas.microsoft.com/office/drawing/2014/main" id="{5FBC1C97-D291-2195-2F37-F2472F73E8A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05037" y="3650222"/>
                      <a:ext cx="70352" cy="96182"/>
                    </a:xfrm>
                    <a:custGeom>
                      <a:avLst/>
                      <a:gdLst>
                        <a:gd name="connsiteX0" fmla="*/ 41903 w 70352"/>
                        <a:gd name="connsiteY0" fmla="*/ 82569 h 96182"/>
                        <a:gd name="connsiteX1" fmla="*/ 8920 w 70352"/>
                        <a:gd name="connsiteY1" fmla="*/ 31221 h 96182"/>
                        <a:gd name="connsiteX2" fmla="*/ 41903 w 70352"/>
                        <a:gd name="connsiteY2" fmla="*/ 31221 h 96182"/>
                        <a:gd name="connsiteX3" fmla="*/ 41903 w 70352"/>
                        <a:gd name="connsiteY3" fmla="*/ 82569 h 96182"/>
                        <a:gd name="connsiteX4" fmla="*/ 38468 w 70352"/>
                        <a:gd name="connsiteY4" fmla="*/ 93907 h 96182"/>
                        <a:gd name="connsiteX5" fmla="*/ 54898 w 70352"/>
                        <a:gd name="connsiteY5" fmla="*/ 93907 h 96182"/>
                        <a:gd name="connsiteX6" fmla="*/ 54898 w 70352"/>
                        <a:gd name="connsiteY6" fmla="*/ 31221 h 96182"/>
                        <a:gd name="connsiteX7" fmla="*/ 68679 w 70352"/>
                        <a:gd name="connsiteY7" fmla="*/ 31221 h 96182"/>
                        <a:gd name="connsiteX8" fmla="*/ 68679 w 70352"/>
                        <a:gd name="connsiteY8" fmla="*/ 20399 h 96182"/>
                        <a:gd name="connsiteX9" fmla="*/ 54898 w 70352"/>
                        <a:gd name="connsiteY9" fmla="*/ 20399 h 96182"/>
                        <a:gd name="connsiteX10" fmla="*/ 54898 w 70352"/>
                        <a:gd name="connsiteY10" fmla="*/ -2276 h 96182"/>
                        <a:gd name="connsiteX11" fmla="*/ 41903 w 70352"/>
                        <a:gd name="connsiteY11" fmla="*/ -2276 h 96182"/>
                        <a:gd name="connsiteX12" fmla="*/ 41903 w 70352"/>
                        <a:gd name="connsiteY12" fmla="*/ 20399 h 96182"/>
                        <a:gd name="connsiteX13" fmla="*/ -1674 w 70352"/>
                        <a:gd name="connsiteY13" fmla="*/ 20399 h 96182"/>
                        <a:gd name="connsiteX14" fmla="*/ -1674 w 70352"/>
                        <a:gd name="connsiteY14" fmla="*/ 32953 h 96182"/>
                        <a:gd name="connsiteX15" fmla="*/ 38468 w 70352"/>
                        <a:gd name="connsiteY15" fmla="*/ 93907 h 961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2" h="96182">
                          <a:moveTo>
                            <a:pt x="41903" y="82569"/>
                          </a:moveTo>
                          <a:lnTo>
                            <a:pt x="8920" y="31221"/>
                          </a:lnTo>
                          <a:lnTo>
                            <a:pt x="41903" y="31221"/>
                          </a:lnTo>
                          <a:lnTo>
                            <a:pt x="41903" y="82569"/>
                          </a:lnTo>
                          <a:close/>
                          <a:moveTo>
                            <a:pt x="38468" y="93907"/>
                          </a:moveTo>
                          <a:lnTo>
                            <a:pt x="54898" y="93907"/>
                          </a:lnTo>
                          <a:lnTo>
                            <a:pt x="54898" y="31221"/>
                          </a:lnTo>
                          <a:lnTo>
                            <a:pt x="68679" y="31221"/>
                          </a:lnTo>
                          <a:lnTo>
                            <a:pt x="68679" y="20399"/>
                          </a:lnTo>
                          <a:lnTo>
                            <a:pt x="54898" y="20399"/>
                          </a:lnTo>
                          <a:lnTo>
                            <a:pt x="54898" y="-2276"/>
                          </a:lnTo>
                          <a:lnTo>
                            <a:pt x="41903" y="-2276"/>
                          </a:lnTo>
                          <a:lnTo>
                            <a:pt x="41903" y="20399"/>
                          </a:lnTo>
                          <a:lnTo>
                            <a:pt x="-1674" y="20399"/>
                          </a:lnTo>
                          <a:lnTo>
                            <a:pt x="-1674" y="32953"/>
                          </a:lnTo>
                          <a:lnTo>
                            <a:pt x="38468" y="9390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1" name="Freeform 510">
                      <a:extLst>
                        <a:ext uri="{FF2B5EF4-FFF2-40B4-BE49-F238E27FC236}">
                          <a16:creationId xmlns:a16="http://schemas.microsoft.com/office/drawing/2014/main" id="{F9891BA8-D39C-55C9-75C7-BE4372F5F77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91795" y="3648491"/>
                      <a:ext cx="66214" cy="99789"/>
                    </a:xfrm>
                    <a:custGeom>
                      <a:avLst/>
                      <a:gdLst>
                        <a:gd name="connsiteX0" fmla="*/ 31421 w 66214"/>
                        <a:gd name="connsiteY0" fmla="*/ 45283 h 99789"/>
                        <a:gd name="connsiteX1" fmla="*/ 16771 w 66214"/>
                        <a:gd name="connsiteY1" fmla="*/ 40315 h 99789"/>
                        <a:gd name="connsiteX2" fmla="*/ 11453 w 66214"/>
                        <a:gd name="connsiteY2" fmla="*/ 26669 h 99789"/>
                        <a:gd name="connsiteX3" fmla="*/ 16771 w 66214"/>
                        <a:gd name="connsiteY3" fmla="*/ 13002 h 99789"/>
                        <a:gd name="connsiteX4" fmla="*/ 31421 w 66214"/>
                        <a:gd name="connsiteY4" fmla="*/ 8034 h 99789"/>
                        <a:gd name="connsiteX5" fmla="*/ 46092 w 66214"/>
                        <a:gd name="connsiteY5" fmla="*/ 13023 h 99789"/>
                        <a:gd name="connsiteX6" fmla="*/ 51472 w 66214"/>
                        <a:gd name="connsiteY6" fmla="*/ 26669 h 99789"/>
                        <a:gd name="connsiteX7" fmla="*/ 46133 w 66214"/>
                        <a:gd name="connsiteY7" fmla="*/ 40315 h 99789"/>
                        <a:gd name="connsiteX8" fmla="*/ 31421 w 66214"/>
                        <a:gd name="connsiteY8" fmla="*/ 45283 h 99789"/>
                        <a:gd name="connsiteX9" fmla="*/ 18364 w 66214"/>
                        <a:gd name="connsiteY9" fmla="*/ 50807 h 99789"/>
                        <a:gd name="connsiteX10" fmla="*/ 5267 w 66214"/>
                        <a:gd name="connsiteY10" fmla="*/ 58599 h 99789"/>
                        <a:gd name="connsiteX11" fmla="*/ 590 w 66214"/>
                        <a:gd name="connsiteY11" fmla="*/ 72596 h 99789"/>
                        <a:gd name="connsiteX12" fmla="*/ 8826 w 66214"/>
                        <a:gd name="connsiteY12" fmla="*/ 90818 h 99789"/>
                        <a:gd name="connsiteX13" fmla="*/ 31421 w 66214"/>
                        <a:gd name="connsiteY13" fmla="*/ 97517 h 99789"/>
                        <a:gd name="connsiteX14" fmla="*/ 54058 w 66214"/>
                        <a:gd name="connsiteY14" fmla="*/ 90818 h 99789"/>
                        <a:gd name="connsiteX15" fmla="*/ 62273 w 66214"/>
                        <a:gd name="connsiteY15" fmla="*/ 72596 h 99789"/>
                        <a:gd name="connsiteX16" fmla="*/ 57576 w 66214"/>
                        <a:gd name="connsiteY16" fmla="*/ 58599 h 99789"/>
                        <a:gd name="connsiteX17" fmla="*/ 44560 w 66214"/>
                        <a:gd name="connsiteY17" fmla="*/ 50807 h 99789"/>
                        <a:gd name="connsiteX18" fmla="*/ 59252 w 66214"/>
                        <a:gd name="connsiteY18" fmla="*/ 42232 h 99789"/>
                        <a:gd name="connsiteX19" fmla="*/ 64528 w 66214"/>
                        <a:gd name="connsiteY19" fmla="*/ 26669 h 99789"/>
                        <a:gd name="connsiteX20" fmla="*/ 55962 w 66214"/>
                        <a:gd name="connsiteY20" fmla="*/ 5190 h 99789"/>
                        <a:gd name="connsiteX21" fmla="*/ 31421 w 66214"/>
                        <a:gd name="connsiteY21" fmla="*/ -2272 h 99789"/>
                        <a:gd name="connsiteX22" fmla="*/ 6880 w 66214"/>
                        <a:gd name="connsiteY22" fmla="*/ 5190 h 99789"/>
                        <a:gd name="connsiteX23" fmla="*/ -1686 w 66214"/>
                        <a:gd name="connsiteY23" fmla="*/ 26669 h 99789"/>
                        <a:gd name="connsiteX24" fmla="*/ 3611 w 66214"/>
                        <a:gd name="connsiteY24" fmla="*/ 42232 h 99789"/>
                        <a:gd name="connsiteX25" fmla="*/ 18364 w 66214"/>
                        <a:gd name="connsiteY25" fmla="*/ 50807 h 99789"/>
                        <a:gd name="connsiteX26" fmla="*/ 13585 w 66214"/>
                        <a:gd name="connsiteY26" fmla="*/ 71359 h 99789"/>
                        <a:gd name="connsiteX27" fmla="*/ 18261 w 66214"/>
                        <a:gd name="connsiteY27" fmla="*/ 59712 h 99789"/>
                        <a:gd name="connsiteX28" fmla="*/ 31421 w 66214"/>
                        <a:gd name="connsiteY28" fmla="*/ 55528 h 99789"/>
                        <a:gd name="connsiteX29" fmla="*/ 44581 w 66214"/>
                        <a:gd name="connsiteY29" fmla="*/ 59712 h 99789"/>
                        <a:gd name="connsiteX30" fmla="*/ 49340 w 66214"/>
                        <a:gd name="connsiteY30" fmla="*/ 71359 h 99789"/>
                        <a:gd name="connsiteX31" fmla="*/ 44581 w 66214"/>
                        <a:gd name="connsiteY31" fmla="*/ 83026 h 99789"/>
                        <a:gd name="connsiteX32" fmla="*/ 31421 w 66214"/>
                        <a:gd name="connsiteY32" fmla="*/ 87211 h 99789"/>
                        <a:gd name="connsiteX33" fmla="*/ 18261 w 66214"/>
                        <a:gd name="connsiteY33" fmla="*/ 83026 h 99789"/>
                        <a:gd name="connsiteX34" fmla="*/ 13585 w 66214"/>
                        <a:gd name="connsiteY34" fmla="*/ 71359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66214" h="99789">
                          <a:moveTo>
                            <a:pt x="31421" y="45283"/>
                          </a:moveTo>
                          <a:cubicBezTo>
                            <a:pt x="25214" y="45283"/>
                            <a:pt x="20330" y="43627"/>
                            <a:pt x="16771" y="40315"/>
                          </a:cubicBezTo>
                          <a:cubicBezTo>
                            <a:pt x="13226" y="37003"/>
                            <a:pt x="11453" y="32454"/>
                            <a:pt x="11453" y="26669"/>
                          </a:cubicBezTo>
                          <a:cubicBezTo>
                            <a:pt x="11453" y="20870"/>
                            <a:pt x="13226" y="16314"/>
                            <a:pt x="16771" y="13002"/>
                          </a:cubicBezTo>
                          <a:cubicBezTo>
                            <a:pt x="20330" y="9690"/>
                            <a:pt x="25214" y="8034"/>
                            <a:pt x="31421" y="8034"/>
                          </a:cubicBezTo>
                          <a:cubicBezTo>
                            <a:pt x="37629" y="8034"/>
                            <a:pt x="42519" y="9697"/>
                            <a:pt x="46092" y="13023"/>
                          </a:cubicBezTo>
                          <a:cubicBezTo>
                            <a:pt x="49678" y="16362"/>
                            <a:pt x="51472" y="20911"/>
                            <a:pt x="51472" y="26669"/>
                          </a:cubicBezTo>
                          <a:cubicBezTo>
                            <a:pt x="51472" y="32454"/>
                            <a:pt x="49692" y="37003"/>
                            <a:pt x="46133" y="40315"/>
                          </a:cubicBezTo>
                          <a:cubicBezTo>
                            <a:pt x="42588" y="43627"/>
                            <a:pt x="37684" y="45283"/>
                            <a:pt x="31421" y="45283"/>
                          </a:cubicBezTo>
                          <a:close/>
                          <a:moveTo>
                            <a:pt x="18364" y="50807"/>
                          </a:moveTo>
                          <a:cubicBezTo>
                            <a:pt x="12764" y="52182"/>
                            <a:pt x="8398" y="54779"/>
                            <a:pt x="5267" y="58599"/>
                          </a:cubicBezTo>
                          <a:cubicBezTo>
                            <a:pt x="2149" y="62433"/>
                            <a:pt x="590" y="67099"/>
                            <a:pt x="590" y="72596"/>
                          </a:cubicBezTo>
                          <a:cubicBezTo>
                            <a:pt x="590" y="80278"/>
                            <a:pt x="3335" y="86352"/>
                            <a:pt x="8826" y="90818"/>
                          </a:cubicBezTo>
                          <a:cubicBezTo>
                            <a:pt x="14330" y="95284"/>
                            <a:pt x="21861" y="97517"/>
                            <a:pt x="31421" y="97517"/>
                          </a:cubicBezTo>
                          <a:cubicBezTo>
                            <a:pt x="41036" y="97517"/>
                            <a:pt x="48582" y="95284"/>
                            <a:pt x="54058" y="90818"/>
                          </a:cubicBezTo>
                          <a:cubicBezTo>
                            <a:pt x="59535" y="86352"/>
                            <a:pt x="62273" y="80278"/>
                            <a:pt x="62273" y="72596"/>
                          </a:cubicBezTo>
                          <a:cubicBezTo>
                            <a:pt x="62273" y="67099"/>
                            <a:pt x="60707" y="62433"/>
                            <a:pt x="57576" y="58599"/>
                          </a:cubicBezTo>
                          <a:cubicBezTo>
                            <a:pt x="54458" y="54779"/>
                            <a:pt x="50120" y="52182"/>
                            <a:pt x="44560" y="50807"/>
                          </a:cubicBezTo>
                          <a:cubicBezTo>
                            <a:pt x="50851" y="49351"/>
                            <a:pt x="55748" y="46492"/>
                            <a:pt x="59252" y="42232"/>
                          </a:cubicBezTo>
                          <a:cubicBezTo>
                            <a:pt x="62769" y="37986"/>
                            <a:pt x="64528" y="32798"/>
                            <a:pt x="64528" y="26669"/>
                          </a:cubicBezTo>
                          <a:cubicBezTo>
                            <a:pt x="64528" y="17338"/>
                            <a:pt x="61673" y="10178"/>
                            <a:pt x="55962" y="5190"/>
                          </a:cubicBezTo>
                          <a:cubicBezTo>
                            <a:pt x="50251" y="215"/>
                            <a:pt x="42071" y="-2272"/>
                            <a:pt x="31421" y="-2272"/>
                          </a:cubicBezTo>
                          <a:cubicBezTo>
                            <a:pt x="20785" y="-2272"/>
                            <a:pt x="12605" y="215"/>
                            <a:pt x="6880" y="5190"/>
                          </a:cubicBezTo>
                          <a:cubicBezTo>
                            <a:pt x="1170" y="10178"/>
                            <a:pt x="-1686" y="17338"/>
                            <a:pt x="-1686" y="26669"/>
                          </a:cubicBezTo>
                          <a:cubicBezTo>
                            <a:pt x="-1686" y="32798"/>
                            <a:pt x="80" y="37986"/>
                            <a:pt x="3611" y="42232"/>
                          </a:cubicBezTo>
                          <a:cubicBezTo>
                            <a:pt x="7156" y="46492"/>
                            <a:pt x="12074" y="49351"/>
                            <a:pt x="18364" y="50807"/>
                          </a:cubicBezTo>
                          <a:close/>
                          <a:moveTo>
                            <a:pt x="13585" y="71359"/>
                          </a:moveTo>
                          <a:cubicBezTo>
                            <a:pt x="13585" y="66384"/>
                            <a:pt x="15143" y="62502"/>
                            <a:pt x="18261" y="59712"/>
                          </a:cubicBezTo>
                          <a:cubicBezTo>
                            <a:pt x="21392" y="56923"/>
                            <a:pt x="25779" y="55528"/>
                            <a:pt x="31421" y="55528"/>
                          </a:cubicBezTo>
                          <a:cubicBezTo>
                            <a:pt x="37035" y="55528"/>
                            <a:pt x="41422" y="56923"/>
                            <a:pt x="44581" y="59712"/>
                          </a:cubicBezTo>
                          <a:cubicBezTo>
                            <a:pt x="47754" y="62502"/>
                            <a:pt x="49340" y="66384"/>
                            <a:pt x="49340" y="71359"/>
                          </a:cubicBezTo>
                          <a:cubicBezTo>
                            <a:pt x="49340" y="76347"/>
                            <a:pt x="47754" y="80237"/>
                            <a:pt x="44581" y="83026"/>
                          </a:cubicBezTo>
                          <a:cubicBezTo>
                            <a:pt x="41422" y="85816"/>
                            <a:pt x="37035" y="87211"/>
                            <a:pt x="31421" y="87211"/>
                          </a:cubicBezTo>
                          <a:cubicBezTo>
                            <a:pt x="25779" y="87211"/>
                            <a:pt x="21392" y="85816"/>
                            <a:pt x="18261" y="83026"/>
                          </a:cubicBezTo>
                          <a:cubicBezTo>
                            <a:pt x="15143" y="80237"/>
                            <a:pt x="13585" y="76347"/>
                            <a:pt x="13585" y="7135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12" name="Graphic 19">
                  <a:extLst>
                    <a:ext uri="{FF2B5EF4-FFF2-40B4-BE49-F238E27FC236}">
                      <a16:creationId xmlns:a16="http://schemas.microsoft.com/office/drawing/2014/main" id="{7A7DFCBC-B6D8-AFC0-EC3B-B023B30EDE35}"/>
                    </a:ext>
                  </a:extLst>
                </p:cNvPr>
                <p:cNvGrpSpPr/>
                <p:nvPr/>
              </p:nvGrpSpPr>
              <p:grpSpPr>
                <a:xfrm>
                  <a:off x="3732346" y="3230548"/>
                  <a:ext cx="232430" cy="103204"/>
                  <a:chOff x="3732346" y="3230548"/>
                  <a:chExt cx="232430" cy="103204"/>
                </a:xfrm>
                <a:solidFill>
                  <a:srgbClr val="000000"/>
                </a:solidFill>
              </p:grpSpPr>
              <p:sp>
                <p:nvSpPr>
                  <p:cNvPr id="513" name="Freeform 512">
                    <a:extLst>
                      <a:ext uri="{FF2B5EF4-FFF2-40B4-BE49-F238E27FC236}">
                        <a16:creationId xmlns:a16="http://schemas.microsoft.com/office/drawing/2014/main" id="{75CD3B72-2990-7C71-D1CD-0ACD910365E4}"/>
                      </a:ext>
                    </a:extLst>
                  </p:cNvPr>
                  <p:cNvSpPr/>
                  <p:nvPr/>
                </p:nvSpPr>
                <p:spPr>
                  <a:xfrm>
                    <a:off x="3732346" y="3278341"/>
                    <a:ext cx="33107" cy="9423"/>
                  </a:xfrm>
                  <a:custGeom>
                    <a:avLst/>
                    <a:gdLst>
                      <a:gd name="connsiteX0" fmla="*/ 328 w 33107"/>
                      <a:gd name="connsiteY0" fmla="*/ 13 h 9423"/>
                      <a:gd name="connsiteX1" fmla="*/ 33435 w 33107"/>
                      <a:gd name="connsiteY1" fmla="*/ 13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28" y="13"/>
                        </a:moveTo>
                        <a:lnTo>
                          <a:pt x="33435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543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14" name="Graphic 19">
                    <a:extLst>
                      <a:ext uri="{FF2B5EF4-FFF2-40B4-BE49-F238E27FC236}">
                        <a16:creationId xmlns:a16="http://schemas.microsoft.com/office/drawing/2014/main" id="{2C3BC252-743E-9A49-ED59-8548690B25B6}"/>
                      </a:ext>
                    </a:extLst>
                  </p:cNvPr>
                  <p:cNvGrpSpPr/>
                  <p:nvPr/>
                </p:nvGrpSpPr>
                <p:grpSpPr>
                  <a:xfrm>
                    <a:off x="3807809" y="3230548"/>
                    <a:ext cx="154796" cy="103204"/>
                    <a:chOff x="3807809" y="3230548"/>
                    <a:chExt cx="154796" cy="103204"/>
                  </a:xfrm>
                  <a:solidFill>
                    <a:srgbClr val="000000"/>
                  </a:solidFill>
                </p:grpSpPr>
                <p:sp>
                  <p:nvSpPr>
                    <p:cNvPr id="515" name="Freeform 514">
                      <a:extLst>
                        <a:ext uri="{FF2B5EF4-FFF2-40B4-BE49-F238E27FC236}">
                          <a16:creationId xmlns:a16="http://schemas.microsoft.com/office/drawing/2014/main" id="{8246DC68-3E7B-64D8-6E13-44B44BDD805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07809" y="3230548"/>
                      <a:ext cx="66669" cy="99789"/>
                    </a:xfrm>
                    <a:custGeom>
                      <a:avLst/>
                      <a:gdLst>
                        <a:gd name="connsiteX0" fmla="*/ 32754 w 66669"/>
                        <a:gd name="connsiteY0" fmla="*/ 52824 h 99789"/>
                        <a:gd name="connsiteX1" fmla="*/ 18808 w 66669"/>
                        <a:gd name="connsiteY1" fmla="*/ 46826 h 99789"/>
                        <a:gd name="connsiteX2" fmla="*/ 13676 w 66669"/>
                        <a:gd name="connsiteY2" fmla="*/ 30417 h 99789"/>
                        <a:gd name="connsiteX3" fmla="*/ 18808 w 66669"/>
                        <a:gd name="connsiteY3" fmla="*/ 14009 h 99789"/>
                        <a:gd name="connsiteX4" fmla="*/ 32754 w 66669"/>
                        <a:gd name="connsiteY4" fmla="*/ 7990 h 99789"/>
                        <a:gd name="connsiteX5" fmla="*/ 46680 w 66669"/>
                        <a:gd name="connsiteY5" fmla="*/ 14009 h 99789"/>
                        <a:gd name="connsiteX6" fmla="*/ 51811 w 66669"/>
                        <a:gd name="connsiteY6" fmla="*/ 30417 h 99789"/>
                        <a:gd name="connsiteX7" fmla="*/ 46680 w 66669"/>
                        <a:gd name="connsiteY7" fmla="*/ 46826 h 99789"/>
                        <a:gd name="connsiteX8" fmla="*/ 32754 w 66669"/>
                        <a:gd name="connsiteY8" fmla="*/ 52824 h 99789"/>
                        <a:gd name="connsiteX9" fmla="*/ 58681 w 66669"/>
                        <a:gd name="connsiteY9" fmla="*/ 93618 h 99789"/>
                        <a:gd name="connsiteX10" fmla="*/ 58681 w 66669"/>
                        <a:gd name="connsiteY10" fmla="*/ 81766 h 99789"/>
                        <a:gd name="connsiteX11" fmla="*/ 48749 w 66669"/>
                        <a:gd name="connsiteY11" fmla="*/ 85291 h 99789"/>
                        <a:gd name="connsiteX12" fmla="*/ 38817 w 66669"/>
                        <a:gd name="connsiteY12" fmla="*/ 86527 h 99789"/>
                        <a:gd name="connsiteX13" fmla="*/ 19056 w 66669"/>
                        <a:gd name="connsiteY13" fmla="*/ 77828 h 99789"/>
                        <a:gd name="connsiteX14" fmla="*/ 11276 w 66669"/>
                        <a:gd name="connsiteY14" fmla="*/ 51546 h 99789"/>
                        <a:gd name="connsiteX15" fmla="*/ 20835 w 66669"/>
                        <a:gd name="connsiteY15" fmla="*/ 60142 h 99789"/>
                        <a:gd name="connsiteX16" fmla="*/ 33519 w 66669"/>
                        <a:gd name="connsiteY16" fmla="*/ 63131 h 99789"/>
                        <a:gd name="connsiteX17" fmla="*/ 56508 w 66669"/>
                        <a:gd name="connsiteY17" fmla="*/ 54329 h 99789"/>
                        <a:gd name="connsiteX18" fmla="*/ 64950 w 66669"/>
                        <a:gd name="connsiteY18" fmla="*/ 30417 h 99789"/>
                        <a:gd name="connsiteX19" fmla="*/ 56156 w 66669"/>
                        <a:gd name="connsiteY19" fmla="*/ 6629 h 99789"/>
                        <a:gd name="connsiteX20" fmla="*/ 32754 w 66669"/>
                        <a:gd name="connsiteY20" fmla="*/ -2317 h 99789"/>
                        <a:gd name="connsiteX21" fmla="*/ 7137 w 66669"/>
                        <a:gd name="connsiteY21" fmla="*/ 10464 h 99789"/>
                        <a:gd name="connsiteX22" fmla="*/ -1719 w 66669"/>
                        <a:gd name="connsiteY22" fmla="*/ 47547 h 99789"/>
                        <a:gd name="connsiteX23" fmla="*/ 9144 w 66669"/>
                        <a:gd name="connsiteY23" fmla="*/ 83909 h 99789"/>
                        <a:gd name="connsiteX24" fmla="*/ 38299 w 66669"/>
                        <a:gd name="connsiteY24" fmla="*/ 97473 h 99789"/>
                        <a:gd name="connsiteX25" fmla="*/ 48231 w 66669"/>
                        <a:gd name="connsiteY25" fmla="*/ 96504 h 99789"/>
                        <a:gd name="connsiteX26" fmla="*/ 58681 w 66669"/>
                        <a:gd name="connsiteY26" fmla="*/ 93618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69" h="99789">
                          <a:moveTo>
                            <a:pt x="32754" y="52824"/>
                          </a:moveTo>
                          <a:cubicBezTo>
                            <a:pt x="26891" y="52824"/>
                            <a:pt x="22242" y="50825"/>
                            <a:pt x="18808" y="46826"/>
                          </a:cubicBezTo>
                          <a:cubicBezTo>
                            <a:pt x="15387" y="42841"/>
                            <a:pt x="13676" y="37371"/>
                            <a:pt x="13676" y="30417"/>
                          </a:cubicBezTo>
                          <a:cubicBezTo>
                            <a:pt x="13676" y="23505"/>
                            <a:pt x="15387" y="18036"/>
                            <a:pt x="18808" y="14009"/>
                          </a:cubicBezTo>
                          <a:cubicBezTo>
                            <a:pt x="22242" y="9996"/>
                            <a:pt x="26891" y="7990"/>
                            <a:pt x="32754" y="7990"/>
                          </a:cubicBezTo>
                          <a:cubicBezTo>
                            <a:pt x="38617" y="7990"/>
                            <a:pt x="43259" y="9996"/>
                            <a:pt x="46680" y="14009"/>
                          </a:cubicBezTo>
                          <a:cubicBezTo>
                            <a:pt x="50101" y="18036"/>
                            <a:pt x="51811" y="23505"/>
                            <a:pt x="51811" y="30417"/>
                          </a:cubicBezTo>
                          <a:cubicBezTo>
                            <a:pt x="51811" y="37371"/>
                            <a:pt x="50101" y="42841"/>
                            <a:pt x="46680" y="46826"/>
                          </a:cubicBezTo>
                          <a:cubicBezTo>
                            <a:pt x="43259" y="50825"/>
                            <a:pt x="38617" y="52824"/>
                            <a:pt x="32754" y="52824"/>
                          </a:cubicBezTo>
                          <a:close/>
                          <a:moveTo>
                            <a:pt x="58681" y="93618"/>
                          </a:moveTo>
                          <a:lnTo>
                            <a:pt x="58681" y="81766"/>
                          </a:lnTo>
                          <a:cubicBezTo>
                            <a:pt x="55398" y="83305"/>
                            <a:pt x="52087" y="84480"/>
                            <a:pt x="48749" y="85291"/>
                          </a:cubicBezTo>
                          <a:cubicBezTo>
                            <a:pt x="45411" y="86115"/>
                            <a:pt x="42100" y="86527"/>
                            <a:pt x="38817" y="86527"/>
                          </a:cubicBezTo>
                          <a:cubicBezTo>
                            <a:pt x="30195" y="86527"/>
                            <a:pt x="23608" y="83628"/>
                            <a:pt x="19056" y="77828"/>
                          </a:cubicBezTo>
                          <a:cubicBezTo>
                            <a:pt x="14518" y="72029"/>
                            <a:pt x="11924" y="63269"/>
                            <a:pt x="11276" y="51546"/>
                          </a:cubicBezTo>
                          <a:cubicBezTo>
                            <a:pt x="13814" y="55284"/>
                            <a:pt x="17001" y="58149"/>
                            <a:pt x="20835" y="60142"/>
                          </a:cubicBezTo>
                          <a:cubicBezTo>
                            <a:pt x="24684" y="62135"/>
                            <a:pt x="28912" y="63131"/>
                            <a:pt x="33519" y="63131"/>
                          </a:cubicBezTo>
                          <a:cubicBezTo>
                            <a:pt x="43217" y="63131"/>
                            <a:pt x="50880" y="60197"/>
                            <a:pt x="56508" y="54329"/>
                          </a:cubicBezTo>
                          <a:cubicBezTo>
                            <a:pt x="62136" y="48475"/>
                            <a:pt x="64950" y="40504"/>
                            <a:pt x="64950" y="30417"/>
                          </a:cubicBezTo>
                          <a:cubicBezTo>
                            <a:pt x="64950" y="20537"/>
                            <a:pt x="62019" y="12607"/>
                            <a:pt x="56156" y="6629"/>
                          </a:cubicBezTo>
                          <a:cubicBezTo>
                            <a:pt x="50294" y="665"/>
                            <a:pt x="42493" y="-2317"/>
                            <a:pt x="32754" y="-2317"/>
                          </a:cubicBezTo>
                          <a:cubicBezTo>
                            <a:pt x="21580" y="-2317"/>
                            <a:pt x="13041" y="1943"/>
                            <a:pt x="7137" y="10464"/>
                          </a:cubicBezTo>
                          <a:cubicBezTo>
                            <a:pt x="1233" y="18998"/>
                            <a:pt x="-1719" y="31359"/>
                            <a:pt x="-1719" y="47547"/>
                          </a:cubicBezTo>
                          <a:cubicBezTo>
                            <a:pt x="-1719" y="62746"/>
                            <a:pt x="1902" y="74867"/>
                            <a:pt x="9144" y="83909"/>
                          </a:cubicBezTo>
                          <a:cubicBezTo>
                            <a:pt x="16387" y="92952"/>
                            <a:pt x="26105" y="97473"/>
                            <a:pt x="38299" y="97473"/>
                          </a:cubicBezTo>
                          <a:cubicBezTo>
                            <a:pt x="41583" y="97473"/>
                            <a:pt x="44893" y="97150"/>
                            <a:pt x="48231" y="96504"/>
                          </a:cubicBezTo>
                          <a:cubicBezTo>
                            <a:pt x="51570" y="95858"/>
                            <a:pt x="55053" y="94896"/>
                            <a:pt x="58681" y="9361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6" name="Freeform 515">
                      <a:extLst>
                        <a:ext uri="{FF2B5EF4-FFF2-40B4-BE49-F238E27FC236}">
                          <a16:creationId xmlns:a16="http://schemas.microsoft.com/office/drawing/2014/main" id="{02D8360A-8BBB-E692-F5FC-B894CD04CFE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91547" y="3230548"/>
                      <a:ext cx="66731" cy="99789"/>
                    </a:xfrm>
                    <a:custGeom>
                      <a:avLst/>
                      <a:gdLst>
                        <a:gd name="connsiteX0" fmla="*/ 31669 w 66731"/>
                        <a:gd name="connsiteY0" fmla="*/ 87166 h 99789"/>
                        <a:gd name="connsiteX1" fmla="*/ 16502 w 66731"/>
                        <a:gd name="connsiteY1" fmla="*/ 77272 h 99789"/>
                        <a:gd name="connsiteX2" fmla="*/ 11432 w 66731"/>
                        <a:gd name="connsiteY2" fmla="*/ 47547 h 99789"/>
                        <a:gd name="connsiteX3" fmla="*/ 16502 w 66731"/>
                        <a:gd name="connsiteY3" fmla="*/ 17884 h 99789"/>
                        <a:gd name="connsiteX4" fmla="*/ 31669 w 66731"/>
                        <a:gd name="connsiteY4" fmla="*/ 7990 h 99789"/>
                        <a:gd name="connsiteX5" fmla="*/ 46898 w 66731"/>
                        <a:gd name="connsiteY5" fmla="*/ 17884 h 99789"/>
                        <a:gd name="connsiteX6" fmla="*/ 51988 w 66731"/>
                        <a:gd name="connsiteY6" fmla="*/ 47547 h 99789"/>
                        <a:gd name="connsiteX7" fmla="*/ 46898 w 66731"/>
                        <a:gd name="connsiteY7" fmla="*/ 77272 h 99789"/>
                        <a:gd name="connsiteX8" fmla="*/ 31669 w 66731"/>
                        <a:gd name="connsiteY8" fmla="*/ 87166 h 99789"/>
                        <a:gd name="connsiteX9" fmla="*/ 31669 w 66731"/>
                        <a:gd name="connsiteY9" fmla="*/ 97473 h 99789"/>
                        <a:gd name="connsiteX10" fmla="*/ 56478 w 66731"/>
                        <a:gd name="connsiteY10" fmla="*/ 84672 h 99789"/>
                        <a:gd name="connsiteX11" fmla="*/ 65045 w 66731"/>
                        <a:gd name="connsiteY11" fmla="*/ 47547 h 99789"/>
                        <a:gd name="connsiteX12" fmla="*/ 56478 w 66731"/>
                        <a:gd name="connsiteY12" fmla="*/ 10464 h 99789"/>
                        <a:gd name="connsiteX13" fmla="*/ 31669 w 66731"/>
                        <a:gd name="connsiteY13" fmla="*/ -2317 h 99789"/>
                        <a:gd name="connsiteX14" fmla="*/ 6880 w 66731"/>
                        <a:gd name="connsiteY14" fmla="*/ 10464 h 99789"/>
                        <a:gd name="connsiteX15" fmla="*/ -1686 w 66731"/>
                        <a:gd name="connsiteY15" fmla="*/ 47547 h 99789"/>
                        <a:gd name="connsiteX16" fmla="*/ 6880 w 66731"/>
                        <a:gd name="connsiteY16" fmla="*/ 84672 h 99789"/>
                        <a:gd name="connsiteX17" fmla="*/ 31669 w 66731"/>
                        <a:gd name="connsiteY17" fmla="*/ 97473 h 997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1" h="99789">
                          <a:moveTo>
                            <a:pt x="31669" y="87166"/>
                          </a:moveTo>
                          <a:cubicBezTo>
                            <a:pt x="24951" y="87166"/>
                            <a:pt x="19895" y="83868"/>
                            <a:pt x="16502" y="77272"/>
                          </a:cubicBezTo>
                          <a:cubicBezTo>
                            <a:pt x="13122" y="70689"/>
                            <a:pt x="11432" y="60781"/>
                            <a:pt x="11432" y="47547"/>
                          </a:cubicBezTo>
                          <a:cubicBezTo>
                            <a:pt x="11432" y="34368"/>
                            <a:pt x="13122" y="24481"/>
                            <a:pt x="16502" y="17884"/>
                          </a:cubicBezTo>
                          <a:cubicBezTo>
                            <a:pt x="19895" y="11288"/>
                            <a:pt x="24951" y="7990"/>
                            <a:pt x="31669" y="7990"/>
                          </a:cubicBezTo>
                          <a:cubicBezTo>
                            <a:pt x="38442" y="7990"/>
                            <a:pt x="43519" y="11288"/>
                            <a:pt x="46898" y="17884"/>
                          </a:cubicBezTo>
                          <a:cubicBezTo>
                            <a:pt x="50292" y="24481"/>
                            <a:pt x="51988" y="34368"/>
                            <a:pt x="51988" y="47547"/>
                          </a:cubicBezTo>
                          <a:cubicBezTo>
                            <a:pt x="51988" y="60781"/>
                            <a:pt x="50292" y="70689"/>
                            <a:pt x="46898" y="77272"/>
                          </a:cubicBezTo>
                          <a:cubicBezTo>
                            <a:pt x="43519" y="83868"/>
                            <a:pt x="38442" y="87166"/>
                            <a:pt x="31669" y="87166"/>
                          </a:cubicBezTo>
                          <a:close/>
                          <a:moveTo>
                            <a:pt x="31669" y="97473"/>
                          </a:moveTo>
                          <a:cubicBezTo>
                            <a:pt x="42498" y="97473"/>
                            <a:pt x="50768" y="93206"/>
                            <a:pt x="56478" y="84672"/>
                          </a:cubicBezTo>
                          <a:cubicBezTo>
                            <a:pt x="62189" y="76152"/>
                            <a:pt x="65045" y="63777"/>
                            <a:pt x="65045" y="47547"/>
                          </a:cubicBezTo>
                          <a:cubicBezTo>
                            <a:pt x="65045" y="31359"/>
                            <a:pt x="62189" y="18998"/>
                            <a:pt x="56478" y="10464"/>
                          </a:cubicBezTo>
                          <a:cubicBezTo>
                            <a:pt x="50768" y="1943"/>
                            <a:pt x="42498" y="-2317"/>
                            <a:pt x="31669" y="-2317"/>
                          </a:cubicBezTo>
                          <a:cubicBezTo>
                            <a:pt x="20854" y="-2317"/>
                            <a:pt x="12591" y="1943"/>
                            <a:pt x="6880" y="10464"/>
                          </a:cubicBezTo>
                          <a:cubicBezTo>
                            <a:pt x="1169" y="18998"/>
                            <a:pt x="-1686" y="31359"/>
                            <a:pt x="-1686" y="47547"/>
                          </a:cubicBezTo>
                          <a:cubicBezTo>
                            <a:pt x="-1686" y="63777"/>
                            <a:pt x="1169" y="76152"/>
                            <a:pt x="6880" y="84672"/>
                          </a:cubicBezTo>
                          <a:cubicBezTo>
                            <a:pt x="12591" y="93206"/>
                            <a:pt x="20854" y="97473"/>
                            <a:pt x="31669" y="9747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517" name="Freeform 516">
                <a:extLst>
                  <a:ext uri="{FF2B5EF4-FFF2-40B4-BE49-F238E27FC236}">
                    <a16:creationId xmlns:a16="http://schemas.microsoft.com/office/drawing/2014/main" id="{F7ADA2D6-867E-3DC5-3CA9-6718764C7FBC}"/>
                  </a:ext>
                </a:extLst>
              </p:cNvPr>
              <p:cNvSpPr/>
              <p:nvPr/>
            </p:nvSpPr>
            <p:spPr>
              <a:xfrm>
                <a:off x="3627463" y="3278341"/>
                <a:ext cx="104883" cy="2089712"/>
              </a:xfrm>
              <a:custGeom>
                <a:avLst/>
                <a:gdLst>
                  <a:gd name="connsiteX0" fmla="*/ 0 w 104883"/>
                  <a:gd name="connsiteY0" fmla="*/ 2089712 h 2089712"/>
                  <a:gd name="connsiteX1" fmla="*/ 52442 w 104883"/>
                  <a:gd name="connsiteY1" fmla="*/ 2089712 h 2089712"/>
                  <a:gd name="connsiteX2" fmla="*/ 104883 w 104883"/>
                  <a:gd name="connsiteY2" fmla="*/ 2089712 h 2089712"/>
                  <a:gd name="connsiteX3" fmla="*/ 104883 w 104883"/>
                  <a:gd name="connsiteY3" fmla="*/ 0 h 2089712"/>
                  <a:gd name="connsiteX4" fmla="*/ 52442 w 104883"/>
                  <a:gd name="connsiteY4" fmla="*/ 0 h 2089712"/>
                  <a:gd name="connsiteX5" fmla="*/ 0 w 104883"/>
                  <a:gd name="connsiteY5" fmla="*/ 0 h 2089712"/>
                  <a:gd name="connsiteX6" fmla="*/ 0 w 104883"/>
                  <a:gd name="connsiteY6" fmla="*/ 2089712 h 2089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4883" h="2089712">
                    <a:moveTo>
                      <a:pt x="0" y="2089712"/>
                    </a:moveTo>
                    <a:lnTo>
                      <a:pt x="52442" y="2089712"/>
                    </a:lnTo>
                    <a:lnTo>
                      <a:pt x="104883" y="2089712"/>
                    </a:lnTo>
                    <a:lnTo>
                      <a:pt x="104883" y="0"/>
                    </a:lnTo>
                    <a:lnTo>
                      <a:pt x="52442" y="0"/>
                    </a:lnTo>
                    <a:lnTo>
                      <a:pt x="0" y="0"/>
                    </a:lnTo>
                    <a:lnTo>
                      <a:pt x="0" y="2089712"/>
                    </a:lnTo>
                    <a:close/>
                  </a:path>
                </a:pathLst>
              </a:custGeom>
              <a:noFill/>
              <a:ln w="1543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64" name="Graphic 182">
            <a:extLst>
              <a:ext uri="{FF2B5EF4-FFF2-40B4-BE49-F238E27FC236}">
                <a16:creationId xmlns:a16="http://schemas.microsoft.com/office/drawing/2014/main" id="{BE737392-9905-5199-5A24-67B78484FC7E}"/>
              </a:ext>
            </a:extLst>
          </p:cNvPr>
          <p:cNvGrpSpPr/>
          <p:nvPr/>
        </p:nvGrpSpPr>
        <p:grpSpPr>
          <a:xfrm>
            <a:off x="4404132" y="295963"/>
            <a:ext cx="3724189" cy="2523038"/>
            <a:chOff x="4454883" y="273664"/>
            <a:chExt cx="3724189" cy="2523038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6DED61F4-87A3-6B1A-37B0-019CE98AA42C}"/>
                </a:ext>
              </a:extLst>
            </p:cNvPr>
            <p:cNvSpPr/>
            <p:nvPr/>
          </p:nvSpPr>
          <p:spPr>
            <a:xfrm>
              <a:off x="4454883" y="273664"/>
              <a:ext cx="3664267" cy="2469146"/>
            </a:xfrm>
            <a:custGeom>
              <a:avLst/>
              <a:gdLst>
                <a:gd name="connsiteX0" fmla="*/ 0 w 3664267"/>
                <a:gd name="connsiteY0" fmla="*/ 2469146 h 2469146"/>
                <a:gd name="connsiteX1" fmla="*/ 3664268 w 3664267"/>
                <a:gd name="connsiteY1" fmla="*/ 2469146 h 2469146"/>
                <a:gd name="connsiteX2" fmla="*/ 3664268 w 3664267"/>
                <a:gd name="connsiteY2" fmla="*/ 0 h 2469146"/>
                <a:gd name="connsiteX3" fmla="*/ 0 w 3664267"/>
                <a:gd name="connsiteY3" fmla="*/ 0 h 2469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4267" h="2469146">
                  <a:moveTo>
                    <a:pt x="0" y="2469146"/>
                  </a:moveTo>
                  <a:lnTo>
                    <a:pt x="3664268" y="2469146"/>
                  </a:lnTo>
                  <a:lnTo>
                    <a:pt x="366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627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68" name="Graphic 182">
              <a:extLst>
                <a:ext uri="{FF2B5EF4-FFF2-40B4-BE49-F238E27FC236}">
                  <a16:creationId xmlns:a16="http://schemas.microsoft.com/office/drawing/2014/main" id="{AE208350-32C6-DDFF-18CD-97972BFE39CF}"/>
                </a:ext>
              </a:extLst>
            </p:cNvPr>
            <p:cNvGrpSpPr/>
            <p:nvPr/>
          </p:nvGrpSpPr>
          <p:grpSpPr>
            <a:xfrm>
              <a:off x="4532694" y="343840"/>
              <a:ext cx="3575883" cy="2355888"/>
              <a:chOff x="4532694" y="343840"/>
              <a:chExt cx="3575883" cy="2355888"/>
            </a:xfrm>
          </p:grpSpPr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8A3F6472-211B-8C9F-6F85-878268F774BA}"/>
                  </a:ext>
                </a:extLst>
              </p:cNvPr>
              <p:cNvSpPr/>
              <p:nvPr/>
            </p:nvSpPr>
            <p:spPr>
              <a:xfrm>
                <a:off x="4884069" y="391632"/>
                <a:ext cx="3166974" cy="2089693"/>
              </a:xfrm>
              <a:custGeom>
                <a:avLst/>
                <a:gdLst>
                  <a:gd name="connsiteX0" fmla="*/ 0 w 3166974"/>
                  <a:gd name="connsiteY0" fmla="*/ 2089693 h 2089693"/>
                  <a:gd name="connsiteX1" fmla="*/ 3166974 w 3166974"/>
                  <a:gd name="connsiteY1" fmla="*/ 2089693 h 2089693"/>
                  <a:gd name="connsiteX2" fmla="*/ 3166974 w 3166974"/>
                  <a:gd name="connsiteY2" fmla="*/ 0 h 2089693"/>
                  <a:gd name="connsiteX3" fmla="*/ 0 w 3166974"/>
                  <a:gd name="connsiteY3" fmla="*/ 0 h 208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6974" h="2089693">
                    <a:moveTo>
                      <a:pt x="0" y="2089693"/>
                    </a:moveTo>
                    <a:lnTo>
                      <a:pt x="3166974" y="2089693"/>
                    </a:lnTo>
                    <a:lnTo>
                      <a:pt x="31669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2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70" name="Graphic 182">
                <a:extLst>
                  <a:ext uri="{FF2B5EF4-FFF2-40B4-BE49-F238E27FC236}">
                    <a16:creationId xmlns:a16="http://schemas.microsoft.com/office/drawing/2014/main" id="{F1360A12-57A0-EF54-E61E-6C69BF6AB0C6}"/>
                  </a:ext>
                </a:extLst>
              </p:cNvPr>
              <p:cNvGrpSpPr/>
              <p:nvPr/>
            </p:nvGrpSpPr>
            <p:grpSpPr>
              <a:xfrm>
                <a:off x="4881262" y="2481325"/>
                <a:ext cx="3173404" cy="171750"/>
                <a:chOff x="4881262" y="2481325"/>
                <a:chExt cx="3173404" cy="171750"/>
              </a:xfrm>
              <a:solidFill>
                <a:srgbClr val="000000"/>
              </a:solidFill>
            </p:grpSpPr>
            <p:grpSp>
              <p:nvGrpSpPr>
                <p:cNvPr id="171" name="Graphic 182">
                  <a:extLst>
                    <a:ext uri="{FF2B5EF4-FFF2-40B4-BE49-F238E27FC236}">
                      <a16:creationId xmlns:a16="http://schemas.microsoft.com/office/drawing/2014/main" id="{0DCD6E8E-4186-7B0C-281D-3ECC866F0217}"/>
                    </a:ext>
                  </a:extLst>
                </p:cNvPr>
                <p:cNvGrpSpPr/>
                <p:nvPr/>
              </p:nvGrpSpPr>
              <p:grpSpPr>
                <a:xfrm>
                  <a:off x="4881262" y="2481325"/>
                  <a:ext cx="303633" cy="171750"/>
                  <a:chOff x="4881262" y="2481325"/>
                  <a:chExt cx="303633" cy="171750"/>
                </a:xfrm>
                <a:solidFill>
                  <a:srgbClr val="000000"/>
                </a:solidFill>
              </p:grpSpPr>
              <p:sp>
                <p:nvSpPr>
                  <p:cNvPr id="172" name="Freeform 171">
                    <a:extLst>
                      <a:ext uri="{FF2B5EF4-FFF2-40B4-BE49-F238E27FC236}">
                        <a16:creationId xmlns:a16="http://schemas.microsoft.com/office/drawing/2014/main" id="{A1846713-AFFD-A140-5551-BCE3C2255FCB}"/>
                      </a:ext>
                    </a:extLst>
                  </p:cNvPr>
                  <p:cNvSpPr/>
                  <p:nvPr/>
                </p:nvSpPr>
                <p:spPr>
                  <a:xfrm>
                    <a:off x="5028022" y="2481325"/>
                    <a:ext cx="9459" cy="32981"/>
                  </a:xfrm>
                  <a:custGeom>
                    <a:avLst/>
                    <a:gdLst>
                      <a:gd name="connsiteX0" fmla="*/ 61 w 9459"/>
                      <a:gd name="connsiteY0" fmla="*/ 234 h 32981"/>
                      <a:gd name="connsiteX1" fmla="*/ 61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61" y="234"/>
                        </a:moveTo>
                        <a:lnTo>
                          <a:pt x="61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3" name="Graphic 182">
                    <a:extLst>
                      <a:ext uri="{FF2B5EF4-FFF2-40B4-BE49-F238E27FC236}">
                        <a16:creationId xmlns:a16="http://schemas.microsoft.com/office/drawing/2014/main" id="{BBBD50D1-B0C8-70A0-FC45-391B0035AAEC}"/>
                      </a:ext>
                    </a:extLst>
                  </p:cNvPr>
                  <p:cNvGrpSpPr/>
                  <p:nvPr/>
                </p:nvGrpSpPr>
                <p:grpSpPr>
                  <a:xfrm>
                    <a:off x="4881262" y="2549618"/>
                    <a:ext cx="303633" cy="101965"/>
                    <a:chOff x="4881262" y="2549618"/>
                    <a:chExt cx="303633" cy="101965"/>
                  </a:xfrm>
                  <a:solidFill>
                    <a:srgbClr val="000000"/>
                  </a:solidFill>
                </p:grpSpPr>
                <p:sp>
                  <p:nvSpPr>
                    <p:cNvPr id="174" name="Freeform 173">
                      <a:extLst>
                        <a:ext uri="{FF2B5EF4-FFF2-40B4-BE49-F238E27FC236}">
                          <a16:creationId xmlns:a16="http://schemas.microsoft.com/office/drawing/2014/main" id="{9CDBD620-6C63-D717-27FE-52C2862646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881262" y="2600698"/>
                      <a:ext cx="82893" cy="10945"/>
                    </a:xfrm>
                    <a:custGeom>
                      <a:avLst/>
                      <a:gdLst>
                        <a:gd name="connsiteX0" fmla="*/ -2632 w 82893"/>
                        <a:gd name="connsiteY0" fmla="*/ 9187 h 10945"/>
                        <a:gd name="connsiteX1" fmla="*/ 80261 w 82893"/>
                        <a:gd name="connsiteY1" fmla="*/ 9187 h 10945"/>
                        <a:gd name="connsiteX2" fmla="*/ 80261 w 82893"/>
                        <a:gd name="connsiteY2" fmla="*/ -1759 h 10945"/>
                        <a:gd name="connsiteX3" fmla="*/ -2632 w 82893"/>
                        <a:gd name="connsiteY3" fmla="*/ -1759 h 10945"/>
                        <a:gd name="connsiteX4" fmla="*/ -2632 w 82893"/>
                        <a:gd name="connsiteY4" fmla="*/ 9187 h 10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893" h="10945">
                          <a:moveTo>
                            <a:pt x="-2632" y="9187"/>
                          </a:moveTo>
                          <a:lnTo>
                            <a:pt x="80261" y="9187"/>
                          </a:lnTo>
                          <a:lnTo>
                            <a:pt x="80261" y="-1759"/>
                          </a:lnTo>
                          <a:lnTo>
                            <a:pt x="-2632" y="-1759"/>
                          </a:lnTo>
                          <a:lnTo>
                            <a:pt x="-2632" y="91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5" name="Freeform 174">
                      <a:extLst>
                        <a:ext uri="{FF2B5EF4-FFF2-40B4-BE49-F238E27FC236}">
                          <a16:creationId xmlns:a16="http://schemas.microsoft.com/office/drawing/2014/main" id="{59ED9BB2-68E8-BA08-CCCA-A8B562CAE78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992742" y="2551350"/>
                      <a:ext cx="57482" cy="96181"/>
                    </a:xfrm>
                    <a:custGeom>
                      <a:avLst/>
                      <a:gdLst>
                        <a:gd name="connsiteX0" fmla="*/ -149 w 57482"/>
                        <a:gd name="connsiteY0" fmla="*/ 8859 h 96181"/>
                        <a:gd name="connsiteX1" fmla="*/ 21185 w 57482"/>
                        <a:gd name="connsiteY1" fmla="*/ 8859 h 96181"/>
                        <a:gd name="connsiteX2" fmla="*/ 21185 w 57482"/>
                        <a:gd name="connsiteY2" fmla="*/ 82243 h 96181"/>
                        <a:gd name="connsiteX3" fmla="*/ -2032 w 57482"/>
                        <a:gd name="connsiteY3" fmla="*/ 77605 h 96181"/>
                        <a:gd name="connsiteX4" fmla="*/ -2032 w 57482"/>
                        <a:gd name="connsiteY4" fmla="*/ 89457 h 96181"/>
                        <a:gd name="connsiteX5" fmla="*/ 21060 w 57482"/>
                        <a:gd name="connsiteY5" fmla="*/ 94095 h 96181"/>
                        <a:gd name="connsiteX6" fmla="*/ 34117 w 57482"/>
                        <a:gd name="connsiteY6" fmla="*/ 94095 h 96181"/>
                        <a:gd name="connsiteX7" fmla="*/ 34117 w 57482"/>
                        <a:gd name="connsiteY7" fmla="*/ 8859 h 96181"/>
                        <a:gd name="connsiteX8" fmla="*/ 55451 w 57482"/>
                        <a:gd name="connsiteY8" fmla="*/ 8859 h 96181"/>
                        <a:gd name="connsiteX9" fmla="*/ 55451 w 57482"/>
                        <a:gd name="connsiteY9" fmla="*/ -2086 h 96181"/>
                        <a:gd name="connsiteX10" fmla="*/ -149 w 57482"/>
                        <a:gd name="connsiteY10" fmla="*/ -2086 h 96181"/>
                        <a:gd name="connsiteX11" fmla="*/ -149 w 57482"/>
                        <a:gd name="connsiteY11" fmla="*/ 8859 h 96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1">
                          <a:moveTo>
                            <a:pt x="-149" y="8859"/>
                          </a:moveTo>
                          <a:lnTo>
                            <a:pt x="21185" y="8859"/>
                          </a:lnTo>
                          <a:lnTo>
                            <a:pt x="21185" y="82243"/>
                          </a:lnTo>
                          <a:lnTo>
                            <a:pt x="-2032" y="77605"/>
                          </a:lnTo>
                          <a:lnTo>
                            <a:pt x="-2032" y="89457"/>
                          </a:lnTo>
                          <a:lnTo>
                            <a:pt x="21060" y="94095"/>
                          </a:lnTo>
                          <a:lnTo>
                            <a:pt x="34117" y="94095"/>
                          </a:lnTo>
                          <a:lnTo>
                            <a:pt x="34117" y="8859"/>
                          </a:lnTo>
                          <a:lnTo>
                            <a:pt x="55451" y="8859"/>
                          </a:lnTo>
                          <a:lnTo>
                            <a:pt x="55451" y="-2086"/>
                          </a:lnTo>
                          <a:lnTo>
                            <a:pt x="-149" y="-2086"/>
                          </a:lnTo>
                          <a:lnTo>
                            <a:pt x="-149" y="885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6" name="Freeform 175">
                      <a:extLst>
                        <a:ext uri="{FF2B5EF4-FFF2-40B4-BE49-F238E27FC236}">
                          <a16:creationId xmlns:a16="http://schemas.microsoft.com/office/drawing/2014/main" id="{67693CE1-A883-3D06-E016-54FE909F451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76605" y="2631165"/>
                      <a:ext cx="13656" cy="16366"/>
                    </a:xfrm>
                    <a:custGeom>
                      <a:avLst/>
                      <a:gdLst>
                        <a:gd name="connsiteX0" fmla="*/ -948 w 13656"/>
                        <a:gd name="connsiteY0" fmla="*/ 16221 h 16366"/>
                        <a:gd name="connsiteX1" fmla="*/ 12709 w 13656"/>
                        <a:gd name="connsiteY1" fmla="*/ 16221 h 16366"/>
                        <a:gd name="connsiteX2" fmla="*/ 12709 w 13656"/>
                        <a:gd name="connsiteY2" fmla="*/ -146 h 16366"/>
                        <a:gd name="connsiteX3" fmla="*/ -948 w 13656"/>
                        <a:gd name="connsiteY3" fmla="*/ -146 h 16366"/>
                        <a:gd name="connsiteX4" fmla="*/ -948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48" y="16221"/>
                          </a:moveTo>
                          <a:lnTo>
                            <a:pt x="12709" y="16221"/>
                          </a:lnTo>
                          <a:lnTo>
                            <a:pt x="12709" y="-146"/>
                          </a:lnTo>
                          <a:lnTo>
                            <a:pt x="-948" y="-146"/>
                          </a:lnTo>
                          <a:lnTo>
                            <a:pt x="-948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0" name="Freeform 179">
                      <a:extLst>
                        <a:ext uri="{FF2B5EF4-FFF2-40B4-BE49-F238E27FC236}">
                          <a16:creationId xmlns:a16="http://schemas.microsoft.com/office/drawing/2014/main" id="{4B1B064C-067F-AC3E-76B8-063DBF4E5A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13279" y="2549618"/>
                      <a:ext cx="66732" cy="99788"/>
                    </a:xfrm>
                    <a:custGeom>
                      <a:avLst/>
                      <a:gdLst>
                        <a:gd name="connsiteX0" fmla="*/ 31394 w 66732"/>
                        <a:gd name="connsiteY0" fmla="*/ 87400 h 99788"/>
                        <a:gd name="connsiteX1" fmla="*/ 16227 w 66732"/>
                        <a:gd name="connsiteY1" fmla="*/ 77505 h 99788"/>
                        <a:gd name="connsiteX2" fmla="*/ 11157 w 66732"/>
                        <a:gd name="connsiteY2" fmla="*/ 47781 h 99788"/>
                        <a:gd name="connsiteX3" fmla="*/ 16227 w 66732"/>
                        <a:gd name="connsiteY3" fmla="*/ 18118 h 99788"/>
                        <a:gd name="connsiteX4" fmla="*/ 31394 w 66732"/>
                        <a:gd name="connsiteY4" fmla="*/ 8224 h 99788"/>
                        <a:gd name="connsiteX5" fmla="*/ 46624 w 66732"/>
                        <a:gd name="connsiteY5" fmla="*/ 18118 h 99788"/>
                        <a:gd name="connsiteX6" fmla="*/ 51714 w 66732"/>
                        <a:gd name="connsiteY6" fmla="*/ 47781 h 99788"/>
                        <a:gd name="connsiteX7" fmla="*/ 46624 w 66732"/>
                        <a:gd name="connsiteY7" fmla="*/ 77505 h 99788"/>
                        <a:gd name="connsiteX8" fmla="*/ 31394 w 66732"/>
                        <a:gd name="connsiteY8" fmla="*/ 87400 h 99788"/>
                        <a:gd name="connsiteX9" fmla="*/ 31394 w 66732"/>
                        <a:gd name="connsiteY9" fmla="*/ 97706 h 99788"/>
                        <a:gd name="connsiteX10" fmla="*/ 56204 w 66732"/>
                        <a:gd name="connsiteY10" fmla="*/ 84905 h 99788"/>
                        <a:gd name="connsiteX11" fmla="*/ 64771 w 66732"/>
                        <a:gd name="connsiteY11" fmla="*/ 47781 h 99788"/>
                        <a:gd name="connsiteX12" fmla="*/ 56204 w 66732"/>
                        <a:gd name="connsiteY12" fmla="*/ 10698 h 99788"/>
                        <a:gd name="connsiteX13" fmla="*/ 31394 w 66732"/>
                        <a:gd name="connsiteY13" fmla="*/ -2083 h 99788"/>
                        <a:gd name="connsiteX14" fmla="*/ 6605 w 66732"/>
                        <a:gd name="connsiteY14" fmla="*/ 10698 h 99788"/>
                        <a:gd name="connsiteX15" fmla="*/ -1961 w 66732"/>
                        <a:gd name="connsiteY15" fmla="*/ 47781 h 99788"/>
                        <a:gd name="connsiteX16" fmla="*/ 6605 w 66732"/>
                        <a:gd name="connsiteY16" fmla="*/ 84905 h 99788"/>
                        <a:gd name="connsiteX17" fmla="*/ 31394 w 66732"/>
                        <a:gd name="connsiteY17" fmla="*/ 97706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94" y="87400"/>
                          </a:moveTo>
                          <a:cubicBezTo>
                            <a:pt x="24676" y="87400"/>
                            <a:pt x="19621" y="84101"/>
                            <a:pt x="16227" y="77505"/>
                          </a:cubicBezTo>
                          <a:cubicBezTo>
                            <a:pt x="12847" y="70923"/>
                            <a:pt x="11157" y="61015"/>
                            <a:pt x="11157" y="47781"/>
                          </a:cubicBezTo>
                          <a:cubicBezTo>
                            <a:pt x="11157" y="34602"/>
                            <a:pt x="12847" y="24715"/>
                            <a:pt x="16227" y="18118"/>
                          </a:cubicBezTo>
                          <a:cubicBezTo>
                            <a:pt x="19621" y="11522"/>
                            <a:pt x="24676" y="8224"/>
                            <a:pt x="31394" y="8224"/>
                          </a:cubicBezTo>
                          <a:cubicBezTo>
                            <a:pt x="38168" y="8224"/>
                            <a:pt x="43244" y="11522"/>
                            <a:pt x="46624" y="18118"/>
                          </a:cubicBezTo>
                          <a:cubicBezTo>
                            <a:pt x="50017" y="24715"/>
                            <a:pt x="51714" y="34602"/>
                            <a:pt x="51714" y="47781"/>
                          </a:cubicBezTo>
                          <a:cubicBezTo>
                            <a:pt x="51714" y="61015"/>
                            <a:pt x="50017" y="70923"/>
                            <a:pt x="46624" y="77505"/>
                          </a:cubicBezTo>
                          <a:cubicBezTo>
                            <a:pt x="43244" y="84101"/>
                            <a:pt x="38168" y="87400"/>
                            <a:pt x="31394" y="87400"/>
                          </a:cubicBezTo>
                          <a:close/>
                          <a:moveTo>
                            <a:pt x="31394" y="97706"/>
                          </a:moveTo>
                          <a:cubicBezTo>
                            <a:pt x="42223" y="97706"/>
                            <a:pt x="50493" y="93439"/>
                            <a:pt x="56204" y="84905"/>
                          </a:cubicBezTo>
                          <a:cubicBezTo>
                            <a:pt x="61916" y="76385"/>
                            <a:pt x="64771" y="64010"/>
                            <a:pt x="64771" y="47781"/>
                          </a:cubicBezTo>
                          <a:cubicBezTo>
                            <a:pt x="64771" y="31593"/>
                            <a:pt x="61916" y="19231"/>
                            <a:pt x="56204" y="10698"/>
                          </a:cubicBezTo>
                          <a:cubicBezTo>
                            <a:pt x="50493" y="2177"/>
                            <a:pt x="42223" y="-2083"/>
                            <a:pt x="31394" y="-2083"/>
                          </a:cubicBezTo>
                          <a:cubicBezTo>
                            <a:pt x="20579" y="-2083"/>
                            <a:pt x="12316" y="2177"/>
                            <a:pt x="6605" y="10698"/>
                          </a:cubicBezTo>
                          <a:cubicBezTo>
                            <a:pt x="894" y="19231"/>
                            <a:pt x="-1961" y="31593"/>
                            <a:pt x="-1961" y="47781"/>
                          </a:cubicBezTo>
                          <a:cubicBezTo>
                            <a:pt x="-1961" y="64010"/>
                            <a:pt x="894" y="76385"/>
                            <a:pt x="6605" y="84905"/>
                          </a:cubicBezTo>
                          <a:cubicBezTo>
                            <a:pt x="12316" y="93439"/>
                            <a:pt x="20579" y="97706"/>
                            <a:pt x="31394" y="9770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81" name="Graphic 182">
                  <a:extLst>
                    <a:ext uri="{FF2B5EF4-FFF2-40B4-BE49-F238E27FC236}">
                      <a16:creationId xmlns:a16="http://schemas.microsoft.com/office/drawing/2014/main" id="{E6DF0F70-4377-0B31-C88F-46113D24D1C9}"/>
                    </a:ext>
                  </a:extLst>
                </p:cNvPr>
                <p:cNvGrpSpPr/>
                <p:nvPr/>
              </p:nvGrpSpPr>
              <p:grpSpPr>
                <a:xfrm>
                  <a:off x="5457077" y="2481325"/>
                  <a:ext cx="304095" cy="171750"/>
                  <a:chOff x="5457077" y="2481325"/>
                  <a:chExt cx="304095" cy="171750"/>
                </a:xfrm>
                <a:solidFill>
                  <a:srgbClr val="000000"/>
                </a:solidFill>
              </p:grpSpPr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41B2235D-FAC2-BF8A-18D8-3862ABED3F56}"/>
                      </a:ext>
                    </a:extLst>
                  </p:cNvPr>
                  <p:cNvSpPr/>
                  <p:nvPr/>
                </p:nvSpPr>
                <p:spPr>
                  <a:xfrm>
                    <a:off x="5603837" y="2481325"/>
                    <a:ext cx="9459" cy="32981"/>
                  </a:xfrm>
                  <a:custGeom>
                    <a:avLst/>
                    <a:gdLst>
                      <a:gd name="connsiteX0" fmla="*/ 121 w 9459"/>
                      <a:gd name="connsiteY0" fmla="*/ 234 h 32981"/>
                      <a:gd name="connsiteX1" fmla="*/ 121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121" y="234"/>
                        </a:moveTo>
                        <a:lnTo>
                          <a:pt x="121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4" name="Graphic 182">
                    <a:extLst>
                      <a:ext uri="{FF2B5EF4-FFF2-40B4-BE49-F238E27FC236}">
                        <a16:creationId xmlns:a16="http://schemas.microsoft.com/office/drawing/2014/main" id="{D2D84E18-9B60-41FB-91E1-42B9799ADF12}"/>
                      </a:ext>
                    </a:extLst>
                  </p:cNvPr>
                  <p:cNvGrpSpPr/>
                  <p:nvPr/>
                </p:nvGrpSpPr>
                <p:grpSpPr>
                  <a:xfrm>
                    <a:off x="5457077" y="2549618"/>
                    <a:ext cx="304095" cy="101965"/>
                    <a:chOff x="5457077" y="2549618"/>
                    <a:chExt cx="304095" cy="101965"/>
                  </a:xfrm>
                  <a:solidFill>
                    <a:srgbClr val="000000"/>
                  </a:solidFill>
                </p:grpSpPr>
                <p:sp>
                  <p:nvSpPr>
                    <p:cNvPr id="185" name="Freeform 184">
                      <a:extLst>
                        <a:ext uri="{FF2B5EF4-FFF2-40B4-BE49-F238E27FC236}">
                          <a16:creationId xmlns:a16="http://schemas.microsoft.com/office/drawing/2014/main" id="{6307F350-C502-1A5B-992E-BFAA0569689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457077" y="2600698"/>
                      <a:ext cx="82893" cy="10945"/>
                    </a:xfrm>
                    <a:custGeom>
                      <a:avLst/>
                      <a:gdLst>
                        <a:gd name="connsiteX0" fmla="*/ -2571 w 82893"/>
                        <a:gd name="connsiteY0" fmla="*/ 9187 h 10945"/>
                        <a:gd name="connsiteX1" fmla="*/ 80322 w 82893"/>
                        <a:gd name="connsiteY1" fmla="*/ 9187 h 10945"/>
                        <a:gd name="connsiteX2" fmla="*/ 80322 w 82893"/>
                        <a:gd name="connsiteY2" fmla="*/ -1759 h 10945"/>
                        <a:gd name="connsiteX3" fmla="*/ -2571 w 82893"/>
                        <a:gd name="connsiteY3" fmla="*/ -1759 h 10945"/>
                        <a:gd name="connsiteX4" fmla="*/ -2571 w 82893"/>
                        <a:gd name="connsiteY4" fmla="*/ 9187 h 10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893" h="10945">
                          <a:moveTo>
                            <a:pt x="-2571" y="9187"/>
                          </a:moveTo>
                          <a:lnTo>
                            <a:pt x="80322" y="9187"/>
                          </a:lnTo>
                          <a:lnTo>
                            <a:pt x="80322" y="-1759"/>
                          </a:lnTo>
                          <a:lnTo>
                            <a:pt x="-2571" y="-1759"/>
                          </a:lnTo>
                          <a:lnTo>
                            <a:pt x="-2571" y="91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6" name="Freeform 185">
                      <a:extLst>
                        <a:ext uri="{FF2B5EF4-FFF2-40B4-BE49-F238E27FC236}">
                          <a16:creationId xmlns:a16="http://schemas.microsoft.com/office/drawing/2014/main" id="{9B91B973-7083-3AE9-A6C9-AA7BB81057D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562742" y="2549618"/>
                      <a:ext cx="66732" cy="99788"/>
                    </a:xfrm>
                    <a:custGeom>
                      <a:avLst/>
                      <a:gdLst>
                        <a:gd name="connsiteX0" fmla="*/ 31442 w 66732"/>
                        <a:gd name="connsiteY0" fmla="*/ 87400 h 99788"/>
                        <a:gd name="connsiteX1" fmla="*/ 16275 w 66732"/>
                        <a:gd name="connsiteY1" fmla="*/ 77505 h 99788"/>
                        <a:gd name="connsiteX2" fmla="*/ 11205 w 66732"/>
                        <a:gd name="connsiteY2" fmla="*/ 47781 h 99788"/>
                        <a:gd name="connsiteX3" fmla="*/ 16275 w 66732"/>
                        <a:gd name="connsiteY3" fmla="*/ 18118 h 99788"/>
                        <a:gd name="connsiteX4" fmla="*/ 31442 w 66732"/>
                        <a:gd name="connsiteY4" fmla="*/ 8224 h 99788"/>
                        <a:gd name="connsiteX5" fmla="*/ 46671 w 66732"/>
                        <a:gd name="connsiteY5" fmla="*/ 18118 h 99788"/>
                        <a:gd name="connsiteX6" fmla="*/ 51762 w 66732"/>
                        <a:gd name="connsiteY6" fmla="*/ 47781 h 99788"/>
                        <a:gd name="connsiteX7" fmla="*/ 46671 w 66732"/>
                        <a:gd name="connsiteY7" fmla="*/ 77505 h 99788"/>
                        <a:gd name="connsiteX8" fmla="*/ 31442 w 66732"/>
                        <a:gd name="connsiteY8" fmla="*/ 87400 h 99788"/>
                        <a:gd name="connsiteX9" fmla="*/ 31442 w 66732"/>
                        <a:gd name="connsiteY9" fmla="*/ 97706 h 99788"/>
                        <a:gd name="connsiteX10" fmla="*/ 56252 w 66732"/>
                        <a:gd name="connsiteY10" fmla="*/ 84905 h 99788"/>
                        <a:gd name="connsiteX11" fmla="*/ 64819 w 66732"/>
                        <a:gd name="connsiteY11" fmla="*/ 47781 h 99788"/>
                        <a:gd name="connsiteX12" fmla="*/ 56252 w 66732"/>
                        <a:gd name="connsiteY12" fmla="*/ 10698 h 99788"/>
                        <a:gd name="connsiteX13" fmla="*/ 31442 w 66732"/>
                        <a:gd name="connsiteY13" fmla="*/ -2083 h 99788"/>
                        <a:gd name="connsiteX14" fmla="*/ 6653 w 66732"/>
                        <a:gd name="connsiteY14" fmla="*/ 10698 h 99788"/>
                        <a:gd name="connsiteX15" fmla="*/ -1914 w 66732"/>
                        <a:gd name="connsiteY15" fmla="*/ 47781 h 99788"/>
                        <a:gd name="connsiteX16" fmla="*/ 6653 w 66732"/>
                        <a:gd name="connsiteY16" fmla="*/ 84905 h 99788"/>
                        <a:gd name="connsiteX17" fmla="*/ 31442 w 66732"/>
                        <a:gd name="connsiteY17" fmla="*/ 97706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442" y="87400"/>
                          </a:moveTo>
                          <a:cubicBezTo>
                            <a:pt x="24724" y="87400"/>
                            <a:pt x="19668" y="84101"/>
                            <a:pt x="16275" y="77505"/>
                          </a:cubicBezTo>
                          <a:cubicBezTo>
                            <a:pt x="12895" y="70923"/>
                            <a:pt x="11205" y="61015"/>
                            <a:pt x="11205" y="47781"/>
                          </a:cubicBezTo>
                          <a:cubicBezTo>
                            <a:pt x="11205" y="34602"/>
                            <a:pt x="12895" y="24715"/>
                            <a:pt x="16275" y="18118"/>
                          </a:cubicBezTo>
                          <a:cubicBezTo>
                            <a:pt x="19668" y="11522"/>
                            <a:pt x="24724" y="8224"/>
                            <a:pt x="31442" y="8224"/>
                          </a:cubicBezTo>
                          <a:cubicBezTo>
                            <a:pt x="38215" y="8224"/>
                            <a:pt x="43292" y="11522"/>
                            <a:pt x="46671" y="18118"/>
                          </a:cubicBezTo>
                          <a:cubicBezTo>
                            <a:pt x="50065" y="24715"/>
                            <a:pt x="51762" y="34602"/>
                            <a:pt x="51762" y="47781"/>
                          </a:cubicBezTo>
                          <a:cubicBezTo>
                            <a:pt x="51762" y="61015"/>
                            <a:pt x="50065" y="70923"/>
                            <a:pt x="46671" y="77505"/>
                          </a:cubicBezTo>
                          <a:cubicBezTo>
                            <a:pt x="43292" y="84101"/>
                            <a:pt x="38215" y="87400"/>
                            <a:pt x="31442" y="87400"/>
                          </a:cubicBezTo>
                          <a:close/>
                          <a:moveTo>
                            <a:pt x="31442" y="97706"/>
                          </a:moveTo>
                          <a:cubicBezTo>
                            <a:pt x="42271" y="97706"/>
                            <a:pt x="50541" y="93439"/>
                            <a:pt x="56252" y="84905"/>
                          </a:cubicBezTo>
                          <a:cubicBezTo>
                            <a:pt x="61963" y="76385"/>
                            <a:pt x="64819" y="64010"/>
                            <a:pt x="64819" y="47781"/>
                          </a:cubicBezTo>
                          <a:cubicBezTo>
                            <a:pt x="64819" y="31593"/>
                            <a:pt x="61963" y="19231"/>
                            <a:pt x="56252" y="10698"/>
                          </a:cubicBezTo>
                          <a:cubicBezTo>
                            <a:pt x="50541" y="2177"/>
                            <a:pt x="42271" y="-2083"/>
                            <a:pt x="31442" y="-2083"/>
                          </a:cubicBezTo>
                          <a:cubicBezTo>
                            <a:pt x="20627" y="-2083"/>
                            <a:pt x="12364" y="2177"/>
                            <a:pt x="6653" y="10698"/>
                          </a:cubicBezTo>
                          <a:cubicBezTo>
                            <a:pt x="942" y="19231"/>
                            <a:pt x="-1914" y="31593"/>
                            <a:pt x="-1914" y="47781"/>
                          </a:cubicBezTo>
                          <a:cubicBezTo>
                            <a:pt x="-1914" y="64010"/>
                            <a:pt x="942" y="76385"/>
                            <a:pt x="6653" y="84905"/>
                          </a:cubicBezTo>
                          <a:cubicBezTo>
                            <a:pt x="12364" y="93439"/>
                            <a:pt x="20627" y="97706"/>
                            <a:pt x="31442" y="9770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89" name="Freeform 188">
                      <a:extLst>
                        <a:ext uri="{FF2B5EF4-FFF2-40B4-BE49-F238E27FC236}">
                          <a16:creationId xmlns:a16="http://schemas.microsoft.com/office/drawing/2014/main" id="{C1B89489-E426-DDA2-7229-FDC00B4ADE7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52420" y="2631165"/>
                      <a:ext cx="13656" cy="16366"/>
                    </a:xfrm>
                    <a:custGeom>
                      <a:avLst/>
                      <a:gdLst>
                        <a:gd name="connsiteX0" fmla="*/ -887 w 13656"/>
                        <a:gd name="connsiteY0" fmla="*/ 16221 h 16366"/>
                        <a:gd name="connsiteX1" fmla="*/ 12770 w 13656"/>
                        <a:gd name="connsiteY1" fmla="*/ 16221 h 16366"/>
                        <a:gd name="connsiteX2" fmla="*/ 12770 w 13656"/>
                        <a:gd name="connsiteY2" fmla="*/ -146 h 16366"/>
                        <a:gd name="connsiteX3" fmla="*/ -887 w 13656"/>
                        <a:gd name="connsiteY3" fmla="*/ -146 h 16366"/>
                        <a:gd name="connsiteX4" fmla="*/ -887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887" y="16221"/>
                          </a:moveTo>
                          <a:lnTo>
                            <a:pt x="12770" y="16221"/>
                          </a:lnTo>
                          <a:lnTo>
                            <a:pt x="12770" y="-146"/>
                          </a:lnTo>
                          <a:lnTo>
                            <a:pt x="-887" y="-146"/>
                          </a:lnTo>
                          <a:lnTo>
                            <a:pt x="-887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0" name="Freeform 189">
                      <a:extLst>
                        <a:ext uri="{FF2B5EF4-FFF2-40B4-BE49-F238E27FC236}">
                          <a16:creationId xmlns:a16="http://schemas.microsoft.com/office/drawing/2014/main" id="{0E4411F0-A18D-C369-103B-1BA6AD6C69B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689611" y="2549618"/>
                      <a:ext cx="66670" cy="99788"/>
                    </a:xfrm>
                    <a:custGeom>
                      <a:avLst/>
                      <a:gdLst>
                        <a:gd name="connsiteX0" fmla="*/ 32549 w 66670"/>
                        <a:gd name="connsiteY0" fmla="*/ 53058 h 99788"/>
                        <a:gd name="connsiteX1" fmla="*/ 18603 w 66670"/>
                        <a:gd name="connsiteY1" fmla="*/ 47059 h 99788"/>
                        <a:gd name="connsiteX2" fmla="*/ 13471 w 66670"/>
                        <a:gd name="connsiteY2" fmla="*/ 30651 h 99788"/>
                        <a:gd name="connsiteX3" fmla="*/ 18603 w 66670"/>
                        <a:gd name="connsiteY3" fmla="*/ 14243 h 99788"/>
                        <a:gd name="connsiteX4" fmla="*/ 32549 w 66670"/>
                        <a:gd name="connsiteY4" fmla="*/ 8224 h 99788"/>
                        <a:gd name="connsiteX5" fmla="*/ 46475 w 66670"/>
                        <a:gd name="connsiteY5" fmla="*/ 14243 h 99788"/>
                        <a:gd name="connsiteX6" fmla="*/ 51607 w 66670"/>
                        <a:gd name="connsiteY6" fmla="*/ 30651 h 99788"/>
                        <a:gd name="connsiteX7" fmla="*/ 46475 w 66670"/>
                        <a:gd name="connsiteY7" fmla="*/ 47059 h 99788"/>
                        <a:gd name="connsiteX8" fmla="*/ 32549 w 66670"/>
                        <a:gd name="connsiteY8" fmla="*/ 53058 h 99788"/>
                        <a:gd name="connsiteX9" fmla="*/ 58477 w 66670"/>
                        <a:gd name="connsiteY9" fmla="*/ 93852 h 99788"/>
                        <a:gd name="connsiteX10" fmla="*/ 58477 w 66670"/>
                        <a:gd name="connsiteY10" fmla="*/ 81999 h 99788"/>
                        <a:gd name="connsiteX11" fmla="*/ 48544 w 66670"/>
                        <a:gd name="connsiteY11" fmla="*/ 85524 h 99788"/>
                        <a:gd name="connsiteX12" fmla="*/ 38612 w 66670"/>
                        <a:gd name="connsiteY12" fmla="*/ 86761 h 99788"/>
                        <a:gd name="connsiteX13" fmla="*/ 18851 w 66670"/>
                        <a:gd name="connsiteY13" fmla="*/ 78062 h 99788"/>
                        <a:gd name="connsiteX14" fmla="*/ 11071 w 66670"/>
                        <a:gd name="connsiteY14" fmla="*/ 51780 h 99788"/>
                        <a:gd name="connsiteX15" fmla="*/ 20631 w 66670"/>
                        <a:gd name="connsiteY15" fmla="*/ 60376 h 99788"/>
                        <a:gd name="connsiteX16" fmla="*/ 33315 w 66670"/>
                        <a:gd name="connsiteY16" fmla="*/ 63364 h 99788"/>
                        <a:gd name="connsiteX17" fmla="*/ 56304 w 66670"/>
                        <a:gd name="connsiteY17" fmla="*/ 54563 h 99788"/>
                        <a:gd name="connsiteX18" fmla="*/ 64746 w 66670"/>
                        <a:gd name="connsiteY18" fmla="*/ 30651 h 99788"/>
                        <a:gd name="connsiteX19" fmla="*/ 55952 w 66670"/>
                        <a:gd name="connsiteY19" fmla="*/ 6863 h 99788"/>
                        <a:gd name="connsiteX20" fmla="*/ 32549 w 66670"/>
                        <a:gd name="connsiteY20" fmla="*/ -2083 h 99788"/>
                        <a:gd name="connsiteX21" fmla="*/ 6932 w 66670"/>
                        <a:gd name="connsiteY21" fmla="*/ 10698 h 99788"/>
                        <a:gd name="connsiteX22" fmla="*/ -1924 w 66670"/>
                        <a:gd name="connsiteY22" fmla="*/ 47781 h 99788"/>
                        <a:gd name="connsiteX23" fmla="*/ 8939 w 66670"/>
                        <a:gd name="connsiteY23" fmla="*/ 84143 h 99788"/>
                        <a:gd name="connsiteX24" fmla="*/ 38095 w 66670"/>
                        <a:gd name="connsiteY24" fmla="*/ 97706 h 99788"/>
                        <a:gd name="connsiteX25" fmla="*/ 48027 w 66670"/>
                        <a:gd name="connsiteY25" fmla="*/ 96737 h 99788"/>
                        <a:gd name="connsiteX26" fmla="*/ 58477 w 66670"/>
                        <a:gd name="connsiteY26" fmla="*/ 93852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70" h="99788">
                          <a:moveTo>
                            <a:pt x="32549" y="53058"/>
                          </a:moveTo>
                          <a:cubicBezTo>
                            <a:pt x="26687" y="53058"/>
                            <a:pt x="22038" y="51058"/>
                            <a:pt x="18603" y="47059"/>
                          </a:cubicBezTo>
                          <a:cubicBezTo>
                            <a:pt x="15182" y="43074"/>
                            <a:pt x="13471" y="37605"/>
                            <a:pt x="13471" y="30651"/>
                          </a:cubicBezTo>
                          <a:cubicBezTo>
                            <a:pt x="13471" y="23739"/>
                            <a:pt x="15182" y="18269"/>
                            <a:pt x="18603" y="14243"/>
                          </a:cubicBezTo>
                          <a:cubicBezTo>
                            <a:pt x="22038" y="10230"/>
                            <a:pt x="26687" y="8224"/>
                            <a:pt x="32549" y="8224"/>
                          </a:cubicBezTo>
                          <a:cubicBezTo>
                            <a:pt x="38412" y="8224"/>
                            <a:pt x="43054" y="10230"/>
                            <a:pt x="46475" y="14243"/>
                          </a:cubicBezTo>
                          <a:cubicBezTo>
                            <a:pt x="49896" y="18269"/>
                            <a:pt x="51607" y="23739"/>
                            <a:pt x="51607" y="30651"/>
                          </a:cubicBezTo>
                          <a:cubicBezTo>
                            <a:pt x="51607" y="37605"/>
                            <a:pt x="49896" y="43074"/>
                            <a:pt x="46475" y="47059"/>
                          </a:cubicBezTo>
                          <a:cubicBezTo>
                            <a:pt x="43054" y="51058"/>
                            <a:pt x="38412" y="53058"/>
                            <a:pt x="32549" y="53058"/>
                          </a:cubicBezTo>
                          <a:close/>
                          <a:moveTo>
                            <a:pt x="58477" y="93852"/>
                          </a:moveTo>
                          <a:lnTo>
                            <a:pt x="58477" y="81999"/>
                          </a:lnTo>
                          <a:cubicBezTo>
                            <a:pt x="55193" y="83538"/>
                            <a:pt x="51883" y="84713"/>
                            <a:pt x="48544" y="85524"/>
                          </a:cubicBezTo>
                          <a:cubicBezTo>
                            <a:pt x="45206" y="86348"/>
                            <a:pt x="41895" y="86761"/>
                            <a:pt x="38612" y="86761"/>
                          </a:cubicBezTo>
                          <a:cubicBezTo>
                            <a:pt x="29990" y="86761"/>
                            <a:pt x="23403" y="83861"/>
                            <a:pt x="18851" y="78062"/>
                          </a:cubicBezTo>
                          <a:cubicBezTo>
                            <a:pt x="14313" y="72263"/>
                            <a:pt x="11719" y="63502"/>
                            <a:pt x="11071" y="51780"/>
                          </a:cubicBezTo>
                          <a:cubicBezTo>
                            <a:pt x="13609" y="55518"/>
                            <a:pt x="16796" y="58383"/>
                            <a:pt x="20631" y="60376"/>
                          </a:cubicBezTo>
                          <a:cubicBezTo>
                            <a:pt x="24479" y="62368"/>
                            <a:pt x="28707" y="63364"/>
                            <a:pt x="33315" y="63364"/>
                          </a:cubicBezTo>
                          <a:cubicBezTo>
                            <a:pt x="43013" y="63364"/>
                            <a:pt x="50676" y="60431"/>
                            <a:pt x="56304" y="54563"/>
                          </a:cubicBezTo>
                          <a:cubicBezTo>
                            <a:pt x="61932" y="48708"/>
                            <a:pt x="64746" y="40738"/>
                            <a:pt x="64746" y="30651"/>
                          </a:cubicBezTo>
                          <a:cubicBezTo>
                            <a:pt x="64746" y="20771"/>
                            <a:pt x="61815" y="12841"/>
                            <a:pt x="55952" y="6863"/>
                          </a:cubicBezTo>
                          <a:cubicBezTo>
                            <a:pt x="50089" y="899"/>
                            <a:pt x="42288" y="-2083"/>
                            <a:pt x="32549" y="-2083"/>
                          </a:cubicBezTo>
                          <a:cubicBezTo>
                            <a:pt x="21375" y="-2083"/>
                            <a:pt x="12836" y="2177"/>
                            <a:pt x="6932" y="10698"/>
                          </a:cubicBezTo>
                          <a:cubicBezTo>
                            <a:pt x="1028" y="19231"/>
                            <a:pt x="-1924" y="31593"/>
                            <a:pt x="-1924" y="47781"/>
                          </a:cubicBezTo>
                          <a:cubicBezTo>
                            <a:pt x="-1924" y="62980"/>
                            <a:pt x="1697" y="75100"/>
                            <a:pt x="8939" y="84143"/>
                          </a:cubicBezTo>
                          <a:cubicBezTo>
                            <a:pt x="16182" y="93185"/>
                            <a:pt x="25900" y="97706"/>
                            <a:pt x="38095" y="97706"/>
                          </a:cubicBezTo>
                          <a:cubicBezTo>
                            <a:pt x="41378" y="97706"/>
                            <a:pt x="44689" y="97383"/>
                            <a:pt x="48027" y="96737"/>
                          </a:cubicBezTo>
                          <a:cubicBezTo>
                            <a:pt x="51365" y="96092"/>
                            <a:pt x="54849" y="95130"/>
                            <a:pt x="58477" y="9385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1" name="Graphic 182">
                  <a:extLst>
                    <a:ext uri="{FF2B5EF4-FFF2-40B4-BE49-F238E27FC236}">
                      <a16:creationId xmlns:a16="http://schemas.microsoft.com/office/drawing/2014/main" id="{CFFE4BCE-72C5-6AD0-3F4F-DAD0EAC17903}"/>
                    </a:ext>
                  </a:extLst>
                </p:cNvPr>
                <p:cNvGrpSpPr/>
                <p:nvPr/>
              </p:nvGrpSpPr>
              <p:grpSpPr>
                <a:xfrm>
                  <a:off x="6032893" y="2481325"/>
                  <a:ext cx="299091" cy="171750"/>
                  <a:chOff x="6032893" y="2481325"/>
                  <a:chExt cx="299091" cy="171750"/>
                </a:xfrm>
                <a:solidFill>
                  <a:srgbClr val="000000"/>
                </a:solidFill>
              </p:grpSpPr>
              <p:sp>
                <p:nvSpPr>
                  <p:cNvPr id="192" name="Freeform 191">
                    <a:extLst>
                      <a:ext uri="{FF2B5EF4-FFF2-40B4-BE49-F238E27FC236}">
                        <a16:creationId xmlns:a16="http://schemas.microsoft.com/office/drawing/2014/main" id="{76A5454A-32C9-CC1B-13EB-B6F9EC53A4BD}"/>
                      </a:ext>
                    </a:extLst>
                  </p:cNvPr>
                  <p:cNvSpPr/>
                  <p:nvPr/>
                </p:nvSpPr>
                <p:spPr>
                  <a:xfrm>
                    <a:off x="6179653" y="2481325"/>
                    <a:ext cx="9459" cy="32981"/>
                  </a:xfrm>
                  <a:custGeom>
                    <a:avLst/>
                    <a:gdLst>
                      <a:gd name="connsiteX0" fmla="*/ 182 w 9459"/>
                      <a:gd name="connsiteY0" fmla="*/ 234 h 32981"/>
                      <a:gd name="connsiteX1" fmla="*/ 182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182" y="234"/>
                        </a:moveTo>
                        <a:lnTo>
                          <a:pt x="182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93" name="Graphic 182">
                    <a:extLst>
                      <a:ext uri="{FF2B5EF4-FFF2-40B4-BE49-F238E27FC236}">
                        <a16:creationId xmlns:a16="http://schemas.microsoft.com/office/drawing/2014/main" id="{DCC60C8B-CF38-E8AE-E09B-2CAD7A809E40}"/>
                      </a:ext>
                    </a:extLst>
                  </p:cNvPr>
                  <p:cNvGrpSpPr/>
                  <p:nvPr/>
                </p:nvGrpSpPr>
                <p:grpSpPr>
                  <a:xfrm>
                    <a:off x="6032893" y="2549618"/>
                    <a:ext cx="299091" cy="101965"/>
                    <a:chOff x="6032893" y="2549618"/>
                    <a:chExt cx="299091" cy="101965"/>
                  </a:xfrm>
                  <a:solidFill>
                    <a:srgbClr val="000000"/>
                  </a:solidFill>
                </p:grpSpPr>
                <p:sp>
                  <p:nvSpPr>
                    <p:cNvPr id="194" name="Freeform 193">
                      <a:extLst>
                        <a:ext uri="{FF2B5EF4-FFF2-40B4-BE49-F238E27FC236}">
                          <a16:creationId xmlns:a16="http://schemas.microsoft.com/office/drawing/2014/main" id="{37145BAB-FDD1-4C9C-79EB-187E927B9F8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32893" y="2600698"/>
                      <a:ext cx="82893" cy="10945"/>
                    </a:xfrm>
                    <a:custGeom>
                      <a:avLst/>
                      <a:gdLst>
                        <a:gd name="connsiteX0" fmla="*/ -2510 w 82893"/>
                        <a:gd name="connsiteY0" fmla="*/ 9187 h 10945"/>
                        <a:gd name="connsiteX1" fmla="*/ 80383 w 82893"/>
                        <a:gd name="connsiteY1" fmla="*/ 9187 h 10945"/>
                        <a:gd name="connsiteX2" fmla="*/ 80383 w 82893"/>
                        <a:gd name="connsiteY2" fmla="*/ -1759 h 10945"/>
                        <a:gd name="connsiteX3" fmla="*/ -2510 w 82893"/>
                        <a:gd name="connsiteY3" fmla="*/ -1759 h 10945"/>
                        <a:gd name="connsiteX4" fmla="*/ -2510 w 82893"/>
                        <a:gd name="connsiteY4" fmla="*/ 9187 h 10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893" h="10945">
                          <a:moveTo>
                            <a:pt x="-2510" y="9187"/>
                          </a:moveTo>
                          <a:lnTo>
                            <a:pt x="80383" y="9187"/>
                          </a:lnTo>
                          <a:lnTo>
                            <a:pt x="80383" y="-1759"/>
                          </a:lnTo>
                          <a:lnTo>
                            <a:pt x="-2510" y="-1759"/>
                          </a:lnTo>
                          <a:lnTo>
                            <a:pt x="-2510" y="91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5" name="Freeform 194">
                      <a:extLst>
                        <a:ext uri="{FF2B5EF4-FFF2-40B4-BE49-F238E27FC236}">
                          <a16:creationId xmlns:a16="http://schemas.microsoft.com/office/drawing/2014/main" id="{D57A8DB6-90A6-1662-2747-14897A9200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138558" y="2549618"/>
                      <a:ext cx="66732" cy="99788"/>
                    </a:xfrm>
                    <a:custGeom>
                      <a:avLst/>
                      <a:gdLst>
                        <a:gd name="connsiteX0" fmla="*/ 31503 w 66732"/>
                        <a:gd name="connsiteY0" fmla="*/ 87400 h 99788"/>
                        <a:gd name="connsiteX1" fmla="*/ 16335 w 66732"/>
                        <a:gd name="connsiteY1" fmla="*/ 77505 h 99788"/>
                        <a:gd name="connsiteX2" fmla="*/ 11266 w 66732"/>
                        <a:gd name="connsiteY2" fmla="*/ 47781 h 99788"/>
                        <a:gd name="connsiteX3" fmla="*/ 16335 w 66732"/>
                        <a:gd name="connsiteY3" fmla="*/ 18118 h 99788"/>
                        <a:gd name="connsiteX4" fmla="*/ 31503 w 66732"/>
                        <a:gd name="connsiteY4" fmla="*/ 8224 h 99788"/>
                        <a:gd name="connsiteX5" fmla="*/ 46732 w 66732"/>
                        <a:gd name="connsiteY5" fmla="*/ 18118 h 99788"/>
                        <a:gd name="connsiteX6" fmla="*/ 51823 w 66732"/>
                        <a:gd name="connsiteY6" fmla="*/ 47781 h 99788"/>
                        <a:gd name="connsiteX7" fmla="*/ 46732 w 66732"/>
                        <a:gd name="connsiteY7" fmla="*/ 77505 h 99788"/>
                        <a:gd name="connsiteX8" fmla="*/ 31503 w 66732"/>
                        <a:gd name="connsiteY8" fmla="*/ 87400 h 99788"/>
                        <a:gd name="connsiteX9" fmla="*/ 31503 w 66732"/>
                        <a:gd name="connsiteY9" fmla="*/ 97706 h 99788"/>
                        <a:gd name="connsiteX10" fmla="*/ 56313 w 66732"/>
                        <a:gd name="connsiteY10" fmla="*/ 84905 h 99788"/>
                        <a:gd name="connsiteX11" fmla="*/ 64879 w 66732"/>
                        <a:gd name="connsiteY11" fmla="*/ 47781 h 99788"/>
                        <a:gd name="connsiteX12" fmla="*/ 56313 w 66732"/>
                        <a:gd name="connsiteY12" fmla="*/ 10698 h 99788"/>
                        <a:gd name="connsiteX13" fmla="*/ 31503 w 66732"/>
                        <a:gd name="connsiteY13" fmla="*/ -2083 h 99788"/>
                        <a:gd name="connsiteX14" fmla="*/ 6714 w 66732"/>
                        <a:gd name="connsiteY14" fmla="*/ 10698 h 99788"/>
                        <a:gd name="connsiteX15" fmla="*/ -1853 w 66732"/>
                        <a:gd name="connsiteY15" fmla="*/ 47781 h 99788"/>
                        <a:gd name="connsiteX16" fmla="*/ 6714 w 66732"/>
                        <a:gd name="connsiteY16" fmla="*/ 84905 h 99788"/>
                        <a:gd name="connsiteX17" fmla="*/ 31503 w 66732"/>
                        <a:gd name="connsiteY17" fmla="*/ 97706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503" y="87400"/>
                          </a:moveTo>
                          <a:cubicBezTo>
                            <a:pt x="24785" y="87400"/>
                            <a:pt x="19729" y="84101"/>
                            <a:pt x="16335" y="77505"/>
                          </a:cubicBezTo>
                          <a:cubicBezTo>
                            <a:pt x="12956" y="70923"/>
                            <a:pt x="11266" y="61015"/>
                            <a:pt x="11266" y="47781"/>
                          </a:cubicBezTo>
                          <a:cubicBezTo>
                            <a:pt x="11266" y="34602"/>
                            <a:pt x="12956" y="24715"/>
                            <a:pt x="16335" y="18118"/>
                          </a:cubicBezTo>
                          <a:cubicBezTo>
                            <a:pt x="19729" y="11522"/>
                            <a:pt x="24785" y="8224"/>
                            <a:pt x="31503" y="8224"/>
                          </a:cubicBezTo>
                          <a:cubicBezTo>
                            <a:pt x="38276" y="8224"/>
                            <a:pt x="43353" y="11522"/>
                            <a:pt x="46732" y="18118"/>
                          </a:cubicBezTo>
                          <a:cubicBezTo>
                            <a:pt x="50126" y="24715"/>
                            <a:pt x="51823" y="34602"/>
                            <a:pt x="51823" y="47781"/>
                          </a:cubicBezTo>
                          <a:cubicBezTo>
                            <a:pt x="51823" y="61015"/>
                            <a:pt x="50126" y="70923"/>
                            <a:pt x="46732" y="77505"/>
                          </a:cubicBezTo>
                          <a:cubicBezTo>
                            <a:pt x="43353" y="84101"/>
                            <a:pt x="38276" y="87400"/>
                            <a:pt x="31503" y="87400"/>
                          </a:cubicBezTo>
                          <a:close/>
                          <a:moveTo>
                            <a:pt x="31503" y="97706"/>
                          </a:moveTo>
                          <a:cubicBezTo>
                            <a:pt x="42332" y="97706"/>
                            <a:pt x="50602" y="93439"/>
                            <a:pt x="56313" y="84905"/>
                          </a:cubicBezTo>
                          <a:cubicBezTo>
                            <a:pt x="62024" y="76385"/>
                            <a:pt x="64879" y="64010"/>
                            <a:pt x="64879" y="47781"/>
                          </a:cubicBezTo>
                          <a:cubicBezTo>
                            <a:pt x="64879" y="31593"/>
                            <a:pt x="62024" y="19231"/>
                            <a:pt x="56313" y="10698"/>
                          </a:cubicBezTo>
                          <a:cubicBezTo>
                            <a:pt x="50602" y="2177"/>
                            <a:pt x="42332" y="-2083"/>
                            <a:pt x="31503" y="-2083"/>
                          </a:cubicBezTo>
                          <a:cubicBezTo>
                            <a:pt x="20688" y="-2083"/>
                            <a:pt x="12425" y="2177"/>
                            <a:pt x="6714" y="10698"/>
                          </a:cubicBezTo>
                          <a:cubicBezTo>
                            <a:pt x="1003" y="19231"/>
                            <a:pt x="-1853" y="31593"/>
                            <a:pt x="-1853" y="47781"/>
                          </a:cubicBezTo>
                          <a:cubicBezTo>
                            <a:pt x="-1853" y="64010"/>
                            <a:pt x="1003" y="76385"/>
                            <a:pt x="6714" y="84905"/>
                          </a:cubicBezTo>
                          <a:cubicBezTo>
                            <a:pt x="12425" y="93439"/>
                            <a:pt x="20688" y="97706"/>
                            <a:pt x="31503" y="9770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7" name="Freeform 196">
                      <a:extLst>
                        <a:ext uri="{FF2B5EF4-FFF2-40B4-BE49-F238E27FC236}">
                          <a16:creationId xmlns:a16="http://schemas.microsoft.com/office/drawing/2014/main" id="{9064BAC5-C881-7ACA-2B6B-D9425F6E67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228235" y="2631165"/>
                      <a:ext cx="13656" cy="16366"/>
                    </a:xfrm>
                    <a:custGeom>
                      <a:avLst/>
                      <a:gdLst>
                        <a:gd name="connsiteX0" fmla="*/ -826 w 13656"/>
                        <a:gd name="connsiteY0" fmla="*/ 16221 h 16366"/>
                        <a:gd name="connsiteX1" fmla="*/ 12831 w 13656"/>
                        <a:gd name="connsiteY1" fmla="*/ 16221 h 16366"/>
                        <a:gd name="connsiteX2" fmla="*/ 12831 w 13656"/>
                        <a:gd name="connsiteY2" fmla="*/ -146 h 16366"/>
                        <a:gd name="connsiteX3" fmla="*/ -826 w 13656"/>
                        <a:gd name="connsiteY3" fmla="*/ -146 h 16366"/>
                        <a:gd name="connsiteX4" fmla="*/ -826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826" y="16221"/>
                          </a:moveTo>
                          <a:lnTo>
                            <a:pt x="12831" y="16221"/>
                          </a:lnTo>
                          <a:lnTo>
                            <a:pt x="12831" y="-146"/>
                          </a:lnTo>
                          <a:lnTo>
                            <a:pt x="-826" y="-146"/>
                          </a:lnTo>
                          <a:lnTo>
                            <a:pt x="-826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98" name="Freeform 197">
                      <a:extLst>
                        <a:ext uri="{FF2B5EF4-FFF2-40B4-BE49-F238E27FC236}">
                          <a16:creationId xmlns:a16="http://schemas.microsoft.com/office/drawing/2014/main" id="{9BF5E36E-DE80-50E5-1560-11F136823BB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265882" y="2549618"/>
                      <a:ext cx="61290" cy="97913"/>
                    </a:xfrm>
                    <a:custGeom>
                      <a:avLst/>
                      <a:gdLst>
                        <a:gd name="connsiteX0" fmla="*/ 13950 w 61290"/>
                        <a:gd name="connsiteY0" fmla="*/ 8817 h 97913"/>
                        <a:gd name="connsiteX1" fmla="*/ 59535 w 61290"/>
                        <a:gd name="connsiteY1" fmla="*/ 8817 h 97913"/>
                        <a:gd name="connsiteX2" fmla="*/ 59535 w 61290"/>
                        <a:gd name="connsiteY2" fmla="*/ -2128 h 97913"/>
                        <a:gd name="connsiteX3" fmla="*/ -1755 w 61290"/>
                        <a:gd name="connsiteY3" fmla="*/ -2128 h 97913"/>
                        <a:gd name="connsiteX4" fmla="*/ -1755 w 61290"/>
                        <a:gd name="connsiteY4" fmla="*/ 8817 h 97913"/>
                        <a:gd name="connsiteX5" fmla="*/ 18502 w 61290"/>
                        <a:gd name="connsiteY5" fmla="*/ 29389 h 97913"/>
                        <a:gd name="connsiteX6" fmla="*/ 34642 w 61290"/>
                        <a:gd name="connsiteY6" fmla="*/ 46066 h 97913"/>
                        <a:gd name="connsiteX7" fmla="*/ 43395 w 61290"/>
                        <a:gd name="connsiteY7" fmla="*/ 57939 h 97913"/>
                        <a:gd name="connsiteX8" fmla="*/ 45899 w 61290"/>
                        <a:gd name="connsiteY8" fmla="*/ 67503 h 97913"/>
                        <a:gd name="connsiteX9" fmla="*/ 40498 w 61290"/>
                        <a:gd name="connsiteY9" fmla="*/ 79995 h 97913"/>
                        <a:gd name="connsiteX10" fmla="*/ 26427 w 61290"/>
                        <a:gd name="connsiteY10" fmla="*/ 84839 h 97913"/>
                        <a:gd name="connsiteX11" fmla="*/ 13453 w 61290"/>
                        <a:gd name="connsiteY11" fmla="*/ 82716 h 97913"/>
                        <a:gd name="connsiteX12" fmla="*/ -1114 w 61290"/>
                        <a:gd name="connsiteY12" fmla="*/ 76264 h 97913"/>
                        <a:gd name="connsiteX13" fmla="*/ -1114 w 61290"/>
                        <a:gd name="connsiteY13" fmla="*/ 89415 h 97913"/>
                        <a:gd name="connsiteX14" fmla="*/ 13619 w 61290"/>
                        <a:gd name="connsiteY14" fmla="*/ 94177 h 97913"/>
                        <a:gd name="connsiteX15" fmla="*/ 26179 w 61290"/>
                        <a:gd name="connsiteY15" fmla="*/ 95785 h 97913"/>
                        <a:gd name="connsiteX16" fmla="*/ 50099 w 61290"/>
                        <a:gd name="connsiteY16" fmla="*/ 88302 h 97913"/>
                        <a:gd name="connsiteX17" fmla="*/ 59018 w 61290"/>
                        <a:gd name="connsiteY17" fmla="*/ 68349 h 97913"/>
                        <a:gd name="connsiteX18" fmla="*/ 56783 w 61290"/>
                        <a:gd name="connsiteY18" fmla="*/ 57094 h 97913"/>
                        <a:gd name="connsiteX19" fmla="*/ 48672 w 61290"/>
                        <a:gd name="connsiteY19" fmla="*/ 44581 h 97913"/>
                        <a:gd name="connsiteX20" fmla="*/ 38388 w 61290"/>
                        <a:gd name="connsiteY20" fmla="*/ 33780 h 97913"/>
                        <a:gd name="connsiteX21" fmla="*/ 13950 w 61290"/>
                        <a:gd name="connsiteY21" fmla="*/ 8817 h 97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3">
                          <a:moveTo>
                            <a:pt x="13950" y="8817"/>
                          </a:moveTo>
                          <a:lnTo>
                            <a:pt x="59535" y="8817"/>
                          </a:lnTo>
                          <a:lnTo>
                            <a:pt x="59535" y="-2128"/>
                          </a:lnTo>
                          <a:lnTo>
                            <a:pt x="-1755" y="-2128"/>
                          </a:lnTo>
                          <a:lnTo>
                            <a:pt x="-1755" y="8817"/>
                          </a:lnTo>
                          <a:cubicBezTo>
                            <a:pt x="3197" y="13929"/>
                            <a:pt x="9950" y="20787"/>
                            <a:pt x="18502" y="29389"/>
                          </a:cubicBezTo>
                          <a:cubicBezTo>
                            <a:pt x="27069" y="38006"/>
                            <a:pt x="32449" y="43565"/>
                            <a:pt x="34642" y="46066"/>
                          </a:cubicBezTo>
                          <a:cubicBezTo>
                            <a:pt x="38822" y="50738"/>
                            <a:pt x="41740" y="54696"/>
                            <a:pt x="43395" y="57939"/>
                          </a:cubicBezTo>
                          <a:cubicBezTo>
                            <a:pt x="45064" y="61182"/>
                            <a:pt x="45899" y="64370"/>
                            <a:pt x="45899" y="67503"/>
                          </a:cubicBezTo>
                          <a:cubicBezTo>
                            <a:pt x="45899" y="72615"/>
                            <a:pt x="44099" y="76779"/>
                            <a:pt x="40498" y="79995"/>
                          </a:cubicBezTo>
                          <a:cubicBezTo>
                            <a:pt x="36898" y="83225"/>
                            <a:pt x="32207" y="84839"/>
                            <a:pt x="26427" y="84839"/>
                          </a:cubicBezTo>
                          <a:cubicBezTo>
                            <a:pt x="22330" y="84839"/>
                            <a:pt x="18006" y="84132"/>
                            <a:pt x="13453" y="82716"/>
                          </a:cubicBezTo>
                          <a:cubicBezTo>
                            <a:pt x="8915" y="81300"/>
                            <a:pt x="4059" y="79150"/>
                            <a:pt x="-1114" y="76264"/>
                          </a:cubicBezTo>
                          <a:lnTo>
                            <a:pt x="-1114" y="89415"/>
                          </a:lnTo>
                          <a:cubicBezTo>
                            <a:pt x="4142" y="91518"/>
                            <a:pt x="9053" y="93105"/>
                            <a:pt x="13619" y="94177"/>
                          </a:cubicBezTo>
                          <a:cubicBezTo>
                            <a:pt x="18199" y="95249"/>
                            <a:pt x="22386" y="95785"/>
                            <a:pt x="26179" y="95785"/>
                          </a:cubicBezTo>
                          <a:cubicBezTo>
                            <a:pt x="36180" y="95785"/>
                            <a:pt x="44154" y="93291"/>
                            <a:pt x="50099" y="88302"/>
                          </a:cubicBezTo>
                          <a:cubicBezTo>
                            <a:pt x="56045" y="83328"/>
                            <a:pt x="59018" y="76676"/>
                            <a:pt x="59018" y="68349"/>
                          </a:cubicBezTo>
                          <a:cubicBezTo>
                            <a:pt x="59018" y="64391"/>
                            <a:pt x="58273" y="60639"/>
                            <a:pt x="56783" y="57094"/>
                          </a:cubicBezTo>
                          <a:cubicBezTo>
                            <a:pt x="55307" y="53562"/>
                            <a:pt x="52603" y="49391"/>
                            <a:pt x="48672" y="44581"/>
                          </a:cubicBezTo>
                          <a:cubicBezTo>
                            <a:pt x="47596" y="43331"/>
                            <a:pt x="44168" y="39730"/>
                            <a:pt x="38388" y="33780"/>
                          </a:cubicBezTo>
                          <a:cubicBezTo>
                            <a:pt x="32621" y="27830"/>
                            <a:pt x="24476" y="19509"/>
                            <a:pt x="13950" y="88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99" name="Graphic 182">
                  <a:extLst>
                    <a:ext uri="{FF2B5EF4-FFF2-40B4-BE49-F238E27FC236}">
                      <a16:creationId xmlns:a16="http://schemas.microsoft.com/office/drawing/2014/main" id="{B402E02A-8E11-AE3C-0131-D1B78CA14E40}"/>
                    </a:ext>
                  </a:extLst>
                </p:cNvPr>
                <p:cNvGrpSpPr/>
                <p:nvPr/>
              </p:nvGrpSpPr>
              <p:grpSpPr>
                <a:xfrm>
                  <a:off x="6658891" y="2481325"/>
                  <a:ext cx="191698" cy="171750"/>
                  <a:chOff x="6658891" y="2481325"/>
                  <a:chExt cx="191698" cy="171750"/>
                </a:xfrm>
                <a:solidFill>
                  <a:srgbClr val="000000"/>
                </a:solidFill>
              </p:grpSpPr>
              <p:sp>
                <p:nvSpPr>
                  <p:cNvPr id="200" name="Freeform 199">
                    <a:extLst>
                      <a:ext uri="{FF2B5EF4-FFF2-40B4-BE49-F238E27FC236}">
                        <a16:creationId xmlns:a16="http://schemas.microsoft.com/office/drawing/2014/main" id="{8D337F73-5F70-A5B9-0BA2-384A41CBB118}"/>
                      </a:ext>
                    </a:extLst>
                  </p:cNvPr>
                  <p:cNvSpPr/>
                  <p:nvPr/>
                </p:nvSpPr>
                <p:spPr>
                  <a:xfrm>
                    <a:off x="6755460" y="2481325"/>
                    <a:ext cx="9459" cy="32981"/>
                  </a:xfrm>
                  <a:custGeom>
                    <a:avLst/>
                    <a:gdLst>
                      <a:gd name="connsiteX0" fmla="*/ 243 w 9459"/>
                      <a:gd name="connsiteY0" fmla="*/ 234 h 32981"/>
                      <a:gd name="connsiteX1" fmla="*/ 243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243" y="234"/>
                        </a:moveTo>
                        <a:lnTo>
                          <a:pt x="243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1" name="Graphic 182">
                    <a:extLst>
                      <a:ext uri="{FF2B5EF4-FFF2-40B4-BE49-F238E27FC236}">
                        <a16:creationId xmlns:a16="http://schemas.microsoft.com/office/drawing/2014/main" id="{835A6233-78B5-6A16-35D7-077D4AAEF3F8}"/>
                      </a:ext>
                    </a:extLst>
                  </p:cNvPr>
                  <p:cNvGrpSpPr/>
                  <p:nvPr/>
                </p:nvGrpSpPr>
                <p:grpSpPr>
                  <a:xfrm>
                    <a:off x="6658891" y="2549618"/>
                    <a:ext cx="191698" cy="101965"/>
                    <a:chOff x="6658891" y="2549618"/>
                    <a:chExt cx="191698" cy="101965"/>
                  </a:xfrm>
                  <a:solidFill>
                    <a:srgbClr val="000000"/>
                  </a:solidFill>
                </p:grpSpPr>
                <p:sp>
                  <p:nvSpPr>
                    <p:cNvPr id="202" name="Freeform 201">
                      <a:extLst>
                        <a:ext uri="{FF2B5EF4-FFF2-40B4-BE49-F238E27FC236}">
                          <a16:creationId xmlns:a16="http://schemas.microsoft.com/office/drawing/2014/main" id="{34AE513F-6EE4-8B7A-FE22-4A6B18EC082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658891" y="2549618"/>
                      <a:ext cx="66732" cy="99788"/>
                    </a:xfrm>
                    <a:custGeom>
                      <a:avLst/>
                      <a:gdLst>
                        <a:gd name="connsiteX0" fmla="*/ 31558 w 66732"/>
                        <a:gd name="connsiteY0" fmla="*/ 87400 h 99788"/>
                        <a:gd name="connsiteX1" fmla="*/ 16390 w 66732"/>
                        <a:gd name="connsiteY1" fmla="*/ 77505 h 99788"/>
                        <a:gd name="connsiteX2" fmla="*/ 11321 w 66732"/>
                        <a:gd name="connsiteY2" fmla="*/ 47781 h 99788"/>
                        <a:gd name="connsiteX3" fmla="*/ 16390 w 66732"/>
                        <a:gd name="connsiteY3" fmla="*/ 18118 h 99788"/>
                        <a:gd name="connsiteX4" fmla="*/ 31558 w 66732"/>
                        <a:gd name="connsiteY4" fmla="*/ 8224 h 99788"/>
                        <a:gd name="connsiteX5" fmla="*/ 46787 w 66732"/>
                        <a:gd name="connsiteY5" fmla="*/ 18118 h 99788"/>
                        <a:gd name="connsiteX6" fmla="*/ 51878 w 66732"/>
                        <a:gd name="connsiteY6" fmla="*/ 47781 h 99788"/>
                        <a:gd name="connsiteX7" fmla="*/ 46787 w 66732"/>
                        <a:gd name="connsiteY7" fmla="*/ 77505 h 99788"/>
                        <a:gd name="connsiteX8" fmla="*/ 31558 w 66732"/>
                        <a:gd name="connsiteY8" fmla="*/ 87400 h 99788"/>
                        <a:gd name="connsiteX9" fmla="*/ 31558 w 66732"/>
                        <a:gd name="connsiteY9" fmla="*/ 97706 h 99788"/>
                        <a:gd name="connsiteX10" fmla="*/ 56368 w 66732"/>
                        <a:gd name="connsiteY10" fmla="*/ 84905 h 99788"/>
                        <a:gd name="connsiteX11" fmla="*/ 64934 w 66732"/>
                        <a:gd name="connsiteY11" fmla="*/ 47781 h 99788"/>
                        <a:gd name="connsiteX12" fmla="*/ 56368 w 66732"/>
                        <a:gd name="connsiteY12" fmla="*/ 10698 h 99788"/>
                        <a:gd name="connsiteX13" fmla="*/ 31558 w 66732"/>
                        <a:gd name="connsiteY13" fmla="*/ -2083 h 99788"/>
                        <a:gd name="connsiteX14" fmla="*/ 6769 w 66732"/>
                        <a:gd name="connsiteY14" fmla="*/ 10698 h 99788"/>
                        <a:gd name="connsiteX15" fmla="*/ -1798 w 66732"/>
                        <a:gd name="connsiteY15" fmla="*/ 47781 h 99788"/>
                        <a:gd name="connsiteX16" fmla="*/ 6769 w 66732"/>
                        <a:gd name="connsiteY16" fmla="*/ 84905 h 99788"/>
                        <a:gd name="connsiteX17" fmla="*/ 31558 w 66732"/>
                        <a:gd name="connsiteY17" fmla="*/ 97706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558" y="87400"/>
                          </a:moveTo>
                          <a:cubicBezTo>
                            <a:pt x="24840" y="87400"/>
                            <a:pt x="19784" y="84101"/>
                            <a:pt x="16390" y="77505"/>
                          </a:cubicBezTo>
                          <a:cubicBezTo>
                            <a:pt x="13011" y="70923"/>
                            <a:pt x="11321" y="61015"/>
                            <a:pt x="11321" y="47781"/>
                          </a:cubicBezTo>
                          <a:cubicBezTo>
                            <a:pt x="11321" y="34602"/>
                            <a:pt x="13011" y="24715"/>
                            <a:pt x="16390" y="18118"/>
                          </a:cubicBezTo>
                          <a:cubicBezTo>
                            <a:pt x="19784" y="11522"/>
                            <a:pt x="24840" y="8224"/>
                            <a:pt x="31558" y="8224"/>
                          </a:cubicBezTo>
                          <a:cubicBezTo>
                            <a:pt x="38331" y="8224"/>
                            <a:pt x="43408" y="11522"/>
                            <a:pt x="46787" y="18118"/>
                          </a:cubicBezTo>
                          <a:cubicBezTo>
                            <a:pt x="50181" y="24715"/>
                            <a:pt x="51878" y="34602"/>
                            <a:pt x="51878" y="47781"/>
                          </a:cubicBezTo>
                          <a:cubicBezTo>
                            <a:pt x="51878" y="61015"/>
                            <a:pt x="50181" y="70923"/>
                            <a:pt x="46787" y="77505"/>
                          </a:cubicBezTo>
                          <a:cubicBezTo>
                            <a:pt x="43408" y="84101"/>
                            <a:pt x="38331" y="87400"/>
                            <a:pt x="31558" y="87400"/>
                          </a:cubicBezTo>
                          <a:close/>
                          <a:moveTo>
                            <a:pt x="31558" y="97706"/>
                          </a:moveTo>
                          <a:cubicBezTo>
                            <a:pt x="42387" y="97706"/>
                            <a:pt x="50657" y="93439"/>
                            <a:pt x="56368" y="84905"/>
                          </a:cubicBezTo>
                          <a:cubicBezTo>
                            <a:pt x="62079" y="76385"/>
                            <a:pt x="64934" y="64010"/>
                            <a:pt x="64934" y="47781"/>
                          </a:cubicBezTo>
                          <a:cubicBezTo>
                            <a:pt x="64934" y="31593"/>
                            <a:pt x="62079" y="19231"/>
                            <a:pt x="56368" y="10698"/>
                          </a:cubicBezTo>
                          <a:cubicBezTo>
                            <a:pt x="50657" y="2177"/>
                            <a:pt x="42387" y="-2083"/>
                            <a:pt x="31558" y="-2083"/>
                          </a:cubicBezTo>
                          <a:cubicBezTo>
                            <a:pt x="20743" y="-2083"/>
                            <a:pt x="12480" y="2177"/>
                            <a:pt x="6769" y="10698"/>
                          </a:cubicBezTo>
                          <a:cubicBezTo>
                            <a:pt x="1058" y="19231"/>
                            <a:pt x="-1798" y="31593"/>
                            <a:pt x="-1798" y="47781"/>
                          </a:cubicBezTo>
                          <a:cubicBezTo>
                            <a:pt x="-1798" y="64010"/>
                            <a:pt x="1058" y="76385"/>
                            <a:pt x="6769" y="84905"/>
                          </a:cubicBezTo>
                          <a:cubicBezTo>
                            <a:pt x="12480" y="93439"/>
                            <a:pt x="20743" y="97706"/>
                            <a:pt x="31558" y="9770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3" name="Freeform 202">
                      <a:extLst>
                        <a:ext uri="{FF2B5EF4-FFF2-40B4-BE49-F238E27FC236}">
                          <a16:creationId xmlns:a16="http://schemas.microsoft.com/office/drawing/2014/main" id="{70E4C849-30DB-BAC6-9828-4B203620935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48568" y="2631165"/>
                      <a:ext cx="13656" cy="16366"/>
                    </a:xfrm>
                    <a:custGeom>
                      <a:avLst/>
                      <a:gdLst>
                        <a:gd name="connsiteX0" fmla="*/ -771 w 13656"/>
                        <a:gd name="connsiteY0" fmla="*/ 16221 h 16366"/>
                        <a:gd name="connsiteX1" fmla="*/ 12886 w 13656"/>
                        <a:gd name="connsiteY1" fmla="*/ 16221 h 16366"/>
                        <a:gd name="connsiteX2" fmla="*/ 12886 w 13656"/>
                        <a:gd name="connsiteY2" fmla="*/ -146 h 16366"/>
                        <a:gd name="connsiteX3" fmla="*/ -771 w 13656"/>
                        <a:gd name="connsiteY3" fmla="*/ -146 h 16366"/>
                        <a:gd name="connsiteX4" fmla="*/ -771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771" y="16221"/>
                          </a:moveTo>
                          <a:lnTo>
                            <a:pt x="12886" y="16221"/>
                          </a:lnTo>
                          <a:lnTo>
                            <a:pt x="12886" y="-146"/>
                          </a:lnTo>
                          <a:lnTo>
                            <a:pt x="-771" y="-146"/>
                          </a:lnTo>
                          <a:lnTo>
                            <a:pt x="-771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4" name="Freeform 203">
                      <a:extLst>
                        <a:ext uri="{FF2B5EF4-FFF2-40B4-BE49-F238E27FC236}">
                          <a16:creationId xmlns:a16="http://schemas.microsoft.com/office/drawing/2014/main" id="{9E8F1E6F-660E-1F70-4F55-9F2F4BFB65C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786215" y="2549618"/>
                      <a:ext cx="61290" cy="97913"/>
                    </a:xfrm>
                    <a:custGeom>
                      <a:avLst/>
                      <a:gdLst>
                        <a:gd name="connsiteX0" fmla="*/ 14005 w 61290"/>
                        <a:gd name="connsiteY0" fmla="*/ 8817 h 97913"/>
                        <a:gd name="connsiteX1" fmla="*/ 59590 w 61290"/>
                        <a:gd name="connsiteY1" fmla="*/ 8817 h 97913"/>
                        <a:gd name="connsiteX2" fmla="*/ 59590 w 61290"/>
                        <a:gd name="connsiteY2" fmla="*/ -2128 h 97913"/>
                        <a:gd name="connsiteX3" fmla="*/ -1700 w 61290"/>
                        <a:gd name="connsiteY3" fmla="*/ -2128 h 97913"/>
                        <a:gd name="connsiteX4" fmla="*/ -1700 w 61290"/>
                        <a:gd name="connsiteY4" fmla="*/ 8817 h 97913"/>
                        <a:gd name="connsiteX5" fmla="*/ 18557 w 61290"/>
                        <a:gd name="connsiteY5" fmla="*/ 29389 h 97913"/>
                        <a:gd name="connsiteX6" fmla="*/ 34697 w 61290"/>
                        <a:gd name="connsiteY6" fmla="*/ 46066 h 97913"/>
                        <a:gd name="connsiteX7" fmla="*/ 43450 w 61290"/>
                        <a:gd name="connsiteY7" fmla="*/ 57939 h 97913"/>
                        <a:gd name="connsiteX8" fmla="*/ 45954 w 61290"/>
                        <a:gd name="connsiteY8" fmla="*/ 67503 h 97913"/>
                        <a:gd name="connsiteX9" fmla="*/ 40553 w 61290"/>
                        <a:gd name="connsiteY9" fmla="*/ 79995 h 97913"/>
                        <a:gd name="connsiteX10" fmla="*/ 26482 w 61290"/>
                        <a:gd name="connsiteY10" fmla="*/ 84839 h 97913"/>
                        <a:gd name="connsiteX11" fmla="*/ 13508 w 61290"/>
                        <a:gd name="connsiteY11" fmla="*/ 82716 h 97913"/>
                        <a:gd name="connsiteX12" fmla="*/ -1059 w 61290"/>
                        <a:gd name="connsiteY12" fmla="*/ 76264 h 97913"/>
                        <a:gd name="connsiteX13" fmla="*/ -1059 w 61290"/>
                        <a:gd name="connsiteY13" fmla="*/ 89415 h 97913"/>
                        <a:gd name="connsiteX14" fmla="*/ 13674 w 61290"/>
                        <a:gd name="connsiteY14" fmla="*/ 94177 h 97913"/>
                        <a:gd name="connsiteX15" fmla="*/ 26234 w 61290"/>
                        <a:gd name="connsiteY15" fmla="*/ 95785 h 97913"/>
                        <a:gd name="connsiteX16" fmla="*/ 50154 w 61290"/>
                        <a:gd name="connsiteY16" fmla="*/ 88302 h 97913"/>
                        <a:gd name="connsiteX17" fmla="*/ 59073 w 61290"/>
                        <a:gd name="connsiteY17" fmla="*/ 68349 h 97913"/>
                        <a:gd name="connsiteX18" fmla="*/ 56838 w 61290"/>
                        <a:gd name="connsiteY18" fmla="*/ 57094 h 97913"/>
                        <a:gd name="connsiteX19" fmla="*/ 48727 w 61290"/>
                        <a:gd name="connsiteY19" fmla="*/ 44581 h 97913"/>
                        <a:gd name="connsiteX20" fmla="*/ 38443 w 61290"/>
                        <a:gd name="connsiteY20" fmla="*/ 33780 h 97913"/>
                        <a:gd name="connsiteX21" fmla="*/ 14005 w 61290"/>
                        <a:gd name="connsiteY21" fmla="*/ 8817 h 97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3">
                          <a:moveTo>
                            <a:pt x="14005" y="8817"/>
                          </a:moveTo>
                          <a:lnTo>
                            <a:pt x="59590" y="8817"/>
                          </a:lnTo>
                          <a:lnTo>
                            <a:pt x="59590" y="-2128"/>
                          </a:lnTo>
                          <a:lnTo>
                            <a:pt x="-1700" y="-2128"/>
                          </a:lnTo>
                          <a:lnTo>
                            <a:pt x="-1700" y="8817"/>
                          </a:lnTo>
                          <a:cubicBezTo>
                            <a:pt x="3252" y="13929"/>
                            <a:pt x="10005" y="20787"/>
                            <a:pt x="18557" y="29389"/>
                          </a:cubicBezTo>
                          <a:cubicBezTo>
                            <a:pt x="27124" y="38006"/>
                            <a:pt x="32504" y="43565"/>
                            <a:pt x="34697" y="46066"/>
                          </a:cubicBezTo>
                          <a:cubicBezTo>
                            <a:pt x="38877" y="50738"/>
                            <a:pt x="41795" y="54696"/>
                            <a:pt x="43450" y="57939"/>
                          </a:cubicBezTo>
                          <a:cubicBezTo>
                            <a:pt x="45119" y="61182"/>
                            <a:pt x="45954" y="64370"/>
                            <a:pt x="45954" y="67503"/>
                          </a:cubicBezTo>
                          <a:cubicBezTo>
                            <a:pt x="45954" y="72615"/>
                            <a:pt x="44154" y="76779"/>
                            <a:pt x="40553" y="79995"/>
                          </a:cubicBezTo>
                          <a:cubicBezTo>
                            <a:pt x="36953" y="83225"/>
                            <a:pt x="32262" y="84839"/>
                            <a:pt x="26482" y="84839"/>
                          </a:cubicBezTo>
                          <a:cubicBezTo>
                            <a:pt x="22385" y="84839"/>
                            <a:pt x="18061" y="84132"/>
                            <a:pt x="13508" y="82716"/>
                          </a:cubicBezTo>
                          <a:cubicBezTo>
                            <a:pt x="8970" y="81300"/>
                            <a:pt x="4114" y="79150"/>
                            <a:pt x="-1059" y="76264"/>
                          </a:cubicBezTo>
                          <a:lnTo>
                            <a:pt x="-1059" y="89415"/>
                          </a:lnTo>
                          <a:cubicBezTo>
                            <a:pt x="4197" y="91518"/>
                            <a:pt x="9108" y="93105"/>
                            <a:pt x="13674" y="94177"/>
                          </a:cubicBezTo>
                          <a:cubicBezTo>
                            <a:pt x="18254" y="95249"/>
                            <a:pt x="22441" y="95785"/>
                            <a:pt x="26234" y="95785"/>
                          </a:cubicBezTo>
                          <a:cubicBezTo>
                            <a:pt x="36235" y="95785"/>
                            <a:pt x="44209" y="93291"/>
                            <a:pt x="50154" y="88302"/>
                          </a:cubicBezTo>
                          <a:cubicBezTo>
                            <a:pt x="56100" y="83328"/>
                            <a:pt x="59073" y="76676"/>
                            <a:pt x="59073" y="68349"/>
                          </a:cubicBezTo>
                          <a:cubicBezTo>
                            <a:pt x="59073" y="64391"/>
                            <a:pt x="58328" y="60639"/>
                            <a:pt x="56838" y="57094"/>
                          </a:cubicBezTo>
                          <a:cubicBezTo>
                            <a:pt x="55362" y="53562"/>
                            <a:pt x="52658" y="49391"/>
                            <a:pt x="48727" y="44581"/>
                          </a:cubicBezTo>
                          <a:cubicBezTo>
                            <a:pt x="47651" y="43331"/>
                            <a:pt x="44223" y="39730"/>
                            <a:pt x="38443" y="33780"/>
                          </a:cubicBezTo>
                          <a:cubicBezTo>
                            <a:pt x="32676" y="27830"/>
                            <a:pt x="24531" y="19509"/>
                            <a:pt x="14005" y="88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05" name="Graphic 182">
                  <a:extLst>
                    <a:ext uri="{FF2B5EF4-FFF2-40B4-BE49-F238E27FC236}">
                      <a16:creationId xmlns:a16="http://schemas.microsoft.com/office/drawing/2014/main" id="{2569F4DE-E36E-2CAE-D51B-4BFFFF165269}"/>
                    </a:ext>
                  </a:extLst>
                </p:cNvPr>
                <p:cNvGrpSpPr/>
                <p:nvPr/>
              </p:nvGrpSpPr>
              <p:grpSpPr>
                <a:xfrm>
                  <a:off x="7234707" y="2481325"/>
                  <a:ext cx="196703" cy="171750"/>
                  <a:chOff x="7234707" y="2481325"/>
                  <a:chExt cx="196703" cy="171750"/>
                </a:xfrm>
                <a:solidFill>
                  <a:srgbClr val="000000"/>
                </a:solidFill>
              </p:grpSpPr>
              <p:sp>
                <p:nvSpPr>
                  <p:cNvPr id="206" name="Freeform 205">
                    <a:extLst>
                      <a:ext uri="{FF2B5EF4-FFF2-40B4-BE49-F238E27FC236}">
                        <a16:creationId xmlns:a16="http://schemas.microsoft.com/office/drawing/2014/main" id="{5D26C8CC-E8E9-1549-A4CC-9F40049CCDED}"/>
                      </a:ext>
                    </a:extLst>
                  </p:cNvPr>
                  <p:cNvSpPr/>
                  <p:nvPr/>
                </p:nvSpPr>
                <p:spPr>
                  <a:xfrm>
                    <a:off x="7331275" y="2481325"/>
                    <a:ext cx="9459" cy="32981"/>
                  </a:xfrm>
                  <a:custGeom>
                    <a:avLst/>
                    <a:gdLst>
                      <a:gd name="connsiteX0" fmla="*/ 304 w 9459"/>
                      <a:gd name="connsiteY0" fmla="*/ 234 h 32981"/>
                      <a:gd name="connsiteX1" fmla="*/ 304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304" y="234"/>
                        </a:moveTo>
                        <a:lnTo>
                          <a:pt x="304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7" name="Graphic 182">
                    <a:extLst>
                      <a:ext uri="{FF2B5EF4-FFF2-40B4-BE49-F238E27FC236}">
                        <a16:creationId xmlns:a16="http://schemas.microsoft.com/office/drawing/2014/main" id="{1BE9752F-C14E-492C-B591-EF2A4CDA1A25}"/>
                      </a:ext>
                    </a:extLst>
                  </p:cNvPr>
                  <p:cNvGrpSpPr/>
                  <p:nvPr/>
                </p:nvGrpSpPr>
                <p:grpSpPr>
                  <a:xfrm>
                    <a:off x="7234707" y="2549618"/>
                    <a:ext cx="196703" cy="101965"/>
                    <a:chOff x="7234707" y="2549618"/>
                    <a:chExt cx="196703" cy="101965"/>
                  </a:xfrm>
                  <a:solidFill>
                    <a:srgbClr val="000000"/>
                  </a:solidFill>
                </p:grpSpPr>
                <p:sp>
                  <p:nvSpPr>
                    <p:cNvPr id="208" name="Freeform 207">
                      <a:extLst>
                        <a:ext uri="{FF2B5EF4-FFF2-40B4-BE49-F238E27FC236}">
                          <a16:creationId xmlns:a16="http://schemas.microsoft.com/office/drawing/2014/main" id="{648F4452-587D-CDF3-AC8F-780A31C5554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234707" y="2549618"/>
                      <a:ext cx="66732" cy="99788"/>
                    </a:xfrm>
                    <a:custGeom>
                      <a:avLst/>
                      <a:gdLst>
                        <a:gd name="connsiteX0" fmla="*/ 31619 w 66732"/>
                        <a:gd name="connsiteY0" fmla="*/ 87400 h 99788"/>
                        <a:gd name="connsiteX1" fmla="*/ 16451 w 66732"/>
                        <a:gd name="connsiteY1" fmla="*/ 77505 h 99788"/>
                        <a:gd name="connsiteX2" fmla="*/ 11382 w 66732"/>
                        <a:gd name="connsiteY2" fmla="*/ 47781 h 99788"/>
                        <a:gd name="connsiteX3" fmla="*/ 16451 w 66732"/>
                        <a:gd name="connsiteY3" fmla="*/ 18118 h 99788"/>
                        <a:gd name="connsiteX4" fmla="*/ 31619 w 66732"/>
                        <a:gd name="connsiteY4" fmla="*/ 8224 h 99788"/>
                        <a:gd name="connsiteX5" fmla="*/ 46848 w 66732"/>
                        <a:gd name="connsiteY5" fmla="*/ 18118 h 99788"/>
                        <a:gd name="connsiteX6" fmla="*/ 51939 w 66732"/>
                        <a:gd name="connsiteY6" fmla="*/ 47781 h 99788"/>
                        <a:gd name="connsiteX7" fmla="*/ 46848 w 66732"/>
                        <a:gd name="connsiteY7" fmla="*/ 77505 h 99788"/>
                        <a:gd name="connsiteX8" fmla="*/ 31619 w 66732"/>
                        <a:gd name="connsiteY8" fmla="*/ 87400 h 99788"/>
                        <a:gd name="connsiteX9" fmla="*/ 31619 w 66732"/>
                        <a:gd name="connsiteY9" fmla="*/ 97706 h 99788"/>
                        <a:gd name="connsiteX10" fmla="*/ 56429 w 66732"/>
                        <a:gd name="connsiteY10" fmla="*/ 84905 h 99788"/>
                        <a:gd name="connsiteX11" fmla="*/ 64995 w 66732"/>
                        <a:gd name="connsiteY11" fmla="*/ 47781 h 99788"/>
                        <a:gd name="connsiteX12" fmla="*/ 56429 w 66732"/>
                        <a:gd name="connsiteY12" fmla="*/ 10698 h 99788"/>
                        <a:gd name="connsiteX13" fmla="*/ 31619 w 66732"/>
                        <a:gd name="connsiteY13" fmla="*/ -2083 h 99788"/>
                        <a:gd name="connsiteX14" fmla="*/ 6829 w 66732"/>
                        <a:gd name="connsiteY14" fmla="*/ 10698 h 99788"/>
                        <a:gd name="connsiteX15" fmla="*/ -1737 w 66732"/>
                        <a:gd name="connsiteY15" fmla="*/ 47781 h 99788"/>
                        <a:gd name="connsiteX16" fmla="*/ 6829 w 66732"/>
                        <a:gd name="connsiteY16" fmla="*/ 84905 h 99788"/>
                        <a:gd name="connsiteX17" fmla="*/ 31619 w 66732"/>
                        <a:gd name="connsiteY17" fmla="*/ 97706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619" y="87400"/>
                          </a:moveTo>
                          <a:cubicBezTo>
                            <a:pt x="24901" y="87400"/>
                            <a:pt x="19845" y="84101"/>
                            <a:pt x="16451" y="77505"/>
                          </a:cubicBezTo>
                          <a:cubicBezTo>
                            <a:pt x="13072" y="70923"/>
                            <a:pt x="11382" y="61015"/>
                            <a:pt x="11382" y="47781"/>
                          </a:cubicBezTo>
                          <a:cubicBezTo>
                            <a:pt x="11382" y="34602"/>
                            <a:pt x="13072" y="24715"/>
                            <a:pt x="16451" y="18118"/>
                          </a:cubicBezTo>
                          <a:cubicBezTo>
                            <a:pt x="19845" y="11522"/>
                            <a:pt x="24901" y="8224"/>
                            <a:pt x="31619" y="8224"/>
                          </a:cubicBezTo>
                          <a:cubicBezTo>
                            <a:pt x="38392" y="8224"/>
                            <a:pt x="43469" y="11522"/>
                            <a:pt x="46848" y="18118"/>
                          </a:cubicBezTo>
                          <a:cubicBezTo>
                            <a:pt x="50242" y="24715"/>
                            <a:pt x="51939" y="34602"/>
                            <a:pt x="51939" y="47781"/>
                          </a:cubicBezTo>
                          <a:cubicBezTo>
                            <a:pt x="51939" y="61015"/>
                            <a:pt x="50242" y="70923"/>
                            <a:pt x="46848" y="77505"/>
                          </a:cubicBezTo>
                          <a:cubicBezTo>
                            <a:pt x="43469" y="84101"/>
                            <a:pt x="38392" y="87400"/>
                            <a:pt x="31619" y="87400"/>
                          </a:cubicBezTo>
                          <a:close/>
                          <a:moveTo>
                            <a:pt x="31619" y="97706"/>
                          </a:moveTo>
                          <a:cubicBezTo>
                            <a:pt x="42448" y="97706"/>
                            <a:pt x="50718" y="93439"/>
                            <a:pt x="56429" y="84905"/>
                          </a:cubicBezTo>
                          <a:cubicBezTo>
                            <a:pt x="62140" y="76385"/>
                            <a:pt x="64995" y="64010"/>
                            <a:pt x="64995" y="47781"/>
                          </a:cubicBezTo>
                          <a:cubicBezTo>
                            <a:pt x="64995" y="31593"/>
                            <a:pt x="62140" y="19231"/>
                            <a:pt x="56429" y="10698"/>
                          </a:cubicBezTo>
                          <a:cubicBezTo>
                            <a:pt x="50718" y="2177"/>
                            <a:pt x="42448" y="-2083"/>
                            <a:pt x="31619" y="-2083"/>
                          </a:cubicBezTo>
                          <a:cubicBezTo>
                            <a:pt x="20804" y="-2083"/>
                            <a:pt x="12541" y="2177"/>
                            <a:pt x="6829" y="10698"/>
                          </a:cubicBezTo>
                          <a:cubicBezTo>
                            <a:pt x="1118" y="19231"/>
                            <a:pt x="-1737" y="31593"/>
                            <a:pt x="-1737" y="47781"/>
                          </a:cubicBezTo>
                          <a:cubicBezTo>
                            <a:pt x="-1737" y="64010"/>
                            <a:pt x="1118" y="76385"/>
                            <a:pt x="6829" y="84905"/>
                          </a:cubicBezTo>
                          <a:cubicBezTo>
                            <a:pt x="12541" y="93439"/>
                            <a:pt x="20804" y="97706"/>
                            <a:pt x="31619" y="9770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09" name="Freeform 208">
                      <a:extLst>
                        <a:ext uri="{FF2B5EF4-FFF2-40B4-BE49-F238E27FC236}">
                          <a16:creationId xmlns:a16="http://schemas.microsoft.com/office/drawing/2014/main" id="{A5AB27ED-CF7C-FBBC-A63B-CEDD2611C2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24384" y="2631165"/>
                      <a:ext cx="13656" cy="16366"/>
                    </a:xfrm>
                    <a:custGeom>
                      <a:avLst/>
                      <a:gdLst>
                        <a:gd name="connsiteX0" fmla="*/ -710 w 13656"/>
                        <a:gd name="connsiteY0" fmla="*/ 16221 h 16366"/>
                        <a:gd name="connsiteX1" fmla="*/ 12947 w 13656"/>
                        <a:gd name="connsiteY1" fmla="*/ 16221 h 16366"/>
                        <a:gd name="connsiteX2" fmla="*/ 12947 w 13656"/>
                        <a:gd name="connsiteY2" fmla="*/ -146 h 16366"/>
                        <a:gd name="connsiteX3" fmla="*/ -710 w 13656"/>
                        <a:gd name="connsiteY3" fmla="*/ -146 h 16366"/>
                        <a:gd name="connsiteX4" fmla="*/ -710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710" y="16221"/>
                          </a:moveTo>
                          <a:lnTo>
                            <a:pt x="12947" y="16221"/>
                          </a:lnTo>
                          <a:lnTo>
                            <a:pt x="12947" y="-146"/>
                          </a:lnTo>
                          <a:lnTo>
                            <a:pt x="-710" y="-146"/>
                          </a:lnTo>
                          <a:lnTo>
                            <a:pt x="-710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0" name="Freeform 209">
                      <a:extLst>
                        <a:ext uri="{FF2B5EF4-FFF2-40B4-BE49-F238E27FC236}">
                          <a16:creationId xmlns:a16="http://schemas.microsoft.com/office/drawing/2014/main" id="{A5B82ADF-10EE-E0E5-9F34-75951E35F0E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361576" y="2549618"/>
                      <a:ext cx="66670" cy="99788"/>
                    </a:xfrm>
                    <a:custGeom>
                      <a:avLst/>
                      <a:gdLst>
                        <a:gd name="connsiteX0" fmla="*/ 32726 w 66670"/>
                        <a:gd name="connsiteY0" fmla="*/ 53058 h 99788"/>
                        <a:gd name="connsiteX1" fmla="*/ 18779 w 66670"/>
                        <a:gd name="connsiteY1" fmla="*/ 47059 h 99788"/>
                        <a:gd name="connsiteX2" fmla="*/ 13648 w 66670"/>
                        <a:gd name="connsiteY2" fmla="*/ 30651 h 99788"/>
                        <a:gd name="connsiteX3" fmla="*/ 18779 w 66670"/>
                        <a:gd name="connsiteY3" fmla="*/ 14243 h 99788"/>
                        <a:gd name="connsiteX4" fmla="*/ 32726 w 66670"/>
                        <a:gd name="connsiteY4" fmla="*/ 8224 h 99788"/>
                        <a:gd name="connsiteX5" fmla="*/ 46652 w 66670"/>
                        <a:gd name="connsiteY5" fmla="*/ 14243 h 99788"/>
                        <a:gd name="connsiteX6" fmla="*/ 51784 w 66670"/>
                        <a:gd name="connsiteY6" fmla="*/ 30651 h 99788"/>
                        <a:gd name="connsiteX7" fmla="*/ 46652 w 66670"/>
                        <a:gd name="connsiteY7" fmla="*/ 47059 h 99788"/>
                        <a:gd name="connsiteX8" fmla="*/ 32726 w 66670"/>
                        <a:gd name="connsiteY8" fmla="*/ 53058 h 99788"/>
                        <a:gd name="connsiteX9" fmla="*/ 58653 w 66670"/>
                        <a:gd name="connsiteY9" fmla="*/ 93852 h 99788"/>
                        <a:gd name="connsiteX10" fmla="*/ 58653 w 66670"/>
                        <a:gd name="connsiteY10" fmla="*/ 81999 h 99788"/>
                        <a:gd name="connsiteX11" fmla="*/ 48721 w 66670"/>
                        <a:gd name="connsiteY11" fmla="*/ 85524 h 99788"/>
                        <a:gd name="connsiteX12" fmla="*/ 38789 w 66670"/>
                        <a:gd name="connsiteY12" fmla="*/ 86761 h 99788"/>
                        <a:gd name="connsiteX13" fmla="*/ 19028 w 66670"/>
                        <a:gd name="connsiteY13" fmla="*/ 78062 h 99788"/>
                        <a:gd name="connsiteX14" fmla="*/ 11248 w 66670"/>
                        <a:gd name="connsiteY14" fmla="*/ 51780 h 99788"/>
                        <a:gd name="connsiteX15" fmla="*/ 20807 w 66670"/>
                        <a:gd name="connsiteY15" fmla="*/ 60376 h 99788"/>
                        <a:gd name="connsiteX16" fmla="*/ 33492 w 66670"/>
                        <a:gd name="connsiteY16" fmla="*/ 63364 h 99788"/>
                        <a:gd name="connsiteX17" fmla="*/ 56481 w 66670"/>
                        <a:gd name="connsiteY17" fmla="*/ 54563 h 99788"/>
                        <a:gd name="connsiteX18" fmla="*/ 64923 w 66670"/>
                        <a:gd name="connsiteY18" fmla="*/ 30651 h 99788"/>
                        <a:gd name="connsiteX19" fmla="*/ 56129 w 66670"/>
                        <a:gd name="connsiteY19" fmla="*/ 6863 h 99788"/>
                        <a:gd name="connsiteX20" fmla="*/ 32726 w 66670"/>
                        <a:gd name="connsiteY20" fmla="*/ -2083 h 99788"/>
                        <a:gd name="connsiteX21" fmla="*/ 7109 w 66670"/>
                        <a:gd name="connsiteY21" fmla="*/ 10698 h 99788"/>
                        <a:gd name="connsiteX22" fmla="*/ -1747 w 66670"/>
                        <a:gd name="connsiteY22" fmla="*/ 47781 h 99788"/>
                        <a:gd name="connsiteX23" fmla="*/ 9116 w 66670"/>
                        <a:gd name="connsiteY23" fmla="*/ 84143 h 99788"/>
                        <a:gd name="connsiteX24" fmla="*/ 38272 w 66670"/>
                        <a:gd name="connsiteY24" fmla="*/ 97706 h 99788"/>
                        <a:gd name="connsiteX25" fmla="*/ 48204 w 66670"/>
                        <a:gd name="connsiteY25" fmla="*/ 96737 h 99788"/>
                        <a:gd name="connsiteX26" fmla="*/ 58653 w 66670"/>
                        <a:gd name="connsiteY26" fmla="*/ 93852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70" h="99788">
                          <a:moveTo>
                            <a:pt x="32726" y="53058"/>
                          </a:moveTo>
                          <a:cubicBezTo>
                            <a:pt x="26863" y="53058"/>
                            <a:pt x="22214" y="51058"/>
                            <a:pt x="18779" y="47059"/>
                          </a:cubicBezTo>
                          <a:cubicBezTo>
                            <a:pt x="15358" y="43074"/>
                            <a:pt x="13648" y="37605"/>
                            <a:pt x="13648" y="30651"/>
                          </a:cubicBezTo>
                          <a:cubicBezTo>
                            <a:pt x="13648" y="23739"/>
                            <a:pt x="15358" y="18269"/>
                            <a:pt x="18779" y="14243"/>
                          </a:cubicBezTo>
                          <a:cubicBezTo>
                            <a:pt x="22214" y="10230"/>
                            <a:pt x="26863" y="8224"/>
                            <a:pt x="32726" y="8224"/>
                          </a:cubicBezTo>
                          <a:cubicBezTo>
                            <a:pt x="38589" y="8224"/>
                            <a:pt x="43231" y="10230"/>
                            <a:pt x="46652" y="14243"/>
                          </a:cubicBezTo>
                          <a:cubicBezTo>
                            <a:pt x="50073" y="18269"/>
                            <a:pt x="51784" y="23739"/>
                            <a:pt x="51784" y="30651"/>
                          </a:cubicBezTo>
                          <a:cubicBezTo>
                            <a:pt x="51784" y="37605"/>
                            <a:pt x="50073" y="43074"/>
                            <a:pt x="46652" y="47059"/>
                          </a:cubicBezTo>
                          <a:cubicBezTo>
                            <a:pt x="43231" y="51058"/>
                            <a:pt x="38589" y="53058"/>
                            <a:pt x="32726" y="53058"/>
                          </a:cubicBezTo>
                          <a:close/>
                          <a:moveTo>
                            <a:pt x="58653" y="93852"/>
                          </a:moveTo>
                          <a:lnTo>
                            <a:pt x="58653" y="81999"/>
                          </a:lnTo>
                          <a:cubicBezTo>
                            <a:pt x="55370" y="83538"/>
                            <a:pt x="52059" y="84713"/>
                            <a:pt x="48721" y="85524"/>
                          </a:cubicBezTo>
                          <a:cubicBezTo>
                            <a:pt x="45383" y="86348"/>
                            <a:pt x="42072" y="86761"/>
                            <a:pt x="38789" y="86761"/>
                          </a:cubicBezTo>
                          <a:cubicBezTo>
                            <a:pt x="30167" y="86761"/>
                            <a:pt x="23580" y="83861"/>
                            <a:pt x="19028" y="78062"/>
                          </a:cubicBezTo>
                          <a:cubicBezTo>
                            <a:pt x="14489" y="72263"/>
                            <a:pt x="11896" y="63502"/>
                            <a:pt x="11248" y="51780"/>
                          </a:cubicBezTo>
                          <a:cubicBezTo>
                            <a:pt x="13786" y="55518"/>
                            <a:pt x="16972" y="58383"/>
                            <a:pt x="20807" y="60376"/>
                          </a:cubicBezTo>
                          <a:cubicBezTo>
                            <a:pt x="24656" y="62368"/>
                            <a:pt x="28884" y="63364"/>
                            <a:pt x="33492" y="63364"/>
                          </a:cubicBezTo>
                          <a:cubicBezTo>
                            <a:pt x="43189" y="63364"/>
                            <a:pt x="50852" y="60431"/>
                            <a:pt x="56481" y="54563"/>
                          </a:cubicBezTo>
                          <a:cubicBezTo>
                            <a:pt x="62109" y="48708"/>
                            <a:pt x="64923" y="40738"/>
                            <a:pt x="64923" y="30651"/>
                          </a:cubicBezTo>
                          <a:cubicBezTo>
                            <a:pt x="64923" y="20771"/>
                            <a:pt x="61992" y="12841"/>
                            <a:pt x="56129" y="6863"/>
                          </a:cubicBezTo>
                          <a:cubicBezTo>
                            <a:pt x="50266" y="899"/>
                            <a:pt x="42465" y="-2083"/>
                            <a:pt x="32726" y="-2083"/>
                          </a:cubicBezTo>
                          <a:cubicBezTo>
                            <a:pt x="21552" y="-2083"/>
                            <a:pt x="13013" y="2177"/>
                            <a:pt x="7109" y="10698"/>
                          </a:cubicBezTo>
                          <a:cubicBezTo>
                            <a:pt x="1205" y="19231"/>
                            <a:pt x="-1747" y="31593"/>
                            <a:pt x="-1747" y="47781"/>
                          </a:cubicBezTo>
                          <a:cubicBezTo>
                            <a:pt x="-1747" y="62980"/>
                            <a:pt x="1874" y="75100"/>
                            <a:pt x="9116" y="84143"/>
                          </a:cubicBezTo>
                          <a:cubicBezTo>
                            <a:pt x="16358" y="93185"/>
                            <a:pt x="26077" y="97706"/>
                            <a:pt x="38272" y="97706"/>
                          </a:cubicBezTo>
                          <a:cubicBezTo>
                            <a:pt x="41555" y="97706"/>
                            <a:pt x="44866" y="97383"/>
                            <a:pt x="48204" y="96737"/>
                          </a:cubicBezTo>
                          <a:cubicBezTo>
                            <a:pt x="51542" y="96092"/>
                            <a:pt x="55025" y="95130"/>
                            <a:pt x="58653" y="9385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1" name="Graphic 182">
                  <a:extLst>
                    <a:ext uri="{FF2B5EF4-FFF2-40B4-BE49-F238E27FC236}">
                      <a16:creationId xmlns:a16="http://schemas.microsoft.com/office/drawing/2014/main" id="{DC879ED6-8E42-A827-1030-001208DC98EB}"/>
                    </a:ext>
                  </a:extLst>
                </p:cNvPr>
                <p:cNvGrpSpPr/>
                <p:nvPr/>
              </p:nvGrpSpPr>
              <p:grpSpPr>
                <a:xfrm>
                  <a:off x="7816337" y="2481325"/>
                  <a:ext cx="190331" cy="171750"/>
                  <a:chOff x="7816337" y="2481325"/>
                  <a:chExt cx="190331" cy="171750"/>
                </a:xfrm>
                <a:solidFill>
                  <a:srgbClr val="000000"/>
                </a:solidFill>
              </p:grpSpPr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EABC2137-A3C1-16D9-5224-C6CBACB2298E}"/>
                      </a:ext>
                    </a:extLst>
                  </p:cNvPr>
                  <p:cNvSpPr/>
                  <p:nvPr/>
                </p:nvSpPr>
                <p:spPr>
                  <a:xfrm>
                    <a:off x="7907091" y="2481325"/>
                    <a:ext cx="9459" cy="32981"/>
                  </a:xfrm>
                  <a:custGeom>
                    <a:avLst/>
                    <a:gdLst>
                      <a:gd name="connsiteX0" fmla="*/ 365 w 9459"/>
                      <a:gd name="connsiteY0" fmla="*/ 234 h 32981"/>
                      <a:gd name="connsiteX1" fmla="*/ 365 w 9459"/>
                      <a:gd name="connsiteY1" fmla="*/ 33216 h 329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1">
                        <a:moveTo>
                          <a:pt x="365" y="234"/>
                        </a:moveTo>
                        <a:lnTo>
                          <a:pt x="365" y="33216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13" name="Graphic 182">
                    <a:extLst>
                      <a:ext uri="{FF2B5EF4-FFF2-40B4-BE49-F238E27FC236}">
                        <a16:creationId xmlns:a16="http://schemas.microsoft.com/office/drawing/2014/main" id="{1243B46A-C761-9346-6405-54915EF1F2F0}"/>
                      </a:ext>
                    </a:extLst>
                  </p:cNvPr>
                  <p:cNvGrpSpPr/>
                  <p:nvPr/>
                </p:nvGrpSpPr>
                <p:grpSpPr>
                  <a:xfrm>
                    <a:off x="7816337" y="2549618"/>
                    <a:ext cx="190331" cy="101965"/>
                    <a:chOff x="7816337" y="2549618"/>
                    <a:chExt cx="190331" cy="101965"/>
                  </a:xfrm>
                  <a:solidFill>
                    <a:srgbClr val="000000"/>
                  </a:solidFill>
                </p:grpSpPr>
                <p:sp>
                  <p:nvSpPr>
                    <p:cNvPr id="214" name="Freeform 213">
                      <a:extLst>
                        <a:ext uri="{FF2B5EF4-FFF2-40B4-BE49-F238E27FC236}">
                          <a16:creationId xmlns:a16="http://schemas.microsoft.com/office/drawing/2014/main" id="{9131CFB2-2C0E-E823-6425-1A7BAF78D66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816337" y="2551350"/>
                      <a:ext cx="57482" cy="96181"/>
                    </a:xfrm>
                    <a:custGeom>
                      <a:avLst/>
                      <a:gdLst>
                        <a:gd name="connsiteX0" fmla="*/ 149 w 57482"/>
                        <a:gd name="connsiteY0" fmla="*/ 8859 h 96181"/>
                        <a:gd name="connsiteX1" fmla="*/ 21483 w 57482"/>
                        <a:gd name="connsiteY1" fmla="*/ 8859 h 96181"/>
                        <a:gd name="connsiteX2" fmla="*/ 21483 w 57482"/>
                        <a:gd name="connsiteY2" fmla="*/ 82243 h 96181"/>
                        <a:gd name="connsiteX3" fmla="*/ -1734 w 57482"/>
                        <a:gd name="connsiteY3" fmla="*/ 77605 h 96181"/>
                        <a:gd name="connsiteX4" fmla="*/ -1734 w 57482"/>
                        <a:gd name="connsiteY4" fmla="*/ 89457 h 96181"/>
                        <a:gd name="connsiteX5" fmla="*/ 21359 w 57482"/>
                        <a:gd name="connsiteY5" fmla="*/ 94095 h 96181"/>
                        <a:gd name="connsiteX6" fmla="*/ 34416 w 57482"/>
                        <a:gd name="connsiteY6" fmla="*/ 94095 h 96181"/>
                        <a:gd name="connsiteX7" fmla="*/ 34416 w 57482"/>
                        <a:gd name="connsiteY7" fmla="*/ 8859 h 96181"/>
                        <a:gd name="connsiteX8" fmla="*/ 55749 w 57482"/>
                        <a:gd name="connsiteY8" fmla="*/ 8859 h 96181"/>
                        <a:gd name="connsiteX9" fmla="*/ 55749 w 57482"/>
                        <a:gd name="connsiteY9" fmla="*/ -2086 h 96181"/>
                        <a:gd name="connsiteX10" fmla="*/ 149 w 57482"/>
                        <a:gd name="connsiteY10" fmla="*/ -2086 h 96181"/>
                        <a:gd name="connsiteX11" fmla="*/ 149 w 57482"/>
                        <a:gd name="connsiteY11" fmla="*/ 8859 h 96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1">
                          <a:moveTo>
                            <a:pt x="149" y="8859"/>
                          </a:moveTo>
                          <a:lnTo>
                            <a:pt x="21483" y="8859"/>
                          </a:lnTo>
                          <a:lnTo>
                            <a:pt x="21483" y="82243"/>
                          </a:lnTo>
                          <a:lnTo>
                            <a:pt x="-1734" y="77605"/>
                          </a:lnTo>
                          <a:lnTo>
                            <a:pt x="-1734" y="89457"/>
                          </a:lnTo>
                          <a:lnTo>
                            <a:pt x="21359" y="94095"/>
                          </a:lnTo>
                          <a:lnTo>
                            <a:pt x="34416" y="94095"/>
                          </a:lnTo>
                          <a:lnTo>
                            <a:pt x="34416" y="8859"/>
                          </a:lnTo>
                          <a:lnTo>
                            <a:pt x="55749" y="8859"/>
                          </a:lnTo>
                          <a:lnTo>
                            <a:pt x="55749" y="-2086"/>
                          </a:lnTo>
                          <a:lnTo>
                            <a:pt x="149" y="-2086"/>
                          </a:lnTo>
                          <a:lnTo>
                            <a:pt x="149" y="885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5" name="Freeform 214">
                      <a:extLst>
                        <a:ext uri="{FF2B5EF4-FFF2-40B4-BE49-F238E27FC236}">
                          <a16:creationId xmlns:a16="http://schemas.microsoft.com/office/drawing/2014/main" id="{9649EFF6-B458-B205-169F-489D050F929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00200" y="2631165"/>
                      <a:ext cx="13656" cy="16366"/>
                    </a:xfrm>
                    <a:custGeom>
                      <a:avLst/>
                      <a:gdLst>
                        <a:gd name="connsiteX0" fmla="*/ -649 w 13656"/>
                        <a:gd name="connsiteY0" fmla="*/ 16221 h 16366"/>
                        <a:gd name="connsiteX1" fmla="*/ 13008 w 13656"/>
                        <a:gd name="connsiteY1" fmla="*/ 16221 h 16366"/>
                        <a:gd name="connsiteX2" fmla="*/ 13008 w 13656"/>
                        <a:gd name="connsiteY2" fmla="*/ -146 h 16366"/>
                        <a:gd name="connsiteX3" fmla="*/ -649 w 13656"/>
                        <a:gd name="connsiteY3" fmla="*/ -146 h 16366"/>
                        <a:gd name="connsiteX4" fmla="*/ -649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649" y="16221"/>
                          </a:moveTo>
                          <a:lnTo>
                            <a:pt x="13008" y="16221"/>
                          </a:lnTo>
                          <a:lnTo>
                            <a:pt x="13008" y="-146"/>
                          </a:lnTo>
                          <a:lnTo>
                            <a:pt x="-649" y="-146"/>
                          </a:lnTo>
                          <a:lnTo>
                            <a:pt x="-649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16" name="Freeform 215">
                      <a:extLst>
                        <a:ext uri="{FF2B5EF4-FFF2-40B4-BE49-F238E27FC236}">
                          <a16:creationId xmlns:a16="http://schemas.microsoft.com/office/drawing/2014/main" id="{D184C69A-335A-2B37-7191-CBCD815FAA9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936874" y="2549618"/>
                      <a:ext cx="66732" cy="99788"/>
                    </a:xfrm>
                    <a:custGeom>
                      <a:avLst/>
                      <a:gdLst>
                        <a:gd name="connsiteX0" fmla="*/ 31693 w 66732"/>
                        <a:gd name="connsiteY0" fmla="*/ 87400 h 99788"/>
                        <a:gd name="connsiteX1" fmla="*/ 16526 w 66732"/>
                        <a:gd name="connsiteY1" fmla="*/ 77505 h 99788"/>
                        <a:gd name="connsiteX2" fmla="*/ 11456 w 66732"/>
                        <a:gd name="connsiteY2" fmla="*/ 47781 h 99788"/>
                        <a:gd name="connsiteX3" fmla="*/ 16526 w 66732"/>
                        <a:gd name="connsiteY3" fmla="*/ 18118 h 99788"/>
                        <a:gd name="connsiteX4" fmla="*/ 31693 w 66732"/>
                        <a:gd name="connsiteY4" fmla="*/ 8224 h 99788"/>
                        <a:gd name="connsiteX5" fmla="*/ 46922 w 66732"/>
                        <a:gd name="connsiteY5" fmla="*/ 18118 h 99788"/>
                        <a:gd name="connsiteX6" fmla="*/ 52013 w 66732"/>
                        <a:gd name="connsiteY6" fmla="*/ 47781 h 99788"/>
                        <a:gd name="connsiteX7" fmla="*/ 46922 w 66732"/>
                        <a:gd name="connsiteY7" fmla="*/ 77505 h 99788"/>
                        <a:gd name="connsiteX8" fmla="*/ 31693 w 66732"/>
                        <a:gd name="connsiteY8" fmla="*/ 87400 h 99788"/>
                        <a:gd name="connsiteX9" fmla="*/ 31693 w 66732"/>
                        <a:gd name="connsiteY9" fmla="*/ 97706 h 99788"/>
                        <a:gd name="connsiteX10" fmla="*/ 56503 w 66732"/>
                        <a:gd name="connsiteY10" fmla="*/ 84905 h 99788"/>
                        <a:gd name="connsiteX11" fmla="*/ 65070 w 66732"/>
                        <a:gd name="connsiteY11" fmla="*/ 47781 h 99788"/>
                        <a:gd name="connsiteX12" fmla="*/ 56503 w 66732"/>
                        <a:gd name="connsiteY12" fmla="*/ 10698 h 99788"/>
                        <a:gd name="connsiteX13" fmla="*/ 31693 w 66732"/>
                        <a:gd name="connsiteY13" fmla="*/ -2083 h 99788"/>
                        <a:gd name="connsiteX14" fmla="*/ 6904 w 66732"/>
                        <a:gd name="connsiteY14" fmla="*/ 10698 h 99788"/>
                        <a:gd name="connsiteX15" fmla="*/ -1663 w 66732"/>
                        <a:gd name="connsiteY15" fmla="*/ 47781 h 99788"/>
                        <a:gd name="connsiteX16" fmla="*/ 6904 w 66732"/>
                        <a:gd name="connsiteY16" fmla="*/ 84905 h 99788"/>
                        <a:gd name="connsiteX17" fmla="*/ 31693 w 66732"/>
                        <a:gd name="connsiteY17" fmla="*/ 97706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693" y="87400"/>
                          </a:moveTo>
                          <a:cubicBezTo>
                            <a:pt x="24975" y="87400"/>
                            <a:pt x="19919" y="84101"/>
                            <a:pt x="16526" y="77505"/>
                          </a:cubicBezTo>
                          <a:cubicBezTo>
                            <a:pt x="13146" y="70923"/>
                            <a:pt x="11456" y="61015"/>
                            <a:pt x="11456" y="47781"/>
                          </a:cubicBezTo>
                          <a:cubicBezTo>
                            <a:pt x="11456" y="34602"/>
                            <a:pt x="13146" y="24715"/>
                            <a:pt x="16526" y="18118"/>
                          </a:cubicBezTo>
                          <a:cubicBezTo>
                            <a:pt x="19919" y="11522"/>
                            <a:pt x="24975" y="8224"/>
                            <a:pt x="31693" y="8224"/>
                          </a:cubicBezTo>
                          <a:cubicBezTo>
                            <a:pt x="38466" y="8224"/>
                            <a:pt x="43543" y="11522"/>
                            <a:pt x="46922" y="18118"/>
                          </a:cubicBezTo>
                          <a:cubicBezTo>
                            <a:pt x="50316" y="24715"/>
                            <a:pt x="52013" y="34602"/>
                            <a:pt x="52013" y="47781"/>
                          </a:cubicBezTo>
                          <a:cubicBezTo>
                            <a:pt x="52013" y="61015"/>
                            <a:pt x="50316" y="70923"/>
                            <a:pt x="46922" y="77505"/>
                          </a:cubicBezTo>
                          <a:cubicBezTo>
                            <a:pt x="43543" y="84101"/>
                            <a:pt x="38466" y="87400"/>
                            <a:pt x="31693" y="87400"/>
                          </a:cubicBezTo>
                          <a:close/>
                          <a:moveTo>
                            <a:pt x="31693" y="97706"/>
                          </a:moveTo>
                          <a:cubicBezTo>
                            <a:pt x="42522" y="97706"/>
                            <a:pt x="50792" y="93439"/>
                            <a:pt x="56503" y="84905"/>
                          </a:cubicBezTo>
                          <a:cubicBezTo>
                            <a:pt x="62214" y="76385"/>
                            <a:pt x="65070" y="64010"/>
                            <a:pt x="65070" y="47781"/>
                          </a:cubicBezTo>
                          <a:cubicBezTo>
                            <a:pt x="65070" y="31593"/>
                            <a:pt x="62214" y="19231"/>
                            <a:pt x="56503" y="10698"/>
                          </a:cubicBezTo>
                          <a:cubicBezTo>
                            <a:pt x="50792" y="2177"/>
                            <a:pt x="42522" y="-2083"/>
                            <a:pt x="31693" y="-2083"/>
                          </a:cubicBezTo>
                          <a:cubicBezTo>
                            <a:pt x="20878" y="-2083"/>
                            <a:pt x="12615" y="2177"/>
                            <a:pt x="6904" y="10698"/>
                          </a:cubicBezTo>
                          <a:cubicBezTo>
                            <a:pt x="1193" y="19231"/>
                            <a:pt x="-1663" y="31593"/>
                            <a:pt x="-1663" y="47781"/>
                          </a:cubicBezTo>
                          <a:cubicBezTo>
                            <a:pt x="-1663" y="64010"/>
                            <a:pt x="1193" y="76385"/>
                            <a:pt x="6904" y="84905"/>
                          </a:cubicBezTo>
                          <a:cubicBezTo>
                            <a:pt x="12615" y="93439"/>
                            <a:pt x="20878" y="97706"/>
                            <a:pt x="31693" y="9770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17" name="Freeform 216">
                  <a:extLst>
                    <a:ext uri="{FF2B5EF4-FFF2-40B4-BE49-F238E27FC236}">
                      <a16:creationId xmlns:a16="http://schemas.microsoft.com/office/drawing/2014/main" id="{78F92C58-DDED-48C1-90AA-E5326CFBEC30}"/>
                    </a:ext>
                  </a:extLst>
                </p:cNvPr>
                <p:cNvSpPr/>
                <p:nvPr/>
              </p:nvSpPr>
              <p:spPr>
                <a:xfrm>
                  <a:off x="4884069" y="2481325"/>
                  <a:ext cx="9459" cy="18846"/>
                </a:xfrm>
                <a:custGeom>
                  <a:avLst/>
                  <a:gdLst>
                    <a:gd name="connsiteX0" fmla="*/ 45 w 9459"/>
                    <a:gd name="connsiteY0" fmla="*/ 234 h 18846"/>
                    <a:gd name="connsiteX1" fmla="*/ 45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45" y="234"/>
                      </a:moveTo>
                      <a:lnTo>
                        <a:pt x="45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8" name="Freeform 217">
                  <a:extLst>
                    <a:ext uri="{FF2B5EF4-FFF2-40B4-BE49-F238E27FC236}">
                      <a16:creationId xmlns:a16="http://schemas.microsoft.com/office/drawing/2014/main" id="{21CF0A46-18C4-8C5D-E03E-6E8A24B71E0B}"/>
                    </a:ext>
                  </a:extLst>
                </p:cNvPr>
                <p:cNvSpPr/>
                <p:nvPr/>
              </p:nvSpPr>
              <p:spPr>
                <a:xfrm>
                  <a:off x="5171975" y="2481325"/>
                  <a:ext cx="9459" cy="18846"/>
                </a:xfrm>
                <a:custGeom>
                  <a:avLst/>
                  <a:gdLst>
                    <a:gd name="connsiteX0" fmla="*/ 76 w 9459"/>
                    <a:gd name="connsiteY0" fmla="*/ 234 h 18846"/>
                    <a:gd name="connsiteX1" fmla="*/ 76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76" y="234"/>
                      </a:moveTo>
                      <a:lnTo>
                        <a:pt x="76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E3C6A2C2-BD88-78C3-E7EB-0E036D5A3C2F}"/>
                    </a:ext>
                  </a:extLst>
                </p:cNvPr>
                <p:cNvSpPr/>
                <p:nvPr/>
              </p:nvSpPr>
              <p:spPr>
                <a:xfrm>
                  <a:off x="5315928" y="2481325"/>
                  <a:ext cx="9459" cy="18846"/>
                </a:xfrm>
                <a:custGeom>
                  <a:avLst/>
                  <a:gdLst>
                    <a:gd name="connsiteX0" fmla="*/ 91 w 9459"/>
                    <a:gd name="connsiteY0" fmla="*/ 234 h 18846"/>
                    <a:gd name="connsiteX1" fmla="*/ 91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91" y="234"/>
                      </a:moveTo>
                      <a:lnTo>
                        <a:pt x="91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EFC8AF17-4F57-EBC8-328B-B805AF2B1864}"/>
                    </a:ext>
                  </a:extLst>
                </p:cNvPr>
                <p:cNvSpPr/>
                <p:nvPr/>
              </p:nvSpPr>
              <p:spPr>
                <a:xfrm>
                  <a:off x="5459886" y="2481325"/>
                  <a:ext cx="9459" cy="18846"/>
                </a:xfrm>
                <a:custGeom>
                  <a:avLst/>
                  <a:gdLst>
                    <a:gd name="connsiteX0" fmla="*/ 106 w 9459"/>
                    <a:gd name="connsiteY0" fmla="*/ 234 h 18846"/>
                    <a:gd name="connsiteX1" fmla="*/ 106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06" y="234"/>
                      </a:moveTo>
                      <a:lnTo>
                        <a:pt x="106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8D289DCC-456F-56C7-9C06-CD74EDDD797B}"/>
                    </a:ext>
                  </a:extLst>
                </p:cNvPr>
                <p:cNvSpPr/>
                <p:nvPr/>
              </p:nvSpPr>
              <p:spPr>
                <a:xfrm>
                  <a:off x="5747789" y="2481325"/>
                  <a:ext cx="9459" cy="18846"/>
                </a:xfrm>
                <a:custGeom>
                  <a:avLst/>
                  <a:gdLst>
                    <a:gd name="connsiteX0" fmla="*/ 137 w 9459"/>
                    <a:gd name="connsiteY0" fmla="*/ 234 h 18846"/>
                    <a:gd name="connsiteX1" fmla="*/ 137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37" y="234"/>
                      </a:moveTo>
                      <a:lnTo>
                        <a:pt x="137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9CE5EBC1-81DF-AA97-F076-04EC4DAE7134}"/>
                    </a:ext>
                  </a:extLst>
                </p:cNvPr>
                <p:cNvSpPr/>
                <p:nvPr/>
              </p:nvSpPr>
              <p:spPr>
                <a:xfrm>
                  <a:off x="5891740" y="2481325"/>
                  <a:ext cx="9459" cy="18846"/>
                </a:xfrm>
                <a:custGeom>
                  <a:avLst/>
                  <a:gdLst>
                    <a:gd name="connsiteX0" fmla="*/ 152 w 9459"/>
                    <a:gd name="connsiteY0" fmla="*/ 234 h 18846"/>
                    <a:gd name="connsiteX1" fmla="*/ 152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52" y="234"/>
                      </a:moveTo>
                      <a:lnTo>
                        <a:pt x="152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2FAA6ED3-F831-8797-0ECC-CE8C1AC0069C}"/>
                    </a:ext>
                  </a:extLst>
                </p:cNvPr>
                <p:cNvSpPr/>
                <p:nvPr/>
              </p:nvSpPr>
              <p:spPr>
                <a:xfrm>
                  <a:off x="6035692" y="2481325"/>
                  <a:ext cx="9459" cy="18846"/>
                </a:xfrm>
                <a:custGeom>
                  <a:avLst/>
                  <a:gdLst>
                    <a:gd name="connsiteX0" fmla="*/ 167 w 9459"/>
                    <a:gd name="connsiteY0" fmla="*/ 234 h 18846"/>
                    <a:gd name="connsiteX1" fmla="*/ 167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67" y="234"/>
                      </a:moveTo>
                      <a:lnTo>
                        <a:pt x="167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2B34FD0B-F283-5EE5-29D5-B943B065F3AD}"/>
                    </a:ext>
                  </a:extLst>
                </p:cNvPr>
                <p:cNvSpPr/>
                <p:nvPr/>
              </p:nvSpPr>
              <p:spPr>
                <a:xfrm>
                  <a:off x="6323605" y="2481325"/>
                  <a:ext cx="9459" cy="18846"/>
                </a:xfrm>
                <a:custGeom>
                  <a:avLst/>
                  <a:gdLst>
                    <a:gd name="connsiteX0" fmla="*/ 198 w 9459"/>
                    <a:gd name="connsiteY0" fmla="*/ 234 h 18846"/>
                    <a:gd name="connsiteX1" fmla="*/ 198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98" y="234"/>
                      </a:moveTo>
                      <a:lnTo>
                        <a:pt x="198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517D6833-527B-883C-832E-74D620A62F80}"/>
                    </a:ext>
                  </a:extLst>
                </p:cNvPr>
                <p:cNvSpPr/>
                <p:nvPr/>
              </p:nvSpPr>
              <p:spPr>
                <a:xfrm>
                  <a:off x="6467556" y="2481325"/>
                  <a:ext cx="9459" cy="18846"/>
                </a:xfrm>
                <a:custGeom>
                  <a:avLst/>
                  <a:gdLst>
                    <a:gd name="connsiteX0" fmla="*/ 213 w 9459"/>
                    <a:gd name="connsiteY0" fmla="*/ 234 h 18846"/>
                    <a:gd name="connsiteX1" fmla="*/ 213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13" y="234"/>
                      </a:moveTo>
                      <a:lnTo>
                        <a:pt x="213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6" name="Freeform 225">
                  <a:extLst>
                    <a:ext uri="{FF2B5EF4-FFF2-40B4-BE49-F238E27FC236}">
                      <a16:creationId xmlns:a16="http://schemas.microsoft.com/office/drawing/2014/main" id="{9939D206-5030-A86F-27B8-118061DF8C2B}"/>
                    </a:ext>
                  </a:extLst>
                </p:cNvPr>
                <p:cNvSpPr/>
                <p:nvPr/>
              </p:nvSpPr>
              <p:spPr>
                <a:xfrm>
                  <a:off x="6611508" y="2481325"/>
                  <a:ext cx="9459" cy="18846"/>
                </a:xfrm>
                <a:custGeom>
                  <a:avLst/>
                  <a:gdLst>
                    <a:gd name="connsiteX0" fmla="*/ 228 w 9459"/>
                    <a:gd name="connsiteY0" fmla="*/ 234 h 18846"/>
                    <a:gd name="connsiteX1" fmla="*/ 228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28" y="234"/>
                      </a:moveTo>
                      <a:lnTo>
                        <a:pt x="228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7" name="Freeform 226">
                  <a:extLst>
                    <a:ext uri="{FF2B5EF4-FFF2-40B4-BE49-F238E27FC236}">
                      <a16:creationId xmlns:a16="http://schemas.microsoft.com/office/drawing/2014/main" id="{39994FCB-8FC9-DE27-E313-87FFCAD8A2B3}"/>
                    </a:ext>
                  </a:extLst>
                </p:cNvPr>
                <p:cNvSpPr/>
                <p:nvPr/>
              </p:nvSpPr>
              <p:spPr>
                <a:xfrm>
                  <a:off x="6899411" y="2481325"/>
                  <a:ext cx="9459" cy="18846"/>
                </a:xfrm>
                <a:custGeom>
                  <a:avLst/>
                  <a:gdLst>
                    <a:gd name="connsiteX0" fmla="*/ 258 w 9459"/>
                    <a:gd name="connsiteY0" fmla="*/ 234 h 18846"/>
                    <a:gd name="connsiteX1" fmla="*/ 258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58" y="234"/>
                      </a:moveTo>
                      <a:lnTo>
                        <a:pt x="258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8" name="Freeform 227">
                  <a:extLst>
                    <a:ext uri="{FF2B5EF4-FFF2-40B4-BE49-F238E27FC236}">
                      <a16:creationId xmlns:a16="http://schemas.microsoft.com/office/drawing/2014/main" id="{4630AD45-2E3A-7469-23EC-3471730268AE}"/>
                    </a:ext>
                  </a:extLst>
                </p:cNvPr>
                <p:cNvSpPr/>
                <p:nvPr/>
              </p:nvSpPr>
              <p:spPr>
                <a:xfrm>
                  <a:off x="7043372" y="2481325"/>
                  <a:ext cx="9459" cy="18846"/>
                </a:xfrm>
                <a:custGeom>
                  <a:avLst/>
                  <a:gdLst>
                    <a:gd name="connsiteX0" fmla="*/ 274 w 9459"/>
                    <a:gd name="connsiteY0" fmla="*/ 234 h 18846"/>
                    <a:gd name="connsiteX1" fmla="*/ 274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74" y="234"/>
                      </a:moveTo>
                      <a:lnTo>
                        <a:pt x="274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9" name="Freeform 228">
                  <a:extLst>
                    <a:ext uri="{FF2B5EF4-FFF2-40B4-BE49-F238E27FC236}">
                      <a16:creationId xmlns:a16="http://schemas.microsoft.com/office/drawing/2014/main" id="{98C88392-0E93-1C51-B59C-774236A9142F}"/>
                    </a:ext>
                  </a:extLst>
                </p:cNvPr>
                <p:cNvSpPr/>
                <p:nvPr/>
              </p:nvSpPr>
              <p:spPr>
                <a:xfrm>
                  <a:off x="7187324" y="2481325"/>
                  <a:ext cx="9459" cy="18846"/>
                </a:xfrm>
                <a:custGeom>
                  <a:avLst/>
                  <a:gdLst>
                    <a:gd name="connsiteX0" fmla="*/ 289 w 9459"/>
                    <a:gd name="connsiteY0" fmla="*/ 234 h 18846"/>
                    <a:gd name="connsiteX1" fmla="*/ 289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89" y="234"/>
                      </a:moveTo>
                      <a:lnTo>
                        <a:pt x="289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0" name="Freeform 229">
                  <a:extLst>
                    <a:ext uri="{FF2B5EF4-FFF2-40B4-BE49-F238E27FC236}">
                      <a16:creationId xmlns:a16="http://schemas.microsoft.com/office/drawing/2014/main" id="{867CC208-7718-2B68-36D8-8818C48DB4F9}"/>
                    </a:ext>
                  </a:extLst>
                </p:cNvPr>
                <p:cNvSpPr/>
                <p:nvPr/>
              </p:nvSpPr>
              <p:spPr>
                <a:xfrm>
                  <a:off x="7475227" y="2481325"/>
                  <a:ext cx="9459" cy="18846"/>
                </a:xfrm>
                <a:custGeom>
                  <a:avLst/>
                  <a:gdLst>
                    <a:gd name="connsiteX0" fmla="*/ 319 w 9459"/>
                    <a:gd name="connsiteY0" fmla="*/ 234 h 18846"/>
                    <a:gd name="connsiteX1" fmla="*/ 319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319" y="234"/>
                      </a:moveTo>
                      <a:lnTo>
                        <a:pt x="319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1" name="Freeform 230">
                  <a:extLst>
                    <a:ext uri="{FF2B5EF4-FFF2-40B4-BE49-F238E27FC236}">
                      <a16:creationId xmlns:a16="http://schemas.microsoft.com/office/drawing/2014/main" id="{76F60CC1-3BD8-55CC-6EF9-0251AF376A9D}"/>
                    </a:ext>
                  </a:extLst>
                </p:cNvPr>
                <p:cNvSpPr/>
                <p:nvPr/>
              </p:nvSpPr>
              <p:spPr>
                <a:xfrm>
                  <a:off x="7619179" y="2481325"/>
                  <a:ext cx="9459" cy="18846"/>
                </a:xfrm>
                <a:custGeom>
                  <a:avLst/>
                  <a:gdLst>
                    <a:gd name="connsiteX0" fmla="*/ 335 w 9459"/>
                    <a:gd name="connsiteY0" fmla="*/ 234 h 18846"/>
                    <a:gd name="connsiteX1" fmla="*/ 335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335" y="234"/>
                      </a:moveTo>
                      <a:lnTo>
                        <a:pt x="335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2" name="Freeform 231">
                  <a:extLst>
                    <a:ext uri="{FF2B5EF4-FFF2-40B4-BE49-F238E27FC236}">
                      <a16:creationId xmlns:a16="http://schemas.microsoft.com/office/drawing/2014/main" id="{CAB874F3-7489-2522-AC66-D47344A6F2A9}"/>
                    </a:ext>
                  </a:extLst>
                </p:cNvPr>
                <p:cNvSpPr/>
                <p:nvPr/>
              </p:nvSpPr>
              <p:spPr>
                <a:xfrm>
                  <a:off x="7763140" y="2481325"/>
                  <a:ext cx="9459" cy="18846"/>
                </a:xfrm>
                <a:custGeom>
                  <a:avLst/>
                  <a:gdLst>
                    <a:gd name="connsiteX0" fmla="*/ 350 w 9459"/>
                    <a:gd name="connsiteY0" fmla="*/ 234 h 18846"/>
                    <a:gd name="connsiteX1" fmla="*/ 350 w 9459"/>
                    <a:gd name="connsiteY1" fmla="*/ 19081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350" y="234"/>
                      </a:moveTo>
                      <a:lnTo>
                        <a:pt x="350" y="1908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33" name="Graphic 182">
                <a:extLst>
                  <a:ext uri="{FF2B5EF4-FFF2-40B4-BE49-F238E27FC236}">
                    <a16:creationId xmlns:a16="http://schemas.microsoft.com/office/drawing/2014/main" id="{F44AD335-8FD9-4A40-9A9A-0ABB2CA484BC}"/>
                  </a:ext>
                </a:extLst>
              </p:cNvPr>
              <p:cNvGrpSpPr/>
              <p:nvPr/>
            </p:nvGrpSpPr>
            <p:grpSpPr>
              <a:xfrm>
                <a:off x="4532694" y="343840"/>
                <a:ext cx="357120" cy="2172563"/>
                <a:chOff x="4532694" y="343840"/>
                <a:chExt cx="357120" cy="2172563"/>
              </a:xfrm>
              <a:solidFill>
                <a:srgbClr val="000000"/>
              </a:solidFill>
            </p:grpSpPr>
            <p:grpSp>
              <p:nvGrpSpPr>
                <p:cNvPr id="234" name="Graphic 182">
                  <a:extLst>
                    <a:ext uri="{FF2B5EF4-FFF2-40B4-BE49-F238E27FC236}">
                      <a16:creationId xmlns:a16="http://schemas.microsoft.com/office/drawing/2014/main" id="{FA97664C-1D38-1125-A971-65E6DF3AFD6F}"/>
                    </a:ext>
                  </a:extLst>
                </p:cNvPr>
                <p:cNvGrpSpPr/>
                <p:nvPr/>
              </p:nvGrpSpPr>
              <p:grpSpPr>
                <a:xfrm>
                  <a:off x="4615980" y="2370210"/>
                  <a:ext cx="272472" cy="101965"/>
                  <a:chOff x="4615980" y="2370210"/>
                  <a:chExt cx="272472" cy="101965"/>
                </a:xfrm>
                <a:solidFill>
                  <a:srgbClr val="000000"/>
                </a:solidFill>
              </p:grpSpPr>
              <p:sp>
                <p:nvSpPr>
                  <p:cNvPr id="235" name="Freeform 234">
                    <a:extLst>
                      <a:ext uri="{FF2B5EF4-FFF2-40B4-BE49-F238E27FC236}">
                        <a16:creationId xmlns:a16="http://schemas.microsoft.com/office/drawing/2014/main" id="{701F97FA-4CE3-B302-7BC4-703014AA5CCF}"/>
                      </a:ext>
                    </a:extLst>
                  </p:cNvPr>
                  <p:cNvSpPr/>
                  <p:nvPr/>
                </p:nvSpPr>
                <p:spPr>
                  <a:xfrm>
                    <a:off x="4850961" y="2418001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228 h 9423"/>
                      <a:gd name="connsiteX1" fmla="*/ 45 w 33107"/>
                      <a:gd name="connsiteY1" fmla="*/ 228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228"/>
                        </a:moveTo>
                        <a:lnTo>
                          <a:pt x="45" y="228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36" name="Graphic 182">
                    <a:extLst>
                      <a:ext uri="{FF2B5EF4-FFF2-40B4-BE49-F238E27FC236}">
                        <a16:creationId xmlns:a16="http://schemas.microsoft.com/office/drawing/2014/main" id="{DE2253F5-0A4B-4D1D-FF27-BBE366DEDFD8}"/>
                      </a:ext>
                    </a:extLst>
                  </p:cNvPr>
                  <p:cNvGrpSpPr/>
                  <p:nvPr/>
                </p:nvGrpSpPr>
                <p:grpSpPr>
                  <a:xfrm>
                    <a:off x="4615980" y="2370210"/>
                    <a:ext cx="196241" cy="101965"/>
                    <a:chOff x="4615980" y="2370210"/>
                    <a:chExt cx="196241" cy="101965"/>
                  </a:xfrm>
                  <a:solidFill>
                    <a:srgbClr val="000000"/>
                  </a:solidFill>
                </p:grpSpPr>
                <p:sp>
                  <p:nvSpPr>
                    <p:cNvPr id="237" name="Freeform 236">
                      <a:extLst>
                        <a:ext uri="{FF2B5EF4-FFF2-40B4-BE49-F238E27FC236}">
                          <a16:creationId xmlns:a16="http://schemas.microsoft.com/office/drawing/2014/main" id="{57C2CA80-A50F-9AFA-56FF-9A492AC69B0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15980" y="2370210"/>
                      <a:ext cx="66732" cy="99788"/>
                    </a:xfrm>
                    <a:custGeom>
                      <a:avLst/>
                      <a:gdLst>
                        <a:gd name="connsiteX0" fmla="*/ 31342 w 66732"/>
                        <a:gd name="connsiteY0" fmla="*/ 87381 h 99788"/>
                        <a:gd name="connsiteX1" fmla="*/ 16175 w 66732"/>
                        <a:gd name="connsiteY1" fmla="*/ 77486 h 99788"/>
                        <a:gd name="connsiteX2" fmla="*/ 11105 w 66732"/>
                        <a:gd name="connsiteY2" fmla="*/ 47762 h 99788"/>
                        <a:gd name="connsiteX3" fmla="*/ 16175 w 66732"/>
                        <a:gd name="connsiteY3" fmla="*/ 18099 h 99788"/>
                        <a:gd name="connsiteX4" fmla="*/ 31342 w 66732"/>
                        <a:gd name="connsiteY4" fmla="*/ 8205 h 99788"/>
                        <a:gd name="connsiteX5" fmla="*/ 46571 w 66732"/>
                        <a:gd name="connsiteY5" fmla="*/ 18099 h 99788"/>
                        <a:gd name="connsiteX6" fmla="*/ 51662 w 66732"/>
                        <a:gd name="connsiteY6" fmla="*/ 47762 h 99788"/>
                        <a:gd name="connsiteX7" fmla="*/ 46571 w 66732"/>
                        <a:gd name="connsiteY7" fmla="*/ 77486 h 99788"/>
                        <a:gd name="connsiteX8" fmla="*/ 31342 w 66732"/>
                        <a:gd name="connsiteY8" fmla="*/ 87381 h 99788"/>
                        <a:gd name="connsiteX9" fmla="*/ 31342 w 66732"/>
                        <a:gd name="connsiteY9" fmla="*/ 97687 h 99788"/>
                        <a:gd name="connsiteX10" fmla="*/ 56152 w 66732"/>
                        <a:gd name="connsiteY10" fmla="*/ 84886 h 99788"/>
                        <a:gd name="connsiteX11" fmla="*/ 64718 w 66732"/>
                        <a:gd name="connsiteY11" fmla="*/ 47762 h 99788"/>
                        <a:gd name="connsiteX12" fmla="*/ 56152 w 66732"/>
                        <a:gd name="connsiteY12" fmla="*/ 10679 h 99788"/>
                        <a:gd name="connsiteX13" fmla="*/ 31342 w 66732"/>
                        <a:gd name="connsiteY13" fmla="*/ -2102 h 99788"/>
                        <a:gd name="connsiteX14" fmla="*/ 6553 w 66732"/>
                        <a:gd name="connsiteY14" fmla="*/ 10679 h 99788"/>
                        <a:gd name="connsiteX15" fmla="*/ -2014 w 66732"/>
                        <a:gd name="connsiteY15" fmla="*/ 47762 h 99788"/>
                        <a:gd name="connsiteX16" fmla="*/ 6553 w 66732"/>
                        <a:gd name="connsiteY16" fmla="*/ 84886 h 99788"/>
                        <a:gd name="connsiteX17" fmla="*/ 31342 w 66732"/>
                        <a:gd name="connsiteY17" fmla="*/ 97687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42" y="87381"/>
                          </a:moveTo>
                          <a:cubicBezTo>
                            <a:pt x="24624" y="87381"/>
                            <a:pt x="19568" y="84082"/>
                            <a:pt x="16175" y="77486"/>
                          </a:cubicBezTo>
                          <a:cubicBezTo>
                            <a:pt x="12795" y="70904"/>
                            <a:pt x="11105" y="60996"/>
                            <a:pt x="11105" y="47762"/>
                          </a:cubicBezTo>
                          <a:cubicBezTo>
                            <a:pt x="11105" y="34583"/>
                            <a:pt x="12795" y="24696"/>
                            <a:pt x="16175" y="18099"/>
                          </a:cubicBezTo>
                          <a:cubicBezTo>
                            <a:pt x="19568" y="11503"/>
                            <a:pt x="24624" y="8205"/>
                            <a:pt x="31342" y="8205"/>
                          </a:cubicBezTo>
                          <a:cubicBezTo>
                            <a:pt x="38115" y="8205"/>
                            <a:pt x="43192" y="11503"/>
                            <a:pt x="46571" y="18099"/>
                          </a:cubicBezTo>
                          <a:cubicBezTo>
                            <a:pt x="49965" y="24696"/>
                            <a:pt x="51662" y="34583"/>
                            <a:pt x="51662" y="47762"/>
                          </a:cubicBezTo>
                          <a:cubicBezTo>
                            <a:pt x="51662" y="60996"/>
                            <a:pt x="49965" y="70904"/>
                            <a:pt x="46571" y="77486"/>
                          </a:cubicBezTo>
                          <a:cubicBezTo>
                            <a:pt x="43192" y="84082"/>
                            <a:pt x="38115" y="87381"/>
                            <a:pt x="31342" y="87381"/>
                          </a:cubicBezTo>
                          <a:close/>
                          <a:moveTo>
                            <a:pt x="31342" y="97687"/>
                          </a:moveTo>
                          <a:cubicBezTo>
                            <a:pt x="42171" y="97687"/>
                            <a:pt x="50441" y="93420"/>
                            <a:pt x="56152" y="84886"/>
                          </a:cubicBezTo>
                          <a:cubicBezTo>
                            <a:pt x="61863" y="76366"/>
                            <a:pt x="64718" y="63991"/>
                            <a:pt x="64718" y="47762"/>
                          </a:cubicBezTo>
                          <a:cubicBezTo>
                            <a:pt x="64718" y="31574"/>
                            <a:pt x="61863" y="19212"/>
                            <a:pt x="56152" y="10679"/>
                          </a:cubicBezTo>
                          <a:cubicBezTo>
                            <a:pt x="50441" y="2158"/>
                            <a:pt x="42171" y="-2102"/>
                            <a:pt x="31342" y="-2102"/>
                          </a:cubicBezTo>
                          <a:cubicBezTo>
                            <a:pt x="20527" y="-2102"/>
                            <a:pt x="12264" y="2158"/>
                            <a:pt x="6553" y="10679"/>
                          </a:cubicBezTo>
                          <a:cubicBezTo>
                            <a:pt x="842" y="19212"/>
                            <a:pt x="-2014" y="31574"/>
                            <a:pt x="-2014" y="47762"/>
                          </a:cubicBezTo>
                          <a:cubicBezTo>
                            <a:pt x="-2014" y="63991"/>
                            <a:pt x="842" y="76366"/>
                            <a:pt x="6553" y="84886"/>
                          </a:cubicBezTo>
                          <a:cubicBezTo>
                            <a:pt x="12264" y="93420"/>
                            <a:pt x="20527" y="97687"/>
                            <a:pt x="31342" y="9768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8" name="Freeform 237">
                      <a:extLst>
                        <a:ext uri="{FF2B5EF4-FFF2-40B4-BE49-F238E27FC236}">
                          <a16:creationId xmlns:a16="http://schemas.microsoft.com/office/drawing/2014/main" id="{8E9A1944-BD70-C186-CEF9-1C5C5F8DC5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05658" y="2451756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202 h 16366"/>
                        <a:gd name="connsiteX1" fmla="*/ 12670 w 13656"/>
                        <a:gd name="connsiteY1" fmla="*/ 16202 h 16366"/>
                        <a:gd name="connsiteX2" fmla="*/ 12670 w 13656"/>
                        <a:gd name="connsiteY2" fmla="*/ -165 h 16366"/>
                        <a:gd name="connsiteX3" fmla="*/ -987 w 13656"/>
                        <a:gd name="connsiteY3" fmla="*/ -165 h 16366"/>
                        <a:gd name="connsiteX4" fmla="*/ -987 w 13656"/>
                        <a:gd name="connsiteY4" fmla="*/ 16202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202"/>
                          </a:moveTo>
                          <a:lnTo>
                            <a:pt x="12670" y="16202"/>
                          </a:lnTo>
                          <a:lnTo>
                            <a:pt x="12670" y="-165"/>
                          </a:lnTo>
                          <a:lnTo>
                            <a:pt x="-987" y="-165"/>
                          </a:lnTo>
                          <a:lnTo>
                            <a:pt x="-987" y="1620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39" name="Freeform 238">
                      <a:extLst>
                        <a:ext uri="{FF2B5EF4-FFF2-40B4-BE49-F238E27FC236}">
                          <a16:creationId xmlns:a16="http://schemas.microsoft.com/office/drawing/2014/main" id="{8FDB3EC1-9165-D9A0-CF4D-76E3E9BD8EE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42332" y="2370210"/>
                      <a:ext cx="66732" cy="99788"/>
                    </a:xfrm>
                    <a:custGeom>
                      <a:avLst/>
                      <a:gdLst>
                        <a:gd name="connsiteX0" fmla="*/ 31355 w 66732"/>
                        <a:gd name="connsiteY0" fmla="*/ 87381 h 99788"/>
                        <a:gd name="connsiteX1" fmla="*/ 16188 w 66732"/>
                        <a:gd name="connsiteY1" fmla="*/ 77486 h 99788"/>
                        <a:gd name="connsiteX2" fmla="*/ 11118 w 66732"/>
                        <a:gd name="connsiteY2" fmla="*/ 47762 h 99788"/>
                        <a:gd name="connsiteX3" fmla="*/ 16188 w 66732"/>
                        <a:gd name="connsiteY3" fmla="*/ 18099 h 99788"/>
                        <a:gd name="connsiteX4" fmla="*/ 31355 w 66732"/>
                        <a:gd name="connsiteY4" fmla="*/ 8205 h 99788"/>
                        <a:gd name="connsiteX5" fmla="*/ 46585 w 66732"/>
                        <a:gd name="connsiteY5" fmla="*/ 18099 h 99788"/>
                        <a:gd name="connsiteX6" fmla="*/ 51675 w 66732"/>
                        <a:gd name="connsiteY6" fmla="*/ 47762 h 99788"/>
                        <a:gd name="connsiteX7" fmla="*/ 46585 w 66732"/>
                        <a:gd name="connsiteY7" fmla="*/ 77486 h 99788"/>
                        <a:gd name="connsiteX8" fmla="*/ 31355 w 66732"/>
                        <a:gd name="connsiteY8" fmla="*/ 87381 h 99788"/>
                        <a:gd name="connsiteX9" fmla="*/ 31355 w 66732"/>
                        <a:gd name="connsiteY9" fmla="*/ 97687 h 99788"/>
                        <a:gd name="connsiteX10" fmla="*/ 56165 w 66732"/>
                        <a:gd name="connsiteY10" fmla="*/ 84886 h 99788"/>
                        <a:gd name="connsiteX11" fmla="*/ 64732 w 66732"/>
                        <a:gd name="connsiteY11" fmla="*/ 47762 h 99788"/>
                        <a:gd name="connsiteX12" fmla="*/ 56165 w 66732"/>
                        <a:gd name="connsiteY12" fmla="*/ 10679 h 99788"/>
                        <a:gd name="connsiteX13" fmla="*/ 31355 w 66732"/>
                        <a:gd name="connsiteY13" fmla="*/ -2102 h 99788"/>
                        <a:gd name="connsiteX14" fmla="*/ 6566 w 66732"/>
                        <a:gd name="connsiteY14" fmla="*/ 10679 h 99788"/>
                        <a:gd name="connsiteX15" fmla="*/ -2001 w 66732"/>
                        <a:gd name="connsiteY15" fmla="*/ 47762 h 99788"/>
                        <a:gd name="connsiteX16" fmla="*/ 6566 w 66732"/>
                        <a:gd name="connsiteY16" fmla="*/ 84886 h 99788"/>
                        <a:gd name="connsiteX17" fmla="*/ 31355 w 66732"/>
                        <a:gd name="connsiteY17" fmla="*/ 97687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55" y="87381"/>
                          </a:moveTo>
                          <a:cubicBezTo>
                            <a:pt x="24637" y="87381"/>
                            <a:pt x="19581" y="84082"/>
                            <a:pt x="16188" y="77486"/>
                          </a:cubicBezTo>
                          <a:cubicBezTo>
                            <a:pt x="12808" y="70904"/>
                            <a:pt x="11118" y="60996"/>
                            <a:pt x="11118" y="47762"/>
                          </a:cubicBezTo>
                          <a:cubicBezTo>
                            <a:pt x="11118" y="34583"/>
                            <a:pt x="12808" y="24696"/>
                            <a:pt x="16188" y="18099"/>
                          </a:cubicBezTo>
                          <a:cubicBezTo>
                            <a:pt x="19581" y="11503"/>
                            <a:pt x="24637" y="8205"/>
                            <a:pt x="31355" y="8205"/>
                          </a:cubicBezTo>
                          <a:cubicBezTo>
                            <a:pt x="38128" y="8205"/>
                            <a:pt x="43205" y="11503"/>
                            <a:pt x="46585" y="18099"/>
                          </a:cubicBezTo>
                          <a:cubicBezTo>
                            <a:pt x="49978" y="24696"/>
                            <a:pt x="51675" y="34583"/>
                            <a:pt x="51675" y="47762"/>
                          </a:cubicBezTo>
                          <a:cubicBezTo>
                            <a:pt x="51675" y="60996"/>
                            <a:pt x="49978" y="70904"/>
                            <a:pt x="46585" y="77486"/>
                          </a:cubicBezTo>
                          <a:cubicBezTo>
                            <a:pt x="43205" y="84082"/>
                            <a:pt x="38128" y="87381"/>
                            <a:pt x="31355" y="87381"/>
                          </a:cubicBezTo>
                          <a:close/>
                          <a:moveTo>
                            <a:pt x="31355" y="97687"/>
                          </a:moveTo>
                          <a:cubicBezTo>
                            <a:pt x="42184" y="97687"/>
                            <a:pt x="50454" y="93420"/>
                            <a:pt x="56165" y="84886"/>
                          </a:cubicBezTo>
                          <a:cubicBezTo>
                            <a:pt x="61876" y="76366"/>
                            <a:pt x="64732" y="63991"/>
                            <a:pt x="64732" y="47762"/>
                          </a:cubicBezTo>
                          <a:cubicBezTo>
                            <a:pt x="64732" y="31574"/>
                            <a:pt x="61876" y="19212"/>
                            <a:pt x="56165" y="10679"/>
                          </a:cubicBezTo>
                          <a:cubicBezTo>
                            <a:pt x="50454" y="2158"/>
                            <a:pt x="42184" y="-2102"/>
                            <a:pt x="31355" y="-2102"/>
                          </a:cubicBezTo>
                          <a:cubicBezTo>
                            <a:pt x="20540" y="-2102"/>
                            <a:pt x="12277" y="2158"/>
                            <a:pt x="6566" y="10679"/>
                          </a:cubicBezTo>
                          <a:cubicBezTo>
                            <a:pt x="855" y="19212"/>
                            <a:pt x="-2001" y="31574"/>
                            <a:pt x="-2001" y="47762"/>
                          </a:cubicBezTo>
                          <a:cubicBezTo>
                            <a:pt x="-2001" y="63991"/>
                            <a:pt x="855" y="76366"/>
                            <a:pt x="6566" y="84886"/>
                          </a:cubicBezTo>
                          <a:cubicBezTo>
                            <a:pt x="12277" y="93420"/>
                            <a:pt x="20540" y="97687"/>
                            <a:pt x="31355" y="9768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0" name="Graphic 182">
                  <a:extLst>
                    <a:ext uri="{FF2B5EF4-FFF2-40B4-BE49-F238E27FC236}">
                      <a16:creationId xmlns:a16="http://schemas.microsoft.com/office/drawing/2014/main" id="{D6AB5622-5DCE-8939-1E47-895BAA0EDD14}"/>
                    </a:ext>
                  </a:extLst>
                </p:cNvPr>
                <p:cNvGrpSpPr/>
                <p:nvPr/>
              </p:nvGrpSpPr>
              <p:grpSpPr>
                <a:xfrm>
                  <a:off x="4616498" y="1964936"/>
                  <a:ext cx="271946" cy="101965"/>
                  <a:chOff x="4616498" y="1964936"/>
                  <a:chExt cx="271946" cy="101965"/>
                </a:xfrm>
                <a:solidFill>
                  <a:srgbClr val="000000"/>
                </a:solidFill>
              </p:grpSpPr>
              <p:sp>
                <p:nvSpPr>
                  <p:cNvPr id="241" name="Freeform 240">
                    <a:extLst>
                      <a:ext uri="{FF2B5EF4-FFF2-40B4-BE49-F238E27FC236}">
                        <a16:creationId xmlns:a16="http://schemas.microsoft.com/office/drawing/2014/main" id="{CDD2A2E1-D97E-C91C-C7AF-0DE3D933BA75}"/>
                      </a:ext>
                    </a:extLst>
                  </p:cNvPr>
                  <p:cNvSpPr/>
                  <p:nvPr/>
                </p:nvSpPr>
                <p:spPr>
                  <a:xfrm>
                    <a:off x="4850961" y="2012727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185 h 9423"/>
                      <a:gd name="connsiteX1" fmla="*/ 45 w 33107"/>
                      <a:gd name="connsiteY1" fmla="*/ 185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185"/>
                        </a:moveTo>
                        <a:lnTo>
                          <a:pt x="45" y="18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42" name="Graphic 182">
                    <a:extLst>
                      <a:ext uri="{FF2B5EF4-FFF2-40B4-BE49-F238E27FC236}">
                        <a16:creationId xmlns:a16="http://schemas.microsoft.com/office/drawing/2014/main" id="{606B0503-073E-8EFC-5BB0-372280F4463B}"/>
                      </a:ext>
                    </a:extLst>
                  </p:cNvPr>
                  <p:cNvGrpSpPr/>
                  <p:nvPr/>
                </p:nvGrpSpPr>
                <p:grpSpPr>
                  <a:xfrm>
                    <a:off x="4616498" y="1964936"/>
                    <a:ext cx="195715" cy="101965"/>
                    <a:chOff x="4616498" y="1964936"/>
                    <a:chExt cx="195715" cy="101965"/>
                  </a:xfrm>
                  <a:solidFill>
                    <a:srgbClr val="000000"/>
                  </a:solidFill>
                </p:grpSpPr>
                <p:sp>
                  <p:nvSpPr>
                    <p:cNvPr id="243" name="Freeform 242">
                      <a:extLst>
                        <a:ext uri="{FF2B5EF4-FFF2-40B4-BE49-F238E27FC236}">
                          <a16:creationId xmlns:a16="http://schemas.microsoft.com/office/drawing/2014/main" id="{A064A547-CC1A-8C72-45ED-86F784C963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16498" y="1964936"/>
                      <a:ext cx="66670" cy="99788"/>
                    </a:xfrm>
                    <a:custGeom>
                      <a:avLst/>
                      <a:gdLst>
                        <a:gd name="connsiteX0" fmla="*/ 32436 w 66670"/>
                        <a:gd name="connsiteY0" fmla="*/ 52996 h 99788"/>
                        <a:gd name="connsiteX1" fmla="*/ 18489 w 66670"/>
                        <a:gd name="connsiteY1" fmla="*/ 46997 h 99788"/>
                        <a:gd name="connsiteX2" fmla="*/ 13358 w 66670"/>
                        <a:gd name="connsiteY2" fmla="*/ 30589 h 99788"/>
                        <a:gd name="connsiteX3" fmla="*/ 18489 w 66670"/>
                        <a:gd name="connsiteY3" fmla="*/ 14181 h 99788"/>
                        <a:gd name="connsiteX4" fmla="*/ 32436 w 66670"/>
                        <a:gd name="connsiteY4" fmla="*/ 8162 h 99788"/>
                        <a:gd name="connsiteX5" fmla="*/ 46362 w 66670"/>
                        <a:gd name="connsiteY5" fmla="*/ 14181 h 99788"/>
                        <a:gd name="connsiteX6" fmla="*/ 51493 w 66670"/>
                        <a:gd name="connsiteY6" fmla="*/ 30589 h 99788"/>
                        <a:gd name="connsiteX7" fmla="*/ 46362 w 66670"/>
                        <a:gd name="connsiteY7" fmla="*/ 46997 h 99788"/>
                        <a:gd name="connsiteX8" fmla="*/ 32436 w 66670"/>
                        <a:gd name="connsiteY8" fmla="*/ 52996 h 99788"/>
                        <a:gd name="connsiteX9" fmla="*/ 58363 w 66670"/>
                        <a:gd name="connsiteY9" fmla="*/ 93789 h 99788"/>
                        <a:gd name="connsiteX10" fmla="*/ 58363 w 66670"/>
                        <a:gd name="connsiteY10" fmla="*/ 81937 h 99788"/>
                        <a:gd name="connsiteX11" fmla="*/ 48431 w 66670"/>
                        <a:gd name="connsiteY11" fmla="*/ 85462 h 99788"/>
                        <a:gd name="connsiteX12" fmla="*/ 38499 w 66670"/>
                        <a:gd name="connsiteY12" fmla="*/ 86699 h 99788"/>
                        <a:gd name="connsiteX13" fmla="*/ 18738 w 66670"/>
                        <a:gd name="connsiteY13" fmla="*/ 78000 h 99788"/>
                        <a:gd name="connsiteX14" fmla="*/ 10957 w 66670"/>
                        <a:gd name="connsiteY14" fmla="*/ 51718 h 99788"/>
                        <a:gd name="connsiteX15" fmla="*/ 20517 w 66670"/>
                        <a:gd name="connsiteY15" fmla="*/ 60314 h 99788"/>
                        <a:gd name="connsiteX16" fmla="*/ 33201 w 66670"/>
                        <a:gd name="connsiteY16" fmla="*/ 63302 h 99788"/>
                        <a:gd name="connsiteX17" fmla="*/ 56191 w 66670"/>
                        <a:gd name="connsiteY17" fmla="*/ 54501 h 99788"/>
                        <a:gd name="connsiteX18" fmla="*/ 64633 w 66670"/>
                        <a:gd name="connsiteY18" fmla="*/ 30589 h 99788"/>
                        <a:gd name="connsiteX19" fmla="*/ 55839 w 66670"/>
                        <a:gd name="connsiteY19" fmla="*/ 6801 h 99788"/>
                        <a:gd name="connsiteX20" fmla="*/ 32436 w 66670"/>
                        <a:gd name="connsiteY20" fmla="*/ -2145 h 99788"/>
                        <a:gd name="connsiteX21" fmla="*/ 6819 w 66670"/>
                        <a:gd name="connsiteY21" fmla="*/ 10636 h 99788"/>
                        <a:gd name="connsiteX22" fmla="*/ -2037 w 66670"/>
                        <a:gd name="connsiteY22" fmla="*/ 47719 h 99788"/>
                        <a:gd name="connsiteX23" fmla="*/ 8826 w 66670"/>
                        <a:gd name="connsiteY23" fmla="*/ 84081 h 99788"/>
                        <a:gd name="connsiteX24" fmla="*/ 37981 w 66670"/>
                        <a:gd name="connsiteY24" fmla="*/ 97644 h 99788"/>
                        <a:gd name="connsiteX25" fmla="*/ 47914 w 66670"/>
                        <a:gd name="connsiteY25" fmla="*/ 96675 h 99788"/>
                        <a:gd name="connsiteX26" fmla="*/ 58363 w 66670"/>
                        <a:gd name="connsiteY26" fmla="*/ 93789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70" h="99788">
                          <a:moveTo>
                            <a:pt x="32436" y="52996"/>
                          </a:moveTo>
                          <a:cubicBezTo>
                            <a:pt x="26573" y="52996"/>
                            <a:pt x="21924" y="50996"/>
                            <a:pt x="18489" y="46997"/>
                          </a:cubicBezTo>
                          <a:cubicBezTo>
                            <a:pt x="15068" y="43012"/>
                            <a:pt x="13358" y="37543"/>
                            <a:pt x="13358" y="30589"/>
                          </a:cubicBezTo>
                          <a:cubicBezTo>
                            <a:pt x="13358" y="23677"/>
                            <a:pt x="15068" y="18207"/>
                            <a:pt x="18489" y="14181"/>
                          </a:cubicBezTo>
                          <a:cubicBezTo>
                            <a:pt x="21924" y="10168"/>
                            <a:pt x="26573" y="8162"/>
                            <a:pt x="32436" y="8162"/>
                          </a:cubicBezTo>
                          <a:cubicBezTo>
                            <a:pt x="38299" y="8162"/>
                            <a:pt x="42941" y="10168"/>
                            <a:pt x="46362" y="14181"/>
                          </a:cubicBezTo>
                          <a:cubicBezTo>
                            <a:pt x="49783" y="18207"/>
                            <a:pt x="51493" y="23677"/>
                            <a:pt x="51493" y="30589"/>
                          </a:cubicBezTo>
                          <a:cubicBezTo>
                            <a:pt x="51493" y="37543"/>
                            <a:pt x="49783" y="43012"/>
                            <a:pt x="46362" y="46997"/>
                          </a:cubicBezTo>
                          <a:cubicBezTo>
                            <a:pt x="42941" y="50996"/>
                            <a:pt x="38299" y="52996"/>
                            <a:pt x="32436" y="52996"/>
                          </a:cubicBezTo>
                          <a:close/>
                          <a:moveTo>
                            <a:pt x="58363" y="93789"/>
                          </a:moveTo>
                          <a:lnTo>
                            <a:pt x="58363" y="81937"/>
                          </a:lnTo>
                          <a:cubicBezTo>
                            <a:pt x="55080" y="83476"/>
                            <a:pt x="51769" y="84651"/>
                            <a:pt x="48431" y="85462"/>
                          </a:cubicBezTo>
                          <a:cubicBezTo>
                            <a:pt x="45093" y="86286"/>
                            <a:pt x="41782" y="86699"/>
                            <a:pt x="38499" y="86699"/>
                          </a:cubicBezTo>
                          <a:cubicBezTo>
                            <a:pt x="29877" y="86699"/>
                            <a:pt x="23290" y="83799"/>
                            <a:pt x="18738" y="78000"/>
                          </a:cubicBezTo>
                          <a:cubicBezTo>
                            <a:pt x="14199" y="72201"/>
                            <a:pt x="11606" y="63440"/>
                            <a:pt x="10957" y="51718"/>
                          </a:cubicBezTo>
                          <a:cubicBezTo>
                            <a:pt x="13496" y="55456"/>
                            <a:pt x="16682" y="58321"/>
                            <a:pt x="20517" y="60314"/>
                          </a:cubicBezTo>
                          <a:cubicBezTo>
                            <a:pt x="24366" y="62306"/>
                            <a:pt x="28594" y="63302"/>
                            <a:pt x="33201" y="63302"/>
                          </a:cubicBezTo>
                          <a:cubicBezTo>
                            <a:pt x="42899" y="63302"/>
                            <a:pt x="50562" y="60369"/>
                            <a:pt x="56191" y="54501"/>
                          </a:cubicBezTo>
                          <a:cubicBezTo>
                            <a:pt x="61819" y="48646"/>
                            <a:pt x="64633" y="40676"/>
                            <a:pt x="64633" y="30589"/>
                          </a:cubicBezTo>
                          <a:cubicBezTo>
                            <a:pt x="64633" y="20709"/>
                            <a:pt x="61701" y="12779"/>
                            <a:pt x="55839" y="6801"/>
                          </a:cubicBezTo>
                          <a:cubicBezTo>
                            <a:pt x="49976" y="837"/>
                            <a:pt x="42175" y="-2145"/>
                            <a:pt x="32436" y="-2145"/>
                          </a:cubicBezTo>
                          <a:cubicBezTo>
                            <a:pt x="21262" y="-2145"/>
                            <a:pt x="12723" y="2115"/>
                            <a:pt x="6819" y="10636"/>
                          </a:cubicBezTo>
                          <a:cubicBezTo>
                            <a:pt x="915" y="19169"/>
                            <a:pt x="-2037" y="31531"/>
                            <a:pt x="-2037" y="47719"/>
                          </a:cubicBezTo>
                          <a:cubicBezTo>
                            <a:pt x="-2037" y="62918"/>
                            <a:pt x="1584" y="75038"/>
                            <a:pt x="8826" y="84081"/>
                          </a:cubicBezTo>
                          <a:cubicBezTo>
                            <a:pt x="16068" y="93123"/>
                            <a:pt x="25787" y="97644"/>
                            <a:pt x="37981" y="97644"/>
                          </a:cubicBezTo>
                          <a:cubicBezTo>
                            <a:pt x="41265" y="97644"/>
                            <a:pt x="44575" y="97321"/>
                            <a:pt x="47914" y="96675"/>
                          </a:cubicBezTo>
                          <a:cubicBezTo>
                            <a:pt x="51252" y="96030"/>
                            <a:pt x="54735" y="95068"/>
                            <a:pt x="58363" y="93789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4" name="Freeform 243">
                      <a:extLst>
                        <a:ext uri="{FF2B5EF4-FFF2-40B4-BE49-F238E27FC236}">
                          <a16:creationId xmlns:a16="http://schemas.microsoft.com/office/drawing/2014/main" id="{3A222DAF-6881-0339-63F5-6DC607443CA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05658" y="2046482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159 h 16366"/>
                        <a:gd name="connsiteX1" fmla="*/ 12670 w 13656"/>
                        <a:gd name="connsiteY1" fmla="*/ 16159 h 16366"/>
                        <a:gd name="connsiteX2" fmla="*/ 12670 w 13656"/>
                        <a:gd name="connsiteY2" fmla="*/ -208 h 16366"/>
                        <a:gd name="connsiteX3" fmla="*/ -987 w 13656"/>
                        <a:gd name="connsiteY3" fmla="*/ -208 h 16366"/>
                        <a:gd name="connsiteX4" fmla="*/ -987 w 13656"/>
                        <a:gd name="connsiteY4" fmla="*/ 16159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159"/>
                          </a:moveTo>
                          <a:lnTo>
                            <a:pt x="12670" y="16159"/>
                          </a:lnTo>
                          <a:lnTo>
                            <a:pt x="12670" y="-208"/>
                          </a:lnTo>
                          <a:lnTo>
                            <a:pt x="-987" y="-208"/>
                          </a:lnTo>
                          <a:lnTo>
                            <a:pt x="-987" y="1615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5" name="Freeform 244">
                      <a:extLst>
                        <a:ext uri="{FF2B5EF4-FFF2-40B4-BE49-F238E27FC236}">
                          <a16:creationId xmlns:a16="http://schemas.microsoft.com/office/drawing/2014/main" id="{67F5B320-4A68-ADCC-95E0-1855281139E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42332" y="1964936"/>
                      <a:ext cx="66732" cy="99788"/>
                    </a:xfrm>
                    <a:custGeom>
                      <a:avLst/>
                      <a:gdLst>
                        <a:gd name="connsiteX0" fmla="*/ 31355 w 66732"/>
                        <a:gd name="connsiteY0" fmla="*/ 87338 h 99788"/>
                        <a:gd name="connsiteX1" fmla="*/ 16188 w 66732"/>
                        <a:gd name="connsiteY1" fmla="*/ 77443 h 99788"/>
                        <a:gd name="connsiteX2" fmla="*/ 11118 w 66732"/>
                        <a:gd name="connsiteY2" fmla="*/ 47719 h 99788"/>
                        <a:gd name="connsiteX3" fmla="*/ 16188 w 66732"/>
                        <a:gd name="connsiteY3" fmla="*/ 18056 h 99788"/>
                        <a:gd name="connsiteX4" fmla="*/ 31355 w 66732"/>
                        <a:gd name="connsiteY4" fmla="*/ 8162 h 99788"/>
                        <a:gd name="connsiteX5" fmla="*/ 46585 w 66732"/>
                        <a:gd name="connsiteY5" fmla="*/ 18056 h 99788"/>
                        <a:gd name="connsiteX6" fmla="*/ 51675 w 66732"/>
                        <a:gd name="connsiteY6" fmla="*/ 47719 h 99788"/>
                        <a:gd name="connsiteX7" fmla="*/ 46585 w 66732"/>
                        <a:gd name="connsiteY7" fmla="*/ 77443 h 99788"/>
                        <a:gd name="connsiteX8" fmla="*/ 31355 w 66732"/>
                        <a:gd name="connsiteY8" fmla="*/ 87338 h 99788"/>
                        <a:gd name="connsiteX9" fmla="*/ 31355 w 66732"/>
                        <a:gd name="connsiteY9" fmla="*/ 97644 h 99788"/>
                        <a:gd name="connsiteX10" fmla="*/ 56165 w 66732"/>
                        <a:gd name="connsiteY10" fmla="*/ 84843 h 99788"/>
                        <a:gd name="connsiteX11" fmla="*/ 64732 w 66732"/>
                        <a:gd name="connsiteY11" fmla="*/ 47719 h 99788"/>
                        <a:gd name="connsiteX12" fmla="*/ 56165 w 66732"/>
                        <a:gd name="connsiteY12" fmla="*/ 10636 h 99788"/>
                        <a:gd name="connsiteX13" fmla="*/ 31355 w 66732"/>
                        <a:gd name="connsiteY13" fmla="*/ -2145 h 99788"/>
                        <a:gd name="connsiteX14" fmla="*/ 6566 w 66732"/>
                        <a:gd name="connsiteY14" fmla="*/ 10636 h 99788"/>
                        <a:gd name="connsiteX15" fmla="*/ -2001 w 66732"/>
                        <a:gd name="connsiteY15" fmla="*/ 47719 h 99788"/>
                        <a:gd name="connsiteX16" fmla="*/ 6566 w 66732"/>
                        <a:gd name="connsiteY16" fmla="*/ 84843 h 99788"/>
                        <a:gd name="connsiteX17" fmla="*/ 31355 w 66732"/>
                        <a:gd name="connsiteY17" fmla="*/ 97644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55" y="87338"/>
                          </a:moveTo>
                          <a:cubicBezTo>
                            <a:pt x="24637" y="87338"/>
                            <a:pt x="19581" y="84039"/>
                            <a:pt x="16188" y="77443"/>
                          </a:cubicBezTo>
                          <a:cubicBezTo>
                            <a:pt x="12808" y="70861"/>
                            <a:pt x="11118" y="60953"/>
                            <a:pt x="11118" y="47719"/>
                          </a:cubicBezTo>
                          <a:cubicBezTo>
                            <a:pt x="11118" y="34540"/>
                            <a:pt x="12808" y="24653"/>
                            <a:pt x="16188" y="18056"/>
                          </a:cubicBezTo>
                          <a:cubicBezTo>
                            <a:pt x="19581" y="11460"/>
                            <a:pt x="24637" y="8162"/>
                            <a:pt x="31355" y="8162"/>
                          </a:cubicBezTo>
                          <a:cubicBezTo>
                            <a:pt x="38128" y="8162"/>
                            <a:pt x="43205" y="11460"/>
                            <a:pt x="46585" y="18056"/>
                          </a:cubicBezTo>
                          <a:cubicBezTo>
                            <a:pt x="49978" y="24653"/>
                            <a:pt x="51675" y="34540"/>
                            <a:pt x="51675" y="47719"/>
                          </a:cubicBezTo>
                          <a:cubicBezTo>
                            <a:pt x="51675" y="60953"/>
                            <a:pt x="49978" y="70861"/>
                            <a:pt x="46585" y="77443"/>
                          </a:cubicBezTo>
                          <a:cubicBezTo>
                            <a:pt x="43205" y="84039"/>
                            <a:pt x="38128" y="87338"/>
                            <a:pt x="31355" y="87338"/>
                          </a:cubicBezTo>
                          <a:close/>
                          <a:moveTo>
                            <a:pt x="31355" y="97644"/>
                          </a:moveTo>
                          <a:cubicBezTo>
                            <a:pt x="42184" y="97644"/>
                            <a:pt x="50454" y="93377"/>
                            <a:pt x="56165" y="84843"/>
                          </a:cubicBezTo>
                          <a:cubicBezTo>
                            <a:pt x="61876" y="76323"/>
                            <a:pt x="64732" y="63948"/>
                            <a:pt x="64732" y="47719"/>
                          </a:cubicBezTo>
                          <a:cubicBezTo>
                            <a:pt x="64732" y="31531"/>
                            <a:pt x="61876" y="19169"/>
                            <a:pt x="56165" y="10636"/>
                          </a:cubicBezTo>
                          <a:cubicBezTo>
                            <a:pt x="50454" y="2115"/>
                            <a:pt x="42184" y="-2145"/>
                            <a:pt x="31355" y="-2145"/>
                          </a:cubicBezTo>
                          <a:cubicBezTo>
                            <a:pt x="20540" y="-2145"/>
                            <a:pt x="12277" y="2115"/>
                            <a:pt x="6566" y="10636"/>
                          </a:cubicBezTo>
                          <a:cubicBezTo>
                            <a:pt x="855" y="19169"/>
                            <a:pt x="-2001" y="31531"/>
                            <a:pt x="-2001" y="47719"/>
                          </a:cubicBezTo>
                          <a:cubicBezTo>
                            <a:pt x="-2001" y="63948"/>
                            <a:pt x="855" y="76323"/>
                            <a:pt x="6566" y="84843"/>
                          </a:cubicBezTo>
                          <a:cubicBezTo>
                            <a:pt x="12277" y="93377"/>
                            <a:pt x="20540" y="97644"/>
                            <a:pt x="31355" y="9764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6" name="Graphic 182">
                  <a:extLst>
                    <a:ext uri="{FF2B5EF4-FFF2-40B4-BE49-F238E27FC236}">
                      <a16:creationId xmlns:a16="http://schemas.microsoft.com/office/drawing/2014/main" id="{2456E000-54E9-7921-AE40-D121C33632DE}"/>
                    </a:ext>
                  </a:extLst>
                </p:cNvPr>
                <p:cNvGrpSpPr/>
                <p:nvPr/>
              </p:nvGrpSpPr>
              <p:grpSpPr>
                <a:xfrm>
                  <a:off x="4537536" y="1559663"/>
                  <a:ext cx="352198" cy="101965"/>
                  <a:chOff x="4537536" y="1559663"/>
                  <a:chExt cx="352198" cy="101965"/>
                </a:xfrm>
                <a:solidFill>
                  <a:srgbClr val="000000"/>
                </a:solidFill>
              </p:grpSpPr>
              <p:sp>
                <p:nvSpPr>
                  <p:cNvPr id="247" name="Freeform 246">
                    <a:extLst>
                      <a:ext uri="{FF2B5EF4-FFF2-40B4-BE49-F238E27FC236}">
                        <a16:creationId xmlns:a16="http://schemas.microsoft.com/office/drawing/2014/main" id="{6E510CB1-DEE5-663F-ED02-F01322726D4D}"/>
                      </a:ext>
                    </a:extLst>
                  </p:cNvPr>
                  <p:cNvSpPr/>
                  <p:nvPr/>
                </p:nvSpPr>
                <p:spPr>
                  <a:xfrm>
                    <a:off x="4850961" y="1607454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142 h 9423"/>
                      <a:gd name="connsiteX1" fmla="*/ 45 w 33107"/>
                      <a:gd name="connsiteY1" fmla="*/ 142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142"/>
                        </a:moveTo>
                        <a:lnTo>
                          <a:pt x="45" y="142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48" name="Graphic 182">
                    <a:extLst>
                      <a:ext uri="{FF2B5EF4-FFF2-40B4-BE49-F238E27FC236}">
                        <a16:creationId xmlns:a16="http://schemas.microsoft.com/office/drawing/2014/main" id="{1C099C2D-714B-EC0A-C5A0-E3F398B3519C}"/>
                      </a:ext>
                    </a:extLst>
                  </p:cNvPr>
                  <p:cNvGrpSpPr/>
                  <p:nvPr/>
                </p:nvGrpSpPr>
                <p:grpSpPr>
                  <a:xfrm>
                    <a:off x="4537536" y="1559663"/>
                    <a:ext cx="275965" cy="101965"/>
                    <a:chOff x="4537536" y="1559663"/>
                    <a:chExt cx="275965" cy="101965"/>
                  </a:xfrm>
                  <a:solidFill>
                    <a:srgbClr val="000000"/>
                  </a:solidFill>
                </p:grpSpPr>
                <p:sp>
                  <p:nvSpPr>
                    <p:cNvPr id="249" name="Freeform 248">
                      <a:extLst>
                        <a:ext uri="{FF2B5EF4-FFF2-40B4-BE49-F238E27FC236}">
                          <a16:creationId xmlns:a16="http://schemas.microsoft.com/office/drawing/2014/main" id="{68121A0D-35E4-EB69-EAF1-2507CCCE3F1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7536" y="1561394"/>
                      <a:ext cx="57482" cy="96181"/>
                    </a:xfrm>
                    <a:custGeom>
                      <a:avLst/>
                      <a:gdLst>
                        <a:gd name="connsiteX0" fmla="*/ -197 w 57482"/>
                        <a:gd name="connsiteY0" fmla="*/ 8754 h 96181"/>
                        <a:gd name="connsiteX1" fmla="*/ 21136 w 57482"/>
                        <a:gd name="connsiteY1" fmla="*/ 8754 h 96181"/>
                        <a:gd name="connsiteX2" fmla="*/ 21136 w 57482"/>
                        <a:gd name="connsiteY2" fmla="*/ 82138 h 96181"/>
                        <a:gd name="connsiteX3" fmla="*/ -2080 w 57482"/>
                        <a:gd name="connsiteY3" fmla="*/ 77500 h 96181"/>
                        <a:gd name="connsiteX4" fmla="*/ -2080 w 57482"/>
                        <a:gd name="connsiteY4" fmla="*/ 89352 h 96181"/>
                        <a:gd name="connsiteX5" fmla="*/ 21012 w 57482"/>
                        <a:gd name="connsiteY5" fmla="*/ 93990 h 96181"/>
                        <a:gd name="connsiteX6" fmla="*/ 34069 w 57482"/>
                        <a:gd name="connsiteY6" fmla="*/ 93990 h 96181"/>
                        <a:gd name="connsiteX7" fmla="*/ 34069 w 57482"/>
                        <a:gd name="connsiteY7" fmla="*/ 8754 h 96181"/>
                        <a:gd name="connsiteX8" fmla="*/ 55403 w 57482"/>
                        <a:gd name="connsiteY8" fmla="*/ 8754 h 96181"/>
                        <a:gd name="connsiteX9" fmla="*/ 55403 w 57482"/>
                        <a:gd name="connsiteY9" fmla="*/ -2191 h 96181"/>
                        <a:gd name="connsiteX10" fmla="*/ -197 w 57482"/>
                        <a:gd name="connsiteY10" fmla="*/ -2191 h 96181"/>
                        <a:gd name="connsiteX11" fmla="*/ -197 w 57482"/>
                        <a:gd name="connsiteY11" fmla="*/ 8754 h 96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1">
                          <a:moveTo>
                            <a:pt x="-197" y="8754"/>
                          </a:moveTo>
                          <a:lnTo>
                            <a:pt x="21136" y="8754"/>
                          </a:lnTo>
                          <a:lnTo>
                            <a:pt x="21136" y="82138"/>
                          </a:lnTo>
                          <a:lnTo>
                            <a:pt x="-2080" y="77500"/>
                          </a:lnTo>
                          <a:lnTo>
                            <a:pt x="-2080" y="89352"/>
                          </a:lnTo>
                          <a:lnTo>
                            <a:pt x="21012" y="93990"/>
                          </a:lnTo>
                          <a:lnTo>
                            <a:pt x="34069" y="93990"/>
                          </a:lnTo>
                          <a:lnTo>
                            <a:pt x="34069" y="8754"/>
                          </a:lnTo>
                          <a:lnTo>
                            <a:pt x="55403" y="8754"/>
                          </a:lnTo>
                          <a:lnTo>
                            <a:pt x="55403" y="-2191"/>
                          </a:lnTo>
                          <a:lnTo>
                            <a:pt x="-197" y="-2191"/>
                          </a:lnTo>
                          <a:lnTo>
                            <a:pt x="-197" y="875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Freeform 249">
                      <a:extLst>
                        <a:ext uri="{FF2B5EF4-FFF2-40B4-BE49-F238E27FC236}">
                          <a16:creationId xmlns:a16="http://schemas.microsoft.com/office/drawing/2014/main" id="{94120749-1AC0-99E2-E188-206A535893A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16950" y="1559663"/>
                      <a:ext cx="61290" cy="97913"/>
                    </a:xfrm>
                    <a:custGeom>
                      <a:avLst/>
                      <a:gdLst>
                        <a:gd name="connsiteX0" fmla="*/ 13776 w 61290"/>
                        <a:gd name="connsiteY0" fmla="*/ 8712 h 97913"/>
                        <a:gd name="connsiteX1" fmla="*/ 59361 w 61290"/>
                        <a:gd name="connsiteY1" fmla="*/ 8712 h 97913"/>
                        <a:gd name="connsiteX2" fmla="*/ 59361 w 61290"/>
                        <a:gd name="connsiteY2" fmla="*/ -2233 h 97913"/>
                        <a:gd name="connsiteX3" fmla="*/ -1930 w 61290"/>
                        <a:gd name="connsiteY3" fmla="*/ -2233 h 97913"/>
                        <a:gd name="connsiteX4" fmla="*/ -1930 w 61290"/>
                        <a:gd name="connsiteY4" fmla="*/ 8712 h 97913"/>
                        <a:gd name="connsiteX5" fmla="*/ 18328 w 61290"/>
                        <a:gd name="connsiteY5" fmla="*/ 29284 h 97913"/>
                        <a:gd name="connsiteX6" fmla="*/ 34468 w 61290"/>
                        <a:gd name="connsiteY6" fmla="*/ 45961 h 97913"/>
                        <a:gd name="connsiteX7" fmla="*/ 43221 w 61290"/>
                        <a:gd name="connsiteY7" fmla="*/ 57834 h 97913"/>
                        <a:gd name="connsiteX8" fmla="*/ 45725 w 61290"/>
                        <a:gd name="connsiteY8" fmla="*/ 67398 h 97913"/>
                        <a:gd name="connsiteX9" fmla="*/ 40324 w 61290"/>
                        <a:gd name="connsiteY9" fmla="*/ 79890 h 97913"/>
                        <a:gd name="connsiteX10" fmla="*/ 26253 w 61290"/>
                        <a:gd name="connsiteY10" fmla="*/ 84734 h 97913"/>
                        <a:gd name="connsiteX11" fmla="*/ 13279 w 61290"/>
                        <a:gd name="connsiteY11" fmla="*/ 82611 h 97913"/>
                        <a:gd name="connsiteX12" fmla="*/ -1288 w 61290"/>
                        <a:gd name="connsiteY12" fmla="*/ 76159 h 97913"/>
                        <a:gd name="connsiteX13" fmla="*/ -1288 w 61290"/>
                        <a:gd name="connsiteY13" fmla="*/ 89310 h 97913"/>
                        <a:gd name="connsiteX14" fmla="*/ 13445 w 61290"/>
                        <a:gd name="connsiteY14" fmla="*/ 94072 h 97913"/>
                        <a:gd name="connsiteX15" fmla="*/ 26005 w 61290"/>
                        <a:gd name="connsiteY15" fmla="*/ 95680 h 97913"/>
                        <a:gd name="connsiteX16" fmla="*/ 49925 w 61290"/>
                        <a:gd name="connsiteY16" fmla="*/ 88197 h 97913"/>
                        <a:gd name="connsiteX17" fmla="*/ 58843 w 61290"/>
                        <a:gd name="connsiteY17" fmla="*/ 68243 h 97913"/>
                        <a:gd name="connsiteX18" fmla="*/ 56609 w 61290"/>
                        <a:gd name="connsiteY18" fmla="*/ 56989 h 97913"/>
                        <a:gd name="connsiteX19" fmla="*/ 48497 w 61290"/>
                        <a:gd name="connsiteY19" fmla="*/ 44476 h 97913"/>
                        <a:gd name="connsiteX20" fmla="*/ 38213 w 61290"/>
                        <a:gd name="connsiteY20" fmla="*/ 33675 h 97913"/>
                        <a:gd name="connsiteX21" fmla="*/ 13776 w 61290"/>
                        <a:gd name="connsiteY21" fmla="*/ 8712 h 97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3">
                          <a:moveTo>
                            <a:pt x="13776" y="8712"/>
                          </a:moveTo>
                          <a:lnTo>
                            <a:pt x="59361" y="8712"/>
                          </a:lnTo>
                          <a:lnTo>
                            <a:pt x="59361" y="-2233"/>
                          </a:lnTo>
                          <a:lnTo>
                            <a:pt x="-1930" y="-2233"/>
                          </a:lnTo>
                          <a:lnTo>
                            <a:pt x="-1930" y="8712"/>
                          </a:lnTo>
                          <a:cubicBezTo>
                            <a:pt x="3023" y="13824"/>
                            <a:pt x="9775" y="20682"/>
                            <a:pt x="18328" y="29284"/>
                          </a:cubicBezTo>
                          <a:cubicBezTo>
                            <a:pt x="26895" y="37901"/>
                            <a:pt x="32275" y="43460"/>
                            <a:pt x="34468" y="45961"/>
                          </a:cubicBezTo>
                          <a:cubicBezTo>
                            <a:pt x="38648" y="50633"/>
                            <a:pt x="41565" y="54591"/>
                            <a:pt x="43221" y="57834"/>
                          </a:cubicBezTo>
                          <a:cubicBezTo>
                            <a:pt x="44890" y="61077"/>
                            <a:pt x="45725" y="64265"/>
                            <a:pt x="45725" y="67398"/>
                          </a:cubicBezTo>
                          <a:cubicBezTo>
                            <a:pt x="45725" y="72510"/>
                            <a:pt x="43924" y="76674"/>
                            <a:pt x="40324" y="79890"/>
                          </a:cubicBezTo>
                          <a:cubicBezTo>
                            <a:pt x="36723" y="83119"/>
                            <a:pt x="32033" y="84734"/>
                            <a:pt x="26253" y="84734"/>
                          </a:cubicBezTo>
                          <a:cubicBezTo>
                            <a:pt x="22156" y="84734"/>
                            <a:pt x="17831" y="84026"/>
                            <a:pt x="13279" y="82611"/>
                          </a:cubicBezTo>
                          <a:cubicBezTo>
                            <a:pt x="8741" y="81195"/>
                            <a:pt x="3885" y="79045"/>
                            <a:pt x="-1288" y="76159"/>
                          </a:cubicBezTo>
                          <a:lnTo>
                            <a:pt x="-1288" y="89310"/>
                          </a:lnTo>
                          <a:cubicBezTo>
                            <a:pt x="3968" y="91413"/>
                            <a:pt x="8879" y="93000"/>
                            <a:pt x="13445" y="94072"/>
                          </a:cubicBezTo>
                          <a:cubicBezTo>
                            <a:pt x="18024" y="95144"/>
                            <a:pt x="22211" y="95680"/>
                            <a:pt x="26005" y="95680"/>
                          </a:cubicBezTo>
                          <a:cubicBezTo>
                            <a:pt x="36006" y="95680"/>
                            <a:pt x="43980" y="93186"/>
                            <a:pt x="49925" y="88197"/>
                          </a:cubicBezTo>
                          <a:cubicBezTo>
                            <a:pt x="55871" y="83223"/>
                            <a:pt x="58843" y="76571"/>
                            <a:pt x="58843" y="68243"/>
                          </a:cubicBezTo>
                          <a:cubicBezTo>
                            <a:pt x="58843" y="64286"/>
                            <a:pt x="58098" y="60534"/>
                            <a:pt x="56609" y="56989"/>
                          </a:cubicBezTo>
                          <a:cubicBezTo>
                            <a:pt x="55133" y="53457"/>
                            <a:pt x="52429" y="49286"/>
                            <a:pt x="48497" y="44476"/>
                          </a:cubicBezTo>
                          <a:cubicBezTo>
                            <a:pt x="47421" y="43226"/>
                            <a:pt x="43993" y="39625"/>
                            <a:pt x="38213" y="33675"/>
                          </a:cubicBezTo>
                          <a:cubicBezTo>
                            <a:pt x="32447" y="27725"/>
                            <a:pt x="24301" y="19404"/>
                            <a:pt x="13776" y="871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1" name="Freeform 250">
                      <a:extLst>
                        <a:ext uri="{FF2B5EF4-FFF2-40B4-BE49-F238E27FC236}">
                          <a16:creationId xmlns:a16="http://schemas.microsoft.com/office/drawing/2014/main" id="{B44A2E17-1A9C-1BE3-BCD7-E8EDE966190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05655" y="1641209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116 h 16366"/>
                        <a:gd name="connsiteX1" fmla="*/ 12670 w 13656"/>
                        <a:gd name="connsiteY1" fmla="*/ 16116 h 16366"/>
                        <a:gd name="connsiteX2" fmla="*/ 12670 w 13656"/>
                        <a:gd name="connsiteY2" fmla="*/ -251 h 16366"/>
                        <a:gd name="connsiteX3" fmla="*/ -987 w 13656"/>
                        <a:gd name="connsiteY3" fmla="*/ -251 h 16366"/>
                        <a:gd name="connsiteX4" fmla="*/ -987 w 13656"/>
                        <a:gd name="connsiteY4" fmla="*/ 16116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116"/>
                          </a:moveTo>
                          <a:lnTo>
                            <a:pt x="12670" y="16116"/>
                          </a:lnTo>
                          <a:lnTo>
                            <a:pt x="12670" y="-251"/>
                          </a:lnTo>
                          <a:lnTo>
                            <a:pt x="-987" y="-251"/>
                          </a:lnTo>
                          <a:lnTo>
                            <a:pt x="-987" y="1611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2" name="Freeform 251">
                      <a:extLst>
                        <a:ext uri="{FF2B5EF4-FFF2-40B4-BE49-F238E27FC236}">
                          <a16:creationId xmlns:a16="http://schemas.microsoft.com/office/drawing/2014/main" id="{274C6AD7-9401-03D7-C3A2-A2CEBFF01B6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42329" y="1559663"/>
                      <a:ext cx="66732" cy="99788"/>
                    </a:xfrm>
                    <a:custGeom>
                      <a:avLst/>
                      <a:gdLst>
                        <a:gd name="connsiteX0" fmla="*/ 31355 w 66732"/>
                        <a:gd name="connsiteY0" fmla="*/ 87295 h 99788"/>
                        <a:gd name="connsiteX1" fmla="*/ 16188 w 66732"/>
                        <a:gd name="connsiteY1" fmla="*/ 77400 h 99788"/>
                        <a:gd name="connsiteX2" fmla="*/ 11118 w 66732"/>
                        <a:gd name="connsiteY2" fmla="*/ 47676 h 99788"/>
                        <a:gd name="connsiteX3" fmla="*/ 16188 w 66732"/>
                        <a:gd name="connsiteY3" fmla="*/ 18013 h 99788"/>
                        <a:gd name="connsiteX4" fmla="*/ 31355 w 66732"/>
                        <a:gd name="connsiteY4" fmla="*/ 8119 h 99788"/>
                        <a:gd name="connsiteX5" fmla="*/ 46585 w 66732"/>
                        <a:gd name="connsiteY5" fmla="*/ 18013 h 99788"/>
                        <a:gd name="connsiteX6" fmla="*/ 51675 w 66732"/>
                        <a:gd name="connsiteY6" fmla="*/ 47676 h 99788"/>
                        <a:gd name="connsiteX7" fmla="*/ 46585 w 66732"/>
                        <a:gd name="connsiteY7" fmla="*/ 77400 h 99788"/>
                        <a:gd name="connsiteX8" fmla="*/ 31355 w 66732"/>
                        <a:gd name="connsiteY8" fmla="*/ 87295 h 99788"/>
                        <a:gd name="connsiteX9" fmla="*/ 31355 w 66732"/>
                        <a:gd name="connsiteY9" fmla="*/ 97601 h 99788"/>
                        <a:gd name="connsiteX10" fmla="*/ 56165 w 66732"/>
                        <a:gd name="connsiteY10" fmla="*/ 84800 h 99788"/>
                        <a:gd name="connsiteX11" fmla="*/ 64732 w 66732"/>
                        <a:gd name="connsiteY11" fmla="*/ 47676 h 99788"/>
                        <a:gd name="connsiteX12" fmla="*/ 56165 w 66732"/>
                        <a:gd name="connsiteY12" fmla="*/ 10593 h 99788"/>
                        <a:gd name="connsiteX13" fmla="*/ 31355 w 66732"/>
                        <a:gd name="connsiteY13" fmla="*/ -2188 h 99788"/>
                        <a:gd name="connsiteX14" fmla="*/ 6566 w 66732"/>
                        <a:gd name="connsiteY14" fmla="*/ 10593 h 99788"/>
                        <a:gd name="connsiteX15" fmla="*/ -2001 w 66732"/>
                        <a:gd name="connsiteY15" fmla="*/ 47676 h 99788"/>
                        <a:gd name="connsiteX16" fmla="*/ 6566 w 66732"/>
                        <a:gd name="connsiteY16" fmla="*/ 84800 h 99788"/>
                        <a:gd name="connsiteX17" fmla="*/ 31355 w 66732"/>
                        <a:gd name="connsiteY17" fmla="*/ 97601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55" y="87295"/>
                          </a:moveTo>
                          <a:cubicBezTo>
                            <a:pt x="24637" y="87295"/>
                            <a:pt x="19581" y="83996"/>
                            <a:pt x="16188" y="77400"/>
                          </a:cubicBezTo>
                          <a:cubicBezTo>
                            <a:pt x="12808" y="70818"/>
                            <a:pt x="11118" y="60910"/>
                            <a:pt x="11118" y="47676"/>
                          </a:cubicBezTo>
                          <a:cubicBezTo>
                            <a:pt x="11118" y="34497"/>
                            <a:pt x="12808" y="24610"/>
                            <a:pt x="16188" y="18013"/>
                          </a:cubicBezTo>
                          <a:cubicBezTo>
                            <a:pt x="19581" y="11417"/>
                            <a:pt x="24637" y="8119"/>
                            <a:pt x="31355" y="8119"/>
                          </a:cubicBezTo>
                          <a:cubicBezTo>
                            <a:pt x="38128" y="8119"/>
                            <a:pt x="43205" y="11417"/>
                            <a:pt x="46585" y="18013"/>
                          </a:cubicBezTo>
                          <a:cubicBezTo>
                            <a:pt x="49978" y="24610"/>
                            <a:pt x="51675" y="34497"/>
                            <a:pt x="51675" y="47676"/>
                          </a:cubicBezTo>
                          <a:cubicBezTo>
                            <a:pt x="51675" y="60910"/>
                            <a:pt x="49978" y="70818"/>
                            <a:pt x="46585" y="77400"/>
                          </a:cubicBezTo>
                          <a:cubicBezTo>
                            <a:pt x="43205" y="83996"/>
                            <a:pt x="38128" y="87295"/>
                            <a:pt x="31355" y="87295"/>
                          </a:cubicBezTo>
                          <a:close/>
                          <a:moveTo>
                            <a:pt x="31355" y="97601"/>
                          </a:moveTo>
                          <a:cubicBezTo>
                            <a:pt x="42184" y="97601"/>
                            <a:pt x="50454" y="93334"/>
                            <a:pt x="56165" y="84800"/>
                          </a:cubicBezTo>
                          <a:cubicBezTo>
                            <a:pt x="61876" y="76280"/>
                            <a:pt x="64732" y="63905"/>
                            <a:pt x="64732" y="47676"/>
                          </a:cubicBezTo>
                          <a:cubicBezTo>
                            <a:pt x="64732" y="31488"/>
                            <a:pt x="61876" y="19126"/>
                            <a:pt x="56165" y="10593"/>
                          </a:cubicBezTo>
                          <a:cubicBezTo>
                            <a:pt x="50454" y="2072"/>
                            <a:pt x="42184" y="-2188"/>
                            <a:pt x="31355" y="-2188"/>
                          </a:cubicBezTo>
                          <a:cubicBezTo>
                            <a:pt x="20540" y="-2188"/>
                            <a:pt x="12277" y="2072"/>
                            <a:pt x="6566" y="10593"/>
                          </a:cubicBezTo>
                          <a:cubicBezTo>
                            <a:pt x="855" y="19126"/>
                            <a:pt x="-2001" y="31488"/>
                            <a:pt x="-2001" y="47676"/>
                          </a:cubicBezTo>
                          <a:cubicBezTo>
                            <a:pt x="-2001" y="63905"/>
                            <a:pt x="855" y="76280"/>
                            <a:pt x="6566" y="84800"/>
                          </a:cubicBezTo>
                          <a:cubicBezTo>
                            <a:pt x="12277" y="93334"/>
                            <a:pt x="20540" y="97601"/>
                            <a:pt x="31355" y="9760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3" name="Graphic 182">
                  <a:extLst>
                    <a:ext uri="{FF2B5EF4-FFF2-40B4-BE49-F238E27FC236}">
                      <a16:creationId xmlns:a16="http://schemas.microsoft.com/office/drawing/2014/main" id="{4FEA0156-F68B-946F-C762-9577704F96A8}"/>
                    </a:ext>
                  </a:extLst>
                </p:cNvPr>
                <p:cNvGrpSpPr/>
                <p:nvPr/>
              </p:nvGrpSpPr>
              <p:grpSpPr>
                <a:xfrm>
                  <a:off x="4537536" y="1154389"/>
                  <a:ext cx="352198" cy="101965"/>
                  <a:chOff x="4537536" y="1154389"/>
                  <a:chExt cx="352198" cy="101965"/>
                </a:xfrm>
                <a:solidFill>
                  <a:srgbClr val="000000"/>
                </a:solidFill>
              </p:grpSpPr>
              <p:sp>
                <p:nvSpPr>
                  <p:cNvPr id="254" name="Freeform 253">
                    <a:extLst>
                      <a:ext uri="{FF2B5EF4-FFF2-40B4-BE49-F238E27FC236}">
                        <a16:creationId xmlns:a16="http://schemas.microsoft.com/office/drawing/2014/main" id="{5B6AB5CE-12E1-07B5-4DAB-984293E3919D}"/>
                      </a:ext>
                    </a:extLst>
                  </p:cNvPr>
                  <p:cNvSpPr/>
                  <p:nvPr/>
                </p:nvSpPr>
                <p:spPr>
                  <a:xfrm>
                    <a:off x="4850961" y="1202180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99 h 9423"/>
                      <a:gd name="connsiteX1" fmla="*/ 45 w 33107"/>
                      <a:gd name="connsiteY1" fmla="*/ 99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99"/>
                        </a:moveTo>
                        <a:lnTo>
                          <a:pt x="45" y="99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55" name="Graphic 182">
                    <a:extLst>
                      <a:ext uri="{FF2B5EF4-FFF2-40B4-BE49-F238E27FC236}">
                        <a16:creationId xmlns:a16="http://schemas.microsoft.com/office/drawing/2014/main" id="{0C7D22FF-1BB7-B91D-5295-1466C052E57F}"/>
                      </a:ext>
                    </a:extLst>
                  </p:cNvPr>
                  <p:cNvGrpSpPr/>
                  <p:nvPr/>
                </p:nvGrpSpPr>
                <p:grpSpPr>
                  <a:xfrm>
                    <a:off x="4537536" y="1154389"/>
                    <a:ext cx="275965" cy="101965"/>
                    <a:chOff x="4537536" y="1154389"/>
                    <a:chExt cx="275965" cy="101965"/>
                  </a:xfrm>
                  <a:solidFill>
                    <a:srgbClr val="000000"/>
                  </a:solidFill>
                </p:grpSpPr>
                <p:sp>
                  <p:nvSpPr>
                    <p:cNvPr id="256" name="Freeform 255">
                      <a:extLst>
                        <a:ext uri="{FF2B5EF4-FFF2-40B4-BE49-F238E27FC236}">
                          <a16:creationId xmlns:a16="http://schemas.microsoft.com/office/drawing/2014/main" id="{57FBD327-8B6B-E555-D98F-13976E21864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7536" y="1156120"/>
                      <a:ext cx="57482" cy="96181"/>
                    </a:xfrm>
                    <a:custGeom>
                      <a:avLst/>
                      <a:gdLst>
                        <a:gd name="connsiteX0" fmla="*/ -197 w 57482"/>
                        <a:gd name="connsiteY0" fmla="*/ 8711 h 96181"/>
                        <a:gd name="connsiteX1" fmla="*/ 21136 w 57482"/>
                        <a:gd name="connsiteY1" fmla="*/ 8711 h 96181"/>
                        <a:gd name="connsiteX2" fmla="*/ 21136 w 57482"/>
                        <a:gd name="connsiteY2" fmla="*/ 82095 h 96181"/>
                        <a:gd name="connsiteX3" fmla="*/ -2080 w 57482"/>
                        <a:gd name="connsiteY3" fmla="*/ 77457 h 96181"/>
                        <a:gd name="connsiteX4" fmla="*/ -2080 w 57482"/>
                        <a:gd name="connsiteY4" fmla="*/ 89309 h 96181"/>
                        <a:gd name="connsiteX5" fmla="*/ 21012 w 57482"/>
                        <a:gd name="connsiteY5" fmla="*/ 93947 h 96181"/>
                        <a:gd name="connsiteX6" fmla="*/ 34069 w 57482"/>
                        <a:gd name="connsiteY6" fmla="*/ 93947 h 96181"/>
                        <a:gd name="connsiteX7" fmla="*/ 34069 w 57482"/>
                        <a:gd name="connsiteY7" fmla="*/ 8711 h 96181"/>
                        <a:gd name="connsiteX8" fmla="*/ 55403 w 57482"/>
                        <a:gd name="connsiteY8" fmla="*/ 8711 h 96181"/>
                        <a:gd name="connsiteX9" fmla="*/ 55403 w 57482"/>
                        <a:gd name="connsiteY9" fmla="*/ -2234 h 96181"/>
                        <a:gd name="connsiteX10" fmla="*/ -197 w 57482"/>
                        <a:gd name="connsiteY10" fmla="*/ -2234 h 96181"/>
                        <a:gd name="connsiteX11" fmla="*/ -197 w 57482"/>
                        <a:gd name="connsiteY11" fmla="*/ 8711 h 96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1">
                          <a:moveTo>
                            <a:pt x="-197" y="8711"/>
                          </a:moveTo>
                          <a:lnTo>
                            <a:pt x="21136" y="8711"/>
                          </a:lnTo>
                          <a:lnTo>
                            <a:pt x="21136" y="82095"/>
                          </a:lnTo>
                          <a:lnTo>
                            <a:pt x="-2080" y="77457"/>
                          </a:lnTo>
                          <a:lnTo>
                            <a:pt x="-2080" y="89309"/>
                          </a:lnTo>
                          <a:lnTo>
                            <a:pt x="21012" y="93947"/>
                          </a:lnTo>
                          <a:lnTo>
                            <a:pt x="34069" y="93947"/>
                          </a:lnTo>
                          <a:lnTo>
                            <a:pt x="34069" y="8711"/>
                          </a:lnTo>
                          <a:lnTo>
                            <a:pt x="55403" y="8711"/>
                          </a:lnTo>
                          <a:lnTo>
                            <a:pt x="55403" y="-2234"/>
                          </a:lnTo>
                          <a:lnTo>
                            <a:pt x="-197" y="-2234"/>
                          </a:lnTo>
                          <a:lnTo>
                            <a:pt x="-197" y="871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7" name="Freeform 256">
                      <a:extLst>
                        <a:ext uri="{FF2B5EF4-FFF2-40B4-BE49-F238E27FC236}">
                          <a16:creationId xmlns:a16="http://schemas.microsoft.com/office/drawing/2014/main" id="{CC909AA4-5A86-75E3-8EED-81B8A5192D4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16226" y="1154389"/>
                      <a:ext cx="66215" cy="99788"/>
                    </a:xfrm>
                    <a:custGeom>
                      <a:avLst/>
                      <a:gdLst>
                        <a:gd name="connsiteX0" fmla="*/ 31094 w 66215"/>
                        <a:gd name="connsiteY0" fmla="*/ 45324 h 99788"/>
                        <a:gd name="connsiteX1" fmla="*/ 16444 w 66215"/>
                        <a:gd name="connsiteY1" fmla="*/ 40356 h 99788"/>
                        <a:gd name="connsiteX2" fmla="*/ 11126 w 66215"/>
                        <a:gd name="connsiteY2" fmla="*/ 26710 h 99788"/>
                        <a:gd name="connsiteX3" fmla="*/ 16444 w 66215"/>
                        <a:gd name="connsiteY3" fmla="*/ 13044 h 99788"/>
                        <a:gd name="connsiteX4" fmla="*/ 31094 w 66215"/>
                        <a:gd name="connsiteY4" fmla="*/ 8076 h 99788"/>
                        <a:gd name="connsiteX5" fmla="*/ 45765 w 66215"/>
                        <a:gd name="connsiteY5" fmla="*/ 13064 h 99788"/>
                        <a:gd name="connsiteX6" fmla="*/ 51145 w 66215"/>
                        <a:gd name="connsiteY6" fmla="*/ 26710 h 99788"/>
                        <a:gd name="connsiteX7" fmla="*/ 45806 w 66215"/>
                        <a:gd name="connsiteY7" fmla="*/ 40356 h 99788"/>
                        <a:gd name="connsiteX8" fmla="*/ 31094 w 66215"/>
                        <a:gd name="connsiteY8" fmla="*/ 45324 h 99788"/>
                        <a:gd name="connsiteX9" fmla="*/ 18037 w 66215"/>
                        <a:gd name="connsiteY9" fmla="*/ 50848 h 99788"/>
                        <a:gd name="connsiteX10" fmla="*/ 4939 w 66215"/>
                        <a:gd name="connsiteY10" fmla="*/ 58640 h 99788"/>
                        <a:gd name="connsiteX11" fmla="*/ 263 w 66215"/>
                        <a:gd name="connsiteY11" fmla="*/ 72637 h 99788"/>
                        <a:gd name="connsiteX12" fmla="*/ 8498 w 66215"/>
                        <a:gd name="connsiteY12" fmla="*/ 90859 h 99788"/>
                        <a:gd name="connsiteX13" fmla="*/ 31094 w 66215"/>
                        <a:gd name="connsiteY13" fmla="*/ 97558 h 99788"/>
                        <a:gd name="connsiteX14" fmla="*/ 53731 w 66215"/>
                        <a:gd name="connsiteY14" fmla="*/ 90859 h 99788"/>
                        <a:gd name="connsiteX15" fmla="*/ 61946 w 66215"/>
                        <a:gd name="connsiteY15" fmla="*/ 72637 h 99788"/>
                        <a:gd name="connsiteX16" fmla="*/ 57249 w 66215"/>
                        <a:gd name="connsiteY16" fmla="*/ 58640 h 99788"/>
                        <a:gd name="connsiteX17" fmla="*/ 44234 w 66215"/>
                        <a:gd name="connsiteY17" fmla="*/ 50848 h 99788"/>
                        <a:gd name="connsiteX18" fmla="*/ 58925 w 66215"/>
                        <a:gd name="connsiteY18" fmla="*/ 42273 h 99788"/>
                        <a:gd name="connsiteX19" fmla="*/ 64202 w 66215"/>
                        <a:gd name="connsiteY19" fmla="*/ 26710 h 99788"/>
                        <a:gd name="connsiteX20" fmla="*/ 55635 w 66215"/>
                        <a:gd name="connsiteY20" fmla="*/ 5231 h 99788"/>
                        <a:gd name="connsiteX21" fmla="*/ 31094 w 66215"/>
                        <a:gd name="connsiteY21" fmla="*/ -2231 h 99788"/>
                        <a:gd name="connsiteX22" fmla="*/ 6553 w 66215"/>
                        <a:gd name="connsiteY22" fmla="*/ 5231 h 99788"/>
                        <a:gd name="connsiteX23" fmla="*/ -2013 w 66215"/>
                        <a:gd name="connsiteY23" fmla="*/ 26710 h 99788"/>
                        <a:gd name="connsiteX24" fmla="*/ 3284 w 66215"/>
                        <a:gd name="connsiteY24" fmla="*/ 42273 h 99788"/>
                        <a:gd name="connsiteX25" fmla="*/ 18037 w 66215"/>
                        <a:gd name="connsiteY25" fmla="*/ 50848 h 99788"/>
                        <a:gd name="connsiteX26" fmla="*/ 13257 w 66215"/>
                        <a:gd name="connsiteY26" fmla="*/ 71400 h 99788"/>
                        <a:gd name="connsiteX27" fmla="*/ 17934 w 66215"/>
                        <a:gd name="connsiteY27" fmla="*/ 59753 h 99788"/>
                        <a:gd name="connsiteX28" fmla="*/ 31094 w 66215"/>
                        <a:gd name="connsiteY28" fmla="*/ 55569 h 99788"/>
                        <a:gd name="connsiteX29" fmla="*/ 44254 w 66215"/>
                        <a:gd name="connsiteY29" fmla="*/ 59753 h 99788"/>
                        <a:gd name="connsiteX30" fmla="*/ 49014 w 66215"/>
                        <a:gd name="connsiteY30" fmla="*/ 71400 h 99788"/>
                        <a:gd name="connsiteX31" fmla="*/ 44254 w 66215"/>
                        <a:gd name="connsiteY31" fmla="*/ 83067 h 99788"/>
                        <a:gd name="connsiteX32" fmla="*/ 31094 w 66215"/>
                        <a:gd name="connsiteY32" fmla="*/ 87252 h 99788"/>
                        <a:gd name="connsiteX33" fmla="*/ 17934 w 66215"/>
                        <a:gd name="connsiteY33" fmla="*/ 83067 h 99788"/>
                        <a:gd name="connsiteX34" fmla="*/ 13257 w 66215"/>
                        <a:gd name="connsiteY34" fmla="*/ 71400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66215" h="99788">
                          <a:moveTo>
                            <a:pt x="31094" y="45324"/>
                          </a:moveTo>
                          <a:cubicBezTo>
                            <a:pt x="24886" y="45324"/>
                            <a:pt x="20003" y="43668"/>
                            <a:pt x="16444" y="40356"/>
                          </a:cubicBezTo>
                          <a:cubicBezTo>
                            <a:pt x="12899" y="37044"/>
                            <a:pt x="11126" y="32496"/>
                            <a:pt x="11126" y="26710"/>
                          </a:cubicBezTo>
                          <a:cubicBezTo>
                            <a:pt x="11126" y="20911"/>
                            <a:pt x="12899" y="16356"/>
                            <a:pt x="16444" y="13044"/>
                          </a:cubicBezTo>
                          <a:cubicBezTo>
                            <a:pt x="20003" y="9732"/>
                            <a:pt x="24886" y="8076"/>
                            <a:pt x="31094" y="8076"/>
                          </a:cubicBezTo>
                          <a:cubicBezTo>
                            <a:pt x="37302" y="8076"/>
                            <a:pt x="42192" y="9739"/>
                            <a:pt x="45765" y="13064"/>
                          </a:cubicBezTo>
                          <a:cubicBezTo>
                            <a:pt x="49351" y="16404"/>
                            <a:pt x="51145" y="20952"/>
                            <a:pt x="51145" y="26710"/>
                          </a:cubicBezTo>
                          <a:cubicBezTo>
                            <a:pt x="51145" y="32496"/>
                            <a:pt x="49365" y="37044"/>
                            <a:pt x="45806" y="40356"/>
                          </a:cubicBezTo>
                          <a:cubicBezTo>
                            <a:pt x="42261" y="43668"/>
                            <a:pt x="37357" y="45324"/>
                            <a:pt x="31094" y="45324"/>
                          </a:cubicBezTo>
                          <a:close/>
                          <a:moveTo>
                            <a:pt x="18037" y="50848"/>
                          </a:moveTo>
                          <a:cubicBezTo>
                            <a:pt x="12437" y="52223"/>
                            <a:pt x="8071" y="54820"/>
                            <a:pt x="4939" y="58640"/>
                          </a:cubicBezTo>
                          <a:cubicBezTo>
                            <a:pt x="1822" y="62474"/>
                            <a:pt x="263" y="67140"/>
                            <a:pt x="263" y="72637"/>
                          </a:cubicBezTo>
                          <a:cubicBezTo>
                            <a:pt x="263" y="80319"/>
                            <a:pt x="3008" y="86393"/>
                            <a:pt x="8498" y="90859"/>
                          </a:cubicBezTo>
                          <a:cubicBezTo>
                            <a:pt x="14002" y="95325"/>
                            <a:pt x="21534" y="97558"/>
                            <a:pt x="31094" y="97558"/>
                          </a:cubicBezTo>
                          <a:cubicBezTo>
                            <a:pt x="40709" y="97558"/>
                            <a:pt x="48255" y="95325"/>
                            <a:pt x="53731" y="90859"/>
                          </a:cubicBezTo>
                          <a:cubicBezTo>
                            <a:pt x="59208" y="86393"/>
                            <a:pt x="61946" y="80319"/>
                            <a:pt x="61946" y="72637"/>
                          </a:cubicBezTo>
                          <a:cubicBezTo>
                            <a:pt x="61946" y="67140"/>
                            <a:pt x="60380" y="62474"/>
                            <a:pt x="57249" y="58640"/>
                          </a:cubicBezTo>
                          <a:cubicBezTo>
                            <a:pt x="54131" y="54820"/>
                            <a:pt x="49793" y="52223"/>
                            <a:pt x="44234" y="50848"/>
                          </a:cubicBezTo>
                          <a:cubicBezTo>
                            <a:pt x="50524" y="49392"/>
                            <a:pt x="55421" y="46533"/>
                            <a:pt x="58925" y="42273"/>
                          </a:cubicBezTo>
                          <a:cubicBezTo>
                            <a:pt x="62443" y="38027"/>
                            <a:pt x="64202" y="32839"/>
                            <a:pt x="64202" y="26710"/>
                          </a:cubicBezTo>
                          <a:cubicBezTo>
                            <a:pt x="64202" y="17379"/>
                            <a:pt x="61346" y="10220"/>
                            <a:pt x="55635" y="5231"/>
                          </a:cubicBezTo>
                          <a:cubicBezTo>
                            <a:pt x="49924" y="257"/>
                            <a:pt x="41744" y="-2231"/>
                            <a:pt x="31094" y="-2231"/>
                          </a:cubicBezTo>
                          <a:cubicBezTo>
                            <a:pt x="20458" y="-2231"/>
                            <a:pt x="12278" y="257"/>
                            <a:pt x="6553" y="5231"/>
                          </a:cubicBezTo>
                          <a:cubicBezTo>
                            <a:pt x="842" y="10220"/>
                            <a:pt x="-2013" y="17379"/>
                            <a:pt x="-2013" y="26710"/>
                          </a:cubicBezTo>
                          <a:cubicBezTo>
                            <a:pt x="-2013" y="32839"/>
                            <a:pt x="-248" y="38027"/>
                            <a:pt x="3284" y="42273"/>
                          </a:cubicBezTo>
                          <a:cubicBezTo>
                            <a:pt x="6829" y="46533"/>
                            <a:pt x="11747" y="49392"/>
                            <a:pt x="18037" y="50848"/>
                          </a:cubicBezTo>
                          <a:close/>
                          <a:moveTo>
                            <a:pt x="13257" y="71400"/>
                          </a:moveTo>
                          <a:cubicBezTo>
                            <a:pt x="13257" y="66425"/>
                            <a:pt x="14816" y="62543"/>
                            <a:pt x="17934" y="59753"/>
                          </a:cubicBezTo>
                          <a:cubicBezTo>
                            <a:pt x="21065" y="56964"/>
                            <a:pt x="25452" y="55569"/>
                            <a:pt x="31094" y="55569"/>
                          </a:cubicBezTo>
                          <a:cubicBezTo>
                            <a:pt x="36709" y="55569"/>
                            <a:pt x="41095" y="56964"/>
                            <a:pt x="44254" y="59753"/>
                          </a:cubicBezTo>
                          <a:cubicBezTo>
                            <a:pt x="47427" y="62543"/>
                            <a:pt x="49014" y="66425"/>
                            <a:pt x="49014" y="71400"/>
                          </a:cubicBezTo>
                          <a:cubicBezTo>
                            <a:pt x="49014" y="76388"/>
                            <a:pt x="47427" y="80277"/>
                            <a:pt x="44254" y="83067"/>
                          </a:cubicBezTo>
                          <a:cubicBezTo>
                            <a:pt x="41095" y="85857"/>
                            <a:pt x="36709" y="87252"/>
                            <a:pt x="31094" y="87252"/>
                          </a:cubicBezTo>
                          <a:cubicBezTo>
                            <a:pt x="25452" y="87252"/>
                            <a:pt x="21065" y="85857"/>
                            <a:pt x="17934" y="83067"/>
                          </a:cubicBezTo>
                          <a:cubicBezTo>
                            <a:pt x="14816" y="80277"/>
                            <a:pt x="13257" y="76388"/>
                            <a:pt x="13257" y="7140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8" name="Freeform 257">
                      <a:extLst>
                        <a:ext uri="{FF2B5EF4-FFF2-40B4-BE49-F238E27FC236}">
                          <a16:creationId xmlns:a16="http://schemas.microsoft.com/office/drawing/2014/main" id="{C55FC423-D730-99A8-3E93-9516480AF53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05655" y="1235935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073 h 16366"/>
                        <a:gd name="connsiteX1" fmla="*/ 12670 w 13656"/>
                        <a:gd name="connsiteY1" fmla="*/ 16073 h 16366"/>
                        <a:gd name="connsiteX2" fmla="*/ 12670 w 13656"/>
                        <a:gd name="connsiteY2" fmla="*/ -294 h 16366"/>
                        <a:gd name="connsiteX3" fmla="*/ -987 w 13656"/>
                        <a:gd name="connsiteY3" fmla="*/ -294 h 16366"/>
                        <a:gd name="connsiteX4" fmla="*/ -987 w 13656"/>
                        <a:gd name="connsiteY4" fmla="*/ 16073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073"/>
                          </a:moveTo>
                          <a:lnTo>
                            <a:pt x="12670" y="16073"/>
                          </a:lnTo>
                          <a:lnTo>
                            <a:pt x="12670" y="-294"/>
                          </a:lnTo>
                          <a:lnTo>
                            <a:pt x="-987" y="-294"/>
                          </a:lnTo>
                          <a:lnTo>
                            <a:pt x="-987" y="1607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9" name="Freeform 258">
                      <a:extLst>
                        <a:ext uri="{FF2B5EF4-FFF2-40B4-BE49-F238E27FC236}">
                          <a16:creationId xmlns:a16="http://schemas.microsoft.com/office/drawing/2014/main" id="{4E9BFE80-718B-1BC0-69A9-3C5B008BF3F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42329" y="1154389"/>
                      <a:ext cx="66732" cy="99788"/>
                    </a:xfrm>
                    <a:custGeom>
                      <a:avLst/>
                      <a:gdLst>
                        <a:gd name="connsiteX0" fmla="*/ 31355 w 66732"/>
                        <a:gd name="connsiteY0" fmla="*/ 87252 h 99788"/>
                        <a:gd name="connsiteX1" fmla="*/ 16188 w 66732"/>
                        <a:gd name="connsiteY1" fmla="*/ 77357 h 99788"/>
                        <a:gd name="connsiteX2" fmla="*/ 11118 w 66732"/>
                        <a:gd name="connsiteY2" fmla="*/ 47633 h 99788"/>
                        <a:gd name="connsiteX3" fmla="*/ 16188 w 66732"/>
                        <a:gd name="connsiteY3" fmla="*/ 17970 h 99788"/>
                        <a:gd name="connsiteX4" fmla="*/ 31355 w 66732"/>
                        <a:gd name="connsiteY4" fmla="*/ 8076 h 99788"/>
                        <a:gd name="connsiteX5" fmla="*/ 46585 w 66732"/>
                        <a:gd name="connsiteY5" fmla="*/ 17970 h 99788"/>
                        <a:gd name="connsiteX6" fmla="*/ 51675 w 66732"/>
                        <a:gd name="connsiteY6" fmla="*/ 47633 h 99788"/>
                        <a:gd name="connsiteX7" fmla="*/ 46585 w 66732"/>
                        <a:gd name="connsiteY7" fmla="*/ 77357 h 99788"/>
                        <a:gd name="connsiteX8" fmla="*/ 31355 w 66732"/>
                        <a:gd name="connsiteY8" fmla="*/ 87252 h 99788"/>
                        <a:gd name="connsiteX9" fmla="*/ 31355 w 66732"/>
                        <a:gd name="connsiteY9" fmla="*/ 97558 h 99788"/>
                        <a:gd name="connsiteX10" fmla="*/ 56165 w 66732"/>
                        <a:gd name="connsiteY10" fmla="*/ 84757 h 99788"/>
                        <a:gd name="connsiteX11" fmla="*/ 64732 w 66732"/>
                        <a:gd name="connsiteY11" fmla="*/ 47633 h 99788"/>
                        <a:gd name="connsiteX12" fmla="*/ 56165 w 66732"/>
                        <a:gd name="connsiteY12" fmla="*/ 10549 h 99788"/>
                        <a:gd name="connsiteX13" fmla="*/ 31355 w 66732"/>
                        <a:gd name="connsiteY13" fmla="*/ -2231 h 99788"/>
                        <a:gd name="connsiteX14" fmla="*/ 6566 w 66732"/>
                        <a:gd name="connsiteY14" fmla="*/ 10549 h 99788"/>
                        <a:gd name="connsiteX15" fmla="*/ -2001 w 66732"/>
                        <a:gd name="connsiteY15" fmla="*/ 47633 h 99788"/>
                        <a:gd name="connsiteX16" fmla="*/ 6566 w 66732"/>
                        <a:gd name="connsiteY16" fmla="*/ 84757 h 99788"/>
                        <a:gd name="connsiteX17" fmla="*/ 31355 w 66732"/>
                        <a:gd name="connsiteY17" fmla="*/ 97558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55" y="87252"/>
                          </a:moveTo>
                          <a:cubicBezTo>
                            <a:pt x="24637" y="87252"/>
                            <a:pt x="19581" y="83953"/>
                            <a:pt x="16188" y="77357"/>
                          </a:cubicBezTo>
                          <a:cubicBezTo>
                            <a:pt x="12808" y="70775"/>
                            <a:pt x="11118" y="60867"/>
                            <a:pt x="11118" y="47633"/>
                          </a:cubicBezTo>
                          <a:cubicBezTo>
                            <a:pt x="11118" y="34454"/>
                            <a:pt x="12808" y="24567"/>
                            <a:pt x="16188" y="17970"/>
                          </a:cubicBezTo>
                          <a:cubicBezTo>
                            <a:pt x="19581" y="11374"/>
                            <a:pt x="24637" y="8076"/>
                            <a:pt x="31355" y="8076"/>
                          </a:cubicBezTo>
                          <a:cubicBezTo>
                            <a:pt x="38128" y="8076"/>
                            <a:pt x="43205" y="11374"/>
                            <a:pt x="46585" y="17970"/>
                          </a:cubicBezTo>
                          <a:cubicBezTo>
                            <a:pt x="49978" y="24567"/>
                            <a:pt x="51675" y="34454"/>
                            <a:pt x="51675" y="47633"/>
                          </a:cubicBezTo>
                          <a:cubicBezTo>
                            <a:pt x="51675" y="60867"/>
                            <a:pt x="49978" y="70775"/>
                            <a:pt x="46585" y="77357"/>
                          </a:cubicBezTo>
                          <a:cubicBezTo>
                            <a:pt x="43205" y="83953"/>
                            <a:pt x="38128" y="87252"/>
                            <a:pt x="31355" y="87252"/>
                          </a:cubicBezTo>
                          <a:close/>
                          <a:moveTo>
                            <a:pt x="31355" y="97558"/>
                          </a:moveTo>
                          <a:cubicBezTo>
                            <a:pt x="42184" y="97558"/>
                            <a:pt x="50454" y="93291"/>
                            <a:pt x="56165" y="84757"/>
                          </a:cubicBezTo>
                          <a:cubicBezTo>
                            <a:pt x="61876" y="76237"/>
                            <a:pt x="64732" y="63862"/>
                            <a:pt x="64732" y="47633"/>
                          </a:cubicBezTo>
                          <a:cubicBezTo>
                            <a:pt x="64732" y="31445"/>
                            <a:pt x="61876" y="19083"/>
                            <a:pt x="56165" y="10549"/>
                          </a:cubicBezTo>
                          <a:cubicBezTo>
                            <a:pt x="50454" y="2029"/>
                            <a:pt x="42184" y="-2231"/>
                            <a:pt x="31355" y="-2231"/>
                          </a:cubicBezTo>
                          <a:cubicBezTo>
                            <a:pt x="20540" y="-2231"/>
                            <a:pt x="12277" y="2029"/>
                            <a:pt x="6566" y="10549"/>
                          </a:cubicBezTo>
                          <a:cubicBezTo>
                            <a:pt x="855" y="19083"/>
                            <a:pt x="-2001" y="31445"/>
                            <a:pt x="-2001" y="47633"/>
                          </a:cubicBezTo>
                          <a:cubicBezTo>
                            <a:pt x="-2001" y="63862"/>
                            <a:pt x="855" y="76237"/>
                            <a:pt x="6566" y="84757"/>
                          </a:cubicBezTo>
                          <a:cubicBezTo>
                            <a:pt x="12277" y="93291"/>
                            <a:pt x="20540" y="97558"/>
                            <a:pt x="31355" y="9755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0" name="Graphic 182">
                  <a:extLst>
                    <a:ext uri="{FF2B5EF4-FFF2-40B4-BE49-F238E27FC236}">
                      <a16:creationId xmlns:a16="http://schemas.microsoft.com/office/drawing/2014/main" id="{9C09FC6F-EF11-DE4D-5A84-3FFF3B539E70}"/>
                    </a:ext>
                  </a:extLst>
                </p:cNvPr>
                <p:cNvGrpSpPr/>
                <p:nvPr/>
              </p:nvGrpSpPr>
              <p:grpSpPr>
                <a:xfrm>
                  <a:off x="4532694" y="749114"/>
                  <a:ext cx="357120" cy="101965"/>
                  <a:chOff x="4532694" y="749114"/>
                  <a:chExt cx="357120" cy="101965"/>
                </a:xfrm>
                <a:solidFill>
                  <a:srgbClr val="000000"/>
                </a:solidFill>
              </p:grpSpPr>
              <p:sp>
                <p:nvSpPr>
                  <p:cNvPr id="261" name="Freeform 260">
                    <a:extLst>
                      <a:ext uri="{FF2B5EF4-FFF2-40B4-BE49-F238E27FC236}">
                        <a16:creationId xmlns:a16="http://schemas.microsoft.com/office/drawing/2014/main" id="{F4A3B0B8-57E5-6C52-F8D6-06F8F8F2E9BA}"/>
                      </a:ext>
                    </a:extLst>
                  </p:cNvPr>
                  <p:cNvSpPr/>
                  <p:nvPr/>
                </p:nvSpPr>
                <p:spPr>
                  <a:xfrm>
                    <a:off x="4850961" y="796906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56 h 9423"/>
                      <a:gd name="connsiteX1" fmla="*/ 45 w 33107"/>
                      <a:gd name="connsiteY1" fmla="*/ 56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56"/>
                        </a:moveTo>
                        <a:lnTo>
                          <a:pt x="45" y="56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62" name="Graphic 182">
                    <a:extLst>
                      <a:ext uri="{FF2B5EF4-FFF2-40B4-BE49-F238E27FC236}">
                        <a16:creationId xmlns:a16="http://schemas.microsoft.com/office/drawing/2014/main" id="{28F036B2-5A6A-C6F1-3E33-8C4F709E865D}"/>
                      </a:ext>
                    </a:extLst>
                  </p:cNvPr>
                  <p:cNvGrpSpPr/>
                  <p:nvPr/>
                </p:nvGrpSpPr>
                <p:grpSpPr>
                  <a:xfrm>
                    <a:off x="4532694" y="749114"/>
                    <a:ext cx="280886" cy="101965"/>
                    <a:chOff x="4532694" y="749114"/>
                    <a:chExt cx="280886" cy="101965"/>
                  </a:xfrm>
                  <a:solidFill>
                    <a:srgbClr val="000000"/>
                  </a:solidFill>
                </p:grpSpPr>
                <p:sp>
                  <p:nvSpPr>
                    <p:cNvPr id="263" name="Freeform 262">
                      <a:extLst>
                        <a:ext uri="{FF2B5EF4-FFF2-40B4-BE49-F238E27FC236}">
                          <a16:creationId xmlns:a16="http://schemas.microsoft.com/office/drawing/2014/main" id="{02341CC9-26B6-4D79-CFF8-53B83E6647C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2694" y="749114"/>
                      <a:ext cx="61290" cy="97913"/>
                    </a:xfrm>
                    <a:custGeom>
                      <a:avLst/>
                      <a:gdLst>
                        <a:gd name="connsiteX0" fmla="*/ 13767 w 61290"/>
                        <a:gd name="connsiteY0" fmla="*/ 8626 h 97913"/>
                        <a:gd name="connsiteX1" fmla="*/ 59352 w 61290"/>
                        <a:gd name="connsiteY1" fmla="*/ 8626 h 97913"/>
                        <a:gd name="connsiteX2" fmla="*/ 59352 w 61290"/>
                        <a:gd name="connsiteY2" fmla="*/ -2319 h 97913"/>
                        <a:gd name="connsiteX3" fmla="*/ -1939 w 61290"/>
                        <a:gd name="connsiteY3" fmla="*/ -2319 h 97913"/>
                        <a:gd name="connsiteX4" fmla="*/ -1939 w 61290"/>
                        <a:gd name="connsiteY4" fmla="*/ 8626 h 97913"/>
                        <a:gd name="connsiteX5" fmla="*/ 18319 w 61290"/>
                        <a:gd name="connsiteY5" fmla="*/ 29198 h 97913"/>
                        <a:gd name="connsiteX6" fmla="*/ 34459 w 61290"/>
                        <a:gd name="connsiteY6" fmla="*/ 45875 h 97913"/>
                        <a:gd name="connsiteX7" fmla="*/ 43212 w 61290"/>
                        <a:gd name="connsiteY7" fmla="*/ 57748 h 97913"/>
                        <a:gd name="connsiteX8" fmla="*/ 45716 w 61290"/>
                        <a:gd name="connsiteY8" fmla="*/ 67312 h 97913"/>
                        <a:gd name="connsiteX9" fmla="*/ 40315 w 61290"/>
                        <a:gd name="connsiteY9" fmla="*/ 79804 h 97913"/>
                        <a:gd name="connsiteX10" fmla="*/ 26244 w 61290"/>
                        <a:gd name="connsiteY10" fmla="*/ 84648 h 97913"/>
                        <a:gd name="connsiteX11" fmla="*/ 13270 w 61290"/>
                        <a:gd name="connsiteY11" fmla="*/ 82525 h 97913"/>
                        <a:gd name="connsiteX12" fmla="*/ -1297 w 61290"/>
                        <a:gd name="connsiteY12" fmla="*/ 76073 h 97913"/>
                        <a:gd name="connsiteX13" fmla="*/ -1297 w 61290"/>
                        <a:gd name="connsiteY13" fmla="*/ 89224 h 97913"/>
                        <a:gd name="connsiteX14" fmla="*/ 13436 w 61290"/>
                        <a:gd name="connsiteY14" fmla="*/ 93986 h 97913"/>
                        <a:gd name="connsiteX15" fmla="*/ 25996 w 61290"/>
                        <a:gd name="connsiteY15" fmla="*/ 95594 h 97913"/>
                        <a:gd name="connsiteX16" fmla="*/ 49916 w 61290"/>
                        <a:gd name="connsiteY16" fmla="*/ 88111 h 97913"/>
                        <a:gd name="connsiteX17" fmla="*/ 58835 w 61290"/>
                        <a:gd name="connsiteY17" fmla="*/ 68157 h 97913"/>
                        <a:gd name="connsiteX18" fmla="*/ 56600 w 61290"/>
                        <a:gd name="connsiteY18" fmla="*/ 56903 h 97913"/>
                        <a:gd name="connsiteX19" fmla="*/ 48488 w 61290"/>
                        <a:gd name="connsiteY19" fmla="*/ 44390 h 97913"/>
                        <a:gd name="connsiteX20" fmla="*/ 38204 w 61290"/>
                        <a:gd name="connsiteY20" fmla="*/ 33589 h 97913"/>
                        <a:gd name="connsiteX21" fmla="*/ 13767 w 61290"/>
                        <a:gd name="connsiteY21" fmla="*/ 8626 h 979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3">
                          <a:moveTo>
                            <a:pt x="13767" y="8626"/>
                          </a:moveTo>
                          <a:lnTo>
                            <a:pt x="59352" y="8626"/>
                          </a:lnTo>
                          <a:lnTo>
                            <a:pt x="59352" y="-2319"/>
                          </a:lnTo>
                          <a:lnTo>
                            <a:pt x="-1939" y="-2319"/>
                          </a:lnTo>
                          <a:lnTo>
                            <a:pt x="-1939" y="8626"/>
                          </a:lnTo>
                          <a:cubicBezTo>
                            <a:pt x="3014" y="13738"/>
                            <a:pt x="9766" y="20596"/>
                            <a:pt x="18319" y="29198"/>
                          </a:cubicBezTo>
                          <a:cubicBezTo>
                            <a:pt x="26886" y="37815"/>
                            <a:pt x="32266" y="43373"/>
                            <a:pt x="34459" y="45875"/>
                          </a:cubicBezTo>
                          <a:cubicBezTo>
                            <a:pt x="38639" y="50547"/>
                            <a:pt x="41557" y="54505"/>
                            <a:pt x="43212" y="57748"/>
                          </a:cubicBezTo>
                          <a:cubicBezTo>
                            <a:pt x="44881" y="60991"/>
                            <a:pt x="45716" y="64179"/>
                            <a:pt x="45716" y="67312"/>
                          </a:cubicBezTo>
                          <a:cubicBezTo>
                            <a:pt x="45716" y="72424"/>
                            <a:pt x="43915" y="76588"/>
                            <a:pt x="40315" y="79804"/>
                          </a:cubicBezTo>
                          <a:cubicBezTo>
                            <a:pt x="36715" y="83033"/>
                            <a:pt x="32024" y="84648"/>
                            <a:pt x="26244" y="84648"/>
                          </a:cubicBezTo>
                          <a:cubicBezTo>
                            <a:pt x="22147" y="84648"/>
                            <a:pt x="17823" y="83940"/>
                            <a:pt x="13270" y="82525"/>
                          </a:cubicBezTo>
                          <a:cubicBezTo>
                            <a:pt x="8732" y="81109"/>
                            <a:pt x="3876" y="78959"/>
                            <a:pt x="-1297" y="76073"/>
                          </a:cubicBezTo>
                          <a:lnTo>
                            <a:pt x="-1297" y="89224"/>
                          </a:lnTo>
                          <a:cubicBezTo>
                            <a:pt x="3959" y="91327"/>
                            <a:pt x="8870" y="92914"/>
                            <a:pt x="13436" y="93986"/>
                          </a:cubicBezTo>
                          <a:cubicBezTo>
                            <a:pt x="18016" y="95058"/>
                            <a:pt x="22202" y="95594"/>
                            <a:pt x="25996" y="95594"/>
                          </a:cubicBezTo>
                          <a:cubicBezTo>
                            <a:pt x="35997" y="95594"/>
                            <a:pt x="43971" y="93100"/>
                            <a:pt x="49916" y="88111"/>
                          </a:cubicBezTo>
                          <a:cubicBezTo>
                            <a:pt x="55862" y="83137"/>
                            <a:pt x="58835" y="76485"/>
                            <a:pt x="58835" y="68157"/>
                          </a:cubicBezTo>
                          <a:cubicBezTo>
                            <a:pt x="58835" y="64200"/>
                            <a:pt x="58090" y="60448"/>
                            <a:pt x="56600" y="56903"/>
                          </a:cubicBezTo>
                          <a:cubicBezTo>
                            <a:pt x="55124" y="53371"/>
                            <a:pt x="52420" y="49200"/>
                            <a:pt x="48488" y="44390"/>
                          </a:cubicBezTo>
                          <a:cubicBezTo>
                            <a:pt x="47412" y="43140"/>
                            <a:pt x="43984" y="39539"/>
                            <a:pt x="38204" y="33589"/>
                          </a:cubicBezTo>
                          <a:cubicBezTo>
                            <a:pt x="32438" y="27639"/>
                            <a:pt x="24292" y="19318"/>
                            <a:pt x="13767" y="86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4" name="Freeform 263">
                      <a:extLst>
                        <a:ext uri="{FF2B5EF4-FFF2-40B4-BE49-F238E27FC236}">
                          <a16:creationId xmlns:a16="http://schemas.microsoft.com/office/drawing/2014/main" id="{8A196EBB-6F08-188B-D625-D3271490A44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13722" y="750846"/>
                      <a:ext cx="70353" cy="96181"/>
                    </a:xfrm>
                    <a:custGeom>
                      <a:avLst/>
                      <a:gdLst>
                        <a:gd name="connsiteX0" fmla="*/ 41585 w 70353"/>
                        <a:gd name="connsiteY0" fmla="*/ 82567 h 96181"/>
                        <a:gd name="connsiteX1" fmla="*/ 8602 w 70353"/>
                        <a:gd name="connsiteY1" fmla="*/ 31219 h 96181"/>
                        <a:gd name="connsiteX2" fmla="*/ 41585 w 70353"/>
                        <a:gd name="connsiteY2" fmla="*/ 31219 h 96181"/>
                        <a:gd name="connsiteX3" fmla="*/ 41585 w 70353"/>
                        <a:gd name="connsiteY3" fmla="*/ 82567 h 96181"/>
                        <a:gd name="connsiteX4" fmla="*/ 38150 w 70353"/>
                        <a:gd name="connsiteY4" fmla="*/ 93904 h 96181"/>
                        <a:gd name="connsiteX5" fmla="*/ 54580 w 70353"/>
                        <a:gd name="connsiteY5" fmla="*/ 93904 h 96181"/>
                        <a:gd name="connsiteX6" fmla="*/ 54580 w 70353"/>
                        <a:gd name="connsiteY6" fmla="*/ 31219 h 96181"/>
                        <a:gd name="connsiteX7" fmla="*/ 68361 w 70353"/>
                        <a:gd name="connsiteY7" fmla="*/ 31219 h 96181"/>
                        <a:gd name="connsiteX8" fmla="*/ 68361 w 70353"/>
                        <a:gd name="connsiteY8" fmla="*/ 20397 h 96181"/>
                        <a:gd name="connsiteX9" fmla="*/ 54580 w 70353"/>
                        <a:gd name="connsiteY9" fmla="*/ 20397 h 96181"/>
                        <a:gd name="connsiteX10" fmla="*/ 54580 w 70353"/>
                        <a:gd name="connsiteY10" fmla="*/ -2277 h 96181"/>
                        <a:gd name="connsiteX11" fmla="*/ 41585 w 70353"/>
                        <a:gd name="connsiteY11" fmla="*/ -2277 h 96181"/>
                        <a:gd name="connsiteX12" fmla="*/ 41585 w 70353"/>
                        <a:gd name="connsiteY12" fmla="*/ 20397 h 96181"/>
                        <a:gd name="connsiteX13" fmla="*/ -1992 w 70353"/>
                        <a:gd name="connsiteY13" fmla="*/ 20397 h 96181"/>
                        <a:gd name="connsiteX14" fmla="*/ -1992 w 70353"/>
                        <a:gd name="connsiteY14" fmla="*/ 32951 h 96181"/>
                        <a:gd name="connsiteX15" fmla="*/ 38150 w 70353"/>
                        <a:gd name="connsiteY15" fmla="*/ 93904 h 961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3" h="96181">
                          <a:moveTo>
                            <a:pt x="41585" y="82567"/>
                          </a:moveTo>
                          <a:lnTo>
                            <a:pt x="8602" y="31219"/>
                          </a:lnTo>
                          <a:lnTo>
                            <a:pt x="41585" y="31219"/>
                          </a:lnTo>
                          <a:lnTo>
                            <a:pt x="41585" y="82567"/>
                          </a:lnTo>
                          <a:close/>
                          <a:moveTo>
                            <a:pt x="38150" y="93904"/>
                          </a:moveTo>
                          <a:lnTo>
                            <a:pt x="54580" y="93904"/>
                          </a:lnTo>
                          <a:lnTo>
                            <a:pt x="54580" y="31219"/>
                          </a:lnTo>
                          <a:lnTo>
                            <a:pt x="68361" y="31219"/>
                          </a:lnTo>
                          <a:lnTo>
                            <a:pt x="68361" y="20397"/>
                          </a:lnTo>
                          <a:lnTo>
                            <a:pt x="54580" y="20397"/>
                          </a:lnTo>
                          <a:lnTo>
                            <a:pt x="54580" y="-2277"/>
                          </a:lnTo>
                          <a:lnTo>
                            <a:pt x="41585" y="-2277"/>
                          </a:lnTo>
                          <a:lnTo>
                            <a:pt x="41585" y="20397"/>
                          </a:lnTo>
                          <a:lnTo>
                            <a:pt x="-1992" y="20397"/>
                          </a:lnTo>
                          <a:lnTo>
                            <a:pt x="-1992" y="32951"/>
                          </a:lnTo>
                          <a:lnTo>
                            <a:pt x="38150" y="9390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5" name="Freeform 264">
                      <a:extLst>
                        <a:ext uri="{FF2B5EF4-FFF2-40B4-BE49-F238E27FC236}">
                          <a16:creationId xmlns:a16="http://schemas.microsoft.com/office/drawing/2014/main" id="{58B35E82-C2B0-8947-7CFC-CA8022742ED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05655" y="830661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030 h 16366"/>
                        <a:gd name="connsiteX1" fmla="*/ 12670 w 13656"/>
                        <a:gd name="connsiteY1" fmla="*/ 16030 h 16366"/>
                        <a:gd name="connsiteX2" fmla="*/ 12670 w 13656"/>
                        <a:gd name="connsiteY2" fmla="*/ -337 h 16366"/>
                        <a:gd name="connsiteX3" fmla="*/ -987 w 13656"/>
                        <a:gd name="connsiteY3" fmla="*/ -337 h 16366"/>
                        <a:gd name="connsiteX4" fmla="*/ -987 w 13656"/>
                        <a:gd name="connsiteY4" fmla="*/ 16030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030"/>
                          </a:moveTo>
                          <a:lnTo>
                            <a:pt x="12670" y="16030"/>
                          </a:lnTo>
                          <a:lnTo>
                            <a:pt x="12670" y="-337"/>
                          </a:lnTo>
                          <a:lnTo>
                            <a:pt x="-987" y="-337"/>
                          </a:lnTo>
                          <a:lnTo>
                            <a:pt x="-987" y="1603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66" name="Freeform 265">
                      <a:extLst>
                        <a:ext uri="{FF2B5EF4-FFF2-40B4-BE49-F238E27FC236}">
                          <a16:creationId xmlns:a16="http://schemas.microsoft.com/office/drawing/2014/main" id="{2E724A68-733F-06C6-4E09-BA6F9641A90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42329" y="749114"/>
                      <a:ext cx="66732" cy="99788"/>
                    </a:xfrm>
                    <a:custGeom>
                      <a:avLst/>
                      <a:gdLst>
                        <a:gd name="connsiteX0" fmla="*/ 31355 w 66732"/>
                        <a:gd name="connsiteY0" fmla="*/ 87209 h 99788"/>
                        <a:gd name="connsiteX1" fmla="*/ 16188 w 66732"/>
                        <a:gd name="connsiteY1" fmla="*/ 77314 h 99788"/>
                        <a:gd name="connsiteX2" fmla="*/ 11118 w 66732"/>
                        <a:gd name="connsiteY2" fmla="*/ 47590 h 99788"/>
                        <a:gd name="connsiteX3" fmla="*/ 16188 w 66732"/>
                        <a:gd name="connsiteY3" fmla="*/ 17927 h 99788"/>
                        <a:gd name="connsiteX4" fmla="*/ 31355 w 66732"/>
                        <a:gd name="connsiteY4" fmla="*/ 8033 h 99788"/>
                        <a:gd name="connsiteX5" fmla="*/ 46585 w 66732"/>
                        <a:gd name="connsiteY5" fmla="*/ 17927 h 99788"/>
                        <a:gd name="connsiteX6" fmla="*/ 51675 w 66732"/>
                        <a:gd name="connsiteY6" fmla="*/ 47590 h 99788"/>
                        <a:gd name="connsiteX7" fmla="*/ 46585 w 66732"/>
                        <a:gd name="connsiteY7" fmla="*/ 77314 h 99788"/>
                        <a:gd name="connsiteX8" fmla="*/ 31355 w 66732"/>
                        <a:gd name="connsiteY8" fmla="*/ 87209 h 99788"/>
                        <a:gd name="connsiteX9" fmla="*/ 31355 w 66732"/>
                        <a:gd name="connsiteY9" fmla="*/ 97515 h 99788"/>
                        <a:gd name="connsiteX10" fmla="*/ 56165 w 66732"/>
                        <a:gd name="connsiteY10" fmla="*/ 84714 h 99788"/>
                        <a:gd name="connsiteX11" fmla="*/ 64732 w 66732"/>
                        <a:gd name="connsiteY11" fmla="*/ 47590 h 99788"/>
                        <a:gd name="connsiteX12" fmla="*/ 56165 w 66732"/>
                        <a:gd name="connsiteY12" fmla="*/ 10506 h 99788"/>
                        <a:gd name="connsiteX13" fmla="*/ 31355 w 66732"/>
                        <a:gd name="connsiteY13" fmla="*/ -2274 h 99788"/>
                        <a:gd name="connsiteX14" fmla="*/ 6566 w 66732"/>
                        <a:gd name="connsiteY14" fmla="*/ 10506 h 99788"/>
                        <a:gd name="connsiteX15" fmla="*/ -2001 w 66732"/>
                        <a:gd name="connsiteY15" fmla="*/ 47590 h 99788"/>
                        <a:gd name="connsiteX16" fmla="*/ 6566 w 66732"/>
                        <a:gd name="connsiteY16" fmla="*/ 84714 h 99788"/>
                        <a:gd name="connsiteX17" fmla="*/ 31355 w 66732"/>
                        <a:gd name="connsiteY17" fmla="*/ 97515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55" y="87209"/>
                          </a:moveTo>
                          <a:cubicBezTo>
                            <a:pt x="24637" y="87209"/>
                            <a:pt x="19581" y="83910"/>
                            <a:pt x="16188" y="77314"/>
                          </a:cubicBezTo>
                          <a:cubicBezTo>
                            <a:pt x="12808" y="70732"/>
                            <a:pt x="11118" y="60824"/>
                            <a:pt x="11118" y="47590"/>
                          </a:cubicBezTo>
                          <a:cubicBezTo>
                            <a:pt x="11118" y="34411"/>
                            <a:pt x="12808" y="24524"/>
                            <a:pt x="16188" y="17927"/>
                          </a:cubicBezTo>
                          <a:cubicBezTo>
                            <a:pt x="19581" y="11331"/>
                            <a:pt x="24637" y="8033"/>
                            <a:pt x="31355" y="8033"/>
                          </a:cubicBezTo>
                          <a:cubicBezTo>
                            <a:pt x="38128" y="8033"/>
                            <a:pt x="43205" y="11331"/>
                            <a:pt x="46585" y="17927"/>
                          </a:cubicBezTo>
                          <a:cubicBezTo>
                            <a:pt x="49978" y="24524"/>
                            <a:pt x="51675" y="34411"/>
                            <a:pt x="51675" y="47590"/>
                          </a:cubicBezTo>
                          <a:cubicBezTo>
                            <a:pt x="51675" y="60824"/>
                            <a:pt x="49978" y="70732"/>
                            <a:pt x="46585" y="77314"/>
                          </a:cubicBezTo>
                          <a:cubicBezTo>
                            <a:pt x="43205" y="83910"/>
                            <a:pt x="38128" y="87209"/>
                            <a:pt x="31355" y="87209"/>
                          </a:cubicBezTo>
                          <a:close/>
                          <a:moveTo>
                            <a:pt x="31355" y="97515"/>
                          </a:moveTo>
                          <a:cubicBezTo>
                            <a:pt x="42184" y="97515"/>
                            <a:pt x="50454" y="93248"/>
                            <a:pt x="56165" y="84714"/>
                          </a:cubicBezTo>
                          <a:cubicBezTo>
                            <a:pt x="61876" y="76194"/>
                            <a:pt x="64732" y="63819"/>
                            <a:pt x="64732" y="47590"/>
                          </a:cubicBezTo>
                          <a:cubicBezTo>
                            <a:pt x="64732" y="31402"/>
                            <a:pt x="61876" y="19040"/>
                            <a:pt x="56165" y="10506"/>
                          </a:cubicBezTo>
                          <a:cubicBezTo>
                            <a:pt x="50454" y="1986"/>
                            <a:pt x="42184" y="-2274"/>
                            <a:pt x="31355" y="-2274"/>
                          </a:cubicBezTo>
                          <a:cubicBezTo>
                            <a:pt x="20540" y="-2274"/>
                            <a:pt x="12277" y="1986"/>
                            <a:pt x="6566" y="10506"/>
                          </a:cubicBezTo>
                          <a:cubicBezTo>
                            <a:pt x="855" y="19040"/>
                            <a:pt x="-2001" y="31402"/>
                            <a:pt x="-2001" y="47590"/>
                          </a:cubicBezTo>
                          <a:cubicBezTo>
                            <a:pt x="-2001" y="63819"/>
                            <a:pt x="855" y="76194"/>
                            <a:pt x="6566" y="84714"/>
                          </a:cubicBezTo>
                          <a:cubicBezTo>
                            <a:pt x="12277" y="93248"/>
                            <a:pt x="20540" y="97515"/>
                            <a:pt x="31355" y="9751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7" name="Graphic 182">
                  <a:extLst>
                    <a:ext uri="{FF2B5EF4-FFF2-40B4-BE49-F238E27FC236}">
                      <a16:creationId xmlns:a16="http://schemas.microsoft.com/office/drawing/2014/main" id="{AD2B56D9-2C8D-440B-DA0D-0C8B9EBFD3EA}"/>
                    </a:ext>
                  </a:extLst>
                </p:cNvPr>
                <p:cNvGrpSpPr/>
                <p:nvPr/>
              </p:nvGrpSpPr>
              <p:grpSpPr>
                <a:xfrm>
                  <a:off x="4533087" y="343840"/>
                  <a:ext cx="356720" cy="101965"/>
                  <a:chOff x="4533087" y="343840"/>
                  <a:chExt cx="356720" cy="101965"/>
                </a:xfrm>
                <a:solidFill>
                  <a:srgbClr val="000000"/>
                </a:solidFill>
              </p:grpSpPr>
              <p:sp>
                <p:nvSpPr>
                  <p:cNvPr id="268" name="Freeform 267">
                    <a:extLst>
                      <a:ext uri="{FF2B5EF4-FFF2-40B4-BE49-F238E27FC236}">
                        <a16:creationId xmlns:a16="http://schemas.microsoft.com/office/drawing/2014/main" id="{A880378C-1122-B96B-4119-F0B3B472EBF4}"/>
                      </a:ext>
                    </a:extLst>
                  </p:cNvPr>
                  <p:cNvSpPr/>
                  <p:nvPr/>
                </p:nvSpPr>
                <p:spPr>
                  <a:xfrm>
                    <a:off x="4850961" y="391632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13 h 9423"/>
                      <a:gd name="connsiteX1" fmla="*/ 45 w 33107"/>
                      <a:gd name="connsiteY1" fmla="*/ 13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13"/>
                        </a:moveTo>
                        <a:lnTo>
                          <a:pt x="45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69" name="Graphic 182">
                    <a:extLst>
                      <a:ext uri="{FF2B5EF4-FFF2-40B4-BE49-F238E27FC236}">
                        <a16:creationId xmlns:a16="http://schemas.microsoft.com/office/drawing/2014/main" id="{801D5516-32E2-9FC1-1DBC-75CC131E8900}"/>
                      </a:ext>
                    </a:extLst>
                  </p:cNvPr>
                  <p:cNvGrpSpPr/>
                  <p:nvPr/>
                </p:nvGrpSpPr>
                <p:grpSpPr>
                  <a:xfrm>
                    <a:off x="4533087" y="343840"/>
                    <a:ext cx="280487" cy="101965"/>
                    <a:chOff x="4533087" y="343840"/>
                    <a:chExt cx="280487" cy="101965"/>
                  </a:xfrm>
                  <a:solidFill>
                    <a:srgbClr val="000000"/>
                  </a:solidFill>
                </p:grpSpPr>
                <p:sp>
                  <p:nvSpPr>
                    <p:cNvPr id="270" name="Freeform 269">
                      <a:extLst>
                        <a:ext uri="{FF2B5EF4-FFF2-40B4-BE49-F238E27FC236}">
                          <a16:creationId xmlns:a16="http://schemas.microsoft.com/office/drawing/2014/main" id="{04A0B7A5-024B-8E15-3161-017F192231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533087" y="343840"/>
                      <a:ext cx="63545" cy="99788"/>
                    </a:xfrm>
                    <a:custGeom>
                      <a:avLst/>
                      <a:gdLst>
                        <a:gd name="connsiteX0" fmla="*/ 41628 w 63545"/>
                        <a:gd name="connsiteY0" fmla="*/ 51422 h 99788"/>
                        <a:gd name="connsiteX1" fmla="*/ 56257 w 63545"/>
                        <a:gd name="connsiteY1" fmla="*/ 43094 h 99788"/>
                        <a:gd name="connsiteX2" fmla="*/ 61534 w 63545"/>
                        <a:gd name="connsiteY2" fmla="*/ 27511 h 99788"/>
                        <a:gd name="connsiteX3" fmla="*/ 51705 w 63545"/>
                        <a:gd name="connsiteY3" fmla="*/ 5475 h 99788"/>
                        <a:gd name="connsiteX4" fmla="*/ 23771 w 63545"/>
                        <a:gd name="connsiteY4" fmla="*/ -2317 h 99788"/>
                        <a:gd name="connsiteX5" fmla="*/ 11273 w 63545"/>
                        <a:gd name="connsiteY5" fmla="*/ -1121 h 99788"/>
                        <a:gd name="connsiteX6" fmla="*/ -2012 w 63545"/>
                        <a:gd name="connsiteY6" fmla="*/ 2466 h 99788"/>
                        <a:gd name="connsiteX7" fmla="*/ -2012 w 63545"/>
                        <a:gd name="connsiteY7" fmla="*/ 15019 h 99788"/>
                        <a:gd name="connsiteX8" fmla="*/ 9865 w 63545"/>
                        <a:gd name="connsiteY8" fmla="*/ 10257 h 99788"/>
                        <a:gd name="connsiteX9" fmla="*/ 23398 w 63545"/>
                        <a:gd name="connsiteY9" fmla="*/ 8650 h 99788"/>
                        <a:gd name="connsiteX10" fmla="*/ 42104 w 63545"/>
                        <a:gd name="connsiteY10" fmla="*/ 13473 h 99788"/>
                        <a:gd name="connsiteX11" fmla="*/ 48539 w 63545"/>
                        <a:gd name="connsiteY11" fmla="*/ 27511 h 99788"/>
                        <a:gd name="connsiteX12" fmla="*/ 42559 w 63545"/>
                        <a:gd name="connsiteY12" fmla="*/ 40806 h 99788"/>
                        <a:gd name="connsiteX13" fmla="*/ 25923 w 63545"/>
                        <a:gd name="connsiteY13" fmla="*/ 45609 h 99788"/>
                        <a:gd name="connsiteX14" fmla="*/ 14666 w 63545"/>
                        <a:gd name="connsiteY14" fmla="*/ 45609 h 99788"/>
                        <a:gd name="connsiteX15" fmla="*/ 14666 w 63545"/>
                        <a:gd name="connsiteY15" fmla="*/ 56307 h 99788"/>
                        <a:gd name="connsiteX16" fmla="*/ 26440 w 63545"/>
                        <a:gd name="connsiteY16" fmla="*/ 56307 h 99788"/>
                        <a:gd name="connsiteX17" fmla="*/ 41173 w 63545"/>
                        <a:gd name="connsiteY17" fmla="*/ 60141 h 99788"/>
                        <a:gd name="connsiteX18" fmla="*/ 46284 w 63545"/>
                        <a:gd name="connsiteY18" fmla="*/ 71190 h 99788"/>
                        <a:gd name="connsiteX19" fmla="*/ 41007 w 63545"/>
                        <a:gd name="connsiteY19" fmla="*/ 82548 h 99788"/>
                        <a:gd name="connsiteX20" fmla="*/ 25923 w 63545"/>
                        <a:gd name="connsiteY20" fmla="*/ 86526 h 99788"/>
                        <a:gd name="connsiteX21" fmla="*/ 14397 w 63545"/>
                        <a:gd name="connsiteY21" fmla="*/ 85352 h 99788"/>
                        <a:gd name="connsiteX22" fmla="*/ 885 w 63545"/>
                        <a:gd name="connsiteY22" fmla="*/ 81765 h 99788"/>
                        <a:gd name="connsiteX23" fmla="*/ 885 w 63545"/>
                        <a:gd name="connsiteY23" fmla="*/ 93349 h 99788"/>
                        <a:gd name="connsiteX24" fmla="*/ 14832 w 63545"/>
                        <a:gd name="connsiteY24" fmla="*/ 96441 h 99788"/>
                        <a:gd name="connsiteX25" fmla="*/ 27081 w 63545"/>
                        <a:gd name="connsiteY25" fmla="*/ 97472 h 99788"/>
                        <a:gd name="connsiteX26" fmla="*/ 50608 w 63545"/>
                        <a:gd name="connsiteY26" fmla="*/ 90732 h 99788"/>
                        <a:gd name="connsiteX27" fmla="*/ 59278 w 63545"/>
                        <a:gd name="connsiteY27" fmla="*/ 72551 h 99788"/>
                        <a:gd name="connsiteX28" fmla="*/ 54685 w 63545"/>
                        <a:gd name="connsiteY28" fmla="*/ 59049 h 99788"/>
                        <a:gd name="connsiteX29" fmla="*/ 41628 w 63545"/>
                        <a:gd name="connsiteY29" fmla="*/ 51422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3545" h="99788">
                          <a:moveTo>
                            <a:pt x="41628" y="51422"/>
                          </a:moveTo>
                          <a:cubicBezTo>
                            <a:pt x="47877" y="50089"/>
                            <a:pt x="52754" y="47313"/>
                            <a:pt x="56257" y="43094"/>
                          </a:cubicBezTo>
                          <a:cubicBezTo>
                            <a:pt x="59775" y="38889"/>
                            <a:pt x="61534" y="33695"/>
                            <a:pt x="61534" y="27511"/>
                          </a:cubicBezTo>
                          <a:cubicBezTo>
                            <a:pt x="61534" y="18029"/>
                            <a:pt x="58258" y="10683"/>
                            <a:pt x="51705" y="5475"/>
                          </a:cubicBezTo>
                          <a:cubicBezTo>
                            <a:pt x="45153" y="281"/>
                            <a:pt x="35841" y="-2317"/>
                            <a:pt x="23771" y="-2317"/>
                          </a:cubicBezTo>
                          <a:cubicBezTo>
                            <a:pt x="19729" y="-2317"/>
                            <a:pt x="15563" y="-1918"/>
                            <a:pt x="11273" y="-1121"/>
                          </a:cubicBezTo>
                          <a:cubicBezTo>
                            <a:pt x="6982" y="-324"/>
                            <a:pt x="2554" y="871"/>
                            <a:pt x="-2012" y="2466"/>
                          </a:cubicBezTo>
                          <a:lnTo>
                            <a:pt x="-2012" y="15019"/>
                          </a:lnTo>
                          <a:cubicBezTo>
                            <a:pt x="1602" y="12916"/>
                            <a:pt x="5561" y="11329"/>
                            <a:pt x="9865" y="10257"/>
                          </a:cubicBezTo>
                          <a:cubicBezTo>
                            <a:pt x="14183" y="9185"/>
                            <a:pt x="18694" y="8650"/>
                            <a:pt x="23398" y="8650"/>
                          </a:cubicBezTo>
                          <a:cubicBezTo>
                            <a:pt x="31578" y="8650"/>
                            <a:pt x="37814" y="10257"/>
                            <a:pt x="42104" y="13473"/>
                          </a:cubicBezTo>
                          <a:cubicBezTo>
                            <a:pt x="46394" y="16689"/>
                            <a:pt x="48539" y="21368"/>
                            <a:pt x="48539" y="27511"/>
                          </a:cubicBezTo>
                          <a:cubicBezTo>
                            <a:pt x="48539" y="33186"/>
                            <a:pt x="46546" y="37618"/>
                            <a:pt x="42559" y="40806"/>
                          </a:cubicBezTo>
                          <a:cubicBezTo>
                            <a:pt x="38572" y="44008"/>
                            <a:pt x="33027" y="45609"/>
                            <a:pt x="25923" y="45609"/>
                          </a:cubicBezTo>
                          <a:lnTo>
                            <a:pt x="14666" y="45609"/>
                          </a:lnTo>
                          <a:lnTo>
                            <a:pt x="14666" y="56307"/>
                          </a:lnTo>
                          <a:lnTo>
                            <a:pt x="26440" y="56307"/>
                          </a:lnTo>
                          <a:cubicBezTo>
                            <a:pt x="32855" y="56307"/>
                            <a:pt x="37765" y="57585"/>
                            <a:pt x="41173" y="60141"/>
                          </a:cubicBezTo>
                          <a:cubicBezTo>
                            <a:pt x="44580" y="62698"/>
                            <a:pt x="46284" y="66381"/>
                            <a:pt x="46284" y="71190"/>
                          </a:cubicBezTo>
                          <a:cubicBezTo>
                            <a:pt x="46284" y="76124"/>
                            <a:pt x="44525" y="79910"/>
                            <a:pt x="41007" y="82548"/>
                          </a:cubicBezTo>
                          <a:cubicBezTo>
                            <a:pt x="37503" y="85200"/>
                            <a:pt x="32475" y="86526"/>
                            <a:pt x="25923" y="86526"/>
                          </a:cubicBezTo>
                          <a:cubicBezTo>
                            <a:pt x="22336" y="86526"/>
                            <a:pt x="18494" y="86135"/>
                            <a:pt x="14397" y="85352"/>
                          </a:cubicBezTo>
                          <a:cubicBezTo>
                            <a:pt x="10300" y="84582"/>
                            <a:pt x="5796" y="83386"/>
                            <a:pt x="885" y="81765"/>
                          </a:cubicBezTo>
                          <a:lnTo>
                            <a:pt x="885" y="93349"/>
                          </a:lnTo>
                          <a:cubicBezTo>
                            <a:pt x="5851" y="94724"/>
                            <a:pt x="10500" y="95754"/>
                            <a:pt x="14832" y="96441"/>
                          </a:cubicBezTo>
                          <a:cubicBezTo>
                            <a:pt x="19163" y="97129"/>
                            <a:pt x="23246" y="97472"/>
                            <a:pt x="27081" y="97472"/>
                          </a:cubicBezTo>
                          <a:cubicBezTo>
                            <a:pt x="37000" y="97472"/>
                            <a:pt x="44842" y="95225"/>
                            <a:pt x="50608" y="90732"/>
                          </a:cubicBezTo>
                          <a:cubicBezTo>
                            <a:pt x="56388" y="86252"/>
                            <a:pt x="59278" y="80191"/>
                            <a:pt x="59278" y="72551"/>
                          </a:cubicBezTo>
                          <a:cubicBezTo>
                            <a:pt x="59278" y="67219"/>
                            <a:pt x="57747" y="62718"/>
                            <a:pt x="54685" y="59049"/>
                          </a:cubicBezTo>
                          <a:cubicBezTo>
                            <a:pt x="51622" y="55380"/>
                            <a:pt x="47270" y="52838"/>
                            <a:pt x="41628" y="5142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1" name="Freeform 270">
                      <a:extLst>
                        <a:ext uri="{FF2B5EF4-FFF2-40B4-BE49-F238E27FC236}">
                          <a16:creationId xmlns:a16="http://schemas.microsoft.com/office/drawing/2014/main" id="{9489C649-5345-F12A-000D-F530BA1611C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615978" y="343840"/>
                      <a:ext cx="66732" cy="99788"/>
                    </a:xfrm>
                    <a:custGeom>
                      <a:avLst/>
                      <a:gdLst>
                        <a:gd name="connsiteX0" fmla="*/ 31342 w 66732"/>
                        <a:gd name="connsiteY0" fmla="*/ 87166 h 99788"/>
                        <a:gd name="connsiteX1" fmla="*/ 16175 w 66732"/>
                        <a:gd name="connsiteY1" fmla="*/ 77271 h 99788"/>
                        <a:gd name="connsiteX2" fmla="*/ 11105 w 66732"/>
                        <a:gd name="connsiteY2" fmla="*/ 47547 h 99788"/>
                        <a:gd name="connsiteX3" fmla="*/ 16175 w 66732"/>
                        <a:gd name="connsiteY3" fmla="*/ 17884 h 99788"/>
                        <a:gd name="connsiteX4" fmla="*/ 31342 w 66732"/>
                        <a:gd name="connsiteY4" fmla="*/ 7990 h 99788"/>
                        <a:gd name="connsiteX5" fmla="*/ 46571 w 66732"/>
                        <a:gd name="connsiteY5" fmla="*/ 17884 h 99788"/>
                        <a:gd name="connsiteX6" fmla="*/ 51662 w 66732"/>
                        <a:gd name="connsiteY6" fmla="*/ 47547 h 99788"/>
                        <a:gd name="connsiteX7" fmla="*/ 46571 w 66732"/>
                        <a:gd name="connsiteY7" fmla="*/ 77271 h 99788"/>
                        <a:gd name="connsiteX8" fmla="*/ 31342 w 66732"/>
                        <a:gd name="connsiteY8" fmla="*/ 87166 h 99788"/>
                        <a:gd name="connsiteX9" fmla="*/ 31342 w 66732"/>
                        <a:gd name="connsiteY9" fmla="*/ 97472 h 99788"/>
                        <a:gd name="connsiteX10" fmla="*/ 56152 w 66732"/>
                        <a:gd name="connsiteY10" fmla="*/ 84671 h 99788"/>
                        <a:gd name="connsiteX11" fmla="*/ 64718 w 66732"/>
                        <a:gd name="connsiteY11" fmla="*/ 47547 h 99788"/>
                        <a:gd name="connsiteX12" fmla="*/ 56152 w 66732"/>
                        <a:gd name="connsiteY12" fmla="*/ 10463 h 99788"/>
                        <a:gd name="connsiteX13" fmla="*/ 31342 w 66732"/>
                        <a:gd name="connsiteY13" fmla="*/ -2317 h 99788"/>
                        <a:gd name="connsiteX14" fmla="*/ 6553 w 66732"/>
                        <a:gd name="connsiteY14" fmla="*/ 10463 h 99788"/>
                        <a:gd name="connsiteX15" fmla="*/ -2014 w 66732"/>
                        <a:gd name="connsiteY15" fmla="*/ 47547 h 99788"/>
                        <a:gd name="connsiteX16" fmla="*/ 6553 w 66732"/>
                        <a:gd name="connsiteY16" fmla="*/ 84671 h 99788"/>
                        <a:gd name="connsiteX17" fmla="*/ 31342 w 66732"/>
                        <a:gd name="connsiteY17" fmla="*/ 97472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42" y="87166"/>
                          </a:moveTo>
                          <a:cubicBezTo>
                            <a:pt x="24624" y="87166"/>
                            <a:pt x="19568" y="83867"/>
                            <a:pt x="16175" y="77271"/>
                          </a:cubicBezTo>
                          <a:cubicBezTo>
                            <a:pt x="12795" y="70689"/>
                            <a:pt x="11105" y="60781"/>
                            <a:pt x="11105" y="47547"/>
                          </a:cubicBezTo>
                          <a:cubicBezTo>
                            <a:pt x="11105" y="34368"/>
                            <a:pt x="12795" y="24481"/>
                            <a:pt x="16175" y="17884"/>
                          </a:cubicBezTo>
                          <a:cubicBezTo>
                            <a:pt x="19568" y="11288"/>
                            <a:pt x="24624" y="7990"/>
                            <a:pt x="31342" y="7990"/>
                          </a:cubicBezTo>
                          <a:cubicBezTo>
                            <a:pt x="38115" y="7990"/>
                            <a:pt x="43192" y="11288"/>
                            <a:pt x="46571" y="17884"/>
                          </a:cubicBezTo>
                          <a:cubicBezTo>
                            <a:pt x="49965" y="24481"/>
                            <a:pt x="51662" y="34368"/>
                            <a:pt x="51662" y="47547"/>
                          </a:cubicBezTo>
                          <a:cubicBezTo>
                            <a:pt x="51662" y="60781"/>
                            <a:pt x="49965" y="70689"/>
                            <a:pt x="46571" y="77271"/>
                          </a:cubicBezTo>
                          <a:cubicBezTo>
                            <a:pt x="43192" y="83867"/>
                            <a:pt x="38115" y="87166"/>
                            <a:pt x="31342" y="87166"/>
                          </a:cubicBezTo>
                          <a:close/>
                          <a:moveTo>
                            <a:pt x="31342" y="97472"/>
                          </a:moveTo>
                          <a:cubicBezTo>
                            <a:pt x="42171" y="97472"/>
                            <a:pt x="50441" y="93205"/>
                            <a:pt x="56152" y="84671"/>
                          </a:cubicBezTo>
                          <a:cubicBezTo>
                            <a:pt x="61863" y="76151"/>
                            <a:pt x="64718" y="63776"/>
                            <a:pt x="64718" y="47547"/>
                          </a:cubicBezTo>
                          <a:cubicBezTo>
                            <a:pt x="64718" y="31359"/>
                            <a:pt x="61863" y="18997"/>
                            <a:pt x="56152" y="10463"/>
                          </a:cubicBezTo>
                          <a:cubicBezTo>
                            <a:pt x="50441" y="1943"/>
                            <a:pt x="42171" y="-2317"/>
                            <a:pt x="31342" y="-2317"/>
                          </a:cubicBezTo>
                          <a:cubicBezTo>
                            <a:pt x="20527" y="-2317"/>
                            <a:pt x="12264" y="1943"/>
                            <a:pt x="6553" y="10463"/>
                          </a:cubicBezTo>
                          <a:cubicBezTo>
                            <a:pt x="842" y="18997"/>
                            <a:pt x="-2014" y="31359"/>
                            <a:pt x="-2014" y="47547"/>
                          </a:cubicBezTo>
                          <a:cubicBezTo>
                            <a:pt x="-2014" y="63776"/>
                            <a:pt x="842" y="76151"/>
                            <a:pt x="6553" y="84671"/>
                          </a:cubicBezTo>
                          <a:cubicBezTo>
                            <a:pt x="12264" y="93205"/>
                            <a:pt x="20527" y="97472"/>
                            <a:pt x="31342" y="9747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2" name="Freeform 271">
                      <a:extLst>
                        <a:ext uri="{FF2B5EF4-FFF2-40B4-BE49-F238E27FC236}">
                          <a16:creationId xmlns:a16="http://schemas.microsoft.com/office/drawing/2014/main" id="{78F30D41-23D4-547D-388E-12D69FDD366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05655" y="425386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5987 h 16366"/>
                        <a:gd name="connsiteX1" fmla="*/ 12670 w 13656"/>
                        <a:gd name="connsiteY1" fmla="*/ 15987 h 16366"/>
                        <a:gd name="connsiteX2" fmla="*/ 12670 w 13656"/>
                        <a:gd name="connsiteY2" fmla="*/ -380 h 16366"/>
                        <a:gd name="connsiteX3" fmla="*/ -987 w 13656"/>
                        <a:gd name="connsiteY3" fmla="*/ -380 h 16366"/>
                        <a:gd name="connsiteX4" fmla="*/ -987 w 13656"/>
                        <a:gd name="connsiteY4" fmla="*/ 15987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5987"/>
                          </a:moveTo>
                          <a:lnTo>
                            <a:pt x="12670" y="15987"/>
                          </a:lnTo>
                          <a:lnTo>
                            <a:pt x="12670" y="-380"/>
                          </a:lnTo>
                          <a:lnTo>
                            <a:pt x="-987" y="-380"/>
                          </a:lnTo>
                          <a:lnTo>
                            <a:pt x="-987" y="159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73" name="Freeform 272">
                      <a:extLst>
                        <a:ext uri="{FF2B5EF4-FFF2-40B4-BE49-F238E27FC236}">
                          <a16:creationId xmlns:a16="http://schemas.microsoft.com/office/drawing/2014/main" id="{B955DA8A-32AB-65A9-FF14-3F2077F5CE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742329" y="343840"/>
                      <a:ext cx="66732" cy="99788"/>
                    </a:xfrm>
                    <a:custGeom>
                      <a:avLst/>
                      <a:gdLst>
                        <a:gd name="connsiteX0" fmla="*/ 31355 w 66732"/>
                        <a:gd name="connsiteY0" fmla="*/ 87166 h 99788"/>
                        <a:gd name="connsiteX1" fmla="*/ 16188 w 66732"/>
                        <a:gd name="connsiteY1" fmla="*/ 77271 h 99788"/>
                        <a:gd name="connsiteX2" fmla="*/ 11118 w 66732"/>
                        <a:gd name="connsiteY2" fmla="*/ 47547 h 99788"/>
                        <a:gd name="connsiteX3" fmla="*/ 16188 w 66732"/>
                        <a:gd name="connsiteY3" fmla="*/ 17884 h 99788"/>
                        <a:gd name="connsiteX4" fmla="*/ 31355 w 66732"/>
                        <a:gd name="connsiteY4" fmla="*/ 7990 h 99788"/>
                        <a:gd name="connsiteX5" fmla="*/ 46585 w 66732"/>
                        <a:gd name="connsiteY5" fmla="*/ 17884 h 99788"/>
                        <a:gd name="connsiteX6" fmla="*/ 51675 w 66732"/>
                        <a:gd name="connsiteY6" fmla="*/ 47547 h 99788"/>
                        <a:gd name="connsiteX7" fmla="*/ 46585 w 66732"/>
                        <a:gd name="connsiteY7" fmla="*/ 77271 h 99788"/>
                        <a:gd name="connsiteX8" fmla="*/ 31355 w 66732"/>
                        <a:gd name="connsiteY8" fmla="*/ 87166 h 99788"/>
                        <a:gd name="connsiteX9" fmla="*/ 31355 w 66732"/>
                        <a:gd name="connsiteY9" fmla="*/ 97472 h 99788"/>
                        <a:gd name="connsiteX10" fmla="*/ 56165 w 66732"/>
                        <a:gd name="connsiteY10" fmla="*/ 84671 h 99788"/>
                        <a:gd name="connsiteX11" fmla="*/ 64732 w 66732"/>
                        <a:gd name="connsiteY11" fmla="*/ 47547 h 99788"/>
                        <a:gd name="connsiteX12" fmla="*/ 56165 w 66732"/>
                        <a:gd name="connsiteY12" fmla="*/ 10463 h 99788"/>
                        <a:gd name="connsiteX13" fmla="*/ 31355 w 66732"/>
                        <a:gd name="connsiteY13" fmla="*/ -2317 h 99788"/>
                        <a:gd name="connsiteX14" fmla="*/ 6566 w 66732"/>
                        <a:gd name="connsiteY14" fmla="*/ 10463 h 99788"/>
                        <a:gd name="connsiteX15" fmla="*/ -2001 w 66732"/>
                        <a:gd name="connsiteY15" fmla="*/ 47547 h 99788"/>
                        <a:gd name="connsiteX16" fmla="*/ 6566 w 66732"/>
                        <a:gd name="connsiteY16" fmla="*/ 84671 h 99788"/>
                        <a:gd name="connsiteX17" fmla="*/ 31355 w 66732"/>
                        <a:gd name="connsiteY17" fmla="*/ 97472 h 9978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8">
                          <a:moveTo>
                            <a:pt x="31355" y="87166"/>
                          </a:moveTo>
                          <a:cubicBezTo>
                            <a:pt x="24637" y="87166"/>
                            <a:pt x="19581" y="83867"/>
                            <a:pt x="16188" y="77271"/>
                          </a:cubicBezTo>
                          <a:cubicBezTo>
                            <a:pt x="12808" y="70689"/>
                            <a:pt x="11118" y="60781"/>
                            <a:pt x="11118" y="47547"/>
                          </a:cubicBezTo>
                          <a:cubicBezTo>
                            <a:pt x="11118" y="34368"/>
                            <a:pt x="12808" y="24481"/>
                            <a:pt x="16188" y="17884"/>
                          </a:cubicBezTo>
                          <a:cubicBezTo>
                            <a:pt x="19581" y="11288"/>
                            <a:pt x="24637" y="7990"/>
                            <a:pt x="31355" y="7990"/>
                          </a:cubicBezTo>
                          <a:cubicBezTo>
                            <a:pt x="38128" y="7990"/>
                            <a:pt x="43205" y="11288"/>
                            <a:pt x="46585" y="17884"/>
                          </a:cubicBezTo>
                          <a:cubicBezTo>
                            <a:pt x="49978" y="24481"/>
                            <a:pt x="51675" y="34368"/>
                            <a:pt x="51675" y="47547"/>
                          </a:cubicBezTo>
                          <a:cubicBezTo>
                            <a:pt x="51675" y="60781"/>
                            <a:pt x="49978" y="70689"/>
                            <a:pt x="46585" y="77271"/>
                          </a:cubicBezTo>
                          <a:cubicBezTo>
                            <a:pt x="43205" y="83867"/>
                            <a:pt x="38128" y="87166"/>
                            <a:pt x="31355" y="87166"/>
                          </a:cubicBezTo>
                          <a:close/>
                          <a:moveTo>
                            <a:pt x="31355" y="97472"/>
                          </a:moveTo>
                          <a:cubicBezTo>
                            <a:pt x="42184" y="97472"/>
                            <a:pt x="50454" y="93205"/>
                            <a:pt x="56165" y="84671"/>
                          </a:cubicBezTo>
                          <a:cubicBezTo>
                            <a:pt x="61876" y="76151"/>
                            <a:pt x="64732" y="63776"/>
                            <a:pt x="64732" y="47547"/>
                          </a:cubicBezTo>
                          <a:cubicBezTo>
                            <a:pt x="64732" y="31359"/>
                            <a:pt x="61876" y="18997"/>
                            <a:pt x="56165" y="10463"/>
                          </a:cubicBezTo>
                          <a:cubicBezTo>
                            <a:pt x="50454" y="1943"/>
                            <a:pt x="42184" y="-2317"/>
                            <a:pt x="31355" y="-2317"/>
                          </a:cubicBezTo>
                          <a:cubicBezTo>
                            <a:pt x="20540" y="-2317"/>
                            <a:pt x="12277" y="1943"/>
                            <a:pt x="6566" y="10463"/>
                          </a:cubicBezTo>
                          <a:cubicBezTo>
                            <a:pt x="855" y="18997"/>
                            <a:pt x="-2001" y="31359"/>
                            <a:pt x="-2001" y="47547"/>
                          </a:cubicBezTo>
                          <a:cubicBezTo>
                            <a:pt x="-2001" y="63776"/>
                            <a:pt x="855" y="76151"/>
                            <a:pt x="6566" y="84671"/>
                          </a:cubicBezTo>
                          <a:cubicBezTo>
                            <a:pt x="12277" y="93205"/>
                            <a:pt x="20540" y="97472"/>
                            <a:pt x="31355" y="9747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74" name="Freeform 273">
                  <a:extLst>
                    <a:ext uri="{FF2B5EF4-FFF2-40B4-BE49-F238E27FC236}">
                      <a16:creationId xmlns:a16="http://schemas.microsoft.com/office/drawing/2014/main" id="{8348CD23-97E1-AF18-33D0-270237EC1472}"/>
                    </a:ext>
                  </a:extLst>
                </p:cNvPr>
                <p:cNvSpPr/>
                <p:nvPr/>
              </p:nvSpPr>
              <p:spPr>
                <a:xfrm>
                  <a:off x="4865150" y="2316682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217 h 9423"/>
                    <a:gd name="connsiteX1" fmla="*/ 45 w 18918"/>
                    <a:gd name="connsiteY1" fmla="*/ 217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217"/>
                      </a:moveTo>
                      <a:lnTo>
                        <a:pt x="45" y="217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5" name="Freeform 274">
                  <a:extLst>
                    <a:ext uri="{FF2B5EF4-FFF2-40B4-BE49-F238E27FC236}">
                      <a16:creationId xmlns:a16="http://schemas.microsoft.com/office/drawing/2014/main" id="{1BB3D0D2-7F6C-8438-1C8D-9865971207E1}"/>
                    </a:ext>
                  </a:extLst>
                </p:cNvPr>
                <p:cNvSpPr/>
                <p:nvPr/>
              </p:nvSpPr>
              <p:spPr>
                <a:xfrm>
                  <a:off x="4865150" y="2215364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206 h 9423"/>
                    <a:gd name="connsiteX1" fmla="*/ 45 w 18918"/>
                    <a:gd name="connsiteY1" fmla="*/ 206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206"/>
                      </a:moveTo>
                      <a:lnTo>
                        <a:pt x="45" y="206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6" name="Freeform 275">
                  <a:extLst>
                    <a:ext uri="{FF2B5EF4-FFF2-40B4-BE49-F238E27FC236}">
                      <a16:creationId xmlns:a16="http://schemas.microsoft.com/office/drawing/2014/main" id="{435B9CA2-7E56-8F38-90C1-D395ADD6B005}"/>
                    </a:ext>
                  </a:extLst>
                </p:cNvPr>
                <p:cNvSpPr/>
                <p:nvPr/>
              </p:nvSpPr>
              <p:spPr>
                <a:xfrm>
                  <a:off x="4865150" y="2114046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95 h 9423"/>
                    <a:gd name="connsiteX1" fmla="*/ 45 w 18918"/>
                    <a:gd name="connsiteY1" fmla="*/ 195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95"/>
                      </a:moveTo>
                      <a:lnTo>
                        <a:pt x="45" y="195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7" name="Freeform 276">
                  <a:extLst>
                    <a:ext uri="{FF2B5EF4-FFF2-40B4-BE49-F238E27FC236}">
                      <a16:creationId xmlns:a16="http://schemas.microsoft.com/office/drawing/2014/main" id="{9D872DD6-5156-E845-51B4-807FEDBF844F}"/>
                    </a:ext>
                  </a:extLst>
                </p:cNvPr>
                <p:cNvSpPr/>
                <p:nvPr/>
              </p:nvSpPr>
              <p:spPr>
                <a:xfrm>
                  <a:off x="4865150" y="1911409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74 h 9423"/>
                    <a:gd name="connsiteX1" fmla="*/ 45 w 18918"/>
                    <a:gd name="connsiteY1" fmla="*/ 174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74"/>
                      </a:moveTo>
                      <a:lnTo>
                        <a:pt x="45" y="174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8" name="Freeform 277">
                  <a:extLst>
                    <a:ext uri="{FF2B5EF4-FFF2-40B4-BE49-F238E27FC236}">
                      <a16:creationId xmlns:a16="http://schemas.microsoft.com/office/drawing/2014/main" id="{D295FA94-0EB0-B8A2-687F-4C5322D28471}"/>
                    </a:ext>
                  </a:extLst>
                </p:cNvPr>
                <p:cNvSpPr/>
                <p:nvPr/>
              </p:nvSpPr>
              <p:spPr>
                <a:xfrm>
                  <a:off x="4865150" y="1810090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63 h 9423"/>
                    <a:gd name="connsiteX1" fmla="*/ 45 w 18918"/>
                    <a:gd name="connsiteY1" fmla="*/ 163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63"/>
                      </a:moveTo>
                      <a:lnTo>
                        <a:pt x="45" y="163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6E13FCD4-E725-2A51-5E0B-03221AF84975}"/>
                    </a:ext>
                  </a:extLst>
                </p:cNvPr>
                <p:cNvSpPr/>
                <p:nvPr/>
              </p:nvSpPr>
              <p:spPr>
                <a:xfrm>
                  <a:off x="4865150" y="1708772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52 h 9423"/>
                    <a:gd name="connsiteX1" fmla="*/ 45 w 18918"/>
                    <a:gd name="connsiteY1" fmla="*/ 152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52"/>
                      </a:moveTo>
                      <a:lnTo>
                        <a:pt x="45" y="152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BF054E82-5E8C-32EE-0E54-8952EE69CE60}"/>
                    </a:ext>
                  </a:extLst>
                </p:cNvPr>
                <p:cNvSpPr/>
                <p:nvPr/>
              </p:nvSpPr>
              <p:spPr>
                <a:xfrm>
                  <a:off x="4865150" y="150613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31 h 9423"/>
                    <a:gd name="connsiteX1" fmla="*/ 45 w 18918"/>
                    <a:gd name="connsiteY1" fmla="*/ 131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31"/>
                      </a:moveTo>
                      <a:lnTo>
                        <a:pt x="45" y="13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E8C2FC75-9A3F-1484-EEFA-3D661AC959EF}"/>
                    </a:ext>
                  </a:extLst>
                </p:cNvPr>
                <p:cNvSpPr/>
                <p:nvPr/>
              </p:nvSpPr>
              <p:spPr>
                <a:xfrm>
                  <a:off x="4865150" y="1404817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20 h 9423"/>
                    <a:gd name="connsiteX1" fmla="*/ 45 w 18918"/>
                    <a:gd name="connsiteY1" fmla="*/ 120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20"/>
                      </a:moveTo>
                      <a:lnTo>
                        <a:pt x="45" y="12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6616BFE5-556D-C916-7C25-432898477A8E}"/>
                    </a:ext>
                  </a:extLst>
                </p:cNvPr>
                <p:cNvSpPr/>
                <p:nvPr/>
              </p:nvSpPr>
              <p:spPr>
                <a:xfrm>
                  <a:off x="4865150" y="1303498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09 h 9423"/>
                    <a:gd name="connsiteX1" fmla="*/ 45 w 18918"/>
                    <a:gd name="connsiteY1" fmla="*/ 109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09"/>
                      </a:moveTo>
                      <a:lnTo>
                        <a:pt x="45" y="109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3" name="Freeform 282">
                  <a:extLst>
                    <a:ext uri="{FF2B5EF4-FFF2-40B4-BE49-F238E27FC236}">
                      <a16:creationId xmlns:a16="http://schemas.microsoft.com/office/drawing/2014/main" id="{EBDC6A28-3C39-35BC-368A-6F690CEA23AF}"/>
                    </a:ext>
                  </a:extLst>
                </p:cNvPr>
                <p:cNvSpPr/>
                <p:nvPr/>
              </p:nvSpPr>
              <p:spPr>
                <a:xfrm>
                  <a:off x="4865150" y="1100862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88 h 9423"/>
                    <a:gd name="connsiteX1" fmla="*/ 45 w 18918"/>
                    <a:gd name="connsiteY1" fmla="*/ 88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88"/>
                      </a:moveTo>
                      <a:lnTo>
                        <a:pt x="45" y="88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4" name="Freeform 283">
                  <a:extLst>
                    <a:ext uri="{FF2B5EF4-FFF2-40B4-BE49-F238E27FC236}">
                      <a16:creationId xmlns:a16="http://schemas.microsoft.com/office/drawing/2014/main" id="{55E7BB8D-E12F-4DF9-2627-5F2B7A8E300E}"/>
                    </a:ext>
                  </a:extLst>
                </p:cNvPr>
                <p:cNvSpPr/>
                <p:nvPr/>
              </p:nvSpPr>
              <p:spPr>
                <a:xfrm>
                  <a:off x="4865150" y="999543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77 h 9423"/>
                    <a:gd name="connsiteX1" fmla="*/ 45 w 18918"/>
                    <a:gd name="connsiteY1" fmla="*/ 77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77"/>
                      </a:moveTo>
                      <a:lnTo>
                        <a:pt x="45" y="77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5" name="Freeform 284">
                  <a:extLst>
                    <a:ext uri="{FF2B5EF4-FFF2-40B4-BE49-F238E27FC236}">
                      <a16:creationId xmlns:a16="http://schemas.microsoft.com/office/drawing/2014/main" id="{4B54EF38-FB03-26B3-AF24-BE80C2F06DE6}"/>
                    </a:ext>
                  </a:extLst>
                </p:cNvPr>
                <p:cNvSpPr/>
                <p:nvPr/>
              </p:nvSpPr>
              <p:spPr>
                <a:xfrm>
                  <a:off x="4865150" y="89822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66 h 9423"/>
                    <a:gd name="connsiteX1" fmla="*/ 45 w 18918"/>
                    <a:gd name="connsiteY1" fmla="*/ 66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66"/>
                      </a:moveTo>
                      <a:lnTo>
                        <a:pt x="45" y="66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6" name="Freeform 285">
                  <a:extLst>
                    <a:ext uri="{FF2B5EF4-FFF2-40B4-BE49-F238E27FC236}">
                      <a16:creationId xmlns:a16="http://schemas.microsoft.com/office/drawing/2014/main" id="{1489B025-B040-B54B-216E-D17AF9F3FE35}"/>
                    </a:ext>
                  </a:extLst>
                </p:cNvPr>
                <p:cNvSpPr/>
                <p:nvPr/>
              </p:nvSpPr>
              <p:spPr>
                <a:xfrm>
                  <a:off x="4865150" y="695587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45 h 9423"/>
                    <a:gd name="connsiteX1" fmla="*/ 45 w 18918"/>
                    <a:gd name="connsiteY1" fmla="*/ 45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45"/>
                      </a:moveTo>
                      <a:lnTo>
                        <a:pt x="45" y="45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7" name="Freeform 286">
                  <a:extLst>
                    <a:ext uri="{FF2B5EF4-FFF2-40B4-BE49-F238E27FC236}">
                      <a16:creationId xmlns:a16="http://schemas.microsoft.com/office/drawing/2014/main" id="{14BE6BB1-B4A9-7854-6AA5-56764067673D}"/>
                    </a:ext>
                  </a:extLst>
                </p:cNvPr>
                <p:cNvSpPr/>
                <p:nvPr/>
              </p:nvSpPr>
              <p:spPr>
                <a:xfrm>
                  <a:off x="4865150" y="594269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34 h 9423"/>
                    <a:gd name="connsiteX1" fmla="*/ 45 w 18918"/>
                    <a:gd name="connsiteY1" fmla="*/ 34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34"/>
                      </a:moveTo>
                      <a:lnTo>
                        <a:pt x="45" y="34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8" name="Freeform 287">
                  <a:extLst>
                    <a:ext uri="{FF2B5EF4-FFF2-40B4-BE49-F238E27FC236}">
                      <a16:creationId xmlns:a16="http://schemas.microsoft.com/office/drawing/2014/main" id="{02FAE9BD-6571-8B2F-8157-0158A9454379}"/>
                    </a:ext>
                  </a:extLst>
                </p:cNvPr>
                <p:cNvSpPr/>
                <p:nvPr/>
              </p:nvSpPr>
              <p:spPr>
                <a:xfrm>
                  <a:off x="4865150" y="492950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23 h 9423"/>
                    <a:gd name="connsiteX1" fmla="*/ 45 w 18918"/>
                    <a:gd name="connsiteY1" fmla="*/ 23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23"/>
                      </a:moveTo>
                      <a:lnTo>
                        <a:pt x="45" y="23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89" name="Freeform 288">
                <a:extLst>
                  <a:ext uri="{FF2B5EF4-FFF2-40B4-BE49-F238E27FC236}">
                    <a16:creationId xmlns:a16="http://schemas.microsoft.com/office/drawing/2014/main" id="{F826DC73-3A0C-BD53-1366-FBDBD6BB6063}"/>
                  </a:ext>
                </a:extLst>
              </p:cNvPr>
              <p:cNvSpPr/>
              <p:nvPr/>
            </p:nvSpPr>
            <p:spPr>
              <a:xfrm>
                <a:off x="5028022" y="1151529"/>
                <a:ext cx="2879069" cy="1265303"/>
              </a:xfrm>
              <a:custGeom>
                <a:avLst/>
                <a:gdLst>
                  <a:gd name="connsiteX0" fmla="*/ 0 w 2879069"/>
                  <a:gd name="connsiteY0" fmla="*/ 142188 h 1265303"/>
                  <a:gd name="connsiteX1" fmla="*/ 355942 w 2879069"/>
                  <a:gd name="connsiteY1" fmla="*/ 428239 h 1265303"/>
                  <a:gd name="connsiteX2" fmla="*/ 712549 w 2879069"/>
                  <a:gd name="connsiteY2" fmla="*/ 717522 h 1265303"/>
                  <a:gd name="connsiteX3" fmla="*/ 1069817 w 2879069"/>
                  <a:gd name="connsiteY3" fmla="*/ 1010047 h 1265303"/>
                  <a:gd name="connsiteX4" fmla="*/ 1381738 w 2879069"/>
                  <a:gd name="connsiteY4" fmla="*/ 1265303 h 1265303"/>
                  <a:gd name="connsiteX5" fmla="*/ 1740264 w 2879069"/>
                  <a:gd name="connsiteY5" fmla="*/ 966653 h 1265303"/>
                  <a:gd name="connsiteX6" fmla="*/ 2099462 w 2879069"/>
                  <a:gd name="connsiteY6" fmla="*/ 664724 h 1265303"/>
                  <a:gd name="connsiteX7" fmla="*/ 2459351 w 2879069"/>
                  <a:gd name="connsiteY7" fmla="*/ 359468 h 1265303"/>
                  <a:gd name="connsiteX8" fmla="*/ 2819901 w 2879069"/>
                  <a:gd name="connsiteY8" fmla="*/ 50899 h 1265303"/>
                  <a:gd name="connsiteX9" fmla="*/ 2879069 w 2879069"/>
                  <a:gd name="connsiteY9" fmla="*/ 0 h 1265303"/>
                  <a:gd name="connsiteX10" fmla="*/ 2879069 w 2879069"/>
                  <a:gd name="connsiteY10" fmla="*/ 0 h 1265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9069" h="1265303">
                    <a:moveTo>
                      <a:pt x="0" y="142188"/>
                    </a:moveTo>
                    <a:lnTo>
                      <a:pt x="355942" y="428239"/>
                    </a:lnTo>
                    <a:lnTo>
                      <a:pt x="712549" y="717522"/>
                    </a:lnTo>
                    <a:lnTo>
                      <a:pt x="1069817" y="1010047"/>
                    </a:lnTo>
                    <a:lnTo>
                      <a:pt x="1381738" y="1265303"/>
                    </a:lnTo>
                    <a:lnTo>
                      <a:pt x="1740264" y="966653"/>
                    </a:lnTo>
                    <a:lnTo>
                      <a:pt x="2099462" y="664724"/>
                    </a:lnTo>
                    <a:lnTo>
                      <a:pt x="2459351" y="359468"/>
                    </a:lnTo>
                    <a:lnTo>
                      <a:pt x="2819901" y="50899"/>
                    </a:lnTo>
                    <a:lnTo>
                      <a:pt x="2879069" y="0"/>
                    </a:lnTo>
                    <a:lnTo>
                      <a:pt x="2879069" y="0"/>
                    </a:lnTo>
                  </a:path>
                </a:pathLst>
              </a:custGeom>
              <a:noFill/>
              <a:ln w="15627" cap="flat">
                <a:solidFill>
                  <a:srgbClr val="B2222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 289">
                <a:extLst>
                  <a:ext uri="{FF2B5EF4-FFF2-40B4-BE49-F238E27FC236}">
                    <a16:creationId xmlns:a16="http://schemas.microsoft.com/office/drawing/2014/main" id="{F560C8E5-E916-0762-F456-979EA95C1466}"/>
                  </a:ext>
                </a:extLst>
              </p:cNvPr>
              <p:cNvSpPr/>
              <p:nvPr/>
            </p:nvSpPr>
            <p:spPr>
              <a:xfrm>
                <a:off x="5028022" y="1250559"/>
                <a:ext cx="2879069" cy="1167244"/>
              </a:xfrm>
              <a:custGeom>
                <a:avLst/>
                <a:gdLst>
                  <a:gd name="connsiteX0" fmla="*/ 0 w 2879069"/>
                  <a:gd name="connsiteY0" fmla="*/ 55842 h 1167244"/>
                  <a:gd name="connsiteX1" fmla="*/ 361183 w 2879069"/>
                  <a:gd name="connsiteY1" fmla="*/ 351213 h 1167244"/>
                  <a:gd name="connsiteX2" fmla="*/ 721677 w 2879069"/>
                  <a:gd name="connsiteY2" fmla="*/ 643314 h 1167244"/>
                  <a:gd name="connsiteX3" fmla="*/ 1081500 w 2879069"/>
                  <a:gd name="connsiteY3" fmla="*/ 932173 h 1167244"/>
                  <a:gd name="connsiteX4" fmla="*/ 1377330 w 2879069"/>
                  <a:gd name="connsiteY4" fmla="*/ 1167244 h 1167244"/>
                  <a:gd name="connsiteX5" fmla="*/ 1735979 w 2879069"/>
                  <a:gd name="connsiteY5" fmla="*/ 884218 h 1167244"/>
                  <a:gd name="connsiteX6" fmla="*/ 2093966 w 2879069"/>
                  <a:gd name="connsiteY6" fmla="*/ 604377 h 1167244"/>
                  <a:gd name="connsiteX7" fmla="*/ 2451291 w 2879069"/>
                  <a:gd name="connsiteY7" fmla="*/ 327721 h 1167244"/>
                  <a:gd name="connsiteX8" fmla="*/ 2807982 w 2879069"/>
                  <a:gd name="connsiteY8" fmla="*/ 54193 h 1167244"/>
                  <a:gd name="connsiteX9" fmla="*/ 2879069 w 2879069"/>
                  <a:gd name="connsiteY9" fmla="*/ 0 h 1167244"/>
                  <a:gd name="connsiteX10" fmla="*/ 2879069 w 2879069"/>
                  <a:gd name="connsiteY10" fmla="*/ 0 h 1167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9069" h="1167244">
                    <a:moveTo>
                      <a:pt x="0" y="55842"/>
                    </a:moveTo>
                    <a:lnTo>
                      <a:pt x="361183" y="351213"/>
                    </a:lnTo>
                    <a:lnTo>
                      <a:pt x="721677" y="643314"/>
                    </a:lnTo>
                    <a:lnTo>
                      <a:pt x="1081500" y="932173"/>
                    </a:lnTo>
                    <a:lnTo>
                      <a:pt x="1377330" y="1167244"/>
                    </a:lnTo>
                    <a:lnTo>
                      <a:pt x="1735979" y="884218"/>
                    </a:lnTo>
                    <a:lnTo>
                      <a:pt x="2093966" y="604377"/>
                    </a:lnTo>
                    <a:lnTo>
                      <a:pt x="2451291" y="327721"/>
                    </a:lnTo>
                    <a:lnTo>
                      <a:pt x="2807982" y="54193"/>
                    </a:lnTo>
                    <a:lnTo>
                      <a:pt x="2879069" y="0"/>
                    </a:lnTo>
                    <a:lnTo>
                      <a:pt x="2879069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BAE37CC8-A60F-79E3-5060-457D983BFCCE}"/>
                  </a:ext>
                </a:extLst>
              </p:cNvPr>
              <p:cNvSpPr/>
              <p:nvPr/>
            </p:nvSpPr>
            <p:spPr>
              <a:xfrm>
                <a:off x="5028022" y="1327320"/>
                <a:ext cx="2879069" cy="1090068"/>
              </a:xfrm>
              <a:custGeom>
                <a:avLst/>
                <a:gdLst>
                  <a:gd name="connsiteX0" fmla="*/ 0 w 2879069"/>
                  <a:gd name="connsiteY0" fmla="*/ 369833 h 1090068"/>
                  <a:gd name="connsiteX1" fmla="*/ 271412 w 2879069"/>
                  <a:gd name="connsiteY1" fmla="*/ 552775 h 1090068"/>
                  <a:gd name="connsiteX2" fmla="*/ 542216 w 2879069"/>
                  <a:gd name="connsiteY2" fmla="*/ 732796 h 1090068"/>
                  <a:gd name="connsiteX3" fmla="*/ 812449 w 2879069"/>
                  <a:gd name="connsiteY3" fmla="*/ 909915 h 1090068"/>
                  <a:gd name="connsiteX4" fmla="*/ 1082105 w 2879069"/>
                  <a:gd name="connsiteY4" fmla="*/ 1084150 h 1090068"/>
                  <a:gd name="connsiteX5" fmla="*/ 1093248 w 2879069"/>
                  <a:gd name="connsiteY5" fmla="*/ 1090068 h 1090068"/>
                  <a:gd name="connsiteX6" fmla="*/ 1362299 w 2879069"/>
                  <a:gd name="connsiteY6" fmla="*/ 918820 h 1090068"/>
                  <a:gd name="connsiteX7" fmla="*/ 1630773 w 2879069"/>
                  <a:gd name="connsiteY7" fmla="*/ 750418 h 1090068"/>
                  <a:gd name="connsiteX8" fmla="*/ 1898707 w 2879069"/>
                  <a:gd name="connsiteY8" fmla="*/ 584833 h 1090068"/>
                  <a:gd name="connsiteX9" fmla="*/ 2166084 w 2879069"/>
                  <a:gd name="connsiteY9" fmla="*/ 422047 h 1090068"/>
                  <a:gd name="connsiteX10" fmla="*/ 2432921 w 2879069"/>
                  <a:gd name="connsiteY10" fmla="*/ 262050 h 1090068"/>
                  <a:gd name="connsiteX11" fmla="*/ 2699210 w 2879069"/>
                  <a:gd name="connsiteY11" fmla="*/ 104814 h 1090068"/>
                  <a:gd name="connsiteX12" fmla="*/ 2879069 w 2879069"/>
                  <a:gd name="connsiteY12" fmla="*/ 0 h 1090068"/>
                  <a:gd name="connsiteX13" fmla="*/ 2879069 w 2879069"/>
                  <a:gd name="connsiteY13" fmla="*/ 0 h 10900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879069" h="1090068">
                    <a:moveTo>
                      <a:pt x="0" y="369833"/>
                    </a:moveTo>
                    <a:lnTo>
                      <a:pt x="271412" y="552775"/>
                    </a:lnTo>
                    <a:lnTo>
                      <a:pt x="542216" y="732796"/>
                    </a:lnTo>
                    <a:lnTo>
                      <a:pt x="812449" y="909915"/>
                    </a:lnTo>
                    <a:lnTo>
                      <a:pt x="1082105" y="1084150"/>
                    </a:lnTo>
                    <a:lnTo>
                      <a:pt x="1093248" y="1090068"/>
                    </a:lnTo>
                    <a:lnTo>
                      <a:pt x="1362299" y="918820"/>
                    </a:lnTo>
                    <a:lnTo>
                      <a:pt x="1630773" y="750418"/>
                    </a:lnTo>
                    <a:lnTo>
                      <a:pt x="1898707" y="584833"/>
                    </a:lnTo>
                    <a:lnTo>
                      <a:pt x="2166084" y="422047"/>
                    </a:lnTo>
                    <a:lnTo>
                      <a:pt x="2432921" y="262050"/>
                    </a:lnTo>
                    <a:lnTo>
                      <a:pt x="2699210" y="104814"/>
                    </a:lnTo>
                    <a:lnTo>
                      <a:pt x="2879069" y="0"/>
                    </a:lnTo>
                    <a:lnTo>
                      <a:pt x="2879069" y="0"/>
                    </a:lnTo>
                  </a:path>
                </a:pathLst>
              </a:custGeom>
              <a:noFill/>
              <a:ln w="15627" cap="flat">
                <a:solidFill>
                  <a:srgbClr val="E1A692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21BCAC6D-D892-2E27-94A7-2626251353BF}"/>
                  </a:ext>
                </a:extLst>
              </p:cNvPr>
              <p:cNvSpPr/>
              <p:nvPr/>
            </p:nvSpPr>
            <p:spPr>
              <a:xfrm>
                <a:off x="4884069" y="391632"/>
                <a:ext cx="9459" cy="2089693"/>
              </a:xfrm>
              <a:custGeom>
                <a:avLst/>
                <a:gdLst>
                  <a:gd name="connsiteX0" fmla="*/ 0 w 9459"/>
                  <a:gd name="connsiteY0" fmla="*/ 2089693 h 2089693"/>
                  <a:gd name="connsiteX1" fmla="*/ 0 w 9459"/>
                  <a:gd name="connsiteY1" fmla="*/ 0 h 208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693">
                    <a:moveTo>
                      <a:pt x="0" y="2089693"/>
                    </a:moveTo>
                    <a:lnTo>
                      <a:pt x="0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02F77460-B429-D555-1696-D44295CB3CFA}"/>
                  </a:ext>
                </a:extLst>
              </p:cNvPr>
              <p:cNvSpPr/>
              <p:nvPr/>
            </p:nvSpPr>
            <p:spPr>
              <a:xfrm>
                <a:off x="8051043" y="391632"/>
                <a:ext cx="9459" cy="2089693"/>
              </a:xfrm>
              <a:custGeom>
                <a:avLst/>
                <a:gdLst>
                  <a:gd name="connsiteX0" fmla="*/ 0 w 9459"/>
                  <a:gd name="connsiteY0" fmla="*/ 2089693 h 2089693"/>
                  <a:gd name="connsiteX1" fmla="*/ 0 w 9459"/>
                  <a:gd name="connsiteY1" fmla="*/ 0 h 20896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693">
                    <a:moveTo>
                      <a:pt x="0" y="2089693"/>
                    </a:moveTo>
                    <a:lnTo>
                      <a:pt x="0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9F5ACB18-6D1B-49FA-EA8D-AE6B9E212BAA}"/>
                  </a:ext>
                </a:extLst>
              </p:cNvPr>
              <p:cNvSpPr/>
              <p:nvPr/>
            </p:nvSpPr>
            <p:spPr>
              <a:xfrm>
                <a:off x="4884069" y="2481325"/>
                <a:ext cx="3166974" cy="9423"/>
              </a:xfrm>
              <a:custGeom>
                <a:avLst/>
                <a:gdLst>
                  <a:gd name="connsiteX0" fmla="*/ 0 w 3166974"/>
                  <a:gd name="connsiteY0" fmla="*/ 0 h 9423"/>
                  <a:gd name="connsiteX1" fmla="*/ 3166974 w 3166974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6974" h="9423">
                    <a:moveTo>
                      <a:pt x="0" y="0"/>
                    </a:moveTo>
                    <a:lnTo>
                      <a:pt x="3166974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 294">
                <a:extLst>
                  <a:ext uri="{FF2B5EF4-FFF2-40B4-BE49-F238E27FC236}">
                    <a16:creationId xmlns:a16="http://schemas.microsoft.com/office/drawing/2014/main" id="{73FDA06A-A40C-0B61-170F-B213B2A3D464}"/>
                  </a:ext>
                </a:extLst>
              </p:cNvPr>
              <p:cNvSpPr/>
              <p:nvPr/>
            </p:nvSpPr>
            <p:spPr>
              <a:xfrm>
                <a:off x="4884069" y="391632"/>
                <a:ext cx="3166974" cy="9423"/>
              </a:xfrm>
              <a:custGeom>
                <a:avLst/>
                <a:gdLst>
                  <a:gd name="connsiteX0" fmla="*/ 0 w 3166974"/>
                  <a:gd name="connsiteY0" fmla="*/ 0 h 9423"/>
                  <a:gd name="connsiteX1" fmla="*/ 3166974 w 3166974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6974" h="9423">
                    <a:moveTo>
                      <a:pt x="0" y="0"/>
                    </a:moveTo>
                    <a:lnTo>
                      <a:pt x="3166974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aphic 176">
            <a:extLst>
              <a:ext uri="{FF2B5EF4-FFF2-40B4-BE49-F238E27FC236}">
                <a16:creationId xmlns:a16="http://schemas.microsoft.com/office/drawing/2014/main" id="{548B39D8-938E-4526-DB3D-D45B0E0B2A4E}"/>
              </a:ext>
            </a:extLst>
          </p:cNvPr>
          <p:cNvGrpSpPr/>
          <p:nvPr/>
        </p:nvGrpSpPr>
        <p:grpSpPr>
          <a:xfrm>
            <a:off x="295842" y="308236"/>
            <a:ext cx="3724189" cy="2583836"/>
            <a:chOff x="350618" y="338709"/>
            <a:chExt cx="3724189" cy="2583836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63E52832-F8CE-2B45-497F-D07787B0A70F}"/>
                </a:ext>
              </a:extLst>
            </p:cNvPr>
            <p:cNvSpPr/>
            <p:nvPr/>
          </p:nvSpPr>
          <p:spPr>
            <a:xfrm>
              <a:off x="350618" y="338709"/>
              <a:ext cx="3664267" cy="2469114"/>
            </a:xfrm>
            <a:custGeom>
              <a:avLst/>
              <a:gdLst>
                <a:gd name="connsiteX0" fmla="*/ 0 w 3664267"/>
                <a:gd name="connsiteY0" fmla="*/ 2469115 h 2469114"/>
                <a:gd name="connsiteX1" fmla="*/ 3664268 w 3664267"/>
                <a:gd name="connsiteY1" fmla="*/ 2469115 h 2469114"/>
                <a:gd name="connsiteX2" fmla="*/ 3664268 w 3664267"/>
                <a:gd name="connsiteY2" fmla="*/ 0 h 2469114"/>
                <a:gd name="connsiteX3" fmla="*/ 0 w 3664267"/>
                <a:gd name="connsiteY3" fmla="*/ 0 h 2469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64267" h="2469114">
                  <a:moveTo>
                    <a:pt x="0" y="2469115"/>
                  </a:moveTo>
                  <a:lnTo>
                    <a:pt x="3664268" y="2469115"/>
                  </a:lnTo>
                  <a:lnTo>
                    <a:pt x="366426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5627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" name="Graphic 176">
              <a:extLst>
                <a:ext uri="{FF2B5EF4-FFF2-40B4-BE49-F238E27FC236}">
                  <a16:creationId xmlns:a16="http://schemas.microsoft.com/office/drawing/2014/main" id="{528B1900-3A06-5CA0-A515-9E921BA3E732}"/>
                </a:ext>
              </a:extLst>
            </p:cNvPr>
            <p:cNvGrpSpPr/>
            <p:nvPr/>
          </p:nvGrpSpPr>
          <p:grpSpPr>
            <a:xfrm>
              <a:off x="425201" y="408884"/>
              <a:ext cx="3579164" cy="2412660"/>
              <a:chOff x="425201" y="408884"/>
              <a:chExt cx="3579164" cy="2412660"/>
            </a:xfrm>
          </p:grpSpPr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7C593742-CC89-F89B-5F3D-BA4956F76937}"/>
                  </a:ext>
                </a:extLst>
              </p:cNvPr>
              <p:cNvSpPr/>
              <p:nvPr/>
            </p:nvSpPr>
            <p:spPr>
              <a:xfrm>
                <a:off x="779804" y="456675"/>
                <a:ext cx="3166974" cy="2089666"/>
              </a:xfrm>
              <a:custGeom>
                <a:avLst/>
                <a:gdLst>
                  <a:gd name="connsiteX0" fmla="*/ 0 w 3166974"/>
                  <a:gd name="connsiteY0" fmla="*/ 2089667 h 2089666"/>
                  <a:gd name="connsiteX1" fmla="*/ 3166974 w 3166974"/>
                  <a:gd name="connsiteY1" fmla="*/ 2089667 h 2089666"/>
                  <a:gd name="connsiteX2" fmla="*/ 3166974 w 3166974"/>
                  <a:gd name="connsiteY2" fmla="*/ 0 h 2089666"/>
                  <a:gd name="connsiteX3" fmla="*/ 0 w 3166974"/>
                  <a:gd name="connsiteY3" fmla="*/ 0 h 208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66974" h="2089666">
                    <a:moveTo>
                      <a:pt x="0" y="2089667"/>
                    </a:moveTo>
                    <a:lnTo>
                      <a:pt x="3166974" y="2089667"/>
                    </a:lnTo>
                    <a:lnTo>
                      <a:pt x="316697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5627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" name="Graphic 176">
                <a:extLst>
                  <a:ext uri="{FF2B5EF4-FFF2-40B4-BE49-F238E27FC236}">
                    <a16:creationId xmlns:a16="http://schemas.microsoft.com/office/drawing/2014/main" id="{E0A5AC39-6052-7068-F018-01B090FEA490}"/>
                  </a:ext>
                </a:extLst>
              </p:cNvPr>
              <p:cNvGrpSpPr/>
              <p:nvPr/>
            </p:nvGrpSpPr>
            <p:grpSpPr>
              <a:xfrm>
                <a:off x="776997" y="2546342"/>
                <a:ext cx="3173404" cy="175889"/>
                <a:chOff x="776997" y="2546342"/>
                <a:chExt cx="3173404" cy="175889"/>
              </a:xfrm>
              <a:solidFill>
                <a:srgbClr val="000000"/>
              </a:solidFill>
            </p:grpSpPr>
            <p:grpSp>
              <p:nvGrpSpPr>
                <p:cNvPr id="19" name="Graphic 176">
                  <a:extLst>
                    <a:ext uri="{FF2B5EF4-FFF2-40B4-BE49-F238E27FC236}">
                      <a16:creationId xmlns:a16="http://schemas.microsoft.com/office/drawing/2014/main" id="{C3445CD4-5256-BF50-84FB-424A65B74EFA}"/>
                    </a:ext>
                  </a:extLst>
                </p:cNvPr>
                <p:cNvGrpSpPr/>
                <p:nvPr/>
              </p:nvGrpSpPr>
              <p:grpSpPr>
                <a:xfrm>
                  <a:off x="776997" y="2546342"/>
                  <a:ext cx="303633" cy="175889"/>
                  <a:chOff x="776997" y="2546342"/>
                  <a:chExt cx="303633" cy="175889"/>
                </a:xfrm>
                <a:solidFill>
                  <a:srgbClr val="000000"/>
                </a:solidFill>
              </p:grpSpPr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C0EA7FBC-C394-0070-CE6A-7ED2DBB6FB97}"/>
                      </a:ext>
                    </a:extLst>
                  </p:cNvPr>
                  <p:cNvSpPr/>
                  <p:nvPr/>
                </p:nvSpPr>
                <p:spPr>
                  <a:xfrm>
                    <a:off x="923757" y="2546342"/>
                    <a:ext cx="9459" cy="32980"/>
                  </a:xfrm>
                  <a:custGeom>
                    <a:avLst/>
                    <a:gdLst>
                      <a:gd name="connsiteX0" fmla="*/ 61 w 9459"/>
                      <a:gd name="connsiteY0" fmla="*/ 234 h 32980"/>
                      <a:gd name="connsiteX1" fmla="*/ 61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61" y="234"/>
                        </a:moveTo>
                        <a:lnTo>
                          <a:pt x="61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" name="Graphic 176">
                    <a:extLst>
                      <a:ext uri="{FF2B5EF4-FFF2-40B4-BE49-F238E27FC236}">
                        <a16:creationId xmlns:a16="http://schemas.microsoft.com/office/drawing/2014/main" id="{8EB1D2C3-5C49-0AB4-216F-3E8E8B8FB7C9}"/>
                      </a:ext>
                    </a:extLst>
                  </p:cNvPr>
                  <p:cNvGrpSpPr/>
                  <p:nvPr/>
                </p:nvGrpSpPr>
                <p:grpSpPr>
                  <a:xfrm>
                    <a:off x="776997" y="2614635"/>
                    <a:ext cx="303633" cy="104423"/>
                    <a:chOff x="776997" y="2614635"/>
                    <a:chExt cx="303633" cy="104423"/>
                  </a:xfrm>
                  <a:solidFill>
                    <a:srgbClr val="000000"/>
                  </a:solidFill>
                </p:grpSpPr>
                <p:sp>
                  <p:nvSpPr>
                    <p:cNvPr id="33" name="Freeform 32">
                      <a:extLst>
                        <a:ext uri="{FF2B5EF4-FFF2-40B4-BE49-F238E27FC236}">
                          <a16:creationId xmlns:a16="http://schemas.microsoft.com/office/drawing/2014/main" id="{BA80E18C-0A37-754C-5970-DF2EF23C49F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776997" y="2665714"/>
                      <a:ext cx="82893" cy="10945"/>
                    </a:xfrm>
                    <a:custGeom>
                      <a:avLst/>
                      <a:gdLst>
                        <a:gd name="connsiteX0" fmla="*/ -2632 w 82893"/>
                        <a:gd name="connsiteY0" fmla="*/ 9187 h 10945"/>
                        <a:gd name="connsiteX1" fmla="*/ 80261 w 82893"/>
                        <a:gd name="connsiteY1" fmla="*/ 9187 h 10945"/>
                        <a:gd name="connsiteX2" fmla="*/ 80261 w 82893"/>
                        <a:gd name="connsiteY2" fmla="*/ -1759 h 10945"/>
                        <a:gd name="connsiteX3" fmla="*/ -2632 w 82893"/>
                        <a:gd name="connsiteY3" fmla="*/ -1759 h 10945"/>
                        <a:gd name="connsiteX4" fmla="*/ -2632 w 82893"/>
                        <a:gd name="connsiteY4" fmla="*/ 9187 h 10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893" h="10945">
                          <a:moveTo>
                            <a:pt x="-2632" y="9187"/>
                          </a:moveTo>
                          <a:lnTo>
                            <a:pt x="80261" y="9187"/>
                          </a:lnTo>
                          <a:lnTo>
                            <a:pt x="80261" y="-1759"/>
                          </a:lnTo>
                          <a:lnTo>
                            <a:pt x="-2632" y="-1759"/>
                          </a:lnTo>
                          <a:lnTo>
                            <a:pt x="-2632" y="91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" name="Freeform 33">
                      <a:extLst>
                        <a:ext uri="{FF2B5EF4-FFF2-40B4-BE49-F238E27FC236}">
                          <a16:creationId xmlns:a16="http://schemas.microsoft.com/office/drawing/2014/main" id="{3BBF2A23-E4F2-1DDA-F9E5-C1DBE59929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888477" y="2616366"/>
                      <a:ext cx="57482" cy="96180"/>
                    </a:xfrm>
                    <a:custGeom>
                      <a:avLst/>
                      <a:gdLst>
                        <a:gd name="connsiteX0" fmla="*/ -149 w 57482"/>
                        <a:gd name="connsiteY0" fmla="*/ 8859 h 96180"/>
                        <a:gd name="connsiteX1" fmla="*/ 21185 w 57482"/>
                        <a:gd name="connsiteY1" fmla="*/ 8859 h 96180"/>
                        <a:gd name="connsiteX2" fmla="*/ 21185 w 57482"/>
                        <a:gd name="connsiteY2" fmla="*/ 82242 h 96180"/>
                        <a:gd name="connsiteX3" fmla="*/ -2032 w 57482"/>
                        <a:gd name="connsiteY3" fmla="*/ 77604 h 96180"/>
                        <a:gd name="connsiteX4" fmla="*/ -2032 w 57482"/>
                        <a:gd name="connsiteY4" fmla="*/ 89456 h 96180"/>
                        <a:gd name="connsiteX5" fmla="*/ 21060 w 57482"/>
                        <a:gd name="connsiteY5" fmla="*/ 94094 h 96180"/>
                        <a:gd name="connsiteX6" fmla="*/ 34117 w 57482"/>
                        <a:gd name="connsiteY6" fmla="*/ 94094 h 96180"/>
                        <a:gd name="connsiteX7" fmla="*/ 34117 w 57482"/>
                        <a:gd name="connsiteY7" fmla="*/ 8859 h 96180"/>
                        <a:gd name="connsiteX8" fmla="*/ 55451 w 57482"/>
                        <a:gd name="connsiteY8" fmla="*/ 8859 h 96180"/>
                        <a:gd name="connsiteX9" fmla="*/ 55451 w 57482"/>
                        <a:gd name="connsiteY9" fmla="*/ -2086 h 96180"/>
                        <a:gd name="connsiteX10" fmla="*/ -149 w 57482"/>
                        <a:gd name="connsiteY10" fmla="*/ -2086 h 96180"/>
                        <a:gd name="connsiteX11" fmla="*/ -149 w 57482"/>
                        <a:gd name="connsiteY11" fmla="*/ 8859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0">
                          <a:moveTo>
                            <a:pt x="-149" y="8859"/>
                          </a:moveTo>
                          <a:lnTo>
                            <a:pt x="21185" y="8859"/>
                          </a:lnTo>
                          <a:lnTo>
                            <a:pt x="21185" y="82242"/>
                          </a:lnTo>
                          <a:lnTo>
                            <a:pt x="-2032" y="77604"/>
                          </a:lnTo>
                          <a:lnTo>
                            <a:pt x="-2032" y="89456"/>
                          </a:lnTo>
                          <a:lnTo>
                            <a:pt x="21060" y="94094"/>
                          </a:lnTo>
                          <a:lnTo>
                            <a:pt x="34117" y="94094"/>
                          </a:lnTo>
                          <a:lnTo>
                            <a:pt x="34117" y="8859"/>
                          </a:lnTo>
                          <a:lnTo>
                            <a:pt x="55451" y="8859"/>
                          </a:lnTo>
                          <a:lnTo>
                            <a:pt x="55451" y="-2086"/>
                          </a:lnTo>
                          <a:lnTo>
                            <a:pt x="-149" y="-2086"/>
                          </a:lnTo>
                          <a:lnTo>
                            <a:pt x="-149" y="885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Freeform 34">
                      <a:extLst>
                        <a:ext uri="{FF2B5EF4-FFF2-40B4-BE49-F238E27FC236}">
                          <a16:creationId xmlns:a16="http://schemas.microsoft.com/office/drawing/2014/main" id="{1FF7A7B0-15CF-0B58-EF70-0CABBD8FA08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972340" y="2696180"/>
                      <a:ext cx="13656" cy="16366"/>
                    </a:xfrm>
                    <a:custGeom>
                      <a:avLst/>
                      <a:gdLst>
                        <a:gd name="connsiteX0" fmla="*/ -948 w 13656"/>
                        <a:gd name="connsiteY0" fmla="*/ 16221 h 16366"/>
                        <a:gd name="connsiteX1" fmla="*/ 12709 w 13656"/>
                        <a:gd name="connsiteY1" fmla="*/ 16221 h 16366"/>
                        <a:gd name="connsiteX2" fmla="*/ 12709 w 13656"/>
                        <a:gd name="connsiteY2" fmla="*/ -146 h 16366"/>
                        <a:gd name="connsiteX3" fmla="*/ -948 w 13656"/>
                        <a:gd name="connsiteY3" fmla="*/ -146 h 16366"/>
                        <a:gd name="connsiteX4" fmla="*/ -948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48" y="16221"/>
                          </a:moveTo>
                          <a:lnTo>
                            <a:pt x="12709" y="16221"/>
                          </a:lnTo>
                          <a:lnTo>
                            <a:pt x="12709" y="-146"/>
                          </a:lnTo>
                          <a:lnTo>
                            <a:pt x="-948" y="-146"/>
                          </a:lnTo>
                          <a:lnTo>
                            <a:pt x="-948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6" name="Freeform 35">
                      <a:extLst>
                        <a:ext uri="{FF2B5EF4-FFF2-40B4-BE49-F238E27FC236}">
                          <a16:creationId xmlns:a16="http://schemas.microsoft.com/office/drawing/2014/main" id="{40EA32C1-CE04-F9AD-B689-04092FB5A83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009014" y="2614635"/>
                      <a:ext cx="66732" cy="99787"/>
                    </a:xfrm>
                    <a:custGeom>
                      <a:avLst/>
                      <a:gdLst>
                        <a:gd name="connsiteX0" fmla="*/ 31394 w 66732"/>
                        <a:gd name="connsiteY0" fmla="*/ 87398 h 99787"/>
                        <a:gd name="connsiteX1" fmla="*/ 16227 w 66732"/>
                        <a:gd name="connsiteY1" fmla="*/ 77504 h 99787"/>
                        <a:gd name="connsiteX2" fmla="*/ 11157 w 66732"/>
                        <a:gd name="connsiteY2" fmla="*/ 47780 h 99787"/>
                        <a:gd name="connsiteX3" fmla="*/ 16227 w 66732"/>
                        <a:gd name="connsiteY3" fmla="*/ 18118 h 99787"/>
                        <a:gd name="connsiteX4" fmla="*/ 31394 w 66732"/>
                        <a:gd name="connsiteY4" fmla="*/ 8224 h 99787"/>
                        <a:gd name="connsiteX5" fmla="*/ 46624 w 66732"/>
                        <a:gd name="connsiteY5" fmla="*/ 18118 h 99787"/>
                        <a:gd name="connsiteX6" fmla="*/ 51714 w 66732"/>
                        <a:gd name="connsiteY6" fmla="*/ 47780 h 99787"/>
                        <a:gd name="connsiteX7" fmla="*/ 46624 w 66732"/>
                        <a:gd name="connsiteY7" fmla="*/ 77504 h 99787"/>
                        <a:gd name="connsiteX8" fmla="*/ 31394 w 66732"/>
                        <a:gd name="connsiteY8" fmla="*/ 87398 h 99787"/>
                        <a:gd name="connsiteX9" fmla="*/ 31394 w 66732"/>
                        <a:gd name="connsiteY9" fmla="*/ 97705 h 99787"/>
                        <a:gd name="connsiteX10" fmla="*/ 56204 w 66732"/>
                        <a:gd name="connsiteY10" fmla="*/ 84904 h 99787"/>
                        <a:gd name="connsiteX11" fmla="*/ 64771 w 66732"/>
                        <a:gd name="connsiteY11" fmla="*/ 47780 h 99787"/>
                        <a:gd name="connsiteX12" fmla="*/ 56204 w 66732"/>
                        <a:gd name="connsiteY12" fmla="*/ 10697 h 99787"/>
                        <a:gd name="connsiteX13" fmla="*/ 31394 w 66732"/>
                        <a:gd name="connsiteY13" fmla="*/ -2083 h 99787"/>
                        <a:gd name="connsiteX14" fmla="*/ 6605 w 66732"/>
                        <a:gd name="connsiteY14" fmla="*/ 10697 h 99787"/>
                        <a:gd name="connsiteX15" fmla="*/ -1961 w 66732"/>
                        <a:gd name="connsiteY15" fmla="*/ 47780 h 99787"/>
                        <a:gd name="connsiteX16" fmla="*/ 6605 w 66732"/>
                        <a:gd name="connsiteY16" fmla="*/ 84904 h 99787"/>
                        <a:gd name="connsiteX17" fmla="*/ 31394 w 66732"/>
                        <a:gd name="connsiteY17" fmla="*/ 97705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94" y="87398"/>
                          </a:moveTo>
                          <a:cubicBezTo>
                            <a:pt x="24676" y="87398"/>
                            <a:pt x="19621" y="84100"/>
                            <a:pt x="16227" y="77504"/>
                          </a:cubicBezTo>
                          <a:cubicBezTo>
                            <a:pt x="12847" y="70922"/>
                            <a:pt x="11157" y="61014"/>
                            <a:pt x="11157" y="47780"/>
                          </a:cubicBezTo>
                          <a:cubicBezTo>
                            <a:pt x="11157" y="34602"/>
                            <a:pt x="12847" y="24714"/>
                            <a:pt x="16227" y="18118"/>
                          </a:cubicBezTo>
                          <a:cubicBezTo>
                            <a:pt x="19621" y="11522"/>
                            <a:pt x="24676" y="8224"/>
                            <a:pt x="31394" y="8224"/>
                          </a:cubicBezTo>
                          <a:cubicBezTo>
                            <a:pt x="38168" y="8224"/>
                            <a:pt x="43244" y="11522"/>
                            <a:pt x="46624" y="18118"/>
                          </a:cubicBezTo>
                          <a:cubicBezTo>
                            <a:pt x="50017" y="24714"/>
                            <a:pt x="51714" y="34602"/>
                            <a:pt x="51714" y="47780"/>
                          </a:cubicBezTo>
                          <a:cubicBezTo>
                            <a:pt x="51714" y="61014"/>
                            <a:pt x="50017" y="70922"/>
                            <a:pt x="46624" y="77504"/>
                          </a:cubicBezTo>
                          <a:cubicBezTo>
                            <a:pt x="43244" y="84100"/>
                            <a:pt x="38168" y="87398"/>
                            <a:pt x="31394" y="87398"/>
                          </a:cubicBezTo>
                          <a:close/>
                          <a:moveTo>
                            <a:pt x="31394" y="97705"/>
                          </a:moveTo>
                          <a:cubicBezTo>
                            <a:pt x="42223" y="97705"/>
                            <a:pt x="50493" y="93438"/>
                            <a:pt x="56204" y="84904"/>
                          </a:cubicBezTo>
                          <a:cubicBezTo>
                            <a:pt x="61916" y="76384"/>
                            <a:pt x="64771" y="64009"/>
                            <a:pt x="64771" y="47780"/>
                          </a:cubicBezTo>
                          <a:cubicBezTo>
                            <a:pt x="64771" y="31592"/>
                            <a:pt x="61916" y="19231"/>
                            <a:pt x="56204" y="10697"/>
                          </a:cubicBezTo>
                          <a:cubicBezTo>
                            <a:pt x="50493" y="2177"/>
                            <a:pt x="42223" y="-2083"/>
                            <a:pt x="31394" y="-2083"/>
                          </a:cubicBezTo>
                          <a:cubicBezTo>
                            <a:pt x="20579" y="-2083"/>
                            <a:pt x="12316" y="2177"/>
                            <a:pt x="6605" y="10697"/>
                          </a:cubicBezTo>
                          <a:cubicBezTo>
                            <a:pt x="894" y="19231"/>
                            <a:pt x="-1961" y="31592"/>
                            <a:pt x="-1961" y="47780"/>
                          </a:cubicBezTo>
                          <a:cubicBezTo>
                            <a:pt x="-1961" y="64009"/>
                            <a:pt x="894" y="76384"/>
                            <a:pt x="6605" y="84904"/>
                          </a:cubicBezTo>
                          <a:cubicBezTo>
                            <a:pt x="12316" y="93438"/>
                            <a:pt x="20579" y="97705"/>
                            <a:pt x="31394" y="977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37" name="Graphic 176">
                  <a:extLst>
                    <a:ext uri="{FF2B5EF4-FFF2-40B4-BE49-F238E27FC236}">
                      <a16:creationId xmlns:a16="http://schemas.microsoft.com/office/drawing/2014/main" id="{A24E3D5F-CBED-B7B6-9A2F-1E830771A414}"/>
                    </a:ext>
                  </a:extLst>
                </p:cNvPr>
                <p:cNvGrpSpPr/>
                <p:nvPr/>
              </p:nvGrpSpPr>
              <p:grpSpPr>
                <a:xfrm>
                  <a:off x="1352812" y="2546342"/>
                  <a:ext cx="304095" cy="175889"/>
                  <a:chOff x="1352812" y="2546342"/>
                  <a:chExt cx="304095" cy="175889"/>
                </a:xfrm>
                <a:solidFill>
                  <a:srgbClr val="000000"/>
                </a:solidFill>
              </p:grpSpPr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62D5325B-2D68-FB46-9A6A-36D47B9EADE7}"/>
                      </a:ext>
                    </a:extLst>
                  </p:cNvPr>
                  <p:cNvSpPr/>
                  <p:nvPr/>
                </p:nvSpPr>
                <p:spPr>
                  <a:xfrm>
                    <a:off x="1499572" y="2546342"/>
                    <a:ext cx="9459" cy="32980"/>
                  </a:xfrm>
                  <a:custGeom>
                    <a:avLst/>
                    <a:gdLst>
                      <a:gd name="connsiteX0" fmla="*/ 121 w 9459"/>
                      <a:gd name="connsiteY0" fmla="*/ 234 h 32980"/>
                      <a:gd name="connsiteX1" fmla="*/ 121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121" y="234"/>
                        </a:moveTo>
                        <a:lnTo>
                          <a:pt x="121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" name="Graphic 176">
                    <a:extLst>
                      <a:ext uri="{FF2B5EF4-FFF2-40B4-BE49-F238E27FC236}">
                        <a16:creationId xmlns:a16="http://schemas.microsoft.com/office/drawing/2014/main" id="{11D35423-BAB8-FDE1-8276-6E6822056B63}"/>
                      </a:ext>
                    </a:extLst>
                  </p:cNvPr>
                  <p:cNvGrpSpPr/>
                  <p:nvPr/>
                </p:nvGrpSpPr>
                <p:grpSpPr>
                  <a:xfrm>
                    <a:off x="1352812" y="2614635"/>
                    <a:ext cx="304095" cy="104423"/>
                    <a:chOff x="1352812" y="2614635"/>
                    <a:chExt cx="304095" cy="104423"/>
                  </a:xfrm>
                  <a:solidFill>
                    <a:srgbClr val="000000"/>
                  </a:solidFill>
                </p:grpSpPr>
                <p:sp>
                  <p:nvSpPr>
                    <p:cNvPr id="41" name="Freeform 40">
                      <a:extLst>
                        <a:ext uri="{FF2B5EF4-FFF2-40B4-BE49-F238E27FC236}">
                          <a16:creationId xmlns:a16="http://schemas.microsoft.com/office/drawing/2014/main" id="{2590E886-635E-B6C7-ED88-A9DFD444B21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352812" y="2665714"/>
                      <a:ext cx="82893" cy="10945"/>
                    </a:xfrm>
                    <a:custGeom>
                      <a:avLst/>
                      <a:gdLst>
                        <a:gd name="connsiteX0" fmla="*/ -2571 w 82893"/>
                        <a:gd name="connsiteY0" fmla="*/ 9187 h 10945"/>
                        <a:gd name="connsiteX1" fmla="*/ 80322 w 82893"/>
                        <a:gd name="connsiteY1" fmla="*/ 9187 h 10945"/>
                        <a:gd name="connsiteX2" fmla="*/ 80322 w 82893"/>
                        <a:gd name="connsiteY2" fmla="*/ -1759 h 10945"/>
                        <a:gd name="connsiteX3" fmla="*/ -2571 w 82893"/>
                        <a:gd name="connsiteY3" fmla="*/ -1759 h 10945"/>
                        <a:gd name="connsiteX4" fmla="*/ -2571 w 82893"/>
                        <a:gd name="connsiteY4" fmla="*/ 9187 h 10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893" h="10945">
                          <a:moveTo>
                            <a:pt x="-2571" y="9187"/>
                          </a:moveTo>
                          <a:lnTo>
                            <a:pt x="80322" y="9187"/>
                          </a:lnTo>
                          <a:lnTo>
                            <a:pt x="80322" y="-1759"/>
                          </a:lnTo>
                          <a:lnTo>
                            <a:pt x="-2571" y="-1759"/>
                          </a:lnTo>
                          <a:lnTo>
                            <a:pt x="-2571" y="91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" name="Freeform 41">
                      <a:extLst>
                        <a:ext uri="{FF2B5EF4-FFF2-40B4-BE49-F238E27FC236}">
                          <a16:creationId xmlns:a16="http://schemas.microsoft.com/office/drawing/2014/main" id="{9E3BA89D-ED86-6E0E-7BFC-6A70A9574CE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458477" y="2614635"/>
                      <a:ext cx="66732" cy="99787"/>
                    </a:xfrm>
                    <a:custGeom>
                      <a:avLst/>
                      <a:gdLst>
                        <a:gd name="connsiteX0" fmla="*/ 31442 w 66732"/>
                        <a:gd name="connsiteY0" fmla="*/ 87398 h 99787"/>
                        <a:gd name="connsiteX1" fmla="*/ 16275 w 66732"/>
                        <a:gd name="connsiteY1" fmla="*/ 77504 h 99787"/>
                        <a:gd name="connsiteX2" fmla="*/ 11205 w 66732"/>
                        <a:gd name="connsiteY2" fmla="*/ 47780 h 99787"/>
                        <a:gd name="connsiteX3" fmla="*/ 16275 w 66732"/>
                        <a:gd name="connsiteY3" fmla="*/ 18118 h 99787"/>
                        <a:gd name="connsiteX4" fmla="*/ 31442 w 66732"/>
                        <a:gd name="connsiteY4" fmla="*/ 8224 h 99787"/>
                        <a:gd name="connsiteX5" fmla="*/ 46671 w 66732"/>
                        <a:gd name="connsiteY5" fmla="*/ 18118 h 99787"/>
                        <a:gd name="connsiteX6" fmla="*/ 51762 w 66732"/>
                        <a:gd name="connsiteY6" fmla="*/ 47780 h 99787"/>
                        <a:gd name="connsiteX7" fmla="*/ 46671 w 66732"/>
                        <a:gd name="connsiteY7" fmla="*/ 77504 h 99787"/>
                        <a:gd name="connsiteX8" fmla="*/ 31442 w 66732"/>
                        <a:gd name="connsiteY8" fmla="*/ 87398 h 99787"/>
                        <a:gd name="connsiteX9" fmla="*/ 31442 w 66732"/>
                        <a:gd name="connsiteY9" fmla="*/ 97705 h 99787"/>
                        <a:gd name="connsiteX10" fmla="*/ 56252 w 66732"/>
                        <a:gd name="connsiteY10" fmla="*/ 84904 h 99787"/>
                        <a:gd name="connsiteX11" fmla="*/ 64819 w 66732"/>
                        <a:gd name="connsiteY11" fmla="*/ 47780 h 99787"/>
                        <a:gd name="connsiteX12" fmla="*/ 56252 w 66732"/>
                        <a:gd name="connsiteY12" fmla="*/ 10697 h 99787"/>
                        <a:gd name="connsiteX13" fmla="*/ 31442 w 66732"/>
                        <a:gd name="connsiteY13" fmla="*/ -2083 h 99787"/>
                        <a:gd name="connsiteX14" fmla="*/ 6653 w 66732"/>
                        <a:gd name="connsiteY14" fmla="*/ 10697 h 99787"/>
                        <a:gd name="connsiteX15" fmla="*/ -1914 w 66732"/>
                        <a:gd name="connsiteY15" fmla="*/ 47780 h 99787"/>
                        <a:gd name="connsiteX16" fmla="*/ 6653 w 66732"/>
                        <a:gd name="connsiteY16" fmla="*/ 84904 h 99787"/>
                        <a:gd name="connsiteX17" fmla="*/ 31442 w 66732"/>
                        <a:gd name="connsiteY17" fmla="*/ 97705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442" y="87398"/>
                          </a:moveTo>
                          <a:cubicBezTo>
                            <a:pt x="24724" y="87398"/>
                            <a:pt x="19668" y="84100"/>
                            <a:pt x="16275" y="77504"/>
                          </a:cubicBezTo>
                          <a:cubicBezTo>
                            <a:pt x="12895" y="70922"/>
                            <a:pt x="11205" y="61014"/>
                            <a:pt x="11205" y="47780"/>
                          </a:cubicBezTo>
                          <a:cubicBezTo>
                            <a:pt x="11205" y="34602"/>
                            <a:pt x="12895" y="24714"/>
                            <a:pt x="16275" y="18118"/>
                          </a:cubicBezTo>
                          <a:cubicBezTo>
                            <a:pt x="19668" y="11522"/>
                            <a:pt x="24724" y="8224"/>
                            <a:pt x="31442" y="8224"/>
                          </a:cubicBezTo>
                          <a:cubicBezTo>
                            <a:pt x="38215" y="8224"/>
                            <a:pt x="43292" y="11522"/>
                            <a:pt x="46671" y="18118"/>
                          </a:cubicBezTo>
                          <a:cubicBezTo>
                            <a:pt x="50065" y="24714"/>
                            <a:pt x="51762" y="34602"/>
                            <a:pt x="51762" y="47780"/>
                          </a:cubicBezTo>
                          <a:cubicBezTo>
                            <a:pt x="51762" y="61014"/>
                            <a:pt x="50065" y="70922"/>
                            <a:pt x="46671" y="77504"/>
                          </a:cubicBezTo>
                          <a:cubicBezTo>
                            <a:pt x="43292" y="84100"/>
                            <a:pt x="38215" y="87398"/>
                            <a:pt x="31442" y="87398"/>
                          </a:cubicBezTo>
                          <a:close/>
                          <a:moveTo>
                            <a:pt x="31442" y="97705"/>
                          </a:moveTo>
                          <a:cubicBezTo>
                            <a:pt x="42271" y="97705"/>
                            <a:pt x="50541" y="93438"/>
                            <a:pt x="56252" y="84904"/>
                          </a:cubicBezTo>
                          <a:cubicBezTo>
                            <a:pt x="61963" y="76384"/>
                            <a:pt x="64819" y="64009"/>
                            <a:pt x="64819" y="47780"/>
                          </a:cubicBezTo>
                          <a:cubicBezTo>
                            <a:pt x="64819" y="31592"/>
                            <a:pt x="61963" y="19231"/>
                            <a:pt x="56252" y="10697"/>
                          </a:cubicBezTo>
                          <a:cubicBezTo>
                            <a:pt x="50541" y="2177"/>
                            <a:pt x="42271" y="-2083"/>
                            <a:pt x="31442" y="-2083"/>
                          </a:cubicBezTo>
                          <a:cubicBezTo>
                            <a:pt x="20627" y="-2083"/>
                            <a:pt x="12364" y="2177"/>
                            <a:pt x="6653" y="10697"/>
                          </a:cubicBezTo>
                          <a:cubicBezTo>
                            <a:pt x="942" y="19231"/>
                            <a:pt x="-1914" y="31592"/>
                            <a:pt x="-1914" y="47780"/>
                          </a:cubicBezTo>
                          <a:cubicBezTo>
                            <a:pt x="-1914" y="64009"/>
                            <a:pt x="942" y="76384"/>
                            <a:pt x="6653" y="84904"/>
                          </a:cubicBezTo>
                          <a:cubicBezTo>
                            <a:pt x="12364" y="93438"/>
                            <a:pt x="20627" y="97705"/>
                            <a:pt x="31442" y="977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Freeform 42">
                      <a:extLst>
                        <a:ext uri="{FF2B5EF4-FFF2-40B4-BE49-F238E27FC236}">
                          <a16:creationId xmlns:a16="http://schemas.microsoft.com/office/drawing/2014/main" id="{B64D171C-2BEC-AFAF-57CD-460CE57DBB5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548155" y="2696180"/>
                      <a:ext cx="13656" cy="16366"/>
                    </a:xfrm>
                    <a:custGeom>
                      <a:avLst/>
                      <a:gdLst>
                        <a:gd name="connsiteX0" fmla="*/ -887 w 13656"/>
                        <a:gd name="connsiteY0" fmla="*/ 16221 h 16366"/>
                        <a:gd name="connsiteX1" fmla="*/ 12770 w 13656"/>
                        <a:gd name="connsiteY1" fmla="*/ 16221 h 16366"/>
                        <a:gd name="connsiteX2" fmla="*/ 12770 w 13656"/>
                        <a:gd name="connsiteY2" fmla="*/ -146 h 16366"/>
                        <a:gd name="connsiteX3" fmla="*/ -887 w 13656"/>
                        <a:gd name="connsiteY3" fmla="*/ -146 h 16366"/>
                        <a:gd name="connsiteX4" fmla="*/ -887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887" y="16221"/>
                          </a:moveTo>
                          <a:lnTo>
                            <a:pt x="12770" y="16221"/>
                          </a:lnTo>
                          <a:lnTo>
                            <a:pt x="12770" y="-146"/>
                          </a:lnTo>
                          <a:lnTo>
                            <a:pt x="-887" y="-146"/>
                          </a:lnTo>
                          <a:lnTo>
                            <a:pt x="-887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Freeform 43">
                      <a:extLst>
                        <a:ext uri="{FF2B5EF4-FFF2-40B4-BE49-F238E27FC236}">
                          <a16:creationId xmlns:a16="http://schemas.microsoft.com/office/drawing/2014/main" id="{84DDF361-D8E1-4CEA-7B8A-36EF7F428E7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585346" y="2614635"/>
                      <a:ext cx="66670" cy="99787"/>
                    </a:xfrm>
                    <a:custGeom>
                      <a:avLst/>
                      <a:gdLst>
                        <a:gd name="connsiteX0" fmla="*/ 32549 w 66670"/>
                        <a:gd name="connsiteY0" fmla="*/ 53057 h 99787"/>
                        <a:gd name="connsiteX1" fmla="*/ 18603 w 66670"/>
                        <a:gd name="connsiteY1" fmla="*/ 47059 h 99787"/>
                        <a:gd name="connsiteX2" fmla="*/ 13471 w 66670"/>
                        <a:gd name="connsiteY2" fmla="*/ 30651 h 99787"/>
                        <a:gd name="connsiteX3" fmla="*/ 18603 w 66670"/>
                        <a:gd name="connsiteY3" fmla="*/ 14243 h 99787"/>
                        <a:gd name="connsiteX4" fmla="*/ 32549 w 66670"/>
                        <a:gd name="connsiteY4" fmla="*/ 8224 h 99787"/>
                        <a:gd name="connsiteX5" fmla="*/ 46475 w 66670"/>
                        <a:gd name="connsiteY5" fmla="*/ 14243 h 99787"/>
                        <a:gd name="connsiteX6" fmla="*/ 51607 w 66670"/>
                        <a:gd name="connsiteY6" fmla="*/ 30651 h 99787"/>
                        <a:gd name="connsiteX7" fmla="*/ 46475 w 66670"/>
                        <a:gd name="connsiteY7" fmla="*/ 47059 h 99787"/>
                        <a:gd name="connsiteX8" fmla="*/ 32549 w 66670"/>
                        <a:gd name="connsiteY8" fmla="*/ 53057 h 99787"/>
                        <a:gd name="connsiteX9" fmla="*/ 58477 w 66670"/>
                        <a:gd name="connsiteY9" fmla="*/ 93850 h 99787"/>
                        <a:gd name="connsiteX10" fmla="*/ 58477 w 66670"/>
                        <a:gd name="connsiteY10" fmla="*/ 81998 h 99787"/>
                        <a:gd name="connsiteX11" fmla="*/ 48544 w 66670"/>
                        <a:gd name="connsiteY11" fmla="*/ 85523 h 99787"/>
                        <a:gd name="connsiteX12" fmla="*/ 38612 w 66670"/>
                        <a:gd name="connsiteY12" fmla="*/ 86759 h 99787"/>
                        <a:gd name="connsiteX13" fmla="*/ 18851 w 66670"/>
                        <a:gd name="connsiteY13" fmla="*/ 78061 h 99787"/>
                        <a:gd name="connsiteX14" fmla="*/ 11071 w 66670"/>
                        <a:gd name="connsiteY14" fmla="*/ 51779 h 99787"/>
                        <a:gd name="connsiteX15" fmla="*/ 20631 w 66670"/>
                        <a:gd name="connsiteY15" fmla="*/ 60375 h 99787"/>
                        <a:gd name="connsiteX16" fmla="*/ 33315 w 66670"/>
                        <a:gd name="connsiteY16" fmla="*/ 63364 h 99787"/>
                        <a:gd name="connsiteX17" fmla="*/ 56304 w 66670"/>
                        <a:gd name="connsiteY17" fmla="*/ 54562 h 99787"/>
                        <a:gd name="connsiteX18" fmla="*/ 64746 w 66670"/>
                        <a:gd name="connsiteY18" fmla="*/ 30651 h 99787"/>
                        <a:gd name="connsiteX19" fmla="*/ 55952 w 66670"/>
                        <a:gd name="connsiteY19" fmla="*/ 6863 h 99787"/>
                        <a:gd name="connsiteX20" fmla="*/ 32549 w 66670"/>
                        <a:gd name="connsiteY20" fmla="*/ -2083 h 99787"/>
                        <a:gd name="connsiteX21" fmla="*/ 6932 w 66670"/>
                        <a:gd name="connsiteY21" fmla="*/ 10697 h 99787"/>
                        <a:gd name="connsiteX22" fmla="*/ -1924 w 66670"/>
                        <a:gd name="connsiteY22" fmla="*/ 47780 h 99787"/>
                        <a:gd name="connsiteX23" fmla="*/ 8939 w 66670"/>
                        <a:gd name="connsiteY23" fmla="*/ 84142 h 99787"/>
                        <a:gd name="connsiteX24" fmla="*/ 38095 w 66670"/>
                        <a:gd name="connsiteY24" fmla="*/ 97705 h 99787"/>
                        <a:gd name="connsiteX25" fmla="*/ 48027 w 66670"/>
                        <a:gd name="connsiteY25" fmla="*/ 96736 h 99787"/>
                        <a:gd name="connsiteX26" fmla="*/ 58477 w 66670"/>
                        <a:gd name="connsiteY26" fmla="*/ 93850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70" h="99787">
                          <a:moveTo>
                            <a:pt x="32549" y="53057"/>
                          </a:moveTo>
                          <a:cubicBezTo>
                            <a:pt x="26687" y="53057"/>
                            <a:pt x="22038" y="51058"/>
                            <a:pt x="18603" y="47059"/>
                          </a:cubicBezTo>
                          <a:cubicBezTo>
                            <a:pt x="15182" y="43074"/>
                            <a:pt x="13471" y="37604"/>
                            <a:pt x="13471" y="30651"/>
                          </a:cubicBezTo>
                          <a:cubicBezTo>
                            <a:pt x="13471" y="23739"/>
                            <a:pt x="15182" y="18269"/>
                            <a:pt x="18603" y="14243"/>
                          </a:cubicBezTo>
                          <a:cubicBezTo>
                            <a:pt x="22038" y="10230"/>
                            <a:pt x="26687" y="8224"/>
                            <a:pt x="32549" y="8224"/>
                          </a:cubicBezTo>
                          <a:cubicBezTo>
                            <a:pt x="38412" y="8224"/>
                            <a:pt x="43054" y="10230"/>
                            <a:pt x="46475" y="14243"/>
                          </a:cubicBezTo>
                          <a:cubicBezTo>
                            <a:pt x="49896" y="18269"/>
                            <a:pt x="51607" y="23739"/>
                            <a:pt x="51607" y="30651"/>
                          </a:cubicBezTo>
                          <a:cubicBezTo>
                            <a:pt x="51607" y="37604"/>
                            <a:pt x="49896" y="43074"/>
                            <a:pt x="46475" y="47059"/>
                          </a:cubicBezTo>
                          <a:cubicBezTo>
                            <a:pt x="43054" y="51058"/>
                            <a:pt x="38412" y="53057"/>
                            <a:pt x="32549" y="53057"/>
                          </a:cubicBezTo>
                          <a:close/>
                          <a:moveTo>
                            <a:pt x="58477" y="93850"/>
                          </a:moveTo>
                          <a:lnTo>
                            <a:pt x="58477" y="81998"/>
                          </a:lnTo>
                          <a:cubicBezTo>
                            <a:pt x="55193" y="83537"/>
                            <a:pt x="51883" y="84712"/>
                            <a:pt x="48544" y="85523"/>
                          </a:cubicBezTo>
                          <a:cubicBezTo>
                            <a:pt x="45206" y="86347"/>
                            <a:pt x="41895" y="86759"/>
                            <a:pt x="38612" y="86759"/>
                          </a:cubicBezTo>
                          <a:cubicBezTo>
                            <a:pt x="29990" y="86759"/>
                            <a:pt x="23403" y="83860"/>
                            <a:pt x="18851" y="78061"/>
                          </a:cubicBezTo>
                          <a:cubicBezTo>
                            <a:pt x="14313" y="72262"/>
                            <a:pt x="11719" y="63501"/>
                            <a:pt x="11071" y="51779"/>
                          </a:cubicBezTo>
                          <a:cubicBezTo>
                            <a:pt x="13609" y="55517"/>
                            <a:pt x="16796" y="58382"/>
                            <a:pt x="20631" y="60375"/>
                          </a:cubicBezTo>
                          <a:cubicBezTo>
                            <a:pt x="24479" y="62367"/>
                            <a:pt x="28707" y="63364"/>
                            <a:pt x="33315" y="63364"/>
                          </a:cubicBezTo>
                          <a:cubicBezTo>
                            <a:pt x="43013" y="63364"/>
                            <a:pt x="50676" y="60430"/>
                            <a:pt x="56304" y="54562"/>
                          </a:cubicBezTo>
                          <a:cubicBezTo>
                            <a:pt x="61932" y="48708"/>
                            <a:pt x="64746" y="40737"/>
                            <a:pt x="64746" y="30651"/>
                          </a:cubicBezTo>
                          <a:cubicBezTo>
                            <a:pt x="64746" y="20770"/>
                            <a:pt x="61815" y="12841"/>
                            <a:pt x="55952" y="6863"/>
                          </a:cubicBezTo>
                          <a:cubicBezTo>
                            <a:pt x="50089" y="899"/>
                            <a:pt x="42288" y="-2083"/>
                            <a:pt x="32549" y="-2083"/>
                          </a:cubicBezTo>
                          <a:cubicBezTo>
                            <a:pt x="21375" y="-2083"/>
                            <a:pt x="12836" y="2177"/>
                            <a:pt x="6932" y="10697"/>
                          </a:cubicBezTo>
                          <a:cubicBezTo>
                            <a:pt x="1028" y="19231"/>
                            <a:pt x="-1924" y="31592"/>
                            <a:pt x="-1924" y="47780"/>
                          </a:cubicBezTo>
                          <a:cubicBezTo>
                            <a:pt x="-1924" y="62979"/>
                            <a:pt x="1697" y="75099"/>
                            <a:pt x="8939" y="84142"/>
                          </a:cubicBezTo>
                          <a:cubicBezTo>
                            <a:pt x="16182" y="93184"/>
                            <a:pt x="25900" y="97705"/>
                            <a:pt x="38095" y="97705"/>
                          </a:cubicBezTo>
                          <a:cubicBezTo>
                            <a:pt x="41378" y="97705"/>
                            <a:pt x="44689" y="97382"/>
                            <a:pt x="48027" y="96736"/>
                          </a:cubicBezTo>
                          <a:cubicBezTo>
                            <a:pt x="51365" y="96090"/>
                            <a:pt x="54849" y="95128"/>
                            <a:pt x="58477" y="9385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" name="Graphic 176">
                  <a:extLst>
                    <a:ext uri="{FF2B5EF4-FFF2-40B4-BE49-F238E27FC236}">
                      <a16:creationId xmlns:a16="http://schemas.microsoft.com/office/drawing/2014/main" id="{B8200810-4525-51D1-E339-58A18125E667}"/>
                    </a:ext>
                  </a:extLst>
                </p:cNvPr>
                <p:cNvGrpSpPr/>
                <p:nvPr/>
              </p:nvGrpSpPr>
              <p:grpSpPr>
                <a:xfrm>
                  <a:off x="1928628" y="2546342"/>
                  <a:ext cx="299091" cy="175889"/>
                  <a:chOff x="1928628" y="2546342"/>
                  <a:chExt cx="299091" cy="175889"/>
                </a:xfrm>
                <a:solidFill>
                  <a:srgbClr val="000000"/>
                </a:solidFill>
              </p:grpSpPr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98804133-EA7A-1C8B-C43C-FCB0D2F388FB}"/>
                      </a:ext>
                    </a:extLst>
                  </p:cNvPr>
                  <p:cNvSpPr/>
                  <p:nvPr/>
                </p:nvSpPr>
                <p:spPr>
                  <a:xfrm>
                    <a:off x="2075388" y="2546342"/>
                    <a:ext cx="9459" cy="32980"/>
                  </a:xfrm>
                  <a:custGeom>
                    <a:avLst/>
                    <a:gdLst>
                      <a:gd name="connsiteX0" fmla="*/ 182 w 9459"/>
                      <a:gd name="connsiteY0" fmla="*/ 234 h 32980"/>
                      <a:gd name="connsiteX1" fmla="*/ 182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182" y="234"/>
                        </a:moveTo>
                        <a:lnTo>
                          <a:pt x="182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" name="Graphic 176">
                    <a:extLst>
                      <a:ext uri="{FF2B5EF4-FFF2-40B4-BE49-F238E27FC236}">
                        <a16:creationId xmlns:a16="http://schemas.microsoft.com/office/drawing/2014/main" id="{605701A7-E023-68AF-1DF2-95117BE34C78}"/>
                      </a:ext>
                    </a:extLst>
                  </p:cNvPr>
                  <p:cNvGrpSpPr/>
                  <p:nvPr/>
                </p:nvGrpSpPr>
                <p:grpSpPr>
                  <a:xfrm>
                    <a:off x="1928628" y="2614635"/>
                    <a:ext cx="299091" cy="104423"/>
                    <a:chOff x="1928628" y="2614635"/>
                    <a:chExt cx="299091" cy="104423"/>
                  </a:xfrm>
                  <a:solidFill>
                    <a:srgbClr val="000000"/>
                  </a:solidFill>
                </p:grpSpPr>
                <p:sp>
                  <p:nvSpPr>
                    <p:cNvPr id="48" name="Freeform 47">
                      <a:extLst>
                        <a:ext uri="{FF2B5EF4-FFF2-40B4-BE49-F238E27FC236}">
                          <a16:creationId xmlns:a16="http://schemas.microsoft.com/office/drawing/2014/main" id="{12434DD3-F1CC-73D5-7C22-1D7D3DA17C5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1928628" y="2665714"/>
                      <a:ext cx="82893" cy="10945"/>
                    </a:xfrm>
                    <a:custGeom>
                      <a:avLst/>
                      <a:gdLst>
                        <a:gd name="connsiteX0" fmla="*/ -2510 w 82893"/>
                        <a:gd name="connsiteY0" fmla="*/ 9187 h 10945"/>
                        <a:gd name="connsiteX1" fmla="*/ 80383 w 82893"/>
                        <a:gd name="connsiteY1" fmla="*/ 9187 h 10945"/>
                        <a:gd name="connsiteX2" fmla="*/ 80383 w 82893"/>
                        <a:gd name="connsiteY2" fmla="*/ -1759 h 10945"/>
                        <a:gd name="connsiteX3" fmla="*/ -2510 w 82893"/>
                        <a:gd name="connsiteY3" fmla="*/ -1759 h 10945"/>
                        <a:gd name="connsiteX4" fmla="*/ -2510 w 82893"/>
                        <a:gd name="connsiteY4" fmla="*/ 9187 h 109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2893" h="10945">
                          <a:moveTo>
                            <a:pt x="-2510" y="9187"/>
                          </a:moveTo>
                          <a:lnTo>
                            <a:pt x="80383" y="9187"/>
                          </a:lnTo>
                          <a:lnTo>
                            <a:pt x="80383" y="-1759"/>
                          </a:lnTo>
                          <a:lnTo>
                            <a:pt x="-2510" y="-1759"/>
                          </a:lnTo>
                          <a:lnTo>
                            <a:pt x="-2510" y="91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9" name="Freeform 48">
                      <a:extLst>
                        <a:ext uri="{FF2B5EF4-FFF2-40B4-BE49-F238E27FC236}">
                          <a16:creationId xmlns:a16="http://schemas.microsoft.com/office/drawing/2014/main" id="{42DBADD4-02C2-AACD-02C8-536DEBF7AF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34293" y="2614635"/>
                      <a:ext cx="66732" cy="99787"/>
                    </a:xfrm>
                    <a:custGeom>
                      <a:avLst/>
                      <a:gdLst>
                        <a:gd name="connsiteX0" fmla="*/ 31503 w 66732"/>
                        <a:gd name="connsiteY0" fmla="*/ 87398 h 99787"/>
                        <a:gd name="connsiteX1" fmla="*/ 16335 w 66732"/>
                        <a:gd name="connsiteY1" fmla="*/ 77504 h 99787"/>
                        <a:gd name="connsiteX2" fmla="*/ 11266 w 66732"/>
                        <a:gd name="connsiteY2" fmla="*/ 47780 h 99787"/>
                        <a:gd name="connsiteX3" fmla="*/ 16335 w 66732"/>
                        <a:gd name="connsiteY3" fmla="*/ 18118 h 99787"/>
                        <a:gd name="connsiteX4" fmla="*/ 31503 w 66732"/>
                        <a:gd name="connsiteY4" fmla="*/ 8224 h 99787"/>
                        <a:gd name="connsiteX5" fmla="*/ 46732 w 66732"/>
                        <a:gd name="connsiteY5" fmla="*/ 18118 h 99787"/>
                        <a:gd name="connsiteX6" fmla="*/ 51823 w 66732"/>
                        <a:gd name="connsiteY6" fmla="*/ 47780 h 99787"/>
                        <a:gd name="connsiteX7" fmla="*/ 46732 w 66732"/>
                        <a:gd name="connsiteY7" fmla="*/ 77504 h 99787"/>
                        <a:gd name="connsiteX8" fmla="*/ 31503 w 66732"/>
                        <a:gd name="connsiteY8" fmla="*/ 87398 h 99787"/>
                        <a:gd name="connsiteX9" fmla="*/ 31503 w 66732"/>
                        <a:gd name="connsiteY9" fmla="*/ 97705 h 99787"/>
                        <a:gd name="connsiteX10" fmla="*/ 56313 w 66732"/>
                        <a:gd name="connsiteY10" fmla="*/ 84904 h 99787"/>
                        <a:gd name="connsiteX11" fmla="*/ 64879 w 66732"/>
                        <a:gd name="connsiteY11" fmla="*/ 47780 h 99787"/>
                        <a:gd name="connsiteX12" fmla="*/ 56313 w 66732"/>
                        <a:gd name="connsiteY12" fmla="*/ 10697 h 99787"/>
                        <a:gd name="connsiteX13" fmla="*/ 31503 w 66732"/>
                        <a:gd name="connsiteY13" fmla="*/ -2083 h 99787"/>
                        <a:gd name="connsiteX14" fmla="*/ 6714 w 66732"/>
                        <a:gd name="connsiteY14" fmla="*/ 10697 h 99787"/>
                        <a:gd name="connsiteX15" fmla="*/ -1853 w 66732"/>
                        <a:gd name="connsiteY15" fmla="*/ 47780 h 99787"/>
                        <a:gd name="connsiteX16" fmla="*/ 6714 w 66732"/>
                        <a:gd name="connsiteY16" fmla="*/ 84904 h 99787"/>
                        <a:gd name="connsiteX17" fmla="*/ 31503 w 66732"/>
                        <a:gd name="connsiteY17" fmla="*/ 97705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503" y="87398"/>
                          </a:moveTo>
                          <a:cubicBezTo>
                            <a:pt x="24785" y="87398"/>
                            <a:pt x="19729" y="84100"/>
                            <a:pt x="16335" y="77504"/>
                          </a:cubicBezTo>
                          <a:cubicBezTo>
                            <a:pt x="12956" y="70922"/>
                            <a:pt x="11266" y="61014"/>
                            <a:pt x="11266" y="47780"/>
                          </a:cubicBezTo>
                          <a:cubicBezTo>
                            <a:pt x="11266" y="34602"/>
                            <a:pt x="12956" y="24714"/>
                            <a:pt x="16335" y="18118"/>
                          </a:cubicBezTo>
                          <a:cubicBezTo>
                            <a:pt x="19729" y="11522"/>
                            <a:pt x="24785" y="8224"/>
                            <a:pt x="31503" y="8224"/>
                          </a:cubicBezTo>
                          <a:cubicBezTo>
                            <a:pt x="38276" y="8224"/>
                            <a:pt x="43353" y="11522"/>
                            <a:pt x="46732" y="18118"/>
                          </a:cubicBezTo>
                          <a:cubicBezTo>
                            <a:pt x="50126" y="24714"/>
                            <a:pt x="51823" y="34602"/>
                            <a:pt x="51823" y="47780"/>
                          </a:cubicBezTo>
                          <a:cubicBezTo>
                            <a:pt x="51823" y="61014"/>
                            <a:pt x="50126" y="70922"/>
                            <a:pt x="46732" y="77504"/>
                          </a:cubicBezTo>
                          <a:cubicBezTo>
                            <a:pt x="43353" y="84100"/>
                            <a:pt x="38276" y="87398"/>
                            <a:pt x="31503" y="87398"/>
                          </a:cubicBezTo>
                          <a:close/>
                          <a:moveTo>
                            <a:pt x="31503" y="97705"/>
                          </a:moveTo>
                          <a:cubicBezTo>
                            <a:pt x="42332" y="97705"/>
                            <a:pt x="50602" y="93438"/>
                            <a:pt x="56313" y="84904"/>
                          </a:cubicBezTo>
                          <a:cubicBezTo>
                            <a:pt x="62024" y="76384"/>
                            <a:pt x="64879" y="64009"/>
                            <a:pt x="64879" y="47780"/>
                          </a:cubicBezTo>
                          <a:cubicBezTo>
                            <a:pt x="64879" y="31592"/>
                            <a:pt x="62024" y="19231"/>
                            <a:pt x="56313" y="10697"/>
                          </a:cubicBezTo>
                          <a:cubicBezTo>
                            <a:pt x="50602" y="2177"/>
                            <a:pt x="42332" y="-2083"/>
                            <a:pt x="31503" y="-2083"/>
                          </a:cubicBezTo>
                          <a:cubicBezTo>
                            <a:pt x="20688" y="-2083"/>
                            <a:pt x="12425" y="2177"/>
                            <a:pt x="6714" y="10697"/>
                          </a:cubicBezTo>
                          <a:cubicBezTo>
                            <a:pt x="1003" y="19231"/>
                            <a:pt x="-1853" y="31592"/>
                            <a:pt x="-1853" y="47780"/>
                          </a:cubicBezTo>
                          <a:cubicBezTo>
                            <a:pt x="-1853" y="64009"/>
                            <a:pt x="1003" y="76384"/>
                            <a:pt x="6714" y="84904"/>
                          </a:cubicBezTo>
                          <a:cubicBezTo>
                            <a:pt x="12425" y="93438"/>
                            <a:pt x="20688" y="97705"/>
                            <a:pt x="31503" y="977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0" name="Freeform 49">
                      <a:extLst>
                        <a:ext uri="{FF2B5EF4-FFF2-40B4-BE49-F238E27FC236}">
                          <a16:creationId xmlns:a16="http://schemas.microsoft.com/office/drawing/2014/main" id="{02379C64-8ECE-EAC0-8DFE-D7B6BCB13EB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23970" y="2696180"/>
                      <a:ext cx="13656" cy="16366"/>
                    </a:xfrm>
                    <a:custGeom>
                      <a:avLst/>
                      <a:gdLst>
                        <a:gd name="connsiteX0" fmla="*/ -826 w 13656"/>
                        <a:gd name="connsiteY0" fmla="*/ 16221 h 16366"/>
                        <a:gd name="connsiteX1" fmla="*/ 12831 w 13656"/>
                        <a:gd name="connsiteY1" fmla="*/ 16221 h 16366"/>
                        <a:gd name="connsiteX2" fmla="*/ 12831 w 13656"/>
                        <a:gd name="connsiteY2" fmla="*/ -146 h 16366"/>
                        <a:gd name="connsiteX3" fmla="*/ -826 w 13656"/>
                        <a:gd name="connsiteY3" fmla="*/ -146 h 16366"/>
                        <a:gd name="connsiteX4" fmla="*/ -826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826" y="16221"/>
                          </a:moveTo>
                          <a:lnTo>
                            <a:pt x="12831" y="16221"/>
                          </a:lnTo>
                          <a:lnTo>
                            <a:pt x="12831" y="-146"/>
                          </a:lnTo>
                          <a:lnTo>
                            <a:pt x="-826" y="-146"/>
                          </a:lnTo>
                          <a:lnTo>
                            <a:pt x="-826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1" name="Freeform 50">
                      <a:extLst>
                        <a:ext uri="{FF2B5EF4-FFF2-40B4-BE49-F238E27FC236}">
                          <a16:creationId xmlns:a16="http://schemas.microsoft.com/office/drawing/2014/main" id="{1416960B-5323-899B-752B-089D346300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161617" y="2614635"/>
                      <a:ext cx="61290" cy="97911"/>
                    </a:xfrm>
                    <a:custGeom>
                      <a:avLst/>
                      <a:gdLst>
                        <a:gd name="connsiteX0" fmla="*/ 13950 w 61290"/>
                        <a:gd name="connsiteY0" fmla="*/ 8817 h 97911"/>
                        <a:gd name="connsiteX1" fmla="*/ 59535 w 61290"/>
                        <a:gd name="connsiteY1" fmla="*/ 8817 h 97911"/>
                        <a:gd name="connsiteX2" fmla="*/ 59535 w 61290"/>
                        <a:gd name="connsiteY2" fmla="*/ -2128 h 97911"/>
                        <a:gd name="connsiteX3" fmla="*/ -1755 w 61290"/>
                        <a:gd name="connsiteY3" fmla="*/ -2128 h 97911"/>
                        <a:gd name="connsiteX4" fmla="*/ -1755 w 61290"/>
                        <a:gd name="connsiteY4" fmla="*/ 8817 h 97911"/>
                        <a:gd name="connsiteX5" fmla="*/ 18502 w 61290"/>
                        <a:gd name="connsiteY5" fmla="*/ 29389 h 97911"/>
                        <a:gd name="connsiteX6" fmla="*/ 34642 w 61290"/>
                        <a:gd name="connsiteY6" fmla="*/ 46065 h 97911"/>
                        <a:gd name="connsiteX7" fmla="*/ 43395 w 61290"/>
                        <a:gd name="connsiteY7" fmla="*/ 57938 h 97911"/>
                        <a:gd name="connsiteX8" fmla="*/ 45899 w 61290"/>
                        <a:gd name="connsiteY8" fmla="*/ 67503 h 97911"/>
                        <a:gd name="connsiteX9" fmla="*/ 40498 w 61290"/>
                        <a:gd name="connsiteY9" fmla="*/ 79994 h 97911"/>
                        <a:gd name="connsiteX10" fmla="*/ 26427 w 61290"/>
                        <a:gd name="connsiteY10" fmla="*/ 84838 h 97911"/>
                        <a:gd name="connsiteX11" fmla="*/ 13453 w 61290"/>
                        <a:gd name="connsiteY11" fmla="*/ 82715 h 97911"/>
                        <a:gd name="connsiteX12" fmla="*/ -1114 w 61290"/>
                        <a:gd name="connsiteY12" fmla="*/ 76263 h 97911"/>
                        <a:gd name="connsiteX13" fmla="*/ -1114 w 61290"/>
                        <a:gd name="connsiteY13" fmla="*/ 89414 h 97911"/>
                        <a:gd name="connsiteX14" fmla="*/ 13619 w 61290"/>
                        <a:gd name="connsiteY14" fmla="*/ 94176 h 97911"/>
                        <a:gd name="connsiteX15" fmla="*/ 26179 w 61290"/>
                        <a:gd name="connsiteY15" fmla="*/ 95784 h 97911"/>
                        <a:gd name="connsiteX16" fmla="*/ 50099 w 61290"/>
                        <a:gd name="connsiteY16" fmla="*/ 88301 h 97911"/>
                        <a:gd name="connsiteX17" fmla="*/ 59018 w 61290"/>
                        <a:gd name="connsiteY17" fmla="*/ 68348 h 97911"/>
                        <a:gd name="connsiteX18" fmla="*/ 56783 w 61290"/>
                        <a:gd name="connsiteY18" fmla="*/ 57093 h 97911"/>
                        <a:gd name="connsiteX19" fmla="*/ 48672 w 61290"/>
                        <a:gd name="connsiteY19" fmla="*/ 44581 h 97911"/>
                        <a:gd name="connsiteX20" fmla="*/ 38388 w 61290"/>
                        <a:gd name="connsiteY20" fmla="*/ 33780 h 97911"/>
                        <a:gd name="connsiteX21" fmla="*/ 13950 w 61290"/>
                        <a:gd name="connsiteY21" fmla="*/ 8817 h 97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1">
                          <a:moveTo>
                            <a:pt x="13950" y="8817"/>
                          </a:moveTo>
                          <a:lnTo>
                            <a:pt x="59535" y="8817"/>
                          </a:lnTo>
                          <a:lnTo>
                            <a:pt x="59535" y="-2128"/>
                          </a:lnTo>
                          <a:lnTo>
                            <a:pt x="-1755" y="-2128"/>
                          </a:lnTo>
                          <a:lnTo>
                            <a:pt x="-1755" y="8817"/>
                          </a:lnTo>
                          <a:cubicBezTo>
                            <a:pt x="3197" y="13929"/>
                            <a:pt x="9950" y="20787"/>
                            <a:pt x="18502" y="29389"/>
                          </a:cubicBezTo>
                          <a:cubicBezTo>
                            <a:pt x="27069" y="38005"/>
                            <a:pt x="32449" y="43564"/>
                            <a:pt x="34642" y="46065"/>
                          </a:cubicBezTo>
                          <a:cubicBezTo>
                            <a:pt x="38822" y="50737"/>
                            <a:pt x="41740" y="54695"/>
                            <a:pt x="43395" y="57938"/>
                          </a:cubicBezTo>
                          <a:cubicBezTo>
                            <a:pt x="45064" y="61181"/>
                            <a:pt x="45899" y="64369"/>
                            <a:pt x="45899" y="67503"/>
                          </a:cubicBezTo>
                          <a:cubicBezTo>
                            <a:pt x="45899" y="72615"/>
                            <a:pt x="44099" y="76778"/>
                            <a:pt x="40498" y="79994"/>
                          </a:cubicBezTo>
                          <a:cubicBezTo>
                            <a:pt x="36898" y="83223"/>
                            <a:pt x="32207" y="84838"/>
                            <a:pt x="26427" y="84838"/>
                          </a:cubicBezTo>
                          <a:cubicBezTo>
                            <a:pt x="22330" y="84838"/>
                            <a:pt x="18006" y="84130"/>
                            <a:pt x="13453" y="82715"/>
                          </a:cubicBezTo>
                          <a:cubicBezTo>
                            <a:pt x="8915" y="81299"/>
                            <a:pt x="4059" y="79149"/>
                            <a:pt x="-1114" y="76263"/>
                          </a:cubicBezTo>
                          <a:lnTo>
                            <a:pt x="-1114" y="89414"/>
                          </a:lnTo>
                          <a:cubicBezTo>
                            <a:pt x="4142" y="91517"/>
                            <a:pt x="9053" y="93104"/>
                            <a:pt x="13619" y="94176"/>
                          </a:cubicBezTo>
                          <a:cubicBezTo>
                            <a:pt x="18199" y="95248"/>
                            <a:pt x="22386" y="95784"/>
                            <a:pt x="26179" y="95784"/>
                          </a:cubicBezTo>
                          <a:cubicBezTo>
                            <a:pt x="36180" y="95784"/>
                            <a:pt x="44154" y="93289"/>
                            <a:pt x="50099" y="88301"/>
                          </a:cubicBezTo>
                          <a:cubicBezTo>
                            <a:pt x="56045" y="83327"/>
                            <a:pt x="59018" y="76675"/>
                            <a:pt x="59018" y="68348"/>
                          </a:cubicBezTo>
                          <a:cubicBezTo>
                            <a:pt x="59018" y="64390"/>
                            <a:pt x="58273" y="60638"/>
                            <a:pt x="56783" y="57093"/>
                          </a:cubicBezTo>
                          <a:cubicBezTo>
                            <a:pt x="55307" y="53561"/>
                            <a:pt x="52603" y="49390"/>
                            <a:pt x="48672" y="44581"/>
                          </a:cubicBezTo>
                          <a:cubicBezTo>
                            <a:pt x="47596" y="43330"/>
                            <a:pt x="44168" y="39730"/>
                            <a:pt x="38388" y="33780"/>
                          </a:cubicBezTo>
                          <a:cubicBezTo>
                            <a:pt x="32621" y="27829"/>
                            <a:pt x="24476" y="19509"/>
                            <a:pt x="13950" y="88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2" name="Graphic 176">
                  <a:extLst>
                    <a:ext uri="{FF2B5EF4-FFF2-40B4-BE49-F238E27FC236}">
                      <a16:creationId xmlns:a16="http://schemas.microsoft.com/office/drawing/2014/main" id="{2723407D-8C6F-A705-5A72-29D1AE64ED2C}"/>
                    </a:ext>
                  </a:extLst>
                </p:cNvPr>
                <p:cNvGrpSpPr/>
                <p:nvPr/>
              </p:nvGrpSpPr>
              <p:grpSpPr>
                <a:xfrm>
                  <a:off x="2554626" y="2546342"/>
                  <a:ext cx="191698" cy="175889"/>
                  <a:chOff x="2554626" y="2546342"/>
                  <a:chExt cx="191698" cy="175889"/>
                </a:xfrm>
                <a:solidFill>
                  <a:srgbClr val="000000"/>
                </a:solidFill>
              </p:grpSpPr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48DEB38-280A-355E-DDD5-6980A3CBB237}"/>
                      </a:ext>
                    </a:extLst>
                  </p:cNvPr>
                  <p:cNvSpPr/>
                  <p:nvPr/>
                </p:nvSpPr>
                <p:spPr>
                  <a:xfrm>
                    <a:off x="2651195" y="2546342"/>
                    <a:ext cx="9459" cy="32980"/>
                  </a:xfrm>
                  <a:custGeom>
                    <a:avLst/>
                    <a:gdLst>
                      <a:gd name="connsiteX0" fmla="*/ 243 w 9459"/>
                      <a:gd name="connsiteY0" fmla="*/ 234 h 32980"/>
                      <a:gd name="connsiteX1" fmla="*/ 243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243" y="234"/>
                        </a:moveTo>
                        <a:lnTo>
                          <a:pt x="243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4" name="Graphic 176">
                    <a:extLst>
                      <a:ext uri="{FF2B5EF4-FFF2-40B4-BE49-F238E27FC236}">
                        <a16:creationId xmlns:a16="http://schemas.microsoft.com/office/drawing/2014/main" id="{090465FF-5F30-7C01-C642-7E8746D2CCFA}"/>
                      </a:ext>
                    </a:extLst>
                  </p:cNvPr>
                  <p:cNvGrpSpPr/>
                  <p:nvPr/>
                </p:nvGrpSpPr>
                <p:grpSpPr>
                  <a:xfrm>
                    <a:off x="2554626" y="2614635"/>
                    <a:ext cx="191698" cy="104423"/>
                    <a:chOff x="2554626" y="2614635"/>
                    <a:chExt cx="191698" cy="104423"/>
                  </a:xfrm>
                  <a:solidFill>
                    <a:srgbClr val="000000"/>
                  </a:solidFill>
                </p:grpSpPr>
                <p:sp>
                  <p:nvSpPr>
                    <p:cNvPr id="55" name="Freeform 54">
                      <a:extLst>
                        <a:ext uri="{FF2B5EF4-FFF2-40B4-BE49-F238E27FC236}">
                          <a16:creationId xmlns:a16="http://schemas.microsoft.com/office/drawing/2014/main" id="{933A7B7D-6815-AFA1-FEAF-63E630FDA3C4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54626" y="2614635"/>
                      <a:ext cx="66732" cy="99787"/>
                    </a:xfrm>
                    <a:custGeom>
                      <a:avLst/>
                      <a:gdLst>
                        <a:gd name="connsiteX0" fmla="*/ 31558 w 66732"/>
                        <a:gd name="connsiteY0" fmla="*/ 87398 h 99787"/>
                        <a:gd name="connsiteX1" fmla="*/ 16390 w 66732"/>
                        <a:gd name="connsiteY1" fmla="*/ 77504 h 99787"/>
                        <a:gd name="connsiteX2" fmla="*/ 11321 w 66732"/>
                        <a:gd name="connsiteY2" fmla="*/ 47780 h 99787"/>
                        <a:gd name="connsiteX3" fmla="*/ 16390 w 66732"/>
                        <a:gd name="connsiteY3" fmla="*/ 18118 h 99787"/>
                        <a:gd name="connsiteX4" fmla="*/ 31558 w 66732"/>
                        <a:gd name="connsiteY4" fmla="*/ 8224 h 99787"/>
                        <a:gd name="connsiteX5" fmla="*/ 46787 w 66732"/>
                        <a:gd name="connsiteY5" fmla="*/ 18118 h 99787"/>
                        <a:gd name="connsiteX6" fmla="*/ 51878 w 66732"/>
                        <a:gd name="connsiteY6" fmla="*/ 47780 h 99787"/>
                        <a:gd name="connsiteX7" fmla="*/ 46787 w 66732"/>
                        <a:gd name="connsiteY7" fmla="*/ 77504 h 99787"/>
                        <a:gd name="connsiteX8" fmla="*/ 31558 w 66732"/>
                        <a:gd name="connsiteY8" fmla="*/ 87398 h 99787"/>
                        <a:gd name="connsiteX9" fmla="*/ 31558 w 66732"/>
                        <a:gd name="connsiteY9" fmla="*/ 97705 h 99787"/>
                        <a:gd name="connsiteX10" fmla="*/ 56368 w 66732"/>
                        <a:gd name="connsiteY10" fmla="*/ 84904 h 99787"/>
                        <a:gd name="connsiteX11" fmla="*/ 64934 w 66732"/>
                        <a:gd name="connsiteY11" fmla="*/ 47780 h 99787"/>
                        <a:gd name="connsiteX12" fmla="*/ 56368 w 66732"/>
                        <a:gd name="connsiteY12" fmla="*/ 10697 h 99787"/>
                        <a:gd name="connsiteX13" fmla="*/ 31558 w 66732"/>
                        <a:gd name="connsiteY13" fmla="*/ -2083 h 99787"/>
                        <a:gd name="connsiteX14" fmla="*/ 6769 w 66732"/>
                        <a:gd name="connsiteY14" fmla="*/ 10697 h 99787"/>
                        <a:gd name="connsiteX15" fmla="*/ -1798 w 66732"/>
                        <a:gd name="connsiteY15" fmla="*/ 47780 h 99787"/>
                        <a:gd name="connsiteX16" fmla="*/ 6769 w 66732"/>
                        <a:gd name="connsiteY16" fmla="*/ 84904 h 99787"/>
                        <a:gd name="connsiteX17" fmla="*/ 31558 w 66732"/>
                        <a:gd name="connsiteY17" fmla="*/ 97705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558" y="87398"/>
                          </a:moveTo>
                          <a:cubicBezTo>
                            <a:pt x="24840" y="87398"/>
                            <a:pt x="19784" y="84100"/>
                            <a:pt x="16390" y="77504"/>
                          </a:cubicBezTo>
                          <a:cubicBezTo>
                            <a:pt x="13011" y="70922"/>
                            <a:pt x="11321" y="61014"/>
                            <a:pt x="11321" y="47780"/>
                          </a:cubicBezTo>
                          <a:cubicBezTo>
                            <a:pt x="11321" y="34602"/>
                            <a:pt x="13011" y="24714"/>
                            <a:pt x="16390" y="18118"/>
                          </a:cubicBezTo>
                          <a:cubicBezTo>
                            <a:pt x="19784" y="11522"/>
                            <a:pt x="24840" y="8224"/>
                            <a:pt x="31558" y="8224"/>
                          </a:cubicBezTo>
                          <a:cubicBezTo>
                            <a:pt x="38331" y="8224"/>
                            <a:pt x="43408" y="11522"/>
                            <a:pt x="46787" y="18118"/>
                          </a:cubicBezTo>
                          <a:cubicBezTo>
                            <a:pt x="50181" y="24714"/>
                            <a:pt x="51878" y="34602"/>
                            <a:pt x="51878" y="47780"/>
                          </a:cubicBezTo>
                          <a:cubicBezTo>
                            <a:pt x="51878" y="61014"/>
                            <a:pt x="50181" y="70922"/>
                            <a:pt x="46787" y="77504"/>
                          </a:cubicBezTo>
                          <a:cubicBezTo>
                            <a:pt x="43408" y="84100"/>
                            <a:pt x="38331" y="87398"/>
                            <a:pt x="31558" y="87398"/>
                          </a:cubicBezTo>
                          <a:close/>
                          <a:moveTo>
                            <a:pt x="31558" y="97705"/>
                          </a:moveTo>
                          <a:cubicBezTo>
                            <a:pt x="42387" y="97705"/>
                            <a:pt x="50657" y="93438"/>
                            <a:pt x="56368" y="84904"/>
                          </a:cubicBezTo>
                          <a:cubicBezTo>
                            <a:pt x="62079" y="76384"/>
                            <a:pt x="64934" y="64009"/>
                            <a:pt x="64934" y="47780"/>
                          </a:cubicBezTo>
                          <a:cubicBezTo>
                            <a:pt x="64934" y="31592"/>
                            <a:pt x="62079" y="19231"/>
                            <a:pt x="56368" y="10697"/>
                          </a:cubicBezTo>
                          <a:cubicBezTo>
                            <a:pt x="50657" y="2177"/>
                            <a:pt x="42387" y="-2083"/>
                            <a:pt x="31558" y="-2083"/>
                          </a:cubicBezTo>
                          <a:cubicBezTo>
                            <a:pt x="20743" y="-2083"/>
                            <a:pt x="12480" y="2177"/>
                            <a:pt x="6769" y="10697"/>
                          </a:cubicBezTo>
                          <a:cubicBezTo>
                            <a:pt x="1058" y="19231"/>
                            <a:pt x="-1798" y="31592"/>
                            <a:pt x="-1798" y="47780"/>
                          </a:cubicBezTo>
                          <a:cubicBezTo>
                            <a:pt x="-1798" y="64009"/>
                            <a:pt x="1058" y="76384"/>
                            <a:pt x="6769" y="84904"/>
                          </a:cubicBezTo>
                          <a:cubicBezTo>
                            <a:pt x="12480" y="93438"/>
                            <a:pt x="20743" y="97705"/>
                            <a:pt x="31558" y="977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" name="Freeform 55">
                      <a:extLst>
                        <a:ext uri="{FF2B5EF4-FFF2-40B4-BE49-F238E27FC236}">
                          <a16:creationId xmlns:a16="http://schemas.microsoft.com/office/drawing/2014/main" id="{5AFA4570-833C-0D12-7FF3-D6622C63C36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44303" y="2696180"/>
                      <a:ext cx="13656" cy="16366"/>
                    </a:xfrm>
                    <a:custGeom>
                      <a:avLst/>
                      <a:gdLst>
                        <a:gd name="connsiteX0" fmla="*/ -771 w 13656"/>
                        <a:gd name="connsiteY0" fmla="*/ 16221 h 16366"/>
                        <a:gd name="connsiteX1" fmla="*/ 12886 w 13656"/>
                        <a:gd name="connsiteY1" fmla="*/ 16221 h 16366"/>
                        <a:gd name="connsiteX2" fmla="*/ 12886 w 13656"/>
                        <a:gd name="connsiteY2" fmla="*/ -146 h 16366"/>
                        <a:gd name="connsiteX3" fmla="*/ -771 w 13656"/>
                        <a:gd name="connsiteY3" fmla="*/ -146 h 16366"/>
                        <a:gd name="connsiteX4" fmla="*/ -771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771" y="16221"/>
                          </a:moveTo>
                          <a:lnTo>
                            <a:pt x="12886" y="16221"/>
                          </a:lnTo>
                          <a:lnTo>
                            <a:pt x="12886" y="-146"/>
                          </a:lnTo>
                          <a:lnTo>
                            <a:pt x="-771" y="-146"/>
                          </a:lnTo>
                          <a:lnTo>
                            <a:pt x="-771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" name="Freeform 56">
                      <a:extLst>
                        <a:ext uri="{FF2B5EF4-FFF2-40B4-BE49-F238E27FC236}">
                          <a16:creationId xmlns:a16="http://schemas.microsoft.com/office/drawing/2014/main" id="{6CABEE32-5031-0AA3-057D-1156A9AFF9E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681950" y="2614635"/>
                      <a:ext cx="61290" cy="97911"/>
                    </a:xfrm>
                    <a:custGeom>
                      <a:avLst/>
                      <a:gdLst>
                        <a:gd name="connsiteX0" fmla="*/ 14005 w 61290"/>
                        <a:gd name="connsiteY0" fmla="*/ 8817 h 97911"/>
                        <a:gd name="connsiteX1" fmla="*/ 59590 w 61290"/>
                        <a:gd name="connsiteY1" fmla="*/ 8817 h 97911"/>
                        <a:gd name="connsiteX2" fmla="*/ 59590 w 61290"/>
                        <a:gd name="connsiteY2" fmla="*/ -2128 h 97911"/>
                        <a:gd name="connsiteX3" fmla="*/ -1700 w 61290"/>
                        <a:gd name="connsiteY3" fmla="*/ -2128 h 97911"/>
                        <a:gd name="connsiteX4" fmla="*/ -1700 w 61290"/>
                        <a:gd name="connsiteY4" fmla="*/ 8817 h 97911"/>
                        <a:gd name="connsiteX5" fmla="*/ 18557 w 61290"/>
                        <a:gd name="connsiteY5" fmla="*/ 29389 h 97911"/>
                        <a:gd name="connsiteX6" fmla="*/ 34697 w 61290"/>
                        <a:gd name="connsiteY6" fmla="*/ 46065 h 97911"/>
                        <a:gd name="connsiteX7" fmla="*/ 43450 w 61290"/>
                        <a:gd name="connsiteY7" fmla="*/ 57938 h 97911"/>
                        <a:gd name="connsiteX8" fmla="*/ 45954 w 61290"/>
                        <a:gd name="connsiteY8" fmla="*/ 67503 h 97911"/>
                        <a:gd name="connsiteX9" fmla="*/ 40553 w 61290"/>
                        <a:gd name="connsiteY9" fmla="*/ 79994 h 97911"/>
                        <a:gd name="connsiteX10" fmla="*/ 26482 w 61290"/>
                        <a:gd name="connsiteY10" fmla="*/ 84838 h 97911"/>
                        <a:gd name="connsiteX11" fmla="*/ 13508 w 61290"/>
                        <a:gd name="connsiteY11" fmla="*/ 82715 h 97911"/>
                        <a:gd name="connsiteX12" fmla="*/ -1059 w 61290"/>
                        <a:gd name="connsiteY12" fmla="*/ 76263 h 97911"/>
                        <a:gd name="connsiteX13" fmla="*/ -1059 w 61290"/>
                        <a:gd name="connsiteY13" fmla="*/ 89414 h 97911"/>
                        <a:gd name="connsiteX14" fmla="*/ 13674 w 61290"/>
                        <a:gd name="connsiteY14" fmla="*/ 94176 h 97911"/>
                        <a:gd name="connsiteX15" fmla="*/ 26234 w 61290"/>
                        <a:gd name="connsiteY15" fmla="*/ 95784 h 97911"/>
                        <a:gd name="connsiteX16" fmla="*/ 50154 w 61290"/>
                        <a:gd name="connsiteY16" fmla="*/ 88301 h 97911"/>
                        <a:gd name="connsiteX17" fmla="*/ 59073 w 61290"/>
                        <a:gd name="connsiteY17" fmla="*/ 68348 h 97911"/>
                        <a:gd name="connsiteX18" fmla="*/ 56838 w 61290"/>
                        <a:gd name="connsiteY18" fmla="*/ 57093 h 97911"/>
                        <a:gd name="connsiteX19" fmla="*/ 48727 w 61290"/>
                        <a:gd name="connsiteY19" fmla="*/ 44581 h 97911"/>
                        <a:gd name="connsiteX20" fmla="*/ 38443 w 61290"/>
                        <a:gd name="connsiteY20" fmla="*/ 33780 h 97911"/>
                        <a:gd name="connsiteX21" fmla="*/ 14005 w 61290"/>
                        <a:gd name="connsiteY21" fmla="*/ 8817 h 97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1">
                          <a:moveTo>
                            <a:pt x="14005" y="8817"/>
                          </a:moveTo>
                          <a:lnTo>
                            <a:pt x="59590" y="8817"/>
                          </a:lnTo>
                          <a:lnTo>
                            <a:pt x="59590" y="-2128"/>
                          </a:lnTo>
                          <a:lnTo>
                            <a:pt x="-1700" y="-2128"/>
                          </a:lnTo>
                          <a:lnTo>
                            <a:pt x="-1700" y="8817"/>
                          </a:lnTo>
                          <a:cubicBezTo>
                            <a:pt x="3252" y="13929"/>
                            <a:pt x="10005" y="20787"/>
                            <a:pt x="18557" y="29389"/>
                          </a:cubicBezTo>
                          <a:cubicBezTo>
                            <a:pt x="27124" y="38005"/>
                            <a:pt x="32504" y="43564"/>
                            <a:pt x="34697" y="46065"/>
                          </a:cubicBezTo>
                          <a:cubicBezTo>
                            <a:pt x="38877" y="50737"/>
                            <a:pt x="41795" y="54695"/>
                            <a:pt x="43450" y="57938"/>
                          </a:cubicBezTo>
                          <a:cubicBezTo>
                            <a:pt x="45119" y="61181"/>
                            <a:pt x="45954" y="64369"/>
                            <a:pt x="45954" y="67503"/>
                          </a:cubicBezTo>
                          <a:cubicBezTo>
                            <a:pt x="45954" y="72615"/>
                            <a:pt x="44154" y="76778"/>
                            <a:pt x="40553" y="79994"/>
                          </a:cubicBezTo>
                          <a:cubicBezTo>
                            <a:pt x="36953" y="83223"/>
                            <a:pt x="32262" y="84838"/>
                            <a:pt x="26482" y="84838"/>
                          </a:cubicBezTo>
                          <a:cubicBezTo>
                            <a:pt x="22385" y="84838"/>
                            <a:pt x="18061" y="84130"/>
                            <a:pt x="13508" y="82715"/>
                          </a:cubicBezTo>
                          <a:cubicBezTo>
                            <a:pt x="8970" y="81299"/>
                            <a:pt x="4114" y="79149"/>
                            <a:pt x="-1059" y="76263"/>
                          </a:cubicBezTo>
                          <a:lnTo>
                            <a:pt x="-1059" y="89414"/>
                          </a:lnTo>
                          <a:cubicBezTo>
                            <a:pt x="4197" y="91517"/>
                            <a:pt x="9108" y="93104"/>
                            <a:pt x="13674" y="94176"/>
                          </a:cubicBezTo>
                          <a:cubicBezTo>
                            <a:pt x="18254" y="95248"/>
                            <a:pt x="22441" y="95784"/>
                            <a:pt x="26234" y="95784"/>
                          </a:cubicBezTo>
                          <a:cubicBezTo>
                            <a:pt x="36235" y="95784"/>
                            <a:pt x="44209" y="93289"/>
                            <a:pt x="50154" y="88301"/>
                          </a:cubicBezTo>
                          <a:cubicBezTo>
                            <a:pt x="56100" y="83327"/>
                            <a:pt x="59073" y="76675"/>
                            <a:pt x="59073" y="68348"/>
                          </a:cubicBezTo>
                          <a:cubicBezTo>
                            <a:pt x="59073" y="64390"/>
                            <a:pt x="58328" y="60638"/>
                            <a:pt x="56838" y="57093"/>
                          </a:cubicBezTo>
                          <a:cubicBezTo>
                            <a:pt x="55362" y="53561"/>
                            <a:pt x="52658" y="49390"/>
                            <a:pt x="48727" y="44581"/>
                          </a:cubicBezTo>
                          <a:cubicBezTo>
                            <a:pt x="47651" y="43330"/>
                            <a:pt x="44223" y="39730"/>
                            <a:pt x="38443" y="33780"/>
                          </a:cubicBezTo>
                          <a:cubicBezTo>
                            <a:pt x="32676" y="27829"/>
                            <a:pt x="24531" y="19509"/>
                            <a:pt x="14005" y="8817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58" name="Graphic 176">
                  <a:extLst>
                    <a:ext uri="{FF2B5EF4-FFF2-40B4-BE49-F238E27FC236}">
                      <a16:creationId xmlns:a16="http://schemas.microsoft.com/office/drawing/2014/main" id="{2E183AD6-7820-DE39-1BCF-37AB37A9E281}"/>
                    </a:ext>
                  </a:extLst>
                </p:cNvPr>
                <p:cNvGrpSpPr/>
                <p:nvPr/>
              </p:nvGrpSpPr>
              <p:grpSpPr>
                <a:xfrm>
                  <a:off x="3130442" y="2546342"/>
                  <a:ext cx="196703" cy="175889"/>
                  <a:chOff x="3130442" y="2546342"/>
                  <a:chExt cx="196703" cy="175889"/>
                </a:xfrm>
                <a:solidFill>
                  <a:srgbClr val="000000"/>
                </a:solidFill>
              </p:grpSpPr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FEE62774-87CD-EB13-4A48-46354A77002A}"/>
                      </a:ext>
                    </a:extLst>
                  </p:cNvPr>
                  <p:cNvSpPr/>
                  <p:nvPr/>
                </p:nvSpPr>
                <p:spPr>
                  <a:xfrm>
                    <a:off x="3227010" y="2546342"/>
                    <a:ext cx="9459" cy="32980"/>
                  </a:xfrm>
                  <a:custGeom>
                    <a:avLst/>
                    <a:gdLst>
                      <a:gd name="connsiteX0" fmla="*/ 304 w 9459"/>
                      <a:gd name="connsiteY0" fmla="*/ 234 h 32980"/>
                      <a:gd name="connsiteX1" fmla="*/ 304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304" y="234"/>
                        </a:moveTo>
                        <a:lnTo>
                          <a:pt x="304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0" name="Graphic 176">
                    <a:extLst>
                      <a:ext uri="{FF2B5EF4-FFF2-40B4-BE49-F238E27FC236}">
                        <a16:creationId xmlns:a16="http://schemas.microsoft.com/office/drawing/2014/main" id="{3F361E4D-41D3-2073-512F-427D4792DEE0}"/>
                      </a:ext>
                    </a:extLst>
                  </p:cNvPr>
                  <p:cNvGrpSpPr/>
                  <p:nvPr/>
                </p:nvGrpSpPr>
                <p:grpSpPr>
                  <a:xfrm>
                    <a:off x="3130442" y="2614635"/>
                    <a:ext cx="196703" cy="104423"/>
                    <a:chOff x="3130442" y="2614635"/>
                    <a:chExt cx="196703" cy="104423"/>
                  </a:xfrm>
                  <a:solidFill>
                    <a:srgbClr val="000000"/>
                  </a:solidFill>
                </p:grpSpPr>
                <p:sp>
                  <p:nvSpPr>
                    <p:cNvPr id="61" name="Freeform 60">
                      <a:extLst>
                        <a:ext uri="{FF2B5EF4-FFF2-40B4-BE49-F238E27FC236}">
                          <a16:creationId xmlns:a16="http://schemas.microsoft.com/office/drawing/2014/main" id="{69CC0F0C-349B-564B-3438-2DB1E666DD9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130442" y="2614635"/>
                      <a:ext cx="66732" cy="99787"/>
                    </a:xfrm>
                    <a:custGeom>
                      <a:avLst/>
                      <a:gdLst>
                        <a:gd name="connsiteX0" fmla="*/ 31619 w 66732"/>
                        <a:gd name="connsiteY0" fmla="*/ 87398 h 99787"/>
                        <a:gd name="connsiteX1" fmla="*/ 16451 w 66732"/>
                        <a:gd name="connsiteY1" fmla="*/ 77504 h 99787"/>
                        <a:gd name="connsiteX2" fmla="*/ 11382 w 66732"/>
                        <a:gd name="connsiteY2" fmla="*/ 47780 h 99787"/>
                        <a:gd name="connsiteX3" fmla="*/ 16451 w 66732"/>
                        <a:gd name="connsiteY3" fmla="*/ 18118 h 99787"/>
                        <a:gd name="connsiteX4" fmla="*/ 31619 w 66732"/>
                        <a:gd name="connsiteY4" fmla="*/ 8224 h 99787"/>
                        <a:gd name="connsiteX5" fmla="*/ 46848 w 66732"/>
                        <a:gd name="connsiteY5" fmla="*/ 18118 h 99787"/>
                        <a:gd name="connsiteX6" fmla="*/ 51939 w 66732"/>
                        <a:gd name="connsiteY6" fmla="*/ 47780 h 99787"/>
                        <a:gd name="connsiteX7" fmla="*/ 46848 w 66732"/>
                        <a:gd name="connsiteY7" fmla="*/ 77504 h 99787"/>
                        <a:gd name="connsiteX8" fmla="*/ 31619 w 66732"/>
                        <a:gd name="connsiteY8" fmla="*/ 87398 h 99787"/>
                        <a:gd name="connsiteX9" fmla="*/ 31619 w 66732"/>
                        <a:gd name="connsiteY9" fmla="*/ 97705 h 99787"/>
                        <a:gd name="connsiteX10" fmla="*/ 56429 w 66732"/>
                        <a:gd name="connsiteY10" fmla="*/ 84904 h 99787"/>
                        <a:gd name="connsiteX11" fmla="*/ 64995 w 66732"/>
                        <a:gd name="connsiteY11" fmla="*/ 47780 h 99787"/>
                        <a:gd name="connsiteX12" fmla="*/ 56429 w 66732"/>
                        <a:gd name="connsiteY12" fmla="*/ 10697 h 99787"/>
                        <a:gd name="connsiteX13" fmla="*/ 31619 w 66732"/>
                        <a:gd name="connsiteY13" fmla="*/ -2083 h 99787"/>
                        <a:gd name="connsiteX14" fmla="*/ 6829 w 66732"/>
                        <a:gd name="connsiteY14" fmla="*/ 10697 h 99787"/>
                        <a:gd name="connsiteX15" fmla="*/ -1737 w 66732"/>
                        <a:gd name="connsiteY15" fmla="*/ 47780 h 99787"/>
                        <a:gd name="connsiteX16" fmla="*/ 6829 w 66732"/>
                        <a:gd name="connsiteY16" fmla="*/ 84904 h 99787"/>
                        <a:gd name="connsiteX17" fmla="*/ 31619 w 66732"/>
                        <a:gd name="connsiteY17" fmla="*/ 97705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619" y="87398"/>
                          </a:moveTo>
                          <a:cubicBezTo>
                            <a:pt x="24901" y="87398"/>
                            <a:pt x="19845" y="84100"/>
                            <a:pt x="16451" y="77504"/>
                          </a:cubicBezTo>
                          <a:cubicBezTo>
                            <a:pt x="13072" y="70922"/>
                            <a:pt x="11382" y="61014"/>
                            <a:pt x="11382" y="47780"/>
                          </a:cubicBezTo>
                          <a:cubicBezTo>
                            <a:pt x="11382" y="34602"/>
                            <a:pt x="13072" y="24714"/>
                            <a:pt x="16451" y="18118"/>
                          </a:cubicBezTo>
                          <a:cubicBezTo>
                            <a:pt x="19845" y="11522"/>
                            <a:pt x="24901" y="8224"/>
                            <a:pt x="31619" y="8224"/>
                          </a:cubicBezTo>
                          <a:cubicBezTo>
                            <a:pt x="38392" y="8224"/>
                            <a:pt x="43469" y="11522"/>
                            <a:pt x="46848" y="18118"/>
                          </a:cubicBezTo>
                          <a:cubicBezTo>
                            <a:pt x="50242" y="24714"/>
                            <a:pt x="51939" y="34602"/>
                            <a:pt x="51939" y="47780"/>
                          </a:cubicBezTo>
                          <a:cubicBezTo>
                            <a:pt x="51939" y="61014"/>
                            <a:pt x="50242" y="70922"/>
                            <a:pt x="46848" y="77504"/>
                          </a:cubicBezTo>
                          <a:cubicBezTo>
                            <a:pt x="43469" y="84100"/>
                            <a:pt x="38392" y="87398"/>
                            <a:pt x="31619" y="87398"/>
                          </a:cubicBezTo>
                          <a:close/>
                          <a:moveTo>
                            <a:pt x="31619" y="97705"/>
                          </a:moveTo>
                          <a:cubicBezTo>
                            <a:pt x="42448" y="97705"/>
                            <a:pt x="50718" y="93438"/>
                            <a:pt x="56429" y="84904"/>
                          </a:cubicBezTo>
                          <a:cubicBezTo>
                            <a:pt x="62140" y="76384"/>
                            <a:pt x="64995" y="64009"/>
                            <a:pt x="64995" y="47780"/>
                          </a:cubicBezTo>
                          <a:cubicBezTo>
                            <a:pt x="64995" y="31592"/>
                            <a:pt x="62140" y="19231"/>
                            <a:pt x="56429" y="10697"/>
                          </a:cubicBezTo>
                          <a:cubicBezTo>
                            <a:pt x="50718" y="2177"/>
                            <a:pt x="42448" y="-2083"/>
                            <a:pt x="31619" y="-2083"/>
                          </a:cubicBezTo>
                          <a:cubicBezTo>
                            <a:pt x="20804" y="-2083"/>
                            <a:pt x="12541" y="2177"/>
                            <a:pt x="6829" y="10697"/>
                          </a:cubicBezTo>
                          <a:cubicBezTo>
                            <a:pt x="1118" y="19231"/>
                            <a:pt x="-1737" y="31592"/>
                            <a:pt x="-1737" y="47780"/>
                          </a:cubicBezTo>
                          <a:cubicBezTo>
                            <a:pt x="-1737" y="64009"/>
                            <a:pt x="1118" y="76384"/>
                            <a:pt x="6829" y="84904"/>
                          </a:cubicBezTo>
                          <a:cubicBezTo>
                            <a:pt x="12541" y="93438"/>
                            <a:pt x="20804" y="97705"/>
                            <a:pt x="31619" y="977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2" name="Freeform 61">
                      <a:extLst>
                        <a:ext uri="{FF2B5EF4-FFF2-40B4-BE49-F238E27FC236}">
                          <a16:creationId xmlns:a16="http://schemas.microsoft.com/office/drawing/2014/main" id="{28F3B3A9-1791-8143-3559-26D40CA478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20119" y="2696180"/>
                      <a:ext cx="13656" cy="16366"/>
                    </a:xfrm>
                    <a:custGeom>
                      <a:avLst/>
                      <a:gdLst>
                        <a:gd name="connsiteX0" fmla="*/ -710 w 13656"/>
                        <a:gd name="connsiteY0" fmla="*/ 16221 h 16366"/>
                        <a:gd name="connsiteX1" fmla="*/ 12947 w 13656"/>
                        <a:gd name="connsiteY1" fmla="*/ 16221 h 16366"/>
                        <a:gd name="connsiteX2" fmla="*/ 12947 w 13656"/>
                        <a:gd name="connsiteY2" fmla="*/ -146 h 16366"/>
                        <a:gd name="connsiteX3" fmla="*/ -710 w 13656"/>
                        <a:gd name="connsiteY3" fmla="*/ -146 h 16366"/>
                        <a:gd name="connsiteX4" fmla="*/ -710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710" y="16221"/>
                          </a:moveTo>
                          <a:lnTo>
                            <a:pt x="12947" y="16221"/>
                          </a:lnTo>
                          <a:lnTo>
                            <a:pt x="12947" y="-146"/>
                          </a:lnTo>
                          <a:lnTo>
                            <a:pt x="-710" y="-146"/>
                          </a:lnTo>
                          <a:lnTo>
                            <a:pt x="-710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3" name="Freeform 62">
                      <a:extLst>
                        <a:ext uri="{FF2B5EF4-FFF2-40B4-BE49-F238E27FC236}">
                          <a16:creationId xmlns:a16="http://schemas.microsoft.com/office/drawing/2014/main" id="{6CE6363E-DE0B-9865-0DF6-F8B67998390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257311" y="2614635"/>
                      <a:ext cx="66670" cy="99787"/>
                    </a:xfrm>
                    <a:custGeom>
                      <a:avLst/>
                      <a:gdLst>
                        <a:gd name="connsiteX0" fmla="*/ 32726 w 66670"/>
                        <a:gd name="connsiteY0" fmla="*/ 53057 h 99787"/>
                        <a:gd name="connsiteX1" fmla="*/ 18779 w 66670"/>
                        <a:gd name="connsiteY1" fmla="*/ 47059 h 99787"/>
                        <a:gd name="connsiteX2" fmla="*/ 13648 w 66670"/>
                        <a:gd name="connsiteY2" fmla="*/ 30651 h 99787"/>
                        <a:gd name="connsiteX3" fmla="*/ 18779 w 66670"/>
                        <a:gd name="connsiteY3" fmla="*/ 14243 h 99787"/>
                        <a:gd name="connsiteX4" fmla="*/ 32726 w 66670"/>
                        <a:gd name="connsiteY4" fmla="*/ 8224 h 99787"/>
                        <a:gd name="connsiteX5" fmla="*/ 46652 w 66670"/>
                        <a:gd name="connsiteY5" fmla="*/ 14243 h 99787"/>
                        <a:gd name="connsiteX6" fmla="*/ 51784 w 66670"/>
                        <a:gd name="connsiteY6" fmla="*/ 30651 h 99787"/>
                        <a:gd name="connsiteX7" fmla="*/ 46652 w 66670"/>
                        <a:gd name="connsiteY7" fmla="*/ 47059 h 99787"/>
                        <a:gd name="connsiteX8" fmla="*/ 32726 w 66670"/>
                        <a:gd name="connsiteY8" fmla="*/ 53057 h 99787"/>
                        <a:gd name="connsiteX9" fmla="*/ 58653 w 66670"/>
                        <a:gd name="connsiteY9" fmla="*/ 93850 h 99787"/>
                        <a:gd name="connsiteX10" fmla="*/ 58653 w 66670"/>
                        <a:gd name="connsiteY10" fmla="*/ 81998 h 99787"/>
                        <a:gd name="connsiteX11" fmla="*/ 48721 w 66670"/>
                        <a:gd name="connsiteY11" fmla="*/ 85523 h 99787"/>
                        <a:gd name="connsiteX12" fmla="*/ 38789 w 66670"/>
                        <a:gd name="connsiteY12" fmla="*/ 86759 h 99787"/>
                        <a:gd name="connsiteX13" fmla="*/ 19028 w 66670"/>
                        <a:gd name="connsiteY13" fmla="*/ 78061 h 99787"/>
                        <a:gd name="connsiteX14" fmla="*/ 11248 w 66670"/>
                        <a:gd name="connsiteY14" fmla="*/ 51779 h 99787"/>
                        <a:gd name="connsiteX15" fmla="*/ 20807 w 66670"/>
                        <a:gd name="connsiteY15" fmla="*/ 60375 h 99787"/>
                        <a:gd name="connsiteX16" fmla="*/ 33492 w 66670"/>
                        <a:gd name="connsiteY16" fmla="*/ 63364 h 99787"/>
                        <a:gd name="connsiteX17" fmla="*/ 56481 w 66670"/>
                        <a:gd name="connsiteY17" fmla="*/ 54562 h 99787"/>
                        <a:gd name="connsiteX18" fmla="*/ 64923 w 66670"/>
                        <a:gd name="connsiteY18" fmla="*/ 30651 h 99787"/>
                        <a:gd name="connsiteX19" fmla="*/ 56129 w 66670"/>
                        <a:gd name="connsiteY19" fmla="*/ 6863 h 99787"/>
                        <a:gd name="connsiteX20" fmla="*/ 32726 w 66670"/>
                        <a:gd name="connsiteY20" fmla="*/ -2083 h 99787"/>
                        <a:gd name="connsiteX21" fmla="*/ 7109 w 66670"/>
                        <a:gd name="connsiteY21" fmla="*/ 10697 h 99787"/>
                        <a:gd name="connsiteX22" fmla="*/ -1747 w 66670"/>
                        <a:gd name="connsiteY22" fmla="*/ 47780 h 99787"/>
                        <a:gd name="connsiteX23" fmla="*/ 9116 w 66670"/>
                        <a:gd name="connsiteY23" fmla="*/ 84142 h 99787"/>
                        <a:gd name="connsiteX24" fmla="*/ 38272 w 66670"/>
                        <a:gd name="connsiteY24" fmla="*/ 97705 h 99787"/>
                        <a:gd name="connsiteX25" fmla="*/ 48204 w 66670"/>
                        <a:gd name="connsiteY25" fmla="*/ 96736 h 99787"/>
                        <a:gd name="connsiteX26" fmla="*/ 58653 w 66670"/>
                        <a:gd name="connsiteY26" fmla="*/ 93850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70" h="99787">
                          <a:moveTo>
                            <a:pt x="32726" y="53057"/>
                          </a:moveTo>
                          <a:cubicBezTo>
                            <a:pt x="26863" y="53057"/>
                            <a:pt x="22214" y="51058"/>
                            <a:pt x="18779" y="47059"/>
                          </a:cubicBezTo>
                          <a:cubicBezTo>
                            <a:pt x="15358" y="43074"/>
                            <a:pt x="13648" y="37604"/>
                            <a:pt x="13648" y="30651"/>
                          </a:cubicBezTo>
                          <a:cubicBezTo>
                            <a:pt x="13648" y="23739"/>
                            <a:pt x="15358" y="18269"/>
                            <a:pt x="18779" y="14243"/>
                          </a:cubicBezTo>
                          <a:cubicBezTo>
                            <a:pt x="22214" y="10230"/>
                            <a:pt x="26863" y="8224"/>
                            <a:pt x="32726" y="8224"/>
                          </a:cubicBezTo>
                          <a:cubicBezTo>
                            <a:pt x="38589" y="8224"/>
                            <a:pt x="43231" y="10230"/>
                            <a:pt x="46652" y="14243"/>
                          </a:cubicBezTo>
                          <a:cubicBezTo>
                            <a:pt x="50073" y="18269"/>
                            <a:pt x="51784" y="23739"/>
                            <a:pt x="51784" y="30651"/>
                          </a:cubicBezTo>
                          <a:cubicBezTo>
                            <a:pt x="51784" y="37604"/>
                            <a:pt x="50073" y="43074"/>
                            <a:pt x="46652" y="47059"/>
                          </a:cubicBezTo>
                          <a:cubicBezTo>
                            <a:pt x="43231" y="51058"/>
                            <a:pt x="38589" y="53057"/>
                            <a:pt x="32726" y="53057"/>
                          </a:cubicBezTo>
                          <a:close/>
                          <a:moveTo>
                            <a:pt x="58653" y="93850"/>
                          </a:moveTo>
                          <a:lnTo>
                            <a:pt x="58653" y="81998"/>
                          </a:lnTo>
                          <a:cubicBezTo>
                            <a:pt x="55370" y="83537"/>
                            <a:pt x="52059" y="84712"/>
                            <a:pt x="48721" y="85523"/>
                          </a:cubicBezTo>
                          <a:cubicBezTo>
                            <a:pt x="45383" y="86347"/>
                            <a:pt x="42072" y="86759"/>
                            <a:pt x="38789" y="86759"/>
                          </a:cubicBezTo>
                          <a:cubicBezTo>
                            <a:pt x="30167" y="86759"/>
                            <a:pt x="23580" y="83860"/>
                            <a:pt x="19028" y="78061"/>
                          </a:cubicBezTo>
                          <a:cubicBezTo>
                            <a:pt x="14489" y="72262"/>
                            <a:pt x="11896" y="63501"/>
                            <a:pt x="11248" y="51779"/>
                          </a:cubicBezTo>
                          <a:cubicBezTo>
                            <a:pt x="13786" y="55517"/>
                            <a:pt x="16972" y="58382"/>
                            <a:pt x="20807" y="60375"/>
                          </a:cubicBezTo>
                          <a:cubicBezTo>
                            <a:pt x="24656" y="62367"/>
                            <a:pt x="28884" y="63364"/>
                            <a:pt x="33492" y="63364"/>
                          </a:cubicBezTo>
                          <a:cubicBezTo>
                            <a:pt x="43189" y="63364"/>
                            <a:pt x="50852" y="60430"/>
                            <a:pt x="56481" y="54562"/>
                          </a:cubicBezTo>
                          <a:cubicBezTo>
                            <a:pt x="62109" y="48708"/>
                            <a:pt x="64923" y="40737"/>
                            <a:pt x="64923" y="30651"/>
                          </a:cubicBezTo>
                          <a:cubicBezTo>
                            <a:pt x="64923" y="20770"/>
                            <a:pt x="61992" y="12841"/>
                            <a:pt x="56129" y="6863"/>
                          </a:cubicBezTo>
                          <a:cubicBezTo>
                            <a:pt x="50266" y="899"/>
                            <a:pt x="42465" y="-2083"/>
                            <a:pt x="32726" y="-2083"/>
                          </a:cubicBezTo>
                          <a:cubicBezTo>
                            <a:pt x="21552" y="-2083"/>
                            <a:pt x="13013" y="2177"/>
                            <a:pt x="7109" y="10697"/>
                          </a:cubicBezTo>
                          <a:cubicBezTo>
                            <a:pt x="1205" y="19231"/>
                            <a:pt x="-1747" y="31592"/>
                            <a:pt x="-1747" y="47780"/>
                          </a:cubicBezTo>
                          <a:cubicBezTo>
                            <a:pt x="-1747" y="62979"/>
                            <a:pt x="1874" y="75099"/>
                            <a:pt x="9116" y="84142"/>
                          </a:cubicBezTo>
                          <a:cubicBezTo>
                            <a:pt x="16358" y="93184"/>
                            <a:pt x="26077" y="97705"/>
                            <a:pt x="38272" y="97705"/>
                          </a:cubicBezTo>
                          <a:cubicBezTo>
                            <a:pt x="41555" y="97705"/>
                            <a:pt x="44866" y="97382"/>
                            <a:pt x="48204" y="96736"/>
                          </a:cubicBezTo>
                          <a:cubicBezTo>
                            <a:pt x="51542" y="96090"/>
                            <a:pt x="55025" y="95128"/>
                            <a:pt x="58653" y="93850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64" name="Graphic 176">
                  <a:extLst>
                    <a:ext uri="{FF2B5EF4-FFF2-40B4-BE49-F238E27FC236}">
                      <a16:creationId xmlns:a16="http://schemas.microsoft.com/office/drawing/2014/main" id="{C39CC3B1-2550-AB77-3C36-0250BA2FCC95}"/>
                    </a:ext>
                  </a:extLst>
                </p:cNvPr>
                <p:cNvGrpSpPr/>
                <p:nvPr/>
              </p:nvGrpSpPr>
              <p:grpSpPr>
                <a:xfrm>
                  <a:off x="3712072" y="2546342"/>
                  <a:ext cx="190331" cy="175889"/>
                  <a:chOff x="3712072" y="2546342"/>
                  <a:chExt cx="190331" cy="175889"/>
                </a:xfrm>
                <a:solidFill>
                  <a:srgbClr val="000000"/>
                </a:solidFill>
              </p:grpSpPr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94844363-660F-BF00-33C9-D7A413D0A00C}"/>
                      </a:ext>
                    </a:extLst>
                  </p:cNvPr>
                  <p:cNvSpPr/>
                  <p:nvPr/>
                </p:nvSpPr>
                <p:spPr>
                  <a:xfrm>
                    <a:off x="3802826" y="2546342"/>
                    <a:ext cx="9459" cy="32980"/>
                  </a:xfrm>
                  <a:custGeom>
                    <a:avLst/>
                    <a:gdLst>
                      <a:gd name="connsiteX0" fmla="*/ 365 w 9459"/>
                      <a:gd name="connsiteY0" fmla="*/ 234 h 32980"/>
                      <a:gd name="connsiteX1" fmla="*/ 365 w 9459"/>
                      <a:gd name="connsiteY1" fmla="*/ 33215 h 329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9459" h="32980">
                        <a:moveTo>
                          <a:pt x="365" y="234"/>
                        </a:moveTo>
                        <a:lnTo>
                          <a:pt x="365" y="3321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6" name="Graphic 176">
                    <a:extLst>
                      <a:ext uri="{FF2B5EF4-FFF2-40B4-BE49-F238E27FC236}">
                        <a16:creationId xmlns:a16="http://schemas.microsoft.com/office/drawing/2014/main" id="{03F3C1E4-D1DB-FA96-B0DC-E95DD4977086}"/>
                      </a:ext>
                    </a:extLst>
                  </p:cNvPr>
                  <p:cNvGrpSpPr/>
                  <p:nvPr/>
                </p:nvGrpSpPr>
                <p:grpSpPr>
                  <a:xfrm>
                    <a:off x="3712072" y="2614635"/>
                    <a:ext cx="190331" cy="104423"/>
                    <a:chOff x="3712072" y="2614635"/>
                    <a:chExt cx="190331" cy="104423"/>
                  </a:xfrm>
                  <a:solidFill>
                    <a:srgbClr val="000000"/>
                  </a:solidFill>
                </p:grpSpPr>
                <p:sp>
                  <p:nvSpPr>
                    <p:cNvPr id="67" name="Freeform 66">
                      <a:extLst>
                        <a:ext uri="{FF2B5EF4-FFF2-40B4-BE49-F238E27FC236}">
                          <a16:creationId xmlns:a16="http://schemas.microsoft.com/office/drawing/2014/main" id="{E96AA597-6AFB-B64A-894D-E2F8C0EE27B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712072" y="2616366"/>
                      <a:ext cx="57482" cy="96180"/>
                    </a:xfrm>
                    <a:custGeom>
                      <a:avLst/>
                      <a:gdLst>
                        <a:gd name="connsiteX0" fmla="*/ 149 w 57482"/>
                        <a:gd name="connsiteY0" fmla="*/ 8859 h 96180"/>
                        <a:gd name="connsiteX1" fmla="*/ 21483 w 57482"/>
                        <a:gd name="connsiteY1" fmla="*/ 8859 h 96180"/>
                        <a:gd name="connsiteX2" fmla="*/ 21483 w 57482"/>
                        <a:gd name="connsiteY2" fmla="*/ 82242 h 96180"/>
                        <a:gd name="connsiteX3" fmla="*/ -1734 w 57482"/>
                        <a:gd name="connsiteY3" fmla="*/ 77604 h 96180"/>
                        <a:gd name="connsiteX4" fmla="*/ -1734 w 57482"/>
                        <a:gd name="connsiteY4" fmla="*/ 89456 h 96180"/>
                        <a:gd name="connsiteX5" fmla="*/ 21359 w 57482"/>
                        <a:gd name="connsiteY5" fmla="*/ 94094 h 96180"/>
                        <a:gd name="connsiteX6" fmla="*/ 34416 w 57482"/>
                        <a:gd name="connsiteY6" fmla="*/ 94094 h 96180"/>
                        <a:gd name="connsiteX7" fmla="*/ 34416 w 57482"/>
                        <a:gd name="connsiteY7" fmla="*/ 8859 h 96180"/>
                        <a:gd name="connsiteX8" fmla="*/ 55749 w 57482"/>
                        <a:gd name="connsiteY8" fmla="*/ 8859 h 96180"/>
                        <a:gd name="connsiteX9" fmla="*/ 55749 w 57482"/>
                        <a:gd name="connsiteY9" fmla="*/ -2086 h 96180"/>
                        <a:gd name="connsiteX10" fmla="*/ 149 w 57482"/>
                        <a:gd name="connsiteY10" fmla="*/ -2086 h 96180"/>
                        <a:gd name="connsiteX11" fmla="*/ 149 w 57482"/>
                        <a:gd name="connsiteY11" fmla="*/ 8859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0">
                          <a:moveTo>
                            <a:pt x="149" y="8859"/>
                          </a:moveTo>
                          <a:lnTo>
                            <a:pt x="21483" y="8859"/>
                          </a:lnTo>
                          <a:lnTo>
                            <a:pt x="21483" y="82242"/>
                          </a:lnTo>
                          <a:lnTo>
                            <a:pt x="-1734" y="77604"/>
                          </a:lnTo>
                          <a:lnTo>
                            <a:pt x="-1734" y="89456"/>
                          </a:lnTo>
                          <a:lnTo>
                            <a:pt x="21359" y="94094"/>
                          </a:lnTo>
                          <a:lnTo>
                            <a:pt x="34416" y="94094"/>
                          </a:lnTo>
                          <a:lnTo>
                            <a:pt x="34416" y="8859"/>
                          </a:lnTo>
                          <a:lnTo>
                            <a:pt x="55749" y="8859"/>
                          </a:lnTo>
                          <a:lnTo>
                            <a:pt x="55749" y="-2086"/>
                          </a:lnTo>
                          <a:lnTo>
                            <a:pt x="149" y="-2086"/>
                          </a:lnTo>
                          <a:lnTo>
                            <a:pt x="149" y="885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Freeform 67">
                      <a:extLst>
                        <a:ext uri="{FF2B5EF4-FFF2-40B4-BE49-F238E27FC236}">
                          <a16:creationId xmlns:a16="http://schemas.microsoft.com/office/drawing/2014/main" id="{029DE76B-C7F1-67E8-A7F2-5481FFE1003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795935" y="2696180"/>
                      <a:ext cx="13656" cy="16366"/>
                    </a:xfrm>
                    <a:custGeom>
                      <a:avLst/>
                      <a:gdLst>
                        <a:gd name="connsiteX0" fmla="*/ -649 w 13656"/>
                        <a:gd name="connsiteY0" fmla="*/ 16221 h 16366"/>
                        <a:gd name="connsiteX1" fmla="*/ 13008 w 13656"/>
                        <a:gd name="connsiteY1" fmla="*/ 16221 h 16366"/>
                        <a:gd name="connsiteX2" fmla="*/ 13008 w 13656"/>
                        <a:gd name="connsiteY2" fmla="*/ -146 h 16366"/>
                        <a:gd name="connsiteX3" fmla="*/ -649 w 13656"/>
                        <a:gd name="connsiteY3" fmla="*/ -146 h 16366"/>
                        <a:gd name="connsiteX4" fmla="*/ -649 w 13656"/>
                        <a:gd name="connsiteY4" fmla="*/ 16221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649" y="16221"/>
                          </a:moveTo>
                          <a:lnTo>
                            <a:pt x="13008" y="16221"/>
                          </a:lnTo>
                          <a:lnTo>
                            <a:pt x="13008" y="-146"/>
                          </a:lnTo>
                          <a:lnTo>
                            <a:pt x="-649" y="-146"/>
                          </a:lnTo>
                          <a:lnTo>
                            <a:pt x="-649" y="16221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Freeform 68">
                      <a:extLst>
                        <a:ext uri="{FF2B5EF4-FFF2-40B4-BE49-F238E27FC236}">
                          <a16:creationId xmlns:a16="http://schemas.microsoft.com/office/drawing/2014/main" id="{4E0E964A-F615-A429-2842-2C10035DA4B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3832609" y="2614635"/>
                      <a:ext cx="66732" cy="99787"/>
                    </a:xfrm>
                    <a:custGeom>
                      <a:avLst/>
                      <a:gdLst>
                        <a:gd name="connsiteX0" fmla="*/ 31693 w 66732"/>
                        <a:gd name="connsiteY0" fmla="*/ 87398 h 99787"/>
                        <a:gd name="connsiteX1" fmla="*/ 16526 w 66732"/>
                        <a:gd name="connsiteY1" fmla="*/ 77504 h 99787"/>
                        <a:gd name="connsiteX2" fmla="*/ 11456 w 66732"/>
                        <a:gd name="connsiteY2" fmla="*/ 47780 h 99787"/>
                        <a:gd name="connsiteX3" fmla="*/ 16526 w 66732"/>
                        <a:gd name="connsiteY3" fmla="*/ 18118 h 99787"/>
                        <a:gd name="connsiteX4" fmla="*/ 31693 w 66732"/>
                        <a:gd name="connsiteY4" fmla="*/ 8224 h 99787"/>
                        <a:gd name="connsiteX5" fmla="*/ 46922 w 66732"/>
                        <a:gd name="connsiteY5" fmla="*/ 18118 h 99787"/>
                        <a:gd name="connsiteX6" fmla="*/ 52013 w 66732"/>
                        <a:gd name="connsiteY6" fmla="*/ 47780 h 99787"/>
                        <a:gd name="connsiteX7" fmla="*/ 46922 w 66732"/>
                        <a:gd name="connsiteY7" fmla="*/ 77504 h 99787"/>
                        <a:gd name="connsiteX8" fmla="*/ 31693 w 66732"/>
                        <a:gd name="connsiteY8" fmla="*/ 87398 h 99787"/>
                        <a:gd name="connsiteX9" fmla="*/ 31693 w 66732"/>
                        <a:gd name="connsiteY9" fmla="*/ 97705 h 99787"/>
                        <a:gd name="connsiteX10" fmla="*/ 56503 w 66732"/>
                        <a:gd name="connsiteY10" fmla="*/ 84904 h 99787"/>
                        <a:gd name="connsiteX11" fmla="*/ 65070 w 66732"/>
                        <a:gd name="connsiteY11" fmla="*/ 47780 h 99787"/>
                        <a:gd name="connsiteX12" fmla="*/ 56503 w 66732"/>
                        <a:gd name="connsiteY12" fmla="*/ 10697 h 99787"/>
                        <a:gd name="connsiteX13" fmla="*/ 31693 w 66732"/>
                        <a:gd name="connsiteY13" fmla="*/ -2083 h 99787"/>
                        <a:gd name="connsiteX14" fmla="*/ 6904 w 66732"/>
                        <a:gd name="connsiteY14" fmla="*/ 10697 h 99787"/>
                        <a:gd name="connsiteX15" fmla="*/ -1663 w 66732"/>
                        <a:gd name="connsiteY15" fmla="*/ 47780 h 99787"/>
                        <a:gd name="connsiteX16" fmla="*/ 6904 w 66732"/>
                        <a:gd name="connsiteY16" fmla="*/ 84904 h 99787"/>
                        <a:gd name="connsiteX17" fmla="*/ 31693 w 66732"/>
                        <a:gd name="connsiteY17" fmla="*/ 97705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693" y="87398"/>
                          </a:moveTo>
                          <a:cubicBezTo>
                            <a:pt x="24975" y="87398"/>
                            <a:pt x="19919" y="84100"/>
                            <a:pt x="16526" y="77504"/>
                          </a:cubicBezTo>
                          <a:cubicBezTo>
                            <a:pt x="13146" y="70922"/>
                            <a:pt x="11456" y="61014"/>
                            <a:pt x="11456" y="47780"/>
                          </a:cubicBezTo>
                          <a:cubicBezTo>
                            <a:pt x="11456" y="34602"/>
                            <a:pt x="13146" y="24714"/>
                            <a:pt x="16526" y="18118"/>
                          </a:cubicBezTo>
                          <a:cubicBezTo>
                            <a:pt x="19919" y="11522"/>
                            <a:pt x="24975" y="8224"/>
                            <a:pt x="31693" y="8224"/>
                          </a:cubicBezTo>
                          <a:cubicBezTo>
                            <a:pt x="38466" y="8224"/>
                            <a:pt x="43543" y="11522"/>
                            <a:pt x="46922" y="18118"/>
                          </a:cubicBezTo>
                          <a:cubicBezTo>
                            <a:pt x="50316" y="24714"/>
                            <a:pt x="52013" y="34602"/>
                            <a:pt x="52013" y="47780"/>
                          </a:cubicBezTo>
                          <a:cubicBezTo>
                            <a:pt x="52013" y="61014"/>
                            <a:pt x="50316" y="70922"/>
                            <a:pt x="46922" y="77504"/>
                          </a:cubicBezTo>
                          <a:cubicBezTo>
                            <a:pt x="43543" y="84100"/>
                            <a:pt x="38466" y="87398"/>
                            <a:pt x="31693" y="87398"/>
                          </a:cubicBezTo>
                          <a:close/>
                          <a:moveTo>
                            <a:pt x="31693" y="97705"/>
                          </a:moveTo>
                          <a:cubicBezTo>
                            <a:pt x="42522" y="97705"/>
                            <a:pt x="50792" y="93438"/>
                            <a:pt x="56503" y="84904"/>
                          </a:cubicBezTo>
                          <a:cubicBezTo>
                            <a:pt x="62214" y="76384"/>
                            <a:pt x="65070" y="64009"/>
                            <a:pt x="65070" y="47780"/>
                          </a:cubicBezTo>
                          <a:cubicBezTo>
                            <a:pt x="65070" y="31592"/>
                            <a:pt x="62214" y="19231"/>
                            <a:pt x="56503" y="10697"/>
                          </a:cubicBezTo>
                          <a:cubicBezTo>
                            <a:pt x="50792" y="2177"/>
                            <a:pt x="42522" y="-2083"/>
                            <a:pt x="31693" y="-2083"/>
                          </a:cubicBezTo>
                          <a:cubicBezTo>
                            <a:pt x="20878" y="-2083"/>
                            <a:pt x="12615" y="2177"/>
                            <a:pt x="6904" y="10697"/>
                          </a:cubicBezTo>
                          <a:cubicBezTo>
                            <a:pt x="1193" y="19231"/>
                            <a:pt x="-1663" y="31592"/>
                            <a:pt x="-1663" y="47780"/>
                          </a:cubicBezTo>
                          <a:cubicBezTo>
                            <a:pt x="-1663" y="64009"/>
                            <a:pt x="1193" y="76384"/>
                            <a:pt x="6904" y="84904"/>
                          </a:cubicBezTo>
                          <a:cubicBezTo>
                            <a:pt x="12615" y="93438"/>
                            <a:pt x="20878" y="97705"/>
                            <a:pt x="31693" y="9770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14207FA-97A4-38ED-1670-C5C45554344C}"/>
                    </a:ext>
                  </a:extLst>
                </p:cNvPr>
                <p:cNvSpPr/>
                <p:nvPr/>
              </p:nvSpPr>
              <p:spPr>
                <a:xfrm>
                  <a:off x="779804" y="2546342"/>
                  <a:ext cx="9459" cy="18846"/>
                </a:xfrm>
                <a:custGeom>
                  <a:avLst/>
                  <a:gdLst>
                    <a:gd name="connsiteX0" fmla="*/ 45 w 9459"/>
                    <a:gd name="connsiteY0" fmla="*/ 234 h 18846"/>
                    <a:gd name="connsiteX1" fmla="*/ 45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45" y="234"/>
                      </a:moveTo>
                      <a:lnTo>
                        <a:pt x="45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" name="Freeform 70">
                  <a:extLst>
                    <a:ext uri="{FF2B5EF4-FFF2-40B4-BE49-F238E27FC236}">
                      <a16:creationId xmlns:a16="http://schemas.microsoft.com/office/drawing/2014/main" id="{AF6C66F3-8756-59FD-20A4-84271541793D}"/>
                    </a:ext>
                  </a:extLst>
                </p:cNvPr>
                <p:cNvSpPr/>
                <p:nvPr/>
              </p:nvSpPr>
              <p:spPr>
                <a:xfrm>
                  <a:off x="1067710" y="2546342"/>
                  <a:ext cx="9459" cy="18846"/>
                </a:xfrm>
                <a:custGeom>
                  <a:avLst/>
                  <a:gdLst>
                    <a:gd name="connsiteX0" fmla="*/ 76 w 9459"/>
                    <a:gd name="connsiteY0" fmla="*/ 234 h 18846"/>
                    <a:gd name="connsiteX1" fmla="*/ 76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76" y="234"/>
                      </a:moveTo>
                      <a:lnTo>
                        <a:pt x="76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2" name="Freeform 71">
                  <a:extLst>
                    <a:ext uri="{FF2B5EF4-FFF2-40B4-BE49-F238E27FC236}">
                      <a16:creationId xmlns:a16="http://schemas.microsoft.com/office/drawing/2014/main" id="{BA69C33F-37C3-F0AB-C56C-AB0B9F08DD73}"/>
                    </a:ext>
                  </a:extLst>
                </p:cNvPr>
                <p:cNvSpPr/>
                <p:nvPr/>
              </p:nvSpPr>
              <p:spPr>
                <a:xfrm>
                  <a:off x="1211663" y="2546342"/>
                  <a:ext cx="9459" cy="18846"/>
                </a:xfrm>
                <a:custGeom>
                  <a:avLst/>
                  <a:gdLst>
                    <a:gd name="connsiteX0" fmla="*/ 91 w 9459"/>
                    <a:gd name="connsiteY0" fmla="*/ 234 h 18846"/>
                    <a:gd name="connsiteX1" fmla="*/ 91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91" y="234"/>
                      </a:moveTo>
                      <a:lnTo>
                        <a:pt x="91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" name="Freeform 72">
                  <a:extLst>
                    <a:ext uri="{FF2B5EF4-FFF2-40B4-BE49-F238E27FC236}">
                      <a16:creationId xmlns:a16="http://schemas.microsoft.com/office/drawing/2014/main" id="{27400654-0BDC-CA22-DFDC-119EACE08BAB}"/>
                    </a:ext>
                  </a:extLst>
                </p:cNvPr>
                <p:cNvSpPr/>
                <p:nvPr/>
              </p:nvSpPr>
              <p:spPr>
                <a:xfrm>
                  <a:off x="1355621" y="2546342"/>
                  <a:ext cx="9459" cy="18846"/>
                </a:xfrm>
                <a:custGeom>
                  <a:avLst/>
                  <a:gdLst>
                    <a:gd name="connsiteX0" fmla="*/ 106 w 9459"/>
                    <a:gd name="connsiteY0" fmla="*/ 234 h 18846"/>
                    <a:gd name="connsiteX1" fmla="*/ 106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06" y="234"/>
                      </a:moveTo>
                      <a:lnTo>
                        <a:pt x="106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0FBCD887-46D6-D46D-416B-BF783572EF50}"/>
                    </a:ext>
                  </a:extLst>
                </p:cNvPr>
                <p:cNvSpPr/>
                <p:nvPr/>
              </p:nvSpPr>
              <p:spPr>
                <a:xfrm>
                  <a:off x="1643524" y="2546342"/>
                  <a:ext cx="9459" cy="18846"/>
                </a:xfrm>
                <a:custGeom>
                  <a:avLst/>
                  <a:gdLst>
                    <a:gd name="connsiteX0" fmla="*/ 137 w 9459"/>
                    <a:gd name="connsiteY0" fmla="*/ 234 h 18846"/>
                    <a:gd name="connsiteX1" fmla="*/ 137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37" y="234"/>
                      </a:moveTo>
                      <a:lnTo>
                        <a:pt x="137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3E49CEEF-7B62-0D61-437A-47AB700C3A70}"/>
                    </a:ext>
                  </a:extLst>
                </p:cNvPr>
                <p:cNvSpPr/>
                <p:nvPr/>
              </p:nvSpPr>
              <p:spPr>
                <a:xfrm>
                  <a:off x="1787475" y="2546342"/>
                  <a:ext cx="9459" cy="18846"/>
                </a:xfrm>
                <a:custGeom>
                  <a:avLst/>
                  <a:gdLst>
                    <a:gd name="connsiteX0" fmla="*/ 152 w 9459"/>
                    <a:gd name="connsiteY0" fmla="*/ 234 h 18846"/>
                    <a:gd name="connsiteX1" fmla="*/ 152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52" y="234"/>
                      </a:moveTo>
                      <a:lnTo>
                        <a:pt x="152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E61E7934-66AA-F8B4-9236-C464B9CC8F6D}"/>
                    </a:ext>
                  </a:extLst>
                </p:cNvPr>
                <p:cNvSpPr/>
                <p:nvPr/>
              </p:nvSpPr>
              <p:spPr>
                <a:xfrm>
                  <a:off x="1931427" y="2546342"/>
                  <a:ext cx="9459" cy="18846"/>
                </a:xfrm>
                <a:custGeom>
                  <a:avLst/>
                  <a:gdLst>
                    <a:gd name="connsiteX0" fmla="*/ 167 w 9459"/>
                    <a:gd name="connsiteY0" fmla="*/ 234 h 18846"/>
                    <a:gd name="connsiteX1" fmla="*/ 167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67" y="234"/>
                      </a:moveTo>
                      <a:lnTo>
                        <a:pt x="167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B0D7C669-83B3-7EB5-FB51-FDDD5A20A2CB}"/>
                    </a:ext>
                  </a:extLst>
                </p:cNvPr>
                <p:cNvSpPr/>
                <p:nvPr/>
              </p:nvSpPr>
              <p:spPr>
                <a:xfrm>
                  <a:off x="2219340" y="2546342"/>
                  <a:ext cx="9459" cy="18846"/>
                </a:xfrm>
                <a:custGeom>
                  <a:avLst/>
                  <a:gdLst>
                    <a:gd name="connsiteX0" fmla="*/ 198 w 9459"/>
                    <a:gd name="connsiteY0" fmla="*/ 234 h 18846"/>
                    <a:gd name="connsiteX1" fmla="*/ 198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198" y="234"/>
                      </a:moveTo>
                      <a:lnTo>
                        <a:pt x="198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9A26A7BF-51E4-8B80-AD82-B6C4483308C9}"/>
                    </a:ext>
                  </a:extLst>
                </p:cNvPr>
                <p:cNvSpPr/>
                <p:nvPr/>
              </p:nvSpPr>
              <p:spPr>
                <a:xfrm>
                  <a:off x="2363291" y="2546342"/>
                  <a:ext cx="9459" cy="18846"/>
                </a:xfrm>
                <a:custGeom>
                  <a:avLst/>
                  <a:gdLst>
                    <a:gd name="connsiteX0" fmla="*/ 213 w 9459"/>
                    <a:gd name="connsiteY0" fmla="*/ 234 h 18846"/>
                    <a:gd name="connsiteX1" fmla="*/ 213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13" y="234"/>
                      </a:moveTo>
                      <a:lnTo>
                        <a:pt x="213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398DA277-E9DB-F9A2-C6D5-E817F3C4C231}"/>
                    </a:ext>
                  </a:extLst>
                </p:cNvPr>
                <p:cNvSpPr/>
                <p:nvPr/>
              </p:nvSpPr>
              <p:spPr>
                <a:xfrm>
                  <a:off x="2507243" y="2546342"/>
                  <a:ext cx="9459" cy="18846"/>
                </a:xfrm>
                <a:custGeom>
                  <a:avLst/>
                  <a:gdLst>
                    <a:gd name="connsiteX0" fmla="*/ 228 w 9459"/>
                    <a:gd name="connsiteY0" fmla="*/ 234 h 18846"/>
                    <a:gd name="connsiteX1" fmla="*/ 228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28" y="234"/>
                      </a:moveTo>
                      <a:lnTo>
                        <a:pt x="228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B6D5B3BC-7A5D-0372-D782-438B54F50C7E}"/>
                    </a:ext>
                  </a:extLst>
                </p:cNvPr>
                <p:cNvSpPr/>
                <p:nvPr/>
              </p:nvSpPr>
              <p:spPr>
                <a:xfrm>
                  <a:off x="2795146" y="2546342"/>
                  <a:ext cx="9459" cy="18846"/>
                </a:xfrm>
                <a:custGeom>
                  <a:avLst/>
                  <a:gdLst>
                    <a:gd name="connsiteX0" fmla="*/ 258 w 9459"/>
                    <a:gd name="connsiteY0" fmla="*/ 234 h 18846"/>
                    <a:gd name="connsiteX1" fmla="*/ 258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58" y="234"/>
                      </a:moveTo>
                      <a:lnTo>
                        <a:pt x="258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5F752FD8-D1B6-B2A9-27B8-9319F2402356}"/>
                    </a:ext>
                  </a:extLst>
                </p:cNvPr>
                <p:cNvSpPr/>
                <p:nvPr/>
              </p:nvSpPr>
              <p:spPr>
                <a:xfrm>
                  <a:off x="2939107" y="2546342"/>
                  <a:ext cx="9459" cy="18846"/>
                </a:xfrm>
                <a:custGeom>
                  <a:avLst/>
                  <a:gdLst>
                    <a:gd name="connsiteX0" fmla="*/ 274 w 9459"/>
                    <a:gd name="connsiteY0" fmla="*/ 234 h 18846"/>
                    <a:gd name="connsiteX1" fmla="*/ 274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74" y="234"/>
                      </a:moveTo>
                      <a:lnTo>
                        <a:pt x="274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4D95EF0C-87ED-CE88-277B-27D790DABE85}"/>
                    </a:ext>
                  </a:extLst>
                </p:cNvPr>
                <p:cNvSpPr/>
                <p:nvPr/>
              </p:nvSpPr>
              <p:spPr>
                <a:xfrm>
                  <a:off x="3083059" y="2546342"/>
                  <a:ext cx="9459" cy="18846"/>
                </a:xfrm>
                <a:custGeom>
                  <a:avLst/>
                  <a:gdLst>
                    <a:gd name="connsiteX0" fmla="*/ 289 w 9459"/>
                    <a:gd name="connsiteY0" fmla="*/ 234 h 18846"/>
                    <a:gd name="connsiteX1" fmla="*/ 289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289" y="234"/>
                      </a:moveTo>
                      <a:lnTo>
                        <a:pt x="289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BD4BA8CA-0614-9F14-00CA-30BB2E0E1F1A}"/>
                    </a:ext>
                  </a:extLst>
                </p:cNvPr>
                <p:cNvSpPr/>
                <p:nvPr/>
              </p:nvSpPr>
              <p:spPr>
                <a:xfrm>
                  <a:off x="3370962" y="2546342"/>
                  <a:ext cx="9459" cy="18846"/>
                </a:xfrm>
                <a:custGeom>
                  <a:avLst/>
                  <a:gdLst>
                    <a:gd name="connsiteX0" fmla="*/ 319 w 9459"/>
                    <a:gd name="connsiteY0" fmla="*/ 234 h 18846"/>
                    <a:gd name="connsiteX1" fmla="*/ 319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319" y="234"/>
                      </a:moveTo>
                      <a:lnTo>
                        <a:pt x="319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2A4E90B2-5D37-D879-E434-E4E8EA3C0E56}"/>
                    </a:ext>
                  </a:extLst>
                </p:cNvPr>
                <p:cNvSpPr/>
                <p:nvPr/>
              </p:nvSpPr>
              <p:spPr>
                <a:xfrm>
                  <a:off x="3514914" y="2546342"/>
                  <a:ext cx="9459" cy="18846"/>
                </a:xfrm>
                <a:custGeom>
                  <a:avLst/>
                  <a:gdLst>
                    <a:gd name="connsiteX0" fmla="*/ 335 w 9459"/>
                    <a:gd name="connsiteY0" fmla="*/ 234 h 18846"/>
                    <a:gd name="connsiteX1" fmla="*/ 335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335" y="234"/>
                      </a:moveTo>
                      <a:lnTo>
                        <a:pt x="335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97B4D116-129F-9769-A5B0-8FC000C20BA4}"/>
                    </a:ext>
                  </a:extLst>
                </p:cNvPr>
                <p:cNvSpPr/>
                <p:nvPr/>
              </p:nvSpPr>
              <p:spPr>
                <a:xfrm>
                  <a:off x="3658875" y="2546342"/>
                  <a:ext cx="9459" cy="18846"/>
                </a:xfrm>
                <a:custGeom>
                  <a:avLst/>
                  <a:gdLst>
                    <a:gd name="connsiteX0" fmla="*/ 350 w 9459"/>
                    <a:gd name="connsiteY0" fmla="*/ 234 h 18846"/>
                    <a:gd name="connsiteX1" fmla="*/ 350 w 9459"/>
                    <a:gd name="connsiteY1" fmla="*/ 19080 h 1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459" h="18846">
                      <a:moveTo>
                        <a:pt x="350" y="234"/>
                      </a:moveTo>
                      <a:lnTo>
                        <a:pt x="350" y="1908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aphic 176">
                <a:extLst>
                  <a:ext uri="{FF2B5EF4-FFF2-40B4-BE49-F238E27FC236}">
                    <a16:creationId xmlns:a16="http://schemas.microsoft.com/office/drawing/2014/main" id="{671DDEED-109C-59FA-68CD-0FEA53E41B7A}"/>
                  </a:ext>
                </a:extLst>
              </p:cNvPr>
              <p:cNvGrpSpPr/>
              <p:nvPr/>
            </p:nvGrpSpPr>
            <p:grpSpPr>
              <a:xfrm>
                <a:off x="425201" y="408884"/>
                <a:ext cx="360400" cy="2195256"/>
                <a:chOff x="425201" y="408884"/>
                <a:chExt cx="360400" cy="2195256"/>
              </a:xfrm>
              <a:solidFill>
                <a:srgbClr val="000000"/>
              </a:solidFill>
            </p:grpSpPr>
            <p:grpSp>
              <p:nvGrpSpPr>
                <p:cNvPr id="87" name="Graphic 176">
                  <a:extLst>
                    <a:ext uri="{FF2B5EF4-FFF2-40B4-BE49-F238E27FC236}">
                      <a16:creationId xmlns:a16="http://schemas.microsoft.com/office/drawing/2014/main" id="{9245CA09-C8A4-EBCC-C46F-CE5C31F429C1}"/>
                    </a:ext>
                  </a:extLst>
                </p:cNvPr>
                <p:cNvGrpSpPr/>
                <p:nvPr/>
              </p:nvGrpSpPr>
              <p:grpSpPr>
                <a:xfrm>
                  <a:off x="511715" y="2406884"/>
                  <a:ext cx="272472" cy="104423"/>
                  <a:chOff x="511715" y="2406884"/>
                  <a:chExt cx="272472" cy="104423"/>
                </a:xfrm>
                <a:solidFill>
                  <a:srgbClr val="000000"/>
                </a:solidFill>
              </p:grpSpPr>
              <p:sp>
                <p:nvSpPr>
                  <p:cNvPr id="88" name="Freeform 87">
                    <a:extLst>
                      <a:ext uri="{FF2B5EF4-FFF2-40B4-BE49-F238E27FC236}">
                        <a16:creationId xmlns:a16="http://schemas.microsoft.com/office/drawing/2014/main" id="{C253B317-BFE7-C941-B006-CD8C6FCBB44F}"/>
                      </a:ext>
                    </a:extLst>
                  </p:cNvPr>
                  <p:cNvSpPr/>
                  <p:nvPr/>
                </p:nvSpPr>
                <p:spPr>
                  <a:xfrm>
                    <a:off x="746696" y="2454674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225 h 9423"/>
                      <a:gd name="connsiteX1" fmla="*/ 45 w 33107"/>
                      <a:gd name="connsiteY1" fmla="*/ 225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225"/>
                        </a:moveTo>
                        <a:lnTo>
                          <a:pt x="45" y="22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" name="Graphic 176">
                    <a:extLst>
                      <a:ext uri="{FF2B5EF4-FFF2-40B4-BE49-F238E27FC236}">
                        <a16:creationId xmlns:a16="http://schemas.microsoft.com/office/drawing/2014/main" id="{BAF5D6CE-C6F6-E203-FA35-6BEE6FECBA43}"/>
                      </a:ext>
                    </a:extLst>
                  </p:cNvPr>
                  <p:cNvGrpSpPr/>
                  <p:nvPr/>
                </p:nvGrpSpPr>
                <p:grpSpPr>
                  <a:xfrm>
                    <a:off x="511715" y="2406884"/>
                    <a:ext cx="196241" cy="104423"/>
                    <a:chOff x="511715" y="2406884"/>
                    <a:chExt cx="196241" cy="104423"/>
                  </a:xfrm>
                  <a:solidFill>
                    <a:srgbClr val="000000"/>
                  </a:solidFill>
                </p:grpSpPr>
                <p:sp>
                  <p:nvSpPr>
                    <p:cNvPr id="90" name="Freeform 89">
                      <a:extLst>
                        <a:ext uri="{FF2B5EF4-FFF2-40B4-BE49-F238E27FC236}">
                          <a16:creationId xmlns:a16="http://schemas.microsoft.com/office/drawing/2014/main" id="{666F87DD-8306-944A-AFF7-3295E1B3363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1715" y="2406884"/>
                      <a:ext cx="66732" cy="99787"/>
                    </a:xfrm>
                    <a:custGeom>
                      <a:avLst/>
                      <a:gdLst>
                        <a:gd name="connsiteX0" fmla="*/ 31342 w 66732"/>
                        <a:gd name="connsiteY0" fmla="*/ 87376 h 99787"/>
                        <a:gd name="connsiteX1" fmla="*/ 16175 w 66732"/>
                        <a:gd name="connsiteY1" fmla="*/ 77482 h 99787"/>
                        <a:gd name="connsiteX2" fmla="*/ 11105 w 66732"/>
                        <a:gd name="connsiteY2" fmla="*/ 47758 h 99787"/>
                        <a:gd name="connsiteX3" fmla="*/ 16175 w 66732"/>
                        <a:gd name="connsiteY3" fmla="*/ 18096 h 99787"/>
                        <a:gd name="connsiteX4" fmla="*/ 31342 w 66732"/>
                        <a:gd name="connsiteY4" fmla="*/ 8202 h 99787"/>
                        <a:gd name="connsiteX5" fmla="*/ 46571 w 66732"/>
                        <a:gd name="connsiteY5" fmla="*/ 18096 h 99787"/>
                        <a:gd name="connsiteX6" fmla="*/ 51662 w 66732"/>
                        <a:gd name="connsiteY6" fmla="*/ 47758 h 99787"/>
                        <a:gd name="connsiteX7" fmla="*/ 46571 w 66732"/>
                        <a:gd name="connsiteY7" fmla="*/ 77482 h 99787"/>
                        <a:gd name="connsiteX8" fmla="*/ 31342 w 66732"/>
                        <a:gd name="connsiteY8" fmla="*/ 87376 h 99787"/>
                        <a:gd name="connsiteX9" fmla="*/ 31342 w 66732"/>
                        <a:gd name="connsiteY9" fmla="*/ 97683 h 99787"/>
                        <a:gd name="connsiteX10" fmla="*/ 56152 w 66732"/>
                        <a:gd name="connsiteY10" fmla="*/ 84882 h 99787"/>
                        <a:gd name="connsiteX11" fmla="*/ 64718 w 66732"/>
                        <a:gd name="connsiteY11" fmla="*/ 47758 h 99787"/>
                        <a:gd name="connsiteX12" fmla="*/ 56152 w 66732"/>
                        <a:gd name="connsiteY12" fmla="*/ 10675 h 99787"/>
                        <a:gd name="connsiteX13" fmla="*/ 31342 w 66732"/>
                        <a:gd name="connsiteY13" fmla="*/ -2105 h 99787"/>
                        <a:gd name="connsiteX14" fmla="*/ 6553 w 66732"/>
                        <a:gd name="connsiteY14" fmla="*/ 10675 h 99787"/>
                        <a:gd name="connsiteX15" fmla="*/ -2014 w 66732"/>
                        <a:gd name="connsiteY15" fmla="*/ 47758 h 99787"/>
                        <a:gd name="connsiteX16" fmla="*/ 6553 w 66732"/>
                        <a:gd name="connsiteY16" fmla="*/ 84882 h 99787"/>
                        <a:gd name="connsiteX17" fmla="*/ 31342 w 66732"/>
                        <a:gd name="connsiteY17" fmla="*/ 97683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42" y="87376"/>
                          </a:moveTo>
                          <a:cubicBezTo>
                            <a:pt x="24624" y="87376"/>
                            <a:pt x="19568" y="84078"/>
                            <a:pt x="16175" y="77482"/>
                          </a:cubicBezTo>
                          <a:cubicBezTo>
                            <a:pt x="12795" y="70900"/>
                            <a:pt x="11105" y="60992"/>
                            <a:pt x="11105" y="47758"/>
                          </a:cubicBezTo>
                          <a:cubicBezTo>
                            <a:pt x="11105" y="34580"/>
                            <a:pt x="12795" y="24692"/>
                            <a:pt x="16175" y="18096"/>
                          </a:cubicBezTo>
                          <a:cubicBezTo>
                            <a:pt x="19568" y="11500"/>
                            <a:pt x="24624" y="8202"/>
                            <a:pt x="31342" y="8202"/>
                          </a:cubicBezTo>
                          <a:cubicBezTo>
                            <a:pt x="38115" y="8202"/>
                            <a:pt x="43192" y="11500"/>
                            <a:pt x="46571" y="18096"/>
                          </a:cubicBezTo>
                          <a:cubicBezTo>
                            <a:pt x="49965" y="24692"/>
                            <a:pt x="51662" y="34580"/>
                            <a:pt x="51662" y="47758"/>
                          </a:cubicBezTo>
                          <a:cubicBezTo>
                            <a:pt x="51662" y="60992"/>
                            <a:pt x="49965" y="70900"/>
                            <a:pt x="46571" y="77482"/>
                          </a:cubicBezTo>
                          <a:cubicBezTo>
                            <a:pt x="43192" y="84078"/>
                            <a:pt x="38115" y="87376"/>
                            <a:pt x="31342" y="87376"/>
                          </a:cubicBezTo>
                          <a:close/>
                          <a:moveTo>
                            <a:pt x="31342" y="97683"/>
                          </a:moveTo>
                          <a:cubicBezTo>
                            <a:pt x="42171" y="97683"/>
                            <a:pt x="50441" y="93416"/>
                            <a:pt x="56152" y="84882"/>
                          </a:cubicBezTo>
                          <a:cubicBezTo>
                            <a:pt x="61863" y="76362"/>
                            <a:pt x="64718" y="63987"/>
                            <a:pt x="64718" y="47758"/>
                          </a:cubicBezTo>
                          <a:cubicBezTo>
                            <a:pt x="64718" y="31570"/>
                            <a:pt x="61863" y="19209"/>
                            <a:pt x="56152" y="10675"/>
                          </a:cubicBezTo>
                          <a:cubicBezTo>
                            <a:pt x="50441" y="2155"/>
                            <a:pt x="42171" y="-2105"/>
                            <a:pt x="31342" y="-2105"/>
                          </a:cubicBezTo>
                          <a:cubicBezTo>
                            <a:pt x="20527" y="-2105"/>
                            <a:pt x="12264" y="2155"/>
                            <a:pt x="6553" y="10675"/>
                          </a:cubicBezTo>
                          <a:cubicBezTo>
                            <a:pt x="842" y="19209"/>
                            <a:pt x="-2014" y="31570"/>
                            <a:pt x="-2014" y="47758"/>
                          </a:cubicBezTo>
                          <a:cubicBezTo>
                            <a:pt x="-2014" y="63987"/>
                            <a:pt x="842" y="76362"/>
                            <a:pt x="6553" y="84882"/>
                          </a:cubicBezTo>
                          <a:cubicBezTo>
                            <a:pt x="12264" y="93416"/>
                            <a:pt x="20527" y="97683"/>
                            <a:pt x="31342" y="976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1" name="Freeform 90">
                      <a:extLst>
                        <a:ext uri="{FF2B5EF4-FFF2-40B4-BE49-F238E27FC236}">
                          <a16:creationId xmlns:a16="http://schemas.microsoft.com/office/drawing/2014/main" id="{F7831007-3273-8DA1-440C-FF1E6C0B2B9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393" y="2488429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199 h 16366"/>
                        <a:gd name="connsiteX1" fmla="*/ 12670 w 13656"/>
                        <a:gd name="connsiteY1" fmla="*/ 16199 h 16366"/>
                        <a:gd name="connsiteX2" fmla="*/ 12670 w 13656"/>
                        <a:gd name="connsiteY2" fmla="*/ -168 h 16366"/>
                        <a:gd name="connsiteX3" fmla="*/ -987 w 13656"/>
                        <a:gd name="connsiteY3" fmla="*/ -168 h 16366"/>
                        <a:gd name="connsiteX4" fmla="*/ -987 w 13656"/>
                        <a:gd name="connsiteY4" fmla="*/ 16199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199"/>
                          </a:moveTo>
                          <a:lnTo>
                            <a:pt x="12670" y="16199"/>
                          </a:lnTo>
                          <a:lnTo>
                            <a:pt x="12670" y="-168"/>
                          </a:lnTo>
                          <a:lnTo>
                            <a:pt x="-987" y="-168"/>
                          </a:lnTo>
                          <a:lnTo>
                            <a:pt x="-987" y="1619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Freeform 91">
                      <a:extLst>
                        <a:ext uri="{FF2B5EF4-FFF2-40B4-BE49-F238E27FC236}">
                          <a16:creationId xmlns:a16="http://schemas.microsoft.com/office/drawing/2014/main" id="{DDD3C618-1C53-0CAF-C630-239E415C7F2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8067" y="2406884"/>
                      <a:ext cx="66732" cy="99787"/>
                    </a:xfrm>
                    <a:custGeom>
                      <a:avLst/>
                      <a:gdLst>
                        <a:gd name="connsiteX0" fmla="*/ 31355 w 66732"/>
                        <a:gd name="connsiteY0" fmla="*/ 87376 h 99787"/>
                        <a:gd name="connsiteX1" fmla="*/ 16188 w 66732"/>
                        <a:gd name="connsiteY1" fmla="*/ 77482 h 99787"/>
                        <a:gd name="connsiteX2" fmla="*/ 11118 w 66732"/>
                        <a:gd name="connsiteY2" fmla="*/ 47758 h 99787"/>
                        <a:gd name="connsiteX3" fmla="*/ 16188 w 66732"/>
                        <a:gd name="connsiteY3" fmla="*/ 18096 h 99787"/>
                        <a:gd name="connsiteX4" fmla="*/ 31355 w 66732"/>
                        <a:gd name="connsiteY4" fmla="*/ 8202 h 99787"/>
                        <a:gd name="connsiteX5" fmla="*/ 46585 w 66732"/>
                        <a:gd name="connsiteY5" fmla="*/ 18096 h 99787"/>
                        <a:gd name="connsiteX6" fmla="*/ 51675 w 66732"/>
                        <a:gd name="connsiteY6" fmla="*/ 47758 h 99787"/>
                        <a:gd name="connsiteX7" fmla="*/ 46585 w 66732"/>
                        <a:gd name="connsiteY7" fmla="*/ 77482 h 99787"/>
                        <a:gd name="connsiteX8" fmla="*/ 31355 w 66732"/>
                        <a:gd name="connsiteY8" fmla="*/ 87376 h 99787"/>
                        <a:gd name="connsiteX9" fmla="*/ 31355 w 66732"/>
                        <a:gd name="connsiteY9" fmla="*/ 97683 h 99787"/>
                        <a:gd name="connsiteX10" fmla="*/ 56165 w 66732"/>
                        <a:gd name="connsiteY10" fmla="*/ 84882 h 99787"/>
                        <a:gd name="connsiteX11" fmla="*/ 64732 w 66732"/>
                        <a:gd name="connsiteY11" fmla="*/ 47758 h 99787"/>
                        <a:gd name="connsiteX12" fmla="*/ 56165 w 66732"/>
                        <a:gd name="connsiteY12" fmla="*/ 10675 h 99787"/>
                        <a:gd name="connsiteX13" fmla="*/ 31355 w 66732"/>
                        <a:gd name="connsiteY13" fmla="*/ -2105 h 99787"/>
                        <a:gd name="connsiteX14" fmla="*/ 6566 w 66732"/>
                        <a:gd name="connsiteY14" fmla="*/ 10675 h 99787"/>
                        <a:gd name="connsiteX15" fmla="*/ -2001 w 66732"/>
                        <a:gd name="connsiteY15" fmla="*/ 47758 h 99787"/>
                        <a:gd name="connsiteX16" fmla="*/ 6566 w 66732"/>
                        <a:gd name="connsiteY16" fmla="*/ 84882 h 99787"/>
                        <a:gd name="connsiteX17" fmla="*/ 31355 w 66732"/>
                        <a:gd name="connsiteY17" fmla="*/ 97683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55" y="87376"/>
                          </a:moveTo>
                          <a:cubicBezTo>
                            <a:pt x="24637" y="87376"/>
                            <a:pt x="19581" y="84078"/>
                            <a:pt x="16188" y="77482"/>
                          </a:cubicBezTo>
                          <a:cubicBezTo>
                            <a:pt x="12808" y="70900"/>
                            <a:pt x="11118" y="60992"/>
                            <a:pt x="11118" y="47758"/>
                          </a:cubicBezTo>
                          <a:cubicBezTo>
                            <a:pt x="11118" y="34580"/>
                            <a:pt x="12808" y="24692"/>
                            <a:pt x="16188" y="18096"/>
                          </a:cubicBezTo>
                          <a:cubicBezTo>
                            <a:pt x="19581" y="11500"/>
                            <a:pt x="24637" y="8202"/>
                            <a:pt x="31355" y="8202"/>
                          </a:cubicBezTo>
                          <a:cubicBezTo>
                            <a:pt x="38128" y="8202"/>
                            <a:pt x="43205" y="11500"/>
                            <a:pt x="46585" y="18096"/>
                          </a:cubicBezTo>
                          <a:cubicBezTo>
                            <a:pt x="49978" y="24692"/>
                            <a:pt x="51675" y="34580"/>
                            <a:pt x="51675" y="47758"/>
                          </a:cubicBezTo>
                          <a:cubicBezTo>
                            <a:pt x="51675" y="60992"/>
                            <a:pt x="49978" y="70900"/>
                            <a:pt x="46585" y="77482"/>
                          </a:cubicBezTo>
                          <a:cubicBezTo>
                            <a:pt x="43205" y="84078"/>
                            <a:pt x="38128" y="87376"/>
                            <a:pt x="31355" y="87376"/>
                          </a:cubicBezTo>
                          <a:close/>
                          <a:moveTo>
                            <a:pt x="31355" y="97683"/>
                          </a:moveTo>
                          <a:cubicBezTo>
                            <a:pt x="42184" y="97683"/>
                            <a:pt x="50454" y="93416"/>
                            <a:pt x="56165" y="84882"/>
                          </a:cubicBezTo>
                          <a:cubicBezTo>
                            <a:pt x="61876" y="76362"/>
                            <a:pt x="64732" y="63987"/>
                            <a:pt x="64732" y="47758"/>
                          </a:cubicBezTo>
                          <a:cubicBezTo>
                            <a:pt x="64732" y="31570"/>
                            <a:pt x="61876" y="19209"/>
                            <a:pt x="56165" y="10675"/>
                          </a:cubicBezTo>
                          <a:cubicBezTo>
                            <a:pt x="50454" y="2155"/>
                            <a:pt x="42184" y="-2105"/>
                            <a:pt x="31355" y="-2105"/>
                          </a:cubicBezTo>
                          <a:cubicBezTo>
                            <a:pt x="20540" y="-2105"/>
                            <a:pt x="12277" y="2155"/>
                            <a:pt x="6566" y="10675"/>
                          </a:cubicBezTo>
                          <a:cubicBezTo>
                            <a:pt x="855" y="19209"/>
                            <a:pt x="-2001" y="31570"/>
                            <a:pt x="-2001" y="47758"/>
                          </a:cubicBezTo>
                          <a:cubicBezTo>
                            <a:pt x="-2001" y="63987"/>
                            <a:pt x="855" y="76362"/>
                            <a:pt x="6566" y="84882"/>
                          </a:cubicBezTo>
                          <a:cubicBezTo>
                            <a:pt x="12277" y="93416"/>
                            <a:pt x="20540" y="97683"/>
                            <a:pt x="31355" y="976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3" name="Graphic 176">
                  <a:extLst>
                    <a:ext uri="{FF2B5EF4-FFF2-40B4-BE49-F238E27FC236}">
                      <a16:creationId xmlns:a16="http://schemas.microsoft.com/office/drawing/2014/main" id="{224E81A4-B564-456F-14FE-BC0E44A90E6F}"/>
                    </a:ext>
                  </a:extLst>
                </p:cNvPr>
                <p:cNvGrpSpPr/>
                <p:nvPr/>
              </p:nvGrpSpPr>
              <p:grpSpPr>
                <a:xfrm>
                  <a:off x="511964" y="2007278"/>
                  <a:ext cx="272220" cy="104423"/>
                  <a:chOff x="511964" y="2007278"/>
                  <a:chExt cx="272220" cy="104423"/>
                </a:xfrm>
                <a:solidFill>
                  <a:srgbClr val="000000"/>
                </a:solidFill>
              </p:grpSpPr>
              <p:sp>
                <p:nvSpPr>
                  <p:cNvPr id="94" name="Freeform 93">
                    <a:extLst>
                      <a:ext uri="{FF2B5EF4-FFF2-40B4-BE49-F238E27FC236}">
                        <a16:creationId xmlns:a16="http://schemas.microsoft.com/office/drawing/2014/main" id="{71C56EC9-F8AA-B995-ADA8-610E113499A7}"/>
                      </a:ext>
                    </a:extLst>
                  </p:cNvPr>
                  <p:cNvSpPr/>
                  <p:nvPr/>
                </p:nvSpPr>
                <p:spPr>
                  <a:xfrm>
                    <a:off x="746696" y="2055069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182 h 9423"/>
                      <a:gd name="connsiteX1" fmla="*/ 45 w 33107"/>
                      <a:gd name="connsiteY1" fmla="*/ 182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182"/>
                        </a:moveTo>
                        <a:lnTo>
                          <a:pt x="45" y="182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95" name="Graphic 176">
                    <a:extLst>
                      <a:ext uri="{FF2B5EF4-FFF2-40B4-BE49-F238E27FC236}">
                        <a16:creationId xmlns:a16="http://schemas.microsoft.com/office/drawing/2014/main" id="{EB82EADE-E0C1-27A9-8E8C-E311522EA85E}"/>
                      </a:ext>
                    </a:extLst>
                  </p:cNvPr>
                  <p:cNvGrpSpPr/>
                  <p:nvPr/>
                </p:nvGrpSpPr>
                <p:grpSpPr>
                  <a:xfrm>
                    <a:off x="511964" y="2007278"/>
                    <a:ext cx="195988" cy="104423"/>
                    <a:chOff x="511964" y="2007278"/>
                    <a:chExt cx="195988" cy="104423"/>
                  </a:xfrm>
                  <a:solidFill>
                    <a:srgbClr val="000000"/>
                  </a:solidFill>
                </p:grpSpPr>
                <p:sp>
                  <p:nvSpPr>
                    <p:cNvPr id="96" name="Freeform 95">
                      <a:extLst>
                        <a:ext uri="{FF2B5EF4-FFF2-40B4-BE49-F238E27FC236}">
                          <a16:creationId xmlns:a16="http://schemas.microsoft.com/office/drawing/2014/main" id="{4DA110AF-646F-B436-6CEF-58EBD8ABA71D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1964" y="2007278"/>
                      <a:ext cx="66215" cy="99787"/>
                    </a:xfrm>
                    <a:custGeom>
                      <a:avLst/>
                      <a:gdLst>
                        <a:gd name="connsiteX0" fmla="*/ 31094 w 66215"/>
                        <a:gd name="connsiteY0" fmla="*/ 45407 h 99787"/>
                        <a:gd name="connsiteX1" fmla="*/ 16444 w 66215"/>
                        <a:gd name="connsiteY1" fmla="*/ 40439 h 99787"/>
                        <a:gd name="connsiteX2" fmla="*/ 11126 w 66215"/>
                        <a:gd name="connsiteY2" fmla="*/ 26794 h 99787"/>
                        <a:gd name="connsiteX3" fmla="*/ 16444 w 66215"/>
                        <a:gd name="connsiteY3" fmla="*/ 13127 h 99787"/>
                        <a:gd name="connsiteX4" fmla="*/ 31094 w 66215"/>
                        <a:gd name="connsiteY4" fmla="*/ 8159 h 99787"/>
                        <a:gd name="connsiteX5" fmla="*/ 45765 w 66215"/>
                        <a:gd name="connsiteY5" fmla="*/ 13148 h 99787"/>
                        <a:gd name="connsiteX6" fmla="*/ 51145 w 66215"/>
                        <a:gd name="connsiteY6" fmla="*/ 26794 h 99787"/>
                        <a:gd name="connsiteX7" fmla="*/ 45806 w 66215"/>
                        <a:gd name="connsiteY7" fmla="*/ 40439 h 99787"/>
                        <a:gd name="connsiteX8" fmla="*/ 31094 w 66215"/>
                        <a:gd name="connsiteY8" fmla="*/ 45407 h 99787"/>
                        <a:gd name="connsiteX9" fmla="*/ 18037 w 66215"/>
                        <a:gd name="connsiteY9" fmla="*/ 50931 h 99787"/>
                        <a:gd name="connsiteX10" fmla="*/ 4939 w 66215"/>
                        <a:gd name="connsiteY10" fmla="*/ 58723 h 99787"/>
                        <a:gd name="connsiteX11" fmla="*/ 263 w 66215"/>
                        <a:gd name="connsiteY11" fmla="*/ 72719 h 99787"/>
                        <a:gd name="connsiteX12" fmla="*/ 8498 w 66215"/>
                        <a:gd name="connsiteY12" fmla="*/ 90941 h 99787"/>
                        <a:gd name="connsiteX13" fmla="*/ 31094 w 66215"/>
                        <a:gd name="connsiteY13" fmla="*/ 97641 h 99787"/>
                        <a:gd name="connsiteX14" fmla="*/ 53731 w 66215"/>
                        <a:gd name="connsiteY14" fmla="*/ 90941 h 99787"/>
                        <a:gd name="connsiteX15" fmla="*/ 61946 w 66215"/>
                        <a:gd name="connsiteY15" fmla="*/ 72719 h 99787"/>
                        <a:gd name="connsiteX16" fmla="*/ 57249 w 66215"/>
                        <a:gd name="connsiteY16" fmla="*/ 58723 h 99787"/>
                        <a:gd name="connsiteX17" fmla="*/ 44234 w 66215"/>
                        <a:gd name="connsiteY17" fmla="*/ 50931 h 99787"/>
                        <a:gd name="connsiteX18" fmla="*/ 58925 w 66215"/>
                        <a:gd name="connsiteY18" fmla="*/ 42356 h 99787"/>
                        <a:gd name="connsiteX19" fmla="*/ 64202 w 66215"/>
                        <a:gd name="connsiteY19" fmla="*/ 26794 h 99787"/>
                        <a:gd name="connsiteX20" fmla="*/ 55635 w 66215"/>
                        <a:gd name="connsiteY20" fmla="*/ 5315 h 99787"/>
                        <a:gd name="connsiteX21" fmla="*/ 31094 w 66215"/>
                        <a:gd name="connsiteY21" fmla="*/ -2147 h 99787"/>
                        <a:gd name="connsiteX22" fmla="*/ 6553 w 66215"/>
                        <a:gd name="connsiteY22" fmla="*/ 5315 h 99787"/>
                        <a:gd name="connsiteX23" fmla="*/ -2013 w 66215"/>
                        <a:gd name="connsiteY23" fmla="*/ 26794 h 99787"/>
                        <a:gd name="connsiteX24" fmla="*/ 3284 w 66215"/>
                        <a:gd name="connsiteY24" fmla="*/ 42356 h 99787"/>
                        <a:gd name="connsiteX25" fmla="*/ 18037 w 66215"/>
                        <a:gd name="connsiteY25" fmla="*/ 50931 h 99787"/>
                        <a:gd name="connsiteX26" fmla="*/ 13257 w 66215"/>
                        <a:gd name="connsiteY26" fmla="*/ 71483 h 99787"/>
                        <a:gd name="connsiteX27" fmla="*/ 17934 w 66215"/>
                        <a:gd name="connsiteY27" fmla="*/ 59836 h 99787"/>
                        <a:gd name="connsiteX28" fmla="*/ 31094 w 66215"/>
                        <a:gd name="connsiteY28" fmla="*/ 55652 h 99787"/>
                        <a:gd name="connsiteX29" fmla="*/ 44254 w 66215"/>
                        <a:gd name="connsiteY29" fmla="*/ 59836 h 99787"/>
                        <a:gd name="connsiteX30" fmla="*/ 49014 w 66215"/>
                        <a:gd name="connsiteY30" fmla="*/ 71483 h 99787"/>
                        <a:gd name="connsiteX31" fmla="*/ 44254 w 66215"/>
                        <a:gd name="connsiteY31" fmla="*/ 83150 h 99787"/>
                        <a:gd name="connsiteX32" fmla="*/ 31094 w 66215"/>
                        <a:gd name="connsiteY32" fmla="*/ 87334 h 99787"/>
                        <a:gd name="connsiteX33" fmla="*/ 17934 w 66215"/>
                        <a:gd name="connsiteY33" fmla="*/ 83150 h 99787"/>
                        <a:gd name="connsiteX34" fmla="*/ 13257 w 66215"/>
                        <a:gd name="connsiteY34" fmla="*/ 71483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66215" h="99787">
                          <a:moveTo>
                            <a:pt x="31094" y="45407"/>
                          </a:moveTo>
                          <a:cubicBezTo>
                            <a:pt x="24886" y="45407"/>
                            <a:pt x="20003" y="43751"/>
                            <a:pt x="16444" y="40439"/>
                          </a:cubicBezTo>
                          <a:cubicBezTo>
                            <a:pt x="12899" y="37127"/>
                            <a:pt x="11126" y="32579"/>
                            <a:pt x="11126" y="26794"/>
                          </a:cubicBezTo>
                          <a:cubicBezTo>
                            <a:pt x="11126" y="20994"/>
                            <a:pt x="12899" y="16439"/>
                            <a:pt x="16444" y="13127"/>
                          </a:cubicBezTo>
                          <a:cubicBezTo>
                            <a:pt x="20003" y="9815"/>
                            <a:pt x="24886" y="8159"/>
                            <a:pt x="31094" y="8159"/>
                          </a:cubicBezTo>
                          <a:cubicBezTo>
                            <a:pt x="37302" y="8159"/>
                            <a:pt x="42192" y="9822"/>
                            <a:pt x="45765" y="13148"/>
                          </a:cubicBezTo>
                          <a:cubicBezTo>
                            <a:pt x="49351" y="16487"/>
                            <a:pt x="51145" y="21036"/>
                            <a:pt x="51145" y="26794"/>
                          </a:cubicBezTo>
                          <a:cubicBezTo>
                            <a:pt x="51145" y="32579"/>
                            <a:pt x="49365" y="37127"/>
                            <a:pt x="45806" y="40439"/>
                          </a:cubicBezTo>
                          <a:cubicBezTo>
                            <a:pt x="42261" y="43751"/>
                            <a:pt x="37357" y="45407"/>
                            <a:pt x="31094" y="45407"/>
                          </a:cubicBezTo>
                          <a:close/>
                          <a:moveTo>
                            <a:pt x="18037" y="50931"/>
                          </a:moveTo>
                          <a:cubicBezTo>
                            <a:pt x="12437" y="52306"/>
                            <a:pt x="8071" y="54903"/>
                            <a:pt x="4939" y="58723"/>
                          </a:cubicBezTo>
                          <a:cubicBezTo>
                            <a:pt x="1822" y="62557"/>
                            <a:pt x="263" y="67222"/>
                            <a:pt x="263" y="72719"/>
                          </a:cubicBezTo>
                          <a:cubicBezTo>
                            <a:pt x="263" y="80401"/>
                            <a:pt x="3008" y="86475"/>
                            <a:pt x="8498" y="90941"/>
                          </a:cubicBezTo>
                          <a:cubicBezTo>
                            <a:pt x="14002" y="95407"/>
                            <a:pt x="21534" y="97641"/>
                            <a:pt x="31094" y="97641"/>
                          </a:cubicBezTo>
                          <a:cubicBezTo>
                            <a:pt x="40709" y="97641"/>
                            <a:pt x="48255" y="95407"/>
                            <a:pt x="53731" y="90941"/>
                          </a:cubicBezTo>
                          <a:cubicBezTo>
                            <a:pt x="59208" y="86475"/>
                            <a:pt x="61946" y="80401"/>
                            <a:pt x="61946" y="72719"/>
                          </a:cubicBezTo>
                          <a:cubicBezTo>
                            <a:pt x="61946" y="67222"/>
                            <a:pt x="60380" y="62557"/>
                            <a:pt x="57249" y="58723"/>
                          </a:cubicBezTo>
                          <a:cubicBezTo>
                            <a:pt x="54131" y="54903"/>
                            <a:pt x="49793" y="52306"/>
                            <a:pt x="44234" y="50931"/>
                          </a:cubicBezTo>
                          <a:cubicBezTo>
                            <a:pt x="50524" y="49475"/>
                            <a:pt x="55421" y="46616"/>
                            <a:pt x="58925" y="42356"/>
                          </a:cubicBezTo>
                          <a:cubicBezTo>
                            <a:pt x="62443" y="38110"/>
                            <a:pt x="64202" y="32922"/>
                            <a:pt x="64202" y="26794"/>
                          </a:cubicBezTo>
                          <a:cubicBezTo>
                            <a:pt x="64202" y="17463"/>
                            <a:pt x="61346" y="10303"/>
                            <a:pt x="55635" y="5315"/>
                          </a:cubicBezTo>
                          <a:cubicBezTo>
                            <a:pt x="49924" y="340"/>
                            <a:pt x="41744" y="-2147"/>
                            <a:pt x="31094" y="-2147"/>
                          </a:cubicBezTo>
                          <a:cubicBezTo>
                            <a:pt x="20458" y="-2147"/>
                            <a:pt x="12278" y="340"/>
                            <a:pt x="6553" y="5315"/>
                          </a:cubicBezTo>
                          <a:cubicBezTo>
                            <a:pt x="842" y="10303"/>
                            <a:pt x="-2013" y="17463"/>
                            <a:pt x="-2013" y="26794"/>
                          </a:cubicBezTo>
                          <a:cubicBezTo>
                            <a:pt x="-2013" y="32922"/>
                            <a:pt x="-248" y="38110"/>
                            <a:pt x="3284" y="42356"/>
                          </a:cubicBezTo>
                          <a:cubicBezTo>
                            <a:pt x="6829" y="46616"/>
                            <a:pt x="11747" y="49475"/>
                            <a:pt x="18037" y="50931"/>
                          </a:cubicBezTo>
                          <a:close/>
                          <a:moveTo>
                            <a:pt x="13257" y="71483"/>
                          </a:moveTo>
                          <a:cubicBezTo>
                            <a:pt x="13257" y="66508"/>
                            <a:pt x="14816" y="62626"/>
                            <a:pt x="17934" y="59836"/>
                          </a:cubicBezTo>
                          <a:cubicBezTo>
                            <a:pt x="21065" y="57047"/>
                            <a:pt x="25452" y="55652"/>
                            <a:pt x="31094" y="55652"/>
                          </a:cubicBezTo>
                          <a:cubicBezTo>
                            <a:pt x="36709" y="55652"/>
                            <a:pt x="41095" y="57047"/>
                            <a:pt x="44254" y="59836"/>
                          </a:cubicBezTo>
                          <a:cubicBezTo>
                            <a:pt x="47427" y="62626"/>
                            <a:pt x="49014" y="66508"/>
                            <a:pt x="49014" y="71483"/>
                          </a:cubicBezTo>
                          <a:cubicBezTo>
                            <a:pt x="49014" y="76471"/>
                            <a:pt x="47427" y="80360"/>
                            <a:pt x="44254" y="83150"/>
                          </a:cubicBezTo>
                          <a:cubicBezTo>
                            <a:pt x="41095" y="85939"/>
                            <a:pt x="36709" y="87334"/>
                            <a:pt x="31094" y="87334"/>
                          </a:cubicBezTo>
                          <a:cubicBezTo>
                            <a:pt x="25452" y="87334"/>
                            <a:pt x="21065" y="85939"/>
                            <a:pt x="17934" y="83150"/>
                          </a:cubicBezTo>
                          <a:cubicBezTo>
                            <a:pt x="14816" y="80360"/>
                            <a:pt x="13257" y="76471"/>
                            <a:pt x="13257" y="7148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Freeform 96">
                      <a:extLst>
                        <a:ext uri="{FF2B5EF4-FFF2-40B4-BE49-F238E27FC236}">
                          <a16:creationId xmlns:a16="http://schemas.microsoft.com/office/drawing/2014/main" id="{9B7E2B5A-D606-D195-A42A-990B6B17B66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393" y="2088823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156 h 16366"/>
                        <a:gd name="connsiteX1" fmla="*/ 12670 w 13656"/>
                        <a:gd name="connsiteY1" fmla="*/ 16156 h 16366"/>
                        <a:gd name="connsiteX2" fmla="*/ 12670 w 13656"/>
                        <a:gd name="connsiteY2" fmla="*/ -210 h 16366"/>
                        <a:gd name="connsiteX3" fmla="*/ -987 w 13656"/>
                        <a:gd name="connsiteY3" fmla="*/ -210 h 16366"/>
                        <a:gd name="connsiteX4" fmla="*/ -987 w 13656"/>
                        <a:gd name="connsiteY4" fmla="*/ 16156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156"/>
                          </a:moveTo>
                          <a:lnTo>
                            <a:pt x="12670" y="16156"/>
                          </a:lnTo>
                          <a:lnTo>
                            <a:pt x="12670" y="-210"/>
                          </a:lnTo>
                          <a:lnTo>
                            <a:pt x="-987" y="-210"/>
                          </a:lnTo>
                          <a:lnTo>
                            <a:pt x="-987" y="16156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 97">
                      <a:extLst>
                        <a:ext uri="{FF2B5EF4-FFF2-40B4-BE49-F238E27FC236}">
                          <a16:creationId xmlns:a16="http://schemas.microsoft.com/office/drawing/2014/main" id="{EC4516D7-7FDA-C6C5-3B11-FC59AA8A3C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8067" y="2007278"/>
                      <a:ext cx="66732" cy="99787"/>
                    </a:xfrm>
                    <a:custGeom>
                      <a:avLst/>
                      <a:gdLst>
                        <a:gd name="connsiteX0" fmla="*/ 31355 w 66732"/>
                        <a:gd name="connsiteY0" fmla="*/ 87334 h 99787"/>
                        <a:gd name="connsiteX1" fmla="*/ 16188 w 66732"/>
                        <a:gd name="connsiteY1" fmla="*/ 77440 h 99787"/>
                        <a:gd name="connsiteX2" fmla="*/ 11118 w 66732"/>
                        <a:gd name="connsiteY2" fmla="*/ 47716 h 99787"/>
                        <a:gd name="connsiteX3" fmla="*/ 16188 w 66732"/>
                        <a:gd name="connsiteY3" fmla="*/ 18054 h 99787"/>
                        <a:gd name="connsiteX4" fmla="*/ 31355 w 66732"/>
                        <a:gd name="connsiteY4" fmla="*/ 8159 h 99787"/>
                        <a:gd name="connsiteX5" fmla="*/ 46585 w 66732"/>
                        <a:gd name="connsiteY5" fmla="*/ 18054 h 99787"/>
                        <a:gd name="connsiteX6" fmla="*/ 51675 w 66732"/>
                        <a:gd name="connsiteY6" fmla="*/ 47716 h 99787"/>
                        <a:gd name="connsiteX7" fmla="*/ 46585 w 66732"/>
                        <a:gd name="connsiteY7" fmla="*/ 77440 h 99787"/>
                        <a:gd name="connsiteX8" fmla="*/ 31355 w 66732"/>
                        <a:gd name="connsiteY8" fmla="*/ 87334 h 99787"/>
                        <a:gd name="connsiteX9" fmla="*/ 31355 w 66732"/>
                        <a:gd name="connsiteY9" fmla="*/ 97641 h 99787"/>
                        <a:gd name="connsiteX10" fmla="*/ 56165 w 66732"/>
                        <a:gd name="connsiteY10" fmla="*/ 84840 h 99787"/>
                        <a:gd name="connsiteX11" fmla="*/ 64732 w 66732"/>
                        <a:gd name="connsiteY11" fmla="*/ 47716 h 99787"/>
                        <a:gd name="connsiteX12" fmla="*/ 56165 w 66732"/>
                        <a:gd name="connsiteY12" fmla="*/ 10633 h 99787"/>
                        <a:gd name="connsiteX13" fmla="*/ 31355 w 66732"/>
                        <a:gd name="connsiteY13" fmla="*/ -2147 h 99787"/>
                        <a:gd name="connsiteX14" fmla="*/ 6566 w 66732"/>
                        <a:gd name="connsiteY14" fmla="*/ 10633 h 99787"/>
                        <a:gd name="connsiteX15" fmla="*/ -2001 w 66732"/>
                        <a:gd name="connsiteY15" fmla="*/ 47716 h 99787"/>
                        <a:gd name="connsiteX16" fmla="*/ 6566 w 66732"/>
                        <a:gd name="connsiteY16" fmla="*/ 84840 h 99787"/>
                        <a:gd name="connsiteX17" fmla="*/ 31355 w 66732"/>
                        <a:gd name="connsiteY17" fmla="*/ 97641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55" y="87334"/>
                          </a:moveTo>
                          <a:cubicBezTo>
                            <a:pt x="24637" y="87334"/>
                            <a:pt x="19581" y="84036"/>
                            <a:pt x="16188" y="77440"/>
                          </a:cubicBezTo>
                          <a:cubicBezTo>
                            <a:pt x="12808" y="70857"/>
                            <a:pt x="11118" y="60949"/>
                            <a:pt x="11118" y="47716"/>
                          </a:cubicBezTo>
                          <a:cubicBezTo>
                            <a:pt x="11118" y="34537"/>
                            <a:pt x="12808" y="24650"/>
                            <a:pt x="16188" y="18054"/>
                          </a:cubicBezTo>
                          <a:cubicBezTo>
                            <a:pt x="19581" y="11457"/>
                            <a:pt x="24637" y="8159"/>
                            <a:pt x="31355" y="8159"/>
                          </a:cubicBezTo>
                          <a:cubicBezTo>
                            <a:pt x="38128" y="8159"/>
                            <a:pt x="43205" y="11457"/>
                            <a:pt x="46585" y="18054"/>
                          </a:cubicBezTo>
                          <a:cubicBezTo>
                            <a:pt x="49978" y="24650"/>
                            <a:pt x="51675" y="34537"/>
                            <a:pt x="51675" y="47716"/>
                          </a:cubicBezTo>
                          <a:cubicBezTo>
                            <a:pt x="51675" y="60949"/>
                            <a:pt x="49978" y="70857"/>
                            <a:pt x="46585" y="77440"/>
                          </a:cubicBezTo>
                          <a:cubicBezTo>
                            <a:pt x="43205" y="84036"/>
                            <a:pt x="38128" y="87334"/>
                            <a:pt x="31355" y="87334"/>
                          </a:cubicBezTo>
                          <a:close/>
                          <a:moveTo>
                            <a:pt x="31355" y="97641"/>
                          </a:moveTo>
                          <a:cubicBezTo>
                            <a:pt x="42184" y="97641"/>
                            <a:pt x="50454" y="93374"/>
                            <a:pt x="56165" y="84840"/>
                          </a:cubicBezTo>
                          <a:cubicBezTo>
                            <a:pt x="61876" y="76320"/>
                            <a:pt x="64732" y="63945"/>
                            <a:pt x="64732" y="47716"/>
                          </a:cubicBezTo>
                          <a:cubicBezTo>
                            <a:pt x="64732" y="31528"/>
                            <a:pt x="61876" y="19167"/>
                            <a:pt x="56165" y="10633"/>
                          </a:cubicBezTo>
                          <a:cubicBezTo>
                            <a:pt x="50454" y="2113"/>
                            <a:pt x="42184" y="-2147"/>
                            <a:pt x="31355" y="-2147"/>
                          </a:cubicBezTo>
                          <a:cubicBezTo>
                            <a:pt x="20540" y="-2147"/>
                            <a:pt x="12277" y="2113"/>
                            <a:pt x="6566" y="10633"/>
                          </a:cubicBezTo>
                          <a:cubicBezTo>
                            <a:pt x="855" y="19167"/>
                            <a:pt x="-2001" y="31528"/>
                            <a:pt x="-2001" y="47716"/>
                          </a:cubicBezTo>
                          <a:cubicBezTo>
                            <a:pt x="-2001" y="63945"/>
                            <a:pt x="855" y="76320"/>
                            <a:pt x="6566" y="84840"/>
                          </a:cubicBezTo>
                          <a:cubicBezTo>
                            <a:pt x="12277" y="93374"/>
                            <a:pt x="20540" y="97641"/>
                            <a:pt x="31355" y="9764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99" name="Graphic 176">
                  <a:extLst>
                    <a:ext uri="{FF2B5EF4-FFF2-40B4-BE49-F238E27FC236}">
                      <a16:creationId xmlns:a16="http://schemas.microsoft.com/office/drawing/2014/main" id="{3F14A007-739A-5EB7-9621-527C7D467C5F}"/>
                    </a:ext>
                  </a:extLst>
                </p:cNvPr>
                <p:cNvGrpSpPr/>
                <p:nvPr/>
              </p:nvGrpSpPr>
              <p:grpSpPr>
                <a:xfrm>
                  <a:off x="433271" y="1607683"/>
                  <a:ext cx="352198" cy="104423"/>
                  <a:chOff x="433271" y="1607683"/>
                  <a:chExt cx="352198" cy="104423"/>
                </a:xfrm>
                <a:solidFill>
                  <a:srgbClr val="000000"/>
                </a:solidFill>
              </p:grpSpPr>
              <p:sp>
                <p:nvSpPr>
                  <p:cNvPr id="100" name="Freeform 99">
                    <a:extLst>
                      <a:ext uri="{FF2B5EF4-FFF2-40B4-BE49-F238E27FC236}">
                        <a16:creationId xmlns:a16="http://schemas.microsoft.com/office/drawing/2014/main" id="{5FB74DC2-5A6F-78A4-1329-CDEE6F34A1D4}"/>
                      </a:ext>
                    </a:extLst>
                  </p:cNvPr>
                  <p:cNvSpPr/>
                  <p:nvPr/>
                </p:nvSpPr>
                <p:spPr>
                  <a:xfrm>
                    <a:off x="746696" y="1655473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140 h 9423"/>
                      <a:gd name="connsiteX1" fmla="*/ 45 w 33107"/>
                      <a:gd name="connsiteY1" fmla="*/ 140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140"/>
                        </a:moveTo>
                        <a:lnTo>
                          <a:pt x="45" y="140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1" name="Graphic 176">
                    <a:extLst>
                      <a:ext uri="{FF2B5EF4-FFF2-40B4-BE49-F238E27FC236}">
                        <a16:creationId xmlns:a16="http://schemas.microsoft.com/office/drawing/2014/main" id="{7A82686A-2D14-1D95-C4FE-FE87D4AB260A}"/>
                      </a:ext>
                    </a:extLst>
                  </p:cNvPr>
                  <p:cNvGrpSpPr/>
                  <p:nvPr/>
                </p:nvGrpSpPr>
                <p:grpSpPr>
                  <a:xfrm>
                    <a:off x="433271" y="1607683"/>
                    <a:ext cx="275965" cy="104423"/>
                    <a:chOff x="433271" y="1607683"/>
                    <a:chExt cx="275965" cy="104423"/>
                  </a:xfrm>
                  <a:solidFill>
                    <a:srgbClr val="000000"/>
                  </a:solidFill>
                </p:grpSpPr>
                <p:sp>
                  <p:nvSpPr>
                    <p:cNvPr id="102" name="Freeform 101">
                      <a:extLst>
                        <a:ext uri="{FF2B5EF4-FFF2-40B4-BE49-F238E27FC236}">
                          <a16:creationId xmlns:a16="http://schemas.microsoft.com/office/drawing/2014/main" id="{47284174-5B22-33AE-3DEA-411D8DDA7F7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33271" y="1609414"/>
                      <a:ext cx="57482" cy="96180"/>
                    </a:xfrm>
                    <a:custGeom>
                      <a:avLst/>
                      <a:gdLst>
                        <a:gd name="connsiteX0" fmla="*/ -197 w 57482"/>
                        <a:gd name="connsiteY0" fmla="*/ 8752 h 96180"/>
                        <a:gd name="connsiteX1" fmla="*/ 21136 w 57482"/>
                        <a:gd name="connsiteY1" fmla="*/ 8752 h 96180"/>
                        <a:gd name="connsiteX2" fmla="*/ 21136 w 57482"/>
                        <a:gd name="connsiteY2" fmla="*/ 82135 h 96180"/>
                        <a:gd name="connsiteX3" fmla="*/ -2080 w 57482"/>
                        <a:gd name="connsiteY3" fmla="*/ 77497 h 96180"/>
                        <a:gd name="connsiteX4" fmla="*/ -2080 w 57482"/>
                        <a:gd name="connsiteY4" fmla="*/ 89349 h 96180"/>
                        <a:gd name="connsiteX5" fmla="*/ 21012 w 57482"/>
                        <a:gd name="connsiteY5" fmla="*/ 93987 h 96180"/>
                        <a:gd name="connsiteX6" fmla="*/ 34069 w 57482"/>
                        <a:gd name="connsiteY6" fmla="*/ 93987 h 96180"/>
                        <a:gd name="connsiteX7" fmla="*/ 34069 w 57482"/>
                        <a:gd name="connsiteY7" fmla="*/ 8752 h 96180"/>
                        <a:gd name="connsiteX8" fmla="*/ 55403 w 57482"/>
                        <a:gd name="connsiteY8" fmla="*/ 8752 h 96180"/>
                        <a:gd name="connsiteX9" fmla="*/ 55403 w 57482"/>
                        <a:gd name="connsiteY9" fmla="*/ -2193 h 96180"/>
                        <a:gd name="connsiteX10" fmla="*/ -197 w 57482"/>
                        <a:gd name="connsiteY10" fmla="*/ -2193 h 96180"/>
                        <a:gd name="connsiteX11" fmla="*/ -197 w 57482"/>
                        <a:gd name="connsiteY11" fmla="*/ 8752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57482" h="96180">
                          <a:moveTo>
                            <a:pt x="-197" y="8752"/>
                          </a:moveTo>
                          <a:lnTo>
                            <a:pt x="21136" y="8752"/>
                          </a:lnTo>
                          <a:lnTo>
                            <a:pt x="21136" y="82135"/>
                          </a:lnTo>
                          <a:lnTo>
                            <a:pt x="-2080" y="77497"/>
                          </a:lnTo>
                          <a:lnTo>
                            <a:pt x="-2080" y="89349"/>
                          </a:lnTo>
                          <a:lnTo>
                            <a:pt x="21012" y="93987"/>
                          </a:lnTo>
                          <a:lnTo>
                            <a:pt x="34069" y="93987"/>
                          </a:lnTo>
                          <a:lnTo>
                            <a:pt x="34069" y="8752"/>
                          </a:lnTo>
                          <a:lnTo>
                            <a:pt x="55403" y="8752"/>
                          </a:lnTo>
                          <a:lnTo>
                            <a:pt x="55403" y="-2193"/>
                          </a:lnTo>
                          <a:lnTo>
                            <a:pt x="-197" y="-2193"/>
                          </a:lnTo>
                          <a:lnTo>
                            <a:pt x="-197" y="875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3" name="Freeform 102">
                      <a:extLst>
                        <a:ext uri="{FF2B5EF4-FFF2-40B4-BE49-F238E27FC236}">
                          <a16:creationId xmlns:a16="http://schemas.microsoft.com/office/drawing/2014/main" id="{352C9F62-B895-DEA7-CCA4-A08675D2FCB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2230" y="1607683"/>
                      <a:ext cx="66670" cy="99787"/>
                    </a:xfrm>
                    <a:custGeom>
                      <a:avLst/>
                      <a:gdLst>
                        <a:gd name="connsiteX0" fmla="*/ 32436 w 66670"/>
                        <a:gd name="connsiteY0" fmla="*/ 52950 h 99787"/>
                        <a:gd name="connsiteX1" fmla="*/ 18489 w 66670"/>
                        <a:gd name="connsiteY1" fmla="*/ 46952 h 99787"/>
                        <a:gd name="connsiteX2" fmla="*/ 13358 w 66670"/>
                        <a:gd name="connsiteY2" fmla="*/ 30544 h 99787"/>
                        <a:gd name="connsiteX3" fmla="*/ 18489 w 66670"/>
                        <a:gd name="connsiteY3" fmla="*/ 14136 h 99787"/>
                        <a:gd name="connsiteX4" fmla="*/ 32436 w 66670"/>
                        <a:gd name="connsiteY4" fmla="*/ 8117 h 99787"/>
                        <a:gd name="connsiteX5" fmla="*/ 46362 w 66670"/>
                        <a:gd name="connsiteY5" fmla="*/ 14136 h 99787"/>
                        <a:gd name="connsiteX6" fmla="*/ 51493 w 66670"/>
                        <a:gd name="connsiteY6" fmla="*/ 30544 h 99787"/>
                        <a:gd name="connsiteX7" fmla="*/ 46362 w 66670"/>
                        <a:gd name="connsiteY7" fmla="*/ 46952 h 99787"/>
                        <a:gd name="connsiteX8" fmla="*/ 32436 w 66670"/>
                        <a:gd name="connsiteY8" fmla="*/ 52950 h 99787"/>
                        <a:gd name="connsiteX9" fmla="*/ 58363 w 66670"/>
                        <a:gd name="connsiteY9" fmla="*/ 93743 h 99787"/>
                        <a:gd name="connsiteX10" fmla="*/ 58363 w 66670"/>
                        <a:gd name="connsiteY10" fmla="*/ 81891 h 99787"/>
                        <a:gd name="connsiteX11" fmla="*/ 48431 w 66670"/>
                        <a:gd name="connsiteY11" fmla="*/ 85416 h 99787"/>
                        <a:gd name="connsiteX12" fmla="*/ 38499 w 66670"/>
                        <a:gd name="connsiteY12" fmla="*/ 86653 h 99787"/>
                        <a:gd name="connsiteX13" fmla="*/ 18738 w 66670"/>
                        <a:gd name="connsiteY13" fmla="*/ 77954 h 99787"/>
                        <a:gd name="connsiteX14" fmla="*/ 10957 w 66670"/>
                        <a:gd name="connsiteY14" fmla="*/ 51672 h 99787"/>
                        <a:gd name="connsiteX15" fmla="*/ 20517 w 66670"/>
                        <a:gd name="connsiteY15" fmla="*/ 60268 h 99787"/>
                        <a:gd name="connsiteX16" fmla="*/ 33201 w 66670"/>
                        <a:gd name="connsiteY16" fmla="*/ 63257 h 99787"/>
                        <a:gd name="connsiteX17" fmla="*/ 56191 w 66670"/>
                        <a:gd name="connsiteY17" fmla="*/ 54455 h 99787"/>
                        <a:gd name="connsiteX18" fmla="*/ 64633 w 66670"/>
                        <a:gd name="connsiteY18" fmla="*/ 30544 h 99787"/>
                        <a:gd name="connsiteX19" fmla="*/ 55839 w 66670"/>
                        <a:gd name="connsiteY19" fmla="*/ 6757 h 99787"/>
                        <a:gd name="connsiteX20" fmla="*/ 32436 w 66670"/>
                        <a:gd name="connsiteY20" fmla="*/ -2190 h 99787"/>
                        <a:gd name="connsiteX21" fmla="*/ 6819 w 66670"/>
                        <a:gd name="connsiteY21" fmla="*/ 10591 h 99787"/>
                        <a:gd name="connsiteX22" fmla="*/ -2037 w 66670"/>
                        <a:gd name="connsiteY22" fmla="*/ 47673 h 99787"/>
                        <a:gd name="connsiteX23" fmla="*/ 8826 w 66670"/>
                        <a:gd name="connsiteY23" fmla="*/ 84035 h 99787"/>
                        <a:gd name="connsiteX24" fmla="*/ 37981 w 66670"/>
                        <a:gd name="connsiteY24" fmla="*/ 97598 h 99787"/>
                        <a:gd name="connsiteX25" fmla="*/ 47914 w 66670"/>
                        <a:gd name="connsiteY25" fmla="*/ 96629 h 99787"/>
                        <a:gd name="connsiteX26" fmla="*/ 58363 w 66670"/>
                        <a:gd name="connsiteY26" fmla="*/ 93743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6670" h="99787">
                          <a:moveTo>
                            <a:pt x="32436" y="52950"/>
                          </a:moveTo>
                          <a:cubicBezTo>
                            <a:pt x="26573" y="52950"/>
                            <a:pt x="21924" y="50951"/>
                            <a:pt x="18489" y="46952"/>
                          </a:cubicBezTo>
                          <a:cubicBezTo>
                            <a:pt x="15068" y="42967"/>
                            <a:pt x="13358" y="37497"/>
                            <a:pt x="13358" y="30544"/>
                          </a:cubicBezTo>
                          <a:cubicBezTo>
                            <a:pt x="13358" y="23632"/>
                            <a:pt x="15068" y="18162"/>
                            <a:pt x="18489" y="14136"/>
                          </a:cubicBezTo>
                          <a:cubicBezTo>
                            <a:pt x="21924" y="10123"/>
                            <a:pt x="26573" y="8117"/>
                            <a:pt x="32436" y="8117"/>
                          </a:cubicBezTo>
                          <a:cubicBezTo>
                            <a:pt x="38299" y="8117"/>
                            <a:pt x="42941" y="10123"/>
                            <a:pt x="46362" y="14136"/>
                          </a:cubicBezTo>
                          <a:cubicBezTo>
                            <a:pt x="49783" y="18162"/>
                            <a:pt x="51493" y="23632"/>
                            <a:pt x="51493" y="30544"/>
                          </a:cubicBezTo>
                          <a:cubicBezTo>
                            <a:pt x="51493" y="37497"/>
                            <a:pt x="49783" y="42967"/>
                            <a:pt x="46362" y="46952"/>
                          </a:cubicBezTo>
                          <a:cubicBezTo>
                            <a:pt x="42941" y="50951"/>
                            <a:pt x="38299" y="52950"/>
                            <a:pt x="32436" y="52950"/>
                          </a:cubicBezTo>
                          <a:close/>
                          <a:moveTo>
                            <a:pt x="58363" y="93743"/>
                          </a:moveTo>
                          <a:lnTo>
                            <a:pt x="58363" y="81891"/>
                          </a:lnTo>
                          <a:cubicBezTo>
                            <a:pt x="55080" y="83430"/>
                            <a:pt x="51769" y="84605"/>
                            <a:pt x="48431" y="85416"/>
                          </a:cubicBezTo>
                          <a:cubicBezTo>
                            <a:pt x="45093" y="86240"/>
                            <a:pt x="41782" y="86653"/>
                            <a:pt x="38499" y="86653"/>
                          </a:cubicBezTo>
                          <a:cubicBezTo>
                            <a:pt x="29877" y="86653"/>
                            <a:pt x="23290" y="83753"/>
                            <a:pt x="18738" y="77954"/>
                          </a:cubicBezTo>
                          <a:cubicBezTo>
                            <a:pt x="14199" y="72155"/>
                            <a:pt x="11606" y="63394"/>
                            <a:pt x="10957" y="51672"/>
                          </a:cubicBezTo>
                          <a:cubicBezTo>
                            <a:pt x="13496" y="55410"/>
                            <a:pt x="16682" y="58275"/>
                            <a:pt x="20517" y="60268"/>
                          </a:cubicBezTo>
                          <a:cubicBezTo>
                            <a:pt x="24366" y="62261"/>
                            <a:pt x="28594" y="63257"/>
                            <a:pt x="33201" y="63257"/>
                          </a:cubicBezTo>
                          <a:cubicBezTo>
                            <a:pt x="42899" y="63257"/>
                            <a:pt x="50562" y="60323"/>
                            <a:pt x="56191" y="54455"/>
                          </a:cubicBezTo>
                          <a:cubicBezTo>
                            <a:pt x="61819" y="48601"/>
                            <a:pt x="64633" y="40631"/>
                            <a:pt x="64633" y="30544"/>
                          </a:cubicBezTo>
                          <a:cubicBezTo>
                            <a:pt x="64633" y="20663"/>
                            <a:pt x="61701" y="12734"/>
                            <a:pt x="55839" y="6757"/>
                          </a:cubicBezTo>
                          <a:cubicBezTo>
                            <a:pt x="49976" y="792"/>
                            <a:pt x="42175" y="-2190"/>
                            <a:pt x="32436" y="-2190"/>
                          </a:cubicBezTo>
                          <a:cubicBezTo>
                            <a:pt x="21262" y="-2190"/>
                            <a:pt x="12723" y="2070"/>
                            <a:pt x="6819" y="10591"/>
                          </a:cubicBezTo>
                          <a:cubicBezTo>
                            <a:pt x="915" y="19124"/>
                            <a:pt x="-2037" y="31485"/>
                            <a:pt x="-2037" y="47673"/>
                          </a:cubicBezTo>
                          <a:cubicBezTo>
                            <a:pt x="-2037" y="62872"/>
                            <a:pt x="1584" y="74992"/>
                            <a:pt x="8826" y="84035"/>
                          </a:cubicBezTo>
                          <a:cubicBezTo>
                            <a:pt x="16068" y="93077"/>
                            <a:pt x="25787" y="97598"/>
                            <a:pt x="37981" y="97598"/>
                          </a:cubicBezTo>
                          <a:cubicBezTo>
                            <a:pt x="41265" y="97598"/>
                            <a:pt x="44575" y="97275"/>
                            <a:pt x="47914" y="96629"/>
                          </a:cubicBezTo>
                          <a:cubicBezTo>
                            <a:pt x="51252" y="95983"/>
                            <a:pt x="54735" y="95021"/>
                            <a:pt x="58363" y="9374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4" name="Freeform 103">
                      <a:extLst>
                        <a:ext uri="{FF2B5EF4-FFF2-40B4-BE49-F238E27FC236}">
                          <a16:creationId xmlns:a16="http://schemas.microsoft.com/office/drawing/2014/main" id="{03DE5E16-DED0-7080-3752-A7A488FFABD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390" y="1689228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114 h 16366"/>
                        <a:gd name="connsiteX1" fmla="*/ 12670 w 13656"/>
                        <a:gd name="connsiteY1" fmla="*/ 16114 h 16366"/>
                        <a:gd name="connsiteX2" fmla="*/ 12670 w 13656"/>
                        <a:gd name="connsiteY2" fmla="*/ -253 h 16366"/>
                        <a:gd name="connsiteX3" fmla="*/ -987 w 13656"/>
                        <a:gd name="connsiteY3" fmla="*/ -253 h 16366"/>
                        <a:gd name="connsiteX4" fmla="*/ -987 w 13656"/>
                        <a:gd name="connsiteY4" fmla="*/ 16114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114"/>
                          </a:moveTo>
                          <a:lnTo>
                            <a:pt x="12670" y="16114"/>
                          </a:lnTo>
                          <a:lnTo>
                            <a:pt x="12670" y="-253"/>
                          </a:lnTo>
                          <a:lnTo>
                            <a:pt x="-987" y="-253"/>
                          </a:lnTo>
                          <a:lnTo>
                            <a:pt x="-987" y="161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05" name="Freeform 104">
                      <a:extLst>
                        <a:ext uri="{FF2B5EF4-FFF2-40B4-BE49-F238E27FC236}">
                          <a16:creationId xmlns:a16="http://schemas.microsoft.com/office/drawing/2014/main" id="{352D9740-3D5E-4A45-37CE-088E31EA4A6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8064" y="1607683"/>
                      <a:ext cx="66732" cy="99787"/>
                    </a:xfrm>
                    <a:custGeom>
                      <a:avLst/>
                      <a:gdLst>
                        <a:gd name="connsiteX0" fmla="*/ 31355 w 66732"/>
                        <a:gd name="connsiteY0" fmla="*/ 87292 h 99787"/>
                        <a:gd name="connsiteX1" fmla="*/ 16188 w 66732"/>
                        <a:gd name="connsiteY1" fmla="*/ 77397 h 99787"/>
                        <a:gd name="connsiteX2" fmla="*/ 11118 w 66732"/>
                        <a:gd name="connsiteY2" fmla="*/ 47673 h 99787"/>
                        <a:gd name="connsiteX3" fmla="*/ 16188 w 66732"/>
                        <a:gd name="connsiteY3" fmla="*/ 18011 h 99787"/>
                        <a:gd name="connsiteX4" fmla="*/ 31355 w 66732"/>
                        <a:gd name="connsiteY4" fmla="*/ 8117 h 99787"/>
                        <a:gd name="connsiteX5" fmla="*/ 46585 w 66732"/>
                        <a:gd name="connsiteY5" fmla="*/ 18011 h 99787"/>
                        <a:gd name="connsiteX6" fmla="*/ 51675 w 66732"/>
                        <a:gd name="connsiteY6" fmla="*/ 47673 h 99787"/>
                        <a:gd name="connsiteX7" fmla="*/ 46585 w 66732"/>
                        <a:gd name="connsiteY7" fmla="*/ 77397 h 99787"/>
                        <a:gd name="connsiteX8" fmla="*/ 31355 w 66732"/>
                        <a:gd name="connsiteY8" fmla="*/ 87292 h 99787"/>
                        <a:gd name="connsiteX9" fmla="*/ 31355 w 66732"/>
                        <a:gd name="connsiteY9" fmla="*/ 97598 h 99787"/>
                        <a:gd name="connsiteX10" fmla="*/ 56165 w 66732"/>
                        <a:gd name="connsiteY10" fmla="*/ 84797 h 99787"/>
                        <a:gd name="connsiteX11" fmla="*/ 64732 w 66732"/>
                        <a:gd name="connsiteY11" fmla="*/ 47673 h 99787"/>
                        <a:gd name="connsiteX12" fmla="*/ 56165 w 66732"/>
                        <a:gd name="connsiteY12" fmla="*/ 10591 h 99787"/>
                        <a:gd name="connsiteX13" fmla="*/ 31355 w 66732"/>
                        <a:gd name="connsiteY13" fmla="*/ -2190 h 99787"/>
                        <a:gd name="connsiteX14" fmla="*/ 6566 w 66732"/>
                        <a:gd name="connsiteY14" fmla="*/ 10591 h 99787"/>
                        <a:gd name="connsiteX15" fmla="*/ -2001 w 66732"/>
                        <a:gd name="connsiteY15" fmla="*/ 47673 h 99787"/>
                        <a:gd name="connsiteX16" fmla="*/ 6566 w 66732"/>
                        <a:gd name="connsiteY16" fmla="*/ 84797 h 99787"/>
                        <a:gd name="connsiteX17" fmla="*/ 31355 w 66732"/>
                        <a:gd name="connsiteY17" fmla="*/ 97598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55" y="87292"/>
                          </a:moveTo>
                          <a:cubicBezTo>
                            <a:pt x="24637" y="87292"/>
                            <a:pt x="19581" y="83994"/>
                            <a:pt x="16188" y="77397"/>
                          </a:cubicBezTo>
                          <a:cubicBezTo>
                            <a:pt x="12808" y="70815"/>
                            <a:pt x="11118" y="60907"/>
                            <a:pt x="11118" y="47673"/>
                          </a:cubicBezTo>
                          <a:cubicBezTo>
                            <a:pt x="11118" y="34495"/>
                            <a:pt x="12808" y="24607"/>
                            <a:pt x="16188" y="18011"/>
                          </a:cubicBezTo>
                          <a:cubicBezTo>
                            <a:pt x="19581" y="11415"/>
                            <a:pt x="24637" y="8117"/>
                            <a:pt x="31355" y="8117"/>
                          </a:cubicBezTo>
                          <a:cubicBezTo>
                            <a:pt x="38128" y="8117"/>
                            <a:pt x="43205" y="11415"/>
                            <a:pt x="46585" y="18011"/>
                          </a:cubicBezTo>
                          <a:cubicBezTo>
                            <a:pt x="49978" y="24607"/>
                            <a:pt x="51675" y="34495"/>
                            <a:pt x="51675" y="47673"/>
                          </a:cubicBezTo>
                          <a:cubicBezTo>
                            <a:pt x="51675" y="60907"/>
                            <a:pt x="49978" y="70815"/>
                            <a:pt x="46585" y="77397"/>
                          </a:cubicBezTo>
                          <a:cubicBezTo>
                            <a:pt x="43205" y="83994"/>
                            <a:pt x="38128" y="87292"/>
                            <a:pt x="31355" y="87292"/>
                          </a:cubicBezTo>
                          <a:close/>
                          <a:moveTo>
                            <a:pt x="31355" y="97598"/>
                          </a:moveTo>
                          <a:cubicBezTo>
                            <a:pt x="42184" y="97598"/>
                            <a:pt x="50454" y="93331"/>
                            <a:pt x="56165" y="84797"/>
                          </a:cubicBezTo>
                          <a:cubicBezTo>
                            <a:pt x="61876" y="76277"/>
                            <a:pt x="64732" y="63903"/>
                            <a:pt x="64732" y="47673"/>
                          </a:cubicBezTo>
                          <a:cubicBezTo>
                            <a:pt x="64732" y="31485"/>
                            <a:pt x="61876" y="19124"/>
                            <a:pt x="56165" y="10591"/>
                          </a:cubicBezTo>
                          <a:cubicBezTo>
                            <a:pt x="50454" y="2070"/>
                            <a:pt x="42184" y="-2190"/>
                            <a:pt x="31355" y="-2190"/>
                          </a:cubicBezTo>
                          <a:cubicBezTo>
                            <a:pt x="20540" y="-2190"/>
                            <a:pt x="12277" y="2070"/>
                            <a:pt x="6566" y="10591"/>
                          </a:cubicBezTo>
                          <a:cubicBezTo>
                            <a:pt x="855" y="19124"/>
                            <a:pt x="-2001" y="31485"/>
                            <a:pt x="-2001" y="47673"/>
                          </a:cubicBezTo>
                          <a:cubicBezTo>
                            <a:pt x="-2001" y="63903"/>
                            <a:pt x="855" y="76277"/>
                            <a:pt x="6566" y="84797"/>
                          </a:cubicBezTo>
                          <a:cubicBezTo>
                            <a:pt x="12277" y="93331"/>
                            <a:pt x="20540" y="97598"/>
                            <a:pt x="31355" y="9759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06" name="Graphic 176">
                  <a:extLst>
                    <a:ext uri="{FF2B5EF4-FFF2-40B4-BE49-F238E27FC236}">
                      <a16:creationId xmlns:a16="http://schemas.microsoft.com/office/drawing/2014/main" id="{8FEA5A25-9FD3-FDFC-1524-3938005B2441}"/>
                    </a:ext>
                  </a:extLst>
                </p:cNvPr>
                <p:cNvGrpSpPr/>
                <p:nvPr/>
              </p:nvGrpSpPr>
              <p:grpSpPr>
                <a:xfrm>
                  <a:off x="428429" y="1208087"/>
                  <a:ext cx="357120" cy="104423"/>
                  <a:chOff x="428429" y="1208087"/>
                  <a:chExt cx="357120" cy="104423"/>
                </a:xfrm>
                <a:solidFill>
                  <a:srgbClr val="000000"/>
                </a:solidFill>
              </p:grpSpPr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F5F6BBE6-225C-9889-78BF-D92791326015}"/>
                      </a:ext>
                    </a:extLst>
                  </p:cNvPr>
                  <p:cNvSpPr/>
                  <p:nvPr/>
                </p:nvSpPr>
                <p:spPr>
                  <a:xfrm>
                    <a:off x="746696" y="1255873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97 h 9423"/>
                      <a:gd name="connsiteX1" fmla="*/ 45 w 33107"/>
                      <a:gd name="connsiteY1" fmla="*/ 97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97"/>
                        </a:moveTo>
                        <a:lnTo>
                          <a:pt x="45" y="97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08" name="Graphic 176">
                    <a:extLst>
                      <a:ext uri="{FF2B5EF4-FFF2-40B4-BE49-F238E27FC236}">
                        <a16:creationId xmlns:a16="http://schemas.microsoft.com/office/drawing/2014/main" id="{08CFAB9E-F00B-30FD-BEF3-6AD9A893D27F}"/>
                      </a:ext>
                    </a:extLst>
                  </p:cNvPr>
                  <p:cNvGrpSpPr/>
                  <p:nvPr/>
                </p:nvGrpSpPr>
                <p:grpSpPr>
                  <a:xfrm>
                    <a:off x="428429" y="1208087"/>
                    <a:ext cx="280886" cy="104423"/>
                    <a:chOff x="428429" y="1208087"/>
                    <a:chExt cx="280886" cy="104423"/>
                  </a:xfrm>
                  <a:solidFill>
                    <a:srgbClr val="000000"/>
                  </a:solidFill>
                </p:grpSpPr>
                <p:sp>
                  <p:nvSpPr>
                    <p:cNvPr id="109" name="Freeform 108">
                      <a:extLst>
                        <a:ext uri="{FF2B5EF4-FFF2-40B4-BE49-F238E27FC236}">
                          <a16:creationId xmlns:a16="http://schemas.microsoft.com/office/drawing/2014/main" id="{90651B33-FC8A-41E6-2376-E7E27D5CCE8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8429" y="1208087"/>
                      <a:ext cx="61290" cy="97911"/>
                    </a:xfrm>
                    <a:custGeom>
                      <a:avLst/>
                      <a:gdLst>
                        <a:gd name="connsiteX0" fmla="*/ 13767 w 61290"/>
                        <a:gd name="connsiteY0" fmla="*/ 8668 h 97911"/>
                        <a:gd name="connsiteX1" fmla="*/ 59352 w 61290"/>
                        <a:gd name="connsiteY1" fmla="*/ 8668 h 97911"/>
                        <a:gd name="connsiteX2" fmla="*/ 59352 w 61290"/>
                        <a:gd name="connsiteY2" fmla="*/ -2278 h 97911"/>
                        <a:gd name="connsiteX3" fmla="*/ -1939 w 61290"/>
                        <a:gd name="connsiteY3" fmla="*/ -2278 h 97911"/>
                        <a:gd name="connsiteX4" fmla="*/ -1939 w 61290"/>
                        <a:gd name="connsiteY4" fmla="*/ 8668 h 97911"/>
                        <a:gd name="connsiteX5" fmla="*/ 18319 w 61290"/>
                        <a:gd name="connsiteY5" fmla="*/ 29240 h 97911"/>
                        <a:gd name="connsiteX6" fmla="*/ 34459 w 61290"/>
                        <a:gd name="connsiteY6" fmla="*/ 45916 h 97911"/>
                        <a:gd name="connsiteX7" fmla="*/ 43212 w 61290"/>
                        <a:gd name="connsiteY7" fmla="*/ 57789 h 97911"/>
                        <a:gd name="connsiteX8" fmla="*/ 45716 w 61290"/>
                        <a:gd name="connsiteY8" fmla="*/ 67353 h 97911"/>
                        <a:gd name="connsiteX9" fmla="*/ 40315 w 61290"/>
                        <a:gd name="connsiteY9" fmla="*/ 79845 h 97911"/>
                        <a:gd name="connsiteX10" fmla="*/ 26244 w 61290"/>
                        <a:gd name="connsiteY10" fmla="*/ 84689 h 97911"/>
                        <a:gd name="connsiteX11" fmla="*/ 13270 w 61290"/>
                        <a:gd name="connsiteY11" fmla="*/ 82566 h 97911"/>
                        <a:gd name="connsiteX12" fmla="*/ -1297 w 61290"/>
                        <a:gd name="connsiteY12" fmla="*/ 76114 h 97911"/>
                        <a:gd name="connsiteX13" fmla="*/ -1297 w 61290"/>
                        <a:gd name="connsiteY13" fmla="*/ 89265 h 97911"/>
                        <a:gd name="connsiteX14" fmla="*/ 13436 w 61290"/>
                        <a:gd name="connsiteY14" fmla="*/ 94026 h 97911"/>
                        <a:gd name="connsiteX15" fmla="*/ 25996 w 61290"/>
                        <a:gd name="connsiteY15" fmla="*/ 95634 h 97911"/>
                        <a:gd name="connsiteX16" fmla="*/ 49916 w 61290"/>
                        <a:gd name="connsiteY16" fmla="*/ 88152 h 97911"/>
                        <a:gd name="connsiteX17" fmla="*/ 58835 w 61290"/>
                        <a:gd name="connsiteY17" fmla="*/ 68198 h 97911"/>
                        <a:gd name="connsiteX18" fmla="*/ 56600 w 61290"/>
                        <a:gd name="connsiteY18" fmla="*/ 56944 h 97911"/>
                        <a:gd name="connsiteX19" fmla="*/ 48488 w 61290"/>
                        <a:gd name="connsiteY19" fmla="*/ 44432 h 97911"/>
                        <a:gd name="connsiteX20" fmla="*/ 38204 w 61290"/>
                        <a:gd name="connsiteY20" fmla="*/ 33630 h 97911"/>
                        <a:gd name="connsiteX21" fmla="*/ 13767 w 61290"/>
                        <a:gd name="connsiteY21" fmla="*/ 8668 h 97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1">
                          <a:moveTo>
                            <a:pt x="13767" y="8668"/>
                          </a:moveTo>
                          <a:lnTo>
                            <a:pt x="59352" y="8668"/>
                          </a:lnTo>
                          <a:lnTo>
                            <a:pt x="59352" y="-2278"/>
                          </a:lnTo>
                          <a:lnTo>
                            <a:pt x="-1939" y="-2278"/>
                          </a:lnTo>
                          <a:lnTo>
                            <a:pt x="-1939" y="8668"/>
                          </a:lnTo>
                          <a:cubicBezTo>
                            <a:pt x="3014" y="13780"/>
                            <a:pt x="9766" y="20637"/>
                            <a:pt x="18319" y="29240"/>
                          </a:cubicBezTo>
                          <a:cubicBezTo>
                            <a:pt x="26886" y="37856"/>
                            <a:pt x="32266" y="43415"/>
                            <a:pt x="34459" y="45916"/>
                          </a:cubicBezTo>
                          <a:cubicBezTo>
                            <a:pt x="38639" y="50588"/>
                            <a:pt x="41557" y="54546"/>
                            <a:pt x="43212" y="57789"/>
                          </a:cubicBezTo>
                          <a:cubicBezTo>
                            <a:pt x="44881" y="61032"/>
                            <a:pt x="45716" y="64220"/>
                            <a:pt x="45716" y="67353"/>
                          </a:cubicBezTo>
                          <a:cubicBezTo>
                            <a:pt x="45716" y="72465"/>
                            <a:pt x="43915" y="76629"/>
                            <a:pt x="40315" y="79845"/>
                          </a:cubicBezTo>
                          <a:cubicBezTo>
                            <a:pt x="36715" y="83074"/>
                            <a:pt x="32024" y="84689"/>
                            <a:pt x="26244" y="84689"/>
                          </a:cubicBezTo>
                          <a:cubicBezTo>
                            <a:pt x="22147" y="84689"/>
                            <a:pt x="17823" y="83981"/>
                            <a:pt x="13270" y="82566"/>
                          </a:cubicBezTo>
                          <a:cubicBezTo>
                            <a:pt x="8732" y="81150"/>
                            <a:pt x="3876" y="79000"/>
                            <a:pt x="-1297" y="76114"/>
                          </a:cubicBezTo>
                          <a:lnTo>
                            <a:pt x="-1297" y="89265"/>
                          </a:lnTo>
                          <a:cubicBezTo>
                            <a:pt x="3959" y="91367"/>
                            <a:pt x="8870" y="92955"/>
                            <a:pt x="13436" y="94026"/>
                          </a:cubicBezTo>
                          <a:cubicBezTo>
                            <a:pt x="18016" y="95098"/>
                            <a:pt x="22202" y="95634"/>
                            <a:pt x="25996" y="95634"/>
                          </a:cubicBezTo>
                          <a:cubicBezTo>
                            <a:pt x="35997" y="95634"/>
                            <a:pt x="43971" y="93140"/>
                            <a:pt x="49916" y="88152"/>
                          </a:cubicBezTo>
                          <a:cubicBezTo>
                            <a:pt x="55862" y="83177"/>
                            <a:pt x="58835" y="76526"/>
                            <a:pt x="58835" y="68198"/>
                          </a:cubicBezTo>
                          <a:cubicBezTo>
                            <a:pt x="58835" y="64241"/>
                            <a:pt x="58090" y="60489"/>
                            <a:pt x="56600" y="56944"/>
                          </a:cubicBezTo>
                          <a:cubicBezTo>
                            <a:pt x="55124" y="53412"/>
                            <a:pt x="52420" y="49241"/>
                            <a:pt x="48488" y="44432"/>
                          </a:cubicBezTo>
                          <a:cubicBezTo>
                            <a:pt x="47412" y="43181"/>
                            <a:pt x="43984" y="39581"/>
                            <a:pt x="38204" y="33630"/>
                          </a:cubicBezTo>
                          <a:cubicBezTo>
                            <a:pt x="32438" y="27680"/>
                            <a:pt x="24292" y="19359"/>
                            <a:pt x="13767" y="8668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0" name="Freeform 109">
                      <a:extLst>
                        <a:ext uri="{FF2B5EF4-FFF2-40B4-BE49-F238E27FC236}">
                          <a16:creationId xmlns:a16="http://schemas.microsoft.com/office/drawing/2014/main" id="{CD3C0A64-6A21-0735-C6A1-C7E0B5D76B3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09457" y="1209818"/>
                      <a:ext cx="70353" cy="96180"/>
                    </a:xfrm>
                    <a:custGeom>
                      <a:avLst/>
                      <a:gdLst>
                        <a:gd name="connsiteX0" fmla="*/ 41585 w 70353"/>
                        <a:gd name="connsiteY0" fmla="*/ 82608 h 96180"/>
                        <a:gd name="connsiteX1" fmla="*/ 8602 w 70353"/>
                        <a:gd name="connsiteY1" fmla="*/ 31261 h 96180"/>
                        <a:gd name="connsiteX2" fmla="*/ 41585 w 70353"/>
                        <a:gd name="connsiteY2" fmla="*/ 31261 h 96180"/>
                        <a:gd name="connsiteX3" fmla="*/ 41585 w 70353"/>
                        <a:gd name="connsiteY3" fmla="*/ 82608 h 96180"/>
                        <a:gd name="connsiteX4" fmla="*/ 38150 w 70353"/>
                        <a:gd name="connsiteY4" fmla="*/ 93945 h 96180"/>
                        <a:gd name="connsiteX5" fmla="*/ 54580 w 70353"/>
                        <a:gd name="connsiteY5" fmla="*/ 93945 h 96180"/>
                        <a:gd name="connsiteX6" fmla="*/ 54580 w 70353"/>
                        <a:gd name="connsiteY6" fmla="*/ 31261 h 96180"/>
                        <a:gd name="connsiteX7" fmla="*/ 68361 w 70353"/>
                        <a:gd name="connsiteY7" fmla="*/ 31261 h 96180"/>
                        <a:gd name="connsiteX8" fmla="*/ 68361 w 70353"/>
                        <a:gd name="connsiteY8" fmla="*/ 20439 h 96180"/>
                        <a:gd name="connsiteX9" fmla="*/ 54580 w 70353"/>
                        <a:gd name="connsiteY9" fmla="*/ 20439 h 96180"/>
                        <a:gd name="connsiteX10" fmla="*/ 54580 w 70353"/>
                        <a:gd name="connsiteY10" fmla="*/ -2235 h 96180"/>
                        <a:gd name="connsiteX11" fmla="*/ 41585 w 70353"/>
                        <a:gd name="connsiteY11" fmla="*/ -2235 h 96180"/>
                        <a:gd name="connsiteX12" fmla="*/ 41585 w 70353"/>
                        <a:gd name="connsiteY12" fmla="*/ 20439 h 96180"/>
                        <a:gd name="connsiteX13" fmla="*/ -1992 w 70353"/>
                        <a:gd name="connsiteY13" fmla="*/ 20439 h 96180"/>
                        <a:gd name="connsiteX14" fmla="*/ -1992 w 70353"/>
                        <a:gd name="connsiteY14" fmla="*/ 32992 h 96180"/>
                        <a:gd name="connsiteX15" fmla="*/ 38150 w 70353"/>
                        <a:gd name="connsiteY15" fmla="*/ 93945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3" h="96180">
                          <a:moveTo>
                            <a:pt x="41585" y="82608"/>
                          </a:moveTo>
                          <a:lnTo>
                            <a:pt x="8602" y="31261"/>
                          </a:lnTo>
                          <a:lnTo>
                            <a:pt x="41585" y="31261"/>
                          </a:lnTo>
                          <a:lnTo>
                            <a:pt x="41585" y="82608"/>
                          </a:lnTo>
                          <a:close/>
                          <a:moveTo>
                            <a:pt x="38150" y="93945"/>
                          </a:moveTo>
                          <a:lnTo>
                            <a:pt x="54580" y="93945"/>
                          </a:lnTo>
                          <a:lnTo>
                            <a:pt x="54580" y="31261"/>
                          </a:lnTo>
                          <a:lnTo>
                            <a:pt x="68361" y="31261"/>
                          </a:lnTo>
                          <a:lnTo>
                            <a:pt x="68361" y="20439"/>
                          </a:lnTo>
                          <a:lnTo>
                            <a:pt x="54580" y="20439"/>
                          </a:lnTo>
                          <a:lnTo>
                            <a:pt x="54580" y="-2235"/>
                          </a:lnTo>
                          <a:lnTo>
                            <a:pt x="41585" y="-2235"/>
                          </a:lnTo>
                          <a:lnTo>
                            <a:pt x="41585" y="20439"/>
                          </a:lnTo>
                          <a:lnTo>
                            <a:pt x="-1992" y="20439"/>
                          </a:lnTo>
                          <a:lnTo>
                            <a:pt x="-1992" y="32992"/>
                          </a:lnTo>
                          <a:lnTo>
                            <a:pt x="38150" y="93945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1" name="Freeform 110">
                      <a:extLst>
                        <a:ext uri="{FF2B5EF4-FFF2-40B4-BE49-F238E27FC236}">
                          <a16:creationId xmlns:a16="http://schemas.microsoft.com/office/drawing/2014/main" id="{3C83965E-6FBD-E499-926E-2ECE75765C7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390" y="1289632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072 h 16366"/>
                        <a:gd name="connsiteX1" fmla="*/ 12670 w 13656"/>
                        <a:gd name="connsiteY1" fmla="*/ 16072 h 16366"/>
                        <a:gd name="connsiteX2" fmla="*/ 12670 w 13656"/>
                        <a:gd name="connsiteY2" fmla="*/ -295 h 16366"/>
                        <a:gd name="connsiteX3" fmla="*/ -987 w 13656"/>
                        <a:gd name="connsiteY3" fmla="*/ -295 h 16366"/>
                        <a:gd name="connsiteX4" fmla="*/ -987 w 13656"/>
                        <a:gd name="connsiteY4" fmla="*/ 16072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072"/>
                          </a:moveTo>
                          <a:lnTo>
                            <a:pt x="12670" y="16072"/>
                          </a:lnTo>
                          <a:lnTo>
                            <a:pt x="12670" y="-295"/>
                          </a:lnTo>
                          <a:lnTo>
                            <a:pt x="-987" y="-295"/>
                          </a:lnTo>
                          <a:lnTo>
                            <a:pt x="-987" y="16072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2" name="Freeform 111">
                      <a:extLst>
                        <a:ext uri="{FF2B5EF4-FFF2-40B4-BE49-F238E27FC236}">
                          <a16:creationId xmlns:a16="http://schemas.microsoft.com/office/drawing/2014/main" id="{7E7B5A63-3F6B-4335-1F11-2A610140713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8064" y="1208087"/>
                      <a:ext cx="66732" cy="99787"/>
                    </a:xfrm>
                    <a:custGeom>
                      <a:avLst/>
                      <a:gdLst>
                        <a:gd name="connsiteX0" fmla="*/ 31355 w 66732"/>
                        <a:gd name="connsiteY0" fmla="*/ 87249 h 99787"/>
                        <a:gd name="connsiteX1" fmla="*/ 16188 w 66732"/>
                        <a:gd name="connsiteY1" fmla="*/ 77355 h 99787"/>
                        <a:gd name="connsiteX2" fmla="*/ 11118 w 66732"/>
                        <a:gd name="connsiteY2" fmla="*/ 47631 h 99787"/>
                        <a:gd name="connsiteX3" fmla="*/ 16188 w 66732"/>
                        <a:gd name="connsiteY3" fmla="*/ 17969 h 99787"/>
                        <a:gd name="connsiteX4" fmla="*/ 31355 w 66732"/>
                        <a:gd name="connsiteY4" fmla="*/ 8075 h 99787"/>
                        <a:gd name="connsiteX5" fmla="*/ 46585 w 66732"/>
                        <a:gd name="connsiteY5" fmla="*/ 17969 h 99787"/>
                        <a:gd name="connsiteX6" fmla="*/ 51675 w 66732"/>
                        <a:gd name="connsiteY6" fmla="*/ 47631 h 99787"/>
                        <a:gd name="connsiteX7" fmla="*/ 46585 w 66732"/>
                        <a:gd name="connsiteY7" fmla="*/ 77355 h 99787"/>
                        <a:gd name="connsiteX8" fmla="*/ 31355 w 66732"/>
                        <a:gd name="connsiteY8" fmla="*/ 87249 h 99787"/>
                        <a:gd name="connsiteX9" fmla="*/ 31355 w 66732"/>
                        <a:gd name="connsiteY9" fmla="*/ 97556 h 99787"/>
                        <a:gd name="connsiteX10" fmla="*/ 56165 w 66732"/>
                        <a:gd name="connsiteY10" fmla="*/ 84755 h 99787"/>
                        <a:gd name="connsiteX11" fmla="*/ 64732 w 66732"/>
                        <a:gd name="connsiteY11" fmla="*/ 47631 h 99787"/>
                        <a:gd name="connsiteX12" fmla="*/ 56165 w 66732"/>
                        <a:gd name="connsiteY12" fmla="*/ 10548 h 99787"/>
                        <a:gd name="connsiteX13" fmla="*/ 31355 w 66732"/>
                        <a:gd name="connsiteY13" fmla="*/ -2232 h 99787"/>
                        <a:gd name="connsiteX14" fmla="*/ 6566 w 66732"/>
                        <a:gd name="connsiteY14" fmla="*/ 10548 h 99787"/>
                        <a:gd name="connsiteX15" fmla="*/ -2001 w 66732"/>
                        <a:gd name="connsiteY15" fmla="*/ 47631 h 99787"/>
                        <a:gd name="connsiteX16" fmla="*/ 6566 w 66732"/>
                        <a:gd name="connsiteY16" fmla="*/ 84755 h 99787"/>
                        <a:gd name="connsiteX17" fmla="*/ 31355 w 66732"/>
                        <a:gd name="connsiteY17" fmla="*/ 97556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55" y="87249"/>
                          </a:moveTo>
                          <a:cubicBezTo>
                            <a:pt x="24637" y="87249"/>
                            <a:pt x="19581" y="83951"/>
                            <a:pt x="16188" y="77355"/>
                          </a:cubicBezTo>
                          <a:cubicBezTo>
                            <a:pt x="12808" y="70773"/>
                            <a:pt x="11118" y="60865"/>
                            <a:pt x="11118" y="47631"/>
                          </a:cubicBezTo>
                          <a:cubicBezTo>
                            <a:pt x="11118" y="34452"/>
                            <a:pt x="12808" y="24565"/>
                            <a:pt x="16188" y="17969"/>
                          </a:cubicBezTo>
                          <a:cubicBezTo>
                            <a:pt x="19581" y="11373"/>
                            <a:pt x="24637" y="8075"/>
                            <a:pt x="31355" y="8075"/>
                          </a:cubicBezTo>
                          <a:cubicBezTo>
                            <a:pt x="38128" y="8075"/>
                            <a:pt x="43205" y="11373"/>
                            <a:pt x="46585" y="17969"/>
                          </a:cubicBezTo>
                          <a:cubicBezTo>
                            <a:pt x="49978" y="24565"/>
                            <a:pt x="51675" y="34452"/>
                            <a:pt x="51675" y="47631"/>
                          </a:cubicBezTo>
                          <a:cubicBezTo>
                            <a:pt x="51675" y="60865"/>
                            <a:pt x="49978" y="70773"/>
                            <a:pt x="46585" y="77355"/>
                          </a:cubicBezTo>
                          <a:cubicBezTo>
                            <a:pt x="43205" y="83951"/>
                            <a:pt x="38128" y="87249"/>
                            <a:pt x="31355" y="87249"/>
                          </a:cubicBezTo>
                          <a:close/>
                          <a:moveTo>
                            <a:pt x="31355" y="97556"/>
                          </a:moveTo>
                          <a:cubicBezTo>
                            <a:pt x="42184" y="97556"/>
                            <a:pt x="50454" y="93289"/>
                            <a:pt x="56165" y="84755"/>
                          </a:cubicBezTo>
                          <a:cubicBezTo>
                            <a:pt x="61876" y="76235"/>
                            <a:pt x="64732" y="63860"/>
                            <a:pt x="64732" y="47631"/>
                          </a:cubicBezTo>
                          <a:cubicBezTo>
                            <a:pt x="64732" y="31443"/>
                            <a:pt x="61876" y="19082"/>
                            <a:pt x="56165" y="10548"/>
                          </a:cubicBezTo>
                          <a:cubicBezTo>
                            <a:pt x="50454" y="2028"/>
                            <a:pt x="42184" y="-2232"/>
                            <a:pt x="31355" y="-2232"/>
                          </a:cubicBezTo>
                          <a:cubicBezTo>
                            <a:pt x="20540" y="-2232"/>
                            <a:pt x="12277" y="2028"/>
                            <a:pt x="6566" y="10548"/>
                          </a:cubicBezTo>
                          <a:cubicBezTo>
                            <a:pt x="855" y="19082"/>
                            <a:pt x="-2001" y="31443"/>
                            <a:pt x="-2001" y="47631"/>
                          </a:cubicBezTo>
                          <a:cubicBezTo>
                            <a:pt x="-2001" y="63860"/>
                            <a:pt x="855" y="76235"/>
                            <a:pt x="6566" y="84755"/>
                          </a:cubicBezTo>
                          <a:cubicBezTo>
                            <a:pt x="12277" y="93289"/>
                            <a:pt x="20540" y="97556"/>
                            <a:pt x="31355" y="9755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3" name="Graphic 176">
                  <a:extLst>
                    <a:ext uri="{FF2B5EF4-FFF2-40B4-BE49-F238E27FC236}">
                      <a16:creationId xmlns:a16="http://schemas.microsoft.com/office/drawing/2014/main" id="{5544DF73-6BBE-7E55-39AC-0AF5AB918EAB}"/>
                    </a:ext>
                  </a:extLst>
                </p:cNvPr>
                <p:cNvGrpSpPr/>
                <p:nvPr/>
              </p:nvGrpSpPr>
              <p:grpSpPr>
                <a:xfrm>
                  <a:off x="428822" y="808483"/>
                  <a:ext cx="356720" cy="104423"/>
                  <a:chOff x="428822" y="808483"/>
                  <a:chExt cx="356720" cy="104423"/>
                </a:xfrm>
                <a:solidFill>
                  <a:srgbClr val="000000"/>
                </a:solidFill>
              </p:grpSpPr>
              <p:sp>
                <p:nvSpPr>
                  <p:cNvPr id="114" name="Freeform 113">
                    <a:extLst>
                      <a:ext uri="{FF2B5EF4-FFF2-40B4-BE49-F238E27FC236}">
                        <a16:creationId xmlns:a16="http://schemas.microsoft.com/office/drawing/2014/main" id="{0BFC17A6-D0D6-D6B9-E3EC-406D028B5147}"/>
                      </a:ext>
                    </a:extLst>
                  </p:cNvPr>
                  <p:cNvSpPr/>
                  <p:nvPr/>
                </p:nvSpPr>
                <p:spPr>
                  <a:xfrm>
                    <a:off x="746696" y="856275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55 h 9423"/>
                      <a:gd name="connsiteX1" fmla="*/ 45 w 33107"/>
                      <a:gd name="connsiteY1" fmla="*/ 55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55"/>
                        </a:moveTo>
                        <a:lnTo>
                          <a:pt x="45" y="55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5" name="Graphic 176">
                    <a:extLst>
                      <a:ext uri="{FF2B5EF4-FFF2-40B4-BE49-F238E27FC236}">
                        <a16:creationId xmlns:a16="http://schemas.microsoft.com/office/drawing/2014/main" id="{E143BB10-8315-1009-8BAA-CBAC26B1F27A}"/>
                      </a:ext>
                    </a:extLst>
                  </p:cNvPr>
                  <p:cNvGrpSpPr/>
                  <p:nvPr/>
                </p:nvGrpSpPr>
                <p:grpSpPr>
                  <a:xfrm>
                    <a:off x="428822" y="808483"/>
                    <a:ext cx="280487" cy="104423"/>
                    <a:chOff x="428822" y="808483"/>
                    <a:chExt cx="280487" cy="104423"/>
                  </a:xfrm>
                  <a:solidFill>
                    <a:srgbClr val="000000"/>
                  </a:solidFill>
                </p:grpSpPr>
                <p:sp>
                  <p:nvSpPr>
                    <p:cNvPr id="116" name="Freeform 115">
                      <a:extLst>
                        <a:ext uri="{FF2B5EF4-FFF2-40B4-BE49-F238E27FC236}">
                          <a16:creationId xmlns:a16="http://schemas.microsoft.com/office/drawing/2014/main" id="{7FB1BECE-38F1-18C9-0D6E-901DE9FF740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8822" y="808483"/>
                      <a:ext cx="63545" cy="99787"/>
                    </a:xfrm>
                    <a:custGeom>
                      <a:avLst/>
                      <a:gdLst>
                        <a:gd name="connsiteX0" fmla="*/ 41628 w 63545"/>
                        <a:gd name="connsiteY0" fmla="*/ 51464 h 99787"/>
                        <a:gd name="connsiteX1" fmla="*/ 56257 w 63545"/>
                        <a:gd name="connsiteY1" fmla="*/ 43136 h 99787"/>
                        <a:gd name="connsiteX2" fmla="*/ 61534 w 63545"/>
                        <a:gd name="connsiteY2" fmla="*/ 27553 h 99787"/>
                        <a:gd name="connsiteX3" fmla="*/ 51705 w 63545"/>
                        <a:gd name="connsiteY3" fmla="*/ 5517 h 99787"/>
                        <a:gd name="connsiteX4" fmla="*/ 23771 w 63545"/>
                        <a:gd name="connsiteY4" fmla="*/ -2274 h 99787"/>
                        <a:gd name="connsiteX5" fmla="*/ 11273 w 63545"/>
                        <a:gd name="connsiteY5" fmla="*/ -1079 h 99787"/>
                        <a:gd name="connsiteX6" fmla="*/ -2012 w 63545"/>
                        <a:gd name="connsiteY6" fmla="*/ 2508 h 99787"/>
                        <a:gd name="connsiteX7" fmla="*/ -2012 w 63545"/>
                        <a:gd name="connsiteY7" fmla="*/ 15061 h 99787"/>
                        <a:gd name="connsiteX8" fmla="*/ 9865 w 63545"/>
                        <a:gd name="connsiteY8" fmla="*/ 10300 h 99787"/>
                        <a:gd name="connsiteX9" fmla="*/ 23398 w 63545"/>
                        <a:gd name="connsiteY9" fmla="*/ 8692 h 99787"/>
                        <a:gd name="connsiteX10" fmla="*/ 42104 w 63545"/>
                        <a:gd name="connsiteY10" fmla="*/ 13515 h 99787"/>
                        <a:gd name="connsiteX11" fmla="*/ 48539 w 63545"/>
                        <a:gd name="connsiteY11" fmla="*/ 27553 h 99787"/>
                        <a:gd name="connsiteX12" fmla="*/ 42559 w 63545"/>
                        <a:gd name="connsiteY12" fmla="*/ 40848 h 99787"/>
                        <a:gd name="connsiteX13" fmla="*/ 25923 w 63545"/>
                        <a:gd name="connsiteY13" fmla="*/ 45651 h 99787"/>
                        <a:gd name="connsiteX14" fmla="*/ 14666 w 63545"/>
                        <a:gd name="connsiteY14" fmla="*/ 45651 h 99787"/>
                        <a:gd name="connsiteX15" fmla="*/ 14666 w 63545"/>
                        <a:gd name="connsiteY15" fmla="*/ 56349 h 99787"/>
                        <a:gd name="connsiteX16" fmla="*/ 26440 w 63545"/>
                        <a:gd name="connsiteY16" fmla="*/ 56349 h 99787"/>
                        <a:gd name="connsiteX17" fmla="*/ 41173 w 63545"/>
                        <a:gd name="connsiteY17" fmla="*/ 60183 h 99787"/>
                        <a:gd name="connsiteX18" fmla="*/ 46284 w 63545"/>
                        <a:gd name="connsiteY18" fmla="*/ 71232 h 99787"/>
                        <a:gd name="connsiteX19" fmla="*/ 41007 w 63545"/>
                        <a:gd name="connsiteY19" fmla="*/ 82589 h 99787"/>
                        <a:gd name="connsiteX20" fmla="*/ 25923 w 63545"/>
                        <a:gd name="connsiteY20" fmla="*/ 86568 h 99787"/>
                        <a:gd name="connsiteX21" fmla="*/ 14397 w 63545"/>
                        <a:gd name="connsiteY21" fmla="*/ 85393 h 99787"/>
                        <a:gd name="connsiteX22" fmla="*/ 885 w 63545"/>
                        <a:gd name="connsiteY22" fmla="*/ 81806 h 99787"/>
                        <a:gd name="connsiteX23" fmla="*/ 885 w 63545"/>
                        <a:gd name="connsiteY23" fmla="*/ 93391 h 99787"/>
                        <a:gd name="connsiteX24" fmla="*/ 14832 w 63545"/>
                        <a:gd name="connsiteY24" fmla="*/ 96483 h 99787"/>
                        <a:gd name="connsiteX25" fmla="*/ 27081 w 63545"/>
                        <a:gd name="connsiteY25" fmla="*/ 97513 h 99787"/>
                        <a:gd name="connsiteX26" fmla="*/ 50608 w 63545"/>
                        <a:gd name="connsiteY26" fmla="*/ 90773 h 99787"/>
                        <a:gd name="connsiteX27" fmla="*/ 59278 w 63545"/>
                        <a:gd name="connsiteY27" fmla="*/ 72592 h 99787"/>
                        <a:gd name="connsiteX28" fmla="*/ 54685 w 63545"/>
                        <a:gd name="connsiteY28" fmla="*/ 59091 h 99787"/>
                        <a:gd name="connsiteX29" fmla="*/ 41628 w 63545"/>
                        <a:gd name="connsiteY29" fmla="*/ 51464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63545" h="99787">
                          <a:moveTo>
                            <a:pt x="41628" y="51464"/>
                          </a:moveTo>
                          <a:cubicBezTo>
                            <a:pt x="47877" y="50131"/>
                            <a:pt x="52754" y="47355"/>
                            <a:pt x="56257" y="43136"/>
                          </a:cubicBezTo>
                          <a:cubicBezTo>
                            <a:pt x="59775" y="38931"/>
                            <a:pt x="61534" y="33737"/>
                            <a:pt x="61534" y="27553"/>
                          </a:cubicBezTo>
                          <a:cubicBezTo>
                            <a:pt x="61534" y="18071"/>
                            <a:pt x="58258" y="10726"/>
                            <a:pt x="51705" y="5517"/>
                          </a:cubicBezTo>
                          <a:cubicBezTo>
                            <a:pt x="45153" y="323"/>
                            <a:pt x="35841" y="-2274"/>
                            <a:pt x="23771" y="-2274"/>
                          </a:cubicBezTo>
                          <a:cubicBezTo>
                            <a:pt x="19729" y="-2274"/>
                            <a:pt x="15563" y="-1876"/>
                            <a:pt x="11273" y="-1079"/>
                          </a:cubicBezTo>
                          <a:cubicBezTo>
                            <a:pt x="6982" y="-282"/>
                            <a:pt x="2554" y="914"/>
                            <a:pt x="-2012" y="2508"/>
                          </a:cubicBezTo>
                          <a:lnTo>
                            <a:pt x="-2012" y="15061"/>
                          </a:lnTo>
                          <a:cubicBezTo>
                            <a:pt x="1602" y="12959"/>
                            <a:pt x="5561" y="11371"/>
                            <a:pt x="9865" y="10300"/>
                          </a:cubicBezTo>
                          <a:cubicBezTo>
                            <a:pt x="14183" y="9228"/>
                            <a:pt x="18694" y="8692"/>
                            <a:pt x="23398" y="8692"/>
                          </a:cubicBezTo>
                          <a:cubicBezTo>
                            <a:pt x="31578" y="8692"/>
                            <a:pt x="37814" y="10300"/>
                            <a:pt x="42104" y="13515"/>
                          </a:cubicBezTo>
                          <a:cubicBezTo>
                            <a:pt x="46394" y="16731"/>
                            <a:pt x="48539" y="21410"/>
                            <a:pt x="48539" y="27553"/>
                          </a:cubicBezTo>
                          <a:cubicBezTo>
                            <a:pt x="48539" y="33228"/>
                            <a:pt x="46546" y="37660"/>
                            <a:pt x="42559" y="40848"/>
                          </a:cubicBezTo>
                          <a:cubicBezTo>
                            <a:pt x="38572" y="44050"/>
                            <a:pt x="33027" y="45651"/>
                            <a:pt x="25923" y="45651"/>
                          </a:cubicBezTo>
                          <a:lnTo>
                            <a:pt x="14666" y="45651"/>
                          </a:lnTo>
                          <a:lnTo>
                            <a:pt x="14666" y="56349"/>
                          </a:lnTo>
                          <a:lnTo>
                            <a:pt x="26440" y="56349"/>
                          </a:lnTo>
                          <a:cubicBezTo>
                            <a:pt x="32855" y="56349"/>
                            <a:pt x="37765" y="57627"/>
                            <a:pt x="41173" y="60183"/>
                          </a:cubicBezTo>
                          <a:cubicBezTo>
                            <a:pt x="44580" y="62739"/>
                            <a:pt x="46284" y="66422"/>
                            <a:pt x="46284" y="71232"/>
                          </a:cubicBezTo>
                          <a:cubicBezTo>
                            <a:pt x="46284" y="76165"/>
                            <a:pt x="44525" y="79951"/>
                            <a:pt x="41007" y="82589"/>
                          </a:cubicBezTo>
                          <a:cubicBezTo>
                            <a:pt x="37503" y="85242"/>
                            <a:pt x="32475" y="86568"/>
                            <a:pt x="25923" y="86568"/>
                          </a:cubicBezTo>
                          <a:cubicBezTo>
                            <a:pt x="22336" y="86568"/>
                            <a:pt x="18494" y="86176"/>
                            <a:pt x="14397" y="85393"/>
                          </a:cubicBezTo>
                          <a:cubicBezTo>
                            <a:pt x="10300" y="84623"/>
                            <a:pt x="5796" y="83428"/>
                            <a:pt x="885" y="81806"/>
                          </a:cubicBezTo>
                          <a:lnTo>
                            <a:pt x="885" y="93391"/>
                          </a:lnTo>
                          <a:cubicBezTo>
                            <a:pt x="5851" y="94765"/>
                            <a:pt x="10500" y="95796"/>
                            <a:pt x="14832" y="96483"/>
                          </a:cubicBezTo>
                          <a:cubicBezTo>
                            <a:pt x="19163" y="97170"/>
                            <a:pt x="23246" y="97513"/>
                            <a:pt x="27081" y="97513"/>
                          </a:cubicBezTo>
                          <a:cubicBezTo>
                            <a:pt x="37000" y="97513"/>
                            <a:pt x="44842" y="95266"/>
                            <a:pt x="50608" y="90773"/>
                          </a:cubicBezTo>
                          <a:cubicBezTo>
                            <a:pt x="56388" y="86293"/>
                            <a:pt x="59278" y="80233"/>
                            <a:pt x="59278" y="72592"/>
                          </a:cubicBezTo>
                          <a:cubicBezTo>
                            <a:pt x="59278" y="67260"/>
                            <a:pt x="57747" y="62760"/>
                            <a:pt x="54685" y="59091"/>
                          </a:cubicBezTo>
                          <a:cubicBezTo>
                            <a:pt x="51622" y="55421"/>
                            <a:pt x="47270" y="52879"/>
                            <a:pt x="41628" y="5146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Freeform 116">
                      <a:extLst>
                        <a:ext uri="{FF2B5EF4-FFF2-40B4-BE49-F238E27FC236}">
                          <a16:creationId xmlns:a16="http://schemas.microsoft.com/office/drawing/2014/main" id="{8A65B90F-6067-AB70-2290-60C67ED3F7B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2685" y="808483"/>
                      <a:ext cx="61290" cy="97911"/>
                    </a:xfrm>
                    <a:custGeom>
                      <a:avLst/>
                      <a:gdLst>
                        <a:gd name="connsiteX0" fmla="*/ 13776 w 61290"/>
                        <a:gd name="connsiteY0" fmla="*/ 8626 h 97911"/>
                        <a:gd name="connsiteX1" fmla="*/ 59361 w 61290"/>
                        <a:gd name="connsiteY1" fmla="*/ 8626 h 97911"/>
                        <a:gd name="connsiteX2" fmla="*/ 59361 w 61290"/>
                        <a:gd name="connsiteY2" fmla="*/ -2320 h 97911"/>
                        <a:gd name="connsiteX3" fmla="*/ -1930 w 61290"/>
                        <a:gd name="connsiteY3" fmla="*/ -2320 h 97911"/>
                        <a:gd name="connsiteX4" fmla="*/ -1930 w 61290"/>
                        <a:gd name="connsiteY4" fmla="*/ 8626 h 97911"/>
                        <a:gd name="connsiteX5" fmla="*/ 18328 w 61290"/>
                        <a:gd name="connsiteY5" fmla="*/ 29197 h 97911"/>
                        <a:gd name="connsiteX6" fmla="*/ 34468 w 61290"/>
                        <a:gd name="connsiteY6" fmla="*/ 45873 h 97911"/>
                        <a:gd name="connsiteX7" fmla="*/ 43221 w 61290"/>
                        <a:gd name="connsiteY7" fmla="*/ 57746 h 97911"/>
                        <a:gd name="connsiteX8" fmla="*/ 45725 w 61290"/>
                        <a:gd name="connsiteY8" fmla="*/ 67311 h 97911"/>
                        <a:gd name="connsiteX9" fmla="*/ 40324 w 61290"/>
                        <a:gd name="connsiteY9" fmla="*/ 79802 h 97911"/>
                        <a:gd name="connsiteX10" fmla="*/ 26253 w 61290"/>
                        <a:gd name="connsiteY10" fmla="*/ 84646 h 97911"/>
                        <a:gd name="connsiteX11" fmla="*/ 13279 w 61290"/>
                        <a:gd name="connsiteY11" fmla="*/ 82523 h 97911"/>
                        <a:gd name="connsiteX12" fmla="*/ -1288 w 61290"/>
                        <a:gd name="connsiteY12" fmla="*/ 76071 h 97911"/>
                        <a:gd name="connsiteX13" fmla="*/ -1288 w 61290"/>
                        <a:gd name="connsiteY13" fmla="*/ 89222 h 97911"/>
                        <a:gd name="connsiteX14" fmla="*/ 13445 w 61290"/>
                        <a:gd name="connsiteY14" fmla="*/ 93984 h 97911"/>
                        <a:gd name="connsiteX15" fmla="*/ 26005 w 61290"/>
                        <a:gd name="connsiteY15" fmla="*/ 95592 h 97911"/>
                        <a:gd name="connsiteX16" fmla="*/ 49925 w 61290"/>
                        <a:gd name="connsiteY16" fmla="*/ 88109 h 97911"/>
                        <a:gd name="connsiteX17" fmla="*/ 58843 w 61290"/>
                        <a:gd name="connsiteY17" fmla="*/ 68156 h 97911"/>
                        <a:gd name="connsiteX18" fmla="*/ 56609 w 61290"/>
                        <a:gd name="connsiteY18" fmla="*/ 56901 h 97911"/>
                        <a:gd name="connsiteX19" fmla="*/ 48497 w 61290"/>
                        <a:gd name="connsiteY19" fmla="*/ 44389 h 97911"/>
                        <a:gd name="connsiteX20" fmla="*/ 38213 w 61290"/>
                        <a:gd name="connsiteY20" fmla="*/ 33588 h 97911"/>
                        <a:gd name="connsiteX21" fmla="*/ 13776 w 61290"/>
                        <a:gd name="connsiteY21" fmla="*/ 8626 h 979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1290" h="97911">
                          <a:moveTo>
                            <a:pt x="13776" y="8626"/>
                          </a:moveTo>
                          <a:lnTo>
                            <a:pt x="59361" y="8626"/>
                          </a:lnTo>
                          <a:lnTo>
                            <a:pt x="59361" y="-2320"/>
                          </a:lnTo>
                          <a:lnTo>
                            <a:pt x="-1930" y="-2320"/>
                          </a:lnTo>
                          <a:lnTo>
                            <a:pt x="-1930" y="8626"/>
                          </a:lnTo>
                          <a:cubicBezTo>
                            <a:pt x="3023" y="13738"/>
                            <a:pt x="9775" y="20595"/>
                            <a:pt x="18328" y="29197"/>
                          </a:cubicBezTo>
                          <a:cubicBezTo>
                            <a:pt x="26895" y="37814"/>
                            <a:pt x="32275" y="43372"/>
                            <a:pt x="34468" y="45873"/>
                          </a:cubicBezTo>
                          <a:cubicBezTo>
                            <a:pt x="38648" y="50546"/>
                            <a:pt x="41565" y="54503"/>
                            <a:pt x="43221" y="57746"/>
                          </a:cubicBezTo>
                          <a:cubicBezTo>
                            <a:pt x="44890" y="60989"/>
                            <a:pt x="45725" y="64178"/>
                            <a:pt x="45725" y="67311"/>
                          </a:cubicBezTo>
                          <a:cubicBezTo>
                            <a:pt x="45725" y="72423"/>
                            <a:pt x="43924" y="76587"/>
                            <a:pt x="40324" y="79802"/>
                          </a:cubicBezTo>
                          <a:cubicBezTo>
                            <a:pt x="36723" y="83032"/>
                            <a:pt x="32033" y="84646"/>
                            <a:pt x="26253" y="84646"/>
                          </a:cubicBezTo>
                          <a:cubicBezTo>
                            <a:pt x="22156" y="84646"/>
                            <a:pt x="17831" y="83939"/>
                            <a:pt x="13279" y="82523"/>
                          </a:cubicBezTo>
                          <a:cubicBezTo>
                            <a:pt x="8741" y="81108"/>
                            <a:pt x="3885" y="78957"/>
                            <a:pt x="-1288" y="76071"/>
                          </a:cubicBezTo>
                          <a:lnTo>
                            <a:pt x="-1288" y="89222"/>
                          </a:lnTo>
                          <a:cubicBezTo>
                            <a:pt x="3968" y="91325"/>
                            <a:pt x="8879" y="92912"/>
                            <a:pt x="13445" y="93984"/>
                          </a:cubicBezTo>
                          <a:cubicBezTo>
                            <a:pt x="18024" y="95056"/>
                            <a:pt x="22211" y="95592"/>
                            <a:pt x="26005" y="95592"/>
                          </a:cubicBezTo>
                          <a:cubicBezTo>
                            <a:pt x="36006" y="95592"/>
                            <a:pt x="43980" y="93098"/>
                            <a:pt x="49925" y="88109"/>
                          </a:cubicBezTo>
                          <a:cubicBezTo>
                            <a:pt x="55871" y="83135"/>
                            <a:pt x="58843" y="76484"/>
                            <a:pt x="58843" y="68156"/>
                          </a:cubicBezTo>
                          <a:cubicBezTo>
                            <a:pt x="58843" y="64198"/>
                            <a:pt x="58098" y="60447"/>
                            <a:pt x="56609" y="56901"/>
                          </a:cubicBezTo>
                          <a:cubicBezTo>
                            <a:pt x="55133" y="53370"/>
                            <a:pt x="52429" y="49199"/>
                            <a:pt x="48497" y="44389"/>
                          </a:cubicBezTo>
                          <a:cubicBezTo>
                            <a:pt x="47421" y="43139"/>
                            <a:pt x="43993" y="39538"/>
                            <a:pt x="38213" y="33588"/>
                          </a:cubicBezTo>
                          <a:cubicBezTo>
                            <a:pt x="32447" y="27638"/>
                            <a:pt x="24301" y="19317"/>
                            <a:pt x="13776" y="862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8" name="Freeform 117">
                      <a:extLst>
                        <a:ext uri="{FF2B5EF4-FFF2-40B4-BE49-F238E27FC236}">
                          <a16:creationId xmlns:a16="http://schemas.microsoft.com/office/drawing/2014/main" id="{AEB07E4E-0E1C-C661-9DEC-EB7A54F9B26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390" y="890029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6029 h 16366"/>
                        <a:gd name="connsiteX1" fmla="*/ 12670 w 13656"/>
                        <a:gd name="connsiteY1" fmla="*/ 16029 h 16366"/>
                        <a:gd name="connsiteX2" fmla="*/ 12670 w 13656"/>
                        <a:gd name="connsiteY2" fmla="*/ -338 h 16366"/>
                        <a:gd name="connsiteX3" fmla="*/ -987 w 13656"/>
                        <a:gd name="connsiteY3" fmla="*/ -338 h 16366"/>
                        <a:gd name="connsiteX4" fmla="*/ -987 w 13656"/>
                        <a:gd name="connsiteY4" fmla="*/ 16029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6029"/>
                          </a:moveTo>
                          <a:lnTo>
                            <a:pt x="12670" y="16029"/>
                          </a:lnTo>
                          <a:lnTo>
                            <a:pt x="12670" y="-338"/>
                          </a:lnTo>
                          <a:lnTo>
                            <a:pt x="-987" y="-338"/>
                          </a:lnTo>
                          <a:lnTo>
                            <a:pt x="-987" y="16029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9" name="Freeform 118">
                      <a:extLst>
                        <a:ext uri="{FF2B5EF4-FFF2-40B4-BE49-F238E27FC236}">
                          <a16:creationId xmlns:a16="http://schemas.microsoft.com/office/drawing/2014/main" id="{C6F9E311-80E1-0183-6A4D-656C77F78FF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8064" y="808483"/>
                      <a:ext cx="66732" cy="99787"/>
                    </a:xfrm>
                    <a:custGeom>
                      <a:avLst/>
                      <a:gdLst>
                        <a:gd name="connsiteX0" fmla="*/ 31355 w 66732"/>
                        <a:gd name="connsiteY0" fmla="*/ 87207 h 99787"/>
                        <a:gd name="connsiteX1" fmla="*/ 16188 w 66732"/>
                        <a:gd name="connsiteY1" fmla="*/ 77313 h 99787"/>
                        <a:gd name="connsiteX2" fmla="*/ 11118 w 66732"/>
                        <a:gd name="connsiteY2" fmla="*/ 47589 h 99787"/>
                        <a:gd name="connsiteX3" fmla="*/ 16188 w 66732"/>
                        <a:gd name="connsiteY3" fmla="*/ 17926 h 99787"/>
                        <a:gd name="connsiteX4" fmla="*/ 31355 w 66732"/>
                        <a:gd name="connsiteY4" fmla="*/ 8032 h 99787"/>
                        <a:gd name="connsiteX5" fmla="*/ 46585 w 66732"/>
                        <a:gd name="connsiteY5" fmla="*/ 17926 h 99787"/>
                        <a:gd name="connsiteX6" fmla="*/ 51675 w 66732"/>
                        <a:gd name="connsiteY6" fmla="*/ 47589 h 99787"/>
                        <a:gd name="connsiteX7" fmla="*/ 46585 w 66732"/>
                        <a:gd name="connsiteY7" fmla="*/ 77313 h 99787"/>
                        <a:gd name="connsiteX8" fmla="*/ 31355 w 66732"/>
                        <a:gd name="connsiteY8" fmla="*/ 87207 h 99787"/>
                        <a:gd name="connsiteX9" fmla="*/ 31355 w 66732"/>
                        <a:gd name="connsiteY9" fmla="*/ 97513 h 99787"/>
                        <a:gd name="connsiteX10" fmla="*/ 56165 w 66732"/>
                        <a:gd name="connsiteY10" fmla="*/ 84713 h 99787"/>
                        <a:gd name="connsiteX11" fmla="*/ 64732 w 66732"/>
                        <a:gd name="connsiteY11" fmla="*/ 47589 h 99787"/>
                        <a:gd name="connsiteX12" fmla="*/ 56165 w 66732"/>
                        <a:gd name="connsiteY12" fmla="*/ 10506 h 99787"/>
                        <a:gd name="connsiteX13" fmla="*/ 31355 w 66732"/>
                        <a:gd name="connsiteY13" fmla="*/ -2274 h 99787"/>
                        <a:gd name="connsiteX14" fmla="*/ 6566 w 66732"/>
                        <a:gd name="connsiteY14" fmla="*/ 10506 h 99787"/>
                        <a:gd name="connsiteX15" fmla="*/ -2001 w 66732"/>
                        <a:gd name="connsiteY15" fmla="*/ 47589 h 99787"/>
                        <a:gd name="connsiteX16" fmla="*/ 6566 w 66732"/>
                        <a:gd name="connsiteY16" fmla="*/ 84713 h 99787"/>
                        <a:gd name="connsiteX17" fmla="*/ 31355 w 66732"/>
                        <a:gd name="connsiteY17" fmla="*/ 97513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55" y="87207"/>
                          </a:moveTo>
                          <a:cubicBezTo>
                            <a:pt x="24637" y="87207"/>
                            <a:pt x="19581" y="83909"/>
                            <a:pt x="16188" y="77313"/>
                          </a:cubicBezTo>
                          <a:cubicBezTo>
                            <a:pt x="12808" y="70730"/>
                            <a:pt x="11118" y="60822"/>
                            <a:pt x="11118" y="47589"/>
                          </a:cubicBezTo>
                          <a:cubicBezTo>
                            <a:pt x="11118" y="34410"/>
                            <a:pt x="12808" y="24523"/>
                            <a:pt x="16188" y="17926"/>
                          </a:cubicBezTo>
                          <a:cubicBezTo>
                            <a:pt x="19581" y="11330"/>
                            <a:pt x="24637" y="8032"/>
                            <a:pt x="31355" y="8032"/>
                          </a:cubicBezTo>
                          <a:cubicBezTo>
                            <a:pt x="38128" y="8032"/>
                            <a:pt x="43205" y="11330"/>
                            <a:pt x="46585" y="17926"/>
                          </a:cubicBezTo>
                          <a:cubicBezTo>
                            <a:pt x="49978" y="24523"/>
                            <a:pt x="51675" y="34410"/>
                            <a:pt x="51675" y="47589"/>
                          </a:cubicBezTo>
                          <a:cubicBezTo>
                            <a:pt x="51675" y="60822"/>
                            <a:pt x="49978" y="70730"/>
                            <a:pt x="46585" y="77313"/>
                          </a:cubicBezTo>
                          <a:cubicBezTo>
                            <a:pt x="43205" y="83909"/>
                            <a:pt x="38128" y="87207"/>
                            <a:pt x="31355" y="87207"/>
                          </a:cubicBezTo>
                          <a:close/>
                          <a:moveTo>
                            <a:pt x="31355" y="97513"/>
                          </a:moveTo>
                          <a:cubicBezTo>
                            <a:pt x="42184" y="97513"/>
                            <a:pt x="50454" y="93246"/>
                            <a:pt x="56165" y="84713"/>
                          </a:cubicBezTo>
                          <a:cubicBezTo>
                            <a:pt x="61876" y="76193"/>
                            <a:pt x="64732" y="63818"/>
                            <a:pt x="64732" y="47589"/>
                          </a:cubicBezTo>
                          <a:cubicBezTo>
                            <a:pt x="64732" y="31401"/>
                            <a:pt x="61876" y="19040"/>
                            <a:pt x="56165" y="10506"/>
                          </a:cubicBezTo>
                          <a:cubicBezTo>
                            <a:pt x="50454" y="1986"/>
                            <a:pt x="42184" y="-2274"/>
                            <a:pt x="31355" y="-2274"/>
                          </a:cubicBezTo>
                          <a:cubicBezTo>
                            <a:pt x="20540" y="-2274"/>
                            <a:pt x="12277" y="1986"/>
                            <a:pt x="6566" y="10506"/>
                          </a:cubicBezTo>
                          <a:cubicBezTo>
                            <a:pt x="855" y="19040"/>
                            <a:pt x="-2001" y="31401"/>
                            <a:pt x="-2001" y="47589"/>
                          </a:cubicBezTo>
                          <a:cubicBezTo>
                            <a:pt x="-2001" y="63818"/>
                            <a:pt x="855" y="76193"/>
                            <a:pt x="6566" y="84713"/>
                          </a:cubicBezTo>
                          <a:cubicBezTo>
                            <a:pt x="12277" y="93246"/>
                            <a:pt x="20540" y="97513"/>
                            <a:pt x="31355" y="97513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20" name="Graphic 176">
                  <a:extLst>
                    <a:ext uri="{FF2B5EF4-FFF2-40B4-BE49-F238E27FC236}">
                      <a16:creationId xmlns:a16="http://schemas.microsoft.com/office/drawing/2014/main" id="{DEDEFE9A-3C32-60EE-9C4B-029391264F6A}"/>
                    </a:ext>
                  </a:extLst>
                </p:cNvPr>
                <p:cNvGrpSpPr/>
                <p:nvPr/>
              </p:nvGrpSpPr>
              <p:grpSpPr>
                <a:xfrm>
                  <a:off x="425201" y="408884"/>
                  <a:ext cx="360400" cy="104423"/>
                  <a:chOff x="425201" y="408884"/>
                  <a:chExt cx="360400" cy="104423"/>
                </a:xfrm>
                <a:solidFill>
                  <a:srgbClr val="000000"/>
                </a:solidFill>
              </p:grpSpPr>
              <p:sp>
                <p:nvSpPr>
                  <p:cNvPr id="121" name="Freeform 120">
                    <a:extLst>
                      <a:ext uri="{FF2B5EF4-FFF2-40B4-BE49-F238E27FC236}">
                        <a16:creationId xmlns:a16="http://schemas.microsoft.com/office/drawing/2014/main" id="{8C725046-6219-0802-3B10-E77A2CED66C4}"/>
                      </a:ext>
                    </a:extLst>
                  </p:cNvPr>
                  <p:cNvSpPr/>
                  <p:nvPr/>
                </p:nvSpPr>
                <p:spPr>
                  <a:xfrm>
                    <a:off x="746696" y="456675"/>
                    <a:ext cx="33107" cy="9423"/>
                  </a:xfrm>
                  <a:custGeom>
                    <a:avLst/>
                    <a:gdLst>
                      <a:gd name="connsiteX0" fmla="*/ 33153 w 33107"/>
                      <a:gd name="connsiteY0" fmla="*/ 13 h 9423"/>
                      <a:gd name="connsiteX1" fmla="*/ 45 w 33107"/>
                      <a:gd name="connsiteY1" fmla="*/ 13 h 9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107" h="9423">
                        <a:moveTo>
                          <a:pt x="33153" y="13"/>
                        </a:moveTo>
                        <a:lnTo>
                          <a:pt x="45" y="13"/>
                        </a:lnTo>
                      </a:path>
                    </a:pathLst>
                  </a:custGeom>
                  <a:solidFill>
                    <a:srgbClr val="000000"/>
                  </a:solidFill>
                  <a:ln w="15627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22" name="Graphic 176">
                    <a:extLst>
                      <a:ext uri="{FF2B5EF4-FFF2-40B4-BE49-F238E27FC236}">
                        <a16:creationId xmlns:a16="http://schemas.microsoft.com/office/drawing/2014/main" id="{3400E377-8FD1-531F-FDD9-54F211E13B3A}"/>
                      </a:ext>
                    </a:extLst>
                  </p:cNvPr>
                  <p:cNvGrpSpPr/>
                  <p:nvPr/>
                </p:nvGrpSpPr>
                <p:grpSpPr>
                  <a:xfrm>
                    <a:off x="425201" y="408884"/>
                    <a:ext cx="284167" cy="104423"/>
                    <a:chOff x="425201" y="408884"/>
                    <a:chExt cx="284167" cy="104423"/>
                  </a:xfrm>
                  <a:solidFill>
                    <a:srgbClr val="000000"/>
                  </a:solidFill>
                </p:grpSpPr>
                <p:sp>
                  <p:nvSpPr>
                    <p:cNvPr id="123" name="Freeform 122">
                      <a:extLst>
                        <a:ext uri="{FF2B5EF4-FFF2-40B4-BE49-F238E27FC236}">
                          <a16:creationId xmlns:a16="http://schemas.microsoft.com/office/drawing/2014/main" id="{19C6C6AA-2C81-BA70-2C4F-846E7468B99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425201" y="410615"/>
                      <a:ext cx="70353" cy="96180"/>
                    </a:xfrm>
                    <a:custGeom>
                      <a:avLst/>
                      <a:gdLst>
                        <a:gd name="connsiteX0" fmla="*/ 41576 w 70353"/>
                        <a:gd name="connsiteY0" fmla="*/ 82523 h 96180"/>
                        <a:gd name="connsiteX1" fmla="*/ 8593 w 70353"/>
                        <a:gd name="connsiteY1" fmla="*/ 31176 h 96180"/>
                        <a:gd name="connsiteX2" fmla="*/ 41576 w 70353"/>
                        <a:gd name="connsiteY2" fmla="*/ 31176 h 96180"/>
                        <a:gd name="connsiteX3" fmla="*/ 41576 w 70353"/>
                        <a:gd name="connsiteY3" fmla="*/ 82523 h 96180"/>
                        <a:gd name="connsiteX4" fmla="*/ 38142 w 70353"/>
                        <a:gd name="connsiteY4" fmla="*/ 93860 h 96180"/>
                        <a:gd name="connsiteX5" fmla="*/ 54571 w 70353"/>
                        <a:gd name="connsiteY5" fmla="*/ 93860 h 96180"/>
                        <a:gd name="connsiteX6" fmla="*/ 54571 w 70353"/>
                        <a:gd name="connsiteY6" fmla="*/ 31176 h 96180"/>
                        <a:gd name="connsiteX7" fmla="*/ 68352 w 70353"/>
                        <a:gd name="connsiteY7" fmla="*/ 31176 h 96180"/>
                        <a:gd name="connsiteX8" fmla="*/ 68352 w 70353"/>
                        <a:gd name="connsiteY8" fmla="*/ 20354 h 96180"/>
                        <a:gd name="connsiteX9" fmla="*/ 54571 w 70353"/>
                        <a:gd name="connsiteY9" fmla="*/ 20354 h 96180"/>
                        <a:gd name="connsiteX10" fmla="*/ 54571 w 70353"/>
                        <a:gd name="connsiteY10" fmla="*/ -2320 h 96180"/>
                        <a:gd name="connsiteX11" fmla="*/ 41576 w 70353"/>
                        <a:gd name="connsiteY11" fmla="*/ -2320 h 96180"/>
                        <a:gd name="connsiteX12" fmla="*/ 41576 w 70353"/>
                        <a:gd name="connsiteY12" fmla="*/ 20354 h 96180"/>
                        <a:gd name="connsiteX13" fmla="*/ -2001 w 70353"/>
                        <a:gd name="connsiteY13" fmla="*/ 20354 h 96180"/>
                        <a:gd name="connsiteX14" fmla="*/ -2001 w 70353"/>
                        <a:gd name="connsiteY14" fmla="*/ 32907 h 96180"/>
                        <a:gd name="connsiteX15" fmla="*/ 38142 w 70353"/>
                        <a:gd name="connsiteY15" fmla="*/ 93860 h 961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70353" h="96180">
                          <a:moveTo>
                            <a:pt x="41576" y="82523"/>
                          </a:moveTo>
                          <a:lnTo>
                            <a:pt x="8593" y="31176"/>
                          </a:lnTo>
                          <a:lnTo>
                            <a:pt x="41576" y="31176"/>
                          </a:lnTo>
                          <a:lnTo>
                            <a:pt x="41576" y="82523"/>
                          </a:lnTo>
                          <a:close/>
                          <a:moveTo>
                            <a:pt x="38142" y="93860"/>
                          </a:moveTo>
                          <a:lnTo>
                            <a:pt x="54571" y="93860"/>
                          </a:lnTo>
                          <a:lnTo>
                            <a:pt x="54571" y="31176"/>
                          </a:lnTo>
                          <a:lnTo>
                            <a:pt x="68352" y="31176"/>
                          </a:lnTo>
                          <a:lnTo>
                            <a:pt x="68352" y="20354"/>
                          </a:lnTo>
                          <a:lnTo>
                            <a:pt x="54571" y="20354"/>
                          </a:lnTo>
                          <a:lnTo>
                            <a:pt x="54571" y="-2320"/>
                          </a:lnTo>
                          <a:lnTo>
                            <a:pt x="41576" y="-2320"/>
                          </a:lnTo>
                          <a:lnTo>
                            <a:pt x="41576" y="20354"/>
                          </a:lnTo>
                          <a:lnTo>
                            <a:pt x="-2001" y="20354"/>
                          </a:lnTo>
                          <a:lnTo>
                            <a:pt x="-2001" y="32907"/>
                          </a:lnTo>
                          <a:lnTo>
                            <a:pt x="38142" y="9386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Freeform 123">
                      <a:extLst>
                        <a:ext uri="{FF2B5EF4-FFF2-40B4-BE49-F238E27FC236}">
                          <a16:creationId xmlns:a16="http://schemas.microsoft.com/office/drawing/2014/main" id="{72A14319-7A71-C4D5-10B8-FE5B936BAE1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511713" y="408884"/>
                      <a:ext cx="66732" cy="99787"/>
                    </a:xfrm>
                    <a:custGeom>
                      <a:avLst/>
                      <a:gdLst>
                        <a:gd name="connsiteX0" fmla="*/ 31342 w 66732"/>
                        <a:gd name="connsiteY0" fmla="*/ 87164 h 99787"/>
                        <a:gd name="connsiteX1" fmla="*/ 16175 w 66732"/>
                        <a:gd name="connsiteY1" fmla="*/ 77270 h 99787"/>
                        <a:gd name="connsiteX2" fmla="*/ 11105 w 66732"/>
                        <a:gd name="connsiteY2" fmla="*/ 47546 h 99787"/>
                        <a:gd name="connsiteX3" fmla="*/ 16175 w 66732"/>
                        <a:gd name="connsiteY3" fmla="*/ 17884 h 99787"/>
                        <a:gd name="connsiteX4" fmla="*/ 31342 w 66732"/>
                        <a:gd name="connsiteY4" fmla="*/ 7990 h 99787"/>
                        <a:gd name="connsiteX5" fmla="*/ 46571 w 66732"/>
                        <a:gd name="connsiteY5" fmla="*/ 17884 h 99787"/>
                        <a:gd name="connsiteX6" fmla="*/ 51662 w 66732"/>
                        <a:gd name="connsiteY6" fmla="*/ 47546 h 99787"/>
                        <a:gd name="connsiteX7" fmla="*/ 46571 w 66732"/>
                        <a:gd name="connsiteY7" fmla="*/ 77270 h 99787"/>
                        <a:gd name="connsiteX8" fmla="*/ 31342 w 66732"/>
                        <a:gd name="connsiteY8" fmla="*/ 87164 h 99787"/>
                        <a:gd name="connsiteX9" fmla="*/ 31342 w 66732"/>
                        <a:gd name="connsiteY9" fmla="*/ 97471 h 99787"/>
                        <a:gd name="connsiteX10" fmla="*/ 56152 w 66732"/>
                        <a:gd name="connsiteY10" fmla="*/ 84670 h 99787"/>
                        <a:gd name="connsiteX11" fmla="*/ 64718 w 66732"/>
                        <a:gd name="connsiteY11" fmla="*/ 47546 h 99787"/>
                        <a:gd name="connsiteX12" fmla="*/ 56152 w 66732"/>
                        <a:gd name="connsiteY12" fmla="*/ 10463 h 99787"/>
                        <a:gd name="connsiteX13" fmla="*/ 31342 w 66732"/>
                        <a:gd name="connsiteY13" fmla="*/ -2317 h 99787"/>
                        <a:gd name="connsiteX14" fmla="*/ 6553 w 66732"/>
                        <a:gd name="connsiteY14" fmla="*/ 10463 h 99787"/>
                        <a:gd name="connsiteX15" fmla="*/ -2014 w 66732"/>
                        <a:gd name="connsiteY15" fmla="*/ 47546 h 99787"/>
                        <a:gd name="connsiteX16" fmla="*/ 6553 w 66732"/>
                        <a:gd name="connsiteY16" fmla="*/ 84670 h 99787"/>
                        <a:gd name="connsiteX17" fmla="*/ 31342 w 66732"/>
                        <a:gd name="connsiteY17" fmla="*/ 97471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42" y="87164"/>
                          </a:moveTo>
                          <a:cubicBezTo>
                            <a:pt x="24624" y="87164"/>
                            <a:pt x="19568" y="83866"/>
                            <a:pt x="16175" y="77270"/>
                          </a:cubicBezTo>
                          <a:cubicBezTo>
                            <a:pt x="12795" y="70688"/>
                            <a:pt x="11105" y="60780"/>
                            <a:pt x="11105" y="47546"/>
                          </a:cubicBezTo>
                          <a:cubicBezTo>
                            <a:pt x="11105" y="34368"/>
                            <a:pt x="12795" y="24480"/>
                            <a:pt x="16175" y="17884"/>
                          </a:cubicBezTo>
                          <a:cubicBezTo>
                            <a:pt x="19568" y="11288"/>
                            <a:pt x="24624" y="7990"/>
                            <a:pt x="31342" y="7990"/>
                          </a:cubicBezTo>
                          <a:cubicBezTo>
                            <a:pt x="38115" y="7990"/>
                            <a:pt x="43192" y="11288"/>
                            <a:pt x="46571" y="17884"/>
                          </a:cubicBezTo>
                          <a:cubicBezTo>
                            <a:pt x="49965" y="24480"/>
                            <a:pt x="51662" y="34368"/>
                            <a:pt x="51662" y="47546"/>
                          </a:cubicBezTo>
                          <a:cubicBezTo>
                            <a:pt x="51662" y="60780"/>
                            <a:pt x="49965" y="70688"/>
                            <a:pt x="46571" y="77270"/>
                          </a:cubicBezTo>
                          <a:cubicBezTo>
                            <a:pt x="43192" y="83866"/>
                            <a:pt x="38115" y="87164"/>
                            <a:pt x="31342" y="87164"/>
                          </a:cubicBezTo>
                          <a:close/>
                          <a:moveTo>
                            <a:pt x="31342" y="97471"/>
                          </a:moveTo>
                          <a:cubicBezTo>
                            <a:pt x="42171" y="97471"/>
                            <a:pt x="50441" y="93204"/>
                            <a:pt x="56152" y="84670"/>
                          </a:cubicBezTo>
                          <a:cubicBezTo>
                            <a:pt x="61863" y="76150"/>
                            <a:pt x="64718" y="63775"/>
                            <a:pt x="64718" y="47546"/>
                          </a:cubicBezTo>
                          <a:cubicBezTo>
                            <a:pt x="64718" y="31358"/>
                            <a:pt x="61863" y="18997"/>
                            <a:pt x="56152" y="10463"/>
                          </a:cubicBezTo>
                          <a:cubicBezTo>
                            <a:pt x="50441" y="1943"/>
                            <a:pt x="42171" y="-2317"/>
                            <a:pt x="31342" y="-2317"/>
                          </a:cubicBezTo>
                          <a:cubicBezTo>
                            <a:pt x="20527" y="-2317"/>
                            <a:pt x="12264" y="1943"/>
                            <a:pt x="6553" y="10463"/>
                          </a:cubicBezTo>
                          <a:cubicBezTo>
                            <a:pt x="842" y="18997"/>
                            <a:pt x="-2014" y="31358"/>
                            <a:pt x="-2014" y="47546"/>
                          </a:cubicBezTo>
                          <a:cubicBezTo>
                            <a:pt x="-2014" y="63775"/>
                            <a:pt x="842" y="76150"/>
                            <a:pt x="6553" y="84670"/>
                          </a:cubicBezTo>
                          <a:cubicBezTo>
                            <a:pt x="12264" y="93204"/>
                            <a:pt x="20527" y="97471"/>
                            <a:pt x="31342" y="9747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Freeform 124">
                      <a:extLst>
                        <a:ext uri="{FF2B5EF4-FFF2-40B4-BE49-F238E27FC236}">
                          <a16:creationId xmlns:a16="http://schemas.microsoft.com/office/drawing/2014/main" id="{8CEE4426-13A5-9FDF-6AC3-A1FEFD4F60F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01390" y="490429"/>
                      <a:ext cx="13656" cy="16366"/>
                    </a:xfrm>
                    <a:custGeom>
                      <a:avLst/>
                      <a:gdLst>
                        <a:gd name="connsiteX0" fmla="*/ -987 w 13656"/>
                        <a:gd name="connsiteY0" fmla="*/ 15987 h 16366"/>
                        <a:gd name="connsiteX1" fmla="*/ 12670 w 13656"/>
                        <a:gd name="connsiteY1" fmla="*/ 15987 h 16366"/>
                        <a:gd name="connsiteX2" fmla="*/ 12670 w 13656"/>
                        <a:gd name="connsiteY2" fmla="*/ -380 h 16366"/>
                        <a:gd name="connsiteX3" fmla="*/ -987 w 13656"/>
                        <a:gd name="connsiteY3" fmla="*/ -380 h 16366"/>
                        <a:gd name="connsiteX4" fmla="*/ -987 w 13656"/>
                        <a:gd name="connsiteY4" fmla="*/ 15987 h 163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656" h="16366">
                          <a:moveTo>
                            <a:pt x="-987" y="15987"/>
                          </a:moveTo>
                          <a:lnTo>
                            <a:pt x="12670" y="15987"/>
                          </a:lnTo>
                          <a:lnTo>
                            <a:pt x="12670" y="-380"/>
                          </a:lnTo>
                          <a:lnTo>
                            <a:pt x="-987" y="-380"/>
                          </a:lnTo>
                          <a:lnTo>
                            <a:pt x="-987" y="1598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8" name="Freeform 127">
                      <a:extLst>
                        <a:ext uri="{FF2B5EF4-FFF2-40B4-BE49-F238E27FC236}">
                          <a16:creationId xmlns:a16="http://schemas.microsoft.com/office/drawing/2014/main" id="{D2504FB8-56A6-4B65-7CDF-98EBA8B11FD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638064" y="408884"/>
                      <a:ext cx="66732" cy="99787"/>
                    </a:xfrm>
                    <a:custGeom>
                      <a:avLst/>
                      <a:gdLst>
                        <a:gd name="connsiteX0" fmla="*/ 31355 w 66732"/>
                        <a:gd name="connsiteY0" fmla="*/ 87164 h 99787"/>
                        <a:gd name="connsiteX1" fmla="*/ 16188 w 66732"/>
                        <a:gd name="connsiteY1" fmla="*/ 77270 h 99787"/>
                        <a:gd name="connsiteX2" fmla="*/ 11118 w 66732"/>
                        <a:gd name="connsiteY2" fmla="*/ 47546 h 99787"/>
                        <a:gd name="connsiteX3" fmla="*/ 16188 w 66732"/>
                        <a:gd name="connsiteY3" fmla="*/ 17884 h 99787"/>
                        <a:gd name="connsiteX4" fmla="*/ 31355 w 66732"/>
                        <a:gd name="connsiteY4" fmla="*/ 7990 h 99787"/>
                        <a:gd name="connsiteX5" fmla="*/ 46585 w 66732"/>
                        <a:gd name="connsiteY5" fmla="*/ 17884 h 99787"/>
                        <a:gd name="connsiteX6" fmla="*/ 51675 w 66732"/>
                        <a:gd name="connsiteY6" fmla="*/ 47546 h 99787"/>
                        <a:gd name="connsiteX7" fmla="*/ 46585 w 66732"/>
                        <a:gd name="connsiteY7" fmla="*/ 77270 h 99787"/>
                        <a:gd name="connsiteX8" fmla="*/ 31355 w 66732"/>
                        <a:gd name="connsiteY8" fmla="*/ 87164 h 99787"/>
                        <a:gd name="connsiteX9" fmla="*/ 31355 w 66732"/>
                        <a:gd name="connsiteY9" fmla="*/ 97471 h 99787"/>
                        <a:gd name="connsiteX10" fmla="*/ 56165 w 66732"/>
                        <a:gd name="connsiteY10" fmla="*/ 84670 h 99787"/>
                        <a:gd name="connsiteX11" fmla="*/ 64732 w 66732"/>
                        <a:gd name="connsiteY11" fmla="*/ 47546 h 99787"/>
                        <a:gd name="connsiteX12" fmla="*/ 56165 w 66732"/>
                        <a:gd name="connsiteY12" fmla="*/ 10463 h 99787"/>
                        <a:gd name="connsiteX13" fmla="*/ 31355 w 66732"/>
                        <a:gd name="connsiteY13" fmla="*/ -2317 h 99787"/>
                        <a:gd name="connsiteX14" fmla="*/ 6566 w 66732"/>
                        <a:gd name="connsiteY14" fmla="*/ 10463 h 99787"/>
                        <a:gd name="connsiteX15" fmla="*/ -2001 w 66732"/>
                        <a:gd name="connsiteY15" fmla="*/ 47546 h 99787"/>
                        <a:gd name="connsiteX16" fmla="*/ 6566 w 66732"/>
                        <a:gd name="connsiteY16" fmla="*/ 84670 h 99787"/>
                        <a:gd name="connsiteX17" fmla="*/ 31355 w 66732"/>
                        <a:gd name="connsiteY17" fmla="*/ 97471 h 997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6732" h="99787">
                          <a:moveTo>
                            <a:pt x="31355" y="87164"/>
                          </a:moveTo>
                          <a:cubicBezTo>
                            <a:pt x="24637" y="87164"/>
                            <a:pt x="19581" y="83866"/>
                            <a:pt x="16188" y="77270"/>
                          </a:cubicBezTo>
                          <a:cubicBezTo>
                            <a:pt x="12808" y="70688"/>
                            <a:pt x="11118" y="60780"/>
                            <a:pt x="11118" y="47546"/>
                          </a:cubicBezTo>
                          <a:cubicBezTo>
                            <a:pt x="11118" y="34368"/>
                            <a:pt x="12808" y="24480"/>
                            <a:pt x="16188" y="17884"/>
                          </a:cubicBezTo>
                          <a:cubicBezTo>
                            <a:pt x="19581" y="11288"/>
                            <a:pt x="24637" y="7990"/>
                            <a:pt x="31355" y="7990"/>
                          </a:cubicBezTo>
                          <a:cubicBezTo>
                            <a:pt x="38128" y="7990"/>
                            <a:pt x="43205" y="11288"/>
                            <a:pt x="46585" y="17884"/>
                          </a:cubicBezTo>
                          <a:cubicBezTo>
                            <a:pt x="49978" y="24480"/>
                            <a:pt x="51675" y="34368"/>
                            <a:pt x="51675" y="47546"/>
                          </a:cubicBezTo>
                          <a:cubicBezTo>
                            <a:pt x="51675" y="60780"/>
                            <a:pt x="49978" y="70688"/>
                            <a:pt x="46585" y="77270"/>
                          </a:cubicBezTo>
                          <a:cubicBezTo>
                            <a:pt x="43205" y="83866"/>
                            <a:pt x="38128" y="87164"/>
                            <a:pt x="31355" y="87164"/>
                          </a:cubicBezTo>
                          <a:close/>
                          <a:moveTo>
                            <a:pt x="31355" y="97471"/>
                          </a:moveTo>
                          <a:cubicBezTo>
                            <a:pt x="42184" y="97471"/>
                            <a:pt x="50454" y="93204"/>
                            <a:pt x="56165" y="84670"/>
                          </a:cubicBezTo>
                          <a:cubicBezTo>
                            <a:pt x="61876" y="76150"/>
                            <a:pt x="64732" y="63775"/>
                            <a:pt x="64732" y="47546"/>
                          </a:cubicBezTo>
                          <a:cubicBezTo>
                            <a:pt x="64732" y="31358"/>
                            <a:pt x="61876" y="18997"/>
                            <a:pt x="56165" y="10463"/>
                          </a:cubicBezTo>
                          <a:cubicBezTo>
                            <a:pt x="50454" y="1943"/>
                            <a:pt x="42184" y="-2317"/>
                            <a:pt x="31355" y="-2317"/>
                          </a:cubicBezTo>
                          <a:cubicBezTo>
                            <a:pt x="20540" y="-2317"/>
                            <a:pt x="12277" y="1943"/>
                            <a:pt x="6566" y="10463"/>
                          </a:cubicBezTo>
                          <a:cubicBezTo>
                            <a:pt x="855" y="18997"/>
                            <a:pt x="-2001" y="31358"/>
                            <a:pt x="-2001" y="47546"/>
                          </a:cubicBezTo>
                          <a:cubicBezTo>
                            <a:pt x="-2001" y="63775"/>
                            <a:pt x="855" y="76150"/>
                            <a:pt x="6566" y="84670"/>
                          </a:cubicBezTo>
                          <a:cubicBezTo>
                            <a:pt x="12277" y="93204"/>
                            <a:pt x="20540" y="97471"/>
                            <a:pt x="31355" y="97471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4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30" name="Freeform 129">
                  <a:extLst>
                    <a:ext uri="{FF2B5EF4-FFF2-40B4-BE49-F238E27FC236}">
                      <a16:creationId xmlns:a16="http://schemas.microsoft.com/office/drawing/2014/main" id="{A5F93EAA-9576-CBEF-CF06-82B34E29856F}"/>
                    </a:ext>
                  </a:extLst>
                </p:cNvPr>
                <p:cNvSpPr/>
                <p:nvPr/>
              </p:nvSpPr>
              <p:spPr>
                <a:xfrm>
                  <a:off x="760885" y="2354770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214 h 9423"/>
                    <a:gd name="connsiteX1" fmla="*/ 45 w 18918"/>
                    <a:gd name="connsiteY1" fmla="*/ 214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214"/>
                      </a:moveTo>
                      <a:lnTo>
                        <a:pt x="45" y="214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3" name="Freeform 132">
                  <a:extLst>
                    <a:ext uri="{FF2B5EF4-FFF2-40B4-BE49-F238E27FC236}">
                      <a16:creationId xmlns:a16="http://schemas.microsoft.com/office/drawing/2014/main" id="{EAF00772-6835-9381-1329-9FAC39871BB1}"/>
                    </a:ext>
                  </a:extLst>
                </p:cNvPr>
                <p:cNvSpPr/>
                <p:nvPr/>
              </p:nvSpPr>
              <p:spPr>
                <a:xfrm>
                  <a:off x="760885" y="2254876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203 h 9423"/>
                    <a:gd name="connsiteX1" fmla="*/ 45 w 18918"/>
                    <a:gd name="connsiteY1" fmla="*/ 203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203"/>
                      </a:moveTo>
                      <a:lnTo>
                        <a:pt x="45" y="203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6" name="Freeform 135">
                  <a:extLst>
                    <a:ext uri="{FF2B5EF4-FFF2-40B4-BE49-F238E27FC236}">
                      <a16:creationId xmlns:a16="http://schemas.microsoft.com/office/drawing/2014/main" id="{A007CCC6-71A2-E198-307D-80C42EC3B431}"/>
                    </a:ext>
                  </a:extLst>
                </p:cNvPr>
                <p:cNvSpPr/>
                <p:nvPr/>
              </p:nvSpPr>
              <p:spPr>
                <a:xfrm>
                  <a:off x="760885" y="2154972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93 h 9423"/>
                    <a:gd name="connsiteX1" fmla="*/ 45 w 18918"/>
                    <a:gd name="connsiteY1" fmla="*/ 193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93"/>
                      </a:moveTo>
                      <a:lnTo>
                        <a:pt x="45" y="193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7" name="Freeform 136">
                  <a:extLst>
                    <a:ext uri="{FF2B5EF4-FFF2-40B4-BE49-F238E27FC236}">
                      <a16:creationId xmlns:a16="http://schemas.microsoft.com/office/drawing/2014/main" id="{EEEEB321-F146-EBEB-97FB-33C284253179}"/>
                    </a:ext>
                  </a:extLst>
                </p:cNvPr>
                <p:cNvSpPr/>
                <p:nvPr/>
              </p:nvSpPr>
              <p:spPr>
                <a:xfrm>
                  <a:off x="760885" y="195517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72 h 9423"/>
                    <a:gd name="connsiteX1" fmla="*/ 45 w 18918"/>
                    <a:gd name="connsiteY1" fmla="*/ 172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72"/>
                      </a:moveTo>
                      <a:lnTo>
                        <a:pt x="45" y="172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8" name="Freeform 137">
                  <a:extLst>
                    <a:ext uri="{FF2B5EF4-FFF2-40B4-BE49-F238E27FC236}">
                      <a16:creationId xmlns:a16="http://schemas.microsoft.com/office/drawing/2014/main" id="{4BB5D26F-4908-FF4E-3C31-A4F49675D206}"/>
                    </a:ext>
                  </a:extLst>
                </p:cNvPr>
                <p:cNvSpPr/>
                <p:nvPr/>
              </p:nvSpPr>
              <p:spPr>
                <a:xfrm>
                  <a:off x="760885" y="1855271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61 h 9423"/>
                    <a:gd name="connsiteX1" fmla="*/ 45 w 18918"/>
                    <a:gd name="connsiteY1" fmla="*/ 161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61"/>
                      </a:moveTo>
                      <a:lnTo>
                        <a:pt x="45" y="161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33A40BF8-29B6-A9C2-8633-66373EA530F5}"/>
                    </a:ext>
                  </a:extLst>
                </p:cNvPr>
                <p:cNvSpPr/>
                <p:nvPr/>
              </p:nvSpPr>
              <p:spPr>
                <a:xfrm>
                  <a:off x="760885" y="1755377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50 h 9423"/>
                    <a:gd name="connsiteX1" fmla="*/ 45 w 18918"/>
                    <a:gd name="connsiteY1" fmla="*/ 150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50"/>
                      </a:moveTo>
                      <a:lnTo>
                        <a:pt x="45" y="150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5D58865C-0FE0-5D98-A5E5-65DBB2E964E0}"/>
                    </a:ext>
                  </a:extLst>
                </p:cNvPr>
                <p:cNvSpPr/>
                <p:nvPr/>
              </p:nvSpPr>
              <p:spPr>
                <a:xfrm>
                  <a:off x="760885" y="1555569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29 h 9423"/>
                    <a:gd name="connsiteX1" fmla="*/ 45 w 18918"/>
                    <a:gd name="connsiteY1" fmla="*/ 129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29"/>
                      </a:moveTo>
                      <a:lnTo>
                        <a:pt x="45" y="129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0625B07E-7024-EBEC-CEFC-E470BA7FDF2A}"/>
                    </a:ext>
                  </a:extLst>
                </p:cNvPr>
                <p:cNvSpPr/>
                <p:nvPr/>
              </p:nvSpPr>
              <p:spPr>
                <a:xfrm>
                  <a:off x="760885" y="145567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19 h 9423"/>
                    <a:gd name="connsiteX1" fmla="*/ 45 w 18918"/>
                    <a:gd name="connsiteY1" fmla="*/ 119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19"/>
                      </a:moveTo>
                      <a:lnTo>
                        <a:pt x="45" y="119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6" name="Freeform 145">
                  <a:extLst>
                    <a:ext uri="{FF2B5EF4-FFF2-40B4-BE49-F238E27FC236}">
                      <a16:creationId xmlns:a16="http://schemas.microsoft.com/office/drawing/2014/main" id="{AA5AC8AC-A321-4AD8-ABFF-BDD2E01D1250}"/>
                    </a:ext>
                  </a:extLst>
                </p:cNvPr>
                <p:cNvSpPr/>
                <p:nvPr/>
              </p:nvSpPr>
              <p:spPr>
                <a:xfrm>
                  <a:off x="760885" y="1355771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108 h 9423"/>
                    <a:gd name="connsiteX1" fmla="*/ 45 w 18918"/>
                    <a:gd name="connsiteY1" fmla="*/ 108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108"/>
                      </a:moveTo>
                      <a:lnTo>
                        <a:pt x="45" y="108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CDEDB48B-8CF2-16F7-2F3C-FD6D3F977ACA}"/>
                    </a:ext>
                  </a:extLst>
                </p:cNvPr>
                <p:cNvSpPr/>
                <p:nvPr/>
              </p:nvSpPr>
              <p:spPr>
                <a:xfrm>
                  <a:off x="760885" y="1155974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87 h 9423"/>
                    <a:gd name="connsiteX1" fmla="*/ 45 w 18918"/>
                    <a:gd name="connsiteY1" fmla="*/ 87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87"/>
                      </a:moveTo>
                      <a:lnTo>
                        <a:pt x="45" y="87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DE1B51BB-00AD-4E52-EA73-99E7327E3DAC}"/>
                    </a:ext>
                  </a:extLst>
                </p:cNvPr>
                <p:cNvSpPr/>
                <p:nvPr/>
              </p:nvSpPr>
              <p:spPr>
                <a:xfrm>
                  <a:off x="760885" y="1056074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76 h 9423"/>
                    <a:gd name="connsiteX1" fmla="*/ 45 w 18918"/>
                    <a:gd name="connsiteY1" fmla="*/ 76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76"/>
                      </a:moveTo>
                      <a:lnTo>
                        <a:pt x="45" y="76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0AF1A265-96A2-0DEC-D218-C6F99A7C32FD}"/>
                    </a:ext>
                  </a:extLst>
                </p:cNvPr>
                <p:cNvSpPr/>
                <p:nvPr/>
              </p:nvSpPr>
              <p:spPr>
                <a:xfrm>
                  <a:off x="760885" y="95617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66 h 9423"/>
                    <a:gd name="connsiteX1" fmla="*/ 45 w 18918"/>
                    <a:gd name="connsiteY1" fmla="*/ 66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66"/>
                      </a:moveTo>
                      <a:lnTo>
                        <a:pt x="45" y="66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D3862D0A-1002-EB5A-54D2-E0050BA1581E}"/>
                    </a:ext>
                  </a:extLst>
                </p:cNvPr>
                <p:cNvSpPr/>
                <p:nvPr/>
              </p:nvSpPr>
              <p:spPr>
                <a:xfrm>
                  <a:off x="760885" y="75637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44 h 9423"/>
                    <a:gd name="connsiteX1" fmla="*/ 45 w 18918"/>
                    <a:gd name="connsiteY1" fmla="*/ 44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44"/>
                      </a:moveTo>
                      <a:lnTo>
                        <a:pt x="45" y="44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0C535D27-1D82-99A6-3CE8-5F44FD98C833}"/>
                    </a:ext>
                  </a:extLst>
                </p:cNvPr>
                <p:cNvSpPr/>
                <p:nvPr/>
              </p:nvSpPr>
              <p:spPr>
                <a:xfrm>
                  <a:off x="760885" y="65647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34 h 9423"/>
                    <a:gd name="connsiteX1" fmla="*/ 45 w 18918"/>
                    <a:gd name="connsiteY1" fmla="*/ 34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34"/>
                      </a:moveTo>
                      <a:lnTo>
                        <a:pt x="45" y="34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1BCA996F-1923-425B-A776-2F2CA7C6A9EB}"/>
                    </a:ext>
                  </a:extLst>
                </p:cNvPr>
                <p:cNvSpPr/>
                <p:nvPr/>
              </p:nvSpPr>
              <p:spPr>
                <a:xfrm>
                  <a:off x="760885" y="556575"/>
                  <a:ext cx="18918" cy="9423"/>
                </a:xfrm>
                <a:custGeom>
                  <a:avLst/>
                  <a:gdLst>
                    <a:gd name="connsiteX0" fmla="*/ 18964 w 18918"/>
                    <a:gd name="connsiteY0" fmla="*/ 23 h 9423"/>
                    <a:gd name="connsiteX1" fmla="*/ 45 w 18918"/>
                    <a:gd name="connsiteY1" fmla="*/ 23 h 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918" h="9423">
                      <a:moveTo>
                        <a:pt x="18964" y="23"/>
                      </a:moveTo>
                      <a:lnTo>
                        <a:pt x="45" y="23"/>
                      </a:lnTo>
                    </a:path>
                  </a:pathLst>
                </a:custGeom>
                <a:solidFill>
                  <a:srgbClr val="000000"/>
                </a:solidFill>
                <a:ln w="15627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3E50018C-CDAC-14B0-A03D-DCBC72C6B270}"/>
                  </a:ext>
                </a:extLst>
              </p:cNvPr>
              <p:cNvSpPr/>
              <p:nvPr/>
            </p:nvSpPr>
            <p:spPr>
              <a:xfrm>
                <a:off x="923757" y="910638"/>
                <a:ext cx="2879069" cy="1542952"/>
              </a:xfrm>
              <a:custGeom>
                <a:avLst/>
                <a:gdLst>
                  <a:gd name="connsiteX0" fmla="*/ 0 w 2879069"/>
                  <a:gd name="connsiteY0" fmla="*/ 290194 h 1542952"/>
                  <a:gd name="connsiteX1" fmla="*/ 200874 w 2879069"/>
                  <a:gd name="connsiteY1" fmla="*/ 466845 h 1542952"/>
                  <a:gd name="connsiteX2" fmla="*/ 402435 w 2879069"/>
                  <a:gd name="connsiteY2" fmla="*/ 646911 h 1542952"/>
                  <a:gd name="connsiteX3" fmla="*/ 604723 w 2879069"/>
                  <a:gd name="connsiteY3" fmla="*/ 830425 h 1542952"/>
                  <a:gd name="connsiteX4" fmla="*/ 807700 w 2879069"/>
                  <a:gd name="connsiteY4" fmla="*/ 1017408 h 1542952"/>
                  <a:gd name="connsiteX5" fmla="*/ 1011397 w 2879069"/>
                  <a:gd name="connsiteY5" fmla="*/ 1207915 h 1542952"/>
                  <a:gd name="connsiteX6" fmla="*/ 1215812 w 2879069"/>
                  <a:gd name="connsiteY6" fmla="*/ 1401974 h 1542952"/>
                  <a:gd name="connsiteX7" fmla="*/ 1364692 w 2879069"/>
                  <a:gd name="connsiteY7" fmla="*/ 1542953 h 1542952"/>
                  <a:gd name="connsiteX8" fmla="*/ 1570347 w 2879069"/>
                  <a:gd name="connsiteY8" fmla="*/ 1342703 h 1542952"/>
                  <a:gd name="connsiteX9" fmla="*/ 1776749 w 2879069"/>
                  <a:gd name="connsiteY9" fmla="*/ 1138787 h 1542952"/>
                  <a:gd name="connsiteX10" fmla="*/ 1983898 w 2879069"/>
                  <a:gd name="connsiteY10" fmla="*/ 931177 h 1542952"/>
                  <a:gd name="connsiteX11" fmla="*/ 2191766 w 2879069"/>
                  <a:gd name="connsiteY11" fmla="*/ 719874 h 1542952"/>
                  <a:gd name="connsiteX12" fmla="*/ 2400391 w 2879069"/>
                  <a:gd name="connsiteY12" fmla="*/ 504810 h 1542952"/>
                  <a:gd name="connsiteX13" fmla="*/ 2609782 w 2879069"/>
                  <a:gd name="connsiteY13" fmla="*/ 285927 h 1542952"/>
                  <a:gd name="connsiteX14" fmla="*/ 2819929 w 2879069"/>
                  <a:gd name="connsiteY14" fmla="*/ 63221 h 1542952"/>
                  <a:gd name="connsiteX15" fmla="*/ 2879069 w 2879069"/>
                  <a:gd name="connsiteY15" fmla="*/ 0 h 1542952"/>
                  <a:gd name="connsiteX16" fmla="*/ 2879069 w 2879069"/>
                  <a:gd name="connsiteY16" fmla="*/ 0 h 1542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879069" h="1542952">
                    <a:moveTo>
                      <a:pt x="0" y="290194"/>
                    </a:moveTo>
                    <a:lnTo>
                      <a:pt x="200874" y="466845"/>
                    </a:lnTo>
                    <a:lnTo>
                      <a:pt x="402435" y="646911"/>
                    </a:lnTo>
                    <a:lnTo>
                      <a:pt x="604723" y="830425"/>
                    </a:lnTo>
                    <a:lnTo>
                      <a:pt x="807700" y="1017408"/>
                    </a:lnTo>
                    <a:lnTo>
                      <a:pt x="1011397" y="1207915"/>
                    </a:lnTo>
                    <a:lnTo>
                      <a:pt x="1215812" y="1401974"/>
                    </a:lnTo>
                    <a:lnTo>
                      <a:pt x="1364692" y="1542953"/>
                    </a:lnTo>
                    <a:lnTo>
                      <a:pt x="1570347" y="1342703"/>
                    </a:lnTo>
                    <a:lnTo>
                      <a:pt x="1776749" y="1138787"/>
                    </a:lnTo>
                    <a:lnTo>
                      <a:pt x="1983898" y="931177"/>
                    </a:lnTo>
                    <a:lnTo>
                      <a:pt x="2191766" y="719874"/>
                    </a:lnTo>
                    <a:lnTo>
                      <a:pt x="2400391" y="504810"/>
                    </a:lnTo>
                    <a:lnTo>
                      <a:pt x="2609782" y="285927"/>
                    </a:lnTo>
                    <a:lnTo>
                      <a:pt x="2819929" y="63221"/>
                    </a:lnTo>
                    <a:lnTo>
                      <a:pt x="2879069" y="0"/>
                    </a:lnTo>
                    <a:lnTo>
                      <a:pt x="2879069" y="0"/>
                    </a:lnTo>
                  </a:path>
                </a:pathLst>
              </a:custGeom>
              <a:noFill/>
              <a:ln w="15627" cap="flat">
                <a:solidFill>
                  <a:srgbClr val="115F9A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27D8BF60-98B5-CACB-0FA5-5D5B54579BC7}"/>
                  </a:ext>
                </a:extLst>
              </p:cNvPr>
              <p:cNvSpPr/>
              <p:nvPr/>
            </p:nvSpPr>
            <p:spPr>
              <a:xfrm>
                <a:off x="923757" y="824773"/>
                <a:ext cx="2879069" cy="1629891"/>
              </a:xfrm>
              <a:custGeom>
                <a:avLst/>
                <a:gdLst>
                  <a:gd name="connsiteX0" fmla="*/ 0 w 2879069"/>
                  <a:gd name="connsiteY0" fmla="*/ 305826 h 1629891"/>
                  <a:gd name="connsiteX1" fmla="*/ 209080 w 2879069"/>
                  <a:gd name="connsiteY1" fmla="*/ 502041 h 1629891"/>
                  <a:gd name="connsiteX2" fmla="*/ 418876 w 2879069"/>
                  <a:gd name="connsiteY2" fmla="*/ 701810 h 1629891"/>
                  <a:gd name="connsiteX3" fmla="*/ 629402 w 2879069"/>
                  <a:gd name="connsiteY3" fmla="*/ 905170 h 1629891"/>
                  <a:gd name="connsiteX4" fmla="*/ 840666 w 2879069"/>
                  <a:gd name="connsiteY4" fmla="*/ 1112177 h 1629891"/>
                  <a:gd name="connsiteX5" fmla="*/ 1052658 w 2879069"/>
                  <a:gd name="connsiteY5" fmla="*/ 1322821 h 1629891"/>
                  <a:gd name="connsiteX6" fmla="*/ 1265388 w 2879069"/>
                  <a:gd name="connsiteY6" fmla="*/ 1537177 h 1629891"/>
                  <a:gd name="connsiteX7" fmla="*/ 1356510 w 2879069"/>
                  <a:gd name="connsiteY7" fmla="*/ 1629891 h 1629891"/>
                  <a:gd name="connsiteX8" fmla="*/ 1357352 w 2879069"/>
                  <a:gd name="connsiteY8" fmla="*/ 1629034 h 1629891"/>
                  <a:gd name="connsiteX9" fmla="*/ 1571151 w 2879069"/>
                  <a:gd name="connsiteY9" fmla="*/ 1409325 h 1629891"/>
                  <a:gd name="connsiteX10" fmla="*/ 1785697 w 2879069"/>
                  <a:gd name="connsiteY10" fmla="*/ 1185828 h 1629891"/>
                  <a:gd name="connsiteX11" fmla="*/ 2001029 w 2879069"/>
                  <a:gd name="connsiteY11" fmla="*/ 958496 h 1629891"/>
                  <a:gd name="connsiteX12" fmla="*/ 2217107 w 2879069"/>
                  <a:gd name="connsiteY12" fmla="*/ 727309 h 1629891"/>
                  <a:gd name="connsiteX13" fmla="*/ 2433962 w 2879069"/>
                  <a:gd name="connsiteY13" fmla="*/ 492213 h 1629891"/>
                  <a:gd name="connsiteX14" fmla="*/ 2651592 w 2879069"/>
                  <a:gd name="connsiteY14" fmla="*/ 253174 h 1629891"/>
                  <a:gd name="connsiteX15" fmla="*/ 2869998 w 2879069"/>
                  <a:gd name="connsiteY15" fmla="*/ 10159 h 1629891"/>
                  <a:gd name="connsiteX16" fmla="*/ 2879069 w 2879069"/>
                  <a:gd name="connsiteY16" fmla="*/ 0 h 1629891"/>
                  <a:gd name="connsiteX17" fmla="*/ 2879069 w 2879069"/>
                  <a:gd name="connsiteY17" fmla="*/ 0 h 162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79069" h="1629891">
                    <a:moveTo>
                      <a:pt x="0" y="305826"/>
                    </a:moveTo>
                    <a:lnTo>
                      <a:pt x="209080" y="502041"/>
                    </a:lnTo>
                    <a:lnTo>
                      <a:pt x="418876" y="701810"/>
                    </a:lnTo>
                    <a:lnTo>
                      <a:pt x="629402" y="905170"/>
                    </a:lnTo>
                    <a:lnTo>
                      <a:pt x="840666" y="1112177"/>
                    </a:lnTo>
                    <a:lnTo>
                      <a:pt x="1052658" y="1322821"/>
                    </a:lnTo>
                    <a:lnTo>
                      <a:pt x="1265388" y="1537177"/>
                    </a:lnTo>
                    <a:lnTo>
                      <a:pt x="1356510" y="1629891"/>
                    </a:lnTo>
                    <a:lnTo>
                      <a:pt x="1357352" y="1629034"/>
                    </a:lnTo>
                    <a:lnTo>
                      <a:pt x="1571151" y="1409325"/>
                    </a:lnTo>
                    <a:lnTo>
                      <a:pt x="1785697" y="1185828"/>
                    </a:lnTo>
                    <a:lnTo>
                      <a:pt x="2001029" y="958496"/>
                    </a:lnTo>
                    <a:lnTo>
                      <a:pt x="2217107" y="727309"/>
                    </a:lnTo>
                    <a:lnTo>
                      <a:pt x="2433962" y="492213"/>
                    </a:lnTo>
                    <a:lnTo>
                      <a:pt x="2651592" y="253174"/>
                    </a:lnTo>
                    <a:lnTo>
                      <a:pt x="2869998" y="10159"/>
                    </a:lnTo>
                    <a:lnTo>
                      <a:pt x="2879069" y="0"/>
                    </a:lnTo>
                    <a:lnTo>
                      <a:pt x="2879069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E4B359BD-2772-291B-9093-AEC8E75D5552}"/>
                  </a:ext>
                </a:extLst>
              </p:cNvPr>
              <p:cNvSpPr/>
              <p:nvPr/>
            </p:nvSpPr>
            <p:spPr>
              <a:xfrm>
                <a:off x="923757" y="621262"/>
                <a:ext cx="2879069" cy="1833402"/>
              </a:xfrm>
              <a:custGeom>
                <a:avLst/>
                <a:gdLst>
                  <a:gd name="connsiteX0" fmla="*/ 0 w 2879069"/>
                  <a:gd name="connsiteY0" fmla="*/ 700275 h 1833402"/>
                  <a:gd name="connsiteX1" fmla="*/ 193762 w 2879069"/>
                  <a:gd name="connsiteY1" fmla="*/ 880162 h 1833402"/>
                  <a:gd name="connsiteX2" fmla="*/ 388247 w 2879069"/>
                  <a:gd name="connsiteY2" fmla="*/ 1063592 h 1833402"/>
                  <a:gd name="connsiteX3" fmla="*/ 583449 w 2879069"/>
                  <a:gd name="connsiteY3" fmla="*/ 1250584 h 1833402"/>
                  <a:gd name="connsiteX4" fmla="*/ 779398 w 2879069"/>
                  <a:gd name="connsiteY4" fmla="*/ 1441204 h 1833402"/>
                  <a:gd name="connsiteX5" fmla="*/ 976066 w 2879069"/>
                  <a:gd name="connsiteY5" fmla="*/ 1635461 h 1833402"/>
                  <a:gd name="connsiteX6" fmla="*/ 1173491 w 2879069"/>
                  <a:gd name="connsiteY6" fmla="*/ 1833403 h 1833402"/>
                  <a:gd name="connsiteX7" fmla="*/ 1174958 w 2879069"/>
                  <a:gd name="connsiteY7" fmla="*/ 1831923 h 1833402"/>
                  <a:gd name="connsiteX8" fmla="*/ 1373130 w 2879069"/>
                  <a:gd name="connsiteY8" fmla="*/ 1630222 h 1833402"/>
                  <a:gd name="connsiteX9" fmla="*/ 1572040 w 2879069"/>
                  <a:gd name="connsiteY9" fmla="*/ 1424761 h 1833402"/>
                  <a:gd name="connsiteX10" fmla="*/ 1771707 w 2879069"/>
                  <a:gd name="connsiteY10" fmla="*/ 1215511 h 1833402"/>
                  <a:gd name="connsiteX11" fmla="*/ 1972121 w 2879069"/>
                  <a:gd name="connsiteY11" fmla="*/ 1002427 h 1833402"/>
                  <a:gd name="connsiteX12" fmla="*/ 2173311 w 2879069"/>
                  <a:gd name="connsiteY12" fmla="*/ 785441 h 1833402"/>
                  <a:gd name="connsiteX13" fmla="*/ 2375286 w 2879069"/>
                  <a:gd name="connsiteY13" fmla="*/ 564535 h 1833402"/>
                  <a:gd name="connsiteX14" fmla="*/ 2578027 w 2879069"/>
                  <a:gd name="connsiteY14" fmla="*/ 339657 h 1833402"/>
                  <a:gd name="connsiteX15" fmla="*/ 2781553 w 2879069"/>
                  <a:gd name="connsiteY15" fmla="*/ 110779 h 1833402"/>
                  <a:gd name="connsiteX16" fmla="*/ 2879069 w 2879069"/>
                  <a:gd name="connsiteY16" fmla="*/ 0 h 1833402"/>
                  <a:gd name="connsiteX17" fmla="*/ 2879069 w 2879069"/>
                  <a:gd name="connsiteY17" fmla="*/ 0 h 1833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879069" h="1833402">
                    <a:moveTo>
                      <a:pt x="0" y="700275"/>
                    </a:moveTo>
                    <a:lnTo>
                      <a:pt x="193762" y="880162"/>
                    </a:lnTo>
                    <a:lnTo>
                      <a:pt x="388247" y="1063592"/>
                    </a:lnTo>
                    <a:lnTo>
                      <a:pt x="583449" y="1250584"/>
                    </a:lnTo>
                    <a:lnTo>
                      <a:pt x="779398" y="1441204"/>
                    </a:lnTo>
                    <a:lnTo>
                      <a:pt x="976066" y="1635461"/>
                    </a:lnTo>
                    <a:lnTo>
                      <a:pt x="1173491" y="1833403"/>
                    </a:lnTo>
                    <a:lnTo>
                      <a:pt x="1174958" y="1831923"/>
                    </a:lnTo>
                    <a:lnTo>
                      <a:pt x="1373130" y="1630222"/>
                    </a:lnTo>
                    <a:lnTo>
                      <a:pt x="1572040" y="1424761"/>
                    </a:lnTo>
                    <a:lnTo>
                      <a:pt x="1771707" y="1215511"/>
                    </a:lnTo>
                    <a:lnTo>
                      <a:pt x="1972121" y="1002427"/>
                    </a:lnTo>
                    <a:lnTo>
                      <a:pt x="2173311" y="785441"/>
                    </a:lnTo>
                    <a:lnTo>
                      <a:pt x="2375286" y="564535"/>
                    </a:lnTo>
                    <a:lnTo>
                      <a:pt x="2578027" y="339657"/>
                    </a:lnTo>
                    <a:lnTo>
                      <a:pt x="2781553" y="110779"/>
                    </a:lnTo>
                    <a:lnTo>
                      <a:pt x="2879069" y="0"/>
                    </a:lnTo>
                    <a:lnTo>
                      <a:pt x="2879069" y="0"/>
                    </a:lnTo>
                  </a:path>
                </a:pathLst>
              </a:custGeom>
              <a:noFill/>
              <a:ln w="15627" cap="flat">
                <a:solidFill>
                  <a:srgbClr val="A7D5ED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7B72652E-1346-DB98-0029-F395EF8A7DD6}"/>
                  </a:ext>
                </a:extLst>
              </p:cNvPr>
              <p:cNvSpPr/>
              <p:nvPr/>
            </p:nvSpPr>
            <p:spPr>
              <a:xfrm>
                <a:off x="779804" y="456675"/>
                <a:ext cx="9459" cy="2089666"/>
              </a:xfrm>
              <a:custGeom>
                <a:avLst/>
                <a:gdLst>
                  <a:gd name="connsiteX0" fmla="*/ 0 w 9459"/>
                  <a:gd name="connsiteY0" fmla="*/ 2089667 h 2089666"/>
                  <a:gd name="connsiteX1" fmla="*/ 0 w 9459"/>
                  <a:gd name="connsiteY1" fmla="*/ 0 h 208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666">
                    <a:moveTo>
                      <a:pt x="0" y="2089667"/>
                    </a:moveTo>
                    <a:lnTo>
                      <a:pt x="0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3949E437-1E05-FBB0-45CA-3BE8B5303580}"/>
                  </a:ext>
                </a:extLst>
              </p:cNvPr>
              <p:cNvSpPr/>
              <p:nvPr/>
            </p:nvSpPr>
            <p:spPr>
              <a:xfrm>
                <a:off x="3946778" y="456675"/>
                <a:ext cx="9459" cy="2089666"/>
              </a:xfrm>
              <a:custGeom>
                <a:avLst/>
                <a:gdLst>
                  <a:gd name="connsiteX0" fmla="*/ 0 w 9459"/>
                  <a:gd name="connsiteY0" fmla="*/ 2089667 h 2089666"/>
                  <a:gd name="connsiteX1" fmla="*/ 0 w 9459"/>
                  <a:gd name="connsiteY1" fmla="*/ 0 h 2089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459" h="2089666">
                    <a:moveTo>
                      <a:pt x="0" y="2089667"/>
                    </a:moveTo>
                    <a:lnTo>
                      <a:pt x="0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A29DAD90-47B9-BB9F-231B-6D6CE2148556}"/>
                  </a:ext>
                </a:extLst>
              </p:cNvPr>
              <p:cNvSpPr/>
              <p:nvPr/>
            </p:nvSpPr>
            <p:spPr>
              <a:xfrm>
                <a:off x="779804" y="2546342"/>
                <a:ext cx="3166974" cy="9423"/>
              </a:xfrm>
              <a:custGeom>
                <a:avLst/>
                <a:gdLst>
                  <a:gd name="connsiteX0" fmla="*/ 0 w 3166974"/>
                  <a:gd name="connsiteY0" fmla="*/ 0 h 9423"/>
                  <a:gd name="connsiteX1" fmla="*/ 3166974 w 3166974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6974" h="9423">
                    <a:moveTo>
                      <a:pt x="0" y="0"/>
                    </a:moveTo>
                    <a:lnTo>
                      <a:pt x="3166974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C7692B11-C182-B641-D5ED-E585F724AEBE}"/>
                  </a:ext>
                </a:extLst>
              </p:cNvPr>
              <p:cNvSpPr/>
              <p:nvPr/>
            </p:nvSpPr>
            <p:spPr>
              <a:xfrm>
                <a:off x="779804" y="456675"/>
                <a:ext cx="3166974" cy="9423"/>
              </a:xfrm>
              <a:custGeom>
                <a:avLst/>
                <a:gdLst>
                  <a:gd name="connsiteX0" fmla="*/ 0 w 3166974"/>
                  <a:gd name="connsiteY0" fmla="*/ 0 h 9423"/>
                  <a:gd name="connsiteX1" fmla="*/ 3166974 w 3166974"/>
                  <a:gd name="connsiteY1" fmla="*/ 0 h 9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166974" h="9423">
                    <a:moveTo>
                      <a:pt x="0" y="0"/>
                    </a:moveTo>
                    <a:lnTo>
                      <a:pt x="3166974" y="0"/>
                    </a:lnTo>
                  </a:path>
                </a:pathLst>
              </a:custGeom>
              <a:noFill/>
              <a:ln w="15627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EA053B-5362-0C16-8FB6-3EF6EBB4A962}"/>
                  </a:ext>
                </a:extLst>
              </p:cNvPr>
              <p:cNvSpPr txBox="1"/>
              <p:nvPr/>
            </p:nvSpPr>
            <p:spPr>
              <a:xfrm rot="16200000">
                <a:off x="-917265" y="1219006"/>
                <a:ext cx="2197622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26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</m:t>
                    </m:r>
                    <m:r>
                      <a:rPr lang="en-US" sz="1026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∆</m:t>
                    </m:r>
                    <m:sSub>
                      <m:sSubPr>
                        <m:ctrlPr>
                          <a:rPr lang="en-US" sz="1026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26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aGC</m:t>
                        </m:r>
                        <m: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DFT</m:t>
                        </m:r>
                      </m:sub>
                    </m:sSub>
                    <m:r>
                      <a:rPr lang="en-US" sz="1026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−</m:t>
                    </m:r>
                    <m:r>
                      <a:rPr lang="en-US" sz="1026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∆</m:t>
                    </m:r>
                    <m:sSub>
                      <m:sSubPr>
                        <m:ctrlPr>
                          <a:rPr lang="en-US" sz="1026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26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CHE</m:t>
                        </m:r>
                      </m:sub>
                    </m:sSub>
                    <m:r>
                      <a:rPr lang="en-US" sz="1026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</m:t>
                    </m:r>
                  </m:oMath>
                </a14:m>
                <a:r>
                  <a:rPr lang="en-US" sz="1026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(kJ/mol)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EA053B-5362-0C16-8FB6-3EF6EBB4A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917265" y="1219006"/>
                <a:ext cx="2197622" cy="250197"/>
              </a:xfrm>
              <a:prstGeom prst="rect">
                <a:avLst/>
              </a:prstGeom>
              <a:blipFill>
                <a:blip r:embed="rId7"/>
                <a:stretch>
                  <a:fillRect r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7034310-4DD6-D236-AA08-FE238FF4377D}"/>
              </a:ext>
            </a:extLst>
          </p:cNvPr>
          <p:cNvSpPr txBox="1"/>
          <p:nvPr/>
        </p:nvSpPr>
        <p:spPr>
          <a:xfrm>
            <a:off x="5557310" y="2697943"/>
            <a:ext cx="1663714" cy="25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6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Potential (V vs SHE)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D8D8C-2C3A-1AB8-31BD-BCB8AA0A8441}"/>
              </a:ext>
            </a:extLst>
          </p:cNvPr>
          <p:cNvSpPr txBox="1"/>
          <p:nvPr/>
        </p:nvSpPr>
        <p:spPr>
          <a:xfrm>
            <a:off x="5072853" y="989555"/>
            <a:ext cx="968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B2222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Ni</a:t>
            </a:r>
            <a:r>
              <a:rPr lang="en-US" sz="1000" baseline="-25000" dirty="0">
                <a:solidFill>
                  <a:srgbClr val="B2222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US" sz="1000" dirty="0">
                <a:solidFill>
                  <a:srgbClr val="B22221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Cu(111)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5EE09-70AC-E55A-9D3B-61028676D913}"/>
              </a:ext>
            </a:extLst>
          </p:cNvPr>
          <p:cNvSpPr txBox="1"/>
          <p:nvPr/>
        </p:nvSpPr>
        <p:spPr>
          <a:xfrm>
            <a:off x="2920941" y="1775574"/>
            <a:ext cx="103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115B9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Ni</a:t>
            </a:r>
            <a:r>
              <a:rPr lang="en-US" sz="1000" baseline="-25000" dirty="0">
                <a:solidFill>
                  <a:srgbClr val="115B9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US" sz="1000" dirty="0">
                <a:solidFill>
                  <a:srgbClr val="115B96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Cu(111)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85BBEDF-7328-6072-E998-2107366F1D6B}"/>
              </a:ext>
            </a:extLst>
          </p:cNvPr>
          <p:cNvSpPr/>
          <p:nvPr/>
        </p:nvSpPr>
        <p:spPr>
          <a:xfrm>
            <a:off x="2178356" y="2333425"/>
            <a:ext cx="105922" cy="1094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C7B06-5F24-D54C-C79D-50CFC77C0719}"/>
                  </a:ext>
                </a:extLst>
              </p:cNvPr>
              <p:cNvSpPr txBox="1"/>
              <p:nvPr/>
            </p:nvSpPr>
            <p:spPr>
              <a:xfrm>
                <a:off x="827029" y="486680"/>
                <a:ext cx="1872564" cy="1921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64" i="1" smtClean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min</m:t>
                        </m:r>
                      </m:sub>
                    </m:sSub>
                    <m:r>
                      <a:rPr lang="en-US" sz="1064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≈</m:t>
                    </m:r>
                    <m:sSub>
                      <m:sSub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U</m:t>
                        </m:r>
                      </m:e>
                      <m:sub>
                        <m:r>
                          <a:rPr lang="en-US" sz="1064" b="0" i="1" smtClean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0</m:t>
                        </m:r>
                      </m:sub>
                    </m:sSub>
                    <m:r>
                      <a:rPr lang="en-US" sz="1064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+</m:t>
                    </m:r>
                    <m:f>
                      <m:f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fPr>
                      <m:num>
                        <m:r>
                          <a:rPr lang="en-US" sz="1064" b="0" i="0" smtClean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064" b="0" i="0" smtClean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εA</m:t>
                        </m:r>
                      </m:den>
                    </m:f>
                    <m:r>
                      <a:rPr lang="en-US" sz="1064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N</m:t>
                        </m:r>
                        <m:sSubSup>
                          <m:sSubSupPr>
                            <m:ctrlPr>
                              <a:rPr lang="en-US" sz="1064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064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sz="1064" b="0" i="0" smtClean="0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64" smtClean="0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r>
                      <a:rPr lang="en-US" sz="1064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sz="1064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1064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DC7B06-5F24-D54C-C79D-50CFC77C0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29" y="486680"/>
                <a:ext cx="1872564" cy="192168"/>
              </a:xfrm>
              <a:prstGeom prst="rect">
                <a:avLst/>
              </a:prstGeom>
              <a:blipFill>
                <a:blip r:embed="rId8"/>
                <a:stretch>
                  <a:fillRect l="-3378" t="-18750" r="-3378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CF6CC9-93CC-1D85-385B-9395A64FF3DB}"/>
                  </a:ext>
                </a:extLst>
              </p:cNvPr>
              <p:cNvSpPr txBox="1"/>
              <p:nvPr/>
            </p:nvSpPr>
            <p:spPr>
              <a:xfrm>
                <a:off x="2320435" y="2253141"/>
                <a:ext cx="440469" cy="256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6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64">
                              <a:solidFill>
                                <a:schemeClr val="tx1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64">
                              <a:solidFill>
                                <a:schemeClr val="tx1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US" sz="1064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CF6CC9-93CC-1D85-385B-9395A64FF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435" y="2253141"/>
                <a:ext cx="440469" cy="25609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529BCE91-6B16-0024-5DAA-DD240E0FE130}"/>
              </a:ext>
            </a:extLst>
          </p:cNvPr>
          <p:cNvSpPr/>
          <p:nvPr/>
        </p:nvSpPr>
        <p:spPr>
          <a:xfrm>
            <a:off x="6290531" y="2366411"/>
            <a:ext cx="105922" cy="1094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5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409BC7-D5A3-83A8-7DB4-5E3BC03E7829}"/>
                  </a:ext>
                </a:extLst>
              </p:cNvPr>
              <p:cNvSpPr txBox="1"/>
              <p:nvPr/>
            </p:nvSpPr>
            <p:spPr>
              <a:xfrm>
                <a:off x="6446616" y="2256952"/>
                <a:ext cx="432542" cy="2560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64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64">
                              <a:solidFill>
                                <a:schemeClr val="tx1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64">
                              <a:solidFill>
                                <a:schemeClr val="tx1"/>
                              </a:solidFill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en-US" sz="1064" dirty="0">
                  <a:solidFill>
                    <a:schemeClr val="tx1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409BC7-D5A3-83A8-7DB4-5E3BC03E7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6616" y="2256952"/>
                <a:ext cx="432542" cy="25609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1AD86-B3C8-66BF-DF03-05E501CFFC24}"/>
                  </a:ext>
                </a:extLst>
              </p:cNvPr>
              <p:cNvSpPr txBox="1"/>
              <p:nvPr/>
            </p:nvSpPr>
            <p:spPr>
              <a:xfrm>
                <a:off x="5178603" y="479890"/>
                <a:ext cx="1740669" cy="2265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U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min</m:t>
                        </m:r>
                      </m:sub>
                    </m:sSub>
                    <m:r>
                      <a:rPr lang="en-US" sz="1064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≈</m:t>
                    </m:r>
                    <m:sSub>
                      <m:sSub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U</m:t>
                        </m:r>
                      </m:e>
                      <m:sub>
                        <m:r>
                          <a:rPr lang="en-US" sz="1064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0</m:t>
                        </m:r>
                      </m:sub>
                    </m:sSub>
                    <m:r>
                      <a:rPr lang="en-US" sz="1064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+</m:t>
                    </m:r>
                    <m:f>
                      <m:f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fPr>
                      <m:num>
                        <m:r>
                          <a:rPr lang="en-US" sz="1064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3</m:t>
                        </m:r>
                      </m:num>
                      <m:den>
                        <m: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εA</m:t>
                        </m:r>
                      </m:den>
                    </m:f>
                    <m:r>
                      <a:rPr lang="en-US" sz="1064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(</m:t>
                    </m:r>
                    <m:sSub>
                      <m:sSub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N</m:t>
                        </m:r>
                        <m:sSubSup>
                          <m:sSubSupPr>
                            <m:ctrlPr>
                              <a:rPr lang="en-US" sz="1064" i="1">
                                <a:latin typeface="Cambria Math" panose="02040503050406030204" pitchFamily="18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1064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O</m:t>
                            </m:r>
                          </m:e>
                          <m:sub>
                            <m:r>
                              <a:rPr lang="en-US" sz="1064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64">
                                <a:latin typeface="DEJAVU SANS" panose="020B0603030804020204" pitchFamily="34" charset="0"/>
                                <a:ea typeface="DEJAVU SANS" panose="020B0603030804020204" pitchFamily="34" charset="0"/>
                                <a:cs typeface="DEJAVU SANS" panose="020B0603030804020204" pitchFamily="34" charset="0"/>
                              </a:rPr>
                              <m:t>∗</m:t>
                            </m:r>
                          </m:sup>
                        </m:sSubSup>
                      </m:sub>
                    </m:sSub>
                    <m:r>
                      <a:rPr lang="en-US" sz="1064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+</m:t>
                    </m:r>
                    <m:sSubSup>
                      <m:sSubSupPr>
                        <m:ctrlPr>
                          <a:rPr lang="en-US" sz="1064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μ</m:t>
                        </m:r>
                      </m:e>
                      <m:sub>
                        <m:r>
                          <a:rPr lang="en-US" sz="1064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‡</m:t>
                        </m:r>
                      </m:sub>
                      <m:sup>
                        <m:r>
                          <a:rPr lang="en-US" sz="1064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1064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9D1AD86-B3C8-66BF-DF03-05E501CFF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603" y="479890"/>
                <a:ext cx="1740669" cy="226537"/>
              </a:xfrm>
              <a:prstGeom prst="rect">
                <a:avLst/>
              </a:prstGeom>
              <a:blipFill>
                <a:blip r:embed="rId11"/>
                <a:stretch>
                  <a:fillRect l="-3650" t="-36842" r="-948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A54CB5D-1AAD-1DD3-E417-6F05D5ABB196}"/>
              </a:ext>
            </a:extLst>
          </p:cNvPr>
          <p:cNvSpPr txBox="1"/>
          <p:nvPr/>
        </p:nvSpPr>
        <p:spPr>
          <a:xfrm>
            <a:off x="5303100" y="5485350"/>
            <a:ext cx="2039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Double layer thickness, d (</a:t>
            </a:r>
            <a:r>
              <a:rPr lang="en-US" sz="10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Å</a:t>
            </a:r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D5CB02-577C-8C26-C5E6-DEABDED81B13}"/>
                  </a:ext>
                </a:extLst>
              </p:cNvPr>
              <p:cNvSpPr txBox="1"/>
              <p:nvPr/>
            </p:nvSpPr>
            <p:spPr>
              <a:xfrm rot="16200000">
                <a:off x="3228769" y="1300078"/>
                <a:ext cx="2168120" cy="250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26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|∆</m:t>
                    </m:r>
                    <m:sSub>
                      <m:sSubPr>
                        <m:ctrlPr>
                          <a:rPr lang="en-US" sz="1026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aGC</m:t>
                        </m:r>
                        <m: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DFT</m:t>
                        </m:r>
                      </m:sub>
                    </m:sSub>
                    <m:r>
                      <a:rPr lang="en-US" sz="1026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−∆</m:t>
                    </m:r>
                    <m:sSub>
                      <m:sSubPr>
                        <m:ctrlPr>
                          <a:rPr lang="en-US" sz="1026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26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Null</m:t>
                        </m:r>
                      </m:sub>
                    </m:sSub>
                    <m:r>
                      <a:rPr lang="en-US" sz="1026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</m:t>
                    </m:r>
                  </m:oMath>
                </a14:m>
                <a:r>
                  <a:rPr lang="en-US" sz="1026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(kJ/mol)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1D5CB02-577C-8C26-C5E6-DEABDED81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28769" y="1300078"/>
                <a:ext cx="2168120" cy="250197"/>
              </a:xfrm>
              <a:prstGeom prst="rect">
                <a:avLst/>
              </a:prstGeom>
              <a:blipFill>
                <a:blip r:embed="rId12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5-Point Star 21">
            <a:extLst>
              <a:ext uri="{FF2B5EF4-FFF2-40B4-BE49-F238E27FC236}">
                <a16:creationId xmlns:a16="http://schemas.microsoft.com/office/drawing/2014/main" id="{9AC58AE5-64F8-768E-2503-5EE8B3AFAA41}"/>
              </a:ext>
            </a:extLst>
          </p:cNvPr>
          <p:cNvSpPr/>
          <p:nvPr/>
        </p:nvSpPr>
        <p:spPr>
          <a:xfrm>
            <a:off x="1410472" y="1632223"/>
            <a:ext cx="137160" cy="13716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2"/>
          </a:p>
        </p:txBody>
      </p:sp>
      <p:sp>
        <p:nvSpPr>
          <p:cNvPr id="23" name="5-Point Star 22">
            <a:extLst>
              <a:ext uri="{FF2B5EF4-FFF2-40B4-BE49-F238E27FC236}">
                <a16:creationId xmlns:a16="http://schemas.microsoft.com/office/drawing/2014/main" id="{9DBE5CA2-D411-9FB6-48E6-7DF856E308CE}"/>
              </a:ext>
            </a:extLst>
          </p:cNvPr>
          <p:cNvSpPr/>
          <p:nvPr/>
        </p:nvSpPr>
        <p:spPr>
          <a:xfrm>
            <a:off x="5538142" y="1731820"/>
            <a:ext cx="137160" cy="137160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2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9F02C6-573B-7633-C319-081112FBB04C}"/>
              </a:ext>
            </a:extLst>
          </p:cNvPr>
          <p:cNvSpPr txBox="1"/>
          <p:nvPr/>
        </p:nvSpPr>
        <p:spPr>
          <a:xfrm>
            <a:off x="8177" y="79381"/>
            <a:ext cx="424673" cy="25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6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(a)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ADF7FE-8CB4-9ABD-64E2-CC8815C9D488}"/>
              </a:ext>
            </a:extLst>
          </p:cNvPr>
          <p:cNvSpPr txBox="1"/>
          <p:nvPr/>
        </p:nvSpPr>
        <p:spPr>
          <a:xfrm>
            <a:off x="353570" y="2910175"/>
            <a:ext cx="424673" cy="25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6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(c)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27430A-4E3E-071B-FDA9-B23073115D90}"/>
              </a:ext>
            </a:extLst>
          </p:cNvPr>
          <p:cNvSpPr txBox="1"/>
          <p:nvPr/>
        </p:nvSpPr>
        <p:spPr>
          <a:xfrm>
            <a:off x="4135733" y="79381"/>
            <a:ext cx="424673" cy="25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6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6FA106-37EB-5061-64AB-E506C7A2E016}"/>
              </a:ext>
            </a:extLst>
          </p:cNvPr>
          <p:cNvSpPr txBox="1"/>
          <p:nvPr/>
        </p:nvSpPr>
        <p:spPr>
          <a:xfrm>
            <a:off x="4404132" y="2910175"/>
            <a:ext cx="424673" cy="25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6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(d)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0495F45C-7601-90CA-3028-F47D23FD655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197009" y="2283406"/>
            <a:ext cx="0" cy="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FFE9FD-8257-E0B3-AF6A-CCE4D138E846}"/>
                  </a:ext>
                </a:extLst>
              </p:cNvPr>
              <p:cNvSpPr txBox="1"/>
              <p:nvPr/>
            </p:nvSpPr>
            <p:spPr>
              <a:xfrm rot="5400000">
                <a:off x="3032129" y="4197639"/>
                <a:ext cx="206761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</m:t>
                    </m:r>
                    <m:r>
                      <a:rPr lang="en-US" sz="1000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∆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00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aGC</m:t>
                        </m:r>
                        <m: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DFT</m:t>
                        </m:r>
                      </m:sub>
                    </m:sSub>
                    <m:r>
                      <a:rPr lang="en-US" sz="10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−</m:t>
                    </m:r>
                    <m:r>
                      <a:rPr lang="en-US" sz="1000" i="1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∆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00" i="1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CHE</m:t>
                        </m:r>
                      </m:sub>
                    </m:sSub>
                    <m:r>
                      <a:rPr lang="en-US" sz="10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</m:t>
                    </m:r>
                  </m:oMath>
                </a14:m>
                <a:r>
                  <a:rPr lang="en-US" sz="1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(kJ/mol)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FFFE9FD-8257-E0B3-AF6A-CCE4D138E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32129" y="4197639"/>
                <a:ext cx="2067615" cy="246221"/>
              </a:xfrm>
              <a:prstGeom prst="rect">
                <a:avLst/>
              </a:prstGeom>
              <a:blipFill>
                <a:blip r:embed="rId15"/>
                <a:stretch>
                  <a:fillRect l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791935-FB3D-134C-E544-A4715EAE7823}"/>
                  </a:ext>
                </a:extLst>
              </p:cNvPr>
              <p:cNvSpPr txBox="1"/>
              <p:nvPr/>
            </p:nvSpPr>
            <p:spPr>
              <a:xfrm rot="5400000">
                <a:off x="7044451" y="4233838"/>
                <a:ext cx="213065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|∆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aGC</m:t>
                        </m:r>
                        <m: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DFT</m:t>
                        </m:r>
                      </m:sub>
                    </m:sSub>
                    <m:r>
                      <a:rPr lang="en-US" sz="10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−∆</m:t>
                    </m:r>
                    <m:sSub>
                      <m:sSubPr>
                        <m:ctrlPr>
                          <a:rPr lang="en-US" sz="1000" i="1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00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Null</m:t>
                        </m:r>
                      </m:sub>
                    </m:sSub>
                    <m:r>
                      <a:rPr lang="en-US" sz="100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|</m:t>
                    </m:r>
                  </m:oMath>
                </a14:m>
                <a:r>
                  <a:rPr lang="en-US" sz="1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(kJ/mol)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C791935-FB3D-134C-E544-A4715EAE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044451" y="4233838"/>
                <a:ext cx="2130655" cy="246221"/>
              </a:xfrm>
              <a:prstGeom prst="rect">
                <a:avLst/>
              </a:prstGeom>
              <a:blipFill>
                <a:blip r:embed="rId16"/>
                <a:stretch>
                  <a:fillRect l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4EE4AE-A1E3-52F7-7276-EE32D6088526}"/>
                  </a:ext>
                </a:extLst>
              </p:cNvPr>
              <p:cNvSpPr txBox="1"/>
              <p:nvPr/>
            </p:nvSpPr>
            <p:spPr>
              <a:xfrm rot="16200000">
                <a:off x="-321331" y="4197638"/>
                <a:ext cx="1661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Dielectric</m:t>
                      </m:r>
                      <m: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Constant</m:t>
                      </m:r>
                      <m: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14EE4AE-A1E3-52F7-7276-EE32D6088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321331" y="4197638"/>
                <a:ext cx="1661925" cy="246221"/>
              </a:xfrm>
              <a:prstGeom prst="rect">
                <a:avLst/>
              </a:prstGeom>
              <a:blipFill>
                <a:blip r:embed="rId17"/>
                <a:stretch>
                  <a:fillRect r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799336-58B3-6093-1702-D1198AEA422D}"/>
                  </a:ext>
                </a:extLst>
              </p:cNvPr>
              <p:cNvSpPr txBox="1"/>
              <p:nvPr/>
            </p:nvSpPr>
            <p:spPr>
              <a:xfrm>
                <a:off x="1357757" y="2978865"/>
                <a:ext cx="1880110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Ni</a:t>
                </a:r>
                <a:r>
                  <a:rPr lang="en-US" sz="1050" baseline="-2500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r>
                  <a:rPr lang="en-US" sz="105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Cu(111) </a:t>
                </a:r>
                <a14:m>
                  <m:oMath xmlns:m="http://schemas.openxmlformats.org/officeDocument/2006/math">
                    <m:r>
                      <a:rPr lang="en-US" sz="105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05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U</m:t>
                    </m:r>
                    <m:r>
                      <a:rPr lang="en-US" sz="105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=−0.55 </m:t>
                    </m:r>
                    <m:r>
                      <m:rPr>
                        <m:sty m:val="p"/>
                      </m:rPr>
                      <a:rPr lang="en-US" sz="1050">
                        <a:solidFill>
                          <a:schemeClr val="tx1"/>
                        </a:solidFill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V</m:t>
                    </m:r>
                  </m:oMath>
                </a14:m>
                <a:r>
                  <a:rPr lang="en-US" sz="1050" dirty="0">
                    <a:solidFill>
                      <a:schemeClr val="tx1"/>
                    </a:solidFill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</a:t>
                </a:r>
                <a:endParaRPr lang="en-US" sz="105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22799336-58B3-6093-1702-D1198AEA4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757" y="2978865"/>
                <a:ext cx="1880110" cy="253916"/>
              </a:xfrm>
              <a:prstGeom prst="rect">
                <a:avLst/>
              </a:prstGeom>
              <a:blipFill>
                <a:blip r:embed="rId1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27B2E16-A8D8-6496-3D66-BC2785201B96}"/>
                  </a:ext>
                </a:extLst>
              </p:cNvPr>
              <p:cNvSpPr txBox="1"/>
              <p:nvPr/>
            </p:nvSpPr>
            <p:spPr>
              <a:xfrm>
                <a:off x="5421092" y="3006912"/>
                <a:ext cx="186408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5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Ni</a:t>
                </a:r>
                <a:r>
                  <a:rPr lang="en-US" sz="1050" baseline="-2500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1</a:t>
                </a:r>
                <a:r>
                  <a:rPr lang="en-US" sz="105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Cu(111) </a:t>
                </a:r>
                <a14:m>
                  <m:oMath xmlns:m="http://schemas.openxmlformats.org/officeDocument/2006/math">
                    <m:r>
                      <a:rPr lang="en-US" sz="1050">
                        <a:latin typeface="Cambria Math" panose="02040503050406030204" pitchFamily="18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105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U</m:t>
                    </m:r>
                    <m:r>
                      <a:rPr lang="en-US" sz="105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=−0.55 </m:t>
                    </m:r>
                    <m:r>
                      <m:rPr>
                        <m:sty m:val="p"/>
                      </m:rPr>
                      <a:rPr lang="en-US" sz="105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V</m:t>
                    </m:r>
                  </m:oMath>
                </a14:m>
                <a:r>
                  <a:rPr lang="en-US" sz="1050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</a:t>
                </a:r>
                <a:endParaRPr lang="en-US" sz="1050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27B2E16-A8D8-6496-3D66-BC2785201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092" y="3006912"/>
                <a:ext cx="1864084" cy="253916"/>
              </a:xfrm>
              <a:prstGeom prst="rect">
                <a:avLst/>
              </a:prstGeom>
              <a:blipFill>
                <a:blip r:embed="rId19"/>
                <a:stretch>
                  <a:fillRect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9" name="TextBox 128">
            <a:extLst>
              <a:ext uri="{FF2B5EF4-FFF2-40B4-BE49-F238E27FC236}">
                <a16:creationId xmlns:a16="http://schemas.microsoft.com/office/drawing/2014/main" id="{EE0E35E0-53CE-B5F0-5854-7644E5963B6A}"/>
              </a:ext>
            </a:extLst>
          </p:cNvPr>
          <p:cNvSpPr txBox="1"/>
          <p:nvPr/>
        </p:nvSpPr>
        <p:spPr>
          <a:xfrm>
            <a:off x="1166705" y="5485350"/>
            <a:ext cx="20395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Double layer thickness, d (</a:t>
            </a:r>
            <a:r>
              <a:rPr lang="en-US" sz="1000" dirty="0" err="1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Å</a:t>
            </a:r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482F2FE-D5DD-247C-DAA4-04509558AFAF}"/>
                  </a:ext>
                </a:extLst>
              </p:cNvPr>
              <p:cNvSpPr txBox="1"/>
              <p:nvPr/>
            </p:nvSpPr>
            <p:spPr>
              <a:xfrm rot="16200000">
                <a:off x="3758420" y="4210984"/>
                <a:ext cx="1661925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Dielectric</m:t>
                      </m:r>
                      <m: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Constant</m:t>
                      </m:r>
                      <m:r>
                        <a:rPr lang="en-US" sz="1000" dirty="0">
                          <a:latin typeface="DEJAVU SANS" panose="020B0603030804020204" pitchFamily="34" charset="0"/>
                          <a:ea typeface="DEJAVU SANS" panose="020B0603030804020204" pitchFamily="34" charset="0"/>
                          <a:cs typeface="DEJAVU SANS" panose="020B060303080402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sz="1000" i="1" dirty="0">
                              <a:latin typeface="Cambria Math" panose="02040503050406030204" pitchFamily="18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000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000" dirty="0">
                              <a:latin typeface="DEJAVU SANS" panose="020B0603030804020204" pitchFamily="34" charset="0"/>
                              <a:ea typeface="DEJAVU SANS" panose="020B0603030804020204" pitchFamily="34" charset="0"/>
                              <a:cs typeface="DEJAVU SANS" panose="020B0603030804020204" pitchFamily="34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lang="en-US" sz="1000" dirty="0"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endParaRPr>
              </a:p>
            </p:txBody>
          </p:sp>
        </mc:Choice>
        <mc:Fallback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482F2FE-D5DD-247C-DAA4-04509558A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758420" y="4210984"/>
                <a:ext cx="1661925" cy="246221"/>
              </a:xfrm>
              <a:prstGeom prst="rect">
                <a:avLst/>
              </a:prstGeom>
              <a:blipFill>
                <a:blip r:embed="rId20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TextBox 131">
            <a:extLst>
              <a:ext uri="{FF2B5EF4-FFF2-40B4-BE49-F238E27FC236}">
                <a16:creationId xmlns:a16="http://schemas.microsoft.com/office/drawing/2014/main" id="{D5885509-F8E3-6750-43A7-9C1A79CBCA22}"/>
              </a:ext>
            </a:extLst>
          </p:cNvPr>
          <p:cNvSpPr txBox="1"/>
          <p:nvPr/>
        </p:nvSpPr>
        <p:spPr>
          <a:xfrm>
            <a:off x="1479052" y="2663726"/>
            <a:ext cx="1663714" cy="25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26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Potential (V vs SHE)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C74237A-7A32-F5D1-9A32-2C11DB0CF001}"/>
                  </a:ext>
                </a:extLst>
              </p:cNvPr>
              <p:cNvSpPr txBox="1"/>
              <p:nvPr/>
            </p:nvSpPr>
            <p:spPr>
              <a:xfrm>
                <a:off x="1086639" y="164777"/>
                <a:ext cx="2209124" cy="274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18" dirty="0" smtClean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N</m:t>
                    </m:r>
                    <m:sSubSup>
                      <m:sSubSupPr>
                        <m:ctrlPr>
                          <a:rPr lang="en-US" sz="1118" i="1" dirty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118" dirty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O</m:t>
                        </m:r>
                      </m:e>
                      <m:sub>
                        <m:r>
                          <a:rPr lang="en-US" sz="1118" b="0" i="0" dirty="0" smtClean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sz="1118" dirty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118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Adsorption</a:t>
                </a:r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C74237A-7A32-F5D1-9A32-2C11DB0CF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639" y="164777"/>
                <a:ext cx="2209124" cy="274178"/>
              </a:xfrm>
              <a:prstGeom prst="rect">
                <a:avLst/>
              </a:prstGeom>
              <a:blipFill>
                <a:blip r:embed="rId21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D0FE572-413B-FD03-FCC5-E3CA3EAE666A}"/>
                  </a:ext>
                </a:extLst>
              </p:cNvPr>
              <p:cNvSpPr txBox="1"/>
              <p:nvPr/>
            </p:nvSpPr>
            <p:spPr>
              <a:xfrm>
                <a:off x="5714259" y="156750"/>
                <a:ext cx="1517637" cy="264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118" dirty="0">
                        <a:latin typeface="DEJAVU SANS" panose="020B0603030804020204" pitchFamily="34" charset="0"/>
                        <a:ea typeface="DEJAVU SANS" panose="020B0603030804020204" pitchFamily="34" charset="0"/>
                        <a:cs typeface="DEJAVU SANS" panose="020B0603030804020204" pitchFamily="34" charset="0"/>
                      </a:rPr>
                      <m:t>N</m:t>
                    </m:r>
                    <m:sSubSup>
                      <m:sSubSupPr>
                        <m:ctrlPr>
                          <a:rPr lang="en-US" sz="1118" i="1" dirty="0">
                            <a:latin typeface="Cambria Math" panose="02040503050406030204" pitchFamily="18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sz="1118" dirty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O</m:t>
                        </m:r>
                      </m:e>
                      <m:sub>
                        <m:r>
                          <a:rPr lang="en-US" sz="1118" dirty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3</m:t>
                        </m:r>
                      </m:sub>
                      <m:sup>
                        <m:r>
                          <a:rPr lang="en-US" sz="1118" dirty="0">
                            <a:latin typeface="DEJAVU SANS" panose="020B0603030804020204" pitchFamily="34" charset="0"/>
                            <a:ea typeface="DEJAVU SANS" panose="020B0603030804020204" pitchFamily="34" charset="0"/>
                            <a:cs typeface="DEJAVU SANS" panose="020B0603030804020204" pitchFamily="34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sz="1118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 Dissociation</a:t>
                </a:r>
                <a:endParaRPr lang="en-US" sz="1118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D0FE572-413B-FD03-FCC5-E3CA3EAE6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259" y="156750"/>
                <a:ext cx="1517637" cy="264368"/>
              </a:xfrm>
              <a:prstGeom prst="rect">
                <a:avLst/>
              </a:prstGeom>
              <a:blipFill>
                <a:blip r:embed="rId22"/>
                <a:stretch>
                  <a:fillRect t="-454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5-Point Star 139">
            <a:extLst>
              <a:ext uri="{FF2B5EF4-FFF2-40B4-BE49-F238E27FC236}">
                <a16:creationId xmlns:a16="http://schemas.microsoft.com/office/drawing/2014/main" id="{110A93B5-608E-3668-AE4C-2320D1D690A8}"/>
              </a:ext>
            </a:extLst>
          </p:cNvPr>
          <p:cNvSpPr/>
          <p:nvPr/>
        </p:nvSpPr>
        <p:spPr>
          <a:xfrm>
            <a:off x="1228958" y="3023212"/>
            <a:ext cx="137160" cy="13716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2" dirty="0"/>
          </a:p>
        </p:txBody>
      </p:sp>
      <p:sp>
        <p:nvSpPr>
          <p:cNvPr id="141" name="5-Point Star 140">
            <a:extLst>
              <a:ext uri="{FF2B5EF4-FFF2-40B4-BE49-F238E27FC236}">
                <a16:creationId xmlns:a16="http://schemas.microsoft.com/office/drawing/2014/main" id="{5D41C854-D1E3-B73D-3333-76975461ADDA}"/>
              </a:ext>
            </a:extLst>
          </p:cNvPr>
          <p:cNvSpPr/>
          <p:nvPr/>
        </p:nvSpPr>
        <p:spPr>
          <a:xfrm>
            <a:off x="5303100" y="3053785"/>
            <a:ext cx="137160" cy="137160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2"/>
          </a:p>
        </p:txBody>
      </p:sp>
      <p:sp>
        <p:nvSpPr>
          <p:cNvPr id="143" name="5-Point Star 142">
            <a:extLst>
              <a:ext uri="{FF2B5EF4-FFF2-40B4-BE49-F238E27FC236}">
                <a16:creationId xmlns:a16="http://schemas.microsoft.com/office/drawing/2014/main" id="{2CC5CAAB-8746-105C-EA9C-B842534F0A64}"/>
              </a:ext>
            </a:extLst>
          </p:cNvPr>
          <p:cNvSpPr/>
          <p:nvPr/>
        </p:nvSpPr>
        <p:spPr>
          <a:xfrm>
            <a:off x="1066346" y="4893600"/>
            <a:ext cx="137160" cy="137160"/>
          </a:xfrm>
          <a:prstGeom prst="star5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2"/>
          </a:p>
        </p:txBody>
      </p:sp>
      <p:sp>
        <p:nvSpPr>
          <p:cNvPr id="145" name="5-Point Star 144">
            <a:extLst>
              <a:ext uri="{FF2B5EF4-FFF2-40B4-BE49-F238E27FC236}">
                <a16:creationId xmlns:a16="http://schemas.microsoft.com/office/drawing/2014/main" id="{EDB46698-01E7-D554-1435-9768299D67EF}"/>
              </a:ext>
            </a:extLst>
          </p:cNvPr>
          <p:cNvSpPr/>
          <p:nvPr/>
        </p:nvSpPr>
        <p:spPr>
          <a:xfrm>
            <a:off x="5104302" y="4893600"/>
            <a:ext cx="137160" cy="137160"/>
          </a:xfrm>
          <a:prstGeom prst="star5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12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9E41FB8-05F2-9D56-418C-52A8C547BAE7}"/>
              </a:ext>
            </a:extLst>
          </p:cNvPr>
          <p:cNvCxnSpPr>
            <a:cxnSpLocks/>
          </p:cNvCxnSpPr>
          <p:nvPr/>
        </p:nvCxnSpPr>
        <p:spPr>
          <a:xfrm flipH="1" flipV="1">
            <a:off x="3260363" y="1462848"/>
            <a:ext cx="70800" cy="337552"/>
          </a:xfrm>
          <a:prstGeom prst="straightConnector1">
            <a:avLst/>
          </a:prstGeom>
          <a:ln w="6350">
            <a:solidFill>
              <a:srgbClr val="115B9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0784E4F-029A-68DE-4BE7-A80657C77FA5}"/>
              </a:ext>
            </a:extLst>
          </p:cNvPr>
          <p:cNvSpPr txBox="1"/>
          <p:nvPr/>
        </p:nvSpPr>
        <p:spPr>
          <a:xfrm>
            <a:off x="1286307" y="976013"/>
            <a:ext cx="86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Cu(111)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1E937DED-CA1E-6F1A-EB1C-67EA11D326E4}"/>
              </a:ext>
            </a:extLst>
          </p:cNvPr>
          <p:cNvCxnSpPr>
            <a:cxnSpLocks/>
          </p:cNvCxnSpPr>
          <p:nvPr/>
        </p:nvCxnSpPr>
        <p:spPr>
          <a:xfrm flipH="1">
            <a:off x="1181896" y="1222974"/>
            <a:ext cx="418169" cy="13283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DFE83770-E5F7-93D7-834B-867C7E6C4F18}"/>
              </a:ext>
            </a:extLst>
          </p:cNvPr>
          <p:cNvCxnSpPr>
            <a:cxnSpLocks/>
          </p:cNvCxnSpPr>
          <p:nvPr/>
        </p:nvCxnSpPr>
        <p:spPr>
          <a:xfrm flipH="1">
            <a:off x="5172882" y="1198939"/>
            <a:ext cx="267378" cy="195281"/>
          </a:xfrm>
          <a:prstGeom prst="straightConnector1">
            <a:avLst/>
          </a:prstGeom>
          <a:ln w="63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6FFCE4F-8C7D-0C6D-C6B9-2D1D6D4E7659}"/>
              </a:ext>
            </a:extLst>
          </p:cNvPr>
          <p:cNvSpPr txBox="1"/>
          <p:nvPr/>
        </p:nvSpPr>
        <p:spPr>
          <a:xfrm>
            <a:off x="7125541" y="2107491"/>
            <a:ext cx="8687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Cu(111)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44130C0-2E5E-33DC-6C12-54E4BD611C55}"/>
              </a:ext>
            </a:extLst>
          </p:cNvPr>
          <p:cNvCxnSpPr>
            <a:cxnSpLocks/>
          </p:cNvCxnSpPr>
          <p:nvPr/>
        </p:nvCxnSpPr>
        <p:spPr>
          <a:xfrm flipH="1" flipV="1">
            <a:off x="7125541" y="1875805"/>
            <a:ext cx="246680" cy="245255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6A3EACC-A7F6-F5F9-2407-0196AB500ABB}"/>
              </a:ext>
            </a:extLst>
          </p:cNvPr>
          <p:cNvSpPr txBox="1"/>
          <p:nvPr/>
        </p:nvSpPr>
        <p:spPr>
          <a:xfrm>
            <a:off x="2122088" y="752927"/>
            <a:ext cx="10315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A7D5ED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Ni</a:t>
            </a:r>
            <a:r>
              <a:rPr lang="en-US" sz="1000" baseline="-25000" dirty="0">
                <a:solidFill>
                  <a:srgbClr val="A7D5ED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US" sz="1000" dirty="0">
                <a:solidFill>
                  <a:srgbClr val="A7D5ED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Cu(100)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1E40841-4ABE-2BB6-60D3-0AA41B34952D}"/>
              </a:ext>
            </a:extLst>
          </p:cNvPr>
          <p:cNvCxnSpPr>
            <a:cxnSpLocks/>
          </p:cNvCxnSpPr>
          <p:nvPr/>
        </p:nvCxnSpPr>
        <p:spPr>
          <a:xfrm>
            <a:off x="2866972" y="976013"/>
            <a:ext cx="308280" cy="193991"/>
          </a:xfrm>
          <a:prstGeom prst="straightConnector1">
            <a:avLst/>
          </a:prstGeom>
          <a:ln w="6350">
            <a:solidFill>
              <a:srgbClr val="A7D5E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314C389C-4A14-A59B-E655-E25BE9A92345}"/>
              </a:ext>
            </a:extLst>
          </p:cNvPr>
          <p:cNvSpPr txBox="1"/>
          <p:nvPr/>
        </p:nvSpPr>
        <p:spPr>
          <a:xfrm>
            <a:off x="6118168" y="1393908"/>
            <a:ext cx="9689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E1A69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Ni</a:t>
            </a:r>
            <a:r>
              <a:rPr lang="en-US" sz="1000" baseline="-25000" dirty="0">
                <a:solidFill>
                  <a:srgbClr val="E1A69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1</a:t>
            </a:r>
            <a:r>
              <a:rPr lang="en-US" sz="1000" dirty="0">
                <a:solidFill>
                  <a:srgbClr val="E1A692"/>
                </a:solidFill>
                <a:latin typeface="DEJAVU SANS" panose="020B0603030804020204" pitchFamily="34" charset="0"/>
                <a:ea typeface="DEJAVU SANS" panose="020B0603030804020204" pitchFamily="34" charset="0"/>
                <a:cs typeface="DEJAVU SANS" panose="020B0603030804020204" pitchFamily="34" charset="0"/>
              </a:rPr>
              <a:t>Cu(100)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3736EBD-D192-8308-C337-1F6FCA7E65F6}"/>
              </a:ext>
            </a:extLst>
          </p:cNvPr>
          <p:cNvCxnSpPr>
            <a:cxnSpLocks/>
          </p:cNvCxnSpPr>
          <p:nvPr/>
        </p:nvCxnSpPr>
        <p:spPr>
          <a:xfrm>
            <a:off x="6660156" y="1615241"/>
            <a:ext cx="290785" cy="234569"/>
          </a:xfrm>
          <a:prstGeom prst="straightConnector1">
            <a:avLst/>
          </a:prstGeom>
          <a:ln w="6350">
            <a:solidFill>
              <a:srgbClr val="E1A69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2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8700</TotalTime>
  <Words>165</Words>
  <Application>Microsoft Macintosh PowerPoint</Application>
  <PresentationFormat>Custom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DEJAVU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Dean Sweeney</dc:creator>
  <cp:lastModifiedBy>Dean Sweeney</cp:lastModifiedBy>
  <cp:revision>6</cp:revision>
  <dcterms:created xsi:type="dcterms:W3CDTF">2025-02-05T15:34:36Z</dcterms:created>
  <dcterms:modified xsi:type="dcterms:W3CDTF">2025-02-18T16:57:03Z</dcterms:modified>
</cp:coreProperties>
</file>