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738594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738594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738594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738594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738594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738594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65af8f5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65af8f5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738594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738594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738594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738594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65af8f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65af8f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738594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738594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738594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738594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738594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738594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Audio Retrieval Progress Report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 Cheng, Karthikeyan Ganesan, Pengfei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Deeper ConvNets and their inspections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DNN based on proposed spectral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6725" y="223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QUESTIONS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Proposed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 CNN learning and map it back to domain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Redesign existing architecture to </a:t>
            </a:r>
            <a:r>
              <a:rPr lang="en"/>
              <a:t>achieve</a:t>
            </a:r>
            <a:r>
              <a:rPr lang="en"/>
              <a:t> better classification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wavelet and domain specific features for custom audio classification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performance of CNN and DNN based retrieval pipelines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CNN Architecture and Performance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ConvLayer</a:t>
            </a:r>
            <a:r>
              <a:rPr lang="en"/>
              <a:t> </a:t>
            </a:r>
            <a:r>
              <a:rPr lang="en"/>
              <a:t>with 32 filters of size 9X9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FC layers with 32 neurons 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FC layer to map to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poor classification accuracy (~15%)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CNN architecture and performance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</a:t>
            </a:r>
            <a:r>
              <a:rPr lang="en"/>
              <a:t>ConvLayer with 16 filters of size 9X9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FC layer with size 128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FC layer to map to 50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accuracy (~ 33%) , validation accuracy (~17%)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ConvLayers should be added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Features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 Frequency Cepstral Coefficients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</a:t>
            </a:r>
            <a:r>
              <a:rPr lang="en"/>
              <a:t>Predictive</a:t>
            </a:r>
            <a:r>
              <a:rPr lang="en"/>
              <a:t> Coding (LPC)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MultiScale wavelet decomposition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of short term power spectrum of sound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original frequency scales to auditory perception frequency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model learn/mimic human auditory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Mels = 128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75" y="3023245"/>
            <a:ext cx="4993475" cy="1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Predictive Coefficients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current samples from linear combo of previous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order of filter estimates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used for audio analytics : 10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70" y="2646220"/>
            <a:ext cx="5759075" cy="20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 Analysis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multi-scale analysis of signals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levels decompose to narrower bandwidths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wavelets represent signal better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Wavelet used : ‘Haar’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950" y="2681725"/>
            <a:ext cx="5776900" cy="2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NN architecture	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NN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vector of spectral features -&gt; Unique Neural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FC layer for Rule Based Inference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Accuracy of 87.3%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498" y="2571748"/>
            <a:ext cx="3995749" cy="24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