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5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7B8BC-4BAE-44C7-ADBE-2D0066FA5E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06824B18-D5C4-4D90-BDCB-0DCD57088D0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Acquisition</a:t>
          </a:r>
          <a:endParaRPr lang="en-AU"/>
        </a:p>
      </dgm:t>
    </dgm:pt>
    <dgm:pt modelId="{366433F8-2569-46DA-B7B1-357F0B4F6381}" type="parTrans" cxnId="{59E0F71E-6332-492D-A3E2-68A29185AD1A}">
      <dgm:prSet/>
      <dgm:spPr/>
      <dgm:t>
        <a:bodyPr/>
        <a:lstStyle/>
        <a:p>
          <a:endParaRPr lang="en-AU"/>
        </a:p>
      </dgm:t>
    </dgm:pt>
    <dgm:pt modelId="{ED3400BF-83F2-4972-8867-193ADD85C2CE}" type="sibTrans" cxnId="{59E0F71E-6332-492D-A3E2-68A29185AD1A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EA4183EA-469C-46ED-8799-23A8F667A1B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Exploration</a:t>
          </a:r>
          <a:endParaRPr lang="en-AU"/>
        </a:p>
      </dgm:t>
    </dgm:pt>
    <dgm:pt modelId="{BD9F35D2-0D6C-4ABB-A3FA-77727563E8A3}" type="parTrans" cxnId="{3C2044A8-1D28-4E1A-9EA9-5FBC258423DD}">
      <dgm:prSet/>
      <dgm:spPr/>
      <dgm:t>
        <a:bodyPr/>
        <a:lstStyle/>
        <a:p>
          <a:endParaRPr lang="en-AU"/>
        </a:p>
      </dgm:t>
    </dgm:pt>
    <dgm:pt modelId="{0A2A8B19-ED27-4727-B417-3C874F280558}" type="sibTrans" cxnId="{3C2044A8-1D28-4E1A-9EA9-5FBC258423DD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9F8E2EE2-06ED-4BF9-8C04-5567EBCE5CEA}">
      <dgm:prSet phldrT="[Text]"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Data Visualisation</a:t>
          </a:r>
          <a:endParaRPr lang="en-AU"/>
        </a:p>
      </dgm:t>
    </dgm:pt>
    <dgm:pt modelId="{209CBCEA-8E1B-4A33-844B-1732CFABA582}" type="parTrans" cxnId="{8A6AF38A-56D8-4AEC-9B21-CA99EB4ADE32}">
      <dgm:prSet/>
      <dgm:spPr/>
      <dgm:t>
        <a:bodyPr/>
        <a:lstStyle/>
        <a:p>
          <a:endParaRPr lang="en-AU"/>
        </a:p>
      </dgm:t>
    </dgm:pt>
    <dgm:pt modelId="{1CA85242-5D76-4C2B-B93B-0C4E29317B44}" type="sibTrans" cxnId="{8A6AF38A-56D8-4AEC-9B21-CA99EB4ADE32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622BFD9C-AB64-4559-8621-A78AE0D491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Hypothesis Testing</a:t>
          </a:r>
          <a:endParaRPr lang="en-AU"/>
        </a:p>
      </dgm:t>
    </dgm:pt>
    <dgm:pt modelId="{C8467DCB-2F49-411C-B0E0-B377DB4F4125}" type="parTrans" cxnId="{92769757-E6F0-4B19-99E4-96CD868DD713}">
      <dgm:prSet/>
      <dgm:spPr/>
      <dgm:t>
        <a:bodyPr/>
        <a:lstStyle/>
        <a:p>
          <a:endParaRPr lang="en-AU"/>
        </a:p>
      </dgm:t>
    </dgm:pt>
    <dgm:pt modelId="{3B070C3A-00C4-40EE-90D5-E325E41B6CCC}" type="sibTrans" cxnId="{92769757-E6F0-4B19-99E4-96CD868DD713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BF2823EC-11D4-4A16-B102-8E17845CB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Summary</a:t>
          </a:r>
          <a:endParaRPr lang="en-AU"/>
        </a:p>
      </dgm:t>
    </dgm:pt>
    <dgm:pt modelId="{12B91046-05E1-4358-9404-1443ACB2183F}" type="parTrans" cxnId="{E746ADF2-2686-450A-981E-63112D1CE6D7}">
      <dgm:prSet/>
      <dgm:spPr/>
      <dgm:t>
        <a:bodyPr/>
        <a:lstStyle/>
        <a:p>
          <a:endParaRPr lang="en-AU"/>
        </a:p>
      </dgm:t>
    </dgm:pt>
    <dgm:pt modelId="{2565DA53-EB76-4ACE-B309-172A3D3D2207}" type="sibTrans" cxnId="{E746ADF2-2686-450A-981E-63112D1CE6D7}">
      <dgm:prSet/>
      <dgm:spPr/>
      <dgm:t>
        <a:bodyPr/>
        <a:lstStyle/>
        <a:p>
          <a:endParaRPr lang="en-AU"/>
        </a:p>
      </dgm:t>
    </dgm:pt>
    <dgm:pt modelId="{22155BA3-D3D3-40C0-BEA6-0680176A822C}" type="pres">
      <dgm:prSet presAssocID="{11E7B8BC-4BAE-44C7-ADBE-2D0066FA5E2C}" presName="root" presStyleCnt="0">
        <dgm:presLayoutVars>
          <dgm:dir/>
          <dgm:resizeHandles val="exact"/>
        </dgm:presLayoutVars>
      </dgm:prSet>
      <dgm:spPr/>
    </dgm:pt>
    <dgm:pt modelId="{EA555FA3-0E45-4774-B4F2-0CF4CE4ADE98}" type="pres">
      <dgm:prSet presAssocID="{06824B18-D5C4-4D90-BDCB-0DCD57088D0A}" presName="compNode" presStyleCnt="0"/>
      <dgm:spPr/>
    </dgm:pt>
    <dgm:pt modelId="{EAC8CC00-9A54-41E9-93E2-4E7E12B3DE07}" type="pres">
      <dgm:prSet presAssocID="{06824B18-D5C4-4D90-BDCB-0DCD57088D0A}" presName="iconBgRect" presStyleLbl="bgShp" presStyleIdx="0" presStyleCnt="5"/>
      <dgm:spPr/>
    </dgm:pt>
    <dgm:pt modelId="{39927268-62D2-4B3A-8900-F3E8549FE521}" type="pres">
      <dgm:prSet presAssocID="{06824B18-D5C4-4D90-BDCB-0DCD57088D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B5D1E89-9584-489D-A745-12EB9DF4C961}" type="pres">
      <dgm:prSet presAssocID="{06824B18-D5C4-4D90-BDCB-0DCD57088D0A}" presName="spaceRect" presStyleCnt="0"/>
      <dgm:spPr/>
    </dgm:pt>
    <dgm:pt modelId="{3D46912A-DF28-445C-8B09-64C4200E7DCB}" type="pres">
      <dgm:prSet presAssocID="{06824B18-D5C4-4D90-BDCB-0DCD57088D0A}" presName="textRect" presStyleLbl="revTx" presStyleIdx="0" presStyleCnt="5">
        <dgm:presLayoutVars>
          <dgm:chMax val="1"/>
          <dgm:chPref val="1"/>
        </dgm:presLayoutVars>
      </dgm:prSet>
      <dgm:spPr/>
    </dgm:pt>
    <dgm:pt modelId="{107C7A9D-90A3-43BF-8108-F2F22A22A159}" type="pres">
      <dgm:prSet presAssocID="{ED3400BF-83F2-4972-8867-193ADD85C2CE}" presName="sibTrans" presStyleCnt="0"/>
      <dgm:spPr/>
    </dgm:pt>
    <dgm:pt modelId="{A2380FD9-6826-42DE-B5A7-604C208EC189}" type="pres">
      <dgm:prSet presAssocID="{EA4183EA-469C-46ED-8799-23A8F667A1BC}" presName="compNode" presStyleCnt="0"/>
      <dgm:spPr/>
    </dgm:pt>
    <dgm:pt modelId="{6E734A51-0171-4C30-B24C-E5A715D3D73C}" type="pres">
      <dgm:prSet presAssocID="{EA4183EA-469C-46ED-8799-23A8F667A1BC}" presName="iconBgRect" presStyleLbl="bgShp" presStyleIdx="1" presStyleCnt="5"/>
      <dgm:spPr/>
    </dgm:pt>
    <dgm:pt modelId="{3B398253-6524-43F3-8EF1-2CCA7606B7A3}" type="pres">
      <dgm:prSet presAssocID="{EA4183EA-469C-46ED-8799-23A8F667A1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E89C1E-B94E-4D15-8525-E2FBDD973FE4}" type="pres">
      <dgm:prSet presAssocID="{EA4183EA-469C-46ED-8799-23A8F667A1BC}" presName="spaceRect" presStyleCnt="0"/>
      <dgm:spPr/>
    </dgm:pt>
    <dgm:pt modelId="{512F4824-1064-4994-A212-82C67A6BA311}" type="pres">
      <dgm:prSet presAssocID="{EA4183EA-469C-46ED-8799-23A8F667A1BC}" presName="textRect" presStyleLbl="revTx" presStyleIdx="1" presStyleCnt="5">
        <dgm:presLayoutVars>
          <dgm:chMax val="1"/>
          <dgm:chPref val="1"/>
        </dgm:presLayoutVars>
      </dgm:prSet>
      <dgm:spPr/>
    </dgm:pt>
    <dgm:pt modelId="{6A388C2A-A7E8-40A0-B5B4-DB8369BC583F}" type="pres">
      <dgm:prSet presAssocID="{0A2A8B19-ED27-4727-B417-3C874F280558}" presName="sibTrans" presStyleCnt="0"/>
      <dgm:spPr/>
    </dgm:pt>
    <dgm:pt modelId="{C1969477-C7E0-4B1E-A049-251AD8E7B543}" type="pres">
      <dgm:prSet presAssocID="{9F8E2EE2-06ED-4BF9-8C04-5567EBCE5CEA}" presName="compNode" presStyleCnt="0"/>
      <dgm:spPr/>
    </dgm:pt>
    <dgm:pt modelId="{34294342-3AB0-4D18-812F-2DB1B7C8794B}" type="pres">
      <dgm:prSet presAssocID="{9F8E2EE2-06ED-4BF9-8C04-5567EBCE5CEA}" presName="iconBgRect" presStyleLbl="bgShp" presStyleIdx="2" presStyleCnt="5"/>
      <dgm:spPr/>
    </dgm:pt>
    <dgm:pt modelId="{73446030-B3CA-4CC8-A314-1436369A050F}" type="pres">
      <dgm:prSet presAssocID="{9F8E2EE2-06ED-4BF9-8C04-5567EBCE5C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8EEF89B-D607-44CE-875F-62654FAC7ED6}" type="pres">
      <dgm:prSet presAssocID="{9F8E2EE2-06ED-4BF9-8C04-5567EBCE5CEA}" presName="spaceRect" presStyleCnt="0"/>
      <dgm:spPr/>
    </dgm:pt>
    <dgm:pt modelId="{ED87EBD9-6CFA-4843-AAEE-94DAC48EA221}" type="pres">
      <dgm:prSet presAssocID="{9F8E2EE2-06ED-4BF9-8C04-5567EBCE5CEA}" presName="textRect" presStyleLbl="revTx" presStyleIdx="2" presStyleCnt="5">
        <dgm:presLayoutVars>
          <dgm:chMax val="1"/>
          <dgm:chPref val="1"/>
        </dgm:presLayoutVars>
      </dgm:prSet>
      <dgm:spPr/>
    </dgm:pt>
    <dgm:pt modelId="{65293983-5423-4A72-BCBA-6F56D991D626}" type="pres">
      <dgm:prSet presAssocID="{1CA85242-5D76-4C2B-B93B-0C4E29317B44}" presName="sibTrans" presStyleCnt="0"/>
      <dgm:spPr/>
    </dgm:pt>
    <dgm:pt modelId="{2397A86E-0539-43D1-9069-BE2B790472FA}" type="pres">
      <dgm:prSet presAssocID="{622BFD9C-AB64-4559-8621-A78AE0D49187}" presName="compNode" presStyleCnt="0"/>
      <dgm:spPr/>
    </dgm:pt>
    <dgm:pt modelId="{093AE3D2-E39A-4924-81C6-E23F41EACC5C}" type="pres">
      <dgm:prSet presAssocID="{622BFD9C-AB64-4559-8621-A78AE0D49187}" presName="iconBgRect" presStyleLbl="bgShp" presStyleIdx="3" presStyleCnt="5"/>
      <dgm:spPr/>
    </dgm:pt>
    <dgm:pt modelId="{BCC9AE36-D83A-42E3-80A3-AA02A9E68E00}" type="pres">
      <dgm:prSet presAssocID="{622BFD9C-AB64-4559-8621-A78AE0D491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4131D9E-7981-4676-B9C4-52446DC6805B}" type="pres">
      <dgm:prSet presAssocID="{622BFD9C-AB64-4559-8621-A78AE0D49187}" presName="spaceRect" presStyleCnt="0"/>
      <dgm:spPr/>
    </dgm:pt>
    <dgm:pt modelId="{53301BA9-ECF6-4DDD-BA16-0F7F2C16471A}" type="pres">
      <dgm:prSet presAssocID="{622BFD9C-AB64-4559-8621-A78AE0D49187}" presName="textRect" presStyleLbl="revTx" presStyleIdx="3" presStyleCnt="5">
        <dgm:presLayoutVars>
          <dgm:chMax val="1"/>
          <dgm:chPref val="1"/>
        </dgm:presLayoutVars>
      </dgm:prSet>
      <dgm:spPr/>
    </dgm:pt>
    <dgm:pt modelId="{3621CD20-D541-443B-ABEF-C2C729ABFA1D}" type="pres">
      <dgm:prSet presAssocID="{3B070C3A-00C4-40EE-90D5-E325E41B6CCC}" presName="sibTrans" presStyleCnt="0"/>
      <dgm:spPr/>
    </dgm:pt>
    <dgm:pt modelId="{4EA2144D-0976-4C47-8E7E-8D9138F3C7BF}" type="pres">
      <dgm:prSet presAssocID="{BF2823EC-11D4-4A16-B102-8E17845CB761}" presName="compNode" presStyleCnt="0"/>
      <dgm:spPr/>
    </dgm:pt>
    <dgm:pt modelId="{A08A3193-656A-46BE-92A6-27ABDECD63E4}" type="pres">
      <dgm:prSet presAssocID="{BF2823EC-11D4-4A16-B102-8E17845CB761}" presName="iconBgRect" presStyleLbl="bgShp" presStyleIdx="4" presStyleCnt="5"/>
      <dgm:spPr/>
    </dgm:pt>
    <dgm:pt modelId="{9DD6EEBE-0E87-4CFA-A33D-7AFDB8B93340}" type="pres">
      <dgm:prSet presAssocID="{BF2823EC-11D4-4A16-B102-8E17845CB7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7B562E-E88C-4AF1-9E2D-F7CBA3C9FB03}" type="pres">
      <dgm:prSet presAssocID="{BF2823EC-11D4-4A16-B102-8E17845CB761}" presName="spaceRect" presStyleCnt="0"/>
      <dgm:spPr/>
    </dgm:pt>
    <dgm:pt modelId="{32D265FB-0105-43CF-83B0-D7C5903C926C}" type="pres">
      <dgm:prSet presAssocID="{BF2823EC-11D4-4A16-B102-8E17845CB76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285504-A214-4454-9F94-255621514074}" type="presOf" srcId="{BF2823EC-11D4-4A16-B102-8E17845CB761}" destId="{32D265FB-0105-43CF-83B0-D7C5903C926C}" srcOrd="0" destOrd="0" presId="urn:microsoft.com/office/officeart/2018/5/layout/IconCircleLabelList"/>
    <dgm:cxn modelId="{59E0F71E-6332-492D-A3E2-68A29185AD1A}" srcId="{11E7B8BC-4BAE-44C7-ADBE-2D0066FA5E2C}" destId="{06824B18-D5C4-4D90-BDCB-0DCD57088D0A}" srcOrd="0" destOrd="0" parTransId="{366433F8-2569-46DA-B7B1-357F0B4F6381}" sibTransId="{ED3400BF-83F2-4972-8867-193ADD85C2CE}"/>
    <dgm:cxn modelId="{E1E1292C-EADB-4426-9857-05AB361A3BCB}" type="presOf" srcId="{11E7B8BC-4BAE-44C7-ADBE-2D0066FA5E2C}" destId="{22155BA3-D3D3-40C0-BEA6-0680176A822C}" srcOrd="0" destOrd="0" presId="urn:microsoft.com/office/officeart/2018/5/layout/IconCircleLabelList"/>
    <dgm:cxn modelId="{D889C335-76C6-4F35-AF95-C3DFACAC4F05}" type="presOf" srcId="{EA4183EA-469C-46ED-8799-23A8F667A1BC}" destId="{512F4824-1064-4994-A212-82C67A6BA311}" srcOrd="0" destOrd="0" presId="urn:microsoft.com/office/officeart/2018/5/layout/IconCircleLabelList"/>
    <dgm:cxn modelId="{DB8ED339-1924-4C4C-B177-35582F9AE0FD}" type="presOf" srcId="{622BFD9C-AB64-4559-8621-A78AE0D49187}" destId="{53301BA9-ECF6-4DDD-BA16-0F7F2C16471A}" srcOrd="0" destOrd="0" presId="urn:microsoft.com/office/officeart/2018/5/layout/IconCircleLabelList"/>
    <dgm:cxn modelId="{92769757-E6F0-4B19-99E4-96CD868DD713}" srcId="{11E7B8BC-4BAE-44C7-ADBE-2D0066FA5E2C}" destId="{622BFD9C-AB64-4559-8621-A78AE0D49187}" srcOrd="3" destOrd="0" parTransId="{C8467DCB-2F49-411C-B0E0-B377DB4F4125}" sibTransId="{3B070C3A-00C4-40EE-90D5-E325E41B6CCC}"/>
    <dgm:cxn modelId="{8A6AF38A-56D8-4AEC-9B21-CA99EB4ADE32}" srcId="{11E7B8BC-4BAE-44C7-ADBE-2D0066FA5E2C}" destId="{9F8E2EE2-06ED-4BF9-8C04-5567EBCE5CEA}" srcOrd="2" destOrd="0" parTransId="{209CBCEA-8E1B-4A33-844B-1732CFABA582}" sibTransId="{1CA85242-5D76-4C2B-B93B-0C4E29317B44}"/>
    <dgm:cxn modelId="{3C2044A8-1D28-4E1A-9EA9-5FBC258423DD}" srcId="{11E7B8BC-4BAE-44C7-ADBE-2D0066FA5E2C}" destId="{EA4183EA-469C-46ED-8799-23A8F667A1BC}" srcOrd="1" destOrd="0" parTransId="{BD9F35D2-0D6C-4ABB-A3FA-77727563E8A3}" sibTransId="{0A2A8B19-ED27-4727-B417-3C874F280558}"/>
    <dgm:cxn modelId="{E746ADF2-2686-450A-981E-63112D1CE6D7}" srcId="{11E7B8BC-4BAE-44C7-ADBE-2D0066FA5E2C}" destId="{BF2823EC-11D4-4A16-B102-8E17845CB761}" srcOrd="4" destOrd="0" parTransId="{12B91046-05E1-4358-9404-1443ACB2183F}" sibTransId="{2565DA53-EB76-4ACE-B309-172A3D3D2207}"/>
    <dgm:cxn modelId="{0C9BA3F4-861D-45C9-9351-69CD3D214E49}" type="presOf" srcId="{06824B18-D5C4-4D90-BDCB-0DCD57088D0A}" destId="{3D46912A-DF28-445C-8B09-64C4200E7DCB}" srcOrd="0" destOrd="0" presId="urn:microsoft.com/office/officeart/2018/5/layout/IconCircleLabelList"/>
    <dgm:cxn modelId="{5A3B08F5-6EE2-47FB-960E-25715E50A8B2}" type="presOf" srcId="{9F8E2EE2-06ED-4BF9-8C04-5567EBCE5CEA}" destId="{ED87EBD9-6CFA-4843-AAEE-94DAC48EA221}" srcOrd="0" destOrd="0" presId="urn:microsoft.com/office/officeart/2018/5/layout/IconCircleLabelList"/>
    <dgm:cxn modelId="{A23701D6-6F76-48D8-80C3-63AEE07B99D9}" type="presParOf" srcId="{22155BA3-D3D3-40C0-BEA6-0680176A822C}" destId="{EA555FA3-0E45-4774-B4F2-0CF4CE4ADE98}" srcOrd="0" destOrd="0" presId="urn:microsoft.com/office/officeart/2018/5/layout/IconCircleLabelList"/>
    <dgm:cxn modelId="{B993F516-FA54-4ADB-8FA1-230A00978ACB}" type="presParOf" srcId="{EA555FA3-0E45-4774-B4F2-0CF4CE4ADE98}" destId="{EAC8CC00-9A54-41E9-93E2-4E7E12B3DE07}" srcOrd="0" destOrd="0" presId="urn:microsoft.com/office/officeart/2018/5/layout/IconCircleLabelList"/>
    <dgm:cxn modelId="{356442D3-BFC7-4BEE-A00E-AA9281CFCC50}" type="presParOf" srcId="{EA555FA3-0E45-4774-B4F2-0CF4CE4ADE98}" destId="{39927268-62D2-4B3A-8900-F3E8549FE521}" srcOrd="1" destOrd="0" presId="urn:microsoft.com/office/officeart/2018/5/layout/IconCircleLabelList"/>
    <dgm:cxn modelId="{5B381697-E8B8-4F68-B528-C2A1E727FB1F}" type="presParOf" srcId="{EA555FA3-0E45-4774-B4F2-0CF4CE4ADE98}" destId="{FB5D1E89-9584-489D-A745-12EB9DF4C961}" srcOrd="2" destOrd="0" presId="urn:microsoft.com/office/officeart/2018/5/layout/IconCircleLabelList"/>
    <dgm:cxn modelId="{F5B24F6F-B896-4D63-9F4E-B5E8B2194341}" type="presParOf" srcId="{EA555FA3-0E45-4774-B4F2-0CF4CE4ADE98}" destId="{3D46912A-DF28-445C-8B09-64C4200E7DCB}" srcOrd="3" destOrd="0" presId="urn:microsoft.com/office/officeart/2018/5/layout/IconCircleLabelList"/>
    <dgm:cxn modelId="{38DFFDDE-1D91-4BBE-BB91-BC32E4D61E60}" type="presParOf" srcId="{22155BA3-D3D3-40C0-BEA6-0680176A822C}" destId="{107C7A9D-90A3-43BF-8108-F2F22A22A159}" srcOrd="1" destOrd="0" presId="urn:microsoft.com/office/officeart/2018/5/layout/IconCircleLabelList"/>
    <dgm:cxn modelId="{281E588A-C4CB-4DA5-82B6-D911B9C0991C}" type="presParOf" srcId="{22155BA3-D3D3-40C0-BEA6-0680176A822C}" destId="{A2380FD9-6826-42DE-B5A7-604C208EC189}" srcOrd="2" destOrd="0" presId="urn:microsoft.com/office/officeart/2018/5/layout/IconCircleLabelList"/>
    <dgm:cxn modelId="{5A416C5C-6819-4F7E-8753-12786758F72B}" type="presParOf" srcId="{A2380FD9-6826-42DE-B5A7-604C208EC189}" destId="{6E734A51-0171-4C30-B24C-E5A715D3D73C}" srcOrd="0" destOrd="0" presId="urn:microsoft.com/office/officeart/2018/5/layout/IconCircleLabelList"/>
    <dgm:cxn modelId="{026993A5-DD6C-42B0-9B5A-21AB7AD61051}" type="presParOf" srcId="{A2380FD9-6826-42DE-B5A7-604C208EC189}" destId="{3B398253-6524-43F3-8EF1-2CCA7606B7A3}" srcOrd="1" destOrd="0" presId="urn:microsoft.com/office/officeart/2018/5/layout/IconCircleLabelList"/>
    <dgm:cxn modelId="{F04F2F3E-A467-48EE-8992-F6F5C389FF1D}" type="presParOf" srcId="{A2380FD9-6826-42DE-B5A7-604C208EC189}" destId="{99E89C1E-B94E-4D15-8525-E2FBDD973FE4}" srcOrd="2" destOrd="0" presId="urn:microsoft.com/office/officeart/2018/5/layout/IconCircleLabelList"/>
    <dgm:cxn modelId="{28740AE7-B58B-439A-9E54-7B387CE98A2C}" type="presParOf" srcId="{A2380FD9-6826-42DE-B5A7-604C208EC189}" destId="{512F4824-1064-4994-A212-82C67A6BA311}" srcOrd="3" destOrd="0" presId="urn:microsoft.com/office/officeart/2018/5/layout/IconCircleLabelList"/>
    <dgm:cxn modelId="{96482C56-095E-4B1A-BEBF-88AA455EC129}" type="presParOf" srcId="{22155BA3-D3D3-40C0-BEA6-0680176A822C}" destId="{6A388C2A-A7E8-40A0-B5B4-DB8369BC583F}" srcOrd="3" destOrd="0" presId="urn:microsoft.com/office/officeart/2018/5/layout/IconCircleLabelList"/>
    <dgm:cxn modelId="{EE8B8FCC-9FE5-49FC-AF87-20B7928E1848}" type="presParOf" srcId="{22155BA3-D3D3-40C0-BEA6-0680176A822C}" destId="{C1969477-C7E0-4B1E-A049-251AD8E7B543}" srcOrd="4" destOrd="0" presId="urn:microsoft.com/office/officeart/2018/5/layout/IconCircleLabelList"/>
    <dgm:cxn modelId="{2BDB1CC9-C61D-4795-8D14-B4153E4B94FC}" type="presParOf" srcId="{C1969477-C7E0-4B1E-A049-251AD8E7B543}" destId="{34294342-3AB0-4D18-812F-2DB1B7C8794B}" srcOrd="0" destOrd="0" presId="urn:microsoft.com/office/officeart/2018/5/layout/IconCircleLabelList"/>
    <dgm:cxn modelId="{6FCF256E-00CC-490A-8820-A4AD0E87BBB8}" type="presParOf" srcId="{C1969477-C7E0-4B1E-A049-251AD8E7B543}" destId="{73446030-B3CA-4CC8-A314-1436369A050F}" srcOrd="1" destOrd="0" presId="urn:microsoft.com/office/officeart/2018/5/layout/IconCircleLabelList"/>
    <dgm:cxn modelId="{09A0AE6D-83C0-48D0-B83D-EB4BD1D475EC}" type="presParOf" srcId="{C1969477-C7E0-4B1E-A049-251AD8E7B543}" destId="{08EEF89B-D607-44CE-875F-62654FAC7ED6}" srcOrd="2" destOrd="0" presId="urn:microsoft.com/office/officeart/2018/5/layout/IconCircleLabelList"/>
    <dgm:cxn modelId="{CE1A3704-2F05-45DD-AA38-71B53DEB1838}" type="presParOf" srcId="{C1969477-C7E0-4B1E-A049-251AD8E7B543}" destId="{ED87EBD9-6CFA-4843-AAEE-94DAC48EA221}" srcOrd="3" destOrd="0" presId="urn:microsoft.com/office/officeart/2018/5/layout/IconCircleLabelList"/>
    <dgm:cxn modelId="{20B69236-335F-4839-B1FB-70C83172F6FB}" type="presParOf" srcId="{22155BA3-D3D3-40C0-BEA6-0680176A822C}" destId="{65293983-5423-4A72-BCBA-6F56D991D626}" srcOrd="5" destOrd="0" presId="urn:microsoft.com/office/officeart/2018/5/layout/IconCircleLabelList"/>
    <dgm:cxn modelId="{BDDE0747-9E1B-4458-9DD1-B9DFFDA844B0}" type="presParOf" srcId="{22155BA3-D3D3-40C0-BEA6-0680176A822C}" destId="{2397A86E-0539-43D1-9069-BE2B790472FA}" srcOrd="6" destOrd="0" presId="urn:microsoft.com/office/officeart/2018/5/layout/IconCircleLabelList"/>
    <dgm:cxn modelId="{15EB993D-9490-437D-8155-292BF9AFFCCE}" type="presParOf" srcId="{2397A86E-0539-43D1-9069-BE2B790472FA}" destId="{093AE3D2-E39A-4924-81C6-E23F41EACC5C}" srcOrd="0" destOrd="0" presId="urn:microsoft.com/office/officeart/2018/5/layout/IconCircleLabelList"/>
    <dgm:cxn modelId="{00502FEF-1489-4D4A-9A11-20E7AE939C85}" type="presParOf" srcId="{2397A86E-0539-43D1-9069-BE2B790472FA}" destId="{BCC9AE36-D83A-42E3-80A3-AA02A9E68E00}" srcOrd="1" destOrd="0" presId="urn:microsoft.com/office/officeart/2018/5/layout/IconCircleLabelList"/>
    <dgm:cxn modelId="{09952C65-4B60-44E8-BE07-A3B815C869B1}" type="presParOf" srcId="{2397A86E-0539-43D1-9069-BE2B790472FA}" destId="{D4131D9E-7981-4676-B9C4-52446DC6805B}" srcOrd="2" destOrd="0" presId="urn:microsoft.com/office/officeart/2018/5/layout/IconCircleLabelList"/>
    <dgm:cxn modelId="{D05842D2-83E2-4E76-B63D-25F7BF4E10A8}" type="presParOf" srcId="{2397A86E-0539-43D1-9069-BE2B790472FA}" destId="{53301BA9-ECF6-4DDD-BA16-0F7F2C16471A}" srcOrd="3" destOrd="0" presId="urn:microsoft.com/office/officeart/2018/5/layout/IconCircleLabelList"/>
    <dgm:cxn modelId="{341E3DC8-D4F1-4CAA-9498-B19D797D832D}" type="presParOf" srcId="{22155BA3-D3D3-40C0-BEA6-0680176A822C}" destId="{3621CD20-D541-443B-ABEF-C2C729ABFA1D}" srcOrd="7" destOrd="0" presId="urn:microsoft.com/office/officeart/2018/5/layout/IconCircleLabelList"/>
    <dgm:cxn modelId="{5AF0DCED-3403-438F-88C3-6069AF15AF37}" type="presParOf" srcId="{22155BA3-D3D3-40C0-BEA6-0680176A822C}" destId="{4EA2144D-0976-4C47-8E7E-8D9138F3C7BF}" srcOrd="8" destOrd="0" presId="urn:microsoft.com/office/officeart/2018/5/layout/IconCircleLabelList"/>
    <dgm:cxn modelId="{03999A97-AA7C-4A93-A556-B2B84A5F2C0C}" type="presParOf" srcId="{4EA2144D-0976-4C47-8E7E-8D9138F3C7BF}" destId="{A08A3193-656A-46BE-92A6-27ABDECD63E4}" srcOrd="0" destOrd="0" presId="urn:microsoft.com/office/officeart/2018/5/layout/IconCircleLabelList"/>
    <dgm:cxn modelId="{3818F113-9686-4AC0-992E-CD9A18F74CE4}" type="presParOf" srcId="{4EA2144D-0976-4C47-8E7E-8D9138F3C7BF}" destId="{9DD6EEBE-0E87-4CFA-A33D-7AFDB8B93340}" srcOrd="1" destOrd="0" presId="urn:microsoft.com/office/officeart/2018/5/layout/IconCircleLabelList"/>
    <dgm:cxn modelId="{D7AA2FE1-8113-4F50-8406-780362AF6F2C}" type="presParOf" srcId="{4EA2144D-0976-4C47-8E7E-8D9138F3C7BF}" destId="{957B562E-E88C-4AF1-9E2D-F7CBA3C9FB03}" srcOrd="2" destOrd="0" presId="urn:microsoft.com/office/officeart/2018/5/layout/IconCircleLabelList"/>
    <dgm:cxn modelId="{AD54AB8D-9925-4E7B-A0A3-9E959AE152A0}" type="presParOf" srcId="{4EA2144D-0976-4C47-8E7E-8D9138F3C7BF}" destId="{32D265FB-0105-43CF-83B0-D7C5903C92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8CC00-9A54-41E9-93E2-4E7E12B3DE07}">
      <dsp:nvSpPr>
        <dsp:cNvPr id="0" name=""/>
        <dsp:cNvSpPr/>
      </dsp:nvSpPr>
      <dsp:spPr>
        <a:xfrm>
          <a:off x="333420" y="1035295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27268-62D2-4B3A-8900-F3E8549FE521}">
      <dsp:nvSpPr>
        <dsp:cNvPr id="0" name=""/>
        <dsp:cNvSpPr/>
      </dsp:nvSpPr>
      <dsp:spPr>
        <a:xfrm>
          <a:off x="552567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6912A-DF28-445C-8B09-64C4200E7DCB}">
      <dsp:nvSpPr>
        <dsp:cNvPr id="0" name=""/>
        <dsp:cNvSpPr/>
      </dsp:nvSpPr>
      <dsp:spPr>
        <a:xfrm>
          <a:off x="4701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Data Acquisition</a:t>
          </a:r>
          <a:endParaRPr lang="en-AU" sz="2000" kern="1200"/>
        </a:p>
      </dsp:txBody>
      <dsp:txXfrm>
        <a:off x="4701" y="2383889"/>
        <a:ext cx="1685742" cy="674296"/>
      </dsp:txXfrm>
    </dsp:sp>
    <dsp:sp modelId="{6E734A51-0171-4C30-B24C-E5A715D3D73C}">
      <dsp:nvSpPr>
        <dsp:cNvPr id="0" name=""/>
        <dsp:cNvSpPr/>
      </dsp:nvSpPr>
      <dsp:spPr>
        <a:xfrm>
          <a:off x="2314168" y="1035295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98253-6524-43F3-8EF1-2CCA7606B7A3}">
      <dsp:nvSpPr>
        <dsp:cNvPr id="0" name=""/>
        <dsp:cNvSpPr/>
      </dsp:nvSpPr>
      <dsp:spPr>
        <a:xfrm>
          <a:off x="2533314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F4824-1064-4994-A212-82C67A6BA311}">
      <dsp:nvSpPr>
        <dsp:cNvPr id="0" name=""/>
        <dsp:cNvSpPr/>
      </dsp:nvSpPr>
      <dsp:spPr>
        <a:xfrm>
          <a:off x="1985448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Data Exploration</a:t>
          </a:r>
          <a:endParaRPr lang="en-AU" sz="2000" kern="1200"/>
        </a:p>
      </dsp:txBody>
      <dsp:txXfrm>
        <a:off x="1985448" y="2383889"/>
        <a:ext cx="1685742" cy="674296"/>
      </dsp:txXfrm>
    </dsp:sp>
    <dsp:sp modelId="{34294342-3AB0-4D18-812F-2DB1B7C8794B}">
      <dsp:nvSpPr>
        <dsp:cNvPr id="0" name=""/>
        <dsp:cNvSpPr/>
      </dsp:nvSpPr>
      <dsp:spPr>
        <a:xfrm>
          <a:off x="4294915" y="1035295"/>
          <a:ext cx="1028302" cy="1028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46030-B3CA-4CC8-A314-1436369A050F}">
      <dsp:nvSpPr>
        <dsp:cNvPr id="0" name=""/>
        <dsp:cNvSpPr/>
      </dsp:nvSpPr>
      <dsp:spPr>
        <a:xfrm>
          <a:off x="4514061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7EBD9-6CFA-4843-AAEE-94DAC48EA221}">
      <dsp:nvSpPr>
        <dsp:cNvPr id="0" name=""/>
        <dsp:cNvSpPr/>
      </dsp:nvSpPr>
      <dsp:spPr>
        <a:xfrm>
          <a:off x="3966195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Data Visualisation</a:t>
          </a:r>
          <a:endParaRPr lang="en-AU" sz="2000" kern="1200"/>
        </a:p>
      </dsp:txBody>
      <dsp:txXfrm>
        <a:off x="3966195" y="2383889"/>
        <a:ext cx="1685742" cy="674296"/>
      </dsp:txXfrm>
    </dsp:sp>
    <dsp:sp modelId="{093AE3D2-E39A-4924-81C6-E23F41EACC5C}">
      <dsp:nvSpPr>
        <dsp:cNvPr id="0" name=""/>
        <dsp:cNvSpPr/>
      </dsp:nvSpPr>
      <dsp:spPr>
        <a:xfrm>
          <a:off x="6275662" y="1035295"/>
          <a:ext cx="1028302" cy="1028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9AE36-D83A-42E3-80A3-AA02A9E68E00}">
      <dsp:nvSpPr>
        <dsp:cNvPr id="0" name=""/>
        <dsp:cNvSpPr/>
      </dsp:nvSpPr>
      <dsp:spPr>
        <a:xfrm>
          <a:off x="6494808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01BA9-ECF6-4DDD-BA16-0F7F2C16471A}">
      <dsp:nvSpPr>
        <dsp:cNvPr id="0" name=""/>
        <dsp:cNvSpPr/>
      </dsp:nvSpPr>
      <dsp:spPr>
        <a:xfrm>
          <a:off x="5946942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Hypothesis Testing</a:t>
          </a:r>
          <a:endParaRPr lang="en-AU" sz="2000" kern="1200"/>
        </a:p>
      </dsp:txBody>
      <dsp:txXfrm>
        <a:off x="5946942" y="2383889"/>
        <a:ext cx="1685742" cy="674296"/>
      </dsp:txXfrm>
    </dsp:sp>
    <dsp:sp modelId="{A08A3193-656A-46BE-92A6-27ABDECD63E4}">
      <dsp:nvSpPr>
        <dsp:cNvPr id="0" name=""/>
        <dsp:cNvSpPr/>
      </dsp:nvSpPr>
      <dsp:spPr>
        <a:xfrm>
          <a:off x="8256409" y="1035295"/>
          <a:ext cx="1028302" cy="1028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6EEBE-0E87-4CFA-A33D-7AFDB8B93340}">
      <dsp:nvSpPr>
        <dsp:cNvPr id="0" name=""/>
        <dsp:cNvSpPr/>
      </dsp:nvSpPr>
      <dsp:spPr>
        <a:xfrm>
          <a:off x="8475555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265FB-0105-43CF-83B0-D7C5903C926C}">
      <dsp:nvSpPr>
        <dsp:cNvPr id="0" name=""/>
        <dsp:cNvSpPr/>
      </dsp:nvSpPr>
      <dsp:spPr>
        <a:xfrm>
          <a:off x="7927689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Summary</a:t>
          </a:r>
          <a:endParaRPr lang="en-AU" sz="2000" kern="1200"/>
        </a:p>
      </dsp:txBody>
      <dsp:txXfrm>
        <a:off x="7927689" y="2383889"/>
        <a:ext cx="1685742" cy="67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Mini Project 1</a:t>
            </a:r>
            <a:br>
              <a:rPr lang="en-US"/>
            </a:br>
            <a:br>
              <a:rPr lang="en-US"/>
            </a:br>
            <a:r>
              <a:rPr lang="en-US"/>
              <a:t>Dean Stokeld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582F-5246-41D3-9E33-8C48499E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Parental Level of Education</a:t>
            </a:r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767799-703F-4EBF-BC60-EEB8F77F9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399"/>
            <a:ext cx="4285191" cy="21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FFAF7CC-9951-48B2-AD80-BB4F6DEF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29" y="1930399"/>
            <a:ext cx="5629276" cy="21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50128ED-ADA1-45EB-8D89-15CD93A0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9" y="4227711"/>
            <a:ext cx="51816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FC6BF27-CD4D-44AB-A5C0-468A8B10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29" y="4201120"/>
            <a:ext cx="5629276" cy="21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90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1B2-F422-4CCE-BB40-CFCDA096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Parental Income (observed through lunch expense)</a:t>
            </a:r>
            <a:endParaRPr lang="en-AU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EEEBFC4-1C7B-426E-9BD9-0EDEBD1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06638"/>
            <a:ext cx="4247091" cy="21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333DC06-CAF3-4612-944C-1850FC86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290763"/>
            <a:ext cx="4247091" cy="21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8CA47DC-C106-4963-9F0A-93E7E6D1C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472797"/>
            <a:ext cx="4247091" cy="21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44E782AD-4C84-43AB-AB7E-362215A4A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9" y="4472796"/>
            <a:ext cx="4240140" cy="21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6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0DE-F74A-4CCA-A03E-7CE4C5B4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preparation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83DB04-CB30-488F-8C90-086E69A8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399"/>
            <a:ext cx="4275666" cy="21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71221E7-452E-479B-8086-1BBCF97B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9" y="1930399"/>
            <a:ext cx="4236342" cy="21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77312B0-F5CB-423F-BA9C-D4D9D05C2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86" y="4111133"/>
            <a:ext cx="4382285" cy="22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61EFA11-D197-448D-A146-C603C135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111132"/>
            <a:ext cx="4275666" cy="22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15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61BE2-351C-4788-87B1-A6297DC9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Hypothesis Testing</a:t>
            </a:r>
            <a:endParaRPr lang="en-A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32B2-643B-4E4B-8A08-E71BCE40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H0: The observed features have no impact on a student’s performance in exams.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H1: The observed features have a statistically significant impact on a student’s performance in exams.</a:t>
            </a:r>
          </a:p>
          <a:p>
            <a:pPr marL="0" indent="0">
              <a:buNone/>
            </a:pPr>
            <a:endParaRPr lang="en-A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FFFFFF"/>
                </a:solidFill>
              </a:rPr>
              <a:t>Conclusion: Reject the null hypothesis. The features has a statistically significant impact on student’s performance in exams.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C085241-F895-4EB4-BF78-1ED4436D8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15635"/>
              </p:ext>
            </p:extLst>
          </p:nvPr>
        </p:nvGraphicFramePr>
        <p:xfrm>
          <a:off x="7360727" y="2753253"/>
          <a:ext cx="25527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Bitmap Image" r:id="rId3" imgW="2552760" imgH="1343160" progId="Paint.Picture">
                  <p:embed/>
                </p:oleObj>
              </mc:Choice>
              <mc:Fallback>
                <p:oleObj name="Bitmap Image" r:id="rId3" imgW="2552760" imgH="13431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0D76B3B-0646-40FE-B734-06DCB2EE3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0727" y="2753253"/>
                        <a:ext cx="255270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135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EF229-58CB-4B87-9E07-541DAC07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Summary &amp; Next Steps</a:t>
            </a:r>
            <a:endParaRPr lang="en-A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F952-5CE4-42F0-A8F4-0BB79549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In summary, all observed features are positively correlated to the outcome of student’s performance in exams.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Gender: Males are better at math while females are better at reading and writing.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Parental income: There is positive correlation with higher scores in all three subjects.</a:t>
            </a:r>
          </a:p>
          <a:p>
            <a:pPr lvl="1">
              <a:lnSpc>
                <a:spcPct val="90000"/>
              </a:lnSpc>
            </a:pPr>
            <a:r>
              <a:rPr lang="en-AU" sz="1400">
                <a:solidFill>
                  <a:srgbClr val="FFFFFF"/>
                </a:solidFill>
              </a:rPr>
              <a:t>Parental education: Lower levels of education are negatively correlated with scores while parents with higher levels of education have a higher chance of achieving higher scores.</a:t>
            </a:r>
          </a:p>
          <a:p>
            <a:pPr lvl="1">
              <a:lnSpc>
                <a:spcPct val="90000"/>
              </a:lnSpc>
            </a:pPr>
            <a:r>
              <a:rPr lang="en-AU" sz="1400">
                <a:solidFill>
                  <a:srgbClr val="FFFFFF"/>
                </a:solidFill>
              </a:rPr>
              <a:t>Student preparation: Preparing for exams prior to the exam has a positive correlation with receiving higher exam scores.</a:t>
            </a:r>
          </a:p>
          <a:p>
            <a:pPr>
              <a:lnSpc>
                <a:spcPct val="90000"/>
              </a:lnSpc>
            </a:pPr>
            <a:endParaRPr lang="en-AU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400">
                <a:solidFill>
                  <a:srgbClr val="FFFFFF"/>
                </a:solidFill>
              </a:rPr>
              <a:t>Therefore, a student’s performance in exams can be predicted using the set of observed features.</a:t>
            </a:r>
          </a:p>
          <a:p>
            <a:pPr>
              <a:lnSpc>
                <a:spcPct val="90000"/>
              </a:lnSpc>
            </a:pPr>
            <a:endParaRPr lang="en-AU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400">
                <a:solidFill>
                  <a:srgbClr val="FFFFFF"/>
                </a:solidFill>
              </a:rPr>
              <a:t>Next steps: Further analysis is required to create a model to predict student’s performance in exams using a set of existing features.</a:t>
            </a: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3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D6069-2DBD-46E8-9CF1-0779F4BE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endParaRPr lang="en-A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8399-5691-4BE6-87DE-69844F5DC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private school is looking to increase their student average testing scores and were looking to enroll more students into their school for the new year.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Student’s performance is thought to only be influenced by the amount of preparation a student undertakes before an exam as well as general intelligence, however there are other variables that can also have an impact on student’s performance in exams.</a:t>
            </a:r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9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F6213-41AB-4C66-8B59-121AA129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Question</a:t>
            </a:r>
            <a:endParaRPr lang="en-A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51D6-F67E-4321-9510-5097662B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Can features such as gender, parent’s level of education, parental income (lunch) and prior student preparation (study) be used to predict a student’s performance in exams?</a:t>
            </a:r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23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41955-E953-41C8-A9EF-C2A03829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Data Pipeline</a:t>
            </a:r>
            <a:endParaRPr lang="en-AU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60812-819C-4FC7-A589-624578359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0786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19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A821-004E-4854-A360-64FFFE87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6B90-E0F5-4A87-9DAA-0E33ADAF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8999"/>
            <a:ext cx="8596668" cy="3222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Source: Royce Kimmons – Generated exam scores for students at a public school</a:t>
            </a:r>
          </a:p>
          <a:p>
            <a:pPr>
              <a:buFontTx/>
              <a:buChar char="-"/>
            </a:pPr>
            <a:r>
              <a:rPr lang="en-AU" dirty="0"/>
              <a:t>Gender, parental level of education, parental income (lunch) preparation, math/reading/writing score.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CDF9FD-8E00-475B-A897-0CBDE2D2A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17530"/>
              </p:ext>
            </p:extLst>
          </p:nvPr>
        </p:nvGraphicFramePr>
        <p:xfrm>
          <a:off x="677334" y="1517651"/>
          <a:ext cx="7876171" cy="382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Bitmap Image" r:id="rId3" imgW="7020000" imgH="3409920" progId="Paint.Picture">
                  <p:embed/>
                </p:oleObj>
              </mc:Choice>
              <mc:Fallback>
                <p:oleObj name="Bitmap Image" r:id="rId3" imgW="7020000" imgH="3409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4" y="1517651"/>
                        <a:ext cx="7876171" cy="3825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85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65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7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A8B02-5418-48BB-BCFD-79A40CA3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Exploratory Data Analysis</a:t>
            </a:r>
          </a:p>
        </p:txBody>
      </p:sp>
      <p:sp>
        <p:nvSpPr>
          <p:cNvPr id="93" name="Isosceles Triangle 7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821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D70B-8546-4F96-9850-2BFB236F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exam scores</a:t>
            </a:r>
            <a:endParaRPr lang="en-A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CE62F7-951A-4E86-932F-FDE4CAEB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082922"/>
            <a:ext cx="8943975" cy="405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8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A5E7-6759-4A67-8D73-E7C74BC8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A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07A9EB8-E726-4A40-8017-46981E3C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86" y="1542779"/>
            <a:ext cx="8164964" cy="450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8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C758-5EE4-4704-9E89-689B5F83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 based on gender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8444C-FFD9-440E-9C33-361B291D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1" y="4362450"/>
            <a:ext cx="4847913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6A68052-3C8C-4D88-B141-98586347C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54" y="1666875"/>
            <a:ext cx="4847912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D7A78C6-058E-4021-BFDB-16DBF299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54" y="4362450"/>
            <a:ext cx="4847912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E0F1C9-9FA7-4497-8E0F-C54C37DA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83313"/>
            <a:ext cx="4664620" cy="237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246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</TotalTime>
  <Words>382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Bitmap Image</vt:lpstr>
      <vt:lpstr>Mini Project 1  Dean Stokeld</vt:lpstr>
      <vt:lpstr>Context</vt:lpstr>
      <vt:lpstr>Question</vt:lpstr>
      <vt:lpstr>Data Pipeline</vt:lpstr>
      <vt:lpstr>Dataset</vt:lpstr>
      <vt:lpstr>Exploratory Data Analysis</vt:lpstr>
      <vt:lpstr>Distributions of exam scores</vt:lpstr>
      <vt:lpstr>Correlation</vt:lpstr>
      <vt:lpstr>Scores based on gender</vt:lpstr>
      <vt:lpstr>Parental Level of Education</vt:lpstr>
      <vt:lpstr>Parental Income (observed through lunch expense)</vt:lpstr>
      <vt:lpstr>Student preparation</vt:lpstr>
      <vt:lpstr>Hypothesis Testing</vt:lpstr>
      <vt:lpstr>Summary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  Dean Stokeld</dc:title>
  <dc:creator>Dean Stokeld</dc:creator>
  <cp:lastModifiedBy>Dean Stokeld</cp:lastModifiedBy>
  <cp:revision>4</cp:revision>
  <dcterms:created xsi:type="dcterms:W3CDTF">2022-01-11T04:22:22Z</dcterms:created>
  <dcterms:modified xsi:type="dcterms:W3CDTF">2022-02-11T23:44:27Z</dcterms:modified>
</cp:coreProperties>
</file>