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4"/>
  </p:notesMasterIdLst>
  <p:sldIdLst>
    <p:sldId id="256" r:id="rId2"/>
    <p:sldId id="260" r:id="rId3"/>
    <p:sldId id="263" r:id="rId4"/>
    <p:sldId id="258" r:id="rId5"/>
    <p:sldId id="277" r:id="rId6"/>
    <p:sldId id="257" r:id="rId7"/>
    <p:sldId id="265" r:id="rId8"/>
    <p:sldId id="318" r:id="rId9"/>
    <p:sldId id="320" r:id="rId10"/>
    <p:sldId id="281" r:id="rId11"/>
    <p:sldId id="321" r:id="rId12"/>
    <p:sldId id="272" r:id="rId13"/>
  </p:sldIdLst>
  <p:sldSz cx="9144000" cy="5143500" type="screen16x9"/>
  <p:notesSz cx="6858000" cy="9144000"/>
  <p:embeddedFontLst>
    <p:embeddedFont>
      <p:font typeface="Inter" panose="020B0604020202020204" charset="0"/>
      <p:regular r:id="rId15"/>
      <p:bold r:id="rId16"/>
    </p:embeddedFont>
    <p:embeddedFont>
      <p:font typeface="Suez One" panose="00000500000000000000" pitchFamily="2" charset="-79"/>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9">
          <p15:clr>
            <a:srgbClr val="9AA0A6"/>
          </p15:clr>
        </p15:guide>
        <p15:guide id="2" orient="horz" pos="340">
          <p15:clr>
            <a:srgbClr val="9AA0A6"/>
          </p15:clr>
        </p15:guide>
        <p15:guide id="3" pos="5311">
          <p15:clr>
            <a:srgbClr val="9AA0A6"/>
          </p15:clr>
        </p15:guide>
        <p15:guide id="4" orient="horz" pos="2900">
          <p15:clr>
            <a:srgbClr val="9AA0A6"/>
          </p15:clr>
        </p15:guide>
        <p15:guide id="5" orient="horz" pos="631">
          <p15:clr>
            <a:srgbClr val="9AA0A6"/>
          </p15:clr>
        </p15:guide>
        <p15:guide id="6" orient="horz" pos="1820">
          <p15:clr>
            <a:srgbClr val="9AA0A6"/>
          </p15:clr>
        </p15:guide>
        <p15:guide id="7" orient="horz" pos="1521">
          <p15:clr>
            <a:srgbClr val="9AA0A6"/>
          </p15:clr>
        </p15:guide>
        <p15:guide id="8" orient="horz" pos="2240">
          <p15:clr>
            <a:srgbClr val="9AA0A6"/>
          </p15:clr>
        </p15:guide>
        <p15:guide id="9" pos="2521">
          <p15:clr>
            <a:srgbClr val="9AA0A6"/>
          </p15:clr>
        </p15:guide>
        <p15:guide id="10" pos="323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95EC70-762C-4FC5-AD34-41E20ACE728A}">
  <a:tblStyle styleId="{CD95EC70-762C-4FC5-AD34-41E20ACE72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210" y="144"/>
      </p:cViewPr>
      <p:guideLst>
        <p:guide pos="449"/>
        <p:guide orient="horz" pos="340"/>
        <p:guide pos="5311"/>
        <p:guide orient="horz" pos="2900"/>
        <p:guide orient="horz" pos="631"/>
        <p:guide orient="horz" pos="1820"/>
        <p:guide orient="horz" pos="1521"/>
        <p:guide orient="horz" pos="2240"/>
        <p:guide pos="2521"/>
        <p:guide pos="32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6"/>
        <p:cNvGrpSpPr/>
        <p:nvPr/>
      </p:nvGrpSpPr>
      <p:grpSpPr>
        <a:xfrm>
          <a:off x="0" y="0"/>
          <a:ext cx="0" cy="0"/>
          <a:chOff x="0" y="0"/>
          <a:chExt cx="0" cy="0"/>
        </a:xfrm>
      </p:grpSpPr>
      <p:sp>
        <p:nvSpPr>
          <p:cNvPr id="2527" name="Google Shape;2527;gf27af02928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8" name="Google Shape;2528;gf27af0292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6"/>
        <p:cNvGrpSpPr/>
        <p:nvPr/>
      </p:nvGrpSpPr>
      <p:grpSpPr>
        <a:xfrm>
          <a:off x="0" y="0"/>
          <a:ext cx="0" cy="0"/>
          <a:chOff x="0" y="0"/>
          <a:chExt cx="0" cy="0"/>
        </a:xfrm>
      </p:grpSpPr>
      <p:sp>
        <p:nvSpPr>
          <p:cNvPr id="2557" name="Google Shape;2557;gf27af0292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8" name="Google Shape;2558;gf27af0292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52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8"/>
        <p:cNvGrpSpPr/>
        <p:nvPr/>
      </p:nvGrpSpPr>
      <p:grpSpPr>
        <a:xfrm>
          <a:off x="0" y="0"/>
          <a:ext cx="0" cy="0"/>
          <a:chOff x="0" y="0"/>
          <a:chExt cx="0" cy="0"/>
        </a:xfrm>
      </p:grpSpPr>
      <p:sp>
        <p:nvSpPr>
          <p:cNvPr id="1869" name="Google Shape;1869;gf27af029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0" name="Google Shape;1870;gf27af029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f225e2fdb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f225e2fdb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f27af02928_0_39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f27af02928_0_39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f27af02928_0_39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f27af02928_0_39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1"/>
        <p:cNvGrpSpPr/>
        <p:nvPr/>
      </p:nvGrpSpPr>
      <p:grpSpPr>
        <a:xfrm>
          <a:off x="0" y="0"/>
          <a:ext cx="0" cy="0"/>
          <a:chOff x="0" y="0"/>
          <a:chExt cx="0" cy="0"/>
        </a:xfrm>
      </p:grpSpPr>
      <p:sp>
        <p:nvSpPr>
          <p:cNvPr id="2312" name="Google Shape;2312;gf27af02928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3" name="Google Shape;2313;gf27af0292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f27af0292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f27af0292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f27af02928_0_39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f27af02928_0_39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f27af0292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f27af0292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425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f27af0292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f27af0292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083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3"/>
            </a:gs>
            <a:gs pos="30000">
              <a:srgbClr val="FFD9D5"/>
            </a:gs>
            <a:gs pos="100000">
              <a:schemeClr val="dk2"/>
            </a:gs>
          </a:gsLst>
          <a:lin ang="5400700"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10" name="Google Shape;10;p2"/>
          <p:cNvSpPr txBox="1">
            <a:spLocks noGrp="1"/>
          </p:cNvSpPr>
          <p:nvPr>
            <p:ph type="ctrTitle"/>
          </p:nvPr>
        </p:nvSpPr>
        <p:spPr>
          <a:xfrm>
            <a:off x="722200" y="547500"/>
            <a:ext cx="4453200" cy="2585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815" y="3132650"/>
            <a:ext cx="29211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1">
  <p:cSld name="CUSTOM_2_1_1_1_1_1_1_1_1">
    <p:bg>
      <p:bgPr>
        <a:gradFill>
          <a:gsLst>
            <a:gs pos="0">
              <a:schemeClr val="accent3"/>
            </a:gs>
            <a:gs pos="30000">
              <a:srgbClr val="FFD9D5"/>
            </a:gs>
            <a:gs pos="100000">
              <a:schemeClr val="dk2"/>
            </a:gs>
          </a:gsLst>
          <a:lin ang="5400700" scaled="0"/>
        </a:gradFill>
        <a:effectLst/>
      </p:bgPr>
    </p:bg>
    <p:spTree>
      <p:nvGrpSpPr>
        <p:cNvPr id="1" name="Shape 311"/>
        <p:cNvGrpSpPr/>
        <p:nvPr/>
      </p:nvGrpSpPr>
      <p:grpSpPr>
        <a:xfrm>
          <a:off x="0" y="0"/>
          <a:ext cx="0" cy="0"/>
          <a:chOff x="0" y="0"/>
          <a:chExt cx="0" cy="0"/>
        </a:xfrm>
      </p:grpSpPr>
      <p:pic>
        <p:nvPicPr>
          <p:cNvPr id="312" name="Google Shape;312;p27"/>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313" name="Google Shape;313;p2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4" name="Google Shape;314;p27"/>
          <p:cNvSpPr txBox="1">
            <a:spLocks noGrp="1"/>
          </p:cNvSpPr>
          <p:nvPr>
            <p:ph type="title" idx="2" hasCustomPrompt="1"/>
          </p:nvPr>
        </p:nvSpPr>
        <p:spPr>
          <a:xfrm>
            <a:off x="2280325" y="2768108"/>
            <a:ext cx="1046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5" name="Google Shape;315;p27"/>
          <p:cNvSpPr txBox="1">
            <a:spLocks noGrp="1"/>
          </p:cNvSpPr>
          <p:nvPr>
            <p:ph type="title" idx="3"/>
          </p:nvPr>
        </p:nvSpPr>
        <p:spPr>
          <a:xfrm>
            <a:off x="1672675" y="3300050"/>
            <a:ext cx="2261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rtl="0">
              <a:spcBef>
                <a:spcPts val="0"/>
              </a:spcBef>
              <a:spcAft>
                <a:spcPts val="0"/>
              </a:spcAft>
              <a:buSzPts val="3000"/>
              <a:buNone/>
              <a:defRPr>
                <a:latin typeface="Inter"/>
                <a:ea typeface="Inter"/>
                <a:cs typeface="Inter"/>
                <a:sym typeface="Inter"/>
              </a:defRPr>
            </a:lvl2pPr>
            <a:lvl3pPr lvl="2" rtl="0">
              <a:spcBef>
                <a:spcPts val="0"/>
              </a:spcBef>
              <a:spcAft>
                <a:spcPts val="0"/>
              </a:spcAft>
              <a:buSzPts val="3000"/>
              <a:buNone/>
              <a:defRPr>
                <a:latin typeface="Inter"/>
                <a:ea typeface="Inter"/>
                <a:cs typeface="Inter"/>
                <a:sym typeface="Inter"/>
              </a:defRPr>
            </a:lvl3pPr>
            <a:lvl4pPr lvl="3" rtl="0">
              <a:spcBef>
                <a:spcPts val="0"/>
              </a:spcBef>
              <a:spcAft>
                <a:spcPts val="0"/>
              </a:spcAft>
              <a:buSzPts val="3000"/>
              <a:buNone/>
              <a:defRPr>
                <a:latin typeface="Inter"/>
                <a:ea typeface="Inter"/>
                <a:cs typeface="Inter"/>
                <a:sym typeface="Inter"/>
              </a:defRPr>
            </a:lvl4pPr>
            <a:lvl5pPr lvl="4" rtl="0">
              <a:spcBef>
                <a:spcPts val="0"/>
              </a:spcBef>
              <a:spcAft>
                <a:spcPts val="0"/>
              </a:spcAft>
              <a:buSzPts val="3000"/>
              <a:buNone/>
              <a:defRPr>
                <a:latin typeface="Inter"/>
                <a:ea typeface="Inter"/>
                <a:cs typeface="Inter"/>
                <a:sym typeface="Inter"/>
              </a:defRPr>
            </a:lvl5pPr>
            <a:lvl6pPr lvl="5" rtl="0">
              <a:spcBef>
                <a:spcPts val="0"/>
              </a:spcBef>
              <a:spcAft>
                <a:spcPts val="0"/>
              </a:spcAft>
              <a:buSzPts val="3000"/>
              <a:buNone/>
              <a:defRPr>
                <a:latin typeface="Inter"/>
                <a:ea typeface="Inter"/>
                <a:cs typeface="Inter"/>
                <a:sym typeface="Inter"/>
              </a:defRPr>
            </a:lvl6pPr>
            <a:lvl7pPr lvl="6" rtl="0">
              <a:spcBef>
                <a:spcPts val="0"/>
              </a:spcBef>
              <a:spcAft>
                <a:spcPts val="0"/>
              </a:spcAft>
              <a:buSzPts val="3000"/>
              <a:buNone/>
              <a:defRPr>
                <a:latin typeface="Inter"/>
                <a:ea typeface="Inter"/>
                <a:cs typeface="Inter"/>
                <a:sym typeface="Inter"/>
              </a:defRPr>
            </a:lvl7pPr>
            <a:lvl8pPr lvl="7" rtl="0">
              <a:spcBef>
                <a:spcPts val="0"/>
              </a:spcBef>
              <a:spcAft>
                <a:spcPts val="0"/>
              </a:spcAft>
              <a:buSzPts val="3000"/>
              <a:buNone/>
              <a:defRPr>
                <a:latin typeface="Inter"/>
                <a:ea typeface="Inter"/>
                <a:cs typeface="Inter"/>
                <a:sym typeface="Inter"/>
              </a:defRPr>
            </a:lvl8pPr>
            <a:lvl9pPr lvl="8" rtl="0">
              <a:spcBef>
                <a:spcPts val="0"/>
              </a:spcBef>
              <a:spcAft>
                <a:spcPts val="0"/>
              </a:spcAft>
              <a:buSzPts val="3000"/>
              <a:buNone/>
              <a:defRPr>
                <a:latin typeface="Inter"/>
                <a:ea typeface="Inter"/>
                <a:cs typeface="Inter"/>
                <a:sym typeface="Inter"/>
              </a:defRPr>
            </a:lvl9pPr>
          </a:lstStyle>
          <a:p>
            <a:endParaRPr/>
          </a:p>
        </p:txBody>
      </p:sp>
      <p:sp>
        <p:nvSpPr>
          <p:cNvPr id="316" name="Google Shape;316;p27"/>
          <p:cNvSpPr txBox="1">
            <a:spLocks noGrp="1"/>
          </p:cNvSpPr>
          <p:nvPr>
            <p:ph type="subTitle" idx="1"/>
          </p:nvPr>
        </p:nvSpPr>
        <p:spPr>
          <a:xfrm>
            <a:off x="1672675" y="3668157"/>
            <a:ext cx="2261400" cy="66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17" name="Google Shape;317;p27"/>
          <p:cNvSpPr txBox="1">
            <a:spLocks noGrp="1"/>
          </p:cNvSpPr>
          <p:nvPr>
            <p:ph type="title" idx="4" hasCustomPrompt="1"/>
          </p:nvPr>
        </p:nvSpPr>
        <p:spPr>
          <a:xfrm>
            <a:off x="5817600" y="2768108"/>
            <a:ext cx="1046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8" name="Google Shape;318;p27"/>
          <p:cNvSpPr txBox="1">
            <a:spLocks noGrp="1"/>
          </p:cNvSpPr>
          <p:nvPr>
            <p:ph type="title" idx="5"/>
          </p:nvPr>
        </p:nvSpPr>
        <p:spPr>
          <a:xfrm>
            <a:off x="5209950" y="3300050"/>
            <a:ext cx="2261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rtl="0">
              <a:spcBef>
                <a:spcPts val="0"/>
              </a:spcBef>
              <a:spcAft>
                <a:spcPts val="0"/>
              </a:spcAft>
              <a:buSzPts val="3000"/>
              <a:buNone/>
              <a:defRPr>
                <a:latin typeface="Inter"/>
                <a:ea typeface="Inter"/>
                <a:cs typeface="Inter"/>
                <a:sym typeface="Inter"/>
              </a:defRPr>
            </a:lvl2pPr>
            <a:lvl3pPr lvl="2" rtl="0">
              <a:spcBef>
                <a:spcPts val="0"/>
              </a:spcBef>
              <a:spcAft>
                <a:spcPts val="0"/>
              </a:spcAft>
              <a:buSzPts val="3000"/>
              <a:buNone/>
              <a:defRPr>
                <a:latin typeface="Inter"/>
                <a:ea typeface="Inter"/>
                <a:cs typeface="Inter"/>
                <a:sym typeface="Inter"/>
              </a:defRPr>
            </a:lvl3pPr>
            <a:lvl4pPr lvl="3" rtl="0">
              <a:spcBef>
                <a:spcPts val="0"/>
              </a:spcBef>
              <a:spcAft>
                <a:spcPts val="0"/>
              </a:spcAft>
              <a:buSzPts val="3000"/>
              <a:buNone/>
              <a:defRPr>
                <a:latin typeface="Inter"/>
                <a:ea typeface="Inter"/>
                <a:cs typeface="Inter"/>
                <a:sym typeface="Inter"/>
              </a:defRPr>
            </a:lvl4pPr>
            <a:lvl5pPr lvl="4" rtl="0">
              <a:spcBef>
                <a:spcPts val="0"/>
              </a:spcBef>
              <a:spcAft>
                <a:spcPts val="0"/>
              </a:spcAft>
              <a:buSzPts val="3000"/>
              <a:buNone/>
              <a:defRPr>
                <a:latin typeface="Inter"/>
                <a:ea typeface="Inter"/>
                <a:cs typeface="Inter"/>
                <a:sym typeface="Inter"/>
              </a:defRPr>
            </a:lvl5pPr>
            <a:lvl6pPr lvl="5" rtl="0">
              <a:spcBef>
                <a:spcPts val="0"/>
              </a:spcBef>
              <a:spcAft>
                <a:spcPts val="0"/>
              </a:spcAft>
              <a:buSzPts val="3000"/>
              <a:buNone/>
              <a:defRPr>
                <a:latin typeface="Inter"/>
                <a:ea typeface="Inter"/>
                <a:cs typeface="Inter"/>
                <a:sym typeface="Inter"/>
              </a:defRPr>
            </a:lvl6pPr>
            <a:lvl7pPr lvl="6" rtl="0">
              <a:spcBef>
                <a:spcPts val="0"/>
              </a:spcBef>
              <a:spcAft>
                <a:spcPts val="0"/>
              </a:spcAft>
              <a:buSzPts val="3000"/>
              <a:buNone/>
              <a:defRPr>
                <a:latin typeface="Inter"/>
                <a:ea typeface="Inter"/>
                <a:cs typeface="Inter"/>
                <a:sym typeface="Inter"/>
              </a:defRPr>
            </a:lvl7pPr>
            <a:lvl8pPr lvl="7" rtl="0">
              <a:spcBef>
                <a:spcPts val="0"/>
              </a:spcBef>
              <a:spcAft>
                <a:spcPts val="0"/>
              </a:spcAft>
              <a:buSzPts val="3000"/>
              <a:buNone/>
              <a:defRPr>
                <a:latin typeface="Inter"/>
                <a:ea typeface="Inter"/>
                <a:cs typeface="Inter"/>
                <a:sym typeface="Inter"/>
              </a:defRPr>
            </a:lvl8pPr>
            <a:lvl9pPr lvl="8" rtl="0">
              <a:spcBef>
                <a:spcPts val="0"/>
              </a:spcBef>
              <a:spcAft>
                <a:spcPts val="0"/>
              </a:spcAft>
              <a:buSzPts val="3000"/>
              <a:buNone/>
              <a:defRPr>
                <a:latin typeface="Inter"/>
                <a:ea typeface="Inter"/>
                <a:cs typeface="Inter"/>
                <a:sym typeface="Inter"/>
              </a:defRPr>
            </a:lvl9pPr>
          </a:lstStyle>
          <a:p>
            <a:endParaRPr/>
          </a:p>
        </p:txBody>
      </p:sp>
      <p:sp>
        <p:nvSpPr>
          <p:cNvPr id="319" name="Google Shape;319;p27"/>
          <p:cNvSpPr txBox="1">
            <a:spLocks noGrp="1"/>
          </p:cNvSpPr>
          <p:nvPr>
            <p:ph type="subTitle" idx="6"/>
          </p:nvPr>
        </p:nvSpPr>
        <p:spPr>
          <a:xfrm>
            <a:off x="5209950" y="3668155"/>
            <a:ext cx="2261400" cy="66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320" name="Google Shape;320;p27"/>
          <p:cNvGrpSpPr/>
          <p:nvPr/>
        </p:nvGrpSpPr>
        <p:grpSpPr>
          <a:xfrm rot="-5675655">
            <a:off x="8186343" y="4388122"/>
            <a:ext cx="840705" cy="381211"/>
            <a:chOff x="8445850" y="4296975"/>
            <a:chExt cx="840694" cy="381206"/>
          </a:xfrm>
        </p:grpSpPr>
        <p:sp>
          <p:nvSpPr>
            <p:cNvPr id="321" name="Google Shape;321;p27"/>
            <p:cNvSpPr/>
            <p:nvPr/>
          </p:nvSpPr>
          <p:spPr>
            <a:xfrm>
              <a:off x="9205244" y="4596881"/>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8445850" y="44356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9035175" y="42969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27"/>
          <p:cNvGrpSpPr/>
          <p:nvPr/>
        </p:nvGrpSpPr>
        <p:grpSpPr>
          <a:xfrm>
            <a:off x="203074" y="4322151"/>
            <a:ext cx="369700" cy="509649"/>
            <a:chOff x="8730375" y="4373175"/>
            <a:chExt cx="369700" cy="509649"/>
          </a:xfrm>
        </p:grpSpPr>
        <p:sp>
          <p:nvSpPr>
            <p:cNvPr id="325" name="Google Shape;325;p27"/>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8918575" y="45372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CUSTOM_3_1_1">
    <p:bg>
      <p:bgPr>
        <a:gradFill>
          <a:gsLst>
            <a:gs pos="0">
              <a:schemeClr val="accent3"/>
            </a:gs>
            <a:gs pos="30000">
              <a:srgbClr val="FFD9D5"/>
            </a:gs>
            <a:gs pos="100000">
              <a:schemeClr val="dk2"/>
            </a:gs>
          </a:gsLst>
          <a:lin ang="5400700" scaled="0"/>
        </a:gradFill>
        <a:effectLst/>
      </p:bgPr>
    </p:bg>
    <p:spTree>
      <p:nvGrpSpPr>
        <p:cNvPr id="1" name="Shape 354"/>
        <p:cNvGrpSpPr/>
        <p:nvPr/>
      </p:nvGrpSpPr>
      <p:grpSpPr>
        <a:xfrm>
          <a:off x="0" y="0"/>
          <a:ext cx="0" cy="0"/>
          <a:chOff x="0" y="0"/>
          <a:chExt cx="0" cy="0"/>
        </a:xfrm>
      </p:grpSpPr>
      <p:pic>
        <p:nvPicPr>
          <p:cNvPr id="355" name="Google Shape;355;p30"/>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356" name="Google Shape;356;p30"/>
          <p:cNvSpPr txBox="1">
            <a:spLocks noGrp="1"/>
          </p:cNvSpPr>
          <p:nvPr>
            <p:ph type="title"/>
          </p:nvPr>
        </p:nvSpPr>
        <p:spPr>
          <a:xfrm flipH="1">
            <a:off x="2463911" y="1331085"/>
            <a:ext cx="42162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7" name="Google Shape;357;p30"/>
          <p:cNvSpPr txBox="1">
            <a:spLocks noGrp="1"/>
          </p:cNvSpPr>
          <p:nvPr>
            <p:ph type="subTitle" idx="1"/>
          </p:nvPr>
        </p:nvSpPr>
        <p:spPr>
          <a:xfrm flipH="1">
            <a:off x="2056450" y="2172875"/>
            <a:ext cx="5031000" cy="3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8" name="Google Shape;358;p30"/>
          <p:cNvSpPr txBox="1">
            <a:spLocks noGrp="1"/>
          </p:cNvSpPr>
          <p:nvPr>
            <p:ph type="title" idx="2" hasCustomPrompt="1"/>
          </p:nvPr>
        </p:nvSpPr>
        <p:spPr>
          <a:xfrm flipH="1">
            <a:off x="4093211" y="2777264"/>
            <a:ext cx="957600" cy="99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0"/>
              <a:buNone/>
              <a:defRPr sz="4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grpSp>
        <p:nvGrpSpPr>
          <p:cNvPr id="359" name="Google Shape;359;p30"/>
          <p:cNvGrpSpPr/>
          <p:nvPr/>
        </p:nvGrpSpPr>
        <p:grpSpPr>
          <a:xfrm>
            <a:off x="8609310" y="1130325"/>
            <a:ext cx="351625" cy="864075"/>
            <a:chOff x="8510150" y="4373175"/>
            <a:chExt cx="351625" cy="864075"/>
          </a:xfrm>
        </p:grpSpPr>
        <p:sp>
          <p:nvSpPr>
            <p:cNvPr id="360" name="Google Shape;360;p30"/>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8510150" y="50557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30"/>
          <p:cNvGrpSpPr/>
          <p:nvPr/>
        </p:nvGrpSpPr>
        <p:grpSpPr>
          <a:xfrm flipH="1">
            <a:off x="391110" y="4238500"/>
            <a:ext cx="521750" cy="509650"/>
            <a:chOff x="8340025" y="4373175"/>
            <a:chExt cx="521750" cy="509650"/>
          </a:xfrm>
        </p:grpSpPr>
        <p:sp>
          <p:nvSpPr>
            <p:cNvPr id="364" name="Google Shape;364;p30"/>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_1">
    <p:bg>
      <p:bgPr>
        <a:gradFill>
          <a:gsLst>
            <a:gs pos="0">
              <a:schemeClr val="accent3"/>
            </a:gs>
            <a:gs pos="30000">
              <a:srgbClr val="FFD9D5"/>
            </a:gs>
            <a:gs pos="100000">
              <a:schemeClr val="dk2"/>
            </a:gs>
          </a:gsLst>
          <a:lin ang="5400700" scaled="0"/>
        </a:gradFill>
        <a:effectLst/>
      </p:bgPr>
    </p:bg>
    <p:spTree>
      <p:nvGrpSpPr>
        <p:cNvPr id="1" name="Shape 377"/>
        <p:cNvGrpSpPr/>
        <p:nvPr/>
      </p:nvGrpSpPr>
      <p:grpSpPr>
        <a:xfrm>
          <a:off x="0" y="0"/>
          <a:ext cx="0" cy="0"/>
          <a:chOff x="0" y="0"/>
          <a:chExt cx="0" cy="0"/>
        </a:xfrm>
      </p:grpSpPr>
      <p:pic>
        <p:nvPicPr>
          <p:cNvPr id="378" name="Google Shape;378;p32"/>
          <p:cNvPicPr preferRelativeResize="0"/>
          <p:nvPr/>
        </p:nvPicPr>
        <p:blipFill>
          <a:blip r:embed="rId2">
            <a:alphaModFix amt="28000"/>
          </a:blip>
          <a:stretch>
            <a:fillRect/>
          </a:stretch>
        </p:blipFill>
        <p:spPr>
          <a:xfrm>
            <a:off x="-75725" y="-47875"/>
            <a:ext cx="9295450" cy="52392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_1_1">
    <p:bg>
      <p:bgPr>
        <a:gradFill>
          <a:gsLst>
            <a:gs pos="0">
              <a:schemeClr val="accent3"/>
            </a:gs>
            <a:gs pos="30000">
              <a:srgbClr val="FFD9D5"/>
            </a:gs>
            <a:gs pos="100000">
              <a:schemeClr val="dk2"/>
            </a:gs>
          </a:gsLst>
          <a:lin ang="5400700" scaled="0"/>
        </a:gradFill>
        <a:effectLst/>
      </p:bgPr>
    </p:bg>
    <p:spTree>
      <p:nvGrpSpPr>
        <p:cNvPr id="1" name="Shape 379"/>
        <p:cNvGrpSpPr/>
        <p:nvPr/>
      </p:nvGrpSpPr>
      <p:grpSpPr>
        <a:xfrm>
          <a:off x="0" y="0"/>
          <a:ext cx="0" cy="0"/>
          <a:chOff x="0" y="0"/>
          <a:chExt cx="0" cy="0"/>
        </a:xfrm>
      </p:grpSpPr>
      <p:pic>
        <p:nvPicPr>
          <p:cNvPr id="380" name="Google Shape;380;p33"/>
          <p:cNvPicPr preferRelativeResize="0"/>
          <p:nvPr/>
        </p:nvPicPr>
        <p:blipFill>
          <a:blip r:embed="rId2">
            <a:alphaModFix amt="28000"/>
          </a:blip>
          <a:stretch>
            <a:fillRect/>
          </a:stretch>
        </p:blipFill>
        <p:spPr>
          <a:xfrm>
            <a:off x="-75725" y="-47875"/>
            <a:ext cx="9295450" cy="5239250"/>
          </a:xfrm>
          <a:prstGeom prst="rect">
            <a:avLst/>
          </a:prstGeom>
          <a:noFill/>
          <a:ln>
            <a:noFill/>
          </a:ln>
        </p:spPr>
      </p:pic>
      <p:grpSp>
        <p:nvGrpSpPr>
          <p:cNvPr id="381" name="Google Shape;381;p33"/>
          <p:cNvGrpSpPr/>
          <p:nvPr/>
        </p:nvGrpSpPr>
        <p:grpSpPr>
          <a:xfrm>
            <a:off x="306685" y="4008975"/>
            <a:ext cx="351625" cy="864075"/>
            <a:chOff x="8510150" y="4373175"/>
            <a:chExt cx="351625" cy="864075"/>
          </a:xfrm>
        </p:grpSpPr>
        <p:sp>
          <p:nvSpPr>
            <p:cNvPr id="382" name="Google Shape;382;p33"/>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8510150" y="50557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33"/>
          <p:cNvGrpSpPr/>
          <p:nvPr/>
        </p:nvGrpSpPr>
        <p:grpSpPr>
          <a:xfrm rot="3414734" flipH="1">
            <a:off x="243212" y="3217654"/>
            <a:ext cx="521728" cy="509629"/>
            <a:chOff x="8340025" y="4373175"/>
            <a:chExt cx="521750" cy="509650"/>
          </a:xfrm>
        </p:grpSpPr>
        <p:sp>
          <p:nvSpPr>
            <p:cNvPr id="386" name="Google Shape;386;p33"/>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3"/>
          <p:cNvGrpSpPr/>
          <p:nvPr/>
        </p:nvGrpSpPr>
        <p:grpSpPr>
          <a:xfrm rot="10800000">
            <a:off x="8567792" y="3114798"/>
            <a:ext cx="351625" cy="864075"/>
            <a:chOff x="8510150" y="4373175"/>
            <a:chExt cx="351625" cy="864075"/>
          </a:xfrm>
        </p:grpSpPr>
        <p:sp>
          <p:nvSpPr>
            <p:cNvPr id="390" name="Google Shape;390;p33"/>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8510150" y="50557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33"/>
          <p:cNvGrpSpPr/>
          <p:nvPr/>
        </p:nvGrpSpPr>
        <p:grpSpPr>
          <a:xfrm rot="-7385266" flipH="1">
            <a:off x="8461162" y="4260566"/>
            <a:ext cx="521728" cy="509629"/>
            <a:chOff x="8340025" y="4373175"/>
            <a:chExt cx="521750" cy="509650"/>
          </a:xfrm>
        </p:grpSpPr>
        <p:sp>
          <p:nvSpPr>
            <p:cNvPr id="394" name="Google Shape;394;p33"/>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_1_1_1">
    <p:bg>
      <p:bgPr>
        <a:gradFill>
          <a:gsLst>
            <a:gs pos="0">
              <a:schemeClr val="accent3"/>
            </a:gs>
            <a:gs pos="30000">
              <a:srgbClr val="FFD9D5"/>
            </a:gs>
            <a:gs pos="100000">
              <a:schemeClr val="dk2"/>
            </a:gs>
          </a:gsLst>
          <a:lin ang="5400700" scaled="0"/>
        </a:gradFill>
        <a:effectLst/>
      </p:bgPr>
    </p:bg>
    <p:spTree>
      <p:nvGrpSpPr>
        <p:cNvPr id="1" name="Shape 397"/>
        <p:cNvGrpSpPr/>
        <p:nvPr/>
      </p:nvGrpSpPr>
      <p:grpSpPr>
        <a:xfrm>
          <a:off x="0" y="0"/>
          <a:ext cx="0" cy="0"/>
          <a:chOff x="0" y="0"/>
          <a:chExt cx="0" cy="0"/>
        </a:xfrm>
      </p:grpSpPr>
      <p:pic>
        <p:nvPicPr>
          <p:cNvPr id="398" name="Google Shape;398;p34"/>
          <p:cNvPicPr preferRelativeResize="0"/>
          <p:nvPr/>
        </p:nvPicPr>
        <p:blipFill>
          <a:blip r:embed="rId2">
            <a:alphaModFix amt="28000"/>
          </a:blip>
          <a:stretch>
            <a:fillRect/>
          </a:stretch>
        </p:blipFill>
        <p:spPr>
          <a:xfrm>
            <a:off x="-75725" y="-47875"/>
            <a:ext cx="9295450" cy="5239250"/>
          </a:xfrm>
          <a:prstGeom prst="rect">
            <a:avLst/>
          </a:prstGeom>
          <a:noFill/>
          <a:ln>
            <a:noFill/>
          </a:ln>
        </p:spPr>
      </p:pic>
      <p:grpSp>
        <p:nvGrpSpPr>
          <p:cNvPr id="399" name="Google Shape;399;p34"/>
          <p:cNvGrpSpPr/>
          <p:nvPr/>
        </p:nvGrpSpPr>
        <p:grpSpPr>
          <a:xfrm>
            <a:off x="2024560" y="4527800"/>
            <a:ext cx="521750" cy="509650"/>
            <a:chOff x="8340025" y="4373175"/>
            <a:chExt cx="521750" cy="509650"/>
          </a:xfrm>
        </p:grpSpPr>
        <p:sp>
          <p:nvSpPr>
            <p:cNvPr id="400" name="Google Shape;400;p34"/>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34"/>
          <p:cNvGrpSpPr/>
          <p:nvPr/>
        </p:nvGrpSpPr>
        <p:grpSpPr>
          <a:xfrm rot="-9953740">
            <a:off x="105990" y="1569555"/>
            <a:ext cx="671598" cy="509674"/>
            <a:chOff x="8190209" y="4373175"/>
            <a:chExt cx="671566" cy="509649"/>
          </a:xfrm>
        </p:grpSpPr>
        <p:sp>
          <p:nvSpPr>
            <p:cNvPr id="404" name="Google Shape;404;p34"/>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8190209" y="4440215"/>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4"/>
          <p:cNvGrpSpPr/>
          <p:nvPr/>
        </p:nvGrpSpPr>
        <p:grpSpPr>
          <a:xfrm>
            <a:off x="8502185" y="2628125"/>
            <a:ext cx="484725" cy="932975"/>
            <a:chOff x="8377050" y="4373175"/>
            <a:chExt cx="484725" cy="932975"/>
          </a:xfrm>
        </p:grpSpPr>
        <p:sp>
          <p:nvSpPr>
            <p:cNvPr id="408" name="Google Shape;408;p34"/>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8377050" y="51246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3"/>
            </a:gs>
            <a:gs pos="30000">
              <a:srgbClr val="FFD9D5"/>
            </a:gs>
            <a:gs pos="100000">
              <a:schemeClr val="dk2"/>
            </a:gs>
          </a:gsLst>
          <a:lin ang="5400700" scaled="0"/>
        </a:gradFill>
        <a:effectLst/>
      </p:bgPr>
    </p:bg>
    <p:spTree>
      <p:nvGrpSpPr>
        <p:cNvPr id="1" name="Shape 25"/>
        <p:cNvGrpSpPr/>
        <p:nvPr/>
      </p:nvGrpSpPr>
      <p:grpSpPr>
        <a:xfrm>
          <a:off x="0" y="0"/>
          <a:ext cx="0" cy="0"/>
          <a:chOff x="0" y="0"/>
          <a:chExt cx="0" cy="0"/>
        </a:xfrm>
      </p:grpSpPr>
      <p:pic>
        <p:nvPicPr>
          <p:cNvPr id="26" name="Google Shape;26;p4"/>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27" name="Google Shape;27;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4"/>
          <p:cNvSpPr txBox="1">
            <a:spLocks noGrp="1"/>
          </p:cNvSpPr>
          <p:nvPr>
            <p:ph type="body" idx="1"/>
          </p:nvPr>
        </p:nvSpPr>
        <p:spPr>
          <a:xfrm>
            <a:off x="713225" y="1187600"/>
            <a:ext cx="77175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grpSp>
        <p:nvGrpSpPr>
          <p:cNvPr id="29" name="Google Shape;29;p4"/>
          <p:cNvGrpSpPr/>
          <p:nvPr/>
        </p:nvGrpSpPr>
        <p:grpSpPr>
          <a:xfrm>
            <a:off x="76300" y="4271983"/>
            <a:ext cx="378233" cy="651764"/>
            <a:chOff x="76300" y="4271983"/>
            <a:chExt cx="378233" cy="651764"/>
          </a:xfrm>
        </p:grpSpPr>
        <p:grpSp>
          <p:nvGrpSpPr>
            <p:cNvPr id="30" name="Google Shape;30;p4"/>
            <p:cNvGrpSpPr/>
            <p:nvPr/>
          </p:nvGrpSpPr>
          <p:grpSpPr>
            <a:xfrm rot="4803663" flipH="1">
              <a:off x="132678" y="4595139"/>
              <a:ext cx="265477" cy="337477"/>
              <a:chOff x="8553975" y="4552400"/>
              <a:chExt cx="265475" cy="337474"/>
            </a:xfrm>
          </p:grpSpPr>
          <p:sp>
            <p:nvSpPr>
              <p:cNvPr id="31" name="Google Shape;31;p4"/>
              <p:cNvSpPr/>
              <p:nvPr/>
            </p:nvSpPr>
            <p:spPr>
              <a:xfrm>
                <a:off x="8738150" y="480857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553975" y="4552400"/>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4"/>
            <p:cNvSpPr/>
            <p:nvPr/>
          </p:nvSpPr>
          <p:spPr>
            <a:xfrm rot="4802172" flipH="1">
              <a:off x="235652" y="4288003"/>
              <a:ext cx="202860" cy="20286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4"/>
          <p:cNvGrpSpPr/>
          <p:nvPr/>
        </p:nvGrpSpPr>
        <p:grpSpPr>
          <a:xfrm rot="-5400000" flipH="1">
            <a:off x="8410762" y="4085625"/>
            <a:ext cx="693897" cy="513684"/>
            <a:chOff x="314269" y="4454225"/>
            <a:chExt cx="693897" cy="513684"/>
          </a:xfrm>
        </p:grpSpPr>
        <p:sp>
          <p:nvSpPr>
            <p:cNvPr id="35" name="Google Shape;35;p4"/>
            <p:cNvSpPr/>
            <p:nvPr/>
          </p:nvSpPr>
          <p:spPr>
            <a:xfrm rot="2951532">
              <a:off x="618428" y="4869983"/>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2953441">
              <a:off x="351498" y="4491455"/>
              <a:ext cx="181441" cy="181441"/>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2951532">
              <a:off x="910240" y="4552432"/>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3"/>
            </a:gs>
            <a:gs pos="30000">
              <a:srgbClr val="FFD9D5"/>
            </a:gs>
            <a:gs pos="100000">
              <a:schemeClr val="dk2"/>
            </a:gs>
          </a:gsLst>
          <a:lin ang="5400700" scaled="0"/>
        </a:gradFill>
        <a:effectLst/>
      </p:bgPr>
    </p:bg>
    <p:spTree>
      <p:nvGrpSpPr>
        <p:cNvPr id="1" name="Shape 53"/>
        <p:cNvGrpSpPr/>
        <p:nvPr/>
      </p:nvGrpSpPr>
      <p:grpSpPr>
        <a:xfrm>
          <a:off x="0" y="0"/>
          <a:ext cx="0" cy="0"/>
          <a:chOff x="0" y="0"/>
          <a:chExt cx="0" cy="0"/>
        </a:xfrm>
      </p:grpSpPr>
      <p:pic>
        <p:nvPicPr>
          <p:cNvPr id="54" name="Google Shape;54;p6"/>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55" name="Google Shape;55;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56" name="Google Shape;56;p6"/>
          <p:cNvGrpSpPr/>
          <p:nvPr/>
        </p:nvGrpSpPr>
        <p:grpSpPr>
          <a:xfrm rot="-1443194">
            <a:off x="76235" y="4070343"/>
            <a:ext cx="751336" cy="720568"/>
            <a:chOff x="8168471" y="4504870"/>
            <a:chExt cx="751309" cy="720542"/>
          </a:xfrm>
        </p:grpSpPr>
        <p:sp>
          <p:nvSpPr>
            <p:cNvPr id="57" name="Google Shape;57;p6"/>
            <p:cNvSpPr/>
            <p:nvPr/>
          </p:nvSpPr>
          <p:spPr>
            <a:xfrm>
              <a:off x="8358454" y="4645586"/>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8168471" y="5043912"/>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8838480" y="4504870"/>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6"/>
          <p:cNvGrpSpPr/>
          <p:nvPr/>
        </p:nvGrpSpPr>
        <p:grpSpPr>
          <a:xfrm rot="-1443194">
            <a:off x="8340357" y="4373320"/>
            <a:ext cx="521769" cy="509669"/>
            <a:chOff x="8340025" y="4373175"/>
            <a:chExt cx="521750" cy="509650"/>
          </a:xfrm>
        </p:grpSpPr>
        <p:sp>
          <p:nvSpPr>
            <p:cNvPr id="61" name="Google Shape;61;p6"/>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3"/>
            </a:gs>
            <a:gs pos="30000">
              <a:srgbClr val="FFD9D5"/>
            </a:gs>
            <a:gs pos="100000">
              <a:schemeClr val="dk2"/>
            </a:gs>
          </a:gsLst>
          <a:lin ang="5400700" scaled="0"/>
        </a:gradFill>
        <a:effectLst/>
      </p:bgPr>
    </p:bg>
    <p:spTree>
      <p:nvGrpSpPr>
        <p:cNvPr id="1" name="Shape 76"/>
        <p:cNvGrpSpPr/>
        <p:nvPr/>
      </p:nvGrpSpPr>
      <p:grpSpPr>
        <a:xfrm>
          <a:off x="0" y="0"/>
          <a:ext cx="0" cy="0"/>
          <a:chOff x="0" y="0"/>
          <a:chExt cx="0" cy="0"/>
        </a:xfrm>
      </p:grpSpPr>
      <p:pic>
        <p:nvPicPr>
          <p:cNvPr id="77" name="Google Shape;77;p8"/>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78" name="Google Shape;78;p8"/>
          <p:cNvSpPr txBox="1">
            <a:spLocks noGrp="1"/>
          </p:cNvSpPr>
          <p:nvPr>
            <p:ph type="title"/>
          </p:nvPr>
        </p:nvSpPr>
        <p:spPr>
          <a:xfrm>
            <a:off x="3272575" y="1387500"/>
            <a:ext cx="5158200" cy="23685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9" name="Google Shape;79;p8"/>
          <p:cNvGrpSpPr/>
          <p:nvPr/>
        </p:nvGrpSpPr>
        <p:grpSpPr>
          <a:xfrm flipH="1">
            <a:off x="7670885" y="4437000"/>
            <a:ext cx="521750" cy="509650"/>
            <a:chOff x="8340025" y="4373175"/>
            <a:chExt cx="521750" cy="509650"/>
          </a:xfrm>
        </p:grpSpPr>
        <p:sp>
          <p:nvSpPr>
            <p:cNvPr id="80" name="Google Shape;80;p8"/>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8"/>
          <p:cNvGrpSpPr/>
          <p:nvPr/>
        </p:nvGrpSpPr>
        <p:grpSpPr>
          <a:xfrm>
            <a:off x="301710" y="2796100"/>
            <a:ext cx="351625" cy="864075"/>
            <a:chOff x="8510150" y="4373175"/>
            <a:chExt cx="351625" cy="864075"/>
          </a:xfrm>
        </p:grpSpPr>
        <p:sp>
          <p:nvSpPr>
            <p:cNvPr id="84" name="Google Shape;84;p8"/>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8510150" y="50557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accent3"/>
            </a:gs>
            <a:gs pos="30000">
              <a:srgbClr val="FFD9D5"/>
            </a:gs>
            <a:gs pos="100000">
              <a:schemeClr val="dk2"/>
            </a:gs>
          </a:gsLst>
          <a:lin ang="5400700" scaled="0"/>
        </a:gradFill>
        <a:effectLst/>
      </p:bgPr>
    </p:bg>
    <p:spTree>
      <p:nvGrpSpPr>
        <p:cNvPr id="1" name="Shape 94"/>
        <p:cNvGrpSpPr/>
        <p:nvPr/>
      </p:nvGrpSpPr>
      <p:grpSpPr>
        <a:xfrm>
          <a:off x="0" y="0"/>
          <a:ext cx="0" cy="0"/>
          <a:chOff x="0" y="0"/>
          <a:chExt cx="0" cy="0"/>
        </a:xfrm>
      </p:grpSpPr>
      <p:pic>
        <p:nvPicPr>
          <p:cNvPr id="95" name="Google Shape;95;p11"/>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96" name="Google Shape;96;p11"/>
          <p:cNvSpPr txBox="1">
            <a:spLocks noGrp="1"/>
          </p:cNvSpPr>
          <p:nvPr>
            <p:ph type="title" hasCustomPrompt="1"/>
          </p:nvPr>
        </p:nvSpPr>
        <p:spPr>
          <a:xfrm>
            <a:off x="1906775" y="1558050"/>
            <a:ext cx="5330400" cy="1588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7" name="Google Shape;97;p11"/>
          <p:cNvSpPr txBox="1">
            <a:spLocks noGrp="1"/>
          </p:cNvSpPr>
          <p:nvPr>
            <p:ph type="body" idx="1"/>
          </p:nvPr>
        </p:nvSpPr>
        <p:spPr>
          <a:xfrm>
            <a:off x="1906816" y="3146250"/>
            <a:ext cx="5330400" cy="4392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grpSp>
        <p:nvGrpSpPr>
          <p:cNvPr id="98" name="Google Shape;98;p11"/>
          <p:cNvGrpSpPr/>
          <p:nvPr/>
        </p:nvGrpSpPr>
        <p:grpSpPr>
          <a:xfrm rot="-5400000">
            <a:off x="8449599" y="3189526"/>
            <a:ext cx="548200" cy="585849"/>
            <a:chOff x="8551875" y="4373175"/>
            <a:chExt cx="548200" cy="585849"/>
          </a:xfrm>
        </p:grpSpPr>
        <p:sp>
          <p:nvSpPr>
            <p:cNvPr id="99" name="Google Shape;99;p11"/>
            <p:cNvSpPr/>
            <p:nvPr/>
          </p:nvSpPr>
          <p:spPr>
            <a:xfrm>
              <a:off x="8551875" y="48777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8918575" y="45372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86541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11"/>
          <p:cNvGrpSpPr/>
          <p:nvPr/>
        </p:nvGrpSpPr>
        <p:grpSpPr>
          <a:xfrm rot="6493704">
            <a:off x="223713" y="1603990"/>
            <a:ext cx="670613" cy="433441"/>
            <a:chOff x="8445850" y="4296975"/>
            <a:chExt cx="670625" cy="433449"/>
          </a:xfrm>
        </p:grpSpPr>
        <p:sp>
          <p:nvSpPr>
            <p:cNvPr id="103" name="Google Shape;103;p11"/>
            <p:cNvSpPr/>
            <p:nvPr/>
          </p:nvSpPr>
          <p:spPr>
            <a:xfrm>
              <a:off x="8780475" y="46491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8445850" y="44356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9035175" y="42969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accent3"/>
            </a:gs>
            <a:gs pos="30000">
              <a:srgbClr val="FFD9D5"/>
            </a:gs>
            <a:gs pos="100000">
              <a:schemeClr val="dk2"/>
            </a:gs>
          </a:gsLst>
          <a:lin ang="5400700" scaled="0"/>
        </a:gradFill>
        <a:effectLst/>
      </p:bgPr>
    </p:bg>
    <p:spTree>
      <p:nvGrpSpPr>
        <p:cNvPr id="1" name="Shape 107"/>
        <p:cNvGrpSpPr/>
        <p:nvPr/>
      </p:nvGrpSpPr>
      <p:grpSpPr>
        <a:xfrm>
          <a:off x="0" y="0"/>
          <a:ext cx="0" cy="0"/>
          <a:chOff x="0" y="0"/>
          <a:chExt cx="0" cy="0"/>
        </a:xfrm>
      </p:grpSpPr>
      <p:pic>
        <p:nvPicPr>
          <p:cNvPr id="108" name="Google Shape;108;p13"/>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109" name="Google Shape;109;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0" name="Google Shape;110;p13"/>
          <p:cNvSpPr txBox="1">
            <a:spLocks noGrp="1"/>
          </p:cNvSpPr>
          <p:nvPr>
            <p:ph type="title" idx="2" hasCustomPrompt="1"/>
          </p:nvPr>
        </p:nvSpPr>
        <p:spPr>
          <a:xfrm>
            <a:off x="3471738" y="1749775"/>
            <a:ext cx="1046100" cy="7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1" name="Google Shape;111;p13"/>
          <p:cNvSpPr txBox="1">
            <a:spLocks noGrp="1"/>
          </p:cNvSpPr>
          <p:nvPr>
            <p:ph type="title" idx="3"/>
          </p:nvPr>
        </p:nvSpPr>
        <p:spPr>
          <a:xfrm>
            <a:off x="868038" y="1612650"/>
            <a:ext cx="2603700" cy="447600"/>
          </a:xfrm>
          <a:prstGeom prst="rect">
            <a:avLst/>
          </a:prstGeom>
        </p:spPr>
        <p:txBody>
          <a:bodyPr spcFirstLastPara="1" wrap="square" lIns="91425" tIns="91425" rIns="91425" bIns="91425" anchor="t" anchorCtr="0">
            <a:noAutofit/>
          </a:bodyPr>
          <a:lstStyle>
            <a:lvl1pPr lvl="0" algn="r">
              <a:spcBef>
                <a:spcPts val="0"/>
              </a:spcBef>
              <a:spcAft>
                <a:spcPts val="0"/>
              </a:spcAft>
              <a:buSzPts val="2200"/>
              <a:buNone/>
              <a:defRPr sz="2200"/>
            </a:lvl1pPr>
            <a:lvl2pPr lvl="1">
              <a:spcBef>
                <a:spcPts val="0"/>
              </a:spcBef>
              <a:spcAft>
                <a:spcPts val="0"/>
              </a:spcAft>
              <a:buSzPts val="3000"/>
              <a:buNone/>
              <a:defRPr>
                <a:latin typeface="Inter"/>
                <a:ea typeface="Inter"/>
                <a:cs typeface="Inter"/>
                <a:sym typeface="Inter"/>
              </a:defRPr>
            </a:lvl2pPr>
            <a:lvl3pPr lvl="2">
              <a:spcBef>
                <a:spcPts val="0"/>
              </a:spcBef>
              <a:spcAft>
                <a:spcPts val="0"/>
              </a:spcAft>
              <a:buSzPts val="3000"/>
              <a:buNone/>
              <a:defRPr>
                <a:latin typeface="Inter"/>
                <a:ea typeface="Inter"/>
                <a:cs typeface="Inter"/>
                <a:sym typeface="Inter"/>
              </a:defRPr>
            </a:lvl3pPr>
            <a:lvl4pPr lvl="3">
              <a:spcBef>
                <a:spcPts val="0"/>
              </a:spcBef>
              <a:spcAft>
                <a:spcPts val="0"/>
              </a:spcAft>
              <a:buSzPts val="3000"/>
              <a:buNone/>
              <a:defRPr>
                <a:latin typeface="Inter"/>
                <a:ea typeface="Inter"/>
                <a:cs typeface="Inter"/>
                <a:sym typeface="Inter"/>
              </a:defRPr>
            </a:lvl4pPr>
            <a:lvl5pPr lvl="4">
              <a:spcBef>
                <a:spcPts val="0"/>
              </a:spcBef>
              <a:spcAft>
                <a:spcPts val="0"/>
              </a:spcAft>
              <a:buSzPts val="3000"/>
              <a:buNone/>
              <a:defRPr>
                <a:latin typeface="Inter"/>
                <a:ea typeface="Inter"/>
                <a:cs typeface="Inter"/>
                <a:sym typeface="Inter"/>
              </a:defRPr>
            </a:lvl5pPr>
            <a:lvl6pPr lvl="5">
              <a:spcBef>
                <a:spcPts val="0"/>
              </a:spcBef>
              <a:spcAft>
                <a:spcPts val="0"/>
              </a:spcAft>
              <a:buSzPts val="3000"/>
              <a:buNone/>
              <a:defRPr>
                <a:latin typeface="Inter"/>
                <a:ea typeface="Inter"/>
                <a:cs typeface="Inter"/>
                <a:sym typeface="Inter"/>
              </a:defRPr>
            </a:lvl6pPr>
            <a:lvl7pPr lvl="6">
              <a:spcBef>
                <a:spcPts val="0"/>
              </a:spcBef>
              <a:spcAft>
                <a:spcPts val="0"/>
              </a:spcAft>
              <a:buSzPts val="3000"/>
              <a:buNone/>
              <a:defRPr>
                <a:latin typeface="Inter"/>
                <a:ea typeface="Inter"/>
                <a:cs typeface="Inter"/>
                <a:sym typeface="Inter"/>
              </a:defRPr>
            </a:lvl7pPr>
            <a:lvl8pPr lvl="7">
              <a:spcBef>
                <a:spcPts val="0"/>
              </a:spcBef>
              <a:spcAft>
                <a:spcPts val="0"/>
              </a:spcAft>
              <a:buSzPts val="3000"/>
              <a:buNone/>
              <a:defRPr>
                <a:latin typeface="Inter"/>
                <a:ea typeface="Inter"/>
                <a:cs typeface="Inter"/>
                <a:sym typeface="Inter"/>
              </a:defRPr>
            </a:lvl8pPr>
            <a:lvl9pPr lvl="8">
              <a:spcBef>
                <a:spcPts val="0"/>
              </a:spcBef>
              <a:spcAft>
                <a:spcPts val="0"/>
              </a:spcAft>
              <a:buSzPts val="3000"/>
              <a:buNone/>
              <a:defRPr>
                <a:latin typeface="Inter"/>
                <a:ea typeface="Inter"/>
                <a:cs typeface="Inter"/>
                <a:sym typeface="Inter"/>
              </a:defRPr>
            </a:lvl9pPr>
          </a:lstStyle>
          <a:p>
            <a:endParaRPr/>
          </a:p>
        </p:txBody>
      </p:sp>
      <p:sp>
        <p:nvSpPr>
          <p:cNvPr id="112" name="Google Shape;112;p13"/>
          <p:cNvSpPr txBox="1">
            <a:spLocks noGrp="1"/>
          </p:cNvSpPr>
          <p:nvPr>
            <p:ph type="subTitle" idx="1"/>
          </p:nvPr>
        </p:nvSpPr>
        <p:spPr>
          <a:xfrm>
            <a:off x="868038" y="1980761"/>
            <a:ext cx="2603700" cy="6651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3" name="Google Shape;113;p13"/>
          <p:cNvSpPr txBox="1">
            <a:spLocks noGrp="1"/>
          </p:cNvSpPr>
          <p:nvPr>
            <p:ph type="title" idx="4" hasCustomPrompt="1"/>
          </p:nvPr>
        </p:nvSpPr>
        <p:spPr>
          <a:xfrm flipH="1">
            <a:off x="4626163" y="1749775"/>
            <a:ext cx="1046100" cy="7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4" name="Google Shape;114;p13"/>
          <p:cNvSpPr txBox="1">
            <a:spLocks noGrp="1"/>
          </p:cNvSpPr>
          <p:nvPr>
            <p:ph type="title" idx="5"/>
          </p:nvPr>
        </p:nvSpPr>
        <p:spPr>
          <a:xfrm flipH="1">
            <a:off x="5672263" y="1612650"/>
            <a:ext cx="2603700" cy="447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3000"/>
              <a:buNone/>
              <a:defRPr>
                <a:latin typeface="Inter"/>
                <a:ea typeface="Inter"/>
                <a:cs typeface="Inter"/>
                <a:sym typeface="Inter"/>
              </a:defRPr>
            </a:lvl2pPr>
            <a:lvl3pPr lvl="2" rtl="0">
              <a:spcBef>
                <a:spcPts val="0"/>
              </a:spcBef>
              <a:spcAft>
                <a:spcPts val="0"/>
              </a:spcAft>
              <a:buSzPts val="3000"/>
              <a:buNone/>
              <a:defRPr>
                <a:latin typeface="Inter"/>
                <a:ea typeface="Inter"/>
                <a:cs typeface="Inter"/>
                <a:sym typeface="Inter"/>
              </a:defRPr>
            </a:lvl3pPr>
            <a:lvl4pPr lvl="3" rtl="0">
              <a:spcBef>
                <a:spcPts val="0"/>
              </a:spcBef>
              <a:spcAft>
                <a:spcPts val="0"/>
              </a:spcAft>
              <a:buSzPts val="3000"/>
              <a:buNone/>
              <a:defRPr>
                <a:latin typeface="Inter"/>
                <a:ea typeface="Inter"/>
                <a:cs typeface="Inter"/>
                <a:sym typeface="Inter"/>
              </a:defRPr>
            </a:lvl4pPr>
            <a:lvl5pPr lvl="4" rtl="0">
              <a:spcBef>
                <a:spcPts val="0"/>
              </a:spcBef>
              <a:spcAft>
                <a:spcPts val="0"/>
              </a:spcAft>
              <a:buSzPts val="3000"/>
              <a:buNone/>
              <a:defRPr>
                <a:latin typeface="Inter"/>
                <a:ea typeface="Inter"/>
                <a:cs typeface="Inter"/>
                <a:sym typeface="Inter"/>
              </a:defRPr>
            </a:lvl5pPr>
            <a:lvl6pPr lvl="5" rtl="0">
              <a:spcBef>
                <a:spcPts val="0"/>
              </a:spcBef>
              <a:spcAft>
                <a:spcPts val="0"/>
              </a:spcAft>
              <a:buSzPts val="3000"/>
              <a:buNone/>
              <a:defRPr>
                <a:latin typeface="Inter"/>
                <a:ea typeface="Inter"/>
                <a:cs typeface="Inter"/>
                <a:sym typeface="Inter"/>
              </a:defRPr>
            </a:lvl6pPr>
            <a:lvl7pPr lvl="6" rtl="0">
              <a:spcBef>
                <a:spcPts val="0"/>
              </a:spcBef>
              <a:spcAft>
                <a:spcPts val="0"/>
              </a:spcAft>
              <a:buSzPts val="3000"/>
              <a:buNone/>
              <a:defRPr>
                <a:latin typeface="Inter"/>
                <a:ea typeface="Inter"/>
                <a:cs typeface="Inter"/>
                <a:sym typeface="Inter"/>
              </a:defRPr>
            </a:lvl7pPr>
            <a:lvl8pPr lvl="7" rtl="0">
              <a:spcBef>
                <a:spcPts val="0"/>
              </a:spcBef>
              <a:spcAft>
                <a:spcPts val="0"/>
              </a:spcAft>
              <a:buSzPts val="3000"/>
              <a:buNone/>
              <a:defRPr>
                <a:latin typeface="Inter"/>
                <a:ea typeface="Inter"/>
                <a:cs typeface="Inter"/>
                <a:sym typeface="Inter"/>
              </a:defRPr>
            </a:lvl8pPr>
            <a:lvl9pPr lvl="8" rtl="0">
              <a:spcBef>
                <a:spcPts val="0"/>
              </a:spcBef>
              <a:spcAft>
                <a:spcPts val="0"/>
              </a:spcAft>
              <a:buSzPts val="3000"/>
              <a:buNone/>
              <a:defRPr>
                <a:latin typeface="Inter"/>
                <a:ea typeface="Inter"/>
                <a:cs typeface="Inter"/>
                <a:sym typeface="Inter"/>
              </a:defRPr>
            </a:lvl9pPr>
          </a:lstStyle>
          <a:p>
            <a:endParaRPr/>
          </a:p>
        </p:txBody>
      </p:sp>
      <p:sp>
        <p:nvSpPr>
          <p:cNvPr id="115" name="Google Shape;115;p13"/>
          <p:cNvSpPr txBox="1">
            <a:spLocks noGrp="1"/>
          </p:cNvSpPr>
          <p:nvPr>
            <p:ph type="subTitle" idx="6"/>
          </p:nvPr>
        </p:nvSpPr>
        <p:spPr>
          <a:xfrm flipH="1">
            <a:off x="5672263" y="1980761"/>
            <a:ext cx="2603700" cy="665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6" name="Google Shape;116;p13"/>
          <p:cNvSpPr txBox="1">
            <a:spLocks noGrp="1"/>
          </p:cNvSpPr>
          <p:nvPr>
            <p:ph type="title" idx="7" hasCustomPrompt="1"/>
          </p:nvPr>
        </p:nvSpPr>
        <p:spPr>
          <a:xfrm>
            <a:off x="3471738" y="3146100"/>
            <a:ext cx="1046100" cy="7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7" name="Google Shape;117;p13"/>
          <p:cNvSpPr txBox="1">
            <a:spLocks noGrp="1"/>
          </p:cNvSpPr>
          <p:nvPr>
            <p:ph type="title" idx="8"/>
          </p:nvPr>
        </p:nvSpPr>
        <p:spPr>
          <a:xfrm>
            <a:off x="868038" y="3008975"/>
            <a:ext cx="2603700" cy="44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200"/>
              <a:buNone/>
              <a:defRPr sz="2200"/>
            </a:lvl1pPr>
            <a:lvl2pPr lvl="1" rtl="0">
              <a:spcBef>
                <a:spcPts val="0"/>
              </a:spcBef>
              <a:spcAft>
                <a:spcPts val="0"/>
              </a:spcAft>
              <a:buSzPts val="3000"/>
              <a:buNone/>
              <a:defRPr>
                <a:latin typeface="Inter"/>
                <a:ea typeface="Inter"/>
                <a:cs typeface="Inter"/>
                <a:sym typeface="Inter"/>
              </a:defRPr>
            </a:lvl2pPr>
            <a:lvl3pPr lvl="2" rtl="0">
              <a:spcBef>
                <a:spcPts val="0"/>
              </a:spcBef>
              <a:spcAft>
                <a:spcPts val="0"/>
              </a:spcAft>
              <a:buSzPts val="3000"/>
              <a:buNone/>
              <a:defRPr>
                <a:latin typeface="Inter"/>
                <a:ea typeface="Inter"/>
                <a:cs typeface="Inter"/>
                <a:sym typeface="Inter"/>
              </a:defRPr>
            </a:lvl3pPr>
            <a:lvl4pPr lvl="3" rtl="0">
              <a:spcBef>
                <a:spcPts val="0"/>
              </a:spcBef>
              <a:spcAft>
                <a:spcPts val="0"/>
              </a:spcAft>
              <a:buSzPts val="3000"/>
              <a:buNone/>
              <a:defRPr>
                <a:latin typeface="Inter"/>
                <a:ea typeface="Inter"/>
                <a:cs typeface="Inter"/>
                <a:sym typeface="Inter"/>
              </a:defRPr>
            </a:lvl4pPr>
            <a:lvl5pPr lvl="4" rtl="0">
              <a:spcBef>
                <a:spcPts val="0"/>
              </a:spcBef>
              <a:spcAft>
                <a:spcPts val="0"/>
              </a:spcAft>
              <a:buSzPts val="3000"/>
              <a:buNone/>
              <a:defRPr>
                <a:latin typeface="Inter"/>
                <a:ea typeface="Inter"/>
                <a:cs typeface="Inter"/>
                <a:sym typeface="Inter"/>
              </a:defRPr>
            </a:lvl5pPr>
            <a:lvl6pPr lvl="5" rtl="0">
              <a:spcBef>
                <a:spcPts val="0"/>
              </a:spcBef>
              <a:spcAft>
                <a:spcPts val="0"/>
              </a:spcAft>
              <a:buSzPts val="3000"/>
              <a:buNone/>
              <a:defRPr>
                <a:latin typeface="Inter"/>
                <a:ea typeface="Inter"/>
                <a:cs typeface="Inter"/>
                <a:sym typeface="Inter"/>
              </a:defRPr>
            </a:lvl6pPr>
            <a:lvl7pPr lvl="6" rtl="0">
              <a:spcBef>
                <a:spcPts val="0"/>
              </a:spcBef>
              <a:spcAft>
                <a:spcPts val="0"/>
              </a:spcAft>
              <a:buSzPts val="3000"/>
              <a:buNone/>
              <a:defRPr>
                <a:latin typeface="Inter"/>
                <a:ea typeface="Inter"/>
                <a:cs typeface="Inter"/>
                <a:sym typeface="Inter"/>
              </a:defRPr>
            </a:lvl7pPr>
            <a:lvl8pPr lvl="7" rtl="0">
              <a:spcBef>
                <a:spcPts val="0"/>
              </a:spcBef>
              <a:spcAft>
                <a:spcPts val="0"/>
              </a:spcAft>
              <a:buSzPts val="3000"/>
              <a:buNone/>
              <a:defRPr>
                <a:latin typeface="Inter"/>
                <a:ea typeface="Inter"/>
                <a:cs typeface="Inter"/>
                <a:sym typeface="Inter"/>
              </a:defRPr>
            </a:lvl8pPr>
            <a:lvl9pPr lvl="8" rtl="0">
              <a:spcBef>
                <a:spcPts val="0"/>
              </a:spcBef>
              <a:spcAft>
                <a:spcPts val="0"/>
              </a:spcAft>
              <a:buSzPts val="3000"/>
              <a:buNone/>
              <a:defRPr>
                <a:latin typeface="Inter"/>
                <a:ea typeface="Inter"/>
                <a:cs typeface="Inter"/>
                <a:sym typeface="Inter"/>
              </a:defRPr>
            </a:lvl9pPr>
          </a:lstStyle>
          <a:p>
            <a:endParaRPr/>
          </a:p>
        </p:txBody>
      </p:sp>
      <p:sp>
        <p:nvSpPr>
          <p:cNvPr id="118" name="Google Shape;118;p13"/>
          <p:cNvSpPr txBox="1">
            <a:spLocks noGrp="1"/>
          </p:cNvSpPr>
          <p:nvPr>
            <p:ph type="subTitle" idx="9"/>
          </p:nvPr>
        </p:nvSpPr>
        <p:spPr>
          <a:xfrm>
            <a:off x="868038" y="3377086"/>
            <a:ext cx="2603700" cy="66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9" name="Google Shape;119;p13"/>
          <p:cNvSpPr txBox="1">
            <a:spLocks noGrp="1"/>
          </p:cNvSpPr>
          <p:nvPr>
            <p:ph type="title" idx="13" hasCustomPrompt="1"/>
          </p:nvPr>
        </p:nvSpPr>
        <p:spPr>
          <a:xfrm flipH="1">
            <a:off x="4626163" y="3146100"/>
            <a:ext cx="1046100" cy="7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0" name="Google Shape;120;p13"/>
          <p:cNvSpPr txBox="1">
            <a:spLocks noGrp="1"/>
          </p:cNvSpPr>
          <p:nvPr>
            <p:ph type="title" idx="14"/>
          </p:nvPr>
        </p:nvSpPr>
        <p:spPr>
          <a:xfrm flipH="1">
            <a:off x="5672263" y="3008975"/>
            <a:ext cx="2603700" cy="447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3000"/>
              <a:buNone/>
              <a:defRPr>
                <a:latin typeface="Inter"/>
                <a:ea typeface="Inter"/>
                <a:cs typeface="Inter"/>
                <a:sym typeface="Inter"/>
              </a:defRPr>
            </a:lvl2pPr>
            <a:lvl3pPr lvl="2" rtl="0">
              <a:spcBef>
                <a:spcPts val="0"/>
              </a:spcBef>
              <a:spcAft>
                <a:spcPts val="0"/>
              </a:spcAft>
              <a:buSzPts val="3000"/>
              <a:buNone/>
              <a:defRPr>
                <a:latin typeface="Inter"/>
                <a:ea typeface="Inter"/>
                <a:cs typeface="Inter"/>
                <a:sym typeface="Inter"/>
              </a:defRPr>
            </a:lvl3pPr>
            <a:lvl4pPr lvl="3" rtl="0">
              <a:spcBef>
                <a:spcPts val="0"/>
              </a:spcBef>
              <a:spcAft>
                <a:spcPts val="0"/>
              </a:spcAft>
              <a:buSzPts val="3000"/>
              <a:buNone/>
              <a:defRPr>
                <a:latin typeface="Inter"/>
                <a:ea typeface="Inter"/>
                <a:cs typeface="Inter"/>
                <a:sym typeface="Inter"/>
              </a:defRPr>
            </a:lvl4pPr>
            <a:lvl5pPr lvl="4" rtl="0">
              <a:spcBef>
                <a:spcPts val="0"/>
              </a:spcBef>
              <a:spcAft>
                <a:spcPts val="0"/>
              </a:spcAft>
              <a:buSzPts val="3000"/>
              <a:buNone/>
              <a:defRPr>
                <a:latin typeface="Inter"/>
                <a:ea typeface="Inter"/>
                <a:cs typeface="Inter"/>
                <a:sym typeface="Inter"/>
              </a:defRPr>
            </a:lvl5pPr>
            <a:lvl6pPr lvl="5" rtl="0">
              <a:spcBef>
                <a:spcPts val="0"/>
              </a:spcBef>
              <a:spcAft>
                <a:spcPts val="0"/>
              </a:spcAft>
              <a:buSzPts val="3000"/>
              <a:buNone/>
              <a:defRPr>
                <a:latin typeface="Inter"/>
                <a:ea typeface="Inter"/>
                <a:cs typeface="Inter"/>
                <a:sym typeface="Inter"/>
              </a:defRPr>
            </a:lvl6pPr>
            <a:lvl7pPr lvl="6" rtl="0">
              <a:spcBef>
                <a:spcPts val="0"/>
              </a:spcBef>
              <a:spcAft>
                <a:spcPts val="0"/>
              </a:spcAft>
              <a:buSzPts val="3000"/>
              <a:buNone/>
              <a:defRPr>
                <a:latin typeface="Inter"/>
                <a:ea typeface="Inter"/>
                <a:cs typeface="Inter"/>
                <a:sym typeface="Inter"/>
              </a:defRPr>
            </a:lvl7pPr>
            <a:lvl8pPr lvl="7" rtl="0">
              <a:spcBef>
                <a:spcPts val="0"/>
              </a:spcBef>
              <a:spcAft>
                <a:spcPts val="0"/>
              </a:spcAft>
              <a:buSzPts val="3000"/>
              <a:buNone/>
              <a:defRPr>
                <a:latin typeface="Inter"/>
                <a:ea typeface="Inter"/>
                <a:cs typeface="Inter"/>
                <a:sym typeface="Inter"/>
              </a:defRPr>
            </a:lvl8pPr>
            <a:lvl9pPr lvl="8" rtl="0">
              <a:spcBef>
                <a:spcPts val="0"/>
              </a:spcBef>
              <a:spcAft>
                <a:spcPts val="0"/>
              </a:spcAft>
              <a:buSzPts val="3000"/>
              <a:buNone/>
              <a:defRPr>
                <a:latin typeface="Inter"/>
                <a:ea typeface="Inter"/>
                <a:cs typeface="Inter"/>
                <a:sym typeface="Inter"/>
              </a:defRPr>
            </a:lvl9pPr>
          </a:lstStyle>
          <a:p>
            <a:endParaRPr/>
          </a:p>
        </p:txBody>
      </p:sp>
      <p:sp>
        <p:nvSpPr>
          <p:cNvPr id="121" name="Google Shape;121;p13"/>
          <p:cNvSpPr txBox="1">
            <a:spLocks noGrp="1"/>
          </p:cNvSpPr>
          <p:nvPr>
            <p:ph type="subTitle" idx="15"/>
          </p:nvPr>
        </p:nvSpPr>
        <p:spPr>
          <a:xfrm flipH="1">
            <a:off x="5672263" y="3377086"/>
            <a:ext cx="2603700" cy="665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2_1_1_1_1_1_2">
    <p:bg>
      <p:bgPr>
        <a:gradFill>
          <a:gsLst>
            <a:gs pos="0">
              <a:schemeClr val="accent3"/>
            </a:gs>
            <a:gs pos="30000">
              <a:srgbClr val="FFD9D5"/>
            </a:gs>
            <a:gs pos="100000">
              <a:schemeClr val="dk2"/>
            </a:gs>
          </a:gsLst>
          <a:lin ang="5400700" scaled="0"/>
        </a:gradFill>
        <a:effectLst/>
      </p:bgPr>
    </p:bg>
    <p:spTree>
      <p:nvGrpSpPr>
        <p:cNvPr id="1" name="Shape 250"/>
        <p:cNvGrpSpPr/>
        <p:nvPr/>
      </p:nvGrpSpPr>
      <p:grpSpPr>
        <a:xfrm>
          <a:off x="0" y="0"/>
          <a:ext cx="0" cy="0"/>
          <a:chOff x="0" y="0"/>
          <a:chExt cx="0" cy="0"/>
        </a:xfrm>
      </p:grpSpPr>
      <p:pic>
        <p:nvPicPr>
          <p:cNvPr id="251" name="Google Shape;251;p23"/>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252" name="Google Shape;252;p23"/>
          <p:cNvSpPr txBox="1">
            <a:spLocks noGrp="1"/>
          </p:cNvSpPr>
          <p:nvPr>
            <p:ph type="title"/>
          </p:nvPr>
        </p:nvSpPr>
        <p:spPr>
          <a:xfrm>
            <a:off x="713225" y="1414975"/>
            <a:ext cx="3504000" cy="150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3" name="Google Shape;253;p23"/>
          <p:cNvSpPr txBox="1">
            <a:spLocks noGrp="1"/>
          </p:cNvSpPr>
          <p:nvPr>
            <p:ph type="subTitle" idx="1"/>
          </p:nvPr>
        </p:nvSpPr>
        <p:spPr>
          <a:xfrm>
            <a:off x="713225" y="2924875"/>
            <a:ext cx="3504000" cy="1095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254" name="Google Shape;254;p23"/>
          <p:cNvGrpSpPr/>
          <p:nvPr/>
        </p:nvGrpSpPr>
        <p:grpSpPr>
          <a:xfrm rot="5400000" flipH="1">
            <a:off x="7959300" y="4472351"/>
            <a:ext cx="369700" cy="509649"/>
            <a:chOff x="8730375" y="4373175"/>
            <a:chExt cx="369700" cy="509649"/>
          </a:xfrm>
        </p:grpSpPr>
        <p:sp>
          <p:nvSpPr>
            <p:cNvPr id="255" name="Google Shape;255;p23"/>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8918575" y="45372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23"/>
          <p:cNvGrpSpPr/>
          <p:nvPr/>
        </p:nvGrpSpPr>
        <p:grpSpPr>
          <a:xfrm rot="10800000" flipH="1">
            <a:off x="151875" y="3958677"/>
            <a:ext cx="670625" cy="433449"/>
            <a:chOff x="8445850" y="4296975"/>
            <a:chExt cx="670625" cy="433449"/>
          </a:xfrm>
        </p:grpSpPr>
        <p:sp>
          <p:nvSpPr>
            <p:cNvPr id="259" name="Google Shape;259;p23"/>
            <p:cNvSpPr/>
            <p:nvPr/>
          </p:nvSpPr>
          <p:spPr>
            <a:xfrm>
              <a:off x="8780475" y="46491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8445850" y="44356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9035175" y="42969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CUSTOM_2_1_1_1_1_1_2_1">
    <p:bg>
      <p:bgPr>
        <a:gradFill>
          <a:gsLst>
            <a:gs pos="0">
              <a:schemeClr val="accent3"/>
            </a:gs>
            <a:gs pos="30000">
              <a:srgbClr val="FFD9D5"/>
            </a:gs>
            <a:gs pos="100000">
              <a:schemeClr val="dk2"/>
            </a:gs>
          </a:gsLst>
          <a:lin ang="5400700" scaled="0"/>
        </a:gradFill>
        <a:effectLst/>
      </p:bgPr>
    </p:bg>
    <p:spTree>
      <p:nvGrpSpPr>
        <p:cNvPr id="1" name="Shape 262"/>
        <p:cNvGrpSpPr/>
        <p:nvPr/>
      </p:nvGrpSpPr>
      <p:grpSpPr>
        <a:xfrm>
          <a:off x="0" y="0"/>
          <a:ext cx="0" cy="0"/>
          <a:chOff x="0" y="0"/>
          <a:chExt cx="0" cy="0"/>
        </a:xfrm>
      </p:grpSpPr>
      <p:pic>
        <p:nvPicPr>
          <p:cNvPr id="263" name="Google Shape;263;p24"/>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264" name="Google Shape;264;p24"/>
          <p:cNvSpPr txBox="1">
            <a:spLocks noGrp="1"/>
          </p:cNvSpPr>
          <p:nvPr>
            <p:ph type="title"/>
          </p:nvPr>
        </p:nvSpPr>
        <p:spPr>
          <a:xfrm>
            <a:off x="2412750" y="1954988"/>
            <a:ext cx="4318500" cy="119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5" name="Google Shape;265;p24"/>
          <p:cNvSpPr txBox="1">
            <a:spLocks noGrp="1"/>
          </p:cNvSpPr>
          <p:nvPr>
            <p:ph type="subTitle" idx="1"/>
          </p:nvPr>
        </p:nvSpPr>
        <p:spPr>
          <a:xfrm>
            <a:off x="2412750" y="3152213"/>
            <a:ext cx="4318500" cy="9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266" name="Google Shape;266;p24"/>
          <p:cNvGrpSpPr/>
          <p:nvPr/>
        </p:nvGrpSpPr>
        <p:grpSpPr>
          <a:xfrm rot="-5400000">
            <a:off x="806400" y="3492258"/>
            <a:ext cx="378233" cy="651764"/>
            <a:chOff x="76300" y="4271983"/>
            <a:chExt cx="378233" cy="651764"/>
          </a:xfrm>
        </p:grpSpPr>
        <p:grpSp>
          <p:nvGrpSpPr>
            <p:cNvPr id="267" name="Google Shape;267;p24"/>
            <p:cNvGrpSpPr/>
            <p:nvPr/>
          </p:nvGrpSpPr>
          <p:grpSpPr>
            <a:xfrm rot="4803663" flipH="1">
              <a:off x="132678" y="4595139"/>
              <a:ext cx="265477" cy="337477"/>
              <a:chOff x="8553975" y="4552400"/>
              <a:chExt cx="265475" cy="337474"/>
            </a:xfrm>
          </p:grpSpPr>
          <p:sp>
            <p:nvSpPr>
              <p:cNvPr id="268" name="Google Shape;268;p24"/>
              <p:cNvSpPr/>
              <p:nvPr/>
            </p:nvSpPr>
            <p:spPr>
              <a:xfrm>
                <a:off x="8738150" y="480857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8553975" y="4552400"/>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p:nvPr/>
          </p:nvSpPr>
          <p:spPr>
            <a:xfrm rot="4802172" flipH="1">
              <a:off x="235652" y="4288003"/>
              <a:ext cx="202860" cy="20286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4"/>
          <p:cNvGrpSpPr/>
          <p:nvPr/>
        </p:nvGrpSpPr>
        <p:grpSpPr>
          <a:xfrm rot="-5400000" flipH="1">
            <a:off x="7489287" y="3660325"/>
            <a:ext cx="693897" cy="513684"/>
            <a:chOff x="314269" y="4454225"/>
            <a:chExt cx="693897" cy="513684"/>
          </a:xfrm>
        </p:grpSpPr>
        <p:sp>
          <p:nvSpPr>
            <p:cNvPr id="272" name="Google Shape;272;p24"/>
            <p:cNvSpPr/>
            <p:nvPr/>
          </p:nvSpPr>
          <p:spPr>
            <a:xfrm rot="2951532">
              <a:off x="618428" y="4869983"/>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rot="2953441">
              <a:off x="351498" y="4491455"/>
              <a:ext cx="181441" cy="181441"/>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rot="2951532">
              <a:off x="910240" y="4552432"/>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1pPr>
            <a:lvl2pPr lvl="1">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2pPr>
            <a:lvl3pPr lvl="2">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3pPr>
            <a:lvl4pPr lvl="3">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4pPr>
            <a:lvl5pPr lvl="4">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5pPr>
            <a:lvl6pPr lvl="5">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6pPr>
            <a:lvl7pPr lvl="6">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7pPr>
            <a:lvl8pPr lvl="7">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8pPr>
            <a:lvl9pPr lvl="8">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9pPr>
          </a:lstStyle>
          <a:p>
            <a:endParaRPr/>
          </a:p>
        </p:txBody>
      </p:sp>
      <p:sp>
        <p:nvSpPr>
          <p:cNvPr id="7" name="Google Shape;7;p1"/>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1pPr>
            <a:lvl2pPr marL="914400" lvl="1"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2pPr>
            <a:lvl3pPr marL="1371600" lvl="2"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3pPr>
            <a:lvl4pPr marL="1828800" lvl="3"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4pPr>
            <a:lvl5pPr marL="2286000" lvl="4"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5pPr>
            <a:lvl6pPr marL="2743200" lvl="5"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6pPr>
            <a:lvl7pPr marL="3200400" lvl="6"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7pPr>
            <a:lvl8pPr marL="3657600" lvl="7"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8pPr>
            <a:lvl9pPr marL="4114800" lvl="8"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7" r:id="rId5"/>
    <p:sldLayoutId id="2147483658" r:id="rId6"/>
    <p:sldLayoutId id="2147483659" r:id="rId7"/>
    <p:sldLayoutId id="2147483669" r:id="rId8"/>
    <p:sldLayoutId id="2147483670" r:id="rId9"/>
    <p:sldLayoutId id="2147483673" r:id="rId10"/>
    <p:sldLayoutId id="2147483676" r:id="rId11"/>
    <p:sldLayoutId id="2147483678" r:id="rId12"/>
    <p:sldLayoutId id="2147483679" r:id="rId13"/>
    <p:sldLayoutId id="214748368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grpSp>
        <p:nvGrpSpPr>
          <p:cNvPr id="421" name="Google Shape;421;p38"/>
          <p:cNvGrpSpPr/>
          <p:nvPr/>
        </p:nvGrpSpPr>
        <p:grpSpPr>
          <a:xfrm>
            <a:off x="2565225" y="0"/>
            <a:ext cx="6578768" cy="5143499"/>
            <a:chOff x="2565225" y="0"/>
            <a:chExt cx="6578768" cy="5143499"/>
          </a:xfrm>
        </p:grpSpPr>
        <p:sp>
          <p:nvSpPr>
            <p:cNvPr id="422" name="Google Shape;422;p38"/>
            <p:cNvSpPr/>
            <p:nvPr/>
          </p:nvSpPr>
          <p:spPr>
            <a:xfrm>
              <a:off x="2565225" y="0"/>
              <a:ext cx="6578768" cy="5143472"/>
            </a:xfrm>
            <a:custGeom>
              <a:avLst/>
              <a:gdLst/>
              <a:ahLst/>
              <a:cxnLst/>
              <a:rect l="l" t="t" r="r" b="b"/>
              <a:pathLst>
                <a:path w="170866" h="133588" extrusionOk="0">
                  <a:moveTo>
                    <a:pt x="170865" y="57133"/>
                  </a:moveTo>
                  <a:lnTo>
                    <a:pt x="167488" y="47194"/>
                  </a:lnTo>
                  <a:cubicBezTo>
                    <a:pt x="164838" y="39307"/>
                    <a:pt x="158447" y="33237"/>
                    <a:pt x="150453" y="30971"/>
                  </a:cubicBezTo>
                  <a:lnTo>
                    <a:pt x="133460" y="26141"/>
                  </a:lnTo>
                  <a:cubicBezTo>
                    <a:pt x="126642" y="23789"/>
                    <a:pt x="121769" y="17741"/>
                    <a:pt x="120914" y="10559"/>
                  </a:cubicBezTo>
                  <a:lnTo>
                    <a:pt x="119631" y="0"/>
                  </a:lnTo>
                  <a:lnTo>
                    <a:pt x="88489" y="0"/>
                  </a:lnTo>
                  <a:lnTo>
                    <a:pt x="87228" y="10559"/>
                  </a:lnTo>
                  <a:cubicBezTo>
                    <a:pt x="86373" y="17719"/>
                    <a:pt x="81479" y="23768"/>
                    <a:pt x="74660" y="26141"/>
                  </a:cubicBezTo>
                  <a:lnTo>
                    <a:pt x="57668" y="30971"/>
                  </a:lnTo>
                  <a:cubicBezTo>
                    <a:pt x="49674" y="33237"/>
                    <a:pt x="43305" y="39307"/>
                    <a:pt x="40633" y="47173"/>
                  </a:cubicBezTo>
                  <a:lnTo>
                    <a:pt x="1" y="133459"/>
                  </a:lnTo>
                  <a:lnTo>
                    <a:pt x="31250" y="133459"/>
                  </a:lnTo>
                  <a:lnTo>
                    <a:pt x="57924" y="88852"/>
                  </a:lnTo>
                  <a:lnTo>
                    <a:pt x="63589" y="133587"/>
                  </a:lnTo>
                  <a:lnTo>
                    <a:pt x="144532" y="133587"/>
                  </a:lnTo>
                  <a:lnTo>
                    <a:pt x="150218" y="88852"/>
                  </a:lnTo>
                  <a:lnTo>
                    <a:pt x="170844" y="126064"/>
                  </a:lnTo>
                  <a:close/>
                </a:path>
              </a:pathLst>
            </a:custGeom>
            <a:solidFill>
              <a:schemeClr val="accent2"/>
            </a:solid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6417498" y="4738567"/>
              <a:ext cx="308675" cy="265860"/>
            </a:xfrm>
            <a:custGeom>
              <a:avLst/>
              <a:gdLst/>
              <a:ahLst/>
              <a:cxnLst/>
              <a:rect l="l" t="t" r="r" b="b"/>
              <a:pathLst>
                <a:path w="8017" h="6905" fill="none" extrusionOk="0">
                  <a:moveTo>
                    <a:pt x="8016" y="0"/>
                  </a:moveTo>
                  <a:lnTo>
                    <a:pt x="1" y="0"/>
                  </a:lnTo>
                  <a:cubicBezTo>
                    <a:pt x="770" y="2245"/>
                    <a:pt x="770" y="4660"/>
                    <a:pt x="1" y="6904"/>
                  </a:cubicBezTo>
                  <a:lnTo>
                    <a:pt x="8016" y="6904"/>
                  </a:lnTo>
                  <a:lnTo>
                    <a:pt x="7824" y="6135"/>
                  </a:lnTo>
                  <a:cubicBezTo>
                    <a:pt x="7375" y="4382"/>
                    <a:pt x="7375" y="2522"/>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6370602" y="4599495"/>
              <a:ext cx="402467" cy="139110"/>
            </a:xfrm>
            <a:custGeom>
              <a:avLst/>
              <a:gdLst/>
              <a:ahLst/>
              <a:cxnLst/>
              <a:rect l="l" t="t" r="r" b="b"/>
              <a:pathLst>
                <a:path w="10453" h="3613" fill="none" extrusionOk="0">
                  <a:moveTo>
                    <a:pt x="8657" y="3612"/>
                  </a:moveTo>
                  <a:lnTo>
                    <a:pt x="1817" y="3612"/>
                  </a:lnTo>
                  <a:cubicBezTo>
                    <a:pt x="813" y="3612"/>
                    <a:pt x="0" y="2800"/>
                    <a:pt x="0" y="1796"/>
                  </a:cubicBezTo>
                  <a:lnTo>
                    <a:pt x="0" y="1796"/>
                  </a:lnTo>
                  <a:cubicBezTo>
                    <a:pt x="0" y="791"/>
                    <a:pt x="813" y="0"/>
                    <a:pt x="1817" y="0"/>
                  </a:cubicBezTo>
                  <a:lnTo>
                    <a:pt x="8657" y="0"/>
                  </a:lnTo>
                  <a:cubicBezTo>
                    <a:pt x="9640" y="0"/>
                    <a:pt x="10452" y="791"/>
                    <a:pt x="10452" y="1796"/>
                  </a:cubicBezTo>
                  <a:lnTo>
                    <a:pt x="10452" y="1796"/>
                  </a:lnTo>
                  <a:cubicBezTo>
                    <a:pt x="10452" y="2800"/>
                    <a:pt x="9640" y="3612"/>
                    <a:pt x="8657" y="3612"/>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6370602" y="5004390"/>
              <a:ext cx="402467" cy="139110"/>
            </a:xfrm>
            <a:custGeom>
              <a:avLst/>
              <a:gdLst/>
              <a:ahLst/>
              <a:cxnLst/>
              <a:rect l="l" t="t" r="r" b="b"/>
              <a:pathLst>
                <a:path w="10453" h="3613" fill="none" extrusionOk="0">
                  <a:moveTo>
                    <a:pt x="8657" y="3612"/>
                  </a:moveTo>
                  <a:lnTo>
                    <a:pt x="1817" y="3612"/>
                  </a:lnTo>
                  <a:cubicBezTo>
                    <a:pt x="813" y="3612"/>
                    <a:pt x="0" y="2800"/>
                    <a:pt x="0" y="1817"/>
                  </a:cubicBezTo>
                  <a:lnTo>
                    <a:pt x="0" y="1817"/>
                  </a:lnTo>
                  <a:cubicBezTo>
                    <a:pt x="0" y="812"/>
                    <a:pt x="813" y="0"/>
                    <a:pt x="1817" y="0"/>
                  </a:cubicBezTo>
                  <a:lnTo>
                    <a:pt x="8657" y="0"/>
                  </a:lnTo>
                  <a:cubicBezTo>
                    <a:pt x="9640" y="0"/>
                    <a:pt x="10452" y="812"/>
                    <a:pt x="10452" y="1817"/>
                  </a:cubicBezTo>
                  <a:lnTo>
                    <a:pt x="10452" y="1817"/>
                  </a:lnTo>
                  <a:cubicBezTo>
                    <a:pt x="10452" y="2800"/>
                    <a:pt x="9640" y="3612"/>
                    <a:pt x="8657" y="3612"/>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6417498" y="4332825"/>
              <a:ext cx="308675" cy="266707"/>
            </a:xfrm>
            <a:custGeom>
              <a:avLst/>
              <a:gdLst/>
              <a:ahLst/>
              <a:cxnLst/>
              <a:rect l="l" t="t" r="r" b="b"/>
              <a:pathLst>
                <a:path w="8017" h="6927" fill="none" extrusionOk="0">
                  <a:moveTo>
                    <a:pt x="8016" y="1"/>
                  </a:moveTo>
                  <a:lnTo>
                    <a:pt x="1" y="1"/>
                  </a:lnTo>
                  <a:cubicBezTo>
                    <a:pt x="770" y="2245"/>
                    <a:pt x="770" y="4682"/>
                    <a:pt x="1" y="6926"/>
                  </a:cubicBezTo>
                  <a:lnTo>
                    <a:pt x="8016" y="6926"/>
                  </a:lnTo>
                  <a:lnTo>
                    <a:pt x="7824" y="6157"/>
                  </a:lnTo>
                  <a:cubicBezTo>
                    <a:pt x="7375" y="4383"/>
                    <a:pt x="7375" y="2523"/>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6370602" y="4193754"/>
              <a:ext cx="402467" cy="139110"/>
            </a:xfrm>
            <a:custGeom>
              <a:avLst/>
              <a:gdLst/>
              <a:ahLst/>
              <a:cxnLst/>
              <a:rect l="l" t="t" r="r" b="b"/>
              <a:pathLst>
                <a:path w="10453" h="3613" fill="none" extrusionOk="0">
                  <a:moveTo>
                    <a:pt x="8657" y="3613"/>
                  </a:moveTo>
                  <a:lnTo>
                    <a:pt x="1817" y="3613"/>
                  </a:lnTo>
                  <a:cubicBezTo>
                    <a:pt x="813" y="3613"/>
                    <a:pt x="0" y="2801"/>
                    <a:pt x="0" y="1818"/>
                  </a:cubicBezTo>
                  <a:lnTo>
                    <a:pt x="0" y="1818"/>
                  </a:lnTo>
                  <a:cubicBezTo>
                    <a:pt x="0" y="813"/>
                    <a:pt x="813" y="1"/>
                    <a:pt x="1817" y="1"/>
                  </a:cubicBezTo>
                  <a:lnTo>
                    <a:pt x="8657" y="1"/>
                  </a:lnTo>
                  <a:cubicBezTo>
                    <a:pt x="9640" y="1"/>
                    <a:pt x="10452" y="813"/>
                    <a:pt x="10452" y="1818"/>
                  </a:cubicBezTo>
                  <a:lnTo>
                    <a:pt x="10452" y="1818"/>
                  </a:lnTo>
                  <a:cubicBezTo>
                    <a:pt x="10452" y="2801"/>
                    <a:pt x="9640" y="3613"/>
                    <a:pt x="8657" y="3613"/>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6417498" y="3927931"/>
              <a:ext cx="308675" cy="265860"/>
            </a:xfrm>
            <a:custGeom>
              <a:avLst/>
              <a:gdLst/>
              <a:ahLst/>
              <a:cxnLst/>
              <a:rect l="l" t="t" r="r" b="b"/>
              <a:pathLst>
                <a:path w="8017" h="6905" fill="none" extrusionOk="0">
                  <a:moveTo>
                    <a:pt x="8016" y="1"/>
                  </a:moveTo>
                  <a:lnTo>
                    <a:pt x="1" y="1"/>
                  </a:lnTo>
                  <a:cubicBezTo>
                    <a:pt x="770" y="2224"/>
                    <a:pt x="770" y="4661"/>
                    <a:pt x="1" y="6905"/>
                  </a:cubicBezTo>
                  <a:lnTo>
                    <a:pt x="8016" y="6905"/>
                  </a:lnTo>
                  <a:lnTo>
                    <a:pt x="7824" y="6135"/>
                  </a:lnTo>
                  <a:cubicBezTo>
                    <a:pt x="7375" y="4383"/>
                    <a:pt x="7375" y="2523"/>
                    <a:pt x="7824" y="749"/>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6370602" y="3788051"/>
              <a:ext cx="402467" cy="139918"/>
            </a:xfrm>
            <a:custGeom>
              <a:avLst/>
              <a:gdLst/>
              <a:ahLst/>
              <a:cxnLst/>
              <a:rect l="l" t="t" r="r" b="b"/>
              <a:pathLst>
                <a:path w="10453" h="3634" fill="none" extrusionOk="0">
                  <a:moveTo>
                    <a:pt x="8657" y="3634"/>
                  </a:moveTo>
                  <a:lnTo>
                    <a:pt x="1817" y="3634"/>
                  </a:lnTo>
                  <a:cubicBezTo>
                    <a:pt x="813" y="3634"/>
                    <a:pt x="0" y="2822"/>
                    <a:pt x="0" y="1817"/>
                  </a:cubicBezTo>
                  <a:lnTo>
                    <a:pt x="0" y="1817"/>
                  </a:lnTo>
                  <a:cubicBezTo>
                    <a:pt x="0" y="813"/>
                    <a:pt x="813" y="0"/>
                    <a:pt x="1817" y="0"/>
                  </a:cubicBezTo>
                  <a:lnTo>
                    <a:pt x="8657" y="0"/>
                  </a:lnTo>
                  <a:cubicBezTo>
                    <a:pt x="9640" y="0"/>
                    <a:pt x="10452" y="813"/>
                    <a:pt x="10452" y="1817"/>
                  </a:cubicBezTo>
                  <a:lnTo>
                    <a:pt x="10452" y="1817"/>
                  </a:lnTo>
                  <a:cubicBezTo>
                    <a:pt x="10452" y="2822"/>
                    <a:pt x="9640" y="3634"/>
                    <a:pt x="8657" y="3634"/>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6417498" y="3522228"/>
              <a:ext cx="308675" cy="265860"/>
            </a:xfrm>
            <a:custGeom>
              <a:avLst/>
              <a:gdLst/>
              <a:ahLst/>
              <a:cxnLst/>
              <a:rect l="l" t="t" r="r" b="b"/>
              <a:pathLst>
                <a:path w="8017" h="6905" fill="none" extrusionOk="0">
                  <a:moveTo>
                    <a:pt x="8016" y="1"/>
                  </a:moveTo>
                  <a:lnTo>
                    <a:pt x="1" y="1"/>
                  </a:lnTo>
                  <a:cubicBezTo>
                    <a:pt x="770" y="2245"/>
                    <a:pt x="770" y="4660"/>
                    <a:pt x="1" y="6904"/>
                  </a:cubicBezTo>
                  <a:lnTo>
                    <a:pt x="8016" y="6904"/>
                  </a:lnTo>
                  <a:lnTo>
                    <a:pt x="7824" y="6156"/>
                  </a:lnTo>
                  <a:cubicBezTo>
                    <a:pt x="7375" y="4382"/>
                    <a:pt x="7375" y="2523"/>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6370602" y="3383156"/>
              <a:ext cx="402467" cy="139110"/>
            </a:xfrm>
            <a:custGeom>
              <a:avLst/>
              <a:gdLst/>
              <a:ahLst/>
              <a:cxnLst/>
              <a:rect l="l" t="t" r="r" b="b"/>
              <a:pathLst>
                <a:path w="10453" h="3613" fill="none" extrusionOk="0">
                  <a:moveTo>
                    <a:pt x="8657" y="3613"/>
                  </a:moveTo>
                  <a:lnTo>
                    <a:pt x="1817" y="3613"/>
                  </a:lnTo>
                  <a:cubicBezTo>
                    <a:pt x="813" y="3613"/>
                    <a:pt x="0" y="2800"/>
                    <a:pt x="0" y="1796"/>
                  </a:cubicBezTo>
                  <a:lnTo>
                    <a:pt x="0" y="1796"/>
                  </a:lnTo>
                  <a:cubicBezTo>
                    <a:pt x="0" y="813"/>
                    <a:pt x="813" y="0"/>
                    <a:pt x="1817" y="0"/>
                  </a:cubicBezTo>
                  <a:lnTo>
                    <a:pt x="8657" y="0"/>
                  </a:lnTo>
                  <a:cubicBezTo>
                    <a:pt x="9640" y="0"/>
                    <a:pt x="10452" y="813"/>
                    <a:pt x="10452" y="1796"/>
                  </a:cubicBezTo>
                  <a:lnTo>
                    <a:pt x="10452" y="1796"/>
                  </a:lnTo>
                  <a:cubicBezTo>
                    <a:pt x="10452" y="2800"/>
                    <a:pt x="9640" y="3613"/>
                    <a:pt x="8657" y="3613"/>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6417498" y="3116525"/>
              <a:ext cx="308675" cy="266668"/>
            </a:xfrm>
            <a:custGeom>
              <a:avLst/>
              <a:gdLst/>
              <a:ahLst/>
              <a:cxnLst/>
              <a:rect l="l" t="t" r="r" b="b"/>
              <a:pathLst>
                <a:path w="8017" h="6926" fill="none" extrusionOk="0">
                  <a:moveTo>
                    <a:pt x="8016" y="0"/>
                  </a:moveTo>
                  <a:lnTo>
                    <a:pt x="1" y="0"/>
                  </a:lnTo>
                  <a:cubicBezTo>
                    <a:pt x="770" y="2245"/>
                    <a:pt x="770" y="4681"/>
                    <a:pt x="1" y="6925"/>
                  </a:cubicBezTo>
                  <a:lnTo>
                    <a:pt x="8016" y="6925"/>
                  </a:lnTo>
                  <a:lnTo>
                    <a:pt x="7824" y="6156"/>
                  </a:lnTo>
                  <a:cubicBezTo>
                    <a:pt x="7375" y="4382"/>
                    <a:pt x="7375" y="2544"/>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6370602" y="2977453"/>
              <a:ext cx="402467" cy="139110"/>
            </a:xfrm>
            <a:custGeom>
              <a:avLst/>
              <a:gdLst/>
              <a:ahLst/>
              <a:cxnLst/>
              <a:rect l="l" t="t" r="r" b="b"/>
              <a:pathLst>
                <a:path w="10453" h="3613" fill="none" extrusionOk="0">
                  <a:moveTo>
                    <a:pt x="8657" y="3612"/>
                  </a:moveTo>
                  <a:lnTo>
                    <a:pt x="1817" y="3612"/>
                  </a:lnTo>
                  <a:cubicBezTo>
                    <a:pt x="813" y="3612"/>
                    <a:pt x="0" y="2800"/>
                    <a:pt x="0" y="1817"/>
                  </a:cubicBezTo>
                  <a:lnTo>
                    <a:pt x="0" y="1817"/>
                  </a:lnTo>
                  <a:cubicBezTo>
                    <a:pt x="0" y="812"/>
                    <a:pt x="813" y="0"/>
                    <a:pt x="1817" y="0"/>
                  </a:cubicBezTo>
                  <a:lnTo>
                    <a:pt x="8657" y="0"/>
                  </a:lnTo>
                  <a:cubicBezTo>
                    <a:pt x="9640" y="0"/>
                    <a:pt x="10452" y="812"/>
                    <a:pt x="10452" y="1817"/>
                  </a:cubicBezTo>
                  <a:lnTo>
                    <a:pt x="10452" y="1817"/>
                  </a:lnTo>
                  <a:cubicBezTo>
                    <a:pt x="10452" y="2800"/>
                    <a:pt x="9640" y="3612"/>
                    <a:pt x="8657" y="3612"/>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6417498" y="2711630"/>
              <a:ext cx="308675" cy="265860"/>
            </a:xfrm>
            <a:custGeom>
              <a:avLst/>
              <a:gdLst/>
              <a:ahLst/>
              <a:cxnLst/>
              <a:rect l="l" t="t" r="r" b="b"/>
              <a:pathLst>
                <a:path w="8017" h="6905" fill="none" extrusionOk="0">
                  <a:moveTo>
                    <a:pt x="8016" y="0"/>
                  </a:moveTo>
                  <a:lnTo>
                    <a:pt x="1" y="0"/>
                  </a:lnTo>
                  <a:cubicBezTo>
                    <a:pt x="770" y="2245"/>
                    <a:pt x="770" y="4660"/>
                    <a:pt x="1" y="6904"/>
                  </a:cubicBezTo>
                  <a:lnTo>
                    <a:pt x="8016" y="6904"/>
                  </a:lnTo>
                  <a:lnTo>
                    <a:pt x="7824" y="6135"/>
                  </a:lnTo>
                  <a:cubicBezTo>
                    <a:pt x="7375" y="4382"/>
                    <a:pt x="7375" y="2522"/>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a:off x="6370602" y="2572559"/>
              <a:ext cx="402467" cy="139110"/>
            </a:xfrm>
            <a:custGeom>
              <a:avLst/>
              <a:gdLst/>
              <a:ahLst/>
              <a:cxnLst/>
              <a:rect l="l" t="t" r="r" b="b"/>
              <a:pathLst>
                <a:path w="10453" h="3613" fill="none" extrusionOk="0">
                  <a:moveTo>
                    <a:pt x="8657" y="3612"/>
                  </a:moveTo>
                  <a:lnTo>
                    <a:pt x="1817" y="3612"/>
                  </a:lnTo>
                  <a:cubicBezTo>
                    <a:pt x="813" y="3612"/>
                    <a:pt x="0" y="2800"/>
                    <a:pt x="0" y="1796"/>
                  </a:cubicBezTo>
                  <a:lnTo>
                    <a:pt x="0" y="1796"/>
                  </a:lnTo>
                  <a:cubicBezTo>
                    <a:pt x="0" y="791"/>
                    <a:pt x="813" y="0"/>
                    <a:pt x="1817" y="0"/>
                  </a:cubicBezTo>
                  <a:lnTo>
                    <a:pt x="8657" y="0"/>
                  </a:lnTo>
                  <a:cubicBezTo>
                    <a:pt x="9640" y="0"/>
                    <a:pt x="10452" y="791"/>
                    <a:pt x="10452" y="1796"/>
                  </a:cubicBezTo>
                  <a:lnTo>
                    <a:pt x="10452" y="1796"/>
                  </a:lnTo>
                  <a:cubicBezTo>
                    <a:pt x="10452" y="2800"/>
                    <a:pt x="9640" y="3612"/>
                    <a:pt x="8657" y="3612"/>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a:off x="6417498" y="2305889"/>
              <a:ext cx="308675" cy="266707"/>
            </a:xfrm>
            <a:custGeom>
              <a:avLst/>
              <a:gdLst/>
              <a:ahLst/>
              <a:cxnLst/>
              <a:rect l="l" t="t" r="r" b="b"/>
              <a:pathLst>
                <a:path w="8017" h="6927" fill="none" extrusionOk="0">
                  <a:moveTo>
                    <a:pt x="8016" y="1"/>
                  </a:moveTo>
                  <a:lnTo>
                    <a:pt x="1" y="1"/>
                  </a:lnTo>
                  <a:cubicBezTo>
                    <a:pt x="770" y="2245"/>
                    <a:pt x="770" y="4682"/>
                    <a:pt x="1" y="6926"/>
                  </a:cubicBezTo>
                  <a:lnTo>
                    <a:pt x="8016" y="6926"/>
                  </a:lnTo>
                  <a:lnTo>
                    <a:pt x="7824" y="6157"/>
                  </a:lnTo>
                  <a:cubicBezTo>
                    <a:pt x="7375" y="4383"/>
                    <a:pt x="7375" y="2544"/>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6370602" y="2166817"/>
              <a:ext cx="402467" cy="139110"/>
            </a:xfrm>
            <a:custGeom>
              <a:avLst/>
              <a:gdLst/>
              <a:ahLst/>
              <a:cxnLst/>
              <a:rect l="l" t="t" r="r" b="b"/>
              <a:pathLst>
                <a:path w="10453" h="3613" fill="none" extrusionOk="0">
                  <a:moveTo>
                    <a:pt x="8657" y="3613"/>
                  </a:moveTo>
                  <a:lnTo>
                    <a:pt x="1817" y="3613"/>
                  </a:lnTo>
                  <a:cubicBezTo>
                    <a:pt x="813" y="3613"/>
                    <a:pt x="0" y="2801"/>
                    <a:pt x="0" y="1818"/>
                  </a:cubicBezTo>
                  <a:lnTo>
                    <a:pt x="0" y="1818"/>
                  </a:lnTo>
                  <a:cubicBezTo>
                    <a:pt x="0" y="813"/>
                    <a:pt x="813" y="1"/>
                    <a:pt x="1817" y="1"/>
                  </a:cubicBezTo>
                  <a:lnTo>
                    <a:pt x="8657" y="1"/>
                  </a:lnTo>
                  <a:cubicBezTo>
                    <a:pt x="9640" y="1"/>
                    <a:pt x="10452" y="813"/>
                    <a:pt x="10452" y="1818"/>
                  </a:cubicBezTo>
                  <a:lnTo>
                    <a:pt x="10452" y="1818"/>
                  </a:lnTo>
                  <a:cubicBezTo>
                    <a:pt x="10452" y="2801"/>
                    <a:pt x="9640" y="3613"/>
                    <a:pt x="8657" y="3613"/>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6417498" y="1901033"/>
              <a:ext cx="308675" cy="265821"/>
            </a:xfrm>
            <a:custGeom>
              <a:avLst/>
              <a:gdLst/>
              <a:ahLst/>
              <a:cxnLst/>
              <a:rect l="l" t="t" r="r" b="b"/>
              <a:pathLst>
                <a:path w="8017" h="6904" fill="none" extrusionOk="0">
                  <a:moveTo>
                    <a:pt x="8016" y="0"/>
                  </a:moveTo>
                  <a:lnTo>
                    <a:pt x="1" y="0"/>
                  </a:lnTo>
                  <a:cubicBezTo>
                    <a:pt x="770" y="2223"/>
                    <a:pt x="770" y="4660"/>
                    <a:pt x="1" y="6904"/>
                  </a:cubicBezTo>
                  <a:lnTo>
                    <a:pt x="8016" y="6904"/>
                  </a:lnTo>
                  <a:lnTo>
                    <a:pt x="7824" y="6134"/>
                  </a:lnTo>
                  <a:cubicBezTo>
                    <a:pt x="7375" y="4382"/>
                    <a:pt x="7375" y="2522"/>
                    <a:pt x="7824" y="748"/>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6370602" y="1761114"/>
              <a:ext cx="402467" cy="139957"/>
            </a:xfrm>
            <a:custGeom>
              <a:avLst/>
              <a:gdLst/>
              <a:ahLst/>
              <a:cxnLst/>
              <a:rect l="l" t="t" r="r" b="b"/>
              <a:pathLst>
                <a:path w="10453" h="3635" fill="none" extrusionOk="0">
                  <a:moveTo>
                    <a:pt x="8657" y="3634"/>
                  </a:moveTo>
                  <a:lnTo>
                    <a:pt x="1817" y="3634"/>
                  </a:lnTo>
                  <a:cubicBezTo>
                    <a:pt x="813" y="3634"/>
                    <a:pt x="0" y="2822"/>
                    <a:pt x="0" y="1817"/>
                  </a:cubicBezTo>
                  <a:lnTo>
                    <a:pt x="0" y="1817"/>
                  </a:lnTo>
                  <a:cubicBezTo>
                    <a:pt x="0" y="813"/>
                    <a:pt x="813" y="22"/>
                    <a:pt x="1817" y="22"/>
                  </a:cubicBezTo>
                  <a:lnTo>
                    <a:pt x="8657" y="22"/>
                  </a:lnTo>
                  <a:cubicBezTo>
                    <a:pt x="9640" y="0"/>
                    <a:pt x="10452" y="813"/>
                    <a:pt x="10452" y="1817"/>
                  </a:cubicBezTo>
                  <a:lnTo>
                    <a:pt x="10452" y="1817"/>
                  </a:lnTo>
                  <a:cubicBezTo>
                    <a:pt x="10452" y="2822"/>
                    <a:pt x="9640" y="3634"/>
                    <a:pt x="8657" y="3634"/>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6417498" y="1495291"/>
              <a:ext cx="308675" cy="266668"/>
            </a:xfrm>
            <a:custGeom>
              <a:avLst/>
              <a:gdLst/>
              <a:ahLst/>
              <a:cxnLst/>
              <a:rect l="l" t="t" r="r" b="b"/>
              <a:pathLst>
                <a:path w="8017" h="6926" fill="none" extrusionOk="0">
                  <a:moveTo>
                    <a:pt x="8016" y="1"/>
                  </a:moveTo>
                  <a:lnTo>
                    <a:pt x="1" y="1"/>
                  </a:lnTo>
                  <a:cubicBezTo>
                    <a:pt x="770" y="2245"/>
                    <a:pt x="770" y="4682"/>
                    <a:pt x="1" y="6926"/>
                  </a:cubicBezTo>
                  <a:lnTo>
                    <a:pt x="8016" y="6926"/>
                  </a:lnTo>
                  <a:lnTo>
                    <a:pt x="7824" y="6156"/>
                  </a:lnTo>
                  <a:cubicBezTo>
                    <a:pt x="7375" y="4382"/>
                    <a:pt x="7375" y="2523"/>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6370602" y="1356219"/>
              <a:ext cx="402467" cy="139110"/>
            </a:xfrm>
            <a:custGeom>
              <a:avLst/>
              <a:gdLst/>
              <a:ahLst/>
              <a:cxnLst/>
              <a:rect l="l" t="t" r="r" b="b"/>
              <a:pathLst>
                <a:path w="10453" h="3613" fill="none" extrusionOk="0">
                  <a:moveTo>
                    <a:pt x="8657" y="3613"/>
                  </a:moveTo>
                  <a:lnTo>
                    <a:pt x="1817" y="3613"/>
                  </a:lnTo>
                  <a:cubicBezTo>
                    <a:pt x="813" y="3613"/>
                    <a:pt x="0" y="2800"/>
                    <a:pt x="0" y="1796"/>
                  </a:cubicBezTo>
                  <a:lnTo>
                    <a:pt x="0" y="1796"/>
                  </a:lnTo>
                  <a:cubicBezTo>
                    <a:pt x="0" y="813"/>
                    <a:pt x="813" y="0"/>
                    <a:pt x="1817" y="0"/>
                  </a:cubicBezTo>
                  <a:lnTo>
                    <a:pt x="8657" y="0"/>
                  </a:lnTo>
                  <a:cubicBezTo>
                    <a:pt x="9640" y="0"/>
                    <a:pt x="10452" y="813"/>
                    <a:pt x="10452" y="1796"/>
                  </a:cubicBezTo>
                  <a:lnTo>
                    <a:pt x="10452" y="1796"/>
                  </a:lnTo>
                  <a:cubicBezTo>
                    <a:pt x="10452" y="2800"/>
                    <a:pt x="9640" y="3613"/>
                    <a:pt x="8657" y="3613"/>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6417498" y="1089588"/>
              <a:ext cx="308675" cy="266668"/>
            </a:xfrm>
            <a:custGeom>
              <a:avLst/>
              <a:gdLst/>
              <a:ahLst/>
              <a:cxnLst/>
              <a:rect l="l" t="t" r="r" b="b"/>
              <a:pathLst>
                <a:path w="8017" h="6926" fill="none" extrusionOk="0">
                  <a:moveTo>
                    <a:pt x="8016" y="0"/>
                  </a:moveTo>
                  <a:lnTo>
                    <a:pt x="1" y="0"/>
                  </a:lnTo>
                  <a:cubicBezTo>
                    <a:pt x="770" y="2245"/>
                    <a:pt x="770" y="4681"/>
                    <a:pt x="1" y="6925"/>
                  </a:cubicBezTo>
                  <a:lnTo>
                    <a:pt x="8016" y="6925"/>
                  </a:lnTo>
                  <a:lnTo>
                    <a:pt x="7824" y="6156"/>
                  </a:lnTo>
                  <a:cubicBezTo>
                    <a:pt x="7375" y="4382"/>
                    <a:pt x="7375" y="2544"/>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6370602" y="950516"/>
              <a:ext cx="402467" cy="139110"/>
            </a:xfrm>
            <a:custGeom>
              <a:avLst/>
              <a:gdLst/>
              <a:ahLst/>
              <a:cxnLst/>
              <a:rect l="l" t="t" r="r" b="b"/>
              <a:pathLst>
                <a:path w="10453" h="3613" fill="none" extrusionOk="0">
                  <a:moveTo>
                    <a:pt x="8657" y="3612"/>
                  </a:moveTo>
                  <a:lnTo>
                    <a:pt x="1817" y="3612"/>
                  </a:lnTo>
                  <a:cubicBezTo>
                    <a:pt x="813" y="3612"/>
                    <a:pt x="0" y="2821"/>
                    <a:pt x="0" y="1817"/>
                  </a:cubicBezTo>
                  <a:lnTo>
                    <a:pt x="0" y="1817"/>
                  </a:lnTo>
                  <a:cubicBezTo>
                    <a:pt x="0" y="812"/>
                    <a:pt x="813" y="0"/>
                    <a:pt x="1817" y="0"/>
                  </a:cubicBezTo>
                  <a:lnTo>
                    <a:pt x="8657" y="0"/>
                  </a:lnTo>
                  <a:cubicBezTo>
                    <a:pt x="9640" y="0"/>
                    <a:pt x="10452" y="812"/>
                    <a:pt x="10452" y="1817"/>
                  </a:cubicBezTo>
                  <a:lnTo>
                    <a:pt x="10452" y="1817"/>
                  </a:lnTo>
                  <a:cubicBezTo>
                    <a:pt x="10452" y="2821"/>
                    <a:pt x="9640" y="3612"/>
                    <a:pt x="8657" y="3612"/>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a:off x="6417498" y="684694"/>
              <a:ext cx="308675" cy="265860"/>
            </a:xfrm>
            <a:custGeom>
              <a:avLst/>
              <a:gdLst/>
              <a:ahLst/>
              <a:cxnLst/>
              <a:rect l="l" t="t" r="r" b="b"/>
              <a:pathLst>
                <a:path w="8017" h="6905" fill="none" extrusionOk="0">
                  <a:moveTo>
                    <a:pt x="8016" y="0"/>
                  </a:moveTo>
                  <a:lnTo>
                    <a:pt x="1" y="0"/>
                  </a:lnTo>
                  <a:cubicBezTo>
                    <a:pt x="770" y="2223"/>
                    <a:pt x="770" y="4660"/>
                    <a:pt x="1" y="6904"/>
                  </a:cubicBezTo>
                  <a:lnTo>
                    <a:pt x="8016" y="6904"/>
                  </a:lnTo>
                  <a:lnTo>
                    <a:pt x="7824" y="6135"/>
                  </a:lnTo>
                  <a:cubicBezTo>
                    <a:pt x="7375" y="4361"/>
                    <a:pt x="7375" y="2522"/>
                    <a:pt x="7824" y="748"/>
                  </a:cubicBezTo>
                  <a:close/>
                </a:path>
              </a:pathLst>
            </a:custGeom>
            <a:noFill/>
            <a:ln w="6950" cap="flat" cmpd="sng">
              <a:solidFill>
                <a:srgbClr val="FFFFFF"/>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a:off x="6370602" y="544775"/>
              <a:ext cx="402467" cy="139957"/>
            </a:xfrm>
            <a:custGeom>
              <a:avLst/>
              <a:gdLst/>
              <a:ahLst/>
              <a:cxnLst/>
              <a:rect l="l" t="t" r="r" b="b"/>
              <a:pathLst>
                <a:path w="10453" h="3635" fill="none" extrusionOk="0">
                  <a:moveTo>
                    <a:pt x="8657" y="3634"/>
                  </a:moveTo>
                  <a:lnTo>
                    <a:pt x="1817" y="3634"/>
                  </a:lnTo>
                  <a:cubicBezTo>
                    <a:pt x="813" y="3634"/>
                    <a:pt x="0" y="2822"/>
                    <a:pt x="0" y="1818"/>
                  </a:cubicBezTo>
                  <a:lnTo>
                    <a:pt x="0" y="1818"/>
                  </a:lnTo>
                  <a:cubicBezTo>
                    <a:pt x="0" y="813"/>
                    <a:pt x="813" y="22"/>
                    <a:pt x="1817" y="22"/>
                  </a:cubicBezTo>
                  <a:lnTo>
                    <a:pt x="8657" y="22"/>
                  </a:lnTo>
                  <a:cubicBezTo>
                    <a:pt x="9640" y="1"/>
                    <a:pt x="10452" y="813"/>
                    <a:pt x="10452" y="1818"/>
                  </a:cubicBezTo>
                  <a:lnTo>
                    <a:pt x="10452" y="1818"/>
                  </a:lnTo>
                  <a:cubicBezTo>
                    <a:pt x="10452" y="2822"/>
                    <a:pt x="9640" y="3634"/>
                    <a:pt x="8657" y="3634"/>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6417498" y="278991"/>
              <a:ext cx="308675" cy="266668"/>
            </a:xfrm>
            <a:custGeom>
              <a:avLst/>
              <a:gdLst/>
              <a:ahLst/>
              <a:cxnLst/>
              <a:rect l="l" t="t" r="r" b="b"/>
              <a:pathLst>
                <a:path w="8017" h="6926" fill="none" extrusionOk="0">
                  <a:moveTo>
                    <a:pt x="8016" y="0"/>
                  </a:moveTo>
                  <a:lnTo>
                    <a:pt x="1" y="0"/>
                  </a:lnTo>
                  <a:cubicBezTo>
                    <a:pt x="770" y="2244"/>
                    <a:pt x="770" y="4681"/>
                    <a:pt x="1" y="6925"/>
                  </a:cubicBezTo>
                  <a:lnTo>
                    <a:pt x="8016" y="6925"/>
                  </a:lnTo>
                  <a:lnTo>
                    <a:pt x="7824" y="6156"/>
                  </a:lnTo>
                  <a:cubicBezTo>
                    <a:pt x="7375" y="4382"/>
                    <a:pt x="7375" y="2544"/>
                    <a:pt x="7824" y="769"/>
                  </a:cubicBezTo>
                  <a:close/>
                </a:path>
              </a:pathLst>
            </a:custGeom>
            <a:noFill/>
            <a:ln w="6950" cap="flat" cmpd="sng">
              <a:solidFill>
                <a:srgbClr val="FFFFFF"/>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6370602" y="139880"/>
              <a:ext cx="402467" cy="139148"/>
            </a:xfrm>
            <a:custGeom>
              <a:avLst/>
              <a:gdLst/>
              <a:ahLst/>
              <a:cxnLst/>
              <a:rect l="l" t="t" r="r" b="b"/>
              <a:pathLst>
                <a:path w="10453" h="3614" fill="none" extrusionOk="0">
                  <a:moveTo>
                    <a:pt x="8657" y="3613"/>
                  </a:moveTo>
                  <a:lnTo>
                    <a:pt x="1817" y="3613"/>
                  </a:lnTo>
                  <a:cubicBezTo>
                    <a:pt x="813" y="3613"/>
                    <a:pt x="0" y="2801"/>
                    <a:pt x="0" y="1818"/>
                  </a:cubicBezTo>
                  <a:lnTo>
                    <a:pt x="0" y="1818"/>
                  </a:lnTo>
                  <a:cubicBezTo>
                    <a:pt x="0" y="813"/>
                    <a:pt x="813" y="1"/>
                    <a:pt x="1817" y="1"/>
                  </a:cubicBezTo>
                  <a:lnTo>
                    <a:pt x="8657" y="1"/>
                  </a:lnTo>
                  <a:cubicBezTo>
                    <a:pt x="9640" y="1"/>
                    <a:pt x="10452" y="813"/>
                    <a:pt x="10452" y="1818"/>
                  </a:cubicBezTo>
                  <a:lnTo>
                    <a:pt x="10452" y="1818"/>
                  </a:lnTo>
                  <a:cubicBezTo>
                    <a:pt x="10452" y="2801"/>
                    <a:pt x="9640" y="3613"/>
                    <a:pt x="8657" y="3613"/>
                  </a:cubicBezTo>
                  <a:close/>
                </a:path>
              </a:pathLst>
            </a:custGeom>
            <a:noFill/>
            <a:ln w="6950" cap="flat" cmpd="sng">
              <a:solidFill>
                <a:srgbClr val="FFFFFF"/>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4867880" y="1071492"/>
              <a:ext cx="1511801" cy="2788159"/>
            </a:xfrm>
            <a:custGeom>
              <a:avLst/>
              <a:gdLst/>
              <a:ahLst/>
              <a:cxnLst/>
              <a:rect l="l" t="t" r="r" b="b"/>
              <a:pathLst>
                <a:path w="39265" h="72415" extrusionOk="0">
                  <a:moveTo>
                    <a:pt x="38153" y="27850"/>
                  </a:moveTo>
                  <a:cubicBezTo>
                    <a:pt x="37533" y="12418"/>
                    <a:pt x="34498" y="0"/>
                    <a:pt x="20562" y="13231"/>
                  </a:cubicBezTo>
                  <a:cubicBezTo>
                    <a:pt x="6626" y="26482"/>
                    <a:pt x="0" y="49545"/>
                    <a:pt x="4574" y="62797"/>
                  </a:cubicBezTo>
                  <a:cubicBezTo>
                    <a:pt x="7887" y="72415"/>
                    <a:pt x="13723" y="72415"/>
                    <a:pt x="16672" y="71710"/>
                  </a:cubicBezTo>
                  <a:cubicBezTo>
                    <a:pt x="20199" y="70833"/>
                    <a:pt x="23832" y="70363"/>
                    <a:pt x="27466" y="70342"/>
                  </a:cubicBezTo>
                  <a:cubicBezTo>
                    <a:pt x="34007" y="70342"/>
                    <a:pt x="39265" y="70085"/>
                    <a:pt x="38153" y="59142"/>
                  </a:cubicBezTo>
                  <a:cubicBezTo>
                    <a:pt x="36550" y="43389"/>
                    <a:pt x="38709" y="42128"/>
                    <a:pt x="38153" y="278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6792784" y="1105220"/>
              <a:ext cx="1510992" cy="2789006"/>
            </a:xfrm>
            <a:custGeom>
              <a:avLst/>
              <a:gdLst/>
              <a:ahLst/>
              <a:cxnLst/>
              <a:rect l="l" t="t" r="r" b="b"/>
              <a:pathLst>
                <a:path w="39244" h="72437" extrusionOk="0">
                  <a:moveTo>
                    <a:pt x="1090" y="27872"/>
                  </a:moveTo>
                  <a:cubicBezTo>
                    <a:pt x="1710" y="12419"/>
                    <a:pt x="4745" y="0"/>
                    <a:pt x="18681" y="13252"/>
                  </a:cubicBezTo>
                  <a:cubicBezTo>
                    <a:pt x="32617" y="26504"/>
                    <a:pt x="39243" y="49567"/>
                    <a:pt x="34669" y="62818"/>
                  </a:cubicBezTo>
                  <a:cubicBezTo>
                    <a:pt x="31356" y="72415"/>
                    <a:pt x="25521" y="72437"/>
                    <a:pt x="22571" y="71710"/>
                  </a:cubicBezTo>
                  <a:cubicBezTo>
                    <a:pt x="19045" y="70834"/>
                    <a:pt x="15411" y="70363"/>
                    <a:pt x="11777" y="70342"/>
                  </a:cubicBezTo>
                  <a:cubicBezTo>
                    <a:pt x="5258" y="70342"/>
                    <a:pt x="0" y="70086"/>
                    <a:pt x="1090" y="59163"/>
                  </a:cubicBezTo>
                  <a:cubicBezTo>
                    <a:pt x="2693" y="43389"/>
                    <a:pt x="535" y="42128"/>
                    <a:pt x="1090" y="278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6307226" y="0"/>
              <a:ext cx="488058" cy="2116636"/>
            </a:xfrm>
            <a:custGeom>
              <a:avLst/>
              <a:gdLst/>
              <a:ahLst/>
              <a:cxnLst/>
              <a:rect l="l" t="t" r="r" b="b"/>
              <a:pathLst>
                <a:path w="12676" h="54974" extrusionOk="0">
                  <a:moveTo>
                    <a:pt x="1" y="0"/>
                  </a:moveTo>
                  <a:cubicBezTo>
                    <a:pt x="2822" y="10196"/>
                    <a:pt x="5601" y="41979"/>
                    <a:pt x="2972" y="54974"/>
                  </a:cubicBezTo>
                  <a:lnTo>
                    <a:pt x="11436" y="54974"/>
                  </a:lnTo>
                  <a:cubicBezTo>
                    <a:pt x="7866" y="38345"/>
                    <a:pt x="12675" y="0"/>
                    <a:pt x="126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6576322" y="1795689"/>
              <a:ext cx="531681" cy="776056"/>
            </a:xfrm>
            <a:custGeom>
              <a:avLst/>
              <a:gdLst/>
              <a:ahLst/>
              <a:cxnLst/>
              <a:rect l="l" t="t" r="r" b="b"/>
              <a:pathLst>
                <a:path w="13809" h="20156" extrusionOk="0">
                  <a:moveTo>
                    <a:pt x="3399" y="0"/>
                  </a:moveTo>
                  <a:lnTo>
                    <a:pt x="1" y="8336"/>
                  </a:lnTo>
                  <a:cubicBezTo>
                    <a:pt x="6221" y="8336"/>
                    <a:pt x="13809" y="20156"/>
                    <a:pt x="13809" y="20156"/>
                  </a:cubicBezTo>
                  <a:lnTo>
                    <a:pt x="13809" y="2266"/>
                  </a:lnTo>
                  <a:cubicBezTo>
                    <a:pt x="13809" y="2266"/>
                    <a:pt x="10523" y="4409"/>
                    <a:pt x="7626" y="4409"/>
                  </a:cubicBezTo>
                  <a:cubicBezTo>
                    <a:pt x="5638" y="4409"/>
                    <a:pt x="3834" y="3400"/>
                    <a:pt x="3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6059538" y="1795689"/>
              <a:ext cx="530834" cy="776056"/>
            </a:xfrm>
            <a:custGeom>
              <a:avLst/>
              <a:gdLst/>
              <a:ahLst/>
              <a:cxnLst/>
              <a:rect l="l" t="t" r="r" b="b"/>
              <a:pathLst>
                <a:path w="13787" h="20156" extrusionOk="0">
                  <a:moveTo>
                    <a:pt x="10431" y="0"/>
                  </a:moveTo>
                  <a:cubicBezTo>
                    <a:pt x="9996" y="3400"/>
                    <a:pt x="8188" y="4409"/>
                    <a:pt x="6197" y="4409"/>
                  </a:cubicBezTo>
                  <a:cubicBezTo>
                    <a:pt x="3294" y="4409"/>
                    <a:pt x="0" y="2266"/>
                    <a:pt x="0" y="2266"/>
                  </a:cubicBezTo>
                  <a:lnTo>
                    <a:pt x="0" y="20156"/>
                  </a:lnTo>
                  <a:cubicBezTo>
                    <a:pt x="0" y="20156"/>
                    <a:pt x="7566" y="8336"/>
                    <a:pt x="13786" y="8336"/>
                  </a:cubicBezTo>
                  <a:lnTo>
                    <a:pt x="1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6060347" y="1882089"/>
              <a:ext cx="359652" cy="121013"/>
            </a:xfrm>
            <a:custGeom>
              <a:avLst/>
              <a:gdLst/>
              <a:ahLst/>
              <a:cxnLst/>
              <a:rect l="l" t="t" r="r" b="b"/>
              <a:pathLst>
                <a:path w="9341" h="3143" fill="none" extrusionOk="0">
                  <a:moveTo>
                    <a:pt x="0" y="0"/>
                  </a:moveTo>
                  <a:cubicBezTo>
                    <a:pt x="5558" y="3142"/>
                    <a:pt x="8614" y="2245"/>
                    <a:pt x="9341" y="642"/>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6104779" y="2156113"/>
              <a:ext cx="353106" cy="351451"/>
            </a:xfrm>
            <a:custGeom>
              <a:avLst/>
              <a:gdLst/>
              <a:ahLst/>
              <a:cxnLst/>
              <a:rect l="l" t="t" r="r" b="b"/>
              <a:pathLst>
                <a:path w="9171" h="9128" fill="none" extrusionOk="0">
                  <a:moveTo>
                    <a:pt x="1" y="9128"/>
                  </a:moveTo>
                  <a:cubicBezTo>
                    <a:pt x="2929" y="4297"/>
                    <a:pt x="5451" y="1903"/>
                    <a:pt x="9170" y="1"/>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6752472" y="1882089"/>
              <a:ext cx="354724" cy="121013"/>
            </a:xfrm>
            <a:custGeom>
              <a:avLst/>
              <a:gdLst/>
              <a:ahLst/>
              <a:cxnLst/>
              <a:rect l="l" t="t" r="r" b="b"/>
              <a:pathLst>
                <a:path w="9213" h="3143" fill="none" extrusionOk="0">
                  <a:moveTo>
                    <a:pt x="9212" y="0"/>
                  </a:moveTo>
                  <a:cubicBezTo>
                    <a:pt x="3655" y="3142"/>
                    <a:pt x="727" y="2458"/>
                    <a:pt x="0" y="855"/>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6706384" y="2156113"/>
              <a:ext cx="356379" cy="351451"/>
            </a:xfrm>
            <a:custGeom>
              <a:avLst/>
              <a:gdLst/>
              <a:ahLst/>
              <a:cxnLst/>
              <a:rect l="l" t="t" r="r" b="b"/>
              <a:pathLst>
                <a:path w="9256" h="9128" fill="none" extrusionOk="0">
                  <a:moveTo>
                    <a:pt x="0" y="1"/>
                  </a:moveTo>
                  <a:cubicBezTo>
                    <a:pt x="3719" y="1903"/>
                    <a:pt x="6327" y="4297"/>
                    <a:pt x="9255" y="9128"/>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5645557" y="3607819"/>
              <a:ext cx="279875" cy="209877"/>
            </a:xfrm>
            <a:custGeom>
              <a:avLst/>
              <a:gdLst/>
              <a:ahLst/>
              <a:cxnLst/>
              <a:rect l="l" t="t" r="r" b="b"/>
              <a:pathLst>
                <a:path w="7269" h="5451" fill="none" extrusionOk="0">
                  <a:moveTo>
                    <a:pt x="1" y="5451"/>
                  </a:moveTo>
                  <a:cubicBezTo>
                    <a:pt x="5900" y="3869"/>
                    <a:pt x="7268" y="1"/>
                    <a:pt x="7268" y="1"/>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6996887" y="3607819"/>
              <a:ext cx="280645" cy="209877"/>
            </a:xfrm>
            <a:custGeom>
              <a:avLst/>
              <a:gdLst/>
              <a:ahLst/>
              <a:cxnLst/>
              <a:rect l="l" t="t" r="r" b="b"/>
              <a:pathLst>
                <a:path w="7289" h="5451" fill="none" extrusionOk="0">
                  <a:moveTo>
                    <a:pt x="7289" y="5451"/>
                  </a:moveTo>
                  <a:cubicBezTo>
                    <a:pt x="1389" y="3869"/>
                    <a:pt x="0" y="1"/>
                    <a:pt x="0" y="1"/>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462777" y="115200"/>
              <a:ext cx="361307" cy="171221"/>
            </a:xfrm>
            <a:custGeom>
              <a:avLst/>
              <a:gdLst/>
              <a:ahLst/>
              <a:cxnLst/>
              <a:rect l="l" t="t" r="r" b="b"/>
              <a:pathLst>
                <a:path w="9384" h="4447" fill="none" extrusionOk="0">
                  <a:moveTo>
                    <a:pt x="8678" y="1"/>
                  </a:moveTo>
                  <a:cubicBezTo>
                    <a:pt x="9384" y="3100"/>
                    <a:pt x="3164" y="4446"/>
                    <a:pt x="0" y="2886"/>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413378" y="399928"/>
              <a:ext cx="378595" cy="178652"/>
            </a:xfrm>
            <a:custGeom>
              <a:avLst/>
              <a:gdLst/>
              <a:ahLst/>
              <a:cxnLst/>
              <a:rect l="l" t="t" r="r" b="b"/>
              <a:pathLst>
                <a:path w="9833" h="4640" fill="none" extrusionOk="0">
                  <a:moveTo>
                    <a:pt x="9085" y="1"/>
                  </a:moveTo>
                  <a:cubicBezTo>
                    <a:pt x="9833" y="3250"/>
                    <a:pt x="3314" y="4639"/>
                    <a:pt x="1" y="3015"/>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486649" y="870662"/>
              <a:ext cx="258429" cy="52710"/>
            </a:xfrm>
            <a:custGeom>
              <a:avLst/>
              <a:gdLst/>
              <a:ahLst/>
              <a:cxnLst/>
              <a:rect l="l" t="t" r="r" b="b"/>
              <a:pathLst>
                <a:path w="6712" h="1369" fill="none" extrusionOk="0">
                  <a:moveTo>
                    <a:pt x="6712" y="1"/>
                  </a:moveTo>
                  <a:cubicBezTo>
                    <a:pt x="5408" y="1176"/>
                    <a:pt x="1945" y="1369"/>
                    <a:pt x="0" y="599"/>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418345" y="999068"/>
              <a:ext cx="209069" cy="71615"/>
            </a:xfrm>
            <a:custGeom>
              <a:avLst/>
              <a:gdLst/>
              <a:ahLst/>
              <a:cxnLst/>
              <a:rect l="l" t="t" r="r" b="b"/>
              <a:pathLst>
                <a:path w="5430" h="1860" fill="none" extrusionOk="0">
                  <a:moveTo>
                    <a:pt x="5429" y="1347"/>
                  </a:moveTo>
                  <a:cubicBezTo>
                    <a:pt x="3890" y="1860"/>
                    <a:pt x="727" y="1796"/>
                    <a:pt x="0" y="0"/>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5399525" y="1404771"/>
              <a:ext cx="472387" cy="586817"/>
            </a:xfrm>
            <a:custGeom>
              <a:avLst/>
              <a:gdLst/>
              <a:ahLst/>
              <a:cxnLst/>
              <a:rect l="l" t="t" r="r" b="b"/>
              <a:pathLst>
                <a:path w="12269" h="15241" fill="none" extrusionOk="0">
                  <a:moveTo>
                    <a:pt x="12269" y="1"/>
                  </a:moveTo>
                  <a:cubicBezTo>
                    <a:pt x="2073" y="1796"/>
                    <a:pt x="0" y="9469"/>
                    <a:pt x="7631" y="14535"/>
                  </a:cubicBezTo>
                  <a:cubicBezTo>
                    <a:pt x="8678" y="15240"/>
                    <a:pt x="10110" y="14962"/>
                    <a:pt x="10837" y="13894"/>
                  </a:cubicBezTo>
                  <a:lnTo>
                    <a:pt x="10837" y="13894"/>
                  </a:lnTo>
                  <a:cubicBezTo>
                    <a:pt x="11499" y="12889"/>
                    <a:pt x="11286" y="11521"/>
                    <a:pt x="10324" y="10773"/>
                  </a:cubicBezTo>
                  <a:cubicBezTo>
                    <a:pt x="8763" y="9533"/>
                    <a:pt x="6797" y="7289"/>
                    <a:pt x="7246" y="3955"/>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033287" y="1822025"/>
              <a:ext cx="688848" cy="585970"/>
            </a:xfrm>
            <a:custGeom>
              <a:avLst/>
              <a:gdLst/>
              <a:ahLst/>
              <a:cxnLst/>
              <a:rect l="l" t="t" r="r" b="b"/>
              <a:pathLst>
                <a:path w="17891" h="15219" fill="none" extrusionOk="0">
                  <a:moveTo>
                    <a:pt x="10624" y="0"/>
                  </a:moveTo>
                  <a:cubicBezTo>
                    <a:pt x="1" y="3548"/>
                    <a:pt x="6712" y="11884"/>
                    <a:pt x="14685" y="14812"/>
                  </a:cubicBezTo>
                  <a:cubicBezTo>
                    <a:pt x="15817" y="15218"/>
                    <a:pt x="17057" y="14641"/>
                    <a:pt x="17485" y="13508"/>
                  </a:cubicBezTo>
                  <a:lnTo>
                    <a:pt x="17506" y="13466"/>
                  </a:lnTo>
                  <a:cubicBezTo>
                    <a:pt x="17891" y="12418"/>
                    <a:pt x="17420" y="11221"/>
                    <a:pt x="16416" y="10708"/>
                  </a:cubicBezTo>
                  <a:cubicBezTo>
                    <a:pt x="13872" y="9469"/>
                    <a:pt x="9491" y="6818"/>
                    <a:pt x="8251" y="3099"/>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4788872" y="2270505"/>
              <a:ext cx="869887" cy="563792"/>
            </a:xfrm>
            <a:custGeom>
              <a:avLst/>
              <a:gdLst/>
              <a:ahLst/>
              <a:cxnLst/>
              <a:rect l="l" t="t" r="r" b="b"/>
              <a:pathLst>
                <a:path w="22593" h="14643" fill="none" extrusionOk="0">
                  <a:moveTo>
                    <a:pt x="10025" y="1"/>
                  </a:moveTo>
                  <a:cubicBezTo>
                    <a:pt x="0" y="5793"/>
                    <a:pt x="7161" y="14086"/>
                    <a:pt x="20092" y="14578"/>
                  </a:cubicBezTo>
                  <a:cubicBezTo>
                    <a:pt x="21225" y="14642"/>
                    <a:pt x="22230" y="13830"/>
                    <a:pt x="22401" y="12718"/>
                  </a:cubicBezTo>
                  <a:lnTo>
                    <a:pt x="22401" y="12718"/>
                  </a:lnTo>
                  <a:cubicBezTo>
                    <a:pt x="22593" y="11521"/>
                    <a:pt x="21802" y="10367"/>
                    <a:pt x="20605" y="10175"/>
                  </a:cubicBezTo>
                  <a:cubicBezTo>
                    <a:pt x="16865" y="9512"/>
                    <a:pt x="9512" y="7674"/>
                    <a:pt x="8315" y="3506"/>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4657193" y="2804614"/>
              <a:ext cx="897070" cy="553897"/>
            </a:xfrm>
            <a:custGeom>
              <a:avLst/>
              <a:gdLst/>
              <a:ahLst/>
              <a:cxnLst/>
              <a:rect l="l" t="t" r="r" b="b"/>
              <a:pathLst>
                <a:path w="23299" h="14386" fill="none" extrusionOk="0">
                  <a:moveTo>
                    <a:pt x="8828" y="1"/>
                  </a:moveTo>
                  <a:cubicBezTo>
                    <a:pt x="1" y="7481"/>
                    <a:pt x="8508" y="14385"/>
                    <a:pt x="21332" y="12568"/>
                  </a:cubicBezTo>
                  <a:cubicBezTo>
                    <a:pt x="22465" y="12419"/>
                    <a:pt x="23298" y="11436"/>
                    <a:pt x="23277" y="10303"/>
                  </a:cubicBezTo>
                  <a:lnTo>
                    <a:pt x="23277" y="10303"/>
                  </a:lnTo>
                  <a:cubicBezTo>
                    <a:pt x="23256" y="9085"/>
                    <a:pt x="22251" y="8123"/>
                    <a:pt x="21033" y="8123"/>
                  </a:cubicBezTo>
                  <a:cubicBezTo>
                    <a:pt x="17250" y="8123"/>
                    <a:pt x="9683" y="7652"/>
                    <a:pt x="7759" y="3762"/>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4798729" y="3343652"/>
              <a:ext cx="746486" cy="451018"/>
            </a:xfrm>
            <a:custGeom>
              <a:avLst/>
              <a:gdLst/>
              <a:ahLst/>
              <a:cxnLst/>
              <a:rect l="l" t="t" r="r" b="b"/>
              <a:pathLst>
                <a:path w="19388" h="11714" fill="none" extrusionOk="0">
                  <a:moveTo>
                    <a:pt x="5131" y="1"/>
                  </a:moveTo>
                  <a:cubicBezTo>
                    <a:pt x="1" y="7887"/>
                    <a:pt x="9790" y="11713"/>
                    <a:pt x="16887" y="11200"/>
                  </a:cubicBezTo>
                  <a:cubicBezTo>
                    <a:pt x="18340" y="11094"/>
                    <a:pt x="19387" y="9790"/>
                    <a:pt x="19174" y="8358"/>
                  </a:cubicBezTo>
                  <a:lnTo>
                    <a:pt x="19174" y="8315"/>
                  </a:lnTo>
                  <a:cubicBezTo>
                    <a:pt x="18981" y="7011"/>
                    <a:pt x="17848" y="6092"/>
                    <a:pt x="16545" y="6178"/>
                  </a:cubicBezTo>
                  <a:cubicBezTo>
                    <a:pt x="13980" y="6306"/>
                    <a:pt x="9705" y="6113"/>
                    <a:pt x="6392" y="3805"/>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7266791" y="1419595"/>
              <a:ext cx="478201" cy="585161"/>
            </a:xfrm>
            <a:custGeom>
              <a:avLst/>
              <a:gdLst/>
              <a:ahLst/>
              <a:cxnLst/>
              <a:rect l="l" t="t" r="r" b="b"/>
              <a:pathLst>
                <a:path w="12420" h="15198" fill="none" extrusionOk="0">
                  <a:moveTo>
                    <a:pt x="1" y="0"/>
                  </a:moveTo>
                  <a:cubicBezTo>
                    <a:pt x="10218" y="1667"/>
                    <a:pt x="12419" y="9319"/>
                    <a:pt x="4874" y="14492"/>
                  </a:cubicBezTo>
                  <a:cubicBezTo>
                    <a:pt x="3805" y="15197"/>
                    <a:pt x="2373" y="14941"/>
                    <a:pt x="1668" y="13893"/>
                  </a:cubicBezTo>
                  <a:lnTo>
                    <a:pt x="1668" y="13893"/>
                  </a:lnTo>
                  <a:cubicBezTo>
                    <a:pt x="963" y="12889"/>
                    <a:pt x="1176" y="11521"/>
                    <a:pt x="2117" y="10751"/>
                  </a:cubicBezTo>
                  <a:cubicBezTo>
                    <a:pt x="3677" y="9490"/>
                    <a:pt x="5601" y="7225"/>
                    <a:pt x="5109" y="3890"/>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429734" y="1831882"/>
              <a:ext cx="683920" cy="587625"/>
            </a:xfrm>
            <a:custGeom>
              <a:avLst/>
              <a:gdLst/>
              <a:ahLst/>
              <a:cxnLst/>
              <a:rect l="l" t="t" r="r" b="b"/>
              <a:pathLst>
                <a:path w="17763" h="15262" fill="none" extrusionOk="0">
                  <a:moveTo>
                    <a:pt x="7097" y="1"/>
                  </a:moveTo>
                  <a:cubicBezTo>
                    <a:pt x="17763" y="3378"/>
                    <a:pt x="11180" y="11820"/>
                    <a:pt x="3250" y="14855"/>
                  </a:cubicBezTo>
                  <a:cubicBezTo>
                    <a:pt x="2117" y="15262"/>
                    <a:pt x="856" y="14706"/>
                    <a:pt x="428" y="13594"/>
                  </a:cubicBezTo>
                  <a:lnTo>
                    <a:pt x="407" y="13552"/>
                  </a:lnTo>
                  <a:cubicBezTo>
                    <a:pt x="1" y="12504"/>
                    <a:pt x="450" y="11286"/>
                    <a:pt x="1454" y="10773"/>
                  </a:cubicBezTo>
                  <a:cubicBezTo>
                    <a:pt x="3976" y="9491"/>
                    <a:pt x="8337" y="6776"/>
                    <a:pt x="9512" y="3057"/>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498885" y="2275472"/>
              <a:ext cx="866614" cy="570338"/>
            </a:xfrm>
            <a:custGeom>
              <a:avLst/>
              <a:gdLst/>
              <a:ahLst/>
              <a:cxnLst/>
              <a:rect l="l" t="t" r="r" b="b"/>
              <a:pathLst>
                <a:path w="22508" h="14813" fill="none" extrusionOk="0">
                  <a:moveTo>
                    <a:pt x="12397" y="0"/>
                  </a:moveTo>
                  <a:cubicBezTo>
                    <a:pt x="22507" y="5643"/>
                    <a:pt x="15475" y="14064"/>
                    <a:pt x="2544" y="14727"/>
                  </a:cubicBezTo>
                  <a:cubicBezTo>
                    <a:pt x="1411" y="14812"/>
                    <a:pt x="406" y="14000"/>
                    <a:pt x="214" y="12889"/>
                  </a:cubicBezTo>
                  <a:lnTo>
                    <a:pt x="214" y="12889"/>
                  </a:lnTo>
                  <a:cubicBezTo>
                    <a:pt x="0" y="11692"/>
                    <a:pt x="791" y="10537"/>
                    <a:pt x="1988" y="10324"/>
                  </a:cubicBezTo>
                  <a:cubicBezTo>
                    <a:pt x="5686" y="9597"/>
                    <a:pt x="13017" y="7673"/>
                    <a:pt x="14171" y="3484"/>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621" y="2807926"/>
              <a:ext cx="894606" cy="553050"/>
            </a:xfrm>
            <a:custGeom>
              <a:avLst/>
              <a:gdLst/>
              <a:ahLst/>
              <a:cxnLst/>
              <a:rect l="l" t="t" r="r" b="b"/>
              <a:pathLst>
                <a:path w="23235" h="14364" fill="none" extrusionOk="0">
                  <a:moveTo>
                    <a:pt x="14300" y="0"/>
                  </a:moveTo>
                  <a:cubicBezTo>
                    <a:pt x="23234" y="7353"/>
                    <a:pt x="14813" y="14363"/>
                    <a:pt x="1967" y="12739"/>
                  </a:cubicBezTo>
                  <a:cubicBezTo>
                    <a:pt x="834" y="12589"/>
                    <a:pt x="1" y="11628"/>
                    <a:pt x="1" y="10495"/>
                  </a:cubicBezTo>
                  <a:lnTo>
                    <a:pt x="1" y="10495"/>
                  </a:lnTo>
                  <a:cubicBezTo>
                    <a:pt x="1" y="9276"/>
                    <a:pt x="984" y="8293"/>
                    <a:pt x="2202" y="8272"/>
                  </a:cubicBezTo>
                  <a:cubicBezTo>
                    <a:pt x="5985" y="8229"/>
                    <a:pt x="13530" y="7652"/>
                    <a:pt x="15411" y="3741"/>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27253" y="3346117"/>
              <a:ext cx="744831" cy="454329"/>
            </a:xfrm>
            <a:custGeom>
              <a:avLst/>
              <a:gdLst/>
              <a:ahLst/>
              <a:cxnLst/>
              <a:rect l="l" t="t" r="r" b="b"/>
              <a:pathLst>
                <a:path w="19345" h="11800" fill="none" extrusionOk="0">
                  <a:moveTo>
                    <a:pt x="14108" y="1"/>
                  </a:moveTo>
                  <a:cubicBezTo>
                    <a:pt x="19344" y="7823"/>
                    <a:pt x="9619" y="11799"/>
                    <a:pt x="2501" y="11372"/>
                  </a:cubicBezTo>
                  <a:cubicBezTo>
                    <a:pt x="1069" y="11286"/>
                    <a:pt x="1" y="10004"/>
                    <a:pt x="172" y="8572"/>
                  </a:cubicBezTo>
                  <a:lnTo>
                    <a:pt x="172" y="8507"/>
                  </a:lnTo>
                  <a:cubicBezTo>
                    <a:pt x="343" y="7225"/>
                    <a:pt x="1475" y="6263"/>
                    <a:pt x="2779" y="6327"/>
                  </a:cubicBezTo>
                  <a:cubicBezTo>
                    <a:pt x="5366" y="6434"/>
                    <a:pt x="9619" y="6178"/>
                    <a:pt x="12911" y="3805"/>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6924463" y="1089588"/>
              <a:ext cx="64222" cy="64222"/>
            </a:xfrm>
            <a:custGeom>
              <a:avLst/>
              <a:gdLst/>
              <a:ahLst/>
              <a:cxnLst/>
              <a:rect l="l" t="t" r="r" b="b"/>
              <a:pathLst>
                <a:path w="1668" h="1668" extrusionOk="0">
                  <a:moveTo>
                    <a:pt x="1667" y="727"/>
                  </a:moveTo>
                  <a:cubicBezTo>
                    <a:pt x="1667" y="1347"/>
                    <a:pt x="898" y="1667"/>
                    <a:pt x="449" y="1219"/>
                  </a:cubicBezTo>
                  <a:cubicBezTo>
                    <a:pt x="0" y="770"/>
                    <a:pt x="321" y="0"/>
                    <a:pt x="962" y="0"/>
                  </a:cubicBezTo>
                  <a:cubicBezTo>
                    <a:pt x="1347" y="0"/>
                    <a:pt x="1667" y="321"/>
                    <a:pt x="1667"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5925395" y="3941099"/>
              <a:ext cx="66686" cy="66725"/>
            </a:xfrm>
            <a:custGeom>
              <a:avLst/>
              <a:gdLst/>
              <a:ahLst/>
              <a:cxnLst/>
              <a:rect l="l" t="t" r="r" b="b"/>
              <a:pathLst>
                <a:path w="1732" h="1733" extrusionOk="0">
                  <a:moveTo>
                    <a:pt x="1731" y="856"/>
                  </a:moveTo>
                  <a:cubicBezTo>
                    <a:pt x="1731" y="1348"/>
                    <a:pt x="1347" y="1732"/>
                    <a:pt x="876" y="1732"/>
                  </a:cubicBezTo>
                  <a:cubicBezTo>
                    <a:pt x="385" y="1732"/>
                    <a:pt x="0" y="1348"/>
                    <a:pt x="0" y="856"/>
                  </a:cubicBezTo>
                  <a:cubicBezTo>
                    <a:pt x="0" y="386"/>
                    <a:pt x="385" y="1"/>
                    <a:pt x="876" y="1"/>
                  </a:cubicBezTo>
                  <a:cubicBezTo>
                    <a:pt x="1347" y="1"/>
                    <a:pt x="1731" y="386"/>
                    <a:pt x="1731" y="8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5869412" y="3044910"/>
              <a:ext cx="91405" cy="78930"/>
            </a:xfrm>
            <a:custGeom>
              <a:avLst/>
              <a:gdLst/>
              <a:ahLst/>
              <a:cxnLst/>
              <a:rect l="l" t="t" r="r" b="b"/>
              <a:pathLst>
                <a:path w="2374" h="2050" extrusionOk="0">
                  <a:moveTo>
                    <a:pt x="1369" y="1"/>
                  </a:moveTo>
                  <a:cubicBezTo>
                    <a:pt x="450" y="1"/>
                    <a:pt x="1" y="1112"/>
                    <a:pt x="642" y="1753"/>
                  </a:cubicBezTo>
                  <a:cubicBezTo>
                    <a:pt x="847" y="1959"/>
                    <a:pt x="1098" y="2050"/>
                    <a:pt x="1345" y="2050"/>
                  </a:cubicBezTo>
                  <a:cubicBezTo>
                    <a:pt x="1869" y="2050"/>
                    <a:pt x="2373" y="1637"/>
                    <a:pt x="2373" y="1027"/>
                  </a:cubicBezTo>
                  <a:cubicBezTo>
                    <a:pt x="2373" y="471"/>
                    <a:pt x="1924" y="1"/>
                    <a:pt x="1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107159" y="1504647"/>
              <a:ext cx="74926" cy="64761"/>
            </a:xfrm>
            <a:custGeom>
              <a:avLst/>
              <a:gdLst/>
              <a:ahLst/>
              <a:cxnLst/>
              <a:rect l="l" t="t" r="r" b="b"/>
              <a:pathLst>
                <a:path w="1946" h="1682" extrusionOk="0">
                  <a:moveTo>
                    <a:pt x="1100" y="0"/>
                  </a:moveTo>
                  <a:cubicBezTo>
                    <a:pt x="895" y="0"/>
                    <a:pt x="685" y="77"/>
                    <a:pt x="513" y="249"/>
                  </a:cubicBezTo>
                  <a:cubicBezTo>
                    <a:pt x="0" y="762"/>
                    <a:pt x="364" y="1681"/>
                    <a:pt x="1112" y="1681"/>
                  </a:cubicBezTo>
                  <a:cubicBezTo>
                    <a:pt x="1582" y="1681"/>
                    <a:pt x="1945" y="1297"/>
                    <a:pt x="1945" y="848"/>
                  </a:cubicBezTo>
                  <a:cubicBezTo>
                    <a:pt x="1945" y="341"/>
                    <a:pt x="1533" y="0"/>
                    <a:pt x="1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5682597" y="2496054"/>
              <a:ext cx="53557" cy="46087"/>
            </a:xfrm>
            <a:custGeom>
              <a:avLst/>
              <a:gdLst/>
              <a:ahLst/>
              <a:cxnLst/>
              <a:rect l="l" t="t" r="r" b="b"/>
              <a:pathLst>
                <a:path w="1391" h="1197" extrusionOk="0">
                  <a:moveTo>
                    <a:pt x="781" y="1"/>
                  </a:moveTo>
                  <a:cubicBezTo>
                    <a:pt x="636" y="1"/>
                    <a:pt x="488" y="53"/>
                    <a:pt x="364" y="170"/>
                  </a:cubicBezTo>
                  <a:cubicBezTo>
                    <a:pt x="1" y="555"/>
                    <a:pt x="257" y="1196"/>
                    <a:pt x="792" y="1196"/>
                  </a:cubicBezTo>
                  <a:cubicBezTo>
                    <a:pt x="1112" y="1196"/>
                    <a:pt x="1390" y="918"/>
                    <a:pt x="1390" y="598"/>
                  </a:cubicBezTo>
                  <a:cubicBezTo>
                    <a:pt x="1376" y="235"/>
                    <a:pt x="1086" y="1"/>
                    <a:pt x="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116207" y="3504132"/>
              <a:ext cx="87285" cy="74502"/>
            </a:xfrm>
            <a:custGeom>
              <a:avLst/>
              <a:gdLst/>
              <a:ahLst/>
              <a:cxnLst/>
              <a:rect l="l" t="t" r="r" b="b"/>
              <a:pathLst>
                <a:path w="2267" h="1935" extrusionOk="0">
                  <a:moveTo>
                    <a:pt x="1304" y="0"/>
                  </a:moveTo>
                  <a:cubicBezTo>
                    <a:pt x="428" y="0"/>
                    <a:pt x="0" y="1026"/>
                    <a:pt x="620" y="1646"/>
                  </a:cubicBezTo>
                  <a:cubicBezTo>
                    <a:pt x="813" y="1846"/>
                    <a:pt x="1052" y="1935"/>
                    <a:pt x="1288" y="1935"/>
                  </a:cubicBezTo>
                  <a:cubicBezTo>
                    <a:pt x="1785" y="1935"/>
                    <a:pt x="2266" y="1542"/>
                    <a:pt x="2266" y="962"/>
                  </a:cubicBezTo>
                  <a:cubicBezTo>
                    <a:pt x="2266" y="428"/>
                    <a:pt x="1839" y="0"/>
                    <a:pt x="1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6074323" y="1662354"/>
              <a:ext cx="69189" cy="69150"/>
            </a:xfrm>
            <a:custGeom>
              <a:avLst/>
              <a:gdLst/>
              <a:ahLst/>
              <a:cxnLst/>
              <a:rect l="l" t="t" r="r" b="b"/>
              <a:pathLst>
                <a:path w="1797" h="1796" extrusionOk="0">
                  <a:moveTo>
                    <a:pt x="899" y="1"/>
                  </a:moveTo>
                  <a:cubicBezTo>
                    <a:pt x="386" y="1"/>
                    <a:pt x="1" y="407"/>
                    <a:pt x="1" y="898"/>
                  </a:cubicBezTo>
                  <a:cubicBezTo>
                    <a:pt x="1" y="1411"/>
                    <a:pt x="386" y="1796"/>
                    <a:pt x="899" y="1796"/>
                  </a:cubicBezTo>
                  <a:cubicBezTo>
                    <a:pt x="1390" y="1796"/>
                    <a:pt x="1796" y="1411"/>
                    <a:pt x="1796" y="898"/>
                  </a:cubicBezTo>
                  <a:cubicBezTo>
                    <a:pt x="1796" y="407"/>
                    <a:pt x="1390" y="1"/>
                    <a:pt x="8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5265382" y="1714218"/>
              <a:ext cx="69959" cy="68342"/>
            </a:xfrm>
            <a:custGeom>
              <a:avLst/>
              <a:gdLst/>
              <a:ahLst/>
              <a:cxnLst/>
              <a:rect l="l" t="t" r="r" b="b"/>
              <a:pathLst>
                <a:path w="1817" h="1775" extrusionOk="0">
                  <a:moveTo>
                    <a:pt x="1731" y="513"/>
                  </a:moveTo>
                  <a:cubicBezTo>
                    <a:pt x="1710" y="406"/>
                    <a:pt x="1646" y="299"/>
                    <a:pt x="1560" y="235"/>
                  </a:cubicBezTo>
                  <a:lnTo>
                    <a:pt x="1389" y="107"/>
                  </a:lnTo>
                  <a:cubicBezTo>
                    <a:pt x="1283" y="43"/>
                    <a:pt x="1133" y="0"/>
                    <a:pt x="1005" y="0"/>
                  </a:cubicBezTo>
                  <a:lnTo>
                    <a:pt x="791" y="22"/>
                  </a:lnTo>
                  <a:cubicBezTo>
                    <a:pt x="663" y="64"/>
                    <a:pt x="534" y="128"/>
                    <a:pt x="428" y="235"/>
                  </a:cubicBezTo>
                  <a:cubicBezTo>
                    <a:pt x="385" y="299"/>
                    <a:pt x="321" y="363"/>
                    <a:pt x="257" y="406"/>
                  </a:cubicBezTo>
                  <a:cubicBezTo>
                    <a:pt x="171" y="492"/>
                    <a:pt x="107" y="577"/>
                    <a:pt x="86" y="684"/>
                  </a:cubicBezTo>
                  <a:cubicBezTo>
                    <a:pt x="0" y="876"/>
                    <a:pt x="0" y="1090"/>
                    <a:pt x="86" y="1283"/>
                  </a:cubicBezTo>
                  <a:cubicBezTo>
                    <a:pt x="107" y="1389"/>
                    <a:pt x="171" y="1475"/>
                    <a:pt x="257" y="1539"/>
                  </a:cubicBezTo>
                  <a:lnTo>
                    <a:pt x="428" y="1689"/>
                  </a:lnTo>
                  <a:cubicBezTo>
                    <a:pt x="556" y="1753"/>
                    <a:pt x="684" y="1774"/>
                    <a:pt x="834" y="1774"/>
                  </a:cubicBezTo>
                  <a:lnTo>
                    <a:pt x="1026" y="1753"/>
                  </a:lnTo>
                  <a:cubicBezTo>
                    <a:pt x="1154" y="1710"/>
                    <a:pt x="1283" y="1646"/>
                    <a:pt x="1389" y="1539"/>
                  </a:cubicBezTo>
                  <a:lnTo>
                    <a:pt x="1560" y="1368"/>
                  </a:lnTo>
                  <a:cubicBezTo>
                    <a:pt x="1646" y="1304"/>
                    <a:pt x="1710" y="1197"/>
                    <a:pt x="1731" y="1112"/>
                  </a:cubicBezTo>
                  <a:cubicBezTo>
                    <a:pt x="1796" y="1005"/>
                    <a:pt x="1817" y="898"/>
                    <a:pt x="1796" y="812"/>
                  </a:cubicBezTo>
                  <a:cubicBezTo>
                    <a:pt x="1817" y="705"/>
                    <a:pt x="1796" y="599"/>
                    <a:pt x="1731" y="5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7325238" y="3906562"/>
              <a:ext cx="133334" cy="102917"/>
            </a:xfrm>
            <a:custGeom>
              <a:avLst/>
              <a:gdLst/>
              <a:ahLst/>
              <a:cxnLst/>
              <a:rect l="l" t="t" r="r" b="b"/>
              <a:pathLst>
                <a:path w="3463" h="2673" extrusionOk="0">
                  <a:moveTo>
                    <a:pt x="1732" y="0"/>
                  </a:moveTo>
                  <a:cubicBezTo>
                    <a:pt x="22" y="0"/>
                    <a:pt x="0" y="2672"/>
                    <a:pt x="1732" y="2672"/>
                  </a:cubicBezTo>
                  <a:cubicBezTo>
                    <a:pt x="3463" y="2672"/>
                    <a:pt x="3463" y="0"/>
                    <a:pt x="1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6880840" y="4191289"/>
              <a:ext cx="79854" cy="61758"/>
            </a:xfrm>
            <a:custGeom>
              <a:avLst/>
              <a:gdLst/>
              <a:ahLst/>
              <a:cxnLst/>
              <a:rect l="l" t="t" r="r" b="b"/>
              <a:pathLst>
                <a:path w="2074" h="1604" extrusionOk="0">
                  <a:moveTo>
                    <a:pt x="1026" y="1"/>
                  </a:moveTo>
                  <a:cubicBezTo>
                    <a:pt x="0" y="1"/>
                    <a:pt x="0" y="1604"/>
                    <a:pt x="1026" y="1604"/>
                  </a:cubicBezTo>
                  <a:cubicBezTo>
                    <a:pt x="2074" y="1604"/>
                    <a:pt x="2052" y="1"/>
                    <a:pt x="1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6284202" y="4440633"/>
              <a:ext cx="79854" cy="61758"/>
            </a:xfrm>
            <a:custGeom>
              <a:avLst/>
              <a:gdLst/>
              <a:ahLst/>
              <a:cxnLst/>
              <a:rect l="l" t="t" r="r" b="b"/>
              <a:pathLst>
                <a:path w="2074" h="1604" extrusionOk="0">
                  <a:moveTo>
                    <a:pt x="1026" y="1"/>
                  </a:moveTo>
                  <a:cubicBezTo>
                    <a:pt x="0" y="1"/>
                    <a:pt x="0" y="1604"/>
                    <a:pt x="1026" y="1604"/>
                  </a:cubicBezTo>
                  <a:cubicBezTo>
                    <a:pt x="2073" y="1604"/>
                    <a:pt x="2052" y="1"/>
                    <a:pt x="1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5812621" y="4354233"/>
              <a:ext cx="106228" cy="82357"/>
            </a:xfrm>
            <a:custGeom>
              <a:avLst/>
              <a:gdLst/>
              <a:ahLst/>
              <a:cxnLst/>
              <a:rect l="l" t="t" r="r" b="b"/>
              <a:pathLst>
                <a:path w="2759" h="2139" extrusionOk="0">
                  <a:moveTo>
                    <a:pt x="1390" y="1"/>
                  </a:moveTo>
                  <a:cubicBezTo>
                    <a:pt x="1" y="1"/>
                    <a:pt x="1" y="2138"/>
                    <a:pt x="1390" y="2138"/>
                  </a:cubicBezTo>
                  <a:cubicBezTo>
                    <a:pt x="2758" y="2138"/>
                    <a:pt x="2758" y="1"/>
                    <a:pt x="1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5071982" y="3802027"/>
              <a:ext cx="61758" cy="69189"/>
            </a:xfrm>
            <a:custGeom>
              <a:avLst/>
              <a:gdLst/>
              <a:ahLst/>
              <a:cxnLst/>
              <a:rect l="l" t="t" r="r" b="b"/>
              <a:pathLst>
                <a:path w="1604" h="1797" extrusionOk="0">
                  <a:moveTo>
                    <a:pt x="1539" y="514"/>
                  </a:moveTo>
                  <a:cubicBezTo>
                    <a:pt x="1496" y="407"/>
                    <a:pt x="1454" y="321"/>
                    <a:pt x="1368" y="257"/>
                  </a:cubicBezTo>
                  <a:cubicBezTo>
                    <a:pt x="1283" y="172"/>
                    <a:pt x="1197" y="108"/>
                    <a:pt x="1090" y="86"/>
                  </a:cubicBezTo>
                  <a:cubicBezTo>
                    <a:pt x="1005" y="22"/>
                    <a:pt x="898" y="1"/>
                    <a:pt x="791" y="22"/>
                  </a:cubicBezTo>
                  <a:lnTo>
                    <a:pt x="599" y="44"/>
                  </a:lnTo>
                  <a:cubicBezTo>
                    <a:pt x="449" y="65"/>
                    <a:pt x="342" y="150"/>
                    <a:pt x="235" y="236"/>
                  </a:cubicBezTo>
                  <a:cubicBezTo>
                    <a:pt x="193" y="300"/>
                    <a:pt x="150" y="364"/>
                    <a:pt x="107" y="407"/>
                  </a:cubicBezTo>
                  <a:cubicBezTo>
                    <a:pt x="43" y="535"/>
                    <a:pt x="0" y="685"/>
                    <a:pt x="0" y="813"/>
                  </a:cubicBezTo>
                  <a:lnTo>
                    <a:pt x="0" y="984"/>
                  </a:lnTo>
                  <a:cubicBezTo>
                    <a:pt x="0" y="1091"/>
                    <a:pt x="22" y="1198"/>
                    <a:pt x="64" y="1283"/>
                  </a:cubicBezTo>
                  <a:cubicBezTo>
                    <a:pt x="193" y="1582"/>
                    <a:pt x="470" y="1796"/>
                    <a:pt x="791" y="1796"/>
                  </a:cubicBezTo>
                  <a:lnTo>
                    <a:pt x="1005" y="1775"/>
                  </a:lnTo>
                  <a:cubicBezTo>
                    <a:pt x="1133" y="1732"/>
                    <a:pt x="1261" y="1668"/>
                    <a:pt x="1368" y="1561"/>
                  </a:cubicBezTo>
                  <a:cubicBezTo>
                    <a:pt x="1411" y="1497"/>
                    <a:pt x="1454" y="1454"/>
                    <a:pt x="1496" y="1390"/>
                  </a:cubicBezTo>
                  <a:cubicBezTo>
                    <a:pt x="1560" y="1262"/>
                    <a:pt x="1603" y="1134"/>
                    <a:pt x="1603" y="984"/>
                  </a:cubicBezTo>
                  <a:lnTo>
                    <a:pt x="1603" y="813"/>
                  </a:lnTo>
                  <a:cubicBezTo>
                    <a:pt x="1603" y="706"/>
                    <a:pt x="1582" y="599"/>
                    <a:pt x="1539" y="5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6320394" y="1366923"/>
              <a:ext cx="62605" cy="69150"/>
            </a:xfrm>
            <a:custGeom>
              <a:avLst/>
              <a:gdLst/>
              <a:ahLst/>
              <a:cxnLst/>
              <a:rect l="l" t="t" r="r" b="b"/>
              <a:pathLst>
                <a:path w="1626" h="1796" extrusionOk="0">
                  <a:moveTo>
                    <a:pt x="1540" y="513"/>
                  </a:moveTo>
                  <a:cubicBezTo>
                    <a:pt x="1518" y="406"/>
                    <a:pt x="1454" y="321"/>
                    <a:pt x="1369" y="235"/>
                  </a:cubicBezTo>
                  <a:cubicBezTo>
                    <a:pt x="1304" y="171"/>
                    <a:pt x="1219" y="107"/>
                    <a:pt x="1112" y="86"/>
                  </a:cubicBezTo>
                  <a:cubicBezTo>
                    <a:pt x="1027" y="22"/>
                    <a:pt x="920" y="0"/>
                    <a:pt x="813" y="22"/>
                  </a:cubicBezTo>
                  <a:lnTo>
                    <a:pt x="599" y="43"/>
                  </a:lnTo>
                  <a:cubicBezTo>
                    <a:pt x="471" y="64"/>
                    <a:pt x="343" y="150"/>
                    <a:pt x="236" y="235"/>
                  </a:cubicBezTo>
                  <a:lnTo>
                    <a:pt x="108" y="406"/>
                  </a:lnTo>
                  <a:cubicBezTo>
                    <a:pt x="43" y="535"/>
                    <a:pt x="1" y="663"/>
                    <a:pt x="1" y="813"/>
                  </a:cubicBezTo>
                  <a:lnTo>
                    <a:pt x="1" y="984"/>
                  </a:lnTo>
                  <a:cubicBezTo>
                    <a:pt x="1" y="1090"/>
                    <a:pt x="22" y="1197"/>
                    <a:pt x="65" y="1283"/>
                  </a:cubicBezTo>
                  <a:cubicBezTo>
                    <a:pt x="108" y="1390"/>
                    <a:pt x="172" y="1497"/>
                    <a:pt x="236" y="1561"/>
                  </a:cubicBezTo>
                  <a:cubicBezTo>
                    <a:pt x="321" y="1646"/>
                    <a:pt x="407" y="1689"/>
                    <a:pt x="514" y="1732"/>
                  </a:cubicBezTo>
                  <a:cubicBezTo>
                    <a:pt x="599" y="1774"/>
                    <a:pt x="706" y="1796"/>
                    <a:pt x="813" y="1796"/>
                  </a:cubicBezTo>
                  <a:lnTo>
                    <a:pt x="1005" y="1774"/>
                  </a:lnTo>
                  <a:cubicBezTo>
                    <a:pt x="1155" y="1732"/>
                    <a:pt x="1283" y="1668"/>
                    <a:pt x="1369" y="1561"/>
                  </a:cubicBezTo>
                  <a:lnTo>
                    <a:pt x="1518" y="1390"/>
                  </a:lnTo>
                  <a:cubicBezTo>
                    <a:pt x="1582" y="1261"/>
                    <a:pt x="1604" y="1133"/>
                    <a:pt x="1604" y="984"/>
                  </a:cubicBezTo>
                  <a:lnTo>
                    <a:pt x="1604" y="813"/>
                  </a:lnTo>
                  <a:cubicBezTo>
                    <a:pt x="1625" y="706"/>
                    <a:pt x="1582" y="599"/>
                    <a:pt x="1540" y="5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6290786" y="718422"/>
              <a:ext cx="52710" cy="41198"/>
            </a:xfrm>
            <a:custGeom>
              <a:avLst/>
              <a:gdLst/>
              <a:ahLst/>
              <a:cxnLst/>
              <a:rect l="l" t="t" r="r" b="b"/>
              <a:pathLst>
                <a:path w="1369" h="1070" extrusionOk="0">
                  <a:moveTo>
                    <a:pt x="684" y="1"/>
                  </a:moveTo>
                  <a:cubicBezTo>
                    <a:pt x="0" y="1"/>
                    <a:pt x="0" y="1069"/>
                    <a:pt x="684" y="1069"/>
                  </a:cubicBezTo>
                  <a:cubicBezTo>
                    <a:pt x="1368" y="1069"/>
                    <a:pt x="1368" y="1"/>
                    <a:pt x="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6825704" y="335744"/>
              <a:ext cx="93022" cy="71653"/>
            </a:xfrm>
            <a:custGeom>
              <a:avLst/>
              <a:gdLst/>
              <a:ahLst/>
              <a:cxnLst/>
              <a:rect l="l" t="t" r="r" b="b"/>
              <a:pathLst>
                <a:path w="2416" h="1861" extrusionOk="0">
                  <a:moveTo>
                    <a:pt x="1197" y="1"/>
                  </a:moveTo>
                  <a:cubicBezTo>
                    <a:pt x="0" y="1"/>
                    <a:pt x="0" y="1860"/>
                    <a:pt x="1197" y="1860"/>
                  </a:cubicBezTo>
                  <a:cubicBezTo>
                    <a:pt x="2416" y="1860"/>
                    <a:pt x="2416" y="1"/>
                    <a:pt x="1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6063620" y="1048429"/>
              <a:ext cx="132564" cy="102917"/>
            </a:xfrm>
            <a:custGeom>
              <a:avLst/>
              <a:gdLst/>
              <a:ahLst/>
              <a:cxnLst/>
              <a:rect l="l" t="t" r="r" b="b"/>
              <a:pathLst>
                <a:path w="3443" h="2673" extrusionOk="0">
                  <a:moveTo>
                    <a:pt x="1711" y="1"/>
                  </a:moveTo>
                  <a:cubicBezTo>
                    <a:pt x="1" y="1"/>
                    <a:pt x="1" y="2672"/>
                    <a:pt x="1711" y="2672"/>
                  </a:cubicBezTo>
                  <a:cubicBezTo>
                    <a:pt x="3442" y="2672"/>
                    <a:pt x="3442" y="1"/>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012519" y="729126"/>
              <a:ext cx="79854" cy="61758"/>
            </a:xfrm>
            <a:custGeom>
              <a:avLst/>
              <a:gdLst/>
              <a:ahLst/>
              <a:cxnLst/>
              <a:rect l="l" t="t" r="r" b="b"/>
              <a:pathLst>
                <a:path w="2074" h="1604" extrusionOk="0">
                  <a:moveTo>
                    <a:pt x="1048" y="1"/>
                  </a:moveTo>
                  <a:cubicBezTo>
                    <a:pt x="0" y="1"/>
                    <a:pt x="0" y="1604"/>
                    <a:pt x="1048" y="1604"/>
                  </a:cubicBezTo>
                  <a:cubicBezTo>
                    <a:pt x="2074" y="1604"/>
                    <a:pt x="2074" y="1"/>
                    <a:pt x="1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6776305" y="1745482"/>
              <a:ext cx="52710" cy="41198"/>
            </a:xfrm>
            <a:custGeom>
              <a:avLst/>
              <a:gdLst/>
              <a:ahLst/>
              <a:cxnLst/>
              <a:rect l="l" t="t" r="r" b="b"/>
              <a:pathLst>
                <a:path w="1369" h="1070" extrusionOk="0">
                  <a:moveTo>
                    <a:pt x="685" y="0"/>
                  </a:moveTo>
                  <a:cubicBezTo>
                    <a:pt x="1" y="0"/>
                    <a:pt x="1" y="1069"/>
                    <a:pt x="685" y="1069"/>
                  </a:cubicBezTo>
                  <a:cubicBezTo>
                    <a:pt x="1369" y="1069"/>
                    <a:pt x="1369" y="0"/>
                    <a:pt x="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6646281" y="2802959"/>
              <a:ext cx="62605" cy="69189"/>
            </a:xfrm>
            <a:custGeom>
              <a:avLst/>
              <a:gdLst/>
              <a:ahLst/>
              <a:cxnLst/>
              <a:rect l="l" t="t" r="r" b="b"/>
              <a:pathLst>
                <a:path w="1626" h="1797" extrusionOk="0">
                  <a:moveTo>
                    <a:pt x="1561" y="514"/>
                  </a:moveTo>
                  <a:cubicBezTo>
                    <a:pt x="1518" y="407"/>
                    <a:pt x="1454" y="321"/>
                    <a:pt x="1390" y="257"/>
                  </a:cubicBezTo>
                  <a:cubicBezTo>
                    <a:pt x="1305" y="172"/>
                    <a:pt x="1219" y="108"/>
                    <a:pt x="1112" y="86"/>
                  </a:cubicBezTo>
                  <a:cubicBezTo>
                    <a:pt x="1027" y="22"/>
                    <a:pt x="920" y="1"/>
                    <a:pt x="813" y="22"/>
                  </a:cubicBezTo>
                  <a:lnTo>
                    <a:pt x="621" y="44"/>
                  </a:lnTo>
                  <a:cubicBezTo>
                    <a:pt x="471" y="65"/>
                    <a:pt x="343" y="150"/>
                    <a:pt x="257" y="257"/>
                  </a:cubicBezTo>
                  <a:lnTo>
                    <a:pt x="129" y="428"/>
                  </a:lnTo>
                  <a:cubicBezTo>
                    <a:pt x="44" y="535"/>
                    <a:pt x="22" y="685"/>
                    <a:pt x="22" y="813"/>
                  </a:cubicBezTo>
                  <a:lnTo>
                    <a:pt x="22" y="984"/>
                  </a:lnTo>
                  <a:cubicBezTo>
                    <a:pt x="1" y="1091"/>
                    <a:pt x="22" y="1198"/>
                    <a:pt x="86" y="1305"/>
                  </a:cubicBezTo>
                  <a:cubicBezTo>
                    <a:pt x="150" y="1497"/>
                    <a:pt x="300" y="1668"/>
                    <a:pt x="514" y="1732"/>
                  </a:cubicBezTo>
                  <a:cubicBezTo>
                    <a:pt x="599" y="1775"/>
                    <a:pt x="706" y="1796"/>
                    <a:pt x="813" y="1796"/>
                  </a:cubicBezTo>
                  <a:lnTo>
                    <a:pt x="1027" y="1775"/>
                  </a:lnTo>
                  <a:cubicBezTo>
                    <a:pt x="1155" y="1732"/>
                    <a:pt x="1283" y="1668"/>
                    <a:pt x="1390" y="1561"/>
                  </a:cubicBezTo>
                  <a:lnTo>
                    <a:pt x="1518" y="1390"/>
                  </a:lnTo>
                  <a:cubicBezTo>
                    <a:pt x="1582" y="1262"/>
                    <a:pt x="1625" y="1134"/>
                    <a:pt x="1625" y="984"/>
                  </a:cubicBezTo>
                  <a:lnTo>
                    <a:pt x="1625" y="813"/>
                  </a:lnTo>
                  <a:cubicBezTo>
                    <a:pt x="1625" y="706"/>
                    <a:pt x="1604" y="599"/>
                    <a:pt x="1561" y="5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6519569" y="3264645"/>
              <a:ext cx="52710" cy="41198"/>
            </a:xfrm>
            <a:custGeom>
              <a:avLst/>
              <a:gdLst/>
              <a:ahLst/>
              <a:cxnLst/>
              <a:rect l="l" t="t" r="r" b="b"/>
              <a:pathLst>
                <a:path w="1369" h="1070" extrusionOk="0">
                  <a:moveTo>
                    <a:pt x="684" y="1"/>
                  </a:moveTo>
                  <a:cubicBezTo>
                    <a:pt x="0" y="1"/>
                    <a:pt x="0" y="1069"/>
                    <a:pt x="684" y="1069"/>
                  </a:cubicBezTo>
                  <a:cubicBezTo>
                    <a:pt x="1368" y="1069"/>
                    <a:pt x="1368" y="1"/>
                    <a:pt x="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6374722" y="2404648"/>
              <a:ext cx="106190" cy="82357"/>
            </a:xfrm>
            <a:custGeom>
              <a:avLst/>
              <a:gdLst/>
              <a:ahLst/>
              <a:cxnLst/>
              <a:rect l="l" t="t" r="r" b="b"/>
              <a:pathLst>
                <a:path w="2758" h="2139" extrusionOk="0">
                  <a:moveTo>
                    <a:pt x="1390" y="1"/>
                  </a:moveTo>
                  <a:cubicBezTo>
                    <a:pt x="0" y="1"/>
                    <a:pt x="0" y="2138"/>
                    <a:pt x="1390" y="2138"/>
                  </a:cubicBezTo>
                  <a:cubicBezTo>
                    <a:pt x="2758" y="2138"/>
                    <a:pt x="2758" y="1"/>
                    <a:pt x="1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7941628" y="1338123"/>
              <a:ext cx="66686" cy="51054"/>
            </a:xfrm>
            <a:custGeom>
              <a:avLst/>
              <a:gdLst/>
              <a:ahLst/>
              <a:cxnLst/>
              <a:rect l="l" t="t" r="r" b="b"/>
              <a:pathLst>
                <a:path w="1732" h="1326" extrusionOk="0">
                  <a:moveTo>
                    <a:pt x="856" y="0"/>
                  </a:moveTo>
                  <a:cubicBezTo>
                    <a:pt x="1" y="0"/>
                    <a:pt x="1" y="1325"/>
                    <a:pt x="856" y="1325"/>
                  </a:cubicBezTo>
                  <a:cubicBezTo>
                    <a:pt x="1732" y="1325"/>
                    <a:pt x="1732" y="0"/>
                    <a:pt x="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4861296" y="2766766"/>
              <a:ext cx="66686" cy="51863"/>
            </a:xfrm>
            <a:custGeom>
              <a:avLst/>
              <a:gdLst/>
              <a:ahLst/>
              <a:cxnLst/>
              <a:rect l="l" t="t" r="r" b="b"/>
              <a:pathLst>
                <a:path w="1732" h="1347" extrusionOk="0">
                  <a:moveTo>
                    <a:pt x="877" y="0"/>
                  </a:moveTo>
                  <a:cubicBezTo>
                    <a:pt x="0" y="0"/>
                    <a:pt x="0" y="1347"/>
                    <a:pt x="877" y="1347"/>
                  </a:cubicBezTo>
                  <a:cubicBezTo>
                    <a:pt x="1732" y="1347"/>
                    <a:pt x="1732" y="0"/>
                    <a:pt x="8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4813552" y="2217025"/>
              <a:ext cx="106190" cy="82318"/>
            </a:xfrm>
            <a:custGeom>
              <a:avLst/>
              <a:gdLst/>
              <a:ahLst/>
              <a:cxnLst/>
              <a:rect l="l" t="t" r="r" b="b"/>
              <a:pathLst>
                <a:path w="2758" h="2138" extrusionOk="0">
                  <a:moveTo>
                    <a:pt x="1390" y="1"/>
                  </a:moveTo>
                  <a:cubicBezTo>
                    <a:pt x="1" y="1"/>
                    <a:pt x="1" y="2138"/>
                    <a:pt x="1390" y="2138"/>
                  </a:cubicBezTo>
                  <a:cubicBezTo>
                    <a:pt x="2758" y="2138"/>
                    <a:pt x="2758" y="1"/>
                    <a:pt x="1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8105418" y="3741963"/>
              <a:ext cx="72423" cy="79046"/>
            </a:xfrm>
            <a:custGeom>
              <a:avLst/>
              <a:gdLst/>
              <a:ahLst/>
              <a:cxnLst/>
              <a:rect l="l" t="t" r="r" b="b"/>
              <a:pathLst>
                <a:path w="1881" h="2053" extrusionOk="0">
                  <a:moveTo>
                    <a:pt x="1795" y="578"/>
                  </a:moveTo>
                  <a:cubicBezTo>
                    <a:pt x="1753" y="471"/>
                    <a:pt x="1689" y="364"/>
                    <a:pt x="1603" y="278"/>
                  </a:cubicBezTo>
                  <a:cubicBezTo>
                    <a:pt x="1411" y="107"/>
                    <a:pt x="1176" y="22"/>
                    <a:pt x="940" y="0"/>
                  </a:cubicBezTo>
                  <a:lnTo>
                    <a:pt x="705" y="43"/>
                  </a:lnTo>
                  <a:cubicBezTo>
                    <a:pt x="534" y="86"/>
                    <a:pt x="385" y="150"/>
                    <a:pt x="278" y="278"/>
                  </a:cubicBezTo>
                  <a:lnTo>
                    <a:pt x="128" y="471"/>
                  </a:lnTo>
                  <a:cubicBezTo>
                    <a:pt x="43" y="620"/>
                    <a:pt x="0" y="770"/>
                    <a:pt x="0" y="941"/>
                  </a:cubicBezTo>
                  <a:lnTo>
                    <a:pt x="0" y="1112"/>
                  </a:lnTo>
                  <a:cubicBezTo>
                    <a:pt x="0" y="1240"/>
                    <a:pt x="21" y="1368"/>
                    <a:pt x="86" y="1475"/>
                  </a:cubicBezTo>
                  <a:cubicBezTo>
                    <a:pt x="235" y="1817"/>
                    <a:pt x="556" y="2052"/>
                    <a:pt x="940" y="2052"/>
                  </a:cubicBezTo>
                  <a:lnTo>
                    <a:pt x="1176" y="2031"/>
                  </a:lnTo>
                  <a:cubicBezTo>
                    <a:pt x="1325" y="1988"/>
                    <a:pt x="1475" y="1903"/>
                    <a:pt x="1603" y="1775"/>
                  </a:cubicBezTo>
                  <a:lnTo>
                    <a:pt x="1753" y="1582"/>
                  </a:lnTo>
                  <a:cubicBezTo>
                    <a:pt x="1838" y="1433"/>
                    <a:pt x="1881" y="1283"/>
                    <a:pt x="1881" y="1112"/>
                  </a:cubicBezTo>
                  <a:lnTo>
                    <a:pt x="1881" y="941"/>
                  </a:lnTo>
                  <a:cubicBezTo>
                    <a:pt x="1881" y="813"/>
                    <a:pt x="1860" y="684"/>
                    <a:pt x="1795" y="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7941628" y="4196218"/>
              <a:ext cx="66686" cy="51093"/>
            </a:xfrm>
            <a:custGeom>
              <a:avLst/>
              <a:gdLst/>
              <a:ahLst/>
              <a:cxnLst/>
              <a:rect l="l" t="t" r="r" b="b"/>
              <a:pathLst>
                <a:path w="1732" h="1327" extrusionOk="0">
                  <a:moveTo>
                    <a:pt x="856" y="1"/>
                  </a:moveTo>
                  <a:cubicBezTo>
                    <a:pt x="1" y="1"/>
                    <a:pt x="1" y="1326"/>
                    <a:pt x="856" y="1326"/>
                  </a:cubicBezTo>
                  <a:cubicBezTo>
                    <a:pt x="1732" y="1326"/>
                    <a:pt x="1732" y="1"/>
                    <a:pt x="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7446214" y="4504856"/>
              <a:ext cx="37886" cy="30455"/>
            </a:xfrm>
            <a:custGeom>
              <a:avLst/>
              <a:gdLst/>
              <a:ahLst/>
              <a:cxnLst/>
              <a:rect l="l" t="t" r="r" b="b"/>
              <a:pathLst>
                <a:path w="984" h="791" extrusionOk="0">
                  <a:moveTo>
                    <a:pt x="962" y="299"/>
                  </a:moveTo>
                  <a:cubicBezTo>
                    <a:pt x="941" y="235"/>
                    <a:pt x="919" y="171"/>
                    <a:pt x="855" y="107"/>
                  </a:cubicBezTo>
                  <a:lnTo>
                    <a:pt x="770" y="43"/>
                  </a:lnTo>
                  <a:cubicBezTo>
                    <a:pt x="727" y="21"/>
                    <a:pt x="642" y="0"/>
                    <a:pt x="577" y="0"/>
                  </a:cubicBezTo>
                  <a:lnTo>
                    <a:pt x="406" y="0"/>
                  </a:lnTo>
                  <a:cubicBezTo>
                    <a:pt x="342" y="0"/>
                    <a:pt x="300" y="0"/>
                    <a:pt x="257" y="21"/>
                  </a:cubicBezTo>
                  <a:cubicBezTo>
                    <a:pt x="150" y="64"/>
                    <a:pt x="65" y="150"/>
                    <a:pt x="43" y="257"/>
                  </a:cubicBezTo>
                  <a:cubicBezTo>
                    <a:pt x="0" y="299"/>
                    <a:pt x="0" y="342"/>
                    <a:pt x="0" y="406"/>
                  </a:cubicBezTo>
                  <a:lnTo>
                    <a:pt x="22" y="492"/>
                  </a:lnTo>
                  <a:cubicBezTo>
                    <a:pt x="22" y="556"/>
                    <a:pt x="65" y="620"/>
                    <a:pt x="107" y="684"/>
                  </a:cubicBezTo>
                  <a:lnTo>
                    <a:pt x="193" y="748"/>
                  </a:lnTo>
                  <a:cubicBezTo>
                    <a:pt x="257" y="770"/>
                    <a:pt x="321" y="791"/>
                    <a:pt x="406" y="791"/>
                  </a:cubicBezTo>
                  <a:lnTo>
                    <a:pt x="577" y="791"/>
                  </a:lnTo>
                  <a:cubicBezTo>
                    <a:pt x="684" y="791"/>
                    <a:pt x="791" y="748"/>
                    <a:pt x="855" y="684"/>
                  </a:cubicBezTo>
                  <a:cubicBezTo>
                    <a:pt x="898" y="641"/>
                    <a:pt x="941" y="599"/>
                    <a:pt x="941" y="556"/>
                  </a:cubicBezTo>
                  <a:cubicBezTo>
                    <a:pt x="984" y="492"/>
                    <a:pt x="984" y="449"/>
                    <a:pt x="984" y="4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5512261" y="4122986"/>
              <a:ext cx="41198" cy="31303"/>
            </a:xfrm>
            <a:custGeom>
              <a:avLst/>
              <a:gdLst/>
              <a:ahLst/>
              <a:cxnLst/>
              <a:rect l="l" t="t" r="r" b="b"/>
              <a:pathLst>
                <a:path w="1070" h="813" extrusionOk="0">
                  <a:moveTo>
                    <a:pt x="535" y="1"/>
                  </a:moveTo>
                  <a:cubicBezTo>
                    <a:pt x="0" y="1"/>
                    <a:pt x="0" y="813"/>
                    <a:pt x="535" y="813"/>
                  </a:cubicBezTo>
                  <a:cubicBezTo>
                    <a:pt x="1069" y="813"/>
                    <a:pt x="1069" y="1"/>
                    <a:pt x="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38"/>
          <p:cNvSpPr txBox="1">
            <a:spLocks noGrp="1"/>
          </p:cNvSpPr>
          <p:nvPr>
            <p:ph type="ctrTitle"/>
          </p:nvPr>
        </p:nvSpPr>
        <p:spPr>
          <a:xfrm>
            <a:off x="722200" y="547500"/>
            <a:ext cx="4453200" cy="258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Pneumonia Detection</a:t>
            </a:r>
            <a:endParaRPr dirty="0"/>
          </a:p>
        </p:txBody>
      </p:sp>
      <p:sp>
        <p:nvSpPr>
          <p:cNvPr id="503" name="Google Shape;503;p38"/>
          <p:cNvSpPr txBox="1">
            <a:spLocks noGrp="1"/>
          </p:cNvSpPr>
          <p:nvPr>
            <p:ph type="subTitle" idx="1"/>
          </p:nvPr>
        </p:nvSpPr>
        <p:spPr>
          <a:xfrm>
            <a:off x="714815" y="3132650"/>
            <a:ext cx="29211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Dean Stokeld</a:t>
            </a:r>
            <a:endParaRPr dirty="0"/>
          </a:p>
        </p:txBody>
      </p:sp>
      <p:grpSp>
        <p:nvGrpSpPr>
          <p:cNvPr id="504" name="Google Shape;504;p38"/>
          <p:cNvGrpSpPr/>
          <p:nvPr/>
        </p:nvGrpSpPr>
        <p:grpSpPr>
          <a:xfrm>
            <a:off x="5798841" y="1298245"/>
            <a:ext cx="3074245" cy="2448055"/>
            <a:chOff x="860775" y="-854800"/>
            <a:chExt cx="7860509" cy="6259410"/>
          </a:xfrm>
        </p:grpSpPr>
        <p:sp>
          <p:nvSpPr>
            <p:cNvPr id="505" name="Google Shape;505;p38"/>
            <p:cNvSpPr/>
            <p:nvPr/>
          </p:nvSpPr>
          <p:spPr>
            <a:xfrm>
              <a:off x="860775" y="268052"/>
              <a:ext cx="3798725" cy="4739556"/>
            </a:xfrm>
            <a:custGeom>
              <a:avLst/>
              <a:gdLst/>
              <a:ahLst/>
              <a:cxnLst/>
              <a:rect l="l" t="t" r="r" b="b"/>
              <a:pathLst>
                <a:path w="37021" h="46190" fill="none" extrusionOk="0">
                  <a:moveTo>
                    <a:pt x="35930" y="1"/>
                  </a:moveTo>
                  <a:lnTo>
                    <a:pt x="1" y="27338"/>
                  </a:lnTo>
                  <a:lnTo>
                    <a:pt x="37020" y="46190"/>
                  </a:ln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3137248" y="-181479"/>
              <a:ext cx="5584036" cy="5586088"/>
            </a:xfrm>
            <a:custGeom>
              <a:avLst/>
              <a:gdLst/>
              <a:ahLst/>
              <a:cxnLst/>
              <a:rect l="l" t="t" r="r" b="b"/>
              <a:pathLst>
                <a:path w="54420" h="54440" extrusionOk="0">
                  <a:moveTo>
                    <a:pt x="54419" y="27209"/>
                  </a:moveTo>
                  <a:cubicBezTo>
                    <a:pt x="54419" y="42257"/>
                    <a:pt x="42236" y="54440"/>
                    <a:pt x="27210" y="54440"/>
                  </a:cubicBezTo>
                  <a:cubicBezTo>
                    <a:pt x="12184" y="54440"/>
                    <a:pt x="1" y="42257"/>
                    <a:pt x="1" y="27209"/>
                  </a:cubicBezTo>
                  <a:cubicBezTo>
                    <a:pt x="1" y="12183"/>
                    <a:pt x="12184" y="0"/>
                    <a:pt x="27210" y="0"/>
                  </a:cubicBezTo>
                  <a:cubicBezTo>
                    <a:pt x="42236" y="0"/>
                    <a:pt x="54419" y="12183"/>
                    <a:pt x="54419" y="27209"/>
                  </a:cubicBezTo>
                  <a:close/>
                </a:path>
              </a:pathLst>
            </a:custGeom>
            <a:solidFill>
              <a:srgbClr val="F4F0D3">
                <a:alpha val="32940"/>
              </a:srgbClr>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4323813" y="1667333"/>
              <a:ext cx="155762" cy="118515"/>
            </a:xfrm>
            <a:custGeom>
              <a:avLst/>
              <a:gdLst/>
              <a:ahLst/>
              <a:cxnLst/>
              <a:rect l="l" t="t" r="r" b="b"/>
              <a:pathLst>
                <a:path w="1518" h="1155" extrusionOk="0">
                  <a:moveTo>
                    <a:pt x="770" y="0"/>
                  </a:moveTo>
                  <a:cubicBezTo>
                    <a:pt x="0" y="0"/>
                    <a:pt x="0" y="1155"/>
                    <a:pt x="770" y="1155"/>
                  </a:cubicBezTo>
                  <a:cubicBezTo>
                    <a:pt x="1518" y="1155"/>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4942234" y="2149801"/>
              <a:ext cx="155865" cy="120772"/>
            </a:xfrm>
            <a:custGeom>
              <a:avLst/>
              <a:gdLst/>
              <a:ahLst/>
              <a:cxnLst/>
              <a:rect l="l" t="t" r="r" b="b"/>
              <a:pathLst>
                <a:path w="1519" h="1177" extrusionOk="0">
                  <a:moveTo>
                    <a:pt x="749" y="1"/>
                  </a:moveTo>
                  <a:cubicBezTo>
                    <a:pt x="1" y="1"/>
                    <a:pt x="1" y="1176"/>
                    <a:pt x="749" y="1176"/>
                  </a:cubicBezTo>
                  <a:cubicBezTo>
                    <a:pt x="1518" y="1176"/>
                    <a:pt x="1497"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4966347" y="735231"/>
              <a:ext cx="155865" cy="118515"/>
            </a:xfrm>
            <a:custGeom>
              <a:avLst/>
              <a:gdLst/>
              <a:ahLst/>
              <a:cxnLst/>
              <a:rect l="l" t="t" r="r" b="b"/>
              <a:pathLst>
                <a:path w="1519" h="1155" extrusionOk="0">
                  <a:moveTo>
                    <a:pt x="749" y="1"/>
                  </a:moveTo>
                  <a:cubicBezTo>
                    <a:pt x="1" y="1"/>
                    <a:pt x="1" y="1155"/>
                    <a:pt x="749" y="1155"/>
                  </a:cubicBezTo>
                  <a:cubicBezTo>
                    <a:pt x="1518" y="1155"/>
                    <a:pt x="1497"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5933535" y="226393"/>
              <a:ext cx="155865" cy="120772"/>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5751508" y="855900"/>
              <a:ext cx="155865" cy="120669"/>
            </a:xfrm>
            <a:custGeom>
              <a:avLst/>
              <a:gdLst/>
              <a:ahLst/>
              <a:cxnLst/>
              <a:rect l="l" t="t" r="r" b="b"/>
              <a:pathLst>
                <a:path w="1519" h="1176" extrusionOk="0">
                  <a:moveTo>
                    <a:pt x="770" y="0"/>
                  </a:moveTo>
                  <a:cubicBezTo>
                    <a:pt x="1" y="0"/>
                    <a:pt x="1"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6078316" y="1605973"/>
              <a:ext cx="155865" cy="120669"/>
            </a:xfrm>
            <a:custGeom>
              <a:avLst/>
              <a:gdLst/>
              <a:ahLst/>
              <a:cxnLst/>
              <a:rect l="l" t="t" r="r" b="b"/>
              <a:pathLst>
                <a:path w="1519" h="1176" extrusionOk="0">
                  <a:moveTo>
                    <a:pt x="770" y="0"/>
                  </a:moveTo>
                  <a:cubicBezTo>
                    <a:pt x="0" y="0"/>
                    <a:pt x="0" y="1176"/>
                    <a:pt x="770" y="1176"/>
                  </a:cubicBezTo>
                  <a:cubicBezTo>
                    <a:pt x="1518" y="1176"/>
                    <a:pt x="1518" y="0"/>
                    <a:pt x="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6563039" y="2136667"/>
              <a:ext cx="155762" cy="120772"/>
            </a:xfrm>
            <a:custGeom>
              <a:avLst/>
              <a:gdLst/>
              <a:ahLst/>
              <a:cxnLst/>
              <a:rect l="l" t="t" r="r" b="b"/>
              <a:pathLst>
                <a:path w="1518" h="1177" extrusionOk="0">
                  <a:moveTo>
                    <a:pt x="748" y="1"/>
                  </a:moveTo>
                  <a:cubicBezTo>
                    <a:pt x="0" y="1"/>
                    <a:pt x="0" y="1176"/>
                    <a:pt x="748" y="1176"/>
                  </a:cubicBezTo>
                  <a:cubicBezTo>
                    <a:pt x="1518" y="1176"/>
                    <a:pt x="1518" y="1"/>
                    <a:pt x="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6973165" y="1654199"/>
              <a:ext cx="155762" cy="120669"/>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6900723" y="770324"/>
              <a:ext cx="155865" cy="120772"/>
            </a:xfrm>
            <a:custGeom>
              <a:avLst/>
              <a:gdLst/>
              <a:ahLst/>
              <a:cxnLst/>
              <a:rect l="l" t="t" r="r" b="b"/>
              <a:pathLst>
                <a:path w="1519" h="1177" extrusionOk="0">
                  <a:moveTo>
                    <a:pt x="770" y="1"/>
                  </a:moveTo>
                  <a:cubicBezTo>
                    <a:pt x="1" y="1"/>
                    <a:pt x="1" y="1176"/>
                    <a:pt x="770" y="1176"/>
                  </a:cubicBezTo>
                  <a:cubicBezTo>
                    <a:pt x="1518" y="1176"/>
                    <a:pt x="1518" y="1"/>
                    <a:pt x="770"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7892024" y="1956793"/>
              <a:ext cx="155865" cy="120772"/>
            </a:xfrm>
            <a:custGeom>
              <a:avLst/>
              <a:gdLst/>
              <a:ahLst/>
              <a:cxnLst/>
              <a:rect l="l" t="t" r="r" b="b"/>
              <a:pathLst>
                <a:path w="1519" h="1177" extrusionOk="0">
                  <a:moveTo>
                    <a:pt x="770" y="1"/>
                  </a:moveTo>
                  <a:cubicBezTo>
                    <a:pt x="22" y="1"/>
                    <a:pt x="1" y="1176"/>
                    <a:pt x="770" y="1176"/>
                  </a:cubicBezTo>
                  <a:cubicBezTo>
                    <a:pt x="1518" y="1176"/>
                    <a:pt x="1518" y="1"/>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7506113" y="794437"/>
              <a:ext cx="155762" cy="120772"/>
            </a:xfrm>
            <a:custGeom>
              <a:avLst/>
              <a:gdLst/>
              <a:ahLst/>
              <a:cxnLst/>
              <a:rect l="l" t="t" r="r" b="b"/>
              <a:pathLst>
                <a:path w="1518" h="1177" extrusionOk="0">
                  <a:moveTo>
                    <a:pt x="748" y="1"/>
                  </a:moveTo>
                  <a:cubicBezTo>
                    <a:pt x="0" y="1"/>
                    <a:pt x="0" y="1176"/>
                    <a:pt x="748" y="1176"/>
                  </a:cubicBezTo>
                  <a:cubicBezTo>
                    <a:pt x="1518" y="1176"/>
                    <a:pt x="1518" y="1"/>
                    <a:pt x="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7014824" y="2996429"/>
              <a:ext cx="133906" cy="120669"/>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7663925" y="3588586"/>
              <a:ext cx="153710" cy="120669"/>
            </a:xfrm>
            <a:custGeom>
              <a:avLst/>
              <a:gdLst/>
              <a:ahLst/>
              <a:cxnLst/>
              <a:rect l="l" t="t" r="r" b="b"/>
              <a:pathLst>
                <a:path w="1498" h="1176" extrusionOk="0">
                  <a:moveTo>
                    <a:pt x="749" y="0"/>
                  </a:moveTo>
                  <a:cubicBezTo>
                    <a:pt x="1" y="0"/>
                    <a:pt x="1" y="1176"/>
                    <a:pt x="749" y="1176"/>
                  </a:cubicBezTo>
                  <a:cubicBezTo>
                    <a:pt x="1497" y="1176"/>
                    <a:pt x="1497"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7953487" y="2996429"/>
              <a:ext cx="155762" cy="120669"/>
            </a:xfrm>
            <a:custGeom>
              <a:avLst/>
              <a:gdLst/>
              <a:ahLst/>
              <a:cxnLst/>
              <a:rect l="l" t="t" r="r" b="b"/>
              <a:pathLst>
                <a:path w="1518" h="1176" extrusionOk="0">
                  <a:moveTo>
                    <a:pt x="748" y="0"/>
                  </a:moveTo>
                  <a:cubicBezTo>
                    <a:pt x="0" y="0"/>
                    <a:pt x="0" y="1176"/>
                    <a:pt x="748" y="1176"/>
                  </a:cubicBezTo>
                  <a:cubicBezTo>
                    <a:pt x="1518" y="1176"/>
                    <a:pt x="1518" y="0"/>
                    <a:pt x="7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5861196" y="2937121"/>
              <a:ext cx="155865" cy="118617"/>
            </a:xfrm>
            <a:custGeom>
              <a:avLst/>
              <a:gdLst/>
              <a:ahLst/>
              <a:cxnLst/>
              <a:rect l="l" t="t" r="r" b="b"/>
              <a:pathLst>
                <a:path w="1519" h="1156" extrusionOk="0">
                  <a:moveTo>
                    <a:pt x="749" y="1"/>
                  </a:moveTo>
                  <a:cubicBezTo>
                    <a:pt x="0" y="1"/>
                    <a:pt x="0" y="1155"/>
                    <a:pt x="749" y="1155"/>
                  </a:cubicBezTo>
                  <a:cubicBezTo>
                    <a:pt x="1518" y="1155"/>
                    <a:pt x="1518"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5534388" y="3408713"/>
              <a:ext cx="155865" cy="118515"/>
            </a:xfrm>
            <a:custGeom>
              <a:avLst/>
              <a:gdLst/>
              <a:ahLst/>
              <a:cxnLst/>
              <a:rect l="l" t="t" r="r" b="b"/>
              <a:pathLst>
                <a:path w="1519" h="1155" extrusionOk="0">
                  <a:moveTo>
                    <a:pt x="749" y="0"/>
                  </a:moveTo>
                  <a:cubicBezTo>
                    <a:pt x="1" y="0"/>
                    <a:pt x="1" y="1155"/>
                    <a:pt x="749" y="1155"/>
                  </a:cubicBezTo>
                  <a:cubicBezTo>
                    <a:pt x="1518" y="1155"/>
                    <a:pt x="1518"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5014676" y="3009563"/>
              <a:ext cx="155762" cy="120669"/>
            </a:xfrm>
            <a:custGeom>
              <a:avLst/>
              <a:gdLst/>
              <a:ahLst/>
              <a:cxnLst/>
              <a:rect l="l" t="t" r="r" b="b"/>
              <a:pathLst>
                <a:path w="1518" h="1176" extrusionOk="0">
                  <a:moveTo>
                    <a:pt x="748" y="0"/>
                  </a:moveTo>
                  <a:cubicBezTo>
                    <a:pt x="0" y="0"/>
                    <a:pt x="0" y="1176"/>
                    <a:pt x="748" y="1176"/>
                  </a:cubicBezTo>
                  <a:cubicBezTo>
                    <a:pt x="1496" y="1176"/>
                    <a:pt x="1518" y="0"/>
                    <a:pt x="7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3961913" y="3189334"/>
              <a:ext cx="155865" cy="120772"/>
            </a:xfrm>
            <a:custGeom>
              <a:avLst/>
              <a:gdLst/>
              <a:ahLst/>
              <a:cxnLst/>
              <a:rect l="l" t="t" r="r" b="b"/>
              <a:pathLst>
                <a:path w="1519" h="1177" extrusionOk="0">
                  <a:moveTo>
                    <a:pt x="749" y="1"/>
                  </a:moveTo>
                  <a:cubicBezTo>
                    <a:pt x="1" y="1"/>
                    <a:pt x="1" y="1177"/>
                    <a:pt x="749" y="1177"/>
                  </a:cubicBezTo>
                  <a:cubicBezTo>
                    <a:pt x="1518" y="1177"/>
                    <a:pt x="1518"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3950933" y="2222243"/>
              <a:ext cx="153607" cy="120669"/>
            </a:xfrm>
            <a:custGeom>
              <a:avLst/>
              <a:gdLst/>
              <a:ahLst/>
              <a:cxnLst/>
              <a:rect l="l" t="t" r="r" b="b"/>
              <a:pathLst>
                <a:path w="1497" h="1176" extrusionOk="0">
                  <a:moveTo>
                    <a:pt x="749" y="0"/>
                  </a:moveTo>
                  <a:cubicBezTo>
                    <a:pt x="1" y="0"/>
                    <a:pt x="1" y="1176"/>
                    <a:pt x="749" y="1176"/>
                  </a:cubicBezTo>
                  <a:cubicBezTo>
                    <a:pt x="1497" y="1176"/>
                    <a:pt x="1497" y="0"/>
                    <a:pt x="749"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4773341" y="4327680"/>
              <a:ext cx="153710" cy="120669"/>
            </a:xfrm>
            <a:custGeom>
              <a:avLst/>
              <a:gdLst/>
              <a:ahLst/>
              <a:cxnLst/>
              <a:rect l="l" t="t" r="r" b="b"/>
              <a:pathLst>
                <a:path w="1498" h="1176" extrusionOk="0">
                  <a:moveTo>
                    <a:pt x="749" y="0"/>
                  </a:moveTo>
                  <a:cubicBezTo>
                    <a:pt x="1" y="0"/>
                    <a:pt x="1" y="1176"/>
                    <a:pt x="749" y="1176"/>
                  </a:cubicBezTo>
                  <a:cubicBezTo>
                    <a:pt x="1497" y="1176"/>
                    <a:pt x="1497"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4216279" y="4182899"/>
              <a:ext cx="155865" cy="118515"/>
            </a:xfrm>
            <a:custGeom>
              <a:avLst/>
              <a:gdLst/>
              <a:ahLst/>
              <a:cxnLst/>
              <a:rect l="l" t="t" r="r" b="b"/>
              <a:pathLst>
                <a:path w="1519" h="1155" extrusionOk="0">
                  <a:moveTo>
                    <a:pt x="749" y="0"/>
                  </a:moveTo>
                  <a:cubicBezTo>
                    <a:pt x="1" y="0"/>
                    <a:pt x="1" y="1155"/>
                    <a:pt x="749" y="1155"/>
                  </a:cubicBezTo>
                  <a:cubicBezTo>
                    <a:pt x="1497" y="1155"/>
                    <a:pt x="1518"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5981864" y="4775056"/>
              <a:ext cx="155762" cy="120669"/>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6332682" y="4290330"/>
              <a:ext cx="155865" cy="120772"/>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6828384" y="4654388"/>
              <a:ext cx="155762" cy="120772"/>
            </a:xfrm>
            <a:custGeom>
              <a:avLst/>
              <a:gdLst/>
              <a:ahLst/>
              <a:cxnLst/>
              <a:rect l="l" t="t" r="r" b="b"/>
              <a:pathLst>
                <a:path w="1518" h="1177" extrusionOk="0">
                  <a:moveTo>
                    <a:pt x="749" y="1"/>
                  </a:moveTo>
                  <a:cubicBezTo>
                    <a:pt x="0" y="1"/>
                    <a:pt x="0" y="1176"/>
                    <a:pt x="749" y="1176"/>
                  </a:cubicBezTo>
                  <a:cubicBezTo>
                    <a:pt x="1518" y="1176"/>
                    <a:pt x="1518"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6949052" y="3505165"/>
              <a:ext cx="155762" cy="120772"/>
            </a:xfrm>
            <a:custGeom>
              <a:avLst/>
              <a:gdLst/>
              <a:ahLst/>
              <a:cxnLst/>
              <a:rect l="l" t="t" r="r" b="b"/>
              <a:pathLst>
                <a:path w="1518" h="1177" extrusionOk="0">
                  <a:moveTo>
                    <a:pt x="769" y="1"/>
                  </a:moveTo>
                  <a:cubicBezTo>
                    <a:pt x="0" y="1"/>
                    <a:pt x="0" y="1176"/>
                    <a:pt x="769" y="1176"/>
                  </a:cubicBezTo>
                  <a:cubicBezTo>
                    <a:pt x="1518" y="1176"/>
                    <a:pt x="1518" y="1"/>
                    <a:pt x="76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3477190" y="2755092"/>
              <a:ext cx="155865" cy="120772"/>
            </a:xfrm>
            <a:custGeom>
              <a:avLst/>
              <a:gdLst/>
              <a:ahLst/>
              <a:cxnLst/>
              <a:rect l="l" t="t" r="r" b="b"/>
              <a:pathLst>
                <a:path w="1519" h="1177" extrusionOk="0">
                  <a:moveTo>
                    <a:pt x="770" y="1"/>
                  </a:moveTo>
                  <a:cubicBezTo>
                    <a:pt x="1" y="1"/>
                    <a:pt x="1" y="1177"/>
                    <a:pt x="770" y="1177"/>
                  </a:cubicBezTo>
                  <a:cubicBezTo>
                    <a:pt x="1518" y="1177"/>
                    <a:pt x="1518" y="1"/>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5510275" y="3081902"/>
              <a:ext cx="552760" cy="348874"/>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5924814" y="2621393"/>
              <a:ext cx="469441" cy="695285"/>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6234076" y="2494157"/>
              <a:ext cx="502276" cy="796254"/>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6698995" y="3040243"/>
              <a:ext cx="423369" cy="287411"/>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6455505" y="3325394"/>
              <a:ext cx="664708" cy="418957"/>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6299848" y="3641225"/>
              <a:ext cx="372885" cy="552760"/>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5970885" y="3704740"/>
              <a:ext cx="348771" cy="552863"/>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5475183" y="3483309"/>
              <a:ext cx="552760" cy="372885"/>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5374319" y="2978883"/>
              <a:ext cx="344462" cy="333380"/>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5753765" y="2406426"/>
              <a:ext cx="388276" cy="390534"/>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6479618" y="4003025"/>
              <a:ext cx="326915" cy="324761"/>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6440216" y="2445931"/>
              <a:ext cx="375142" cy="375142"/>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5830516" y="4064488"/>
              <a:ext cx="368575" cy="35975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6929248" y="3503010"/>
              <a:ext cx="390534" cy="388276"/>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6898568" y="2915265"/>
              <a:ext cx="368575" cy="351029"/>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5400587" y="3645535"/>
              <a:ext cx="307214" cy="307214"/>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5731807" y="2831947"/>
              <a:ext cx="1195406" cy="1193149"/>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6198984" y="3134541"/>
              <a:ext cx="168896" cy="168999"/>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6519122" y="3303436"/>
              <a:ext cx="87834" cy="8998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5990586" y="3393321"/>
              <a:ext cx="184288" cy="156275"/>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6242797" y="3522711"/>
              <a:ext cx="289565" cy="248008"/>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4262350" y="2542384"/>
              <a:ext cx="223792" cy="397101"/>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3904862" y="2307717"/>
              <a:ext cx="491399" cy="364163"/>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3782040" y="2101575"/>
              <a:ext cx="570409" cy="322503"/>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4143940" y="1792311"/>
              <a:ext cx="223792" cy="298390"/>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4378606" y="1763785"/>
              <a:ext cx="267709" cy="476110"/>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4604550" y="2053348"/>
              <a:ext cx="392688" cy="289565"/>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4674734" y="2325263"/>
              <a:ext cx="396998" cy="226050"/>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4525541" y="2540229"/>
              <a:ext cx="289668" cy="390431"/>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4187857" y="2788030"/>
              <a:ext cx="241339" cy="24575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3773318" y="2535817"/>
              <a:ext cx="245751" cy="24575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4854504" y="1939247"/>
              <a:ext cx="258885" cy="263297"/>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3757927" y="2048936"/>
              <a:ext cx="243596" cy="24575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4937822" y="2382313"/>
              <a:ext cx="258988" cy="265452"/>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4490449" y="1634395"/>
              <a:ext cx="243596" cy="24575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4054055" y="1689291"/>
              <a:ext cx="254473" cy="261040"/>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4661497" y="2752938"/>
              <a:ext cx="234772" cy="241339"/>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4078168" y="1952484"/>
              <a:ext cx="776450" cy="776450"/>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4255783" y="2325057"/>
              <a:ext cx="139344" cy="118617"/>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4361675" y="2145799"/>
              <a:ext cx="74084" cy="63618"/>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4431141" y="2447778"/>
              <a:ext cx="153812" cy="112563"/>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4523386" y="2182533"/>
              <a:ext cx="209427" cy="177618"/>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7216552" y="1375615"/>
              <a:ext cx="197524" cy="32691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7286736" y="1608127"/>
              <a:ext cx="408080" cy="287411"/>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7313107" y="1801135"/>
              <a:ext cx="469441" cy="282998"/>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7293303" y="2075307"/>
              <a:ext cx="175566" cy="247906"/>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7056483" y="1941504"/>
              <a:ext cx="234772" cy="390431"/>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6780158" y="1851516"/>
              <a:ext cx="324658" cy="230462"/>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6731830" y="1669488"/>
              <a:ext cx="326915" cy="195369"/>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6955619" y="1366893"/>
              <a:ext cx="230359" cy="324658"/>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7275757" y="1294451"/>
              <a:ext cx="197524" cy="204091"/>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7571886" y="1496283"/>
              <a:ext cx="243494" cy="250061"/>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6685861" y="1954638"/>
              <a:ext cx="212813" cy="217225"/>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569628" y="1897588"/>
              <a:ext cx="243596" cy="250163"/>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6630965" y="1586169"/>
              <a:ext cx="212916" cy="219483"/>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6953361" y="2211264"/>
              <a:ext cx="243596" cy="250061"/>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7334962" y="2191460"/>
              <a:ext cx="208504" cy="215071"/>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6892001" y="1314255"/>
              <a:ext cx="190855" cy="197422"/>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6872198" y="1509417"/>
              <a:ext cx="708522" cy="708522"/>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282940" y="1781845"/>
              <a:ext cx="115744" cy="98403"/>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238510" y="1972185"/>
              <a:ext cx="67415" cy="55922"/>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7133850" y="1680262"/>
              <a:ext cx="109177" cy="9255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002203" y="1841050"/>
              <a:ext cx="170640" cy="146630"/>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6475308" y="-76202"/>
              <a:ext cx="596575" cy="331225"/>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6273477" y="173754"/>
              <a:ext cx="734893" cy="552863"/>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6047636" y="390875"/>
              <a:ext cx="478163" cy="857717"/>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5694560" y="599274"/>
              <a:ext cx="335637" cy="447482"/>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5321681" y="147486"/>
              <a:ext cx="715089" cy="399256"/>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5407256" y="-269210"/>
              <a:ext cx="585595" cy="436503"/>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5874330" y="-694730"/>
              <a:ext cx="333482" cy="59667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249364" y="-670617"/>
              <a:ext cx="438760" cy="585698"/>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837106" y="-214416"/>
              <a:ext cx="362008" cy="370730"/>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6788880" y="456750"/>
              <a:ext cx="445327" cy="456204"/>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5216404" y="-416146"/>
              <a:ext cx="388276" cy="396998"/>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6183592" y="866879"/>
              <a:ext cx="445327" cy="454049"/>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5742786" y="-854800"/>
              <a:ext cx="366318" cy="366318"/>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5071624" y="265897"/>
              <a:ext cx="445327" cy="454049"/>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5529976" y="803261"/>
              <a:ext cx="381812" cy="388276"/>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6409434" y="-780203"/>
              <a:ext cx="353286" cy="357596"/>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5519099" y="-431537"/>
              <a:ext cx="1309406" cy="1309406"/>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6228432" y="284367"/>
              <a:ext cx="236003" cy="179978"/>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5968217" y="392722"/>
              <a:ext cx="108048" cy="96146"/>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6236743" y="-48702"/>
              <a:ext cx="218867" cy="168383"/>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5790396" y="-48908"/>
              <a:ext cx="347232" cy="266478"/>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8"/>
          <p:cNvGrpSpPr/>
          <p:nvPr/>
        </p:nvGrpSpPr>
        <p:grpSpPr>
          <a:xfrm>
            <a:off x="8553975" y="4552400"/>
            <a:ext cx="265475" cy="337474"/>
            <a:chOff x="8553975" y="4552400"/>
            <a:chExt cx="265475" cy="337474"/>
          </a:xfrm>
        </p:grpSpPr>
        <p:sp>
          <p:nvSpPr>
            <p:cNvPr id="618" name="Google Shape;618;p38"/>
            <p:cNvSpPr/>
            <p:nvPr/>
          </p:nvSpPr>
          <p:spPr>
            <a:xfrm>
              <a:off x="8738150" y="480857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8553975" y="4552400"/>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38"/>
          <p:cNvGrpSpPr/>
          <p:nvPr/>
        </p:nvGrpSpPr>
        <p:grpSpPr>
          <a:xfrm>
            <a:off x="314269" y="4454225"/>
            <a:ext cx="693897" cy="513684"/>
            <a:chOff x="314269" y="4454225"/>
            <a:chExt cx="693897" cy="513684"/>
          </a:xfrm>
        </p:grpSpPr>
        <p:sp>
          <p:nvSpPr>
            <p:cNvPr id="621" name="Google Shape;621;p38"/>
            <p:cNvSpPr/>
            <p:nvPr/>
          </p:nvSpPr>
          <p:spPr>
            <a:xfrm rot="2951532">
              <a:off x="618428" y="4869983"/>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rot="2953441">
              <a:off x="351498" y="4491455"/>
              <a:ext cx="181441" cy="181441"/>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rot="2951532">
              <a:off x="910240" y="4552432"/>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9"/>
        <p:cNvGrpSpPr/>
        <p:nvPr/>
      </p:nvGrpSpPr>
      <p:grpSpPr>
        <a:xfrm>
          <a:off x="0" y="0"/>
          <a:ext cx="0" cy="0"/>
          <a:chOff x="0" y="0"/>
          <a:chExt cx="0" cy="0"/>
        </a:xfrm>
      </p:grpSpPr>
      <p:sp>
        <p:nvSpPr>
          <p:cNvPr id="2530" name="Google Shape;2530;p63"/>
          <p:cNvSpPr txBox="1">
            <a:spLocks noGrp="1"/>
          </p:cNvSpPr>
          <p:nvPr>
            <p:ph type="title"/>
          </p:nvPr>
        </p:nvSpPr>
        <p:spPr>
          <a:xfrm>
            <a:off x="3082302" y="299927"/>
            <a:ext cx="5158200" cy="8150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sz="4400" dirty="0"/>
              <a:t>Conclusion</a:t>
            </a:r>
            <a:br>
              <a:rPr lang="en-AU" sz="4400" dirty="0"/>
            </a:br>
            <a:br>
              <a:rPr lang="en-AU" sz="1200" dirty="0"/>
            </a:br>
            <a:endParaRPr lang="en-AU" sz="4400" dirty="0"/>
          </a:p>
        </p:txBody>
      </p:sp>
      <p:grpSp>
        <p:nvGrpSpPr>
          <p:cNvPr id="2531" name="Google Shape;2531;p63"/>
          <p:cNvGrpSpPr/>
          <p:nvPr/>
        </p:nvGrpSpPr>
        <p:grpSpPr>
          <a:xfrm flipH="1">
            <a:off x="1110828" y="1183743"/>
            <a:ext cx="1900607" cy="2817610"/>
            <a:chOff x="1989625" y="-167350"/>
            <a:chExt cx="3517688" cy="5214900"/>
          </a:xfrm>
        </p:grpSpPr>
        <p:sp>
          <p:nvSpPr>
            <p:cNvPr id="2532" name="Google Shape;2532;p63"/>
            <p:cNvSpPr/>
            <p:nvPr/>
          </p:nvSpPr>
          <p:spPr>
            <a:xfrm>
              <a:off x="2105613" y="739263"/>
              <a:ext cx="3401700" cy="3401700"/>
            </a:xfrm>
            <a:prstGeom prst="arc">
              <a:avLst>
                <a:gd name="adj1" fmla="val 18036331"/>
                <a:gd name="adj2" fmla="val 828295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3" name="Google Shape;2533;p63"/>
            <p:cNvGrpSpPr/>
            <p:nvPr/>
          </p:nvGrpSpPr>
          <p:grpSpPr>
            <a:xfrm>
              <a:off x="1989625" y="-167350"/>
              <a:ext cx="3401675" cy="5214900"/>
              <a:chOff x="2110125" y="236700"/>
              <a:chExt cx="3401675" cy="5214900"/>
            </a:xfrm>
          </p:grpSpPr>
          <p:sp>
            <p:nvSpPr>
              <p:cNvPr id="2534" name="Google Shape;2534;p63"/>
              <p:cNvSpPr/>
              <p:nvPr/>
            </p:nvSpPr>
            <p:spPr>
              <a:xfrm>
                <a:off x="3462600" y="4283950"/>
                <a:ext cx="834875" cy="579925"/>
              </a:xfrm>
              <a:custGeom>
                <a:avLst/>
                <a:gdLst/>
                <a:ahLst/>
                <a:cxnLst/>
                <a:rect l="l" t="t" r="r" b="b"/>
                <a:pathLst>
                  <a:path w="33395" h="23197" extrusionOk="0">
                    <a:moveTo>
                      <a:pt x="1" y="0"/>
                    </a:moveTo>
                    <a:lnTo>
                      <a:pt x="1" y="23197"/>
                    </a:lnTo>
                    <a:lnTo>
                      <a:pt x="33395" y="23197"/>
                    </a:lnTo>
                    <a:lnTo>
                      <a:pt x="33395" y="0"/>
                    </a:lnTo>
                    <a:close/>
                  </a:path>
                </a:pathLst>
              </a:custGeom>
              <a:solidFill>
                <a:srgbClr val="E75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3"/>
              <p:cNvSpPr/>
              <p:nvPr/>
            </p:nvSpPr>
            <p:spPr>
              <a:xfrm>
                <a:off x="3464550" y="4283950"/>
                <a:ext cx="832925" cy="260775"/>
              </a:xfrm>
              <a:custGeom>
                <a:avLst/>
                <a:gdLst/>
                <a:ahLst/>
                <a:cxnLst/>
                <a:rect l="l" t="t" r="r" b="b"/>
                <a:pathLst>
                  <a:path w="33317" h="10431" extrusionOk="0">
                    <a:moveTo>
                      <a:pt x="1" y="0"/>
                    </a:moveTo>
                    <a:lnTo>
                      <a:pt x="1" y="8096"/>
                    </a:lnTo>
                    <a:cubicBezTo>
                      <a:pt x="5683" y="9652"/>
                      <a:pt x="11599" y="10353"/>
                      <a:pt x="17515" y="10431"/>
                    </a:cubicBezTo>
                    <a:cubicBezTo>
                      <a:pt x="22808" y="10431"/>
                      <a:pt x="28101" y="9808"/>
                      <a:pt x="33317" y="8563"/>
                    </a:cubicBezTo>
                    <a:lnTo>
                      <a:pt x="33317" y="0"/>
                    </a:lnTo>
                    <a:close/>
                  </a:path>
                </a:pathLst>
              </a:custGeom>
              <a:solidFill>
                <a:srgbClr val="E75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3"/>
              <p:cNvSpPr/>
              <p:nvPr/>
            </p:nvSpPr>
            <p:spPr>
              <a:xfrm>
                <a:off x="2110125" y="4863850"/>
                <a:ext cx="2948250" cy="128475"/>
              </a:xfrm>
              <a:custGeom>
                <a:avLst/>
                <a:gdLst/>
                <a:ahLst/>
                <a:cxnLst/>
                <a:rect l="l" t="t" r="r" b="b"/>
                <a:pathLst>
                  <a:path w="117930" h="5139" extrusionOk="0">
                    <a:moveTo>
                      <a:pt x="0" y="1"/>
                    </a:moveTo>
                    <a:lnTo>
                      <a:pt x="0" y="5138"/>
                    </a:lnTo>
                    <a:lnTo>
                      <a:pt x="117930" y="5138"/>
                    </a:lnTo>
                    <a:lnTo>
                      <a:pt x="11793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3"/>
              <p:cNvSpPr/>
              <p:nvPr/>
            </p:nvSpPr>
            <p:spPr>
              <a:xfrm>
                <a:off x="2205475" y="4994250"/>
                <a:ext cx="2757550" cy="457350"/>
              </a:xfrm>
              <a:custGeom>
                <a:avLst/>
                <a:gdLst/>
                <a:ahLst/>
                <a:cxnLst/>
                <a:rect l="l" t="t" r="r" b="b"/>
                <a:pathLst>
                  <a:path w="110302" h="18294" extrusionOk="0">
                    <a:moveTo>
                      <a:pt x="0" y="0"/>
                    </a:moveTo>
                    <a:lnTo>
                      <a:pt x="0" y="18293"/>
                    </a:lnTo>
                    <a:lnTo>
                      <a:pt x="7784" y="18293"/>
                    </a:lnTo>
                    <a:cubicBezTo>
                      <a:pt x="7784" y="12299"/>
                      <a:pt x="13778" y="7473"/>
                      <a:pt x="21251" y="7473"/>
                    </a:cubicBezTo>
                    <a:lnTo>
                      <a:pt x="89051" y="7473"/>
                    </a:lnTo>
                    <a:cubicBezTo>
                      <a:pt x="96524" y="7473"/>
                      <a:pt x="102517" y="12299"/>
                      <a:pt x="102517" y="18293"/>
                    </a:cubicBezTo>
                    <a:lnTo>
                      <a:pt x="110302" y="18293"/>
                    </a:lnTo>
                    <a:lnTo>
                      <a:pt x="1103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3"/>
              <p:cNvSpPr/>
              <p:nvPr/>
            </p:nvSpPr>
            <p:spPr>
              <a:xfrm>
                <a:off x="2573275" y="1390175"/>
                <a:ext cx="2938525" cy="3043675"/>
              </a:xfrm>
              <a:custGeom>
                <a:avLst/>
                <a:gdLst/>
                <a:ahLst/>
                <a:cxnLst/>
                <a:rect l="l" t="t" r="r" b="b"/>
                <a:pathLst>
                  <a:path w="117541" h="121747" extrusionOk="0">
                    <a:moveTo>
                      <a:pt x="80955" y="0"/>
                    </a:moveTo>
                    <a:lnTo>
                      <a:pt x="73716" y="15257"/>
                    </a:lnTo>
                    <a:lnTo>
                      <a:pt x="74339" y="15491"/>
                    </a:lnTo>
                    <a:cubicBezTo>
                      <a:pt x="76752" y="16736"/>
                      <a:pt x="79087" y="18137"/>
                      <a:pt x="81345" y="19772"/>
                    </a:cubicBezTo>
                    <a:cubicBezTo>
                      <a:pt x="93410" y="28646"/>
                      <a:pt x="100571" y="42735"/>
                      <a:pt x="100571" y="57759"/>
                    </a:cubicBezTo>
                    <a:cubicBezTo>
                      <a:pt x="100571" y="78465"/>
                      <a:pt x="87027" y="96758"/>
                      <a:pt x="67255" y="102829"/>
                    </a:cubicBezTo>
                    <a:cubicBezTo>
                      <a:pt x="62732" y="104201"/>
                      <a:pt x="58119" y="104863"/>
                      <a:pt x="53556" y="104863"/>
                    </a:cubicBezTo>
                    <a:cubicBezTo>
                      <a:pt x="38175" y="104863"/>
                      <a:pt x="23364" y="97337"/>
                      <a:pt x="14479" y="84069"/>
                    </a:cubicBezTo>
                    <a:cubicBezTo>
                      <a:pt x="14323" y="83914"/>
                      <a:pt x="14245" y="83758"/>
                      <a:pt x="14090" y="83525"/>
                    </a:cubicBezTo>
                    <a:lnTo>
                      <a:pt x="3270" y="90686"/>
                    </a:lnTo>
                    <a:lnTo>
                      <a:pt x="0" y="92788"/>
                    </a:lnTo>
                    <a:lnTo>
                      <a:pt x="779" y="93955"/>
                    </a:lnTo>
                    <a:cubicBezTo>
                      <a:pt x="3892" y="98470"/>
                      <a:pt x="7629" y="102674"/>
                      <a:pt x="11832" y="106254"/>
                    </a:cubicBezTo>
                    <a:cubicBezTo>
                      <a:pt x="23637" y="116456"/>
                      <a:pt x="38475" y="121747"/>
                      <a:pt x="53486" y="121747"/>
                    </a:cubicBezTo>
                    <a:cubicBezTo>
                      <a:pt x="62528" y="121747"/>
                      <a:pt x="71633" y="119828"/>
                      <a:pt x="80177" y="115907"/>
                    </a:cubicBezTo>
                    <a:cubicBezTo>
                      <a:pt x="102907" y="105476"/>
                      <a:pt x="117541" y="82746"/>
                      <a:pt x="117541" y="57759"/>
                    </a:cubicBezTo>
                    <a:cubicBezTo>
                      <a:pt x="117463" y="37520"/>
                      <a:pt x="107889" y="18527"/>
                      <a:pt x="91697" y="6461"/>
                    </a:cubicBezTo>
                    <a:cubicBezTo>
                      <a:pt x="88350" y="3970"/>
                      <a:pt x="84692" y="1791"/>
                      <a:pt x="809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3"/>
              <p:cNvSpPr/>
              <p:nvPr/>
            </p:nvSpPr>
            <p:spPr>
              <a:xfrm>
                <a:off x="2746475" y="1569200"/>
                <a:ext cx="2592125" cy="2682675"/>
              </a:xfrm>
              <a:custGeom>
                <a:avLst/>
                <a:gdLst/>
                <a:ahLst/>
                <a:cxnLst/>
                <a:rect l="l" t="t" r="r" b="b"/>
                <a:pathLst>
                  <a:path w="103685" h="107307" extrusionOk="0">
                    <a:moveTo>
                      <a:pt x="71381" y="1"/>
                    </a:moveTo>
                    <a:lnTo>
                      <a:pt x="67411" y="8330"/>
                    </a:lnTo>
                    <a:lnTo>
                      <a:pt x="65076" y="13467"/>
                    </a:lnTo>
                    <a:cubicBezTo>
                      <a:pt x="67099" y="14401"/>
                      <a:pt x="69123" y="15569"/>
                      <a:pt x="70992" y="16892"/>
                    </a:cubicBezTo>
                    <a:cubicBezTo>
                      <a:pt x="82123" y="24677"/>
                      <a:pt x="88739" y="37443"/>
                      <a:pt x="88739" y="50987"/>
                    </a:cubicBezTo>
                    <a:cubicBezTo>
                      <a:pt x="88739" y="69358"/>
                      <a:pt x="76674" y="85471"/>
                      <a:pt x="59082" y="90764"/>
                    </a:cubicBezTo>
                    <a:cubicBezTo>
                      <a:pt x="55170" y="91924"/>
                      <a:pt x="51193" y="92483"/>
                      <a:pt x="47263" y="92483"/>
                    </a:cubicBezTo>
                    <a:cubicBezTo>
                      <a:pt x="33517" y="92483"/>
                      <a:pt x="20341" y="85642"/>
                      <a:pt x="12533" y="73717"/>
                    </a:cubicBezTo>
                    <a:lnTo>
                      <a:pt x="7551" y="76908"/>
                    </a:lnTo>
                    <a:lnTo>
                      <a:pt x="0" y="81890"/>
                    </a:lnTo>
                    <a:cubicBezTo>
                      <a:pt x="10634" y="98022"/>
                      <a:pt x="28535" y="107307"/>
                      <a:pt x="47154" y="107307"/>
                    </a:cubicBezTo>
                    <a:cubicBezTo>
                      <a:pt x="52524" y="107307"/>
                      <a:pt x="57953" y="106534"/>
                      <a:pt x="63285" y="104931"/>
                    </a:cubicBezTo>
                    <a:cubicBezTo>
                      <a:pt x="87183" y="97848"/>
                      <a:pt x="103607" y="75896"/>
                      <a:pt x="103607" y="50987"/>
                    </a:cubicBezTo>
                    <a:lnTo>
                      <a:pt x="103685" y="50987"/>
                    </a:lnTo>
                    <a:cubicBezTo>
                      <a:pt x="103607" y="29191"/>
                      <a:pt x="91075" y="9342"/>
                      <a:pt x="71381" y="1"/>
                    </a:cubicBezTo>
                    <a:close/>
                  </a:path>
                </a:pathLst>
              </a:custGeom>
              <a:solidFill>
                <a:srgbClr val="E75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3"/>
              <p:cNvSpPr/>
              <p:nvPr/>
            </p:nvSpPr>
            <p:spPr>
              <a:xfrm>
                <a:off x="2746475" y="1569200"/>
                <a:ext cx="2592125" cy="2682675"/>
              </a:xfrm>
              <a:custGeom>
                <a:avLst/>
                <a:gdLst/>
                <a:ahLst/>
                <a:cxnLst/>
                <a:rect l="l" t="t" r="r" b="b"/>
                <a:pathLst>
                  <a:path w="103685" h="107307" extrusionOk="0">
                    <a:moveTo>
                      <a:pt x="71381" y="1"/>
                    </a:moveTo>
                    <a:lnTo>
                      <a:pt x="67411" y="8330"/>
                    </a:lnTo>
                    <a:lnTo>
                      <a:pt x="65076" y="13467"/>
                    </a:lnTo>
                    <a:cubicBezTo>
                      <a:pt x="67099" y="14401"/>
                      <a:pt x="69123" y="15569"/>
                      <a:pt x="70992" y="16892"/>
                    </a:cubicBezTo>
                    <a:cubicBezTo>
                      <a:pt x="82123" y="24677"/>
                      <a:pt x="88739" y="37443"/>
                      <a:pt x="88739" y="50987"/>
                    </a:cubicBezTo>
                    <a:cubicBezTo>
                      <a:pt x="88739" y="69358"/>
                      <a:pt x="76674" y="85471"/>
                      <a:pt x="59082" y="90764"/>
                    </a:cubicBezTo>
                    <a:cubicBezTo>
                      <a:pt x="55170" y="91924"/>
                      <a:pt x="51193" y="92483"/>
                      <a:pt x="47263" y="92483"/>
                    </a:cubicBezTo>
                    <a:cubicBezTo>
                      <a:pt x="33517" y="92483"/>
                      <a:pt x="20341" y="85642"/>
                      <a:pt x="12533" y="73717"/>
                    </a:cubicBezTo>
                    <a:lnTo>
                      <a:pt x="7551" y="76908"/>
                    </a:lnTo>
                    <a:lnTo>
                      <a:pt x="0" y="81890"/>
                    </a:lnTo>
                    <a:cubicBezTo>
                      <a:pt x="10634" y="98022"/>
                      <a:pt x="28535" y="107307"/>
                      <a:pt x="47154" y="107307"/>
                    </a:cubicBezTo>
                    <a:cubicBezTo>
                      <a:pt x="52524" y="107307"/>
                      <a:pt x="57953" y="106534"/>
                      <a:pt x="63285" y="104931"/>
                    </a:cubicBezTo>
                    <a:cubicBezTo>
                      <a:pt x="87183" y="97848"/>
                      <a:pt x="103607" y="75896"/>
                      <a:pt x="103607" y="50987"/>
                    </a:cubicBezTo>
                    <a:lnTo>
                      <a:pt x="103685" y="50987"/>
                    </a:lnTo>
                    <a:cubicBezTo>
                      <a:pt x="103607" y="29191"/>
                      <a:pt x="91075" y="9342"/>
                      <a:pt x="71381"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3"/>
              <p:cNvSpPr/>
              <p:nvPr/>
            </p:nvSpPr>
            <p:spPr>
              <a:xfrm>
                <a:off x="2403975" y="3159125"/>
                <a:ext cx="877675" cy="965250"/>
              </a:xfrm>
              <a:custGeom>
                <a:avLst/>
                <a:gdLst/>
                <a:ahLst/>
                <a:cxnLst/>
                <a:rect l="l" t="t" r="r" b="b"/>
                <a:pathLst>
                  <a:path w="35107" h="38610" extrusionOk="0">
                    <a:moveTo>
                      <a:pt x="22263" y="0"/>
                    </a:moveTo>
                    <a:lnTo>
                      <a:pt x="20784" y="1869"/>
                    </a:lnTo>
                    <a:lnTo>
                      <a:pt x="17281" y="6384"/>
                    </a:lnTo>
                    <a:lnTo>
                      <a:pt x="0" y="28568"/>
                    </a:lnTo>
                    <a:lnTo>
                      <a:pt x="12844" y="38610"/>
                    </a:lnTo>
                    <a:lnTo>
                      <a:pt x="30125" y="16425"/>
                    </a:lnTo>
                    <a:lnTo>
                      <a:pt x="33705" y="11910"/>
                    </a:lnTo>
                    <a:lnTo>
                      <a:pt x="35107" y="10042"/>
                    </a:lnTo>
                    <a:lnTo>
                      <a:pt x="2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3"/>
              <p:cNvSpPr/>
              <p:nvPr/>
            </p:nvSpPr>
            <p:spPr>
              <a:xfrm>
                <a:off x="4585475" y="321800"/>
                <a:ext cx="834875" cy="941900"/>
              </a:xfrm>
              <a:custGeom>
                <a:avLst/>
                <a:gdLst/>
                <a:ahLst/>
                <a:cxnLst/>
                <a:rect l="l" t="t" r="r" b="b"/>
                <a:pathLst>
                  <a:path w="33395" h="37676" extrusionOk="0">
                    <a:moveTo>
                      <a:pt x="23197" y="0"/>
                    </a:moveTo>
                    <a:lnTo>
                      <a:pt x="22574" y="701"/>
                    </a:lnTo>
                    <a:lnTo>
                      <a:pt x="1012" y="28335"/>
                    </a:lnTo>
                    <a:lnTo>
                      <a:pt x="0" y="29658"/>
                    </a:lnTo>
                    <a:lnTo>
                      <a:pt x="10275" y="37676"/>
                    </a:lnTo>
                    <a:lnTo>
                      <a:pt x="32849" y="8718"/>
                    </a:lnTo>
                    <a:lnTo>
                      <a:pt x="33394" y="8018"/>
                    </a:lnTo>
                    <a:lnTo>
                      <a:pt x="26389" y="2491"/>
                    </a:lnTo>
                    <a:lnTo>
                      <a:pt x="231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3"/>
              <p:cNvSpPr/>
              <p:nvPr/>
            </p:nvSpPr>
            <p:spPr>
              <a:xfrm>
                <a:off x="4610775" y="321800"/>
                <a:ext cx="634425" cy="770650"/>
              </a:xfrm>
              <a:custGeom>
                <a:avLst/>
                <a:gdLst/>
                <a:ahLst/>
                <a:cxnLst/>
                <a:rect l="l" t="t" r="r" b="b"/>
                <a:pathLst>
                  <a:path w="25377" h="30826" extrusionOk="0">
                    <a:moveTo>
                      <a:pt x="22107" y="0"/>
                    </a:moveTo>
                    <a:lnTo>
                      <a:pt x="0" y="28335"/>
                    </a:lnTo>
                    <a:lnTo>
                      <a:pt x="3270" y="30826"/>
                    </a:lnTo>
                    <a:lnTo>
                      <a:pt x="25377" y="2491"/>
                    </a:lnTo>
                    <a:lnTo>
                      <a:pt x="221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3"/>
              <p:cNvSpPr/>
              <p:nvPr/>
            </p:nvSpPr>
            <p:spPr>
              <a:xfrm>
                <a:off x="5115725" y="236700"/>
                <a:ext cx="390250" cy="304225"/>
              </a:xfrm>
              <a:custGeom>
                <a:avLst/>
                <a:gdLst/>
                <a:ahLst/>
                <a:cxnLst/>
                <a:rect l="l" t="t" r="r" b="b"/>
                <a:pathLst>
                  <a:path w="15610" h="12169" extrusionOk="0">
                    <a:moveTo>
                      <a:pt x="2383" y="1"/>
                    </a:moveTo>
                    <a:cubicBezTo>
                      <a:pt x="1032" y="1"/>
                      <a:pt x="0" y="1887"/>
                      <a:pt x="1442" y="3015"/>
                    </a:cubicBezTo>
                    <a:lnTo>
                      <a:pt x="12729" y="11811"/>
                    </a:lnTo>
                    <a:cubicBezTo>
                      <a:pt x="13036" y="12049"/>
                      <a:pt x="13402" y="12169"/>
                      <a:pt x="13769" y="12169"/>
                    </a:cubicBezTo>
                    <a:cubicBezTo>
                      <a:pt x="14241" y="12169"/>
                      <a:pt x="14714" y="11972"/>
                      <a:pt x="15064" y="11578"/>
                    </a:cubicBezTo>
                    <a:cubicBezTo>
                      <a:pt x="15609" y="10877"/>
                      <a:pt x="15454" y="9787"/>
                      <a:pt x="14753" y="9242"/>
                    </a:cubicBezTo>
                    <a:lnTo>
                      <a:pt x="3388" y="368"/>
                    </a:lnTo>
                    <a:cubicBezTo>
                      <a:pt x="3055" y="111"/>
                      <a:pt x="2710" y="1"/>
                      <a:pt x="2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3"/>
              <p:cNvSpPr/>
              <p:nvPr/>
            </p:nvSpPr>
            <p:spPr>
              <a:xfrm>
                <a:off x="3643600" y="925050"/>
                <a:ext cx="1354450" cy="1488775"/>
              </a:xfrm>
              <a:custGeom>
                <a:avLst/>
                <a:gdLst/>
                <a:ahLst/>
                <a:cxnLst/>
                <a:rect l="l" t="t" r="r" b="b"/>
                <a:pathLst>
                  <a:path w="54178" h="59551" extrusionOk="0">
                    <a:moveTo>
                      <a:pt x="37569" y="0"/>
                    </a:moveTo>
                    <a:cubicBezTo>
                      <a:pt x="35952" y="0"/>
                      <a:pt x="34338" y="728"/>
                      <a:pt x="33238" y="2103"/>
                    </a:cubicBezTo>
                    <a:lnTo>
                      <a:pt x="545" y="43982"/>
                    </a:lnTo>
                    <a:lnTo>
                      <a:pt x="0" y="44604"/>
                    </a:lnTo>
                    <a:lnTo>
                      <a:pt x="19149" y="59550"/>
                    </a:lnTo>
                    <a:lnTo>
                      <a:pt x="52387" y="16971"/>
                    </a:lnTo>
                    <a:cubicBezTo>
                      <a:pt x="54178" y="14635"/>
                      <a:pt x="53789" y="11288"/>
                      <a:pt x="51453" y="9498"/>
                    </a:cubicBezTo>
                    <a:lnTo>
                      <a:pt x="45771" y="4983"/>
                    </a:lnTo>
                    <a:lnTo>
                      <a:pt x="40789" y="1091"/>
                    </a:lnTo>
                    <a:cubicBezTo>
                      <a:pt x="39829" y="355"/>
                      <a:pt x="38698" y="0"/>
                      <a:pt x="375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3"/>
              <p:cNvSpPr/>
              <p:nvPr/>
            </p:nvSpPr>
            <p:spPr>
              <a:xfrm>
                <a:off x="3657200" y="925025"/>
                <a:ext cx="1130675" cy="1278625"/>
              </a:xfrm>
              <a:custGeom>
                <a:avLst/>
                <a:gdLst/>
                <a:ahLst/>
                <a:cxnLst/>
                <a:rect l="l" t="t" r="r" b="b"/>
                <a:pathLst>
                  <a:path w="45227" h="51145" extrusionOk="0">
                    <a:moveTo>
                      <a:pt x="36890" y="0"/>
                    </a:moveTo>
                    <a:cubicBezTo>
                      <a:pt x="35276" y="0"/>
                      <a:pt x="33716" y="742"/>
                      <a:pt x="32694" y="2104"/>
                    </a:cubicBezTo>
                    <a:lnTo>
                      <a:pt x="1" y="43983"/>
                    </a:lnTo>
                    <a:lnTo>
                      <a:pt x="2803" y="46240"/>
                    </a:lnTo>
                    <a:lnTo>
                      <a:pt x="9186" y="51144"/>
                    </a:lnTo>
                    <a:lnTo>
                      <a:pt x="45227" y="4984"/>
                    </a:lnTo>
                    <a:lnTo>
                      <a:pt x="40245" y="1170"/>
                    </a:lnTo>
                    <a:cubicBezTo>
                      <a:pt x="39778" y="781"/>
                      <a:pt x="39233" y="469"/>
                      <a:pt x="38688" y="314"/>
                    </a:cubicBezTo>
                    <a:cubicBezTo>
                      <a:pt x="38098" y="103"/>
                      <a:pt x="37490" y="0"/>
                      <a:pt x="368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3"/>
              <p:cNvSpPr/>
              <p:nvPr/>
            </p:nvSpPr>
            <p:spPr>
              <a:xfrm>
                <a:off x="3657200" y="925025"/>
                <a:ext cx="967225" cy="1156025"/>
              </a:xfrm>
              <a:custGeom>
                <a:avLst/>
                <a:gdLst/>
                <a:ahLst/>
                <a:cxnLst/>
                <a:rect l="l" t="t" r="r" b="b"/>
                <a:pathLst>
                  <a:path w="38689" h="46241" extrusionOk="0">
                    <a:moveTo>
                      <a:pt x="36890" y="0"/>
                    </a:moveTo>
                    <a:cubicBezTo>
                      <a:pt x="35276" y="0"/>
                      <a:pt x="33716" y="742"/>
                      <a:pt x="32694" y="2104"/>
                    </a:cubicBezTo>
                    <a:lnTo>
                      <a:pt x="1" y="43983"/>
                    </a:lnTo>
                    <a:lnTo>
                      <a:pt x="2803" y="46240"/>
                    </a:lnTo>
                    <a:lnTo>
                      <a:pt x="38688" y="314"/>
                    </a:lnTo>
                    <a:cubicBezTo>
                      <a:pt x="38098" y="103"/>
                      <a:pt x="37490" y="0"/>
                      <a:pt x="368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3"/>
              <p:cNvSpPr/>
              <p:nvPr/>
            </p:nvSpPr>
            <p:spPr>
              <a:xfrm>
                <a:off x="3608550" y="2007050"/>
                <a:ext cx="550775" cy="439850"/>
              </a:xfrm>
              <a:custGeom>
                <a:avLst/>
                <a:gdLst/>
                <a:ahLst/>
                <a:cxnLst/>
                <a:rect l="l" t="t" r="r" b="b"/>
                <a:pathLst>
                  <a:path w="22031" h="17594" extrusionOk="0">
                    <a:moveTo>
                      <a:pt x="1795" y="0"/>
                    </a:moveTo>
                    <a:cubicBezTo>
                      <a:pt x="1323" y="0"/>
                      <a:pt x="858" y="223"/>
                      <a:pt x="546" y="624"/>
                    </a:cubicBezTo>
                    <a:cubicBezTo>
                      <a:pt x="1" y="1324"/>
                      <a:pt x="79" y="2336"/>
                      <a:pt x="779" y="2959"/>
                    </a:cubicBezTo>
                    <a:lnTo>
                      <a:pt x="19228" y="17282"/>
                    </a:lnTo>
                    <a:cubicBezTo>
                      <a:pt x="19539" y="17516"/>
                      <a:pt x="19850" y="17593"/>
                      <a:pt x="20240" y="17593"/>
                    </a:cubicBezTo>
                    <a:cubicBezTo>
                      <a:pt x="20707" y="17593"/>
                      <a:pt x="21174" y="17360"/>
                      <a:pt x="21485" y="16971"/>
                    </a:cubicBezTo>
                    <a:cubicBezTo>
                      <a:pt x="22030" y="16270"/>
                      <a:pt x="21874" y="15258"/>
                      <a:pt x="21174" y="14713"/>
                    </a:cubicBezTo>
                    <a:lnTo>
                      <a:pt x="2803" y="390"/>
                    </a:lnTo>
                    <a:cubicBezTo>
                      <a:pt x="2504" y="124"/>
                      <a:pt x="2147" y="0"/>
                      <a:pt x="17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3"/>
              <p:cNvSpPr/>
              <p:nvPr/>
            </p:nvSpPr>
            <p:spPr>
              <a:xfrm>
                <a:off x="2610250" y="3159125"/>
                <a:ext cx="671400" cy="965250"/>
              </a:xfrm>
              <a:custGeom>
                <a:avLst/>
                <a:gdLst/>
                <a:ahLst/>
                <a:cxnLst/>
                <a:rect l="l" t="t" r="r" b="b"/>
                <a:pathLst>
                  <a:path w="26856" h="38610" extrusionOk="0">
                    <a:moveTo>
                      <a:pt x="14012" y="0"/>
                    </a:moveTo>
                    <a:lnTo>
                      <a:pt x="12533" y="1869"/>
                    </a:lnTo>
                    <a:lnTo>
                      <a:pt x="9030" y="6384"/>
                    </a:lnTo>
                    <a:lnTo>
                      <a:pt x="17281" y="12844"/>
                    </a:lnTo>
                    <a:lnTo>
                      <a:pt x="14479" y="16425"/>
                    </a:lnTo>
                    <a:lnTo>
                      <a:pt x="0" y="35029"/>
                    </a:lnTo>
                    <a:lnTo>
                      <a:pt x="4593" y="38610"/>
                    </a:lnTo>
                    <a:lnTo>
                      <a:pt x="21874" y="16425"/>
                    </a:lnTo>
                    <a:lnTo>
                      <a:pt x="25454" y="11910"/>
                    </a:lnTo>
                    <a:lnTo>
                      <a:pt x="26856" y="10042"/>
                    </a:lnTo>
                    <a:lnTo>
                      <a:pt x="140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3"/>
              <p:cNvSpPr/>
              <p:nvPr/>
            </p:nvSpPr>
            <p:spPr>
              <a:xfrm>
                <a:off x="2618025" y="2925600"/>
                <a:ext cx="992500" cy="780375"/>
              </a:xfrm>
              <a:custGeom>
                <a:avLst/>
                <a:gdLst/>
                <a:ahLst/>
                <a:cxnLst/>
                <a:rect l="l" t="t" r="r" b="b"/>
                <a:pathLst>
                  <a:path w="39700" h="31215" extrusionOk="0">
                    <a:moveTo>
                      <a:pt x="3815" y="0"/>
                    </a:moveTo>
                    <a:cubicBezTo>
                      <a:pt x="1168" y="78"/>
                      <a:pt x="1" y="3426"/>
                      <a:pt x="2102" y="5138"/>
                    </a:cubicBezTo>
                    <a:lnTo>
                      <a:pt x="34640" y="30592"/>
                    </a:lnTo>
                    <a:cubicBezTo>
                      <a:pt x="35185" y="30981"/>
                      <a:pt x="35808" y="31215"/>
                      <a:pt x="36430" y="31215"/>
                    </a:cubicBezTo>
                    <a:cubicBezTo>
                      <a:pt x="37365" y="31215"/>
                      <a:pt x="38143" y="30826"/>
                      <a:pt x="38766" y="30125"/>
                    </a:cubicBezTo>
                    <a:cubicBezTo>
                      <a:pt x="39700" y="28880"/>
                      <a:pt x="39466" y="27089"/>
                      <a:pt x="38299" y="26077"/>
                    </a:cubicBezTo>
                    <a:lnTo>
                      <a:pt x="5605" y="623"/>
                    </a:lnTo>
                    <a:cubicBezTo>
                      <a:pt x="5138" y="156"/>
                      <a:pt x="4515" y="0"/>
                      <a:pt x="38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3"/>
              <p:cNvSpPr/>
              <p:nvPr/>
            </p:nvSpPr>
            <p:spPr>
              <a:xfrm>
                <a:off x="4233250" y="1355150"/>
                <a:ext cx="352250" cy="300550"/>
              </a:xfrm>
              <a:custGeom>
                <a:avLst/>
                <a:gdLst/>
                <a:ahLst/>
                <a:cxnLst/>
                <a:rect l="l" t="t" r="r" b="b"/>
                <a:pathLst>
                  <a:path w="14090" h="12022" extrusionOk="0">
                    <a:moveTo>
                      <a:pt x="8096" y="0"/>
                    </a:moveTo>
                    <a:cubicBezTo>
                      <a:pt x="2724" y="0"/>
                      <a:pt x="0" y="6461"/>
                      <a:pt x="3814" y="10275"/>
                    </a:cubicBezTo>
                    <a:cubicBezTo>
                      <a:pt x="5044" y="11480"/>
                      <a:pt x="6550" y="12021"/>
                      <a:pt x="8025" y="12021"/>
                    </a:cubicBezTo>
                    <a:cubicBezTo>
                      <a:pt x="11124" y="12021"/>
                      <a:pt x="14089" y="9633"/>
                      <a:pt x="14089" y="5994"/>
                    </a:cubicBezTo>
                    <a:cubicBezTo>
                      <a:pt x="14089" y="2647"/>
                      <a:pt x="11365" y="0"/>
                      <a:pt x="8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3"/>
              <p:cNvSpPr/>
              <p:nvPr/>
            </p:nvSpPr>
            <p:spPr>
              <a:xfrm>
                <a:off x="2205475" y="4992300"/>
                <a:ext cx="2757550" cy="66200"/>
              </a:xfrm>
              <a:custGeom>
                <a:avLst/>
                <a:gdLst/>
                <a:ahLst/>
                <a:cxnLst/>
                <a:rect l="l" t="t" r="r" b="b"/>
                <a:pathLst>
                  <a:path w="110302" h="2648" extrusionOk="0">
                    <a:moveTo>
                      <a:pt x="0" y="0"/>
                    </a:moveTo>
                    <a:lnTo>
                      <a:pt x="0" y="2647"/>
                    </a:lnTo>
                    <a:lnTo>
                      <a:pt x="110302" y="2647"/>
                    </a:lnTo>
                    <a:lnTo>
                      <a:pt x="11030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3"/>
              <p:cNvSpPr/>
              <p:nvPr/>
            </p:nvSpPr>
            <p:spPr>
              <a:xfrm>
                <a:off x="2259950" y="4743200"/>
                <a:ext cx="260800" cy="120675"/>
              </a:xfrm>
              <a:custGeom>
                <a:avLst/>
                <a:gdLst/>
                <a:ahLst/>
                <a:cxnLst/>
                <a:rect l="l" t="t" r="r" b="b"/>
                <a:pathLst>
                  <a:path w="10432" h="4827" extrusionOk="0">
                    <a:moveTo>
                      <a:pt x="1" y="1"/>
                    </a:moveTo>
                    <a:lnTo>
                      <a:pt x="1" y="4827"/>
                    </a:lnTo>
                    <a:lnTo>
                      <a:pt x="10432" y="4827"/>
                    </a:lnTo>
                    <a:lnTo>
                      <a:pt x="10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3"/>
              <p:cNvSpPr/>
              <p:nvPr/>
            </p:nvSpPr>
            <p:spPr>
              <a:xfrm>
                <a:off x="2234650" y="4743200"/>
                <a:ext cx="229675" cy="120675"/>
              </a:xfrm>
              <a:custGeom>
                <a:avLst/>
                <a:gdLst/>
                <a:ahLst/>
                <a:cxnLst/>
                <a:rect l="l" t="t" r="r" b="b"/>
                <a:pathLst>
                  <a:path w="9187" h="4827" extrusionOk="0">
                    <a:moveTo>
                      <a:pt x="1" y="1"/>
                    </a:moveTo>
                    <a:lnTo>
                      <a:pt x="1" y="4827"/>
                    </a:lnTo>
                    <a:lnTo>
                      <a:pt x="9186" y="4827"/>
                    </a:lnTo>
                    <a:lnTo>
                      <a:pt x="9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5" name="Google Shape;2555;p63"/>
            <p:cNvSpPr/>
            <p:nvPr/>
          </p:nvSpPr>
          <p:spPr>
            <a:xfrm>
              <a:off x="3803510" y="730100"/>
              <a:ext cx="878617" cy="749662"/>
            </a:xfrm>
            <a:custGeom>
              <a:avLst/>
              <a:gdLst/>
              <a:ahLst/>
              <a:cxnLst/>
              <a:rect l="l" t="t" r="r" b="b"/>
              <a:pathLst>
                <a:path w="14090" h="12022" extrusionOk="0">
                  <a:moveTo>
                    <a:pt x="8096" y="0"/>
                  </a:moveTo>
                  <a:cubicBezTo>
                    <a:pt x="2724" y="0"/>
                    <a:pt x="0" y="6461"/>
                    <a:pt x="3814" y="10275"/>
                  </a:cubicBezTo>
                  <a:cubicBezTo>
                    <a:pt x="5044" y="11480"/>
                    <a:pt x="6550" y="12021"/>
                    <a:pt x="8025" y="12021"/>
                  </a:cubicBezTo>
                  <a:cubicBezTo>
                    <a:pt x="11124" y="12021"/>
                    <a:pt x="14089" y="9633"/>
                    <a:pt x="14089" y="5994"/>
                  </a:cubicBezTo>
                  <a:cubicBezTo>
                    <a:pt x="14089" y="2647"/>
                    <a:pt x="11365" y="0"/>
                    <a:pt x="809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62DD09C-A356-41AC-8A9E-2E5E6DB7DE4C}"/>
              </a:ext>
            </a:extLst>
          </p:cNvPr>
          <p:cNvSpPr txBox="1"/>
          <p:nvPr/>
        </p:nvSpPr>
        <p:spPr>
          <a:xfrm>
            <a:off x="3116577" y="1348116"/>
            <a:ext cx="4916595" cy="2246769"/>
          </a:xfrm>
          <a:prstGeom prst="rect">
            <a:avLst/>
          </a:prstGeom>
          <a:noFill/>
        </p:spPr>
        <p:txBody>
          <a:bodyPr wrap="square" rtlCol="0">
            <a:spAutoFit/>
          </a:bodyPr>
          <a:lstStyle/>
          <a:p>
            <a:r>
              <a:rPr lang="en" dirty="0">
                <a:solidFill>
                  <a:srgbClr val="F06E6E"/>
                </a:solidFill>
                <a:latin typeface="Inter"/>
                <a:ea typeface="Inter"/>
                <a:sym typeface="Inter"/>
              </a:rPr>
              <a:t>Much deeper models can outperform simpler models for pneumonia detection, in this case ResNet50V2 is the deeper model.</a:t>
            </a:r>
          </a:p>
          <a:p>
            <a:endParaRPr lang="en" dirty="0">
              <a:solidFill>
                <a:srgbClr val="F06E6E"/>
              </a:solidFill>
              <a:latin typeface="Inter"/>
              <a:ea typeface="Inter"/>
              <a:sym typeface="Inter"/>
            </a:endParaRPr>
          </a:p>
          <a:p>
            <a:r>
              <a:rPr lang="en" dirty="0">
                <a:solidFill>
                  <a:srgbClr val="F06E6E"/>
                </a:solidFill>
                <a:latin typeface="Inter"/>
                <a:ea typeface="Inter"/>
                <a:sym typeface="Inter"/>
              </a:rPr>
              <a:t>Image recognition for the detection of pneumonia is very important as it can give patients an immediate diagosis after a chest x-ray with a very high accuracy.</a:t>
            </a:r>
          </a:p>
          <a:p>
            <a:endParaRPr lang="en" dirty="0">
              <a:solidFill>
                <a:srgbClr val="F06E6E"/>
              </a:solidFill>
              <a:latin typeface="Inter"/>
              <a:ea typeface="Inter"/>
              <a:sym typeface="Inter"/>
            </a:endParaRPr>
          </a:p>
          <a:p>
            <a:r>
              <a:rPr lang="en" dirty="0">
                <a:solidFill>
                  <a:srgbClr val="F06E6E"/>
                </a:solidFill>
                <a:latin typeface="Inter"/>
                <a:ea typeface="Inter"/>
                <a:sym typeface="Inter"/>
              </a:rPr>
              <a:t>Artificial intelligence requires large amounts of data to make accurate predictions and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9"/>
        <p:cNvGrpSpPr/>
        <p:nvPr/>
      </p:nvGrpSpPr>
      <p:grpSpPr>
        <a:xfrm>
          <a:off x="0" y="0"/>
          <a:ext cx="0" cy="0"/>
          <a:chOff x="0" y="0"/>
          <a:chExt cx="0" cy="0"/>
        </a:xfrm>
      </p:grpSpPr>
      <p:sp>
        <p:nvSpPr>
          <p:cNvPr id="2561" name="Google Shape;2561;p64"/>
          <p:cNvSpPr txBox="1">
            <a:spLocks noGrp="1"/>
          </p:cNvSpPr>
          <p:nvPr>
            <p:ph type="title"/>
          </p:nvPr>
        </p:nvSpPr>
        <p:spPr>
          <a:xfrm flipH="1">
            <a:off x="1288019" y="1310976"/>
            <a:ext cx="6567962"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Applications</a:t>
            </a:r>
            <a:endParaRPr dirty="0"/>
          </a:p>
        </p:txBody>
      </p:sp>
      <p:sp>
        <p:nvSpPr>
          <p:cNvPr id="2562" name="Google Shape;2562;p64"/>
          <p:cNvSpPr txBox="1">
            <a:spLocks noGrp="1"/>
          </p:cNvSpPr>
          <p:nvPr>
            <p:ph type="subTitle" idx="1"/>
          </p:nvPr>
        </p:nvSpPr>
        <p:spPr>
          <a:xfrm flipH="1">
            <a:off x="1830537" y="2333374"/>
            <a:ext cx="5813290" cy="25496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Other models like the one I created can be used to detect a large amount of serious health problems which will allow patients to receive a diagnosis immediately so that they may seek appropriate medical attention sooner.</a:t>
            </a:r>
            <a:endParaRPr dirty="0"/>
          </a:p>
        </p:txBody>
      </p:sp>
      <p:grpSp>
        <p:nvGrpSpPr>
          <p:cNvPr id="2564" name="Google Shape;2564;p64"/>
          <p:cNvGrpSpPr/>
          <p:nvPr/>
        </p:nvGrpSpPr>
        <p:grpSpPr>
          <a:xfrm flipH="1">
            <a:off x="6063646" y="3623018"/>
            <a:ext cx="900993" cy="705706"/>
            <a:chOff x="199815" y="4323069"/>
            <a:chExt cx="935028" cy="732365"/>
          </a:xfrm>
        </p:grpSpPr>
        <p:grpSp>
          <p:nvGrpSpPr>
            <p:cNvPr id="2565" name="Google Shape;2565;p64"/>
            <p:cNvGrpSpPr/>
            <p:nvPr/>
          </p:nvGrpSpPr>
          <p:grpSpPr>
            <a:xfrm>
              <a:off x="624136" y="4525735"/>
              <a:ext cx="510706" cy="529698"/>
              <a:chOff x="3883599" y="3398333"/>
              <a:chExt cx="1930107" cy="2001882"/>
            </a:xfrm>
          </p:grpSpPr>
          <p:sp>
            <p:nvSpPr>
              <p:cNvPr id="2566" name="Google Shape;2566;p64"/>
              <p:cNvSpPr/>
              <p:nvPr/>
            </p:nvSpPr>
            <p:spPr>
              <a:xfrm>
                <a:off x="5511155" y="3983678"/>
                <a:ext cx="132849" cy="119717"/>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4"/>
              <p:cNvSpPr/>
              <p:nvPr/>
            </p:nvSpPr>
            <p:spPr>
              <a:xfrm>
                <a:off x="4018482" y="4068476"/>
                <a:ext cx="548397" cy="346120"/>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4"/>
              <p:cNvSpPr/>
              <p:nvPr/>
            </p:nvSpPr>
            <p:spPr>
              <a:xfrm>
                <a:off x="4429749" y="3611602"/>
                <a:ext cx="465735" cy="689797"/>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4"/>
              <p:cNvSpPr/>
              <p:nvPr/>
            </p:nvSpPr>
            <p:spPr>
              <a:xfrm>
                <a:off x="4736570" y="3485371"/>
                <a:ext cx="498311" cy="789968"/>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4"/>
              <p:cNvSpPr/>
              <p:nvPr/>
            </p:nvSpPr>
            <p:spPr>
              <a:xfrm>
                <a:off x="5197819" y="4027146"/>
                <a:ext cx="420027" cy="285142"/>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4"/>
              <p:cNvSpPr/>
              <p:nvPr/>
            </p:nvSpPr>
            <p:spPr>
              <a:xfrm>
                <a:off x="4956251" y="4310045"/>
                <a:ext cx="659460" cy="415649"/>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4"/>
              <p:cNvSpPr/>
              <p:nvPr/>
            </p:nvSpPr>
            <p:spPr>
              <a:xfrm>
                <a:off x="4801823" y="4623383"/>
                <a:ext cx="369941" cy="548397"/>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4"/>
              <p:cNvSpPr/>
              <p:nvPr/>
            </p:nvSpPr>
            <p:spPr>
              <a:xfrm>
                <a:off x="4475456" y="4686396"/>
                <a:ext cx="346018" cy="548498"/>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4"/>
              <p:cNvSpPr/>
              <p:nvPr/>
            </p:nvSpPr>
            <p:spPr>
              <a:xfrm>
                <a:off x="3983667" y="4466714"/>
                <a:ext cx="548397" cy="369941"/>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4"/>
              <p:cNvSpPr/>
              <p:nvPr/>
            </p:nvSpPr>
            <p:spPr>
              <a:xfrm>
                <a:off x="3883599" y="3966270"/>
                <a:ext cx="341743" cy="330748"/>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4"/>
              <p:cNvSpPr/>
              <p:nvPr/>
            </p:nvSpPr>
            <p:spPr>
              <a:xfrm>
                <a:off x="4260051" y="3398333"/>
                <a:ext cx="385211" cy="387451"/>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4"/>
              <p:cNvSpPr/>
              <p:nvPr/>
            </p:nvSpPr>
            <p:spPr>
              <a:xfrm>
                <a:off x="4980174" y="4982326"/>
                <a:ext cx="324335" cy="322197"/>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4"/>
              <p:cNvSpPr/>
              <p:nvPr/>
            </p:nvSpPr>
            <p:spPr>
              <a:xfrm>
                <a:off x="4941083" y="3437526"/>
                <a:ext cx="372181" cy="372181"/>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4"/>
              <p:cNvSpPr/>
              <p:nvPr/>
            </p:nvSpPr>
            <p:spPr>
              <a:xfrm>
                <a:off x="4336196" y="5043304"/>
                <a:ext cx="365666" cy="35691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4"/>
              <p:cNvSpPr/>
              <p:nvPr/>
            </p:nvSpPr>
            <p:spPr>
              <a:xfrm>
                <a:off x="5426255" y="4486260"/>
                <a:ext cx="387451" cy="385211"/>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4"/>
              <p:cNvSpPr/>
              <p:nvPr/>
            </p:nvSpPr>
            <p:spPr>
              <a:xfrm>
                <a:off x="5395817" y="3903155"/>
                <a:ext cx="365666" cy="348258"/>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4"/>
              <p:cNvSpPr/>
              <p:nvPr/>
            </p:nvSpPr>
            <p:spPr>
              <a:xfrm>
                <a:off x="3909660" y="4627658"/>
                <a:ext cx="304789" cy="304789"/>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4"/>
              <p:cNvSpPr/>
              <p:nvPr/>
            </p:nvSpPr>
            <p:spPr>
              <a:xfrm>
                <a:off x="4238266" y="3820494"/>
                <a:ext cx="1185970" cy="1183730"/>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4"/>
              <p:cNvSpPr/>
              <p:nvPr/>
            </p:nvSpPr>
            <p:spPr>
              <a:xfrm>
                <a:off x="4701755" y="4120699"/>
                <a:ext cx="167563" cy="167665"/>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4"/>
              <p:cNvSpPr/>
              <p:nvPr/>
            </p:nvSpPr>
            <p:spPr>
              <a:xfrm>
                <a:off x="5019366" y="4288260"/>
                <a:ext cx="87141" cy="8927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4"/>
              <p:cNvSpPr/>
              <p:nvPr/>
            </p:nvSpPr>
            <p:spPr>
              <a:xfrm>
                <a:off x="4495002" y="4377436"/>
                <a:ext cx="182833" cy="155041"/>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4"/>
              <p:cNvSpPr/>
              <p:nvPr/>
            </p:nvSpPr>
            <p:spPr>
              <a:xfrm>
                <a:off x="4745223" y="4505805"/>
                <a:ext cx="287280" cy="246051"/>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8" name="Google Shape;2588;p64"/>
            <p:cNvGrpSpPr/>
            <p:nvPr/>
          </p:nvGrpSpPr>
          <p:grpSpPr>
            <a:xfrm>
              <a:off x="199815" y="4323069"/>
              <a:ext cx="377723" cy="367354"/>
              <a:chOff x="2279966" y="2632397"/>
              <a:chExt cx="1427525" cy="1388338"/>
            </a:xfrm>
          </p:grpSpPr>
          <p:sp>
            <p:nvSpPr>
              <p:cNvPr id="2589" name="Google Shape;2589;p64"/>
              <p:cNvSpPr/>
              <p:nvPr/>
            </p:nvSpPr>
            <p:spPr>
              <a:xfrm>
                <a:off x="2780408" y="3533217"/>
                <a:ext cx="222026" cy="393966"/>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4"/>
              <p:cNvSpPr/>
              <p:nvPr/>
            </p:nvSpPr>
            <p:spPr>
              <a:xfrm>
                <a:off x="2425742" y="3300402"/>
                <a:ext cx="487520" cy="361288"/>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4"/>
              <p:cNvSpPr/>
              <p:nvPr/>
            </p:nvSpPr>
            <p:spPr>
              <a:xfrm>
                <a:off x="2303889" y="3095888"/>
                <a:ext cx="565906" cy="319957"/>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4"/>
              <p:cNvSpPr/>
              <p:nvPr/>
            </p:nvSpPr>
            <p:spPr>
              <a:xfrm>
                <a:off x="2662932" y="2789066"/>
                <a:ext cx="222026" cy="296034"/>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4"/>
              <p:cNvSpPr/>
              <p:nvPr/>
            </p:nvSpPr>
            <p:spPr>
              <a:xfrm>
                <a:off x="2895746" y="2760766"/>
                <a:ext cx="265596" cy="472352"/>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4"/>
              <p:cNvSpPr/>
              <p:nvPr/>
            </p:nvSpPr>
            <p:spPr>
              <a:xfrm>
                <a:off x="3119906" y="3048043"/>
                <a:ext cx="389589" cy="287280"/>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4"/>
              <p:cNvSpPr/>
              <p:nvPr/>
            </p:nvSpPr>
            <p:spPr>
              <a:xfrm>
                <a:off x="3189537" y="3317810"/>
                <a:ext cx="393864" cy="224265"/>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4"/>
              <p:cNvSpPr/>
              <p:nvPr/>
            </p:nvSpPr>
            <p:spPr>
              <a:xfrm>
                <a:off x="3041521" y="3531079"/>
                <a:ext cx="287381" cy="387349"/>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4"/>
              <p:cNvSpPr/>
              <p:nvPr/>
            </p:nvSpPr>
            <p:spPr>
              <a:xfrm>
                <a:off x="2706502" y="3776924"/>
                <a:ext cx="239434" cy="24381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4"/>
              <p:cNvSpPr/>
              <p:nvPr/>
            </p:nvSpPr>
            <p:spPr>
              <a:xfrm>
                <a:off x="2295236" y="3526702"/>
                <a:ext cx="243811" cy="24381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4"/>
              <p:cNvSpPr/>
              <p:nvPr/>
            </p:nvSpPr>
            <p:spPr>
              <a:xfrm>
                <a:off x="3367888" y="2934842"/>
                <a:ext cx="256841" cy="261219"/>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4"/>
              <p:cNvSpPr/>
              <p:nvPr/>
            </p:nvSpPr>
            <p:spPr>
              <a:xfrm>
                <a:off x="2279966" y="3043665"/>
                <a:ext cx="241673" cy="24381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4"/>
              <p:cNvSpPr/>
              <p:nvPr/>
            </p:nvSpPr>
            <p:spPr>
              <a:xfrm>
                <a:off x="3450548" y="3374410"/>
                <a:ext cx="256943" cy="263357"/>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4"/>
              <p:cNvSpPr/>
              <p:nvPr/>
            </p:nvSpPr>
            <p:spPr>
              <a:xfrm>
                <a:off x="3006706" y="2632397"/>
                <a:ext cx="241673" cy="24381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4"/>
              <p:cNvSpPr/>
              <p:nvPr/>
            </p:nvSpPr>
            <p:spPr>
              <a:xfrm>
                <a:off x="2573757" y="2686860"/>
                <a:ext cx="252464" cy="258979"/>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4"/>
              <p:cNvSpPr/>
              <p:nvPr/>
            </p:nvSpPr>
            <p:spPr>
              <a:xfrm>
                <a:off x="3176405" y="3742108"/>
                <a:ext cx="232918" cy="239434"/>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4"/>
              <p:cNvSpPr/>
              <p:nvPr/>
            </p:nvSpPr>
            <p:spPr>
              <a:xfrm>
                <a:off x="2597680" y="2947974"/>
                <a:ext cx="770321" cy="770321"/>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4"/>
              <p:cNvSpPr/>
              <p:nvPr/>
            </p:nvSpPr>
            <p:spPr>
              <a:xfrm>
                <a:off x="2773893" y="3317606"/>
                <a:ext cx="138244" cy="117681"/>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4"/>
              <p:cNvSpPr/>
              <p:nvPr/>
            </p:nvSpPr>
            <p:spPr>
              <a:xfrm>
                <a:off x="2878949" y="3139764"/>
                <a:ext cx="73500" cy="63116"/>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4"/>
              <p:cNvSpPr/>
              <p:nvPr/>
            </p:nvSpPr>
            <p:spPr>
              <a:xfrm>
                <a:off x="2947867" y="3439358"/>
                <a:ext cx="152598" cy="111675"/>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4"/>
              <p:cNvSpPr/>
              <p:nvPr/>
            </p:nvSpPr>
            <p:spPr>
              <a:xfrm>
                <a:off x="3039384" y="3176208"/>
                <a:ext cx="207774" cy="176216"/>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10" name="Google Shape;2610;p64"/>
          <p:cNvGrpSpPr/>
          <p:nvPr/>
        </p:nvGrpSpPr>
        <p:grpSpPr>
          <a:xfrm rot="-2859235" flipH="1">
            <a:off x="2718618" y="3562932"/>
            <a:ext cx="868405" cy="1049559"/>
            <a:chOff x="8197877" y="95520"/>
            <a:chExt cx="734694" cy="887956"/>
          </a:xfrm>
        </p:grpSpPr>
        <p:grpSp>
          <p:nvGrpSpPr>
            <p:cNvPr id="2611" name="Google Shape;2611;p64"/>
            <p:cNvGrpSpPr/>
            <p:nvPr/>
          </p:nvGrpSpPr>
          <p:grpSpPr>
            <a:xfrm>
              <a:off x="8615421" y="671023"/>
              <a:ext cx="317150" cy="312453"/>
              <a:chOff x="5130327" y="2295137"/>
              <a:chExt cx="1175064" cy="1157661"/>
            </a:xfrm>
          </p:grpSpPr>
          <p:sp>
            <p:nvSpPr>
              <p:cNvPr id="2612" name="Google Shape;2612;p64"/>
              <p:cNvSpPr/>
              <p:nvPr/>
            </p:nvSpPr>
            <p:spPr>
              <a:xfrm>
                <a:off x="5469825" y="2652044"/>
                <a:ext cx="154532" cy="119717"/>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4"/>
              <p:cNvSpPr/>
              <p:nvPr/>
            </p:nvSpPr>
            <p:spPr>
              <a:xfrm>
                <a:off x="5711291" y="2375660"/>
                <a:ext cx="195965" cy="32433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4"/>
              <p:cNvSpPr/>
              <p:nvPr/>
            </p:nvSpPr>
            <p:spPr>
              <a:xfrm>
                <a:off x="5780921" y="2606337"/>
                <a:ext cx="404859" cy="285142"/>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4"/>
              <p:cNvSpPr/>
              <p:nvPr/>
            </p:nvSpPr>
            <p:spPr>
              <a:xfrm>
                <a:off x="5807084" y="2797821"/>
                <a:ext cx="465735" cy="280764"/>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4"/>
              <p:cNvSpPr/>
              <p:nvPr/>
            </p:nvSpPr>
            <p:spPr>
              <a:xfrm>
                <a:off x="5787437" y="3069828"/>
                <a:ext cx="174180" cy="245949"/>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4"/>
              <p:cNvSpPr/>
              <p:nvPr/>
            </p:nvSpPr>
            <p:spPr>
              <a:xfrm>
                <a:off x="5552485" y="2937082"/>
                <a:ext cx="232918" cy="387349"/>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4"/>
              <p:cNvSpPr/>
              <p:nvPr/>
            </p:nvSpPr>
            <p:spPr>
              <a:xfrm>
                <a:off x="5278342" y="2847804"/>
                <a:ext cx="322095" cy="228643"/>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4"/>
              <p:cNvSpPr/>
              <p:nvPr/>
            </p:nvSpPr>
            <p:spPr>
              <a:xfrm>
                <a:off x="5230395" y="2667212"/>
                <a:ext cx="324335" cy="193827"/>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4"/>
              <p:cNvSpPr/>
              <p:nvPr/>
            </p:nvSpPr>
            <p:spPr>
              <a:xfrm>
                <a:off x="5452417" y="2367007"/>
                <a:ext cx="228541" cy="322095"/>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4"/>
              <p:cNvSpPr/>
              <p:nvPr/>
            </p:nvSpPr>
            <p:spPr>
              <a:xfrm>
                <a:off x="5770029" y="2295137"/>
                <a:ext cx="195965" cy="202480"/>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4"/>
              <p:cNvSpPr/>
              <p:nvPr/>
            </p:nvSpPr>
            <p:spPr>
              <a:xfrm>
                <a:off x="6063820" y="2495376"/>
                <a:ext cx="241571" cy="248087"/>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4"/>
              <p:cNvSpPr/>
              <p:nvPr/>
            </p:nvSpPr>
            <p:spPr>
              <a:xfrm>
                <a:off x="5184789" y="2950112"/>
                <a:ext cx="211133" cy="215511"/>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4"/>
              <p:cNvSpPr/>
              <p:nvPr/>
            </p:nvSpPr>
            <p:spPr>
              <a:xfrm>
                <a:off x="6061580" y="2893512"/>
                <a:ext cx="241673" cy="248188"/>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4"/>
              <p:cNvSpPr/>
              <p:nvPr/>
            </p:nvSpPr>
            <p:spPr>
              <a:xfrm>
                <a:off x="5130327" y="2584552"/>
                <a:ext cx="211235" cy="217750"/>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4"/>
              <p:cNvSpPr/>
              <p:nvPr/>
            </p:nvSpPr>
            <p:spPr>
              <a:xfrm>
                <a:off x="5450178" y="3204711"/>
                <a:ext cx="241673" cy="248087"/>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4"/>
              <p:cNvSpPr/>
              <p:nvPr/>
            </p:nvSpPr>
            <p:spPr>
              <a:xfrm>
                <a:off x="5828767" y="3185064"/>
                <a:ext cx="206858" cy="213373"/>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4"/>
              <p:cNvSpPr/>
              <p:nvPr/>
            </p:nvSpPr>
            <p:spPr>
              <a:xfrm>
                <a:off x="5389302" y="2314784"/>
                <a:ext cx="189348" cy="195863"/>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4"/>
              <p:cNvSpPr/>
              <p:nvPr/>
            </p:nvSpPr>
            <p:spPr>
              <a:xfrm>
                <a:off x="5369655" y="2508406"/>
                <a:ext cx="702929" cy="702929"/>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4"/>
              <p:cNvSpPr/>
              <p:nvPr/>
            </p:nvSpPr>
            <p:spPr>
              <a:xfrm>
                <a:off x="5777155" y="2778682"/>
                <a:ext cx="114830" cy="97626"/>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4"/>
              <p:cNvSpPr/>
              <p:nvPr/>
            </p:nvSpPr>
            <p:spPr>
              <a:xfrm>
                <a:off x="5733076" y="2967520"/>
                <a:ext cx="66883" cy="55481"/>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4"/>
              <p:cNvSpPr/>
              <p:nvPr/>
            </p:nvSpPr>
            <p:spPr>
              <a:xfrm>
                <a:off x="5629242" y="2677901"/>
                <a:ext cx="108315" cy="9182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4"/>
              <p:cNvSpPr/>
              <p:nvPr/>
            </p:nvSpPr>
            <p:spPr>
              <a:xfrm>
                <a:off x="5498634" y="2837420"/>
                <a:ext cx="169293" cy="145472"/>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4" name="Google Shape;2634;p64"/>
            <p:cNvGrpSpPr/>
            <p:nvPr/>
          </p:nvGrpSpPr>
          <p:grpSpPr>
            <a:xfrm>
              <a:off x="8197877" y="95520"/>
              <a:ext cx="579074" cy="582593"/>
              <a:chOff x="3583293" y="162854"/>
              <a:chExt cx="2145513" cy="2158551"/>
            </a:xfrm>
          </p:grpSpPr>
          <p:sp>
            <p:nvSpPr>
              <p:cNvPr id="2635" name="Google Shape;2635;p64"/>
              <p:cNvSpPr/>
              <p:nvPr/>
            </p:nvSpPr>
            <p:spPr>
              <a:xfrm>
                <a:off x="4438402" y="1235511"/>
                <a:ext cx="154634" cy="119819"/>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4"/>
              <p:cNvSpPr/>
              <p:nvPr/>
            </p:nvSpPr>
            <p:spPr>
              <a:xfrm>
                <a:off x="4975898" y="935305"/>
                <a:ext cx="591865" cy="328610"/>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4"/>
              <p:cNvSpPr/>
              <p:nvPr/>
            </p:nvSpPr>
            <p:spPr>
              <a:xfrm>
                <a:off x="4775660" y="1183288"/>
                <a:ext cx="729092" cy="548498"/>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4"/>
              <p:cNvSpPr/>
              <p:nvPr/>
            </p:nvSpPr>
            <p:spPr>
              <a:xfrm>
                <a:off x="4551602" y="1398694"/>
                <a:ext cx="474388" cy="850946"/>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4"/>
              <p:cNvSpPr/>
              <p:nvPr/>
            </p:nvSpPr>
            <p:spPr>
              <a:xfrm>
                <a:off x="4201313" y="1605448"/>
                <a:ext cx="332988" cy="443950"/>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4"/>
              <p:cNvSpPr/>
              <p:nvPr/>
            </p:nvSpPr>
            <p:spPr>
              <a:xfrm>
                <a:off x="3831377" y="1157227"/>
                <a:ext cx="709444" cy="396104"/>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4"/>
              <p:cNvSpPr/>
              <p:nvPr/>
            </p:nvSpPr>
            <p:spPr>
              <a:xfrm>
                <a:off x="3916277" y="743821"/>
                <a:ext cx="580973" cy="433057"/>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4"/>
              <p:cNvSpPr/>
              <p:nvPr/>
            </p:nvSpPr>
            <p:spPr>
              <a:xfrm>
                <a:off x="4379664" y="321661"/>
                <a:ext cx="330850" cy="59196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4"/>
              <p:cNvSpPr/>
              <p:nvPr/>
            </p:nvSpPr>
            <p:spPr>
              <a:xfrm>
                <a:off x="4751738" y="345583"/>
                <a:ext cx="435297" cy="581074"/>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4"/>
              <p:cNvSpPr/>
              <p:nvPr/>
            </p:nvSpPr>
            <p:spPr>
              <a:xfrm>
                <a:off x="5334840" y="798182"/>
                <a:ext cx="359150" cy="367803"/>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4"/>
              <p:cNvSpPr/>
              <p:nvPr/>
            </p:nvSpPr>
            <p:spPr>
              <a:xfrm>
                <a:off x="5286995" y="1464049"/>
                <a:ext cx="441812" cy="452603"/>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4"/>
              <p:cNvSpPr/>
              <p:nvPr/>
            </p:nvSpPr>
            <p:spPr>
              <a:xfrm>
                <a:off x="3726931" y="598045"/>
                <a:ext cx="385211" cy="393864"/>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4"/>
              <p:cNvSpPr/>
              <p:nvPr/>
            </p:nvSpPr>
            <p:spPr>
              <a:xfrm>
                <a:off x="4686485" y="1870940"/>
                <a:ext cx="441812" cy="450465"/>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4"/>
              <p:cNvSpPr/>
              <p:nvPr/>
            </p:nvSpPr>
            <p:spPr>
              <a:xfrm>
                <a:off x="4249158" y="162854"/>
                <a:ext cx="363426" cy="363426"/>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4"/>
              <p:cNvSpPr/>
              <p:nvPr/>
            </p:nvSpPr>
            <p:spPr>
              <a:xfrm>
                <a:off x="3583293" y="1274703"/>
                <a:ext cx="441812" cy="450465"/>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4"/>
              <p:cNvSpPr/>
              <p:nvPr/>
            </p:nvSpPr>
            <p:spPr>
              <a:xfrm>
                <a:off x="4038028" y="1807825"/>
                <a:ext cx="378798" cy="385211"/>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4"/>
              <p:cNvSpPr/>
              <p:nvPr/>
            </p:nvSpPr>
            <p:spPr>
              <a:xfrm>
                <a:off x="4910543" y="236862"/>
                <a:ext cx="350497" cy="354773"/>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4"/>
              <p:cNvSpPr/>
              <p:nvPr/>
            </p:nvSpPr>
            <p:spPr>
              <a:xfrm>
                <a:off x="4027237" y="582775"/>
                <a:ext cx="1299070" cy="1299070"/>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4"/>
              <p:cNvSpPr/>
              <p:nvPr/>
            </p:nvSpPr>
            <p:spPr>
              <a:xfrm>
                <a:off x="4730971" y="1293027"/>
                <a:ext cx="234140" cy="178557"/>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4"/>
              <p:cNvSpPr/>
              <p:nvPr/>
            </p:nvSpPr>
            <p:spPr>
              <a:xfrm>
                <a:off x="4472810" y="1400527"/>
                <a:ext cx="107195" cy="95387"/>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4"/>
              <p:cNvSpPr/>
              <p:nvPr/>
            </p:nvSpPr>
            <p:spPr>
              <a:xfrm>
                <a:off x="4739216" y="962587"/>
                <a:ext cx="217139" cy="167054"/>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4"/>
              <p:cNvSpPr/>
              <p:nvPr/>
            </p:nvSpPr>
            <p:spPr>
              <a:xfrm>
                <a:off x="4296393" y="962384"/>
                <a:ext cx="344491" cy="264375"/>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8083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1"/>
        <p:cNvGrpSpPr/>
        <p:nvPr/>
      </p:nvGrpSpPr>
      <p:grpSpPr>
        <a:xfrm>
          <a:off x="0" y="0"/>
          <a:ext cx="0" cy="0"/>
          <a:chOff x="0" y="0"/>
          <a:chExt cx="0" cy="0"/>
        </a:xfrm>
      </p:grpSpPr>
      <p:sp>
        <p:nvSpPr>
          <p:cNvPr id="1872" name="Google Shape;1872;p54"/>
          <p:cNvSpPr txBox="1">
            <a:spLocks noGrp="1"/>
          </p:cNvSpPr>
          <p:nvPr>
            <p:ph type="title"/>
          </p:nvPr>
        </p:nvSpPr>
        <p:spPr>
          <a:xfrm>
            <a:off x="1002280" y="1750130"/>
            <a:ext cx="7139439" cy="158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grpSp>
        <p:nvGrpSpPr>
          <p:cNvPr id="1874" name="Google Shape;1874;p54"/>
          <p:cNvGrpSpPr/>
          <p:nvPr/>
        </p:nvGrpSpPr>
        <p:grpSpPr>
          <a:xfrm rot="5400000" flipH="1">
            <a:off x="6670174" y="1230562"/>
            <a:ext cx="1151954" cy="902273"/>
            <a:chOff x="199815" y="4323069"/>
            <a:chExt cx="935028" cy="732365"/>
          </a:xfrm>
        </p:grpSpPr>
        <p:grpSp>
          <p:nvGrpSpPr>
            <p:cNvPr id="1875" name="Google Shape;1875;p54"/>
            <p:cNvGrpSpPr/>
            <p:nvPr/>
          </p:nvGrpSpPr>
          <p:grpSpPr>
            <a:xfrm>
              <a:off x="624136" y="4525735"/>
              <a:ext cx="510706" cy="529698"/>
              <a:chOff x="3883599" y="3398333"/>
              <a:chExt cx="1930107" cy="2001882"/>
            </a:xfrm>
          </p:grpSpPr>
          <p:sp>
            <p:nvSpPr>
              <p:cNvPr id="1876" name="Google Shape;1876;p54"/>
              <p:cNvSpPr/>
              <p:nvPr/>
            </p:nvSpPr>
            <p:spPr>
              <a:xfrm>
                <a:off x="5511155" y="3983678"/>
                <a:ext cx="132849" cy="119717"/>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4"/>
              <p:cNvSpPr/>
              <p:nvPr/>
            </p:nvSpPr>
            <p:spPr>
              <a:xfrm>
                <a:off x="4018482" y="4068476"/>
                <a:ext cx="548397" cy="346120"/>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4"/>
              <p:cNvSpPr/>
              <p:nvPr/>
            </p:nvSpPr>
            <p:spPr>
              <a:xfrm>
                <a:off x="4429749" y="3611602"/>
                <a:ext cx="465735" cy="689797"/>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4736570" y="3485371"/>
                <a:ext cx="498311" cy="789968"/>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5197819" y="4027146"/>
                <a:ext cx="420027" cy="285142"/>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4"/>
              <p:cNvSpPr/>
              <p:nvPr/>
            </p:nvSpPr>
            <p:spPr>
              <a:xfrm>
                <a:off x="4956251" y="4310045"/>
                <a:ext cx="659460" cy="415649"/>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4"/>
              <p:cNvSpPr/>
              <p:nvPr/>
            </p:nvSpPr>
            <p:spPr>
              <a:xfrm>
                <a:off x="4801823" y="4623383"/>
                <a:ext cx="369941" cy="548397"/>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4"/>
              <p:cNvSpPr/>
              <p:nvPr/>
            </p:nvSpPr>
            <p:spPr>
              <a:xfrm>
                <a:off x="4475456" y="4686396"/>
                <a:ext cx="346018" cy="548498"/>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4"/>
              <p:cNvSpPr/>
              <p:nvPr/>
            </p:nvSpPr>
            <p:spPr>
              <a:xfrm>
                <a:off x="3983667" y="4466714"/>
                <a:ext cx="548397" cy="369941"/>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4"/>
              <p:cNvSpPr/>
              <p:nvPr/>
            </p:nvSpPr>
            <p:spPr>
              <a:xfrm>
                <a:off x="3883599" y="3966270"/>
                <a:ext cx="341743" cy="330748"/>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4"/>
              <p:cNvSpPr/>
              <p:nvPr/>
            </p:nvSpPr>
            <p:spPr>
              <a:xfrm>
                <a:off x="4260051" y="3398333"/>
                <a:ext cx="385211" cy="387451"/>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4"/>
              <p:cNvSpPr/>
              <p:nvPr/>
            </p:nvSpPr>
            <p:spPr>
              <a:xfrm>
                <a:off x="4980174" y="4982326"/>
                <a:ext cx="324335" cy="322197"/>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4"/>
              <p:cNvSpPr/>
              <p:nvPr/>
            </p:nvSpPr>
            <p:spPr>
              <a:xfrm>
                <a:off x="4941083" y="3437526"/>
                <a:ext cx="372181" cy="372181"/>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4"/>
              <p:cNvSpPr/>
              <p:nvPr/>
            </p:nvSpPr>
            <p:spPr>
              <a:xfrm>
                <a:off x="4336196" y="5043304"/>
                <a:ext cx="365666" cy="35691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4"/>
              <p:cNvSpPr/>
              <p:nvPr/>
            </p:nvSpPr>
            <p:spPr>
              <a:xfrm>
                <a:off x="5426255" y="4486260"/>
                <a:ext cx="387451" cy="385211"/>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4"/>
              <p:cNvSpPr/>
              <p:nvPr/>
            </p:nvSpPr>
            <p:spPr>
              <a:xfrm>
                <a:off x="5395817" y="3903155"/>
                <a:ext cx="365666" cy="348258"/>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4"/>
              <p:cNvSpPr/>
              <p:nvPr/>
            </p:nvSpPr>
            <p:spPr>
              <a:xfrm>
                <a:off x="3909660" y="4627658"/>
                <a:ext cx="304789" cy="304789"/>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4"/>
              <p:cNvSpPr/>
              <p:nvPr/>
            </p:nvSpPr>
            <p:spPr>
              <a:xfrm>
                <a:off x="4238266" y="3820494"/>
                <a:ext cx="1185970" cy="1183730"/>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4"/>
              <p:cNvSpPr/>
              <p:nvPr/>
            </p:nvSpPr>
            <p:spPr>
              <a:xfrm>
                <a:off x="4701755" y="4120699"/>
                <a:ext cx="167563" cy="167665"/>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4"/>
              <p:cNvSpPr/>
              <p:nvPr/>
            </p:nvSpPr>
            <p:spPr>
              <a:xfrm>
                <a:off x="5019366" y="4288260"/>
                <a:ext cx="87141" cy="8927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4"/>
              <p:cNvSpPr/>
              <p:nvPr/>
            </p:nvSpPr>
            <p:spPr>
              <a:xfrm>
                <a:off x="4495002" y="4377436"/>
                <a:ext cx="182833" cy="155041"/>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4"/>
              <p:cNvSpPr/>
              <p:nvPr/>
            </p:nvSpPr>
            <p:spPr>
              <a:xfrm>
                <a:off x="4745223" y="4505805"/>
                <a:ext cx="287280" cy="246051"/>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8" name="Google Shape;1898;p54"/>
            <p:cNvGrpSpPr/>
            <p:nvPr/>
          </p:nvGrpSpPr>
          <p:grpSpPr>
            <a:xfrm>
              <a:off x="199815" y="4323069"/>
              <a:ext cx="377723" cy="367354"/>
              <a:chOff x="2279966" y="2632397"/>
              <a:chExt cx="1427525" cy="1388338"/>
            </a:xfrm>
          </p:grpSpPr>
          <p:sp>
            <p:nvSpPr>
              <p:cNvPr id="1899" name="Google Shape;1899;p54"/>
              <p:cNvSpPr/>
              <p:nvPr/>
            </p:nvSpPr>
            <p:spPr>
              <a:xfrm>
                <a:off x="2780408" y="3533217"/>
                <a:ext cx="222026" cy="393966"/>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4"/>
              <p:cNvSpPr/>
              <p:nvPr/>
            </p:nvSpPr>
            <p:spPr>
              <a:xfrm>
                <a:off x="2425742" y="3300402"/>
                <a:ext cx="487520" cy="361288"/>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4"/>
              <p:cNvSpPr/>
              <p:nvPr/>
            </p:nvSpPr>
            <p:spPr>
              <a:xfrm>
                <a:off x="2303889" y="3095888"/>
                <a:ext cx="565906" cy="319957"/>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4"/>
              <p:cNvSpPr/>
              <p:nvPr/>
            </p:nvSpPr>
            <p:spPr>
              <a:xfrm>
                <a:off x="2662932" y="2789066"/>
                <a:ext cx="222026" cy="296034"/>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4"/>
              <p:cNvSpPr/>
              <p:nvPr/>
            </p:nvSpPr>
            <p:spPr>
              <a:xfrm>
                <a:off x="2895746" y="2760766"/>
                <a:ext cx="265596" cy="472352"/>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4"/>
              <p:cNvSpPr/>
              <p:nvPr/>
            </p:nvSpPr>
            <p:spPr>
              <a:xfrm>
                <a:off x="3119906" y="3048043"/>
                <a:ext cx="389589" cy="287280"/>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4"/>
              <p:cNvSpPr/>
              <p:nvPr/>
            </p:nvSpPr>
            <p:spPr>
              <a:xfrm>
                <a:off x="3189537" y="3317810"/>
                <a:ext cx="393864" cy="224265"/>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4"/>
              <p:cNvSpPr/>
              <p:nvPr/>
            </p:nvSpPr>
            <p:spPr>
              <a:xfrm>
                <a:off x="3041521" y="3531079"/>
                <a:ext cx="287381" cy="387349"/>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4"/>
              <p:cNvSpPr/>
              <p:nvPr/>
            </p:nvSpPr>
            <p:spPr>
              <a:xfrm>
                <a:off x="2706502" y="3776924"/>
                <a:ext cx="239434" cy="24381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4"/>
              <p:cNvSpPr/>
              <p:nvPr/>
            </p:nvSpPr>
            <p:spPr>
              <a:xfrm>
                <a:off x="2295236" y="3526702"/>
                <a:ext cx="243811" cy="24381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4"/>
              <p:cNvSpPr/>
              <p:nvPr/>
            </p:nvSpPr>
            <p:spPr>
              <a:xfrm>
                <a:off x="3367888" y="2934842"/>
                <a:ext cx="256841" cy="261219"/>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4"/>
              <p:cNvSpPr/>
              <p:nvPr/>
            </p:nvSpPr>
            <p:spPr>
              <a:xfrm>
                <a:off x="2279966" y="3043665"/>
                <a:ext cx="241673" cy="24381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4"/>
              <p:cNvSpPr/>
              <p:nvPr/>
            </p:nvSpPr>
            <p:spPr>
              <a:xfrm>
                <a:off x="3450548" y="3374410"/>
                <a:ext cx="256943" cy="263357"/>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4"/>
              <p:cNvSpPr/>
              <p:nvPr/>
            </p:nvSpPr>
            <p:spPr>
              <a:xfrm>
                <a:off x="3006706" y="2632397"/>
                <a:ext cx="241673" cy="24381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4"/>
              <p:cNvSpPr/>
              <p:nvPr/>
            </p:nvSpPr>
            <p:spPr>
              <a:xfrm>
                <a:off x="2573757" y="2686860"/>
                <a:ext cx="252464" cy="258979"/>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4"/>
              <p:cNvSpPr/>
              <p:nvPr/>
            </p:nvSpPr>
            <p:spPr>
              <a:xfrm>
                <a:off x="3176405" y="3742108"/>
                <a:ext cx="232918" cy="239434"/>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4"/>
              <p:cNvSpPr/>
              <p:nvPr/>
            </p:nvSpPr>
            <p:spPr>
              <a:xfrm>
                <a:off x="2597680" y="2947974"/>
                <a:ext cx="770321" cy="770321"/>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4"/>
              <p:cNvSpPr/>
              <p:nvPr/>
            </p:nvSpPr>
            <p:spPr>
              <a:xfrm>
                <a:off x="2773893" y="3317606"/>
                <a:ext cx="138244" cy="117681"/>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4"/>
              <p:cNvSpPr/>
              <p:nvPr/>
            </p:nvSpPr>
            <p:spPr>
              <a:xfrm>
                <a:off x="2878949" y="3139764"/>
                <a:ext cx="73500" cy="63116"/>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4"/>
              <p:cNvSpPr/>
              <p:nvPr/>
            </p:nvSpPr>
            <p:spPr>
              <a:xfrm>
                <a:off x="2947867" y="3439358"/>
                <a:ext cx="152598" cy="111675"/>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4"/>
              <p:cNvSpPr/>
              <p:nvPr/>
            </p:nvSpPr>
            <p:spPr>
              <a:xfrm>
                <a:off x="3039384" y="3176208"/>
                <a:ext cx="207774" cy="176216"/>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0" name="Google Shape;1920;p54"/>
          <p:cNvGrpSpPr/>
          <p:nvPr/>
        </p:nvGrpSpPr>
        <p:grpSpPr>
          <a:xfrm rot="-5400000" flipH="1">
            <a:off x="1057988" y="3073471"/>
            <a:ext cx="1012041" cy="1223159"/>
            <a:chOff x="8197877" y="95520"/>
            <a:chExt cx="734694" cy="887956"/>
          </a:xfrm>
        </p:grpSpPr>
        <p:grpSp>
          <p:nvGrpSpPr>
            <p:cNvPr id="1921" name="Google Shape;1921;p54"/>
            <p:cNvGrpSpPr/>
            <p:nvPr/>
          </p:nvGrpSpPr>
          <p:grpSpPr>
            <a:xfrm>
              <a:off x="8615421" y="671023"/>
              <a:ext cx="317150" cy="312453"/>
              <a:chOff x="5130327" y="2295137"/>
              <a:chExt cx="1175064" cy="1157661"/>
            </a:xfrm>
          </p:grpSpPr>
          <p:sp>
            <p:nvSpPr>
              <p:cNvPr id="1922" name="Google Shape;1922;p54"/>
              <p:cNvSpPr/>
              <p:nvPr/>
            </p:nvSpPr>
            <p:spPr>
              <a:xfrm>
                <a:off x="5469825" y="2652044"/>
                <a:ext cx="154532" cy="119717"/>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4"/>
              <p:cNvSpPr/>
              <p:nvPr/>
            </p:nvSpPr>
            <p:spPr>
              <a:xfrm>
                <a:off x="5711291" y="2375660"/>
                <a:ext cx="195965" cy="32433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4"/>
              <p:cNvSpPr/>
              <p:nvPr/>
            </p:nvSpPr>
            <p:spPr>
              <a:xfrm>
                <a:off x="5780921" y="2606337"/>
                <a:ext cx="404859" cy="285142"/>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4"/>
              <p:cNvSpPr/>
              <p:nvPr/>
            </p:nvSpPr>
            <p:spPr>
              <a:xfrm>
                <a:off x="5807084" y="2797821"/>
                <a:ext cx="465735" cy="280764"/>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4"/>
              <p:cNvSpPr/>
              <p:nvPr/>
            </p:nvSpPr>
            <p:spPr>
              <a:xfrm>
                <a:off x="5787437" y="3069828"/>
                <a:ext cx="174180" cy="245949"/>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4"/>
              <p:cNvSpPr/>
              <p:nvPr/>
            </p:nvSpPr>
            <p:spPr>
              <a:xfrm>
                <a:off x="5552485" y="2937082"/>
                <a:ext cx="232918" cy="387349"/>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4"/>
              <p:cNvSpPr/>
              <p:nvPr/>
            </p:nvSpPr>
            <p:spPr>
              <a:xfrm>
                <a:off x="5278342" y="2847804"/>
                <a:ext cx="322095" cy="228643"/>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4"/>
              <p:cNvSpPr/>
              <p:nvPr/>
            </p:nvSpPr>
            <p:spPr>
              <a:xfrm>
                <a:off x="5230395" y="2667212"/>
                <a:ext cx="324335" cy="193827"/>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4"/>
              <p:cNvSpPr/>
              <p:nvPr/>
            </p:nvSpPr>
            <p:spPr>
              <a:xfrm>
                <a:off x="5452417" y="2367007"/>
                <a:ext cx="228541" cy="322095"/>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4"/>
              <p:cNvSpPr/>
              <p:nvPr/>
            </p:nvSpPr>
            <p:spPr>
              <a:xfrm>
                <a:off x="5770029" y="2295137"/>
                <a:ext cx="195965" cy="202480"/>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4"/>
              <p:cNvSpPr/>
              <p:nvPr/>
            </p:nvSpPr>
            <p:spPr>
              <a:xfrm>
                <a:off x="6063820" y="2495376"/>
                <a:ext cx="241571" cy="248087"/>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4"/>
              <p:cNvSpPr/>
              <p:nvPr/>
            </p:nvSpPr>
            <p:spPr>
              <a:xfrm>
                <a:off x="5184789" y="2950112"/>
                <a:ext cx="211133" cy="215511"/>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4"/>
              <p:cNvSpPr/>
              <p:nvPr/>
            </p:nvSpPr>
            <p:spPr>
              <a:xfrm>
                <a:off x="6061580" y="2893512"/>
                <a:ext cx="241673" cy="248188"/>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4"/>
              <p:cNvSpPr/>
              <p:nvPr/>
            </p:nvSpPr>
            <p:spPr>
              <a:xfrm>
                <a:off x="5130327" y="2584552"/>
                <a:ext cx="211235" cy="217750"/>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4"/>
              <p:cNvSpPr/>
              <p:nvPr/>
            </p:nvSpPr>
            <p:spPr>
              <a:xfrm>
                <a:off x="5450178" y="3204711"/>
                <a:ext cx="241673" cy="248087"/>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4"/>
              <p:cNvSpPr/>
              <p:nvPr/>
            </p:nvSpPr>
            <p:spPr>
              <a:xfrm>
                <a:off x="5828767" y="3185064"/>
                <a:ext cx="206858" cy="213373"/>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4"/>
              <p:cNvSpPr/>
              <p:nvPr/>
            </p:nvSpPr>
            <p:spPr>
              <a:xfrm>
                <a:off x="5389302" y="2314784"/>
                <a:ext cx="189348" cy="195863"/>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4"/>
              <p:cNvSpPr/>
              <p:nvPr/>
            </p:nvSpPr>
            <p:spPr>
              <a:xfrm>
                <a:off x="5369655" y="2508406"/>
                <a:ext cx="702929" cy="702929"/>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4"/>
              <p:cNvSpPr/>
              <p:nvPr/>
            </p:nvSpPr>
            <p:spPr>
              <a:xfrm>
                <a:off x="5777155" y="2778682"/>
                <a:ext cx="114830" cy="97626"/>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4"/>
              <p:cNvSpPr/>
              <p:nvPr/>
            </p:nvSpPr>
            <p:spPr>
              <a:xfrm>
                <a:off x="5733076" y="2967520"/>
                <a:ext cx="66883" cy="55481"/>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4"/>
              <p:cNvSpPr/>
              <p:nvPr/>
            </p:nvSpPr>
            <p:spPr>
              <a:xfrm>
                <a:off x="5629242" y="2677901"/>
                <a:ext cx="108315" cy="9182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4"/>
              <p:cNvSpPr/>
              <p:nvPr/>
            </p:nvSpPr>
            <p:spPr>
              <a:xfrm>
                <a:off x="5498634" y="2837420"/>
                <a:ext cx="169293" cy="145472"/>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1944;p54"/>
            <p:cNvGrpSpPr/>
            <p:nvPr/>
          </p:nvGrpSpPr>
          <p:grpSpPr>
            <a:xfrm>
              <a:off x="8197877" y="95520"/>
              <a:ext cx="579074" cy="582593"/>
              <a:chOff x="3583293" y="162854"/>
              <a:chExt cx="2145513" cy="2158551"/>
            </a:xfrm>
          </p:grpSpPr>
          <p:sp>
            <p:nvSpPr>
              <p:cNvPr id="1945" name="Google Shape;1945;p54"/>
              <p:cNvSpPr/>
              <p:nvPr/>
            </p:nvSpPr>
            <p:spPr>
              <a:xfrm>
                <a:off x="4438402" y="1235511"/>
                <a:ext cx="154634" cy="119819"/>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4"/>
              <p:cNvSpPr/>
              <p:nvPr/>
            </p:nvSpPr>
            <p:spPr>
              <a:xfrm>
                <a:off x="4975898" y="935305"/>
                <a:ext cx="591865" cy="328610"/>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4"/>
              <p:cNvSpPr/>
              <p:nvPr/>
            </p:nvSpPr>
            <p:spPr>
              <a:xfrm>
                <a:off x="4775660" y="1183288"/>
                <a:ext cx="729092" cy="548498"/>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4"/>
              <p:cNvSpPr/>
              <p:nvPr/>
            </p:nvSpPr>
            <p:spPr>
              <a:xfrm>
                <a:off x="4551602" y="1398694"/>
                <a:ext cx="474388" cy="850946"/>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4"/>
              <p:cNvSpPr/>
              <p:nvPr/>
            </p:nvSpPr>
            <p:spPr>
              <a:xfrm>
                <a:off x="4201313" y="1605448"/>
                <a:ext cx="332988" cy="443950"/>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4"/>
              <p:cNvSpPr/>
              <p:nvPr/>
            </p:nvSpPr>
            <p:spPr>
              <a:xfrm>
                <a:off x="3831377" y="1157227"/>
                <a:ext cx="709444" cy="396104"/>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4"/>
              <p:cNvSpPr/>
              <p:nvPr/>
            </p:nvSpPr>
            <p:spPr>
              <a:xfrm>
                <a:off x="3916277" y="743821"/>
                <a:ext cx="580973" cy="433057"/>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4"/>
              <p:cNvSpPr/>
              <p:nvPr/>
            </p:nvSpPr>
            <p:spPr>
              <a:xfrm>
                <a:off x="4379664" y="321661"/>
                <a:ext cx="330850" cy="59196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4"/>
              <p:cNvSpPr/>
              <p:nvPr/>
            </p:nvSpPr>
            <p:spPr>
              <a:xfrm>
                <a:off x="4751738" y="345583"/>
                <a:ext cx="435297" cy="581074"/>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4"/>
              <p:cNvSpPr/>
              <p:nvPr/>
            </p:nvSpPr>
            <p:spPr>
              <a:xfrm>
                <a:off x="5334840" y="798182"/>
                <a:ext cx="359150" cy="367803"/>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4"/>
              <p:cNvSpPr/>
              <p:nvPr/>
            </p:nvSpPr>
            <p:spPr>
              <a:xfrm>
                <a:off x="5286995" y="1464049"/>
                <a:ext cx="441812" cy="452603"/>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4"/>
              <p:cNvSpPr/>
              <p:nvPr/>
            </p:nvSpPr>
            <p:spPr>
              <a:xfrm>
                <a:off x="3726931" y="598045"/>
                <a:ext cx="385211" cy="393864"/>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4"/>
              <p:cNvSpPr/>
              <p:nvPr/>
            </p:nvSpPr>
            <p:spPr>
              <a:xfrm>
                <a:off x="4686485" y="1870940"/>
                <a:ext cx="441812" cy="450465"/>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4"/>
              <p:cNvSpPr/>
              <p:nvPr/>
            </p:nvSpPr>
            <p:spPr>
              <a:xfrm>
                <a:off x="4249158" y="162854"/>
                <a:ext cx="363426" cy="363426"/>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4"/>
              <p:cNvSpPr/>
              <p:nvPr/>
            </p:nvSpPr>
            <p:spPr>
              <a:xfrm>
                <a:off x="3583293" y="1274703"/>
                <a:ext cx="441812" cy="450465"/>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4"/>
              <p:cNvSpPr/>
              <p:nvPr/>
            </p:nvSpPr>
            <p:spPr>
              <a:xfrm>
                <a:off x="4038028" y="1807825"/>
                <a:ext cx="378798" cy="385211"/>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4"/>
              <p:cNvSpPr/>
              <p:nvPr/>
            </p:nvSpPr>
            <p:spPr>
              <a:xfrm>
                <a:off x="4910543" y="236862"/>
                <a:ext cx="350497" cy="354773"/>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4"/>
              <p:cNvSpPr/>
              <p:nvPr/>
            </p:nvSpPr>
            <p:spPr>
              <a:xfrm>
                <a:off x="4027237" y="582775"/>
                <a:ext cx="1299070" cy="1299070"/>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4"/>
              <p:cNvSpPr/>
              <p:nvPr/>
            </p:nvSpPr>
            <p:spPr>
              <a:xfrm>
                <a:off x="4730971" y="1293027"/>
                <a:ext cx="234140" cy="178557"/>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4"/>
              <p:cNvSpPr/>
              <p:nvPr/>
            </p:nvSpPr>
            <p:spPr>
              <a:xfrm>
                <a:off x="4472810" y="1400527"/>
                <a:ext cx="107195" cy="95387"/>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4"/>
              <p:cNvSpPr/>
              <p:nvPr/>
            </p:nvSpPr>
            <p:spPr>
              <a:xfrm>
                <a:off x="4739216" y="962587"/>
                <a:ext cx="217139" cy="167054"/>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4"/>
              <p:cNvSpPr/>
              <p:nvPr/>
            </p:nvSpPr>
            <p:spPr>
              <a:xfrm>
                <a:off x="4296393" y="962384"/>
                <a:ext cx="344491" cy="264375"/>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42"/>
          <p:cNvSpPr/>
          <p:nvPr/>
        </p:nvSpPr>
        <p:spPr>
          <a:xfrm>
            <a:off x="3622350" y="1777998"/>
            <a:ext cx="744900" cy="7449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a:off x="3622350" y="3181656"/>
            <a:ext cx="744900" cy="7449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4776775" y="1777998"/>
            <a:ext cx="744900" cy="7449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4776775" y="3181656"/>
            <a:ext cx="744900" cy="7449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2"/>
          <p:cNvSpPr txBox="1">
            <a:spLocks noGrp="1"/>
          </p:cNvSpPr>
          <p:nvPr>
            <p:ph type="title" idx="2"/>
          </p:nvPr>
        </p:nvSpPr>
        <p:spPr>
          <a:xfrm>
            <a:off x="3471738" y="1749775"/>
            <a:ext cx="1046100" cy="74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762" name="Google Shape;762;p4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63" name="Google Shape;763;p42"/>
          <p:cNvSpPr txBox="1">
            <a:spLocks noGrp="1"/>
          </p:cNvSpPr>
          <p:nvPr>
            <p:ph type="title" idx="3"/>
          </p:nvPr>
        </p:nvSpPr>
        <p:spPr>
          <a:xfrm>
            <a:off x="868038" y="1612650"/>
            <a:ext cx="2603700" cy="44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About it</a:t>
            </a:r>
            <a:endParaRPr dirty="0"/>
          </a:p>
        </p:txBody>
      </p:sp>
      <p:sp>
        <p:nvSpPr>
          <p:cNvPr id="764" name="Google Shape;764;p42"/>
          <p:cNvSpPr txBox="1">
            <a:spLocks noGrp="1"/>
          </p:cNvSpPr>
          <p:nvPr>
            <p:ph type="subTitle" idx="1"/>
          </p:nvPr>
        </p:nvSpPr>
        <p:spPr>
          <a:xfrm>
            <a:off x="868038" y="1980761"/>
            <a:ext cx="2603700" cy="66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What is Pneumonia?</a:t>
            </a:r>
            <a:endParaRPr dirty="0"/>
          </a:p>
        </p:txBody>
      </p:sp>
      <p:sp>
        <p:nvSpPr>
          <p:cNvPr id="765" name="Google Shape;765;p42"/>
          <p:cNvSpPr txBox="1">
            <a:spLocks noGrp="1"/>
          </p:cNvSpPr>
          <p:nvPr>
            <p:ph type="title" idx="4"/>
          </p:nvPr>
        </p:nvSpPr>
        <p:spPr>
          <a:xfrm flipH="1">
            <a:off x="4626163" y="1749775"/>
            <a:ext cx="1046100" cy="74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766" name="Google Shape;766;p42"/>
          <p:cNvSpPr txBox="1">
            <a:spLocks noGrp="1"/>
          </p:cNvSpPr>
          <p:nvPr>
            <p:ph type="title" idx="5"/>
          </p:nvPr>
        </p:nvSpPr>
        <p:spPr>
          <a:xfrm flipH="1">
            <a:off x="5672263" y="1612650"/>
            <a:ext cx="2603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 Context</a:t>
            </a:r>
            <a:endParaRPr dirty="0"/>
          </a:p>
        </p:txBody>
      </p:sp>
      <p:sp>
        <p:nvSpPr>
          <p:cNvPr id="767" name="Google Shape;767;p42"/>
          <p:cNvSpPr txBox="1">
            <a:spLocks noGrp="1"/>
          </p:cNvSpPr>
          <p:nvPr>
            <p:ph type="subTitle" idx="6"/>
          </p:nvPr>
        </p:nvSpPr>
        <p:spPr>
          <a:xfrm flipH="1">
            <a:off x="5672263" y="1980761"/>
            <a:ext cx="2603700" cy="6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 question</a:t>
            </a:r>
            <a:endParaRPr dirty="0"/>
          </a:p>
        </p:txBody>
      </p:sp>
      <p:sp>
        <p:nvSpPr>
          <p:cNvPr id="768" name="Google Shape;768;p42"/>
          <p:cNvSpPr txBox="1">
            <a:spLocks noGrp="1"/>
          </p:cNvSpPr>
          <p:nvPr>
            <p:ph type="title" idx="7"/>
          </p:nvPr>
        </p:nvSpPr>
        <p:spPr>
          <a:xfrm>
            <a:off x="3471738" y="3146100"/>
            <a:ext cx="1046100" cy="74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769" name="Google Shape;769;p42"/>
          <p:cNvSpPr txBox="1">
            <a:spLocks noGrp="1"/>
          </p:cNvSpPr>
          <p:nvPr>
            <p:ph type="title" idx="8"/>
          </p:nvPr>
        </p:nvSpPr>
        <p:spPr>
          <a:xfrm>
            <a:off x="868038" y="3008975"/>
            <a:ext cx="2603700" cy="44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Data Science</a:t>
            </a:r>
            <a:endParaRPr dirty="0"/>
          </a:p>
        </p:txBody>
      </p:sp>
      <p:sp>
        <p:nvSpPr>
          <p:cNvPr id="770" name="Google Shape;770;p42"/>
          <p:cNvSpPr txBox="1">
            <a:spLocks noGrp="1"/>
          </p:cNvSpPr>
          <p:nvPr>
            <p:ph type="subTitle" idx="9"/>
          </p:nvPr>
        </p:nvSpPr>
        <p:spPr>
          <a:xfrm>
            <a:off x="868038" y="3377086"/>
            <a:ext cx="2603700" cy="66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Project Pipeline &amp; Data Science Processes</a:t>
            </a:r>
            <a:endParaRPr dirty="0"/>
          </a:p>
        </p:txBody>
      </p:sp>
      <p:sp>
        <p:nvSpPr>
          <p:cNvPr id="771" name="Google Shape;771;p42"/>
          <p:cNvSpPr txBox="1">
            <a:spLocks noGrp="1"/>
          </p:cNvSpPr>
          <p:nvPr>
            <p:ph type="title" idx="13"/>
          </p:nvPr>
        </p:nvSpPr>
        <p:spPr>
          <a:xfrm flipH="1">
            <a:off x="4626163" y="3146100"/>
            <a:ext cx="1046100" cy="74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772" name="Google Shape;772;p42"/>
          <p:cNvSpPr txBox="1">
            <a:spLocks noGrp="1"/>
          </p:cNvSpPr>
          <p:nvPr>
            <p:ph type="title" idx="14"/>
          </p:nvPr>
        </p:nvSpPr>
        <p:spPr>
          <a:xfrm flipH="1">
            <a:off x="5672263" y="3008975"/>
            <a:ext cx="2603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773" name="Google Shape;773;p42"/>
          <p:cNvSpPr txBox="1">
            <a:spLocks noGrp="1"/>
          </p:cNvSpPr>
          <p:nvPr>
            <p:ph type="subTitle" idx="15"/>
          </p:nvPr>
        </p:nvSpPr>
        <p:spPr>
          <a:xfrm flipH="1">
            <a:off x="5672263" y="3377086"/>
            <a:ext cx="2603700" cy="6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applications</a:t>
            </a:r>
            <a:endParaRPr dirty="0"/>
          </a:p>
        </p:txBody>
      </p:sp>
      <p:grpSp>
        <p:nvGrpSpPr>
          <p:cNvPr id="774" name="Google Shape;774;p42"/>
          <p:cNvGrpSpPr/>
          <p:nvPr/>
        </p:nvGrpSpPr>
        <p:grpSpPr>
          <a:xfrm>
            <a:off x="199815" y="4323069"/>
            <a:ext cx="935028" cy="732365"/>
            <a:chOff x="199815" y="4323069"/>
            <a:chExt cx="935028" cy="732365"/>
          </a:xfrm>
        </p:grpSpPr>
        <p:grpSp>
          <p:nvGrpSpPr>
            <p:cNvPr id="775" name="Google Shape;775;p42"/>
            <p:cNvGrpSpPr/>
            <p:nvPr/>
          </p:nvGrpSpPr>
          <p:grpSpPr>
            <a:xfrm>
              <a:off x="624136" y="4525735"/>
              <a:ext cx="510706" cy="529698"/>
              <a:chOff x="3883599" y="3398333"/>
              <a:chExt cx="1930107" cy="2001882"/>
            </a:xfrm>
          </p:grpSpPr>
          <p:sp>
            <p:nvSpPr>
              <p:cNvPr id="776" name="Google Shape;776;p42"/>
              <p:cNvSpPr/>
              <p:nvPr/>
            </p:nvSpPr>
            <p:spPr>
              <a:xfrm>
                <a:off x="5511155" y="3983678"/>
                <a:ext cx="132849" cy="119717"/>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4018482" y="4068476"/>
                <a:ext cx="548397" cy="346120"/>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4429749" y="3611602"/>
                <a:ext cx="465735" cy="689797"/>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4736570" y="3485371"/>
                <a:ext cx="498311" cy="789968"/>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5197819" y="4027146"/>
                <a:ext cx="420027" cy="285142"/>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4956251" y="4310045"/>
                <a:ext cx="659460" cy="415649"/>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4801823" y="4623383"/>
                <a:ext cx="369941" cy="548397"/>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a:off x="4475456" y="4686396"/>
                <a:ext cx="346018" cy="548498"/>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a:off x="3983667" y="4466714"/>
                <a:ext cx="548397" cy="369941"/>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3883599" y="3966270"/>
                <a:ext cx="341743" cy="330748"/>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4260051" y="3398333"/>
                <a:ext cx="385211" cy="387451"/>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4980174" y="4982326"/>
                <a:ext cx="324335" cy="322197"/>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a:off x="4941083" y="3437526"/>
                <a:ext cx="372181" cy="372181"/>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4336196" y="5043304"/>
                <a:ext cx="365666" cy="35691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5426255" y="4486260"/>
                <a:ext cx="387451" cy="385211"/>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a:off x="5395817" y="3903155"/>
                <a:ext cx="365666" cy="348258"/>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a:off x="3909660" y="4627658"/>
                <a:ext cx="304789" cy="304789"/>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a:off x="4238266" y="3820494"/>
                <a:ext cx="1185970" cy="1183730"/>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2"/>
              <p:cNvSpPr/>
              <p:nvPr/>
            </p:nvSpPr>
            <p:spPr>
              <a:xfrm>
                <a:off x="4701755" y="4120699"/>
                <a:ext cx="167563" cy="167665"/>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p:nvPr/>
            </p:nvSpPr>
            <p:spPr>
              <a:xfrm>
                <a:off x="5019366" y="4288260"/>
                <a:ext cx="87141" cy="8927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2"/>
              <p:cNvSpPr/>
              <p:nvPr/>
            </p:nvSpPr>
            <p:spPr>
              <a:xfrm>
                <a:off x="4495002" y="4377436"/>
                <a:ext cx="182833" cy="155041"/>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2"/>
              <p:cNvSpPr/>
              <p:nvPr/>
            </p:nvSpPr>
            <p:spPr>
              <a:xfrm>
                <a:off x="4745223" y="4505805"/>
                <a:ext cx="287280" cy="246051"/>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2"/>
            <p:cNvGrpSpPr/>
            <p:nvPr/>
          </p:nvGrpSpPr>
          <p:grpSpPr>
            <a:xfrm>
              <a:off x="199815" y="4323069"/>
              <a:ext cx="377723" cy="367354"/>
              <a:chOff x="2279966" y="2632397"/>
              <a:chExt cx="1427525" cy="1388338"/>
            </a:xfrm>
          </p:grpSpPr>
          <p:sp>
            <p:nvSpPr>
              <p:cNvPr id="799" name="Google Shape;799;p42"/>
              <p:cNvSpPr/>
              <p:nvPr/>
            </p:nvSpPr>
            <p:spPr>
              <a:xfrm>
                <a:off x="2780408" y="3533217"/>
                <a:ext cx="222026" cy="393966"/>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2425742" y="3300402"/>
                <a:ext cx="487520" cy="361288"/>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2303889" y="3095888"/>
                <a:ext cx="565906" cy="319957"/>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2662932" y="2789066"/>
                <a:ext cx="222026" cy="296034"/>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2895746" y="2760766"/>
                <a:ext cx="265596" cy="472352"/>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2"/>
              <p:cNvSpPr/>
              <p:nvPr/>
            </p:nvSpPr>
            <p:spPr>
              <a:xfrm>
                <a:off x="3119906" y="3048043"/>
                <a:ext cx="389589" cy="287280"/>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2"/>
              <p:cNvSpPr/>
              <p:nvPr/>
            </p:nvSpPr>
            <p:spPr>
              <a:xfrm>
                <a:off x="3189537" y="3317810"/>
                <a:ext cx="393864" cy="224265"/>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3041521" y="3531079"/>
                <a:ext cx="287381" cy="387349"/>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2706502" y="3776924"/>
                <a:ext cx="239434" cy="24381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2"/>
              <p:cNvSpPr/>
              <p:nvPr/>
            </p:nvSpPr>
            <p:spPr>
              <a:xfrm>
                <a:off x="2295236" y="3526702"/>
                <a:ext cx="243811" cy="24381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2"/>
              <p:cNvSpPr/>
              <p:nvPr/>
            </p:nvSpPr>
            <p:spPr>
              <a:xfrm>
                <a:off x="3367888" y="2934842"/>
                <a:ext cx="256841" cy="261219"/>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2279966" y="3043665"/>
                <a:ext cx="241673" cy="24381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3450548" y="3374410"/>
                <a:ext cx="256943" cy="263357"/>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3006706" y="2632397"/>
                <a:ext cx="241673" cy="24381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a:off x="2573757" y="2686860"/>
                <a:ext cx="252464" cy="258979"/>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3176405" y="3742108"/>
                <a:ext cx="232918" cy="239434"/>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2597680" y="2947974"/>
                <a:ext cx="770321" cy="770321"/>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2773893" y="3317606"/>
                <a:ext cx="138244" cy="117681"/>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2878949" y="3139764"/>
                <a:ext cx="73500" cy="63116"/>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2947867" y="3439358"/>
                <a:ext cx="152598" cy="111675"/>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3039384" y="3176208"/>
                <a:ext cx="207774" cy="176216"/>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0" name="Google Shape;820;p42"/>
          <p:cNvGrpSpPr/>
          <p:nvPr/>
        </p:nvGrpSpPr>
        <p:grpSpPr>
          <a:xfrm>
            <a:off x="8197877" y="95520"/>
            <a:ext cx="734694" cy="887956"/>
            <a:chOff x="8197877" y="95520"/>
            <a:chExt cx="734694" cy="887956"/>
          </a:xfrm>
        </p:grpSpPr>
        <p:grpSp>
          <p:nvGrpSpPr>
            <p:cNvPr id="821" name="Google Shape;821;p42"/>
            <p:cNvGrpSpPr/>
            <p:nvPr/>
          </p:nvGrpSpPr>
          <p:grpSpPr>
            <a:xfrm>
              <a:off x="8615421" y="671023"/>
              <a:ext cx="317150" cy="312453"/>
              <a:chOff x="5130327" y="2295137"/>
              <a:chExt cx="1175064" cy="1157661"/>
            </a:xfrm>
          </p:grpSpPr>
          <p:sp>
            <p:nvSpPr>
              <p:cNvPr id="822" name="Google Shape;822;p42"/>
              <p:cNvSpPr/>
              <p:nvPr/>
            </p:nvSpPr>
            <p:spPr>
              <a:xfrm>
                <a:off x="5469825" y="2652044"/>
                <a:ext cx="154532" cy="119717"/>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5711291" y="2375660"/>
                <a:ext cx="195965" cy="32433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5780921" y="2606337"/>
                <a:ext cx="404859" cy="285142"/>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5807084" y="2797821"/>
                <a:ext cx="465735" cy="280764"/>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5787437" y="3069828"/>
                <a:ext cx="174180" cy="245949"/>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5552485" y="2937082"/>
                <a:ext cx="232918" cy="387349"/>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5278342" y="2847804"/>
                <a:ext cx="322095" cy="228643"/>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5230395" y="2667212"/>
                <a:ext cx="324335" cy="193827"/>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5452417" y="2367007"/>
                <a:ext cx="228541" cy="322095"/>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5770029" y="2295137"/>
                <a:ext cx="195965" cy="202480"/>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6063820" y="2495376"/>
                <a:ext cx="241571" cy="248087"/>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5184789" y="2950112"/>
                <a:ext cx="211133" cy="215511"/>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6061580" y="2893512"/>
                <a:ext cx="241673" cy="248188"/>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5130327" y="2584552"/>
                <a:ext cx="211235" cy="217750"/>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5450178" y="3204711"/>
                <a:ext cx="241673" cy="248087"/>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5828767" y="3185064"/>
                <a:ext cx="206858" cy="213373"/>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5389302" y="2314784"/>
                <a:ext cx="189348" cy="195863"/>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5369655" y="2508406"/>
                <a:ext cx="702929" cy="702929"/>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5777155" y="2778682"/>
                <a:ext cx="114830" cy="97626"/>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5733076" y="2967520"/>
                <a:ext cx="66883" cy="55481"/>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5629242" y="2677901"/>
                <a:ext cx="108315" cy="9182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5498634" y="2837420"/>
                <a:ext cx="169293" cy="145472"/>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42"/>
            <p:cNvGrpSpPr/>
            <p:nvPr/>
          </p:nvGrpSpPr>
          <p:grpSpPr>
            <a:xfrm>
              <a:off x="8197877" y="95520"/>
              <a:ext cx="579074" cy="582593"/>
              <a:chOff x="3583293" y="162854"/>
              <a:chExt cx="2145513" cy="2158551"/>
            </a:xfrm>
          </p:grpSpPr>
          <p:sp>
            <p:nvSpPr>
              <p:cNvPr id="845" name="Google Shape;845;p42"/>
              <p:cNvSpPr/>
              <p:nvPr/>
            </p:nvSpPr>
            <p:spPr>
              <a:xfrm>
                <a:off x="4438402" y="1235511"/>
                <a:ext cx="154634" cy="119819"/>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4975898" y="935305"/>
                <a:ext cx="591865" cy="328610"/>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4775660" y="1183288"/>
                <a:ext cx="729092" cy="548498"/>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4551602" y="1398694"/>
                <a:ext cx="474388" cy="850946"/>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4201313" y="1605448"/>
                <a:ext cx="332988" cy="443950"/>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3831377" y="1157227"/>
                <a:ext cx="709444" cy="396104"/>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3916277" y="743821"/>
                <a:ext cx="580973" cy="433057"/>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4379664" y="321661"/>
                <a:ext cx="330850" cy="59196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4751738" y="345583"/>
                <a:ext cx="435297" cy="581074"/>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5334840" y="798182"/>
                <a:ext cx="359150" cy="367803"/>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5286995" y="1464049"/>
                <a:ext cx="441812" cy="452603"/>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a:off x="3726931" y="598045"/>
                <a:ext cx="385211" cy="393864"/>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4686485" y="1870940"/>
                <a:ext cx="441812" cy="450465"/>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4249158" y="162854"/>
                <a:ext cx="363426" cy="363426"/>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3583293" y="1274703"/>
                <a:ext cx="441812" cy="450465"/>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4038028" y="1807825"/>
                <a:ext cx="378798" cy="385211"/>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4910543" y="236862"/>
                <a:ext cx="350497" cy="354773"/>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4027237" y="582775"/>
                <a:ext cx="1299070" cy="1299070"/>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4730971" y="1293027"/>
                <a:ext cx="234140" cy="178557"/>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4472810" y="1400527"/>
                <a:ext cx="107195" cy="95387"/>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4739216" y="962587"/>
                <a:ext cx="217139" cy="167054"/>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4296393" y="962384"/>
                <a:ext cx="344491" cy="264375"/>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7" name="Google Shape;867;p42"/>
          <p:cNvGrpSpPr/>
          <p:nvPr/>
        </p:nvGrpSpPr>
        <p:grpSpPr>
          <a:xfrm>
            <a:off x="8340025" y="4373175"/>
            <a:ext cx="521750" cy="509650"/>
            <a:chOff x="8340025" y="4373175"/>
            <a:chExt cx="521750" cy="509650"/>
          </a:xfrm>
        </p:grpSpPr>
        <p:sp>
          <p:nvSpPr>
            <p:cNvPr id="868" name="Google Shape;868;p42"/>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45"/>
          <p:cNvSpPr txBox="1">
            <a:spLocks noGrp="1"/>
          </p:cNvSpPr>
          <p:nvPr>
            <p:ph type="title"/>
          </p:nvPr>
        </p:nvSpPr>
        <p:spPr>
          <a:xfrm>
            <a:off x="323867" y="185242"/>
            <a:ext cx="4896723" cy="15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What is Pneumonia?</a:t>
            </a:r>
            <a:endParaRPr dirty="0"/>
          </a:p>
        </p:txBody>
      </p:sp>
      <p:sp>
        <p:nvSpPr>
          <p:cNvPr id="1121" name="Google Shape;1121;p45"/>
          <p:cNvSpPr txBox="1">
            <a:spLocks noGrp="1"/>
          </p:cNvSpPr>
          <p:nvPr>
            <p:ph type="subTitle" idx="1"/>
          </p:nvPr>
        </p:nvSpPr>
        <p:spPr>
          <a:xfrm>
            <a:off x="383676" y="1107195"/>
            <a:ext cx="4087682" cy="3730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effectLst/>
                <a:latin typeface="Inter" panose="020B0604020202020204" charset="0"/>
              </a:rPr>
              <a:t>Pneumonia is an infection that inflames the air sacs in one or both lungs. The air sacs may fill with fluid or pus (purulent material), causing cough with phlegm or pus, fever, chills, and difficulty breathing.</a:t>
            </a:r>
          </a:p>
          <a:p>
            <a:pPr marL="0" lvl="0" indent="0" algn="l" rtl="0">
              <a:spcBef>
                <a:spcPts val="0"/>
              </a:spcBef>
              <a:spcAft>
                <a:spcPts val="0"/>
              </a:spcAft>
              <a:buNone/>
            </a:pPr>
            <a:endParaRPr lang="en-GB" dirty="0">
              <a:latin typeface="Inter" panose="020B0604020202020204" charset="0"/>
            </a:endParaRPr>
          </a:p>
          <a:p>
            <a:pPr marL="0" lvl="0" indent="0" algn="l" rtl="0">
              <a:spcBef>
                <a:spcPts val="0"/>
              </a:spcBef>
              <a:spcAft>
                <a:spcPts val="0"/>
              </a:spcAft>
              <a:buNone/>
            </a:pPr>
            <a:r>
              <a:rPr lang="en-GB" b="0" i="0" dirty="0">
                <a:effectLst/>
                <a:latin typeface="Inter" panose="020B0604020202020204" charset="0"/>
              </a:rPr>
              <a:t>A variety of organisms, including bacteria, viruses and fungi, can cause pneumonia. Pneumonia can range in seriousness from mild to life-threatening depending on several variables, i.e., age and existing health conditions.</a:t>
            </a:r>
          </a:p>
          <a:p>
            <a:pPr marL="0" lvl="0" indent="0" algn="l" rtl="0">
              <a:spcBef>
                <a:spcPts val="0"/>
              </a:spcBef>
              <a:spcAft>
                <a:spcPts val="0"/>
              </a:spcAft>
              <a:buNone/>
            </a:pPr>
            <a:endParaRPr lang="en-GB" dirty="0">
              <a:latin typeface="Inter" panose="020B0604020202020204" charset="0"/>
            </a:endParaRPr>
          </a:p>
          <a:p>
            <a:pPr marL="0" lvl="0" indent="0" algn="l" rtl="0">
              <a:spcBef>
                <a:spcPts val="0"/>
              </a:spcBef>
              <a:spcAft>
                <a:spcPts val="0"/>
              </a:spcAft>
              <a:buNone/>
            </a:pPr>
            <a:endParaRPr dirty="0"/>
          </a:p>
        </p:txBody>
      </p:sp>
      <p:pic>
        <p:nvPicPr>
          <p:cNvPr id="1122" name="Google Shape;1122;p45"/>
          <p:cNvPicPr preferRelativeResize="0"/>
          <p:nvPr/>
        </p:nvPicPr>
        <p:blipFill rotWithShape="1">
          <a:blip r:embed="rId3">
            <a:alphaModFix/>
          </a:blip>
          <a:srcRect l="24408" t="833" r="27364" b="26702"/>
          <a:stretch/>
        </p:blipFill>
        <p:spPr>
          <a:xfrm>
            <a:off x="4914950" y="1056175"/>
            <a:ext cx="3031200" cy="3031200"/>
          </a:xfrm>
          <a:prstGeom prst="ellipse">
            <a:avLst/>
          </a:prstGeom>
          <a:noFill/>
          <a:ln w="9525" cap="flat" cmpd="sng">
            <a:solidFill>
              <a:schemeClr val="accent3"/>
            </a:solidFill>
            <a:prstDash val="solid"/>
            <a:round/>
            <a:headEnd type="none" w="sm" len="sm"/>
            <a:tailEnd type="none" w="sm" len="sm"/>
          </a:ln>
        </p:spPr>
      </p:pic>
      <p:grpSp>
        <p:nvGrpSpPr>
          <p:cNvPr id="1123" name="Google Shape;1123;p45"/>
          <p:cNvGrpSpPr/>
          <p:nvPr/>
        </p:nvGrpSpPr>
        <p:grpSpPr>
          <a:xfrm rot="10799694" flipH="1">
            <a:off x="7174015" y="874894"/>
            <a:ext cx="826531" cy="999039"/>
            <a:chOff x="8197877" y="95520"/>
            <a:chExt cx="734694" cy="887956"/>
          </a:xfrm>
        </p:grpSpPr>
        <p:grpSp>
          <p:nvGrpSpPr>
            <p:cNvPr id="1124" name="Google Shape;1124;p45"/>
            <p:cNvGrpSpPr/>
            <p:nvPr/>
          </p:nvGrpSpPr>
          <p:grpSpPr>
            <a:xfrm>
              <a:off x="8615421" y="671023"/>
              <a:ext cx="317150" cy="312453"/>
              <a:chOff x="5130327" y="2295137"/>
              <a:chExt cx="1175064" cy="1157661"/>
            </a:xfrm>
          </p:grpSpPr>
          <p:sp>
            <p:nvSpPr>
              <p:cNvPr id="1125" name="Google Shape;1125;p45"/>
              <p:cNvSpPr/>
              <p:nvPr/>
            </p:nvSpPr>
            <p:spPr>
              <a:xfrm>
                <a:off x="5469825" y="2652044"/>
                <a:ext cx="154532" cy="119717"/>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5"/>
              <p:cNvSpPr/>
              <p:nvPr/>
            </p:nvSpPr>
            <p:spPr>
              <a:xfrm>
                <a:off x="5711291" y="2375660"/>
                <a:ext cx="195965" cy="32433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5"/>
              <p:cNvSpPr/>
              <p:nvPr/>
            </p:nvSpPr>
            <p:spPr>
              <a:xfrm>
                <a:off x="5780921" y="2606337"/>
                <a:ext cx="404859" cy="285142"/>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5"/>
              <p:cNvSpPr/>
              <p:nvPr/>
            </p:nvSpPr>
            <p:spPr>
              <a:xfrm>
                <a:off x="5807084" y="2797821"/>
                <a:ext cx="465735" cy="280764"/>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5"/>
              <p:cNvSpPr/>
              <p:nvPr/>
            </p:nvSpPr>
            <p:spPr>
              <a:xfrm>
                <a:off x="5787437" y="3069828"/>
                <a:ext cx="174180" cy="245949"/>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5"/>
              <p:cNvSpPr/>
              <p:nvPr/>
            </p:nvSpPr>
            <p:spPr>
              <a:xfrm>
                <a:off x="5552485" y="2937082"/>
                <a:ext cx="232918" cy="387349"/>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5"/>
              <p:cNvSpPr/>
              <p:nvPr/>
            </p:nvSpPr>
            <p:spPr>
              <a:xfrm>
                <a:off x="5278342" y="2847804"/>
                <a:ext cx="322095" cy="228643"/>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5"/>
              <p:cNvSpPr/>
              <p:nvPr/>
            </p:nvSpPr>
            <p:spPr>
              <a:xfrm>
                <a:off x="5230395" y="2667212"/>
                <a:ext cx="324335" cy="193827"/>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5"/>
              <p:cNvSpPr/>
              <p:nvPr/>
            </p:nvSpPr>
            <p:spPr>
              <a:xfrm>
                <a:off x="5452417" y="2367007"/>
                <a:ext cx="228541" cy="322095"/>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5"/>
              <p:cNvSpPr/>
              <p:nvPr/>
            </p:nvSpPr>
            <p:spPr>
              <a:xfrm>
                <a:off x="5770029" y="2295137"/>
                <a:ext cx="195965" cy="202480"/>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5"/>
              <p:cNvSpPr/>
              <p:nvPr/>
            </p:nvSpPr>
            <p:spPr>
              <a:xfrm>
                <a:off x="6063820" y="2495376"/>
                <a:ext cx="241571" cy="248087"/>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5"/>
              <p:cNvSpPr/>
              <p:nvPr/>
            </p:nvSpPr>
            <p:spPr>
              <a:xfrm>
                <a:off x="5184789" y="2950112"/>
                <a:ext cx="211133" cy="215511"/>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5"/>
              <p:cNvSpPr/>
              <p:nvPr/>
            </p:nvSpPr>
            <p:spPr>
              <a:xfrm>
                <a:off x="6061580" y="2893512"/>
                <a:ext cx="241673" cy="248188"/>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5"/>
              <p:cNvSpPr/>
              <p:nvPr/>
            </p:nvSpPr>
            <p:spPr>
              <a:xfrm>
                <a:off x="5130327" y="2584552"/>
                <a:ext cx="211235" cy="217750"/>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5"/>
              <p:cNvSpPr/>
              <p:nvPr/>
            </p:nvSpPr>
            <p:spPr>
              <a:xfrm>
                <a:off x="5450178" y="3204711"/>
                <a:ext cx="241673" cy="248087"/>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5"/>
              <p:cNvSpPr/>
              <p:nvPr/>
            </p:nvSpPr>
            <p:spPr>
              <a:xfrm>
                <a:off x="5828767" y="3185064"/>
                <a:ext cx="206858" cy="213373"/>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5"/>
              <p:cNvSpPr/>
              <p:nvPr/>
            </p:nvSpPr>
            <p:spPr>
              <a:xfrm>
                <a:off x="5389302" y="2314784"/>
                <a:ext cx="189348" cy="195863"/>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5"/>
              <p:cNvSpPr/>
              <p:nvPr/>
            </p:nvSpPr>
            <p:spPr>
              <a:xfrm>
                <a:off x="5369655" y="2508406"/>
                <a:ext cx="702929" cy="702929"/>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5"/>
              <p:cNvSpPr/>
              <p:nvPr/>
            </p:nvSpPr>
            <p:spPr>
              <a:xfrm>
                <a:off x="5777155" y="2778682"/>
                <a:ext cx="114830" cy="97626"/>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5"/>
              <p:cNvSpPr/>
              <p:nvPr/>
            </p:nvSpPr>
            <p:spPr>
              <a:xfrm>
                <a:off x="5733076" y="2967520"/>
                <a:ext cx="66883" cy="55481"/>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5"/>
              <p:cNvSpPr/>
              <p:nvPr/>
            </p:nvSpPr>
            <p:spPr>
              <a:xfrm>
                <a:off x="5629242" y="2677901"/>
                <a:ext cx="108315" cy="9182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5498634" y="2837420"/>
                <a:ext cx="169293" cy="145472"/>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45"/>
            <p:cNvGrpSpPr/>
            <p:nvPr/>
          </p:nvGrpSpPr>
          <p:grpSpPr>
            <a:xfrm>
              <a:off x="8197877" y="95520"/>
              <a:ext cx="579074" cy="582593"/>
              <a:chOff x="3583293" y="162854"/>
              <a:chExt cx="2145513" cy="2158551"/>
            </a:xfrm>
          </p:grpSpPr>
          <p:sp>
            <p:nvSpPr>
              <p:cNvPr id="1148" name="Google Shape;1148;p45"/>
              <p:cNvSpPr/>
              <p:nvPr/>
            </p:nvSpPr>
            <p:spPr>
              <a:xfrm>
                <a:off x="4438402" y="1235511"/>
                <a:ext cx="154634" cy="119819"/>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5"/>
              <p:cNvSpPr/>
              <p:nvPr/>
            </p:nvSpPr>
            <p:spPr>
              <a:xfrm>
                <a:off x="4975898" y="935305"/>
                <a:ext cx="591865" cy="328610"/>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5"/>
              <p:cNvSpPr/>
              <p:nvPr/>
            </p:nvSpPr>
            <p:spPr>
              <a:xfrm>
                <a:off x="4775660" y="1183288"/>
                <a:ext cx="729092" cy="548498"/>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4551602" y="1398694"/>
                <a:ext cx="474388" cy="850946"/>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4201313" y="1605448"/>
                <a:ext cx="332988" cy="443950"/>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3831377" y="1157227"/>
                <a:ext cx="709444" cy="396104"/>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3916277" y="743821"/>
                <a:ext cx="580973" cy="433057"/>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4379664" y="321661"/>
                <a:ext cx="330850" cy="59196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4751738" y="345583"/>
                <a:ext cx="435297" cy="581074"/>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a:off x="5334840" y="798182"/>
                <a:ext cx="359150" cy="367803"/>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a:off x="5286995" y="1464049"/>
                <a:ext cx="441812" cy="452603"/>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a:off x="3726931" y="598045"/>
                <a:ext cx="385211" cy="393864"/>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4686485" y="1870940"/>
                <a:ext cx="441812" cy="450465"/>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5"/>
              <p:cNvSpPr/>
              <p:nvPr/>
            </p:nvSpPr>
            <p:spPr>
              <a:xfrm>
                <a:off x="4249158" y="162854"/>
                <a:ext cx="363426" cy="363426"/>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5"/>
              <p:cNvSpPr/>
              <p:nvPr/>
            </p:nvSpPr>
            <p:spPr>
              <a:xfrm>
                <a:off x="3583293" y="1274703"/>
                <a:ext cx="441812" cy="450465"/>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a:off x="4038028" y="1807825"/>
                <a:ext cx="378798" cy="385211"/>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a:off x="4910543" y="236862"/>
                <a:ext cx="350497" cy="354773"/>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a:off x="4027237" y="582775"/>
                <a:ext cx="1299070" cy="1299070"/>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a:off x="4730971" y="1293027"/>
                <a:ext cx="234140" cy="178557"/>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a:off x="4472810" y="1400527"/>
                <a:ext cx="107195" cy="95387"/>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a:off x="4739216" y="962587"/>
                <a:ext cx="217139" cy="167054"/>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a:off x="4296393" y="962384"/>
                <a:ext cx="344491" cy="264375"/>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0" name="Google Shape;1170;p45"/>
          <p:cNvGrpSpPr/>
          <p:nvPr/>
        </p:nvGrpSpPr>
        <p:grpSpPr>
          <a:xfrm rot="4353274" flipH="1">
            <a:off x="4642677" y="2958272"/>
            <a:ext cx="1076945" cy="843522"/>
            <a:chOff x="199815" y="4323069"/>
            <a:chExt cx="935028" cy="732365"/>
          </a:xfrm>
        </p:grpSpPr>
        <p:grpSp>
          <p:nvGrpSpPr>
            <p:cNvPr id="1171" name="Google Shape;1171;p45"/>
            <p:cNvGrpSpPr/>
            <p:nvPr/>
          </p:nvGrpSpPr>
          <p:grpSpPr>
            <a:xfrm>
              <a:off x="624136" y="4525735"/>
              <a:ext cx="510706" cy="529698"/>
              <a:chOff x="3883599" y="3398333"/>
              <a:chExt cx="1930107" cy="2001882"/>
            </a:xfrm>
          </p:grpSpPr>
          <p:sp>
            <p:nvSpPr>
              <p:cNvPr id="1172" name="Google Shape;1172;p45"/>
              <p:cNvSpPr/>
              <p:nvPr/>
            </p:nvSpPr>
            <p:spPr>
              <a:xfrm>
                <a:off x="5511155" y="3983678"/>
                <a:ext cx="132849" cy="119717"/>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a:off x="4018482" y="4068476"/>
                <a:ext cx="548397" cy="346120"/>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a:off x="4429749" y="3611602"/>
                <a:ext cx="465735" cy="689797"/>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a:off x="4736570" y="3485371"/>
                <a:ext cx="498311" cy="789968"/>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a:off x="5197819" y="4027146"/>
                <a:ext cx="420027" cy="285142"/>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a:off x="4956251" y="4310045"/>
                <a:ext cx="659460" cy="415649"/>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4801823" y="4623383"/>
                <a:ext cx="369941" cy="548397"/>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4475456" y="4686396"/>
                <a:ext cx="346018" cy="548498"/>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3983667" y="4466714"/>
                <a:ext cx="548397" cy="369941"/>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5"/>
              <p:cNvSpPr/>
              <p:nvPr/>
            </p:nvSpPr>
            <p:spPr>
              <a:xfrm>
                <a:off x="3883599" y="3966270"/>
                <a:ext cx="341743" cy="330748"/>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4260051" y="3398333"/>
                <a:ext cx="385211" cy="387451"/>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4980174" y="4982326"/>
                <a:ext cx="324335" cy="322197"/>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5"/>
              <p:cNvSpPr/>
              <p:nvPr/>
            </p:nvSpPr>
            <p:spPr>
              <a:xfrm>
                <a:off x="4941083" y="3437526"/>
                <a:ext cx="372181" cy="372181"/>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5"/>
              <p:cNvSpPr/>
              <p:nvPr/>
            </p:nvSpPr>
            <p:spPr>
              <a:xfrm>
                <a:off x="4336196" y="5043304"/>
                <a:ext cx="365666" cy="35691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5426255" y="4486260"/>
                <a:ext cx="387451" cy="385211"/>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5395817" y="3903155"/>
                <a:ext cx="365666" cy="348258"/>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3909660" y="4627658"/>
                <a:ext cx="304789" cy="304789"/>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4238266" y="3820494"/>
                <a:ext cx="1185970" cy="1183730"/>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4701755" y="4120699"/>
                <a:ext cx="167563" cy="167665"/>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5019366" y="4288260"/>
                <a:ext cx="87141" cy="8927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4495002" y="4377436"/>
                <a:ext cx="182833" cy="155041"/>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4745223" y="4505805"/>
                <a:ext cx="287280" cy="246051"/>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45"/>
            <p:cNvGrpSpPr/>
            <p:nvPr/>
          </p:nvGrpSpPr>
          <p:grpSpPr>
            <a:xfrm>
              <a:off x="199815" y="4323069"/>
              <a:ext cx="377723" cy="367354"/>
              <a:chOff x="2279966" y="2632397"/>
              <a:chExt cx="1427525" cy="1388338"/>
            </a:xfrm>
          </p:grpSpPr>
          <p:sp>
            <p:nvSpPr>
              <p:cNvPr id="1195" name="Google Shape;1195;p45"/>
              <p:cNvSpPr/>
              <p:nvPr/>
            </p:nvSpPr>
            <p:spPr>
              <a:xfrm>
                <a:off x="2780408" y="3533217"/>
                <a:ext cx="222026" cy="393966"/>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5"/>
              <p:cNvSpPr/>
              <p:nvPr/>
            </p:nvSpPr>
            <p:spPr>
              <a:xfrm>
                <a:off x="2425742" y="3300402"/>
                <a:ext cx="487520" cy="361288"/>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5"/>
              <p:cNvSpPr/>
              <p:nvPr/>
            </p:nvSpPr>
            <p:spPr>
              <a:xfrm>
                <a:off x="2303889" y="3095888"/>
                <a:ext cx="565906" cy="319957"/>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2662932" y="2789066"/>
                <a:ext cx="222026" cy="296034"/>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2895746" y="2760766"/>
                <a:ext cx="265596" cy="472352"/>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3119906" y="3048043"/>
                <a:ext cx="389589" cy="287280"/>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3189537" y="3317810"/>
                <a:ext cx="393864" cy="224265"/>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5"/>
              <p:cNvSpPr/>
              <p:nvPr/>
            </p:nvSpPr>
            <p:spPr>
              <a:xfrm>
                <a:off x="3041521" y="3531079"/>
                <a:ext cx="287381" cy="387349"/>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5"/>
              <p:cNvSpPr/>
              <p:nvPr/>
            </p:nvSpPr>
            <p:spPr>
              <a:xfrm>
                <a:off x="2706502" y="3776924"/>
                <a:ext cx="239434" cy="24381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2295236" y="3526702"/>
                <a:ext cx="243811" cy="24381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5"/>
              <p:cNvSpPr/>
              <p:nvPr/>
            </p:nvSpPr>
            <p:spPr>
              <a:xfrm>
                <a:off x="3367888" y="2934842"/>
                <a:ext cx="256841" cy="261219"/>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5"/>
              <p:cNvSpPr/>
              <p:nvPr/>
            </p:nvSpPr>
            <p:spPr>
              <a:xfrm>
                <a:off x="2279966" y="3043665"/>
                <a:ext cx="241673" cy="24381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5"/>
              <p:cNvSpPr/>
              <p:nvPr/>
            </p:nvSpPr>
            <p:spPr>
              <a:xfrm>
                <a:off x="3450548" y="3374410"/>
                <a:ext cx="256943" cy="263357"/>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5"/>
              <p:cNvSpPr/>
              <p:nvPr/>
            </p:nvSpPr>
            <p:spPr>
              <a:xfrm>
                <a:off x="3006706" y="2632397"/>
                <a:ext cx="241673" cy="24381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5"/>
              <p:cNvSpPr/>
              <p:nvPr/>
            </p:nvSpPr>
            <p:spPr>
              <a:xfrm>
                <a:off x="2573757" y="2686860"/>
                <a:ext cx="252464" cy="258979"/>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3176405" y="3742108"/>
                <a:ext cx="232918" cy="239434"/>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5"/>
              <p:cNvSpPr/>
              <p:nvPr/>
            </p:nvSpPr>
            <p:spPr>
              <a:xfrm>
                <a:off x="2597680" y="2947974"/>
                <a:ext cx="770321" cy="770321"/>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2773893" y="3317606"/>
                <a:ext cx="138244" cy="117681"/>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2878949" y="3139764"/>
                <a:ext cx="73500" cy="63116"/>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2947867" y="3439358"/>
                <a:ext cx="152598" cy="111675"/>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5"/>
              <p:cNvSpPr/>
              <p:nvPr/>
            </p:nvSpPr>
            <p:spPr>
              <a:xfrm>
                <a:off x="3039384" y="3176208"/>
                <a:ext cx="207774" cy="176216"/>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0"/>
          <p:cNvSpPr txBox="1">
            <a:spLocks noGrp="1"/>
          </p:cNvSpPr>
          <p:nvPr>
            <p:ph type="title"/>
          </p:nvPr>
        </p:nvSpPr>
        <p:spPr>
          <a:xfrm>
            <a:off x="2412750" y="1954988"/>
            <a:ext cx="4318500" cy="119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Business Question</a:t>
            </a:r>
            <a:endParaRPr sz="2800" dirty="0"/>
          </a:p>
        </p:txBody>
      </p:sp>
      <p:sp>
        <p:nvSpPr>
          <p:cNvPr id="635" name="Google Shape;635;p40"/>
          <p:cNvSpPr txBox="1">
            <a:spLocks noGrp="1"/>
          </p:cNvSpPr>
          <p:nvPr>
            <p:ph type="subTitle" idx="1"/>
          </p:nvPr>
        </p:nvSpPr>
        <p:spPr>
          <a:xfrm>
            <a:off x="1409029" y="3040604"/>
            <a:ext cx="5869858" cy="9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How can we detect the presence of pneumonia in chest x-rays immediately to reduce the time it takes for a patient to receive a diagnosis &amp; appropriate medical attention?</a:t>
            </a:r>
            <a:endParaRPr dirty="0"/>
          </a:p>
        </p:txBody>
      </p:sp>
      <p:grpSp>
        <p:nvGrpSpPr>
          <p:cNvPr id="636" name="Google Shape;636;p40"/>
          <p:cNvGrpSpPr/>
          <p:nvPr/>
        </p:nvGrpSpPr>
        <p:grpSpPr>
          <a:xfrm>
            <a:off x="4264416" y="1315789"/>
            <a:ext cx="753552" cy="319243"/>
            <a:chOff x="4754950" y="3281700"/>
            <a:chExt cx="1181115" cy="500381"/>
          </a:xfrm>
        </p:grpSpPr>
        <p:grpSp>
          <p:nvGrpSpPr>
            <p:cNvPr id="637" name="Google Shape;637;p40"/>
            <p:cNvGrpSpPr/>
            <p:nvPr/>
          </p:nvGrpSpPr>
          <p:grpSpPr>
            <a:xfrm>
              <a:off x="4754950" y="3305573"/>
              <a:ext cx="1150429" cy="452623"/>
              <a:chOff x="4933150" y="4198375"/>
              <a:chExt cx="1444900" cy="568550"/>
            </a:xfrm>
          </p:grpSpPr>
          <p:sp>
            <p:nvSpPr>
              <p:cNvPr id="638" name="Google Shape;638;p40"/>
              <p:cNvSpPr/>
              <p:nvPr/>
            </p:nvSpPr>
            <p:spPr>
              <a:xfrm>
                <a:off x="4933150" y="4198375"/>
                <a:ext cx="1444900" cy="568550"/>
              </a:xfrm>
              <a:custGeom>
                <a:avLst/>
                <a:gdLst/>
                <a:ahLst/>
                <a:cxnLst/>
                <a:rect l="l" t="t" r="r" b="b"/>
                <a:pathLst>
                  <a:path w="57796" h="22742" extrusionOk="0">
                    <a:moveTo>
                      <a:pt x="11316" y="0"/>
                    </a:moveTo>
                    <a:cubicBezTo>
                      <a:pt x="5104" y="0"/>
                      <a:pt x="1" y="5103"/>
                      <a:pt x="1" y="11316"/>
                    </a:cubicBezTo>
                    <a:cubicBezTo>
                      <a:pt x="1" y="17639"/>
                      <a:pt x="5104" y="22741"/>
                      <a:pt x="11316" y="22741"/>
                    </a:cubicBezTo>
                    <a:lnTo>
                      <a:pt x="46370" y="22741"/>
                    </a:lnTo>
                    <a:cubicBezTo>
                      <a:pt x="52693" y="22741"/>
                      <a:pt x="57796" y="17639"/>
                      <a:pt x="57685" y="11316"/>
                    </a:cubicBezTo>
                    <a:cubicBezTo>
                      <a:pt x="57685" y="5103"/>
                      <a:pt x="52693" y="0"/>
                      <a:pt x="46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5654200" y="4198375"/>
                <a:ext cx="723850" cy="568550"/>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40"/>
            <p:cNvSpPr/>
            <p:nvPr/>
          </p:nvSpPr>
          <p:spPr>
            <a:xfrm>
              <a:off x="5369576" y="3408000"/>
              <a:ext cx="399000" cy="79500"/>
            </a:xfrm>
            <a:prstGeom prst="roundRect">
              <a:avLst>
                <a:gd name="adj" fmla="val 50000"/>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5295965" y="3281700"/>
              <a:ext cx="640101" cy="500381"/>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40"/>
          <p:cNvGrpSpPr/>
          <p:nvPr/>
        </p:nvGrpSpPr>
        <p:grpSpPr>
          <a:xfrm rot="-1053616">
            <a:off x="3718355" y="1251842"/>
            <a:ext cx="753590" cy="319259"/>
            <a:chOff x="4754950" y="1048850"/>
            <a:chExt cx="1181115" cy="500381"/>
          </a:xfrm>
        </p:grpSpPr>
        <p:grpSp>
          <p:nvGrpSpPr>
            <p:cNvPr id="643" name="Google Shape;643;p40"/>
            <p:cNvGrpSpPr/>
            <p:nvPr/>
          </p:nvGrpSpPr>
          <p:grpSpPr>
            <a:xfrm>
              <a:off x="4754950" y="1072723"/>
              <a:ext cx="1150429" cy="452623"/>
              <a:chOff x="4933150" y="4198375"/>
              <a:chExt cx="1444900" cy="568550"/>
            </a:xfrm>
          </p:grpSpPr>
          <p:sp>
            <p:nvSpPr>
              <p:cNvPr id="644" name="Google Shape;644;p40"/>
              <p:cNvSpPr/>
              <p:nvPr/>
            </p:nvSpPr>
            <p:spPr>
              <a:xfrm>
                <a:off x="4933150" y="4198375"/>
                <a:ext cx="1444900" cy="568550"/>
              </a:xfrm>
              <a:custGeom>
                <a:avLst/>
                <a:gdLst/>
                <a:ahLst/>
                <a:cxnLst/>
                <a:rect l="l" t="t" r="r" b="b"/>
                <a:pathLst>
                  <a:path w="57796" h="22742" extrusionOk="0">
                    <a:moveTo>
                      <a:pt x="11316" y="0"/>
                    </a:moveTo>
                    <a:cubicBezTo>
                      <a:pt x="5104" y="0"/>
                      <a:pt x="1" y="5103"/>
                      <a:pt x="1" y="11316"/>
                    </a:cubicBezTo>
                    <a:cubicBezTo>
                      <a:pt x="1" y="17639"/>
                      <a:pt x="5104" y="22741"/>
                      <a:pt x="11316" y="22741"/>
                    </a:cubicBezTo>
                    <a:lnTo>
                      <a:pt x="46370" y="22741"/>
                    </a:lnTo>
                    <a:cubicBezTo>
                      <a:pt x="52693" y="22741"/>
                      <a:pt x="57796" y="17639"/>
                      <a:pt x="57685" y="11316"/>
                    </a:cubicBezTo>
                    <a:cubicBezTo>
                      <a:pt x="57685" y="5103"/>
                      <a:pt x="52693" y="0"/>
                      <a:pt x="46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5654200" y="4198375"/>
                <a:ext cx="723850" cy="568550"/>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40"/>
            <p:cNvSpPr/>
            <p:nvPr/>
          </p:nvSpPr>
          <p:spPr>
            <a:xfrm>
              <a:off x="5369576" y="1175150"/>
              <a:ext cx="399000" cy="79500"/>
            </a:xfrm>
            <a:prstGeom prst="roundRect">
              <a:avLst>
                <a:gd name="adj" fmla="val 50000"/>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5295965" y="1048850"/>
              <a:ext cx="640101" cy="500381"/>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40"/>
          <p:cNvGrpSpPr/>
          <p:nvPr/>
        </p:nvGrpSpPr>
        <p:grpSpPr>
          <a:xfrm rot="2101507">
            <a:off x="4679497" y="1189818"/>
            <a:ext cx="753611" cy="319268"/>
            <a:chOff x="4754950" y="2183000"/>
            <a:chExt cx="1181115" cy="500381"/>
          </a:xfrm>
        </p:grpSpPr>
        <p:grpSp>
          <p:nvGrpSpPr>
            <p:cNvPr id="649" name="Google Shape;649;p40"/>
            <p:cNvGrpSpPr/>
            <p:nvPr/>
          </p:nvGrpSpPr>
          <p:grpSpPr>
            <a:xfrm>
              <a:off x="4754950" y="2206873"/>
              <a:ext cx="1150429" cy="452623"/>
              <a:chOff x="4933150" y="4198375"/>
              <a:chExt cx="1444900" cy="568550"/>
            </a:xfrm>
          </p:grpSpPr>
          <p:sp>
            <p:nvSpPr>
              <p:cNvPr id="650" name="Google Shape;650;p40"/>
              <p:cNvSpPr/>
              <p:nvPr/>
            </p:nvSpPr>
            <p:spPr>
              <a:xfrm>
                <a:off x="4933150" y="4198375"/>
                <a:ext cx="1444900" cy="568550"/>
              </a:xfrm>
              <a:custGeom>
                <a:avLst/>
                <a:gdLst/>
                <a:ahLst/>
                <a:cxnLst/>
                <a:rect l="l" t="t" r="r" b="b"/>
                <a:pathLst>
                  <a:path w="57796" h="22742" extrusionOk="0">
                    <a:moveTo>
                      <a:pt x="11316" y="0"/>
                    </a:moveTo>
                    <a:cubicBezTo>
                      <a:pt x="5104" y="0"/>
                      <a:pt x="1" y="5103"/>
                      <a:pt x="1" y="11316"/>
                    </a:cubicBezTo>
                    <a:cubicBezTo>
                      <a:pt x="1" y="17639"/>
                      <a:pt x="5104" y="22741"/>
                      <a:pt x="11316" y="22741"/>
                    </a:cubicBezTo>
                    <a:lnTo>
                      <a:pt x="46370" y="22741"/>
                    </a:lnTo>
                    <a:cubicBezTo>
                      <a:pt x="52693" y="22741"/>
                      <a:pt x="57796" y="17639"/>
                      <a:pt x="57685" y="11316"/>
                    </a:cubicBezTo>
                    <a:cubicBezTo>
                      <a:pt x="57685" y="5103"/>
                      <a:pt x="52693" y="0"/>
                      <a:pt x="46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5654200" y="4198375"/>
                <a:ext cx="723850" cy="568550"/>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p:nvPr/>
          </p:nvSpPr>
          <p:spPr>
            <a:xfrm>
              <a:off x="5369576" y="2309300"/>
              <a:ext cx="399000" cy="79500"/>
            </a:xfrm>
            <a:prstGeom prst="roundRect">
              <a:avLst>
                <a:gd name="adj" fmla="val 50000"/>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5965" y="2183000"/>
              <a:ext cx="640101" cy="500381"/>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4"/>
        <p:cNvGrpSpPr/>
        <p:nvPr/>
      </p:nvGrpSpPr>
      <p:grpSpPr>
        <a:xfrm>
          <a:off x="0" y="0"/>
          <a:ext cx="0" cy="0"/>
          <a:chOff x="0" y="0"/>
          <a:chExt cx="0" cy="0"/>
        </a:xfrm>
      </p:grpSpPr>
      <p:sp>
        <p:nvSpPr>
          <p:cNvPr id="2315" name="Google Shape;2315;p5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Pipeline</a:t>
            </a:r>
            <a:endParaRPr dirty="0"/>
          </a:p>
        </p:txBody>
      </p:sp>
      <p:sp>
        <p:nvSpPr>
          <p:cNvPr id="2316" name="Google Shape;2316;p59"/>
          <p:cNvSpPr/>
          <p:nvPr/>
        </p:nvSpPr>
        <p:spPr>
          <a:xfrm>
            <a:off x="1392387" y="2573878"/>
            <a:ext cx="672900" cy="6732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2"/>
              </a:solidFill>
              <a:latin typeface="Suez One"/>
              <a:ea typeface="Suez One"/>
              <a:cs typeface="Suez One"/>
              <a:sym typeface="Suez One"/>
            </a:endParaRPr>
          </a:p>
        </p:txBody>
      </p:sp>
      <p:sp>
        <p:nvSpPr>
          <p:cNvPr id="2317" name="Google Shape;2317;p59"/>
          <p:cNvSpPr txBox="1"/>
          <p:nvPr/>
        </p:nvSpPr>
        <p:spPr>
          <a:xfrm>
            <a:off x="1448825" y="2624650"/>
            <a:ext cx="560100" cy="4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F06E6E"/>
                </a:solidFill>
                <a:latin typeface="Suez One"/>
                <a:ea typeface="Suez One"/>
                <a:cs typeface="Suez One"/>
                <a:sym typeface="Suez One"/>
              </a:rPr>
              <a:t>01</a:t>
            </a:r>
            <a:endParaRPr sz="2200">
              <a:solidFill>
                <a:srgbClr val="F06E6E"/>
              </a:solidFill>
              <a:latin typeface="Suez One"/>
              <a:ea typeface="Suez One"/>
              <a:cs typeface="Suez One"/>
              <a:sym typeface="Suez One"/>
            </a:endParaRPr>
          </a:p>
        </p:txBody>
      </p:sp>
      <p:sp>
        <p:nvSpPr>
          <p:cNvPr id="2318" name="Google Shape;2318;p59"/>
          <p:cNvSpPr/>
          <p:nvPr/>
        </p:nvSpPr>
        <p:spPr>
          <a:xfrm>
            <a:off x="2742712" y="2573878"/>
            <a:ext cx="672900" cy="6732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2"/>
              </a:solidFill>
              <a:latin typeface="Suez One"/>
              <a:ea typeface="Suez One"/>
              <a:cs typeface="Suez One"/>
              <a:sym typeface="Suez One"/>
            </a:endParaRPr>
          </a:p>
        </p:txBody>
      </p:sp>
      <p:sp>
        <p:nvSpPr>
          <p:cNvPr id="2319" name="Google Shape;2319;p59"/>
          <p:cNvSpPr txBox="1"/>
          <p:nvPr/>
        </p:nvSpPr>
        <p:spPr>
          <a:xfrm>
            <a:off x="2799200" y="2624650"/>
            <a:ext cx="560100" cy="4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F06E6E"/>
                </a:solidFill>
                <a:latin typeface="Suez One"/>
                <a:ea typeface="Suez One"/>
                <a:cs typeface="Suez One"/>
                <a:sym typeface="Suez One"/>
              </a:rPr>
              <a:t>02</a:t>
            </a:r>
            <a:endParaRPr sz="2200">
              <a:solidFill>
                <a:srgbClr val="F06E6E"/>
              </a:solidFill>
              <a:latin typeface="Suez One"/>
              <a:ea typeface="Suez One"/>
              <a:cs typeface="Suez One"/>
              <a:sym typeface="Suez One"/>
            </a:endParaRPr>
          </a:p>
        </p:txBody>
      </p:sp>
      <p:sp>
        <p:nvSpPr>
          <p:cNvPr id="2320" name="Google Shape;2320;p59"/>
          <p:cNvSpPr/>
          <p:nvPr/>
        </p:nvSpPr>
        <p:spPr>
          <a:xfrm>
            <a:off x="4169237" y="2573878"/>
            <a:ext cx="672900" cy="6732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2"/>
              </a:solidFill>
              <a:latin typeface="Suez One"/>
              <a:ea typeface="Suez One"/>
              <a:cs typeface="Suez One"/>
              <a:sym typeface="Suez One"/>
            </a:endParaRPr>
          </a:p>
        </p:txBody>
      </p:sp>
      <p:sp>
        <p:nvSpPr>
          <p:cNvPr id="2321" name="Google Shape;2321;p59"/>
          <p:cNvSpPr txBox="1"/>
          <p:nvPr/>
        </p:nvSpPr>
        <p:spPr>
          <a:xfrm>
            <a:off x="4225637" y="2624650"/>
            <a:ext cx="560100" cy="4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F06E6E"/>
                </a:solidFill>
                <a:latin typeface="Suez One"/>
                <a:ea typeface="Suez One"/>
                <a:cs typeface="Suez One"/>
                <a:sym typeface="Suez One"/>
              </a:rPr>
              <a:t>03</a:t>
            </a:r>
            <a:endParaRPr sz="2200">
              <a:solidFill>
                <a:srgbClr val="F06E6E"/>
              </a:solidFill>
              <a:latin typeface="Suez One"/>
              <a:ea typeface="Suez One"/>
              <a:cs typeface="Suez One"/>
              <a:sym typeface="Suez One"/>
            </a:endParaRPr>
          </a:p>
        </p:txBody>
      </p:sp>
      <p:sp>
        <p:nvSpPr>
          <p:cNvPr id="2322" name="Google Shape;2322;p59"/>
          <p:cNvSpPr/>
          <p:nvPr/>
        </p:nvSpPr>
        <p:spPr>
          <a:xfrm>
            <a:off x="5595762" y="2573878"/>
            <a:ext cx="672900" cy="6732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2"/>
              </a:solidFill>
              <a:latin typeface="Suez One"/>
              <a:ea typeface="Suez One"/>
              <a:cs typeface="Suez One"/>
              <a:sym typeface="Suez One"/>
            </a:endParaRPr>
          </a:p>
        </p:txBody>
      </p:sp>
      <p:sp>
        <p:nvSpPr>
          <p:cNvPr id="2323" name="Google Shape;2323;p59"/>
          <p:cNvSpPr txBox="1"/>
          <p:nvPr/>
        </p:nvSpPr>
        <p:spPr>
          <a:xfrm>
            <a:off x="5652225" y="2624650"/>
            <a:ext cx="560100" cy="4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F06E6E"/>
                </a:solidFill>
                <a:latin typeface="Suez One"/>
                <a:ea typeface="Suez One"/>
                <a:cs typeface="Suez One"/>
                <a:sym typeface="Suez One"/>
              </a:rPr>
              <a:t>04</a:t>
            </a:r>
            <a:endParaRPr sz="2200">
              <a:solidFill>
                <a:srgbClr val="F06E6E"/>
              </a:solidFill>
              <a:latin typeface="Suez One"/>
              <a:ea typeface="Suez One"/>
              <a:cs typeface="Suez One"/>
              <a:sym typeface="Suez One"/>
            </a:endParaRPr>
          </a:p>
        </p:txBody>
      </p:sp>
      <p:sp>
        <p:nvSpPr>
          <p:cNvPr id="2325" name="Google Shape;2325;p59"/>
          <p:cNvSpPr txBox="1"/>
          <p:nvPr/>
        </p:nvSpPr>
        <p:spPr>
          <a:xfrm>
            <a:off x="715050" y="1763480"/>
            <a:ext cx="20277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rgbClr val="F06E6E"/>
                </a:solidFill>
                <a:latin typeface="Inter"/>
                <a:ea typeface="Inter"/>
                <a:cs typeface="Inter"/>
                <a:sym typeface="Inter"/>
              </a:rPr>
              <a:t>Data Aquisition</a:t>
            </a:r>
            <a:endParaRPr sz="1600" dirty="0">
              <a:solidFill>
                <a:srgbClr val="F06E6E"/>
              </a:solidFill>
              <a:latin typeface="Inter"/>
              <a:ea typeface="Inter"/>
              <a:cs typeface="Inter"/>
              <a:sym typeface="Inter"/>
            </a:endParaRPr>
          </a:p>
        </p:txBody>
      </p:sp>
      <p:sp>
        <p:nvSpPr>
          <p:cNvPr id="2327" name="Google Shape;2327;p59"/>
          <p:cNvSpPr txBox="1"/>
          <p:nvPr/>
        </p:nvSpPr>
        <p:spPr>
          <a:xfrm>
            <a:off x="3558138" y="1763480"/>
            <a:ext cx="20277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rgbClr val="F06E6E"/>
                </a:solidFill>
                <a:latin typeface="Inter"/>
                <a:ea typeface="Inter"/>
                <a:cs typeface="Inter"/>
                <a:sym typeface="Inter"/>
              </a:rPr>
              <a:t>Pre-processing</a:t>
            </a:r>
            <a:endParaRPr sz="1600" dirty="0">
              <a:solidFill>
                <a:srgbClr val="F06E6E"/>
              </a:solidFill>
              <a:latin typeface="Inter"/>
              <a:ea typeface="Inter"/>
              <a:cs typeface="Inter"/>
              <a:sym typeface="Inter"/>
            </a:endParaRPr>
          </a:p>
        </p:txBody>
      </p:sp>
      <p:sp>
        <p:nvSpPr>
          <p:cNvPr id="2329" name="Google Shape;2329;p59"/>
          <p:cNvSpPr txBox="1"/>
          <p:nvPr/>
        </p:nvSpPr>
        <p:spPr>
          <a:xfrm>
            <a:off x="2065300" y="3725380"/>
            <a:ext cx="20277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rgbClr val="F06E6E"/>
                </a:solidFill>
                <a:latin typeface="Inter"/>
                <a:ea typeface="Inter"/>
                <a:cs typeface="Inter"/>
                <a:sym typeface="Inter"/>
              </a:rPr>
              <a:t>Data Exploration</a:t>
            </a:r>
            <a:endParaRPr sz="1600" dirty="0">
              <a:solidFill>
                <a:srgbClr val="F06E6E"/>
              </a:solidFill>
              <a:latin typeface="Inter"/>
              <a:ea typeface="Inter"/>
              <a:cs typeface="Inter"/>
              <a:sym typeface="Inter"/>
            </a:endParaRPr>
          </a:p>
        </p:txBody>
      </p:sp>
      <p:sp>
        <p:nvSpPr>
          <p:cNvPr id="2331" name="Google Shape;2331;p59"/>
          <p:cNvSpPr txBox="1"/>
          <p:nvPr/>
        </p:nvSpPr>
        <p:spPr>
          <a:xfrm>
            <a:off x="4918338" y="3725380"/>
            <a:ext cx="20277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sz="1600" dirty="0">
                <a:solidFill>
                  <a:srgbClr val="F06E6E"/>
                </a:solidFill>
                <a:latin typeface="Inter"/>
                <a:ea typeface="Inter"/>
                <a:cs typeface="Inter"/>
                <a:sym typeface="Inter"/>
              </a:rPr>
              <a:t>Modelling Data</a:t>
            </a:r>
            <a:endParaRPr sz="1600" dirty="0">
              <a:solidFill>
                <a:srgbClr val="F06E6E"/>
              </a:solidFill>
              <a:latin typeface="Inter"/>
              <a:ea typeface="Inter"/>
              <a:cs typeface="Inter"/>
              <a:sym typeface="Inter"/>
            </a:endParaRPr>
          </a:p>
        </p:txBody>
      </p:sp>
      <p:cxnSp>
        <p:nvCxnSpPr>
          <p:cNvPr id="2332" name="Google Shape;2332;p59"/>
          <p:cNvCxnSpPr>
            <a:stCxn id="2316" idx="6"/>
            <a:endCxn id="2318" idx="2"/>
          </p:cNvCxnSpPr>
          <p:nvPr/>
        </p:nvCxnSpPr>
        <p:spPr>
          <a:xfrm>
            <a:off x="2065287" y="2910478"/>
            <a:ext cx="677400" cy="0"/>
          </a:xfrm>
          <a:prstGeom prst="straightConnector1">
            <a:avLst/>
          </a:prstGeom>
          <a:noFill/>
          <a:ln w="9525" cap="flat" cmpd="sng">
            <a:solidFill>
              <a:schemeClr val="accent3"/>
            </a:solidFill>
            <a:prstDash val="solid"/>
            <a:round/>
            <a:headEnd type="none" w="med" len="med"/>
            <a:tailEnd type="none" w="med" len="med"/>
          </a:ln>
        </p:spPr>
      </p:cxnSp>
      <p:cxnSp>
        <p:nvCxnSpPr>
          <p:cNvPr id="2333" name="Google Shape;2333;p59"/>
          <p:cNvCxnSpPr>
            <a:stCxn id="2318" idx="6"/>
            <a:endCxn id="2320" idx="2"/>
          </p:cNvCxnSpPr>
          <p:nvPr/>
        </p:nvCxnSpPr>
        <p:spPr>
          <a:xfrm>
            <a:off x="3415612" y="2910478"/>
            <a:ext cx="753600" cy="0"/>
          </a:xfrm>
          <a:prstGeom prst="straightConnector1">
            <a:avLst/>
          </a:prstGeom>
          <a:noFill/>
          <a:ln w="9525" cap="flat" cmpd="sng">
            <a:solidFill>
              <a:schemeClr val="accent3"/>
            </a:solidFill>
            <a:prstDash val="solid"/>
            <a:round/>
            <a:headEnd type="none" w="med" len="med"/>
            <a:tailEnd type="none" w="med" len="med"/>
          </a:ln>
        </p:spPr>
      </p:cxnSp>
      <p:cxnSp>
        <p:nvCxnSpPr>
          <p:cNvPr id="2334" name="Google Shape;2334;p59"/>
          <p:cNvCxnSpPr>
            <a:stCxn id="2320" idx="6"/>
            <a:endCxn id="2322" idx="2"/>
          </p:cNvCxnSpPr>
          <p:nvPr/>
        </p:nvCxnSpPr>
        <p:spPr>
          <a:xfrm>
            <a:off x="4842137" y="2910478"/>
            <a:ext cx="753600" cy="0"/>
          </a:xfrm>
          <a:prstGeom prst="straightConnector1">
            <a:avLst/>
          </a:prstGeom>
          <a:noFill/>
          <a:ln w="9525" cap="flat" cmpd="sng">
            <a:solidFill>
              <a:schemeClr val="accent3"/>
            </a:solidFill>
            <a:prstDash val="solid"/>
            <a:round/>
            <a:headEnd type="none" w="med" len="med"/>
            <a:tailEnd type="none" w="med" len="med"/>
          </a:ln>
        </p:spPr>
      </p:cxnSp>
      <p:sp>
        <p:nvSpPr>
          <p:cNvPr id="2335" name="Google Shape;2335;p59"/>
          <p:cNvSpPr/>
          <p:nvPr/>
        </p:nvSpPr>
        <p:spPr>
          <a:xfrm>
            <a:off x="7078687" y="2573878"/>
            <a:ext cx="672900" cy="6732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2"/>
              </a:solidFill>
              <a:latin typeface="Suez One"/>
              <a:ea typeface="Suez One"/>
              <a:cs typeface="Suez One"/>
              <a:sym typeface="Suez One"/>
            </a:endParaRPr>
          </a:p>
        </p:txBody>
      </p:sp>
      <p:sp>
        <p:nvSpPr>
          <p:cNvPr id="2336" name="Google Shape;2336;p59"/>
          <p:cNvSpPr txBox="1"/>
          <p:nvPr/>
        </p:nvSpPr>
        <p:spPr>
          <a:xfrm>
            <a:off x="7135150" y="2624650"/>
            <a:ext cx="560100" cy="4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F06E6E"/>
                </a:solidFill>
                <a:latin typeface="Suez One"/>
                <a:ea typeface="Suez One"/>
                <a:cs typeface="Suez One"/>
                <a:sym typeface="Suez One"/>
              </a:rPr>
              <a:t>05</a:t>
            </a:r>
            <a:endParaRPr sz="2200">
              <a:solidFill>
                <a:srgbClr val="F06E6E"/>
              </a:solidFill>
              <a:latin typeface="Suez One"/>
              <a:ea typeface="Suez One"/>
              <a:cs typeface="Suez One"/>
              <a:sym typeface="Suez One"/>
            </a:endParaRPr>
          </a:p>
        </p:txBody>
      </p:sp>
      <p:sp>
        <p:nvSpPr>
          <p:cNvPr id="2338" name="Google Shape;2338;p59"/>
          <p:cNvSpPr txBox="1"/>
          <p:nvPr/>
        </p:nvSpPr>
        <p:spPr>
          <a:xfrm>
            <a:off x="6401238" y="1763480"/>
            <a:ext cx="20277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lt2"/>
                </a:solidFill>
                <a:latin typeface="Inter"/>
                <a:ea typeface="Inter"/>
                <a:cs typeface="Inter"/>
                <a:sym typeface="Inter"/>
              </a:rPr>
              <a:t>Summary &amp; Next Steps</a:t>
            </a:r>
            <a:endParaRPr sz="1600" dirty="0">
              <a:solidFill>
                <a:srgbClr val="F06E6E"/>
              </a:solidFill>
              <a:latin typeface="Inter"/>
              <a:ea typeface="Inter"/>
              <a:cs typeface="Inter"/>
              <a:sym typeface="Inter"/>
            </a:endParaRPr>
          </a:p>
        </p:txBody>
      </p:sp>
      <p:cxnSp>
        <p:nvCxnSpPr>
          <p:cNvPr id="2339" name="Google Shape;2339;p59"/>
          <p:cNvCxnSpPr>
            <a:stCxn id="2322" idx="6"/>
            <a:endCxn id="2335" idx="2"/>
          </p:cNvCxnSpPr>
          <p:nvPr/>
        </p:nvCxnSpPr>
        <p:spPr>
          <a:xfrm>
            <a:off x="6268662" y="2910478"/>
            <a:ext cx="810000" cy="0"/>
          </a:xfrm>
          <a:prstGeom prst="straightConnector1">
            <a:avLst/>
          </a:prstGeom>
          <a:noFill/>
          <a:ln w="9525" cap="flat" cmpd="sng">
            <a:solidFill>
              <a:schemeClr val="accent3"/>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9"/>
          <p:cNvSpPr txBox="1">
            <a:spLocks noGrp="1"/>
          </p:cNvSpPr>
          <p:nvPr>
            <p:ph type="body" idx="1"/>
          </p:nvPr>
        </p:nvSpPr>
        <p:spPr>
          <a:xfrm>
            <a:off x="713225" y="1187600"/>
            <a:ext cx="7717500" cy="3416400"/>
          </a:xfrm>
          <a:prstGeom prst="rect">
            <a:avLst/>
          </a:prstGeom>
        </p:spPr>
        <p:txBody>
          <a:bodyPr spcFirstLastPara="1" wrap="square" lIns="91425" tIns="91425" rIns="91425" bIns="91425" anchor="t" anchorCtr="0">
            <a:noAutofit/>
          </a:bodyPr>
          <a:lstStyle/>
          <a:p>
            <a:pPr marL="285750" indent="-285750"/>
            <a:r>
              <a:rPr lang="en-AU" dirty="0"/>
              <a:t>A dataset containing chest x-rays of people with and without pneumonia was used to demonstrate how different deep learning models would perform on detecting the presence of pneumonia.</a:t>
            </a:r>
          </a:p>
          <a:p>
            <a:pPr marL="285750" indent="-285750"/>
            <a:endParaRPr lang="en-AU" dirty="0"/>
          </a:p>
          <a:p>
            <a:pPr marL="285750" indent="-285750"/>
            <a:r>
              <a:rPr lang="en-GB" dirty="0"/>
              <a:t>Data source: University of California San Diego – Daniel Kermany, Kang Zhang &amp; Michael Goldbaum</a:t>
            </a:r>
          </a:p>
          <a:p>
            <a:pPr marL="285750" indent="-285750"/>
            <a:endParaRPr lang="en-GB" dirty="0"/>
          </a:p>
          <a:p>
            <a:pPr marL="285750" indent="-285750"/>
            <a:r>
              <a:rPr lang="en-GB" dirty="0"/>
              <a:t>5, 856 images –Training: 5,216 images</a:t>
            </a:r>
          </a:p>
          <a:p>
            <a:pPr marL="1828800" lvl="4" indent="0">
              <a:buNone/>
            </a:pPr>
            <a:r>
              <a:rPr lang="en-GB" dirty="0"/>
              <a:t>Test: 624 images</a:t>
            </a:r>
          </a:p>
          <a:p>
            <a:pPr marL="1828800" lvl="4" indent="0">
              <a:buNone/>
            </a:pPr>
            <a:r>
              <a:rPr lang="en-GB" dirty="0"/>
              <a:t>Validation: 16 images</a:t>
            </a:r>
          </a:p>
          <a:p>
            <a:pPr marL="1828800" lvl="4" indent="0">
              <a:buNone/>
            </a:pPr>
            <a:endParaRPr lang="en-GB" dirty="0"/>
          </a:p>
          <a:p>
            <a:pPr marL="285750" indent="-285750"/>
            <a:r>
              <a:rPr lang="en-GB" dirty="0"/>
              <a:t>Image sizes: 1,317 x 1,857 pixels - greyscale</a:t>
            </a:r>
          </a:p>
        </p:txBody>
      </p:sp>
      <p:sp>
        <p:nvSpPr>
          <p:cNvPr id="629" name="Google Shape;629;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Data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7" name="Google Shape;1267;p4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Data Exploration</a:t>
            </a:r>
            <a:endParaRPr dirty="0"/>
          </a:p>
        </p:txBody>
      </p:sp>
      <p:grpSp>
        <p:nvGrpSpPr>
          <p:cNvPr id="1276" name="Google Shape;1276;p47"/>
          <p:cNvGrpSpPr/>
          <p:nvPr/>
        </p:nvGrpSpPr>
        <p:grpSpPr>
          <a:xfrm>
            <a:off x="8039615" y="173319"/>
            <a:ext cx="935028" cy="732365"/>
            <a:chOff x="199815" y="4323069"/>
            <a:chExt cx="935028" cy="732365"/>
          </a:xfrm>
        </p:grpSpPr>
        <p:grpSp>
          <p:nvGrpSpPr>
            <p:cNvPr id="1277" name="Google Shape;1277;p47"/>
            <p:cNvGrpSpPr/>
            <p:nvPr/>
          </p:nvGrpSpPr>
          <p:grpSpPr>
            <a:xfrm>
              <a:off x="624136" y="4525735"/>
              <a:ext cx="510706" cy="529698"/>
              <a:chOff x="3883599" y="3398333"/>
              <a:chExt cx="1930107" cy="2001882"/>
            </a:xfrm>
          </p:grpSpPr>
          <p:sp>
            <p:nvSpPr>
              <p:cNvPr id="1278" name="Google Shape;1278;p47"/>
              <p:cNvSpPr/>
              <p:nvPr/>
            </p:nvSpPr>
            <p:spPr>
              <a:xfrm>
                <a:off x="5511155" y="3983678"/>
                <a:ext cx="132849" cy="119717"/>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4018482" y="4068476"/>
                <a:ext cx="548397" cy="346120"/>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4429749" y="3611602"/>
                <a:ext cx="465735" cy="689797"/>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4736570" y="3485371"/>
                <a:ext cx="498311" cy="789968"/>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5197819" y="4027146"/>
                <a:ext cx="420027" cy="285142"/>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7"/>
              <p:cNvSpPr/>
              <p:nvPr/>
            </p:nvSpPr>
            <p:spPr>
              <a:xfrm>
                <a:off x="4956251" y="4310045"/>
                <a:ext cx="659460" cy="415649"/>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7"/>
              <p:cNvSpPr/>
              <p:nvPr/>
            </p:nvSpPr>
            <p:spPr>
              <a:xfrm>
                <a:off x="4801823" y="4623383"/>
                <a:ext cx="369941" cy="548397"/>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4475456" y="4686396"/>
                <a:ext cx="346018" cy="548498"/>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3983667" y="4466714"/>
                <a:ext cx="548397" cy="369941"/>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3883599" y="3966270"/>
                <a:ext cx="341743" cy="330748"/>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4260051" y="3398333"/>
                <a:ext cx="385211" cy="387451"/>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4980174" y="4982326"/>
                <a:ext cx="324335" cy="322197"/>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4941083" y="3437526"/>
                <a:ext cx="372181" cy="372181"/>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4336196" y="5043304"/>
                <a:ext cx="365666" cy="35691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5426255" y="4486260"/>
                <a:ext cx="387451" cy="385211"/>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5395817" y="3903155"/>
                <a:ext cx="365666" cy="348258"/>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3909660" y="4627658"/>
                <a:ext cx="304789" cy="304789"/>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4238266" y="3820494"/>
                <a:ext cx="1185970" cy="1183730"/>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4701755" y="4120699"/>
                <a:ext cx="167563" cy="167665"/>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5019366" y="4288260"/>
                <a:ext cx="87141" cy="8927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4495002" y="4377436"/>
                <a:ext cx="182833" cy="155041"/>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4745223" y="4505805"/>
                <a:ext cx="287280" cy="246051"/>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47"/>
            <p:cNvGrpSpPr/>
            <p:nvPr/>
          </p:nvGrpSpPr>
          <p:grpSpPr>
            <a:xfrm>
              <a:off x="199815" y="4323069"/>
              <a:ext cx="377723" cy="367354"/>
              <a:chOff x="2279966" y="2632397"/>
              <a:chExt cx="1427525" cy="1388338"/>
            </a:xfrm>
          </p:grpSpPr>
          <p:sp>
            <p:nvSpPr>
              <p:cNvPr id="1301" name="Google Shape;1301;p47"/>
              <p:cNvSpPr/>
              <p:nvPr/>
            </p:nvSpPr>
            <p:spPr>
              <a:xfrm>
                <a:off x="2780408" y="3533217"/>
                <a:ext cx="222026" cy="393966"/>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2425742" y="3300402"/>
                <a:ext cx="487520" cy="361288"/>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2303889" y="3095888"/>
                <a:ext cx="565906" cy="319957"/>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7"/>
              <p:cNvSpPr/>
              <p:nvPr/>
            </p:nvSpPr>
            <p:spPr>
              <a:xfrm>
                <a:off x="2662932" y="2789066"/>
                <a:ext cx="222026" cy="296034"/>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7"/>
              <p:cNvSpPr/>
              <p:nvPr/>
            </p:nvSpPr>
            <p:spPr>
              <a:xfrm>
                <a:off x="2895746" y="2760766"/>
                <a:ext cx="265596" cy="472352"/>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3119906" y="3048043"/>
                <a:ext cx="389589" cy="287280"/>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3189537" y="3317810"/>
                <a:ext cx="393864" cy="224265"/>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3041521" y="3531079"/>
                <a:ext cx="287381" cy="387349"/>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2706502" y="3776924"/>
                <a:ext cx="239434" cy="24381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2295236" y="3526702"/>
                <a:ext cx="243811" cy="24381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3367888" y="2934842"/>
                <a:ext cx="256841" cy="261219"/>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2279966" y="3043665"/>
                <a:ext cx="241673" cy="24381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3450548" y="3374410"/>
                <a:ext cx="256943" cy="263357"/>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3006706" y="2632397"/>
                <a:ext cx="241673" cy="24381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573757" y="2686860"/>
                <a:ext cx="252464" cy="258979"/>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3176405" y="3742108"/>
                <a:ext cx="232918" cy="239434"/>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597680" y="2947974"/>
                <a:ext cx="770321" cy="770321"/>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773893" y="3317606"/>
                <a:ext cx="138244" cy="117681"/>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878949" y="3139764"/>
                <a:ext cx="73500" cy="63116"/>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2947867" y="3439358"/>
                <a:ext cx="152598" cy="111675"/>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3039384" y="3176208"/>
                <a:ext cx="207774" cy="176216"/>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2" name="Google Shape;1322;p47"/>
          <p:cNvGrpSpPr/>
          <p:nvPr/>
        </p:nvGrpSpPr>
        <p:grpSpPr>
          <a:xfrm rot="2985288">
            <a:off x="167805" y="117566"/>
            <a:ext cx="698804" cy="844579"/>
            <a:chOff x="8197877" y="95520"/>
            <a:chExt cx="734694" cy="887956"/>
          </a:xfrm>
        </p:grpSpPr>
        <p:grpSp>
          <p:nvGrpSpPr>
            <p:cNvPr id="1323" name="Google Shape;1323;p47"/>
            <p:cNvGrpSpPr/>
            <p:nvPr/>
          </p:nvGrpSpPr>
          <p:grpSpPr>
            <a:xfrm>
              <a:off x="8615421" y="671023"/>
              <a:ext cx="317150" cy="312453"/>
              <a:chOff x="5130327" y="2295137"/>
              <a:chExt cx="1175064" cy="1157661"/>
            </a:xfrm>
          </p:grpSpPr>
          <p:sp>
            <p:nvSpPr>
              <p:cNvPr id="1324" name="Google Shape;1324;p47"/>
              <p:cNvSpPr/>
              <p:nvPr/>
            </p:nvSpPr>
            <p:spPr>
              <a:xfrm>
                <a:off x="5469825" y="2652044"/>
                <a:ext cx="154532" cy="119717"/>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7"/>
              <p:cNvSpPr/>
              <p:nvPr/>
            </p:nvSpPr>
            <p:spPr>
              <a:xfrm>
                <a:off x="5711291" y="2375660"/>
                <a:ext cx="195965" cy="32433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7"/>
              <p:cNvSpPr/>
              <p:nvPr/>
            </p:nvSpPr>
            <p:spPr>
              <a:xfrm>
                <a:off x="5780921" y="2606337"/>
                <a:ext cx="404859" cy="285142"/>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7"/>
              <p:cNvSpPr/>
              <p:nvPr/>
            </p:nvSpPr>
            <p:spPr>
              <a:xfrm>
                <a:off x="5807084" y="2797821"/>
                <a:ext cx="465735" cy="280764"/>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7"/>
              <p:cNvSpPr/>
              <p:nvPr/>
            </p:nvSpPr>
            <p:spPr>
              <a:xfrm>
                <a:off x="5787437" y="3069828"/>
                <a:ext cx="174180" cy="245949"/>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7"/>
              <p:cNvSpPr/>
              <p:nvPr/>
            </p:nvSpPr>
            <p:spPr>
              <a:xfrm>
                <a:off x="5552485" y="2937082"/>
                <a:ext cx="232918" cy="387349"/>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7"/>
              <p:cNvSpPr/>
              <p:nvPr/>
            </p:nvSpPr>
            <p:spPr>
              <a:xfrm>
                <a:off x="5278342" y="2847804"/>
                <a:ext cx="322095" cy="228643"/>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7"/>
              <p:cNvSpPr/>
              <p:nvPr/>
            </p:nvSpPr>
            <p:spPr>
              <a:xfrm>
                <a:off x="5230395" y="2667212"/>
                <a:ext cx="324335" cy="193827"/>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7"/>
              <p:cNvSpPr/>
              <p:nvPr/>
            </p:nvSpPr>
            <p:spPr>
              <a:xfrm>
                <a:off x="5452417" y="2367007"/>
                <a:ext cx="228541" cy="322095"/>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7"/>
              <p:cNvSpPr/>
              <p:nvPr/>
            </p:nvSpPr>
            <p:spPr>
              <a:xfrm>
                <a:off x="5770029" y="2295137"/>
                <a:ext cx="195965" cy="202480"/>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7"/>
              <p:cNvSpPr/>
              <p:nvPr/>
            </p:nvSpPr>
            <p:spPr>
              <a:xfrm>
                <a:off x="6063820" y="2495376"/>
                <a:ext cx="241571" cy="248087"/>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7"/>
              <p:cNvSpPr/>
              <p:nvPr/>
            </p:nvSpPr>
            <p:spPr>
              <a:xfrm>
                <a:off x="5184789" y="2950112"/>
                <a:ext cx="211133" cy="215511"/>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7"/>
              <p:cNvSpPr/>
              <p:nvPr/>
            </p:nvSpPr>
            <p:spPr>
              <a:xfrm>
                <a:off x="6061580" y="2893512"/>
                <a:ext cx="241673" cy="248188"/>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7"/>
              <p:cNvSpPr/>
              <p:nvPr/>
            </p:nvSpPr>
            <p:spPr>
              <a:xfrm>
                <a:off x="5130327" y="2584552"/>
                <a:ext cx="211235" cy="217750"/>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7"/>
              <p:cNvSpPr/>
              <p:nvPr/>
            </p:nvSpPr>
            <p:spPr>
              <a:xfrm>
                <a:off x="5450178" y="3204711"/>
                <a:ext cx="241673" cy="248087"/>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7"/>
              <p:cNvSpPr/>
              <p:nvPr/>
            </p:nvSpPr>
            <p:spPr>
              <a:xfrm>
                <a:off x="5828767" y="3185064"/>
                <a:ext cx="206858" cy="213373"/>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7"/>
              <p:cNvSpPr/>
              <p:nvPr/>
            </p:nvSpPr>
            <p:spPr>
              <a:xfrm>
                <a:off x="5389302" y="2314784"/>
                <a:ext cx="189348" cy="195863"/>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7"/>
              <p:cNvSpPr/>
              <p:nvPr/>
            </p:nvSpPr>
            <p:spPr>
              <a:xfrm>
                <a:off x="5369655" y="2508406"/>
                <a:ext cx="702929" cy="702929"/>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7"/>
              <p:cNvSpPr/>
              <p:nvPr/>
            </p:nvSpPr>
            <p:spPr>
              <a:xfrm>
                <a:off x="5777155" y="2778682"/>
                <a:ext cx="114830" cy="97626"/>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7"/>
              <p:cNvSpPr/>
              <p:nvPr/>
            </p:nvSpPr>
            <p:spPr>
              <a:xfrm>
                <a:off x="5733076" y="2967520"/>
                <a:ext cx="66883" cy="55481"/>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7"/>
              <p:cNvSpPr/>
              <p:nvPr/>
            </p:nvSpPr>
            <p:spPr>
              <a:xfrm>
                <a:off x="5629242" y="2677901"/>
                <a:ext cx="108315" cy="9182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7"/>
              <p:cNvSpPr/>
              <p:nvPr/>
            </p:nvSpPr>
            <p:spPr>
              <a:xfrm>
                <a:off x="5498634" y="2837420"/>
                <a:ext cx="169293" cy="145472"/>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47"/>
            <p:cNvGrpSpPr/>
            <p:nvPr/>
          </p:nvGrpSpPr>
          <p:grpSpPr>
            <a:xfrm>
              <a:off x="8197877" y="95520"/>
              <a:ext cx="579074" cy="582593"/>
              <a:chOff x="3583293" y="162854"/>
              <a:chExt cx="2145513" cy="2158551"/>
            </a:xfrm>
          </p:grpSpPr>
          <p:sp>
            <p:nvSpPr>
              <p:cNvPr id="1347" name="Google Shape;1347;p47"/>
              <p:cNvSpPr/>
              <p:nvPr/>
            </p:nvSpPr>
            <p:spPr>
              <a:xfrm>
                <a:off x="4438402" y="1235511"/>
                <a:ext cx="154634" cy="119819"/>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4975898" y="935305"/>
                <a:ext cx="591865" cy="328610"/>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4775660" y="1183288"/>
                <a:ext cx="729092" cy="548498"/>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7"/>
              <p:cNvSpPr/>
              <p:nvPr/>
            </p:nvSpPr>
            <p:spPr>
              <a:xfrm>
                <a:off x="4551602" y="1398694"/>
                <a:ext cx="474388" cy="850946"/>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p:cNvSpPr/>
              <p:nvPr/>
            </p:nvSpPr>
            <p:spPr>
              <a:xfrm>
                <a:off x="4201313" y="1605448"/>
                <a:ext cx="332988" cy="443950"/>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3831377" y="1157227"/>
                <a:ext cx="709444" cy="396104"/>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p:cNvSpPr/>
              <p:nvPr/>
            </p:nvSpPr>
            <p:spPr>
              <a:xfrm>
                <a:off x="3916277" y="743821"/>
                <a:ext cx="580973" cy="433057"/>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7"/>
              <p:cNvSpPr/>
              <p:nvPr/>
            </p:nvSpPr>
            <p:spPr>
              <a:xfrm>
                <a:off x="4379664" y="321661"/>
                <a:ext cx="330850" cy="59196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p:cNvSpPr/>
              <p:nvPr/>
            </p:nvSpPr>
            <p:spPr>
              <a:xfrm>
                <a:off x="4751738" y="345583"/>
                <a:ext cx="435297" cy="581074"/>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a:off x="5334840" y="798182"/>
                <a:ext cx="359150" cy="367803"/>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7"/>
              <p:cNvSpPr/>
              <p:nvPr/>
            </p:nvSpPr>
            <p:spPr>
              <a:xfrm>
                <a:off x="5286995" y="1464049"/>
                <a:ext cx="441812" cy="452603"/>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7"/>
              <p:cNvSpPr/>
              <p:nvPr/>
            </p:nvSpPr>
            <p:spPr>
              <a:xfrm>
                <a:off x="3726931" y="598045"/>
                <a:ext cx="385211" cy="393864"/>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7"/>
              <p:cNvSpPr/>
              <p:nvPr/>
            </p:nvSpPr>
            <p:spPr>
              <a:xfrm>
                <a:off x="4686485" y="1870940"/>
                <a:ext cx="441812" cy="450465"/>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7"/>
              <p:cNvSpPr/>
              <p:nvPr/>
            </p:nvSpPr>
            <p:spPr>
              <a:xfrm>
                <a:off x="4249158" y="162854"/>
                <a:ext cx="363426" cy="363426"/>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7"/>
              <p:cNvSpPr/>
              <p:nvPr/>
            </p:nvSpPr>
            <p:spPr>
              <a:xfrm>
                <a:off x="3583293" y="1274703"/>
                <a:ext cx="441812" cy="450465"/>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7"/>
              <p:cNvSpPr/>
              <p:nvPr/>
            </p:nvSpPr>
            <p:spPr>
              <a:xfrm>
                <a:off x="4038028" y="1807825"/>
                <a:ext cx="378798" cy="385211"/>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4910543" y="236862"/>
                <a:ext cx="350497" cy="354773"/>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7"/>
              <p:cNvSpPr/>
              <p:nvPr/>
            </p:nvSpPr>
            <p:spPr>
              <a:xfrm>
                <a:off x="4027237" y="582775"/>
                <a:ext cx="1299070" cy="1299070"/>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7"/>
              <p:cNvSpPr/>
              <p:nvPr/>
            </p:nvSpPr>
            <p:spPr>
              <a:xfrm>
                <a:off x="4730971" y="1293027"/>
                <a:ext cx="234140" cy="178557"/>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a:off x="4472810" y="1400527"/>
                <a:ext cx="107195" cy="95387"/>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4739216" y="962587"/>
                <a:ext cx="217139" cy="167054"/>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4296393" y="962384"/>
                <a:ext cx="344491" cy="264375"/>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31" name="Picture 7">
            <a:extLst>
              <a:ext uri="{FF2B5EF4-FFF2-40B4-BE49-F238E27FC236}">
                <a16:creationId xmlns:a16="http://schemas.microsoft.com/office/drawing/2014/main" id="{93581C1B-C501-42EF-9727-2241BF4D7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75" y="1305048"/>
            <a:ext cx="3556196" cy="1606908"/>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8B7A4E43-9B39-48BD-8C93-6472E285BF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75" y="3036385"/>
            <a:ext cx="3531587" cy="1567615"/>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87AD895D-A6B1-4A23-8256-9174532CAE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821" y="1251496"/>
            <a:ext cx="3424933" cy="33525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9" name="Google Shape;629;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Data Pre-processing</a:t>
            </a:r>
            <a:endParaRPr dirty="0"/>
          </a:p>
        </p:txBody>
      </p:sp>
      <p:sp>
        <p:nvSpPr>
          <p:cNvPr id="4" name="Google Shape;659;p41">
            <a:extLst>
              <a:ext uri="{FF2B5EF4-FFF2-40B4-BE49-F238E27FC236}">
                <a16:creationId xmlns:a16="http://schemas.microsoft.com/office/drawing/2014/main" id="{52587EFF-E49D-4BE2-BF1A-D40A1470B324}"/>
              </a:ext>
            </a:extLst>
          </p:cNvPr>
          <p:cNvSpPr txBox="1">
            <a:spLocks/>
          </p:cNvSpPr>
          <p:nvPr/>
        </p:nvSpPr>
        <p:spPr>
          <a:xfrm>
            <a:off x="713225" y="1391038"/>
            <a:ext cx="5285700" cy="28741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1pPr>
            <a:lvl2pPr marL="914400" marR="0" lvl="1"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2pPr>
            <a:lvl3pPr marL="1371600" marR="0" lvl="2"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3pPr>
            <a:lvl4pPr marL="1828800" marR="0" lvl="3"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4pPr>
            <a:lvl5pPr marL="2286000" marR="0" lvl="4"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5pPr>
            <a:lvl6pPr marL="2743200" marR="0" lvl="5"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6pPr>
            <a:lvl7pPr marL="3200400" marR="0" lvl="6"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7pPr>
            <a:lvl8pPr marL="3657600" marR="0" lvl="7"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8pPr>
            <a:lvl9pPr marL="4114800" marR="0" lvl="8"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9pPr>
          </a:lstStyle>
          <a:p>
            <a:pPr marL="0" indent="0">
              <a:buFont typeface="Inter"/>
              <a:buNone/>
            </a:pPr>
            <a:r>
              <a:rPr lang="en-GB" dirty="0"/>
              <a:t>Due to the low number of normal x-rays in the data set we will need to augment the data through data augmentation to create a balanced dataset.</a:t>
            </a:r>
          </a:p>
          <a:p>
            <a:pPr marL="0" indent="0">
              <a:buFont typeface="Inter"/>
              <a:buNone/>
            </a:pPr>
            <a:endParaRPr lang="en-GB" sz="700" dirty="0">
              <a:latin typeface="Inter" panose="020B0604020202020204" charset="0"/>
            </a:endParaRPr>
          </a:p>
          <a:p>
            <a:pPr marL="0" indent="0">
              <a:buFont typeface="Inter"/>
              <a:buNone/>
            </a:pPr>
            <a:endParaRPr lang="en-GB" sz="700" dirty="0">
              <a:latin typeface="Inter" panose="020B0604020202020204" charset="0"/>
            </a:endParaRPr>
          </a:p>
          <a:p>
            <a:pPr marL="127000" indent="0" algn="l">
              <a:buNone/>
            </a:pPr>
            <a:endParaRPr lang="en-GB" sz="700" dirty="0">
              <a:latin typeface="Inter" panose="020B0604020202020204" charset="0"/>
            </a:endParaRPr>
          </a:p>
          <a:p>
            <a:pPr marL="127000" indent="0" algn="l">
              <a:buNone/>
            </a:pPr>
            <a:r>
              <a:rPr lang="en-GB" sz="1100" b="0" i="0" dirty="0">
                <a:effectLst/>
                <a:latin typeface="Inter" panose="020B0604020202020204" charset="0"/>
              </a:rPr>
              <a:t>For the data augmentation, I chose to do the following to the training images:</a:t>
            </a:r>
          </a:p>
          <a:p>
            <a:pPr marL="127000" indent="0" algn="l">
              <a:buNone/>
            </a:pPr>
            <a:endParaRPr lang="en-GB" sz="1100" b="0" i="0" dirty="0">
              <a:effectLst/>
              <a:latin typeface="Inter" panose="020B0604020202020204" charset="0"/>
            </a:endParaRPr>
          </a:p>
          <a:p>
            <a:pPr marL="127000" indent="0">
              <a:buNone/>
            </a:pPr>
            <a:r>
              <a:rPr lang="en-GB" sz="1100" b="0" i="0" dirty="0">
                <a:effectLst/>
                <a:latin typeface="Inter" panose="020B0604020202020204" charset="0"/>
              </a:rPr>
              <a:t>- Randomly rotate some images by 20 degrees</a:t>
            </a:r>
          </a:p>
          <a:p>
            <a:pPr marL="127000" indent="0">
              <a:buNone/>
            </a:pPr>
            <a:r>
              <a:rPr lang="en-GB" sz="1100" b="0" i="0" dirty="0">
                <a:effectLst/>
                <a:latin typeface="Inter" panose="020B0604020202020204" charset="0"/>
              </a:rPr>
              <a:t>- Randomly zoom by 30% on some images</a:t>
            </a:r>
          </a:p>
          <a:p>
            <a:pPr marL="127000" indent="0">
              <a:buNone/>
            </a:pPr>
            <a:r>
              <a:rPr lang="en-GB" sz="1100" b="0" i="0" dirty="0">
                <a:effectLst/>
                <a:latin typeface="Inter" panose="020B0604020202020204" charset="0"/>
              </a:rPr>
              <a:t>- Randomly shift images horizontally by 20% of the width</a:t>
            </a:r>
          </a:p>
          <a:p>
            <a:pPr marL="127000" indent="0">
              <a:buNone/>
            </a:pPr>
            <a:r>
              <a:rPr lang="en-GB" sz="1100" b="0" i="0" dirty="0">
                <a:effectLst/>
                <a:latin typeface="Inter" panose="020B0604020202020204" charset="0"/>
              </a:rPr>
              <a:t>- Randomly shift images vertically by 20% of the height</a:t>
            </a:r>
          </a:p>
          <a:p>
            <a:pPr marL="127000" indent="0">
              <a:buNone/>
            </a:pPr>
            <a:r>
              <a:rPr lang="en-GB" sz="1100" b="0" i="0" dirty="0">
                <a:effectLst/>
                <a:latin typeface="Inter" panose="020B0604020202020204" charset="0"/>
              </a:rPr>
              <a:t>- Randomly flip images horizontally</a:t>
            </a:r>
          </a:p>
          <a:p>
            <a:pPr marL="127000" indent="0">
              <a:buNone/>
            </a:pPr>
            <a:r>
              <a:rPr lang="en-GB" sz="1100" b="0" i="0" dirty="0">
                <a:effectLst/>
                <a:latin typeface="Inter" panose="020B0604020202020204" charset="0"/>
              </a:rPr>
              <a:t>- Randomly adjust the brightness of the images from 0.5 to 2.0</a:t>
            </a:r>
          </a:p>
          <a:p>
            <a:pPr marL="127000" indent="0">
              <a:buNone/>
            </a:pPr>
            <a:r>
              <a:rPr lang="en-GB" sz="1100" b="0" i="0" dirty="0">
                <a:effectLst/>
                <a:latin typeface="Inter" panose="020B0604020202020204" charset="0"/>
              </a:rPr>
              <a:t>- Randomly shear the images by 10 degrees</a:t>
            </a:r>
          </a:p>
          <a:p>
            <a:pPr marL="127000" indent="0">
              <a:buNone/>
            </a:pPr>
            <a:endParaRPr lang="en-GB" sz="1100" b="0" i="0" dirty="0">
              <a:effectLst/>
              <a:latin typeface="Inter" panose="020B0604020202020204" charset="0"/>
            </a:endParaRPr>
          </a:p>
          <a:p>
            <a:pPr marL="127000" indent="0">
              <a:buNone/>
            </a:pPr>
            <a:r>
              <a:rPr lang="en-GB" sz="1100" dirty="0">
                <a:latin typeface="Inter" panose="020B0604020202020204" charset="0"/>
              </a:rPr>
              <a:t>In addition to this, images were scaled down to 256 x 256 pixels and were normalised to 255 to reduce </a:t>
            </a:r>
            <a:r>
              <a:rPr lang="en-GB" sz="1100">
                <a:latin typeface="Inter" panose="020B0604020202020204" charset="0"/>
              </a:rPr>
              <a:t>pixel variance.</a:t>
            </a:r>
            <a:endParaRPr lang="en-GB" sz="1100" b="0" i="0" dirty="0">
              <a:effectLst/>
              <a:latin typeface="Inter" panose="020B0604020202020204" charset="0"/>
            </a:endParaRPr>
          </a:p>
          <a:p>
            <a:pPr marL="127000" indent="0">
              <a:buNone/>
            </a:pPr>
            <a:endParaRPr lang="en-GB" sz="1100" b="0" i="0" dirty="0">
              <a:effectLst/>
              <a:latin typeface="Inter" panose="020B0604020202020204" charset="0"/>
            </a:endParaRPr>
          </a:p>
        </p:txBody>
      </p:sp>
    </p:spTree>
    <p:extLst>
      <p:ext uri="{BB962C8B-B14F-4D97-AF65-F5344CB8AC3E}">
        <p14:creationId xmlns:p14="http://schemas.microsoft.com/office/powerpoint/2010/main" val="233925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9" name="Google Shape;629;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Modelling</a:t>
            </a:r>
            <a:endParaRPr dirty="0"/>
          </a:p>
        </p:txBody>
      </p:sp>
      <p:sp>
        <p:nvSpPr>
          <p:cNvPr id="4" name="Google Shape;659;p41">
            <a:extLst>
              <a:ext uri="{FF2B5EF4-FFF2-40B4-BE49-F238E27FC236}">
                <a16:creationId xmlns:a16="http://schemas.microsoft.com/office/drawing/2014/main" id="{52587EFF-E49D-4BE2-BF1A-D40A1470B324}"/>
              </a:ext>
            </a:extLst>
          </p:cNvPr>
          <p:cNvSpPr txBox="1">
            <a:spLocks/>
          </p:cNvSpPr>
          <p:nvPr/>
        </p:nvSpPr>
        <p:spPr>
          <a:xfrm>
            <a:off x="418257" y="1420535"/>
            <a:ext cx="3858775" cy="28741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1pPr>
            <a:lvl2pPr marL="914400" marR="0" lvl="1"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2pPr>
            <a:lvl3pPr marL="1371600" marR="0" lvl="2"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3pPr>
            <a:lvl4pPr marL="1828800" marR="0" lvl="3"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4pPr>
            <a:lvl5pPr marL="2286000" marR="0" lvl="4"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5pPr>
            <a:lvl6pPr marL="2743200" marR="0" lvl="5"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6pPr>
            <a:lvl7pPr marL="3200400" marR="0" lvl="6"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7pPr>
            <a:lvl8pPr marL="3657600" marR="0" lvl="7"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8pPr>
            <a:lvl9pPr marL="4114800" marR="0" lvl="8"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9pPr>
          </a:lstStyle>
          <a:p>
            <a:pPr marL="0" indent="0">
              <a:buFont typeface="Inter"/>
              <a:buNone/>
            </a:pPr>
            <a:r>
              <a:rPr lang="en-GB" sz="1100" b="0" i="0" dirty="0">
                <a:effectLst/>
                <a:latin typeface="Inter" panose="020B0604020202020204" charset="0"/>
              </a:rPr>
              <a:t>Models used:</a:t>
            </a:r>
          </a:p>
          <a:p>
            <a:pPr marL="171450" indent="-171450">
              <a:buFontTx/>
              <a:buChar char="-"/>
            </a:pPr>
            <a:r>
              <a:rPr lang="en-GB" sz="1100" dirty="0">
                <a:latin typeface="Inter" panose="020B0604020202020204" charset="0"/>
              </a:rPr>
              <a:t>ResNet50V2</a:t>
            </a:r>
          </a:p>
          <a:p>
            <a:pPr marL="171450" indent="-171450">
              <a:buFontTx/>
              <a:buChar char="-"/>
            </a:pPr>
            <a:r>
              <a:rPr lang="en-GB" sz="1100" b="0" i="0" dirty="0">
                <a:effectLst/>
                <a:latin typeface="Inter" panose="020B0604020202020204" charset="0"/>
              </a:rPr>
              <a:t>VGG19</a:t>
            </a:r>
          </a:p>
          <a:p>
            <a:pPr marL="171450" indent="-171450">
              <a:buFontTx/>
              <a:buChar char="-"/>
            </a:pPr>
            <a:endParaRPr lang="en-GB" sz="1100" dirty="0">
              <a:latin typeface="Inter" panose="020B0604020202020204" charset="0"/>
            </a:endParaRPr>
          </a:p>
          <a:p>
            <a:pPr marL="0" indent="0">
              <a:buNone/>
            </a:pPr>
            <a:r>
              <a:rPr lang="en-GB" sz="1100" dirty="0">
                <a:latin typeface="Inter" panose="020B0604020202020204" charset="0"/>
              </a:rPr>
              <a:t>Model hyperparameters:</a:t>
            </a:r>
          </a:p>
          <a:p>
            <a:pPr marL="171450" indent="-171450">
              <a:buFontTx/>
              <a:buChar char="-"/>
            </a:pPr>
            <a:r>
              <a:rPr lang="en-GB" sz="1100" dirty="0">
                <a:latin typeface="Inter" panose="020B0604020202020204" charset="0"/>
              </a:rPr>
              <a:t>VGG19 model was trained on 30 epochs and 64 batch size.</a:t>
            </a:r>
          </a:p>
          <a:p>
            <a:pPr marL="171450" indent="-171450">
              <a:buFontTx/>
              <a:buChar char="-"/>
            </a:pPr>
            <a:r>
              <a:rPr lang="en-GB" sz="1100" b="0" i="0" dirty="0">
                <a:effectLst/>
                <a:latin typeface="Inter" panose="020B0604020202020204" charset="0"/>
              </a:rPr>
              <a:t>ResNet</a:t>
            </a:r>
            <a:r>
              <a:rPr lang="en-GB" sz="1100" dirty="0">
                <a:latin typeface="Inter" panose="020B0604020202020204" charset="0"/>
              </a:rPr>
              <a:t>50V2 model was trained on 50 epochs and 32 batch size.</a:t>
            </a:r>
            <a:endParaRPr lang="en-GB" sz="1100" b="0" i="0" dirty="0">
              <a:effectLst/>
              <a:latin typeface="Inter" panose="020B0604020202020204" charset="0"/>
            </a:endParaRPr>
          </a:p>
        </p:txBody>
      </p:sp>
      <p:pic>
        <p:nvPicPr>
          <p:cNvPr id="2052" name="Picture 4">
            <a:extLst>
              <a:ext uri="{FF2B5EF4-FFF2-40B4-BE49-F238E27FC236}">
                <a16:creationId xmlns:a16="http://schemas.microsoft.com/office/drawing/2014/main" id="{8A83E52B-F46A-4D85-A0A0-58F2240D5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329" y="1420535"/>
            <a:ext cx="4638556" cy="1581029"/>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659;p41">
            <a:extLst>
              <a:ext uri="{FF2B5EF4-FFF2-40B4-BE49-F238E27FC236}">
                <a16:creationId xmlns:a16="http://schemas.microsoft.com/office/drawing/2014/main" id="{A847FD44-4335-4D57-B608-5C3A6AA65B38}"/>
              </a:ext>
            </a:extLst>
          </p:cNvPr>
          <p:cNvSpPr txBox="1">
            <a:spLocks/>
          </p:cNvSpPr>
          <p:nvPr/>
        </p:nvSpPr>
        <p:spPr>
          <a:xfrm>
            <a:off x="5463897" y="2913074"/>
            <a:ext cx="2512501" cy="469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1pPr>
            <a:lvl2pPr marL="914400" marR="0" lvl="1"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2pPr>
            <a:lvl3pPr marL="1371600" marR="0" lvl="2"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3pPr>
            <a:lvl4pPr marL="1828800" marR="0" lvl="3"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4pPr>
            <a:lvl5pPr marL="2286000" marR="0" lvl="4"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5pPr>
            <a:lvl6pPr marL="2743200" marR="0" lvl="5"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6pPr>
            <a:lvl7pPr marL="3200400" marR="0" lvl="6"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7pPr>
            <a:lvl8pPr marL="3657600" marR="0" lvl="7"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8pPr>
            <a:lvl9pPr marL="4114800" marR="0" lvl="8"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9pPr>
          </a:lstStyle>
          <a:p>
            <a:pPr marL="0" indent="0" algn="ctr">
              <a:buFont typeface="Inter"/>
              <a:buNone/>
            </a:pPr>
            <a:r>
              <a:rPr lang="en-GB" sz="2000" b="0" i="0" dirty="0">
                <a:effectLst/>
                <a:latin typeface="Inter" panose="020B0604020202020204" charset="0"/>
              </a:rPr>
              <a:t>ResNet50V2</a:t>
            </a:r>
          </a:p>
          <a:p>
            <a:pPr marL="0" indent="0" algn="ctr">
              <a:buFont typeface="Inter"/>
              <a:buNone/>
            </a:pPr>
            <a:r>
              <a:rPr lang="en-GB" sz="1050" b="0" i="0" dirty="0">
                <a:effectLst/>
                <a:latin typeface="Inter" panose="020B0604020202020204" charset="0"/>
              </a:rPr>
              <a:t>Train accuracy: 94.44%</a:t>
            </a:r>
            <a:r>
              <a:rPr lang="en-GB" sz="2000" b="0" i="0" dirty="0">
                <a:effectLst/>
                <a:latin typeface="Inter" panose="020B0604020202020204" charset="0"/>
              </a:rPr>
              <a:t> </a:t>
            </a:r>
          </a:p>
        </p:txBody>
      </p:sp>
      <p:sp>
        <p:nvSpPr>
          <p:cNvPr id="13" name="Google Shape;659;p41">
            <a:extLst>
              <a:ext uri="{FF2B5EF4-FFF2-40B4-BE49-F238E27FC236}">
                <a16:creationId xmlns:a16="http://schemas.microsoft.com/office/drawing/2014/main" id="{2ED6FC03-881E-458E-AFAD-65022A92364B}"/>
              </a:ext>
            </a:extLst>
          </p:cNvPr>
          <p:cNvSpPr txBox="1">
            <a:spLocks/>
          </p:cNvSpPr>
          <p:nvPr/>
        </p:nvSpPr>
        <p:spPr>
          <a:xfrm>
            <a:off x="5293230" y="731399"/>
            <a:ext cx="2725348" cy="616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1pPr>
            <a:lvl2pPr marL="914400" marR="0" lvl="1"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2pPr>
            <a:lvl3pPr marL="1371600" marR="0" lvl="2"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3pPr>
            <a:lvl4pPr marL="1828800" marR="0" lvl="3"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4pPr>
            <a:lvl5pPr marL="2286000" marR="0" lvl="4"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5pPr>
            <a:lvl6pPr marL="2743200" marR="0" lvl="5"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6pPr>
            <a:lvl7pPr marL="3200400" marR="0" lvl="6"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7pPr>
            <a:lvl8pPr marL="3657600" marR="0" lvl="7"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8pPr>
            <a:lvl9pPr marL="4114800" marR="0" lvl="8"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9pPr>
          </a:lstStyle>
          <a:p>
            <a:pPr marL="0" indent="0" algn="ctr">
              <a:buFont typeface="Inter"/>
              <a:buNone/>
            </a:pPr>
            <a:r>
              <a:rPr lang="en-GB" sz="2000" b="0" i="0" dirty="0">
                <a:effectLst/>
                <a:latin typeface="Inter" panose="020B0604020202020204" charset="0"/>
              </a:rPr>
              <a:t>VGG19</a:t>
            </a:r>
          </a:p>
          <a:p>
            <a:pPr marL="0" indent="0" algn="ctr">
              <a:buFont typeface="Inter"/>
              <a:buNone/>
            </a:pPr>
            <a:r>
              <a:rPr lang="en-GB" sz="1050" b="0" i="0" dirty="0">
                <a:effectLst/>
                <a:latin typeface="Inter" panose="020B0604020202020204" charset="0"/>
              </a:rPr>
              <a:t>Train accuracy: 89.97%</a:t>
            </a:r>
            <a:r>
              <a:rPr lang="en-GB" sz="2000" b="0" i="0" dirty="0">
                <a:effectLst/>
                <a:latin typeface="Inter" panose="020B0604020202020204" charset="0"/>
              </a:rPr>
              <a:t> </a:t>
            </a:r>
          </a:p>
        </p:txBody>
      </p:sp>
      <p:sp>
        <p:nvSpPr>
          <p:cNvPr id="14" name="Google Shape;659;p41">
            <a:extLst>
              <a:ext uri="{FF2B5EF4-FFF2-40B4-BE49-F238E27FC236}">
                <a16:creationId xmlns:a16="http://schemas.microsoft.com/office/drawing/2014/main" id="{1A2EE2D2-06D3-4531-A167-98478AF36758}"/>
              </a:ext>
            </a:extLst>
          </p:cNvPr>
          <p:cNvSpPr txBox="1">
            <a:spLocks/>
          </p:cNvSpPr>
          <p:nvPr/>
        </p:nvSpPr>
        <p:spPr>
          <a:xfrm>
            <a:off x="571937" y="3513680"/>
            <a:ext cx="3056165" cy="1629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1pPr>
            <a:lvl2pPr marL="914400" marR="0" lvl="1"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2pPr>
            <a:lvl3pPr marL="1371600" marR="0" lvl="2"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3pPr>
            <a:lvl4pPr marL="1828800" marR="0" lvl="3"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4pPr>
            <a:lvl5pPr marL="2286000" marR="0" lvl="4"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5pPr>
            <a:lvl6pPr marL="2743200" marR="0" lvl="5"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6pPr>
            <a:lvl7pPr marL="3200400" marR="0" lvl="6"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7pPr>
            <a:lvl8pPr marL="3657600" marR="0" lvl="7"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8pPr>
            <a:lvl9pPr marL="4114800" marR="0" lvl="8"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9pPr>
          </a:lstStyle>
          <a:p>
            <a:pPr marL="0" indent="0" algn="ctr">
              <a:buFont typeface="Inter"/>
              <a:buNone/>
            </a:pPr>
            <a:r>
              <a:rPr lang="en-GB" sz="2000" b="0" i="0" dirty="0">
                <a:effectLst/>
                <a:latin typeface="Inter" panose="020B0604020202020204" charset="0"/>
              </a:rPr>
              <a:t>Best mode</a:t>
            </a:r>
            <a:r>
              <a:rPr lang="en-GB" sz="2000" dirty="0">
                <a:latin typeface="Inter" panose="020B0604020202020204" charset="0"/>
              </a:rPr>
              <a:t>l:</a:t>
            </a:r>
            <a:endParaRPr lang="en-GB" sz="1100" dirty="0">
              <a:latin typeface="Inter" panose="020B0604020202020204" charset="0"/>
            </a:endParaRPr>
          </a:p>
          <a:p>
            <a:pPr marL="0" indent="0" algn="ctr">
              <a:buFont typeface="Inter"/>
              <a:buNone/>
            </a:pPr>
            <a:r>
              <a:rPr lang="en-GB" sz="1100" dirty="0">
                <a:latin typeface="Inter" panose="020B0604020202020204" charset="0"/>
              </a:rPr>
              <a:t> </a:t>
            </a:r>
            <a:endParaRPr lang="en-GB" sz="1800" dirty="0">
              <a:latin typeface="Inter" panose="020B0604020202020204" charset="0"/>
            </a:endParaRPr>
          </a:p>
          <a:p>
            <a:pPr marL="285750" indent="-285750" algn="ctr"/>
            <a:r>
              <a:rPr lang="en-GB" sz="1400" dirty="0">
                <a:latin typeface="Inter" panose="020B0604020202020204" charset="0"/>
              </a:rPr>
              <a:t>ResNet50V2</a:t>
            </a:r>
          </a:p>
          <a:p>
            <a:pPr marL="285750" indent="-285750" algn="ctr"/>
            <a:r>
              <a:rPr lang="en-GB" sz="1400" dirty="0">
                <a:latin typeface="Inter" panose="020B0604020202020204" charset="0"/>
              </a:rPr>
              <a:t>12 hours to train</a:t>
            </a:r>
          </a:p>
          <a:p>
            <a:pPr marL="285750" indent="-285750" algn="ctr"/>
            <a:r>
              <a:rPr lang="en-GB" sz="1400" b="0" i="0" dirty="0">
                <a:effectLst/>
                <a:latin typeface="Inter" panose="020B0604020202020204" charset="0"/>
              </a:rPr>
              <a:t>94.44% accuracy</a:t>
            </a:r>
            <a:endParaRPr lang="en-GB" sz="1200" b="0" i="0" dirty="0">
              <a:effectLst/>
              <a:latin typeface="Inter" panose="020B0604020202020204" charset="0"/>
            </a:endParaRPr>
          </a:p>
        </p:txBody>
      </p:sp>
      <p:pic>
        <p:nvPicPr>
          <p:cNvPr id="2058" name="Picture 10">
            <a:extLst>
              <a:ext uri="{FF2B5EF4-FFF2-40B4-BE49-F238E27FC236}">
                <a16:creationId xmlns:a16="http://schemas.microsoft.com/office/drawing/2014/main" id="{A7C012E9-529D-42B2-BE78-C532DF4CEE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032" y="3566083"/>
            <a:ext cx="4702853" cy="160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066634"/>
      </p:ext>
    </p:extLst>
  </p:cSld>
  <p:clrMapOvr>
    <a:masterClrMapping/>
  </p:clrMapOvr>
</p:sld>
</file>

<file path=ppt/theme/theme1.xml><?xml version="1.0" encoding="utf-8"?>
<a:theme xmlns:a="http://schemas.openxmlformats.org/drawingml/2006/main" name="World Pneumonia Day by Slidesgo">
  <a:themeElements>
    <a:clrScheme name="Simple Light">
      <a:dk1>
        <a:srgbClr val="F3D477"/>
      </a:dk1>
      <a:lt1>
        <a:srgbClr val="F8CE9B"/>
      </a:lt1>
      <a:dk2>
        <a:srgbClr val="FFB2AA"/>
      </a:dk2>
      <a:lt2>
        <a:srgbClr val="F06E6E"/>
      </a:lt2>
      <a:accent1>
        <a:srgbClr val="B2D6B8"/>
      </a:accent1>
      <a:accent2>
        <a:srgbClr val="FFD1C9"/>
      </a:accent2>
      <a:accent3>
        <a:srgbClr val="FFFFFF"/>
      </a:accent3>
      <a:accent4>
        <a:srgbClr val="FFFFFF"/>
      </a:accent4>
      <a:accent5>
        <a:srgbClr val="FFFFFF"/>
      </a:accent5>
      <a:accent6>
        <a:srgbClr val="FFFFFF"/>
      </a:accent6>
      <a:hlink>
        <a:srgbClr val="F06E6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543</Words>
  <Application>Microsoft Office PowerPoint</Application>
  <PresentationFormat>On-screen Show (16:9)</PresentationFormat>
  <Paragraphs>85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Suez One</vt:lpstr>
      <vt:lpstr>Arial</vt:lpstr>
      <vt:lpstr>Inter</vt:lpstr>
      <vt:lpstr>World Pneumonia Day by Slidesgo</vt:lpstr>
      <vt:lpstr>Pneumonia Detection</vt:lpstr>
      <vt:lpstr>01</vt:lpstr>
      <vt:lpstr>What is Pneumonia?</vt:lpstr>
      <vt:lpstr>Business Question</vt:lpstr>
      <vt:lpstr>Data Pipeline</vt:lpstr>
      <vt:lpstr>Data</vt:lpstr>
      <vt:lpstr>Data Exploration</vt:lpstr>
      <vt:lpstr>Data Pre-processing</vt:lpstr>
      <vt:lpstr>Modelling</vt:lpstr>
      <vt:lpstr>Conclusion  </vt:lpstr>
      <vt:lpstr>Future 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dc:title>
  <dc:creator>Dean</dc:creator>
  <cp:lastModifiedBy>Dean Stokeld</cp:lastModifiedBy>
  <cp:revision>4</cp:revision>
  <dcterms:modified xsi:type="dcterms:W3CDTF">2022-04-19T07:10:36Z</dcterms:modified>
</cp:coreProperties>
</file>