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78" r:id="rId4"/>
    <p:sldId id="280" r:id="rId5"/>
    <p:sldId id="285" r:id="rId6"/>
    <p:sldId id="282" r:id="rId7"/>
    <p:sldId id="286" r:id="rId8"/>
    <p:sldId id="287" r:id="rId9"/>
    <p:sldId id="284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20D"/>
    <a:srgbClr val="9BB955"/>
    <a:srgbClr val="007370"/>
    <a:srgbClr val="FCC013"/>
    <a:srgbClr val="F98601"/>
    <a:srgbClr val="3B7656"/>
    <a:srgbClr val="3E825D"/>
    <a:srgbClr val="F29C13"/>
    <a:srgbClr val="8B8B8B"/>
    <a:srgbClr val="F39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80556"/>
  </p:normalViewPr>
  <p:slideViewPr>
    <p:cSldViewPr snapToGrid="0">
      <p:cViewPr varScale="1">
        <p:scale>
          <a:sx n="93" d="100"/>
          <a:sy n="93" d="100"/>
        </p:scale>
        <p:origin x="208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EF869-05CC-FA46-AAD8-DD630E0E5496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2789-8C16-BF4B-B10F-F340AAECFF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82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62789-8C16-BF4B-B10F-F340AAECFF7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54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62789-8C16-BF4B-B10F-F340AAECFF7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696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62789-8C16-BF4B-B10F-F340AAECFF7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55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62789-8C16-BF4B-B10F-F340AAECFF7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55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173480"/>
            <a:ext cx="12192000" cy="568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49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8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3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4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9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2192000 w 12192000"/>
              <a:gd name="connsiteY1" fmla="*/ 6858000 h 6858000"/>
              <a:gd name="connsiteX2" fmla="*/ 0 w 12192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0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5CC-FD02-4A75-99C3-005B8D926E98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4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0" r:id="rId9"/>
    <p:sldLayoutId id="2147483661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6760" y="3011213"/>
            <a:ext cx="7498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求职经验分享</a:t>
            </a:r>
            <a:endParaRPr lang="en-US" altLang="zh-CN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刘嘉琦</a:t>
            </a:r>
            <a:endParaRPr lang="en-US" altLang="zh-CN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2020.04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46760" y="3977640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5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心态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886D-9E23-47A4-A023-597542E668D3}"/>
              </a:ext>
            </a:extLst>
          </p:cNvPr>
          <p:cNvSpPr/>
          <p:nvPr/>
        </p:nvSpPr>
        <p:spPr>
          <a:xfrm>
            <a:off x="925688" y="1536799"/>
            <a:ext cx="9110133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A168B4-3389-DB42-A845-9EBE65EC0D12}"/>
              </a:ext>
            </a:extLst>
          </p:cNvPr>
          <p:cNvSpPr/>
          <p:nvPr/>
        </p:nvSpPr>
        <p:spPr>
          <a:xfrm>
            <a:off x="737909" y="1536799"/>
            <a:ext cx="4455066" cy="267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面试失败了，你会怎么想？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我努力了，我表现的不错，这是个意外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我就是不行，我已经尽力了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面试官傻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，这里有黑幕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人生就是这样，经常有得有失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9C6790-1B06-D04A-B579-AC8D966864E5}"/>
              </a:ext>
            </a:extLst>
          </p:cNvPr>
          <p:cNvSpPr/>
          <p:nvPr/>
        </p:nvSpPr>
        <p:spPr>
          <a:xfrm>
            <a:off x="737909" y="4490185"/>
            <a:ext cx="5915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ym typeface="+mn-ea"/>
              </a:rPr>
              <a:t>offer</a:t>
            </a:r>
            <a:r>
              <a:rPr lang="zh-CN" altLang="en-US" sz="2400" dirty="0">
                <a:sym typeface="+mn-ea"/>
              </a:rPr>
              <a:t>总会有的，是金子早晚都会发光的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33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CA900A-E9DB-C049-98B1-6664373B0D73}"/>
              </a:ext>
            </a:extLst>
          </p:cNvPr>
          <p:cNvSpPr txBox="1"/>
          <p:nvPr/>
        </p:nvSpPr>
        <p:spPr>
          <a:xfrm>
            <a:off x="1870364" y="2050473"/>
            <a:ext cx="4516582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chemeClr val="bg1"/>
                </a:solidFill>
              </a:rPr>
              <a:t>前期准备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chemeClr val="bg1"/>
                </a:solidFill>
              </a:rPr>
              <a:t>面试经历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chemeClr val="bg1"/>
                </a:solidFill>
              </a:rPr>
              <a:t>薪资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建议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心态</a:t>
            </a:r>
          </a:p>
        </p:txBody>
      </p:sp>
    </p:spTree>
    <p:extLst>
      <p:ext uri="{BB962C8B-B14F-4D97-AF65-F5344CB8AC3E}">
        <p14:creationId xmlns:p14="http://schemas.microsoft.com/office/powerpoint/2010/main" val="136807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个人介绍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E791D1-EBA1-3745-AD09-10672F1E49CB}"/>
              </a:ext>
            </a:extLst>
          </p:cNvPr>
          <p:cNvSpPr/>
          <p:nvPr/>
        </p:nvSpPr>
        <p:spPr>
          <a:xfrm>
            <a:off x="872358" y="1382970"/>
            <a:ext cx="6096000" cy="41983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姓名：刘嘉琦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实验室：网络技术研究中心 硕士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方向：推荐</a:t>
            </a:r>
            <a:r>
              <a:rPr lang="en-US" altLang="zh-CN" dirty="0"/>
              <a:t>/</a:t>
            </a:r>
            <a:r>
              <a:rPr lang="zh-CN" altLang="en-US" dirty="0"/>
              <a:t>搜索</a:t>
            </a:r>
            <a:r>
              <a:rPr lang="en-US" altLang="zh-CN" dirty="0"/>
              <a:t>/</a:t>
            </a:r>
            <a:r>
              <a:rPr lang="zh-CN" altLang="en-US" dirty="0"/>
              <a:t>广告 相关算法岗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Offer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/>
              <a:t>字节跳动 </a:t>
            </a:r>
            <a:r>
              <a:rPr lang="en-US" altLang="zh-CN" dirty="0"/>
              <a:t>-</a:t>
            </a:r>
            <a:r>
              <a:rPr lang="zh-CN" altLang="en-US" dirty="0"/>
              <a:t> 抖音</a:t>
            </a:r>
            <a:r>
              <a:rPr lang="en-US" altLang="zh-CN" dirty="0"/>
              <a:t>/</a:t>
            </a:r>
            <a:r>
              <a:rPr lang="zh-CN" altLang="en-US" dirty="0"/>
              <a:t>火山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/>
              <a:t>美团 </a:t>
            </a:r>
            <a:r>
              <a:rPr lang="en-US" altLang="zh-CN" dirty="0"/>
              <a:t>-</a:t>
            </a:r>
            <a:r>
              <a:rPr lang="zh-CN" altLang="en-US" dirty="0"/>
              <a:t> 外卖广告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/>
              <a:t>百度 </a:t>
            </a:r>
            <a:r>
              <a:rPr lang="en-US" altLang="zh-CN" dirty="0"/>
              <a:t>-</a:t>
            </a:r>
            <a:r>
              <a:rPr lang="zh-CN" altLang="en-US" dirty="0"/>
              <a:t> 核心搜索部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/>
              <a:t>华为 </a:t>
            </a:r>
            <a:r>
              <a:rPr lang="en-US" altLang="zh-CN" dirty="0"/>
              <a:t>-</a:t>
            </a:r>
            <a:r>
              <a:rPr lang="zh-CN" altLang="en-US" dirty="0"/>
              <a:t> 消费者</a:t>
            </a:r>
            <a:r>
              <a:rPr lang="en-US" altLang="zh-CN" dirty="0"/>
              <a:t>BG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/>
              <a:t>搜狗 </a:t>
            </a:r>
            <a:r>
              <a:rPr lang="en-US" altLang="zh-CN" dirty="0"/>
              <a:t>-</a:t>
            </a:r>
            <a:r>
              <a:rPr lang="zh-CN" altLang="en-US" dirty="0"/>
              <a:t> 搜索排序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63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前期准备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886D-9E23-47A4-A023-597542E668D3}"/>
              </a:ext>
            </a:extLst>
          </p:cNvPr>
          <p:cNvSpPr/>
          <p:nvPr/>
        </p:nvSpPr>
        <p:spPr>
          <a:xfrm>
            <a:off x="925688" y="1536799"/>
            <a:ext cx="9110133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8E173-B2F0-5945-9062-3D72C757B253}"/>
              </a:ext>
            </a:extLst>
          </p:cNvPr>
          <p:cNvSpPr txBox="1"/>
          <p:nvPr/>
        </p:nvSpPr>
        <p:spPr>
          <a:xfrm>
            <a:off x="925688" y="1327905"/>
            <a:ext cx="451867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dirty="0"/>
              <a:t>简历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最好</a:t>
            </a:r>
            <a:r>
              <a:rPr kumimoji="1" lang="en-US" altLang="zh-CN" dirty="0"/>
              <a:t>1</a:t>
            </a:r>
            <a:r>
              <a:rPr kumimoji="1" lang="zh-CN" altLang="en-US" dirty="0"/>
              <a:t>页，不要超</a:t>
            </a:r>
            <a:r>
              <a:rPr kumimoji="1" lang="en-US" altLang="zh-CN" dirty="0"/>
              <a:t>2</a:t>
            </a:r>
            <a:r>
              <a:rPr kumimoji="1" lang="zh-CN" altLang="en-US" dirty="0"/>
              <a:t>页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简历上写的内容一定要熟悉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迭代完善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E2D43A-8D3B-D944-9973-C3A8E7E8AB8A}"/>
              </a:ext>
            </a:extLst>
          </p:cNvPr>
          <p:cNvSpPr txBox="1"/>
          <p:nvPr/>
        </p:nvSpPr>
        <p:spPr>
          <a:xfrm>
            <a:off x="925688" y="3071203"/>
            <a:ext cx="4518671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dirty="0"/>
              <a:t>刷题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 err="1"/>
              <a:t>leetcode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剑指</a:t>
            </a:r>
            <a:r>
              <a:rPr lang="en-US" altLang="zh-CN" dirty="0"/>
              <a:t>offer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概率题</a:t>
            </a:r>
            <a:r>
              <a:rPr lang="en-US" altLang="zh-CN" dirty="0"/>
              <a:t>-</a:t>
            </a:r>
            <a:r>
              <a:rPr lang="zh-CN" altLang="en-US" dirty="0"/>
              <a:t>分布、数学公式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F48FD5-20FE-4047-93D7-B4FB7B3D126F}"/>
              </a:ext>
            </a:extLst>
          </p:cNvPr>
          <p:cNvSpPr txBox="1"/>
          <p:nvPr/>
        </p:nvSpPr>
        <p:spPr>
          <a:xfrm>
            <a:off x="5762821" y="1327905"/>
            <a:ext cx="5898911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dirty="0"/>
              <a:t>知识点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基础知识</a:t>
            </a:r>
            <a:endParaRPr kumimoji="1"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统计学习模型、神经网络</a:t>
            </a:r>
            <a:endParaRPr kumimoji="1"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基础概念</a:t>
            </a:r>
            <a:r>
              <a:rPr kumimoji="1" lang="en-US" altLang="zh-CN" dirty="0"/>
              <a:t>(</a:t>
            </a:r>
            <a:r>
              <a:rPr kumimoji="1" lang="zh-CN" altLang="en-US" dirty="0"/>
              <a:t>正则、损失、评价等</a:t>
            </a:r>
            <a:r>
              <a:rPr kumimoji="1" lang="en-US" altLang="zh-CN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不用准备特定语言、框架相关的基础知识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岗位相关</a:t>
            </a:r>
            <a:endParaRPr kumimoji="1"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工业界主流模型</a:t>
            </a:r>
            <a:endParaRPr kumimoji="1"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召回、排序、冷启动</a:t>
            </a:r>
            <a:endParaRPr kumimoji="1"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前沿论文</a:t>
            </a: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F72318-8A2A-E842-BCED-8CE49F9CEB23}"/>
              </a:ext>
            </a:extLst>
          </p:cNvPr>
          <p:cNvSpPr/>
          <p:nvPr/>
        </p:nvSpPr>
        <p:spPr>
          <a:xfrm>
            <a:off x="925688" y="5148695"/>
            <a:ext cx="6096000" cy="12899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dirty="0"/>
              <a:t>项目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实习</a:t>
            </a:r>
            <a:r>
              <a:rPr kumimoji="1" lang="en-US" altLang="zh-CN" dirty="0"/>
              <a:t>/</a:t>
            </a:r>
            <a:r>
              <a:rPr kumimoji="1" lang="zh-CN" altLang="en-US" dirty="0"/>
              <a:t>论文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逻辑清晰，分点介绍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突出难点，怎么解决的，为什么这样做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542E11-4B6F-D84E-941B-84EEF2EFAAB9}"/>
              </a:ext>
            </a:extLst>
          </p:cNvPr>
          <p:cNvSpPr/>
          <p:nvPr/>
        </p:nvSpPr>
        <p:spPr>
          <a:xfrm>
            <a:off x="6925805" y="5517459"/>
            <a:ext cx="234872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dirty="0"/>
              <a:t>深度</a:t>
            </a:r>
            <a:r>
              <a:rPr lang="en-US" altLang="zh-CN" sz="2800" dirty="0"/>
              <a:t>&gt;</a:t>
            </a:r>
            <a:r>
              <a:rPr lang="zh-CN" altLang="en-US" sz="2800" dirty="0"/>
              <a:t>广度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416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前期准备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886D-9E23-47A4-A023-597542E668D3}"/>
              </a:ext>
            </a:extLst>
          </p:cNvPr>
          <p:cNvSpPr/>
          <p:nvPr/>
        </p:nvSpPr>
        <p:spPr>
          <a:xfrm>
            <a:off x="925688" y="1536799"/>
            <a:ext cx="9110133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92D8CF0-AEC9-A343-9C33-223E3C8CE1CD}"/>
              </a:ext>
            </a:extLst>
          </p:cNvPr>
          <p:cNvSpPr txBox="1"/>
          <p:nvPr/>
        </p:nvSpPr>
        <p:spPr>
          <a:xfrm>
            <a:off x="925688" y="1713600"/>
            <a:ext cx="8136904" cy="83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保持关注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华为优招、微软（</a:t>
            </a:r>
            <a:r>
              <a:rPr lang="en-US" altLang="zh-CN" sz="1600" dirty="0"/>
              <a:t>4</a:t>
            </a:r>
            <a:r>
              <a:rPr lang="zh-CN" altLang="en-US" sz="1600" dirty="0"/>
              <a:t>月份）</a:t>
            </a:r>
            <a:endParaRPr lang="en-US" altLang="zh-CN" sz="16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EB1ADFE-260D-804A-BF0F-4FA09BA7191E}"/>
              </a:ext>
            </a:extLst>
          </p:cNvPr>
          <p:cNvSpPr txBox="1"/>
          <p:nvPr/>
        </p:nvSpPr>
        <p:spPr>
          <a:xfrm>
            <a:off x="925688" y="2831524"/>
            <a:ext cx="81369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明确目标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地域 </a:t>
            </a:r>
            <a:r>
              <a:rPr lang="en-US" altLang="zh-CN" sz="1600" dirty="0"/>
              <a:t>+ </a:t>
            </a:r>
            <a:r>
              <a:rPr lang="zh-CN" altLang="en-US" sz="1600" dirty="0"/>
              <a:t>薪资 </a:t>
            </a:r>
            <a:r>
              <a:rPr lang="en-US" altLang="zh-CN" sz="1600" dirty="0"/>
              <a:t>+ </a:t>
            </a:r>
            <a:r>
              <a:rPr lang="zh-CN" altLang="en-US" sz="1600" dirty="0"/>
              <a:t>职位 </a:t>
            </a:r>
            <a:r>
              <a:rPr lang="en-US" altLang="zh-CN" sz="1600" dirty="0"/>
              <a:t>+ </a:t>
            </a:r>
            <a:r>
              <a:rPr lang="zh-CN" altLang="en-US" sz="1600" dirty="0"/>
              <a:t>自我喜好 </a:t>
            </a:r>
            <a:r>
              <a:rPr lang="en-US" altLang="zh-CN" sz="1600" dirty="0"/>
              <a:t>+ </a:t>
            </a:r>
            <a:r>
              <a:rPr lang="zh-CN" altLang="en-US" sz="1600" dirty="0"/>
              <a:t>前景 （</a:t>
            </a:r>
            <a:r>
              <a:rPr lang="en-US" altLang="zh-CN" sz="1600" dirty="0"/>
              <a:t>+ </a:t>
            </a:r>
            <a:r>
              <a:rPr lang="zh-CN" altLang="en-US" sz="1600" dirty="0"/>
              <a:t>户口）</a:t>
            </a:r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71899E-2989-2346-A085-CDB1F6BAE7AE}"/>
              </a:ext>
            </a:extLst>
          </p:cNvPr>
          <p:cNvSpPr/>
          <p:nvPr/>
        </p:nvSpPr>
        <p:spPr>
          <a:xfrm>
            <a:off x="925688" y="3959049"/>
            <a:ext cx="7200800" cy="1202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信息收集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师兄师姐、就业群、牛客网、北邮人论坛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Offershow</a:t>
            </a:r>
            <a:r>
              <a:rPr lang="en-US" altLang="zh-CN" sz="1600" dirty="0"/>
              <a:t>,</a:t>
            </a:r>
            <a:r>
              <a:rPr lang="zh-CN" altLang="en-US" sz="1600" dirty="0"/>
              <a:t> 脉脉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596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面试经历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886D-9E23-47A4-A023-597542E668D3}"/>
              </a:ext>
            </a:extLst>
          </p:cNvPr>
          <p:cNvSpPr/>
          <p:nvPr/>
        </p:nvSpPr>
        <p:spPr>
          <a:xfrm>
            <a:off x="925688" y="1536799"/>
            <a:ext cx="9110133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7F839E-0CA2-DD47-8F46-CD1637C701DA}"/>
              </a:ext>
            </a:extLst>
          </p:cNvPr>
          <p:cNvSpPr/>
          <p:nvPr/>
        </p:nvSpPr>
        <p:spPr>
          <a:xfrm>
            <a:off x="925688" y="1557125"/>
            <a:ext cx="11111824" cy="502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百度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不走系统</a:t>
            </a:r>
            <a:r>
              <a:rPr kumimoji="1" lang="zh-CN" altLang="en-US" dirty="0"/>
              <a:t>、各部门直招，可以同时面多个部门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3</a:t>
            </a:r>
            <a:r>
              <a:rPr kumimoji="1" lang="zh-CN" altLang="en-US" dirty="0"/>
              <a:t>轮技术面，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面写题，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面聊天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腾讯：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也有不走系统的。持续更新系统简历，很容易被回捞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实习</a:t>
            </a:r>
            <a:r>
              <a:rPr kumimoji="1" lang="en-US" altLang="zh-CN" dirty="0"/>
              <a:t>3</a:t>
            </a:r>
            <a:r>
              <a:rPr kumimoji="1" lang="zh-CN" altLang="en-US" dirty="0"/>
              <a:t>技术</a:t>
            </a:r>
            <a:r>
              <a:rPr kumimoji="1" lang="en-US" altLang="zh-CN" dirty="0"/>
              <a:t>+1</a:t>
            </a:r>
            <a:r>
              <a:rPr kumimoji="1" lang="zh-CN" altLang="en-US" dirty="0"/>
              <a:t>轮</a:t>
            </a:r>
            <a:r>
              <a:rPr kumimoji="1" lang="en-US" altLang="zh-CN" dirty="0"/>
              <a:t>HR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面</a:t>
            </a:r>
            <a:r>
              <a:rPr kumimoji="1" lang="en-US" altLang="zh-CN" dirty="0"/>
              <a:t>3</a:t>
            </a:r>
            <a:r>
              <a:rPr kumimoji="1" lang="zh-CN" altLang="en-US" dirty="0"/>
              <a:t>道题，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面</a:t>
            </a:r>
            <a:r>
              <a:rPr kumimoji="1" lang="en-US" altLang="zh-CN" dirty="0"/>
              <a:t>2</a:t>
            </a:r>
            <a:r>
              <a:rPr kumimoji="1" lang="zh-CN" altLang="en-US" dirty="0"/>
              <a:t>道题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面委</a:t>
            </a:r>
            <a:r>
              <a:rPr kumimoji="1" lang="en-US" altLang="zh-CN" dirty="0"/>
              <a:t>2</a:t>
            </a:r>
            <a:r>
              <a:rPr kumimoji="1" lang="zh-CN" altLang="en-US" dirty="0"/>
              <a:t>轮电话面，第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</a:t>
            </a:r>
            <a:r>
              <a:rPr kumimoji="1" lang="en-US" altLang="zh-CN" dirty="0"/>
              <a:t>2</a:t>
            </a:r>
            <a:r>
              <a:rPr kumimoji="1" lang="zh-CN" altLang="en-US" dirty="0"/>
              <a:t>道编程题说思路，</a:t>
            </a:r>
            <a:r>
              <a:rPr kumimoji="1" lang="zh-CN" altLang="en-US" b="1" dirty="0"/>
              <a:t>别的组的人</a:t>
            </a:r>
            <a:r>
              <a:rPr kumimoji="1" lang="zh-CN" altLang="en-US" dirty="0"/>
              <a:t>，问</a:t>
            </a:r>
            <a:r>
              <a:rPr kumimoji="1" lang="en-US" altLang="zh-CN" dirty="0"/>
              <a:t>NLP</a:t>
            </a:r>
            <a:r>
              <a:rPr kumimoji="1" lang="zh-CN" altLang="en-US" dirty="0"/>
              <a:t>和对话系统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字节跳动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都走系统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3</a:t>
            </a:r>
            <a:r>
              <a:rPr kumimoji="1" lang="zh-CN" altLang="en-US" dirty="0"/>
              <a:t>轮技术</a:t>
            </a:r>
            <a:r>
              <a:rPr kumimoji="1" lang="en-US" altLang="zh-CN" dirty="0"/>
              <a:t>+1</a:t>
            </a:r>
            <a:r>
              <a:rPr kumimoji="1" lang="zh-CN" altLang="en-US" dirty="0"/>
              <a:t>轮</a:t>
            </a:r>
            <a:r>
              <a:rPr kumimoji="1" lang="en-US" altLang="zh-CN" dirty="0"/>
              <a:t>HR</a:t>
            </a:r>
            <a:r>
              <a:rPr kumimoji="1" lang="zh-CN" altLang="en-US" dirty="0"/>
              <a:t>，</a:t>
            </a:r>
            <a:r>
              <a:rPr kumimoji="1" lang="zh-CN" altLang="en-US" b="1" dirty="0"/>
              <a:t>每轮都写题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面题较难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+2</a:t>
            </a:r>
            <a:r>
              <a:rPr kumimoji="1" lang="zh-CN" altLang="en-US" dirty="0"/>
              <a:t>轮转组面，每轮都写题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面试经历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886D-9E23-47A4-A023-597542E668D3}"/>
              </a:ext>
            </a:extLst>
          </p:cNvPr>
          <p:cNvSpPr/>
          <p:nvPr/>
        </p:nvSpPr>
        <p:spPr>
          <a:xfrm>
            <a:off x="925688" y="1536799"/>
            <a:ext cx="9110133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7F839E-0CA2-DD47-8F46-CD1637C701DA}"/>
              </a:ext>
            </a:extLst>
          </p:cNvPr>
          <p:cNvSpPr/>
          <p:nvPr/>
        </p:nvSpPr>
        <p:spPr>
          <a:xfrm>
            <a:off x="925688" y="1557125"/>
            <a:ext cx="11111824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美团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官网投简历，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轮技术面，中间隔得时间较长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华为：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集体统一面试，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天</a:t>
            </a:r>
            <a:r>
              <a:rPr kumimoji="1" lang="en-US" altLang="zh-CN" dirty="0"/>
              <a:t>1</a:t>
            </a:r>
            <a:r>
              <a:rPr kumimoji="1" lang="zh-CN" altLang="en-US" dirty="0"/>
              <a:t>面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写题难度较低，没有 </a:t>
            </a:r>
            <a:r>
              <a:rPr kumimoji="1" lang="en-US" altLang="zh-CN" dirty="0"/>
              <a:t>Hard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京东：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集体统一面试，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天</a:t>
            </a:r>
            <a:r>
              <a:rPr kumimoji="1" lang="en-US" altLang="zh-CN" dirty="0"/>
              <a:t>1</a:t>
            </a:r>
            <a:r>
              <a:rPr kumimoji="1" lang="zh-CN" altLang="en-US" dirty="0"/>
              <a:t>面，统招统分。最好走提前批内推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写题难度较低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7F67AF-B207-C747-8281-AABC9D4FEC91}"/>
              </a:ext>
            </a:extLst>
          </p:cNvPr>
          <p:cNvSpPr/>
          <p:nvPr/>
        </p:nvSpPr>
        <p:spPr>
          <a:xfrm>
            <a:off x="499952" y="5252232"/>
            <a:ext cx="6032421" cy="1145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dirty="0"/>
              <a:t>给面试官留下怎么的印象？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代码能力强？基础扎实？方向匹配、经验丰富？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908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Offer</a:t>
            </a:r>
            <a:r>
              <a:rPr lang="zh-CN" altLang="en-US" sz="4000" b="1" dirty="0">
                <a:solidFill>
                  <a:schemeClr val="bg1"/>
                </a:solidFill>
              </a:rPr>
              <a:t>薪资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886D-9E23-47A4-A023-597542E668D3}"/>
              </a:ext>
            </a:extLst>
          </p:cNvPr>
          <p:cNvSpPr/>
          <p:nvPr/>
        </p:nvSpPr>
        <p:spPr>
          <a:xfrm>
            <a:off x="925688" y="1536799"/>
            <a:ext cx="9110133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7F839E-0CA2-DD47-8F46-CD1637C701DA}"/>
              </a:ext>
            </a:extLst>
          </p:cNvPr>
          <p:cNvSpPr/>
          <p:nvPr/>
        </p:nvSpPr>
        <p:spPr>
          <a:xfrm>
            <a:off x="745578" y="5754721"/>
            <a:ext cx="11111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工作地点</a:t>
            </a:r>
            <a:r>
              <a:rPr lang="zh-CN" altLang="en-US" dirty="0"/>
              <a:t>、薪资、</a:t>
            </a:r>
            <a:r>
              <a:rPr lang="zh-CN" altLang="en-US" dirty="0">
                <a:solidFill>
                  <a:srgbClr val="FF0000"/>
                </a:solidFill>
              </a:rPr>
              <a:t>户口</a:t>
            </a:r>
            <a:r>
              <a:rPr lang="zh-CN" altLang="en-US" dirty="0"/>
              <a:t>、工作环境氛围、研究方向、公司（部门）发展前景、</a:t>
            </a:r>
            <a:r>
              <a:rPr lang="zh-CN" altLang="en-US" dirty="0">
                <a:solidFill>
                  <a:srgbClr val="FF0000"/>
                </a:solidFill>
              </a:rPr>
              <a:t>个人成长</a:t>
            </a:r>
            <a:r>
              <a:rPr lang="zh-CN" altLang="en-US" dirty="0"/>
              <a:t>、名企情怀</a:t>
            </a:r>
            <a:r>
              <a:rPr lang="en-US" altLang="zh-CN" dirty="0"/>
              <a:t>.......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2A167C-892B-5440-A020-FD3BB4C4921A}"/>
              </a:ext>
            </a:extLst>
          </p:cNvPr>
          <p:cNvSpPr/>
          <p:nvPr/>
        </p:nvSpPr>
        <p:spPr>
          <a:xfrm>
            <a:off x="925688" y="1772067"/>
            <a:ext cx="8952603" cy="331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薪资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保持关注</a:t>
            </a:r>
            <a:r>
              <a:rPr lang="en-US" altLang="zh-CN" sz="1600" dirty="0" err="1"/>
              <a:t>offershow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算法、研发价格持平，算法大</a:t>
            </a:r>
            <a:r>
              <a:rPr lang="en-US" altLang="zh-CN" sz="1600" dirty="0"/>
              <a:t>package</a:t>
            </a:r>
            <a:r>
              <a:rPr lang="zh-CN" altLang="en-US" sz="1600" dirty="0"/>
              <a:t>更多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优招：阿里（</a:t>
            </a:r>
            <a:r>
              <a:rPr lang="en-US" altLang="zh-CN" sz="1600" dirty="0"/>
              <a:t>A+</a:t>
            </a:r>
            <a:r>
              <a:rPr lang="zh-CN" altLang="en-US" sz="1600" dirty="0"/>
              <a:t>），腾讯大咖，百度</a:t>
            </a:r>
            <a:r>
              <a:rPr lang="en-US" altLang="zh-CN" sz="1600" dirty="0"/>
              <a:t>AIDU</a:t>
            </a:r>
            <a:r>
              <a:rPr lang="zh-CN" altLang="en-US" sz="1600" dirty="0"/>
              <a:t>，美团“北斗”，华为优招，京东“</a:t>
            </a:r>
            <a:r>
              <a:rPr lang="en-US" altLang="zh-CN" sz="1600" dirty="0" err="1"/>
              <a:t>topstar</a:t>
            </a:r>
            <a:r>
              <a:rPr lang="zh-CN" altLang="en-US" sz="1600" dirty="0"/>
              <a:t>”，滴滴“新锐”计划，</a:t>
            </a:r>
            <a:r>
              <a:rPr lang="en-US" altLang="zh-CN" sz="1600" dirty="0"/>
              <a:t>360</a:t>
            </a:r>
            <a:r>
              <a:rPr lang="zh-CN" altLang="en-US" sz="1600" dirty="0"/>
              <a:t>算法精英，快手</a:t>
            </a:r>
            <a:r>
              <a:rPr lang="en-US" altLang="zh-CN" sz="1600" dirty="0"/>
              <a:t>“</a:t>
            </a:r>
            <a:r>
              <a:rPr lang="zh-CN" altLang="en-US" sz="1600" dirty="0"/>
              <a:t>快</a:t>
            </a:r>
            <a:r>
              <a:rPr lang="en-US" altLang="zh-CN" sz="1600" dirty="0"/>
              <a:t>Star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较高</a:t>
            </a:r>
            <a:r>
              <a:rPr lang="en-US" altLang="zh-CN" sz="1600" dirty="0"/>
              <a:t>offer</a:t>
            </a:r>
            <a:r>
              <a:rPr lang="zh-CN" altLang="en-US" sz="1600" dirty="0"/>
              <a:t>：拼多多，贝壳，头条，有道，网易游戏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明星创业公司（旷视、商汤、图森等）与大厂</a:t>
            </a:r>
            <a:r>
              <a:rPr lang="en-US" altLang="zh-CN" sz="1600" dirty="0"/>
              <a:t>SP</a:t>
            </a:r>
            <a:r>
              <a:rPr lang="zh-CN" altLang="en-US" sz="1600" dirty="0"/>
              <a:t>持平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地方政策：杭州 硕士</a:t>
            </a:r>
            <a:r>
              <a:rPr lang="en-US" altLang="zh-CN" sz="1600" dirty="0"/>
              <a:t>10w</a:t>
            </a:r>
            <a:r>
              <a:rPr lang="zh-CN" altLang="en-US" sz="1600" dirty="0"/>
              <a:t>，博士</a:t>
            </a:r>
            <a:r>
              <a:rPr lang="en-US" altLang="zh-CN" sz="1600" dirty="0"/>
              <a:t>12w</a:t>
            </a:r>
          </a:p>
        </p:txBody>
      </p:sp>
    </p:spTree>
    <p:extLst>
      <p:ext uri="{BB962C8B-B14F-4D97-AF65-F5344CB8AC3E}">
        <p14:creationId xmlns:p14="http://schemas.microsoft.com/office/powerpoint/2010/main" val="17180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886D-9E23-47A4-A023-597542E668D3}"/>
              </a:ext>
            </a:extLst>
          </p:cNvPr>
          <p:cNvSpPr/>
          <p:nvPr/>
        </p:nvSpPr>
        <p:spPr>
          <a:xfrm>
            <a:off x="925688" y="1536799"/>
            <a:ext cx="9110133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037197-3E75-8E44-95B3-7329477B4EE8}"/>
              </a:ext>
            </a:extLst>
          </p:cNvPr>
          <p:cNvSpPr/>
          <p:nvPr/>
        </p:nvSpPr>
        <p:spPr>
          <a:xfrm>
            <a:off x="806043" y="1786579"/>
            <a:ext cx="8151912" cy="2778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b="1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边面边准备</a:t>
            </a:r>
            <a:r>
              <a:rPr kumimoji="1" lang="zh-CN" altLang="en-US" dirty="0"/>
              <a:t>，通过反馈与评价查漏补缺、找到自己的位置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不要错过提前批</a:t>
            </a:r>
            <a:r>
              <a:rPr kumimoji="1" lang="zh-CN" altLang="en-US" dirty="0"/>
              <a:t>，华为优招、美团北斗、京东、微软，提前批容易出大</a:t>
            </a:r>
            <a:r>
              <a:rPr kumimoji="1" lang="en-US" altLang="zh-CN" dirty="0"/>
              <a:t>offer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b="1" dirty="0"/>
              <a:t> </a:t>
            </a:r>
            <a:r>
              <a:rPr kumimoji="1" lang="zh-CN" altLang="en-US" dirty="0"/>
              <a:t>大厂慎投，特别是阿里，有些可能就一次机会，准备好了再投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dirty="0"/>
              <a:t> 除了必须笔试的，其他笔试尽量不做，</a:t>
            </a:r>
            <a:r>
              <a:rPr kumimoji="1" lang="zh-CN" altLang="en-US" dirty="0">
                <a:solidFill>
                  <a:srgbClr val="FF0000"/>
                </a:solidFill>
              </a:rPr>
              <a:t>尽量走内推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zh-CN" altLang="en-US" dirty="0"/>
              <a:t> 胜与不胜在于彼，败与不败在于己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76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umei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132F63"/>
      </a:accent1>
      <a:accent2>
        <a:srgbClr val="15AA96"/>
      </a:accent2>
      <a:accent3>
        <a:srgbClr val="9BB955"/>
      </a:accent3>
      <a:accent4>
        <a:srgbClr val="F29C13"/>
      </a:accent4>
      <a:accent5>
        <a:srgbClr val="BF392E"/>
      </a:accent5>
      <a:accent6>
        <a:srgbClr val="613246"/>
      </a:accent6>
      <a:hlink>
        <a:srgbClr val="FFFFFF"/>
      </a:hlink>
      <a:folHlink>
        <a:srgbClr val="8C8C8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713</Words>
  <Application>Microsoft Macintosh PowerPoint</Application>
  <PresentationFormat>宽屏</PresentationFormat>
  <Paragraphs>97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Microsoft YaHei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Microsoft Office 用户</cp:lastModifiedBy>
  <cp:revision>254</cp:revision>
  <dcterms:created xsi:type="dcterms:W3CDTF">2015-06-07T09:01:06Z</dcterms:created>
  <dcterms:modified xsi:type="dcterms:W3CDTF">2020-04-10T20:35:18Z</dcterms:modified>
</cp:coreProperties>
</file>