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2" r:id="rId7"/>
    <p:sldId id="268" r:id="rId8"/>
    <p:sldId id="259" r:id="rId9"/>
    <p:sldId id="270" r:id="rId10"/>
    <p:sldId id="271" r:id="rId11"/>
    <p:sldId id="272" r:id="rId12"/>
    <p:sldId id="260" r:id="rId13"/>
    <p:sldId id="261" r:id="rId14"/>
    <p:sldId id="273" r:id="rId15"/>
    <p:sldId id="274" r:id="rId16"/>
    <p:sldId id="263" r:id="rId17"/>
    <p:sldId id="275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440"/>
    <a:srgbClr val="E7F2F8"/>
    <a:srgbClr val="A9CFE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38650" y="2386330"/>
            <a:ext cx="5128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求职经验分享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6185" y="3925570"/>
            <a:ext cx="2352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汇报人：王万能</a:t>
            </a:r>
            <a:endParaRPr lang="zh-CN" altLang="en-US" sz="24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6860" y="2022475"/>
            <a:ext cx="655764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寒武纪：笔试面试体验差，做工程的面试算法工程师，一面挂。。。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44445" y="3156585"/>
            <a:ext cx="7103110" cy="0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16860" y="3424555"/>
            <a:ext cx="931926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头条提前批：（所有人颜值在线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doge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），对精力体力要求有点高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一面：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讲论文，讲项目，做题两个动态规划（有一个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维没做出来）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二面：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着重项目，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merge-sort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resnet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原理，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dropout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三面：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着重项目，论文，哈希算法题，哈希原理（不知道），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聊腾讯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0505" y="2358390"/>
            <a:ext cx="6508115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阿里提前批：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优酷，一面挂，问了一些稀奇古怪的东西，也没问论文，项目不想听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UC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，面了三次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+HR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，主要是讲论文和项目，算法题诡异但是不难，但是就没有后续了。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HR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还说不会不要我的，呵呵🙃😑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图片 2" descr="QH-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372995"/>
            <a:ext cx="3159760" cy="2112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6860" y="1385570"/>
            <a:ext cx="655764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百度：公司认识的人内推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一面：先写题，链表归并排序，讲论文，项目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二面：先几何概率，排列组合题，讲项目和论文，问基本机器学习算法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三面：问项目，然后问一个他们现在实际面临的问题给出方案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44445" y="3156585"/>
            <a:ext cx="7103110" cy="0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16860" y="3424555"/>
            <a:ext cx="655764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商汤：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基本就是问基础知识，项目，对问题的理解，有什么想法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算法题链表合并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310505" y="5165090"/>
            <a:ext cx="6970395" cy="2570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0505" y="2372995"/>
            <a:ext cx="6508115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美团：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一面（宣讲会），问了对动作识别的理解，觉得有什么问题，能怎么解决，聊得很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high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二面，简历上的都问了，还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diss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了一个正在做的项目，算法题是二叉树层次遍历（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so easy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三面，主要是问项目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四面，我不记得聊了啥，貌似是公司发展。。。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图片 2" descr="QH-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372995"/>
            <a:ext cx="3159760" cy="2112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194175" y="1905635"/>
            <a:ext cx="4939665" cy="0"/>
          </a:xfrm>
          <a:prstGeom prst="line">
            <a:avLst/>
          </a:prstGeom>
          <a:ln>
            <a:solidFill>
              <a:srgbClr val="4B41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2665095" y="263525"/>
            <a:ext cx="3442970" cy="2214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0395" y="2104390"/>
            <a:ext cx="62934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不要紧张，克服紧张最好的方法就是在没有面试的时候自己练习，把自己想要说的论文逻辑，项目经历都写下来，反复练习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针对面试期间可能会对项目和论文的攻击都要有准备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面试的时候不要因为一个题目做不出来就灰心，还有机会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一边面试一边总结，绝不出现同样的错误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面试具有高度的随机性，你遇到的面试官可能是个天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(sha)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才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(bi)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你有可能会和某个公司八字不合（腾讯，阿里）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4285" y="12604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总结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l="18788" t="28151" r="31316" b="22338"/>
          <a:stretch>
            <a:fillRect/>
          </a:stretch>
        </p:blipFill>
        <p:spPr>
          <a:xfrm>
            <a:off x="2617470" y="2586355"/>
            <a:ext cx="1607185" cy="1595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3185" y="2588895"/>
            <a:ext cx="1597660" cy="1598295"/>
          </a:xfrm>
          <a:prstGeom prst="rect">
            <a:avLst/>
          </a:prstGeom>
          <a:noFill/>
          <a:ln>
            <a:solidFill>
              <a:srgbClr val="4F44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25135" y="2527935"/>
            <a:ext cx="388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Offer</a:t>
            </a:r>
            <a:r>
              <a:rPr lang="zh-CN" altLang="en-US" sz="4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endParaRPr lang="zh-CN" altLang="en-US" sz="4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832985" y="2588895"/>
            <a:ext cx="0" cy="1597025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194175" y="1905635"/>
            <a:ext cx="4939665" cy="0"/>
          </a:xfrm>
          <a:prstGeom prst="line">
            <a:avLst/>
          </a:prstGeom>
          <a:ln>
            <a:solidFill>
              <a:srgbClr val="4B41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2665095" y="263525"/>
            <a:ext cx="3442970" cy="2214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0395" y="2179955"/>
            <a:ext cx="6293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一般都不会为难你，好好说话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如果真的想要你，会在你最高的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offer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基础上出价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4285" y="1260475"/>
            <a:ext cx="302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HR</a:t>
            </a:r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会联系你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194175" y="1905635"/>
            <a:ext cx="4939665" cy="0"/>
          </a:xfrm>
          <a:prstGeom prst="line">
            <a:avLst/>
          </a:prstGeom>
          <a:ln>
            <a:solidFill>
              <a:srgbClr val="4B41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2665095" y="263525"/>
            <a:ext cx="3442970" cy="2214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0395" y="2179955"/>
            <a:ext cx="62934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累不累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方向在接下来的几年中是不是有前景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工资？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户口？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4285" y="12604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2575C"/>
                </a:solidFill>
                <a:latin typeface="新宋体" panose="02010609030101010101" charset="-122"/>
                <a:ea typeface="新宋体" panose="02010609030101010101" charset="-122"/>
              </a:rPr>
              <a:t>选择</a:t>
            </a:r>
            <a:endParaRPr lang="zh-CN" altLang="en-US" sz="3600">
              <a:solidFill>
                <a:srgbClr val="42575C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53"/>
          <p:cNvPicPr>
            <a:picLocks noChangeAspect="1"/>
          </p:cNvPicPr>
          <p:nvPr/>
        </p:nvPicPr>
        <p:blipFill>
          <a:blip r:embed="rId1"/>
          <a:srcRect t="22591" b="13766"/>
          <a:stretch>
            <a:fillRect/>
          </a:stretch>
        </p:blipFill>
        <p:spPr>
          <a:xfrm>
            <a:off x="4445" y="2172970"/>
            <a:ext cx="7863205" cy="5004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68495" y="2541905"/>
            <a:ext cx="325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蟹蟹</a:t>
            </a:r>
            <a:endParaRPr lang="zh-CN" altLang="en-US" sz="6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-1105535" y="2787650"/>
            <a:ext cx="7306310" cy="4699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10175" y="522605"/>
            <a:ext cx="177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2625" y="24993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面试阶段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2625" y="37058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Offer</a:t>
            </a:r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选择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32430" y="2499995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个人信息简介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32430" y="370586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F4440"/>
                </a:solidFill>
                <a:latin typeface="新宋体" panose="02010609030101010101" charset="-122"/>
                <a:ea typeface="新宋体" panose="02010609030101010101" charset="-122"/>
              </a:rPr>
              <a:t>前期准备</a:t>
            </a:r>
            <a:endParaRPr lang="zh-CN" altLang="en-US" sz="2400">
              <a:solidFill>
                <a:srgbClr val="4F444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91910" y="252984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03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1910" y="370586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04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0920" y="2530475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01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0920" y="370586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F4440"/>
                </a:solidFill>
              </a:rPr>
              <a:t>02</a:t>
            </a:r>
            <a:r>
              <a:rPr lang="zh-CN" altLang="en-US" sz="2000">
                <a:solidFill>
                  <a:srgbClr val="4F4440"/>
                </a:solidFill>
              </a:rPr>
              <a:t>、</a:t>
            </a:r>
            <a:endParaRPr lang="zh-CN" altLang="en-US" sz="2000">
              <a:solidFill>
                <a:srgbClr val="4F444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l="18788" t="28151" r="31316" b="22338"/>
          <a:stretch>
            <a:fillRect/>
          </a:stretch>
        </p:blipFill>
        <p:spPr>
          <a:xfrm>
            <a:off x="2617470" y="2586355"/>
            <a:ext cx="1607185" cy="1595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3185" y="2588895"/>
            <a:ext cx="1597660" cy="1598295"/>
          </a:xfrm>
          <a:prstGeom prst="rect">
            <a:avLst/>
          </a:prstGeom>
          <a:noFill/>
          <a:ln>
            <a:solidFill>
              <a:srgbClr val="4F44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25135" y="2527935"/>
            <a:ext cx="388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个人信息简介</a:t>
            </a:r>
            <a:endParaRPr lang="zh-CN" altLang="en-US" sz="4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832985" y="2588895"/>
            <a:ext cx="0" cy="1597025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t="25944" r="759" b="10236"/>
          <a:stretch>
            <a:fillRect/>
          </a:stretch>
        </p:blipFill>
        <p:spPr>
          <a:xfrm>
            <a:off x="-311150" y="2961640"/>
            <a:ext cx="7306310" cy="4699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617980" y="2501265"/>
            <a:ext cx="185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前瞻，硕士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3380" y="1544955"/>
            <a:ext cx="1115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实验室</a:t>
            </a:r>
            <a:endParaRPr lang="zh-CN" altLang="en-US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89685" y="2190115"/>
            <a:ext cx="10983595" cy="10795"/>
          </a:xfrm>
          <a:prstGeom prst="line">
            <a:avLst/>
          </a:prstGeom>
          <a:ln>
            <a:solidFill>
              <a:srgbClr val="4B41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2112010" y="2225675"/>
            <a:ext cx="177800" cy="177800"/>
          </a:xfrm>
          <a:prstGeom prst="triangle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6630" y="2501265"/>
            <a:ext cx="185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计算机视觉，视频分类，动作识别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9675" y="1544955"/>
            <a:ext cx="92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方向</a:t>
            </a:r>
            <a:endParaRPr lang="zh-CN" altLang="en-US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120515" y="2225675"/>
            <a:ext cx="177800" cy="177800"/>
          </a:xfrm>
          <a:prstGeom prst="triangle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48190" y="2501265"/>
            <a:ext cx="22840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百度大搜视频方向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阿里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UC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计算广告？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商汤视频方向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头条抖音视频搜索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美团视频方向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AIbee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HotStar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13645" y="1544955"/>
            <a:ext cx="92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Offer</a:t>
            </a:r>
            <a:endParaRPr lang="en-US" altLang="zh-CN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10484485" y="2190115"/>
            <a:ext cx="177800" cy="177800"/>
          </a:xfrm>
          <a:prstGeom prst="triangle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61685" y="1544955"/>
            <a:ext cx="92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论文</a:t>
            </a:r>
            <a:endParaRPr lang="zh-CN" altLang="en-US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6865" y="2501265"/>
            <a:ext cx="185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ACM MM 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动作识别领域，第一作者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233160" y="2225675"/>
            <a:ext cx="177800" cy="177800"/>
          </a:xfrm>
          <a:prstGeom prst="triangle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90180" y="1544955"/>
            <a:ext cx="92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项目</a:t>
            </a:r>
            <a:endParaRPr lang="zh-CN" altLang="en-US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8161020" y="2190115"/>
            <a:ext cx="177800" cy="177800"/>
          </a:xfrm>
          <a:prstGeom prst="triangle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2845" y="2501265"/>
            <a:ext cx="185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若干动作识别相关项目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l="18788" t="28151" r="31316" b="22338"/>
          <a:stretch>
            <a:fillRect/>
          </a:stretch>
        </p:blipFill>
        <p:spPr>
          <a:xfrm>
            <a:off x="2617470" y="2586355"/>
            <a:ext cx="1607185" cy="1595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3185" y="2588895"/>
            <a:ext cx="1597660" cy="1598295"/>
          </a:xfrm>
          <a:prstGeom prst="rect">
            <a:avLst/>
          </a:prstGeom>
          <a:noFill/>
          <a:ln>
            <a:solidFill>
              <a:srgbClr val="4F44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25135" y="2527935"/>
            <a:ext cx="3884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前期准备</a:t>
            </a:r>
            <a:endParaRPr lang="zh-CN" altLang="en-US" sz="4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曾经我也不知道怎么办</a:t>
            </a:r>
            <a:endParaRPr lang="zh-CN" altLang="en-US" sz="2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832985" y="2588895"/>
            <a:ext cx="0" cy="1597025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299075" y="5165090"/>
            <a:ext cx="6970395" cy="2570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33600" y="2642235"/>
            <a:ext cx="9355455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简历：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突出重点，放在前面（实习（如果有的话，最好有）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&gt;=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论文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&gt;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项目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&gt;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其他）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用数据展示自己的成果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尽力梳理出一条逻辑线，展示自己为什么做了这些东西，而不是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散装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”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找你的师兄，你的实验室同学帮你改（我改了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次左右。。。。。。），跳出自己的思维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66620" y="1491615"/>
            <a:ext cx="854710" cy="854710"/>
          </a:xfrm>
          <a:prstGeom prst="roundRect">
            <a:avLst/>
          </a:prstGeom>
          <a:solidFill>
            <a:srgbClr val="4F4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tb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95" y="1572895"/>
            <a:ext cx="746760" cy="746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299075" y="5165090"/>
            <a:ext cx="6970395" cy="2570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33600" y="2955290"/>
            <a:ext cx="9355455" cy="3534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刷题：来自本科电子信息专业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没有参加过任何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ACM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比赛的经验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平时不刷题（我太难了）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早点开始！你会忘记，这是正常的，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relax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，忘了就在赶紧拿出来看！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LeetCode 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前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200+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高频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50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题（有重叠）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分钟想不出来就看答案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刷三次（有时候还是会忘）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面试前突击（没啥用）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剑指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Offer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：直接看答案，多看几次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重点关注：链表，二叉树，哈希，各种排序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66620" y="1804670"/>
            <a:ext cx="854710" cy="854710"/>
          </a:xfrm>
          <a:prstGeom prst="roundRect">
            <a:avLst/>
          </a:prstGeom>
          <a:solidFill>
            <a:srgbClr val="4F4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tb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1804670"/>
            <a:ext cx="779145" cy="779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"/>
          <p:cNvPicPr>
            <a:picLocks noChangeAspect="1"/>
          </p:cNvPicPr>
          <p:nvPr/>
        </p:nvPicPr>
        <p:blipFill>
          <a:blip r:embed="rId1"/>
          <a:srcRect l="41458" t="54345" b="24072"/>
          <a:stretch>
            <a:fillRect/>
          </a:stretch>
        </p:blipFill>
        <p:spPr>
          <a:xfrm>
            <a:off x="5299075" y="5165090"/>
            <a:ext cx="6970395" cy="2570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39290" y="1681480"/>
            <a:ext cx="5507990" cy="4911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基础知识：多看多背，自己给自己讲一次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深度学习基础知识（从网上搜一下基础知识有哪些）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基础网络架构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Resnet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Inception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VGG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为什么这么设计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BatchNorm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，为什么有用，公式是什么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Dropout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如何进行前向和反向传播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Caffe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中卷积操作是实际如何执行的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反向传播如何推导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2. 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机器学习相关知识（没有人问我，但是其他人被问过）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LR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SVM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GBDT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（百度问过，不会）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3. 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与你做的领域相关的工作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72310" y="530860"/>
            <a:ext cx="854710" cy="854710"/>
          </a:xfrm>
          <a:prstGeom prst="roundRect">
            <a:avLst/>
          </a:prstGeom>
          <a:solidFill>
            <a:srgbClr val="4F4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tb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539750"/>
            <a:ext cx="845820" cy="845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2425" y="2058035"/>
            <a:ext cx="3669665" cy="2501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4.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基本开发知识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C++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：多态，继承等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Pytorch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TensorFlow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区别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5.</a:t>
            </a: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概率论基础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贝叶斯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2575C"/>
                </a:solidFill>
                <a:latin typeface="Calibri" panose="020F0502020204030204" charset="0"/>
                <a:cs typeface="Calibri" panose="020F0502020204030204" charset="0"/>
              </a:rPr>
              <a:t>条件概率</a:t>
            </a:r>
            <a:endParaRPr lang="zh-CN" altLang="en-US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152"/>
          <p:cNvPicPr>
            <a:picLocks noChangeAspect="1"/>
          </p:cNvPicPr>
          <p:nvPr/>
        </p:nvPicPr>
        <p:blipFill>
          <a:blip r:embed="rId1"/>
          <a:srcRect l="18788" t="28151" r="31316" b="22338"/>
          <a:stretch>
            <a:fillRect/>
          </a:stretch>
        </p:blipFill>
        <p:spPr>
          <a:xfrm>
            <a:off x="2617470" y="2586355"/>
            <a:ext cx="1607185" cy="1595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3185" y="2588895"/>
            <a:ext cx="1597660" cy="1598295"/>
          </a:xfrm>
          <a:prstGeom prst="rect">
            <a:avLst/>
          </a:prstGeom>
          <a:noFill/>
          <a:ln>
            <a:solidFill>
              <a:srgbClr val="4F44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25135" y="2527935"/>
            <a:ext cx="3884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面试阶段</a:t>
            </a:r>
            <a:endParaRPr lang="zh-CN" altLang="en-US" sz="4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4F44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慢慢来，该来的总会来</a:t>
            </a:r>
            <a:endParaRPr lang="zh-CN" altLang="en-US" sz="2000">
              <a:solidFill>
                <a:srgbClr val="4F44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832985" y="2588895"/>
            <a:ext cx="0" cy="1597025"/>
          </a:xfrm>
          <a:prstGeom prst="line">
            <a:avLst/>
          </a:prstGeom>
          <a:ln>
            <a:solidFill>
              <a:srgbClr val="4F4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WPS 演示</Application>
  <PresentationFormat>宽屏</PresentationFormat>
  <Paragraphs>165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汉仪旗黑KW</vt:lpstr>
      <vt:lpstr>宋体</vt:lpstr>
      <vt:lpstr>汉仪书宋二KW</vt:lpstr>
      <vt:lpstr>Calibri</vt:lpstr>
      <vt:lpstr>新宋体</vt:lpstr>
      <vt:lpstr>Helvetica Neue</vt:lpstr>
      <vt:lpstr>宋体</vt:lpstr>
      <vt:lpstr>Arial Unicode MS</vt:lpstr>
      <vt:lpstr>华文宋体</vt:lpstr>
      <vt:lpstr>微软雅黑</vt:lpstr>
      <vt:lpstr>Apple Color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wangwanneng</cp:lastModifiedBy>
  <cp:revision>40</cp:revision>
  <dcterms:created xsi:type="dcterms:W3CDTF">2020-04-11T06:11:41Z</dcterms:created>
  <dcterms:modified xsi:type="dcterms:W3CDTF">2020-04-11T06:11:41Z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