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4" r:id="rId4"/>
    <p:sldId id="275" r:id="rId5"/>
    <p:sldId id="268" r:id="rId6"/>
    <p:sldId id="271" r:id="rId7"/>
    <p:sldId id="274" r:id="rId8"/>
    <p:sldId id="270" r:id="rId9"/>
    <p:sldId id="272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89" autoAdjust="0"/>
  </p:normalViewPr>
  <p:slideViewPr>
    <p:cSldViewPr snapToGrid="0">
      <p:cViewPr varScale="1">
        <p:scale>
          <a:sx n="56" d="100"/>
          <a:sy n="56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wl lwl" userId="20bcc3580bf1322a" providerId="LiveId" clId="{C40E25BC-8205-4669-8C33-AB2E64F0FE61}"/>
    <pc:docChg chg="undo custSel addSld delSld modSld sldOrd addSection delSection">
      <pc:chgData name="lwl lwl" userId="20bcc3580bf1322a" providerId="LiveId" clId="{C40E25BC-8205-4669-8C33-AB2E64F0FE61}" dt="2020-05-11T08:05:57.909" v="2449" actId="478"/>
      <pc:docMkLst>
        <pc:docMk/>
      </pc:docMkLst>
      <pc:sldChg chg="modSp new mod">
        <pc:chgData name="lwl lwl" userId="20bcc3580bf1322a" providerId="LiveId" clId="{C40E25BC-8205-4669-8C33-AB2E64F0FE61}" dt="2020-05-10T10:17:34.439" v="202" actId="1076"/>
        <pc:sldMkLst>
          <pc:docMk/>
          <pc:sldMk cId="1863505570" sldId="256"/>
        </pc:sldMkLst>
        <pc:spChg chg="mod">
          <ac:chgData name="lwl lwl" userId="20bcc3580bf1322a" providerId="LiveId" clId="{C40E25BC-8205-4669-8C33-AB2E64F0FE61}" dt="2020-05-10T10:17:34.439" v="202" actId="1076"/>
          <ac:spMkLst>
            <pc:docMk/>
            <pc:sldMk cId="1863505570" sldId="256"/>
            <ac:spMk id="2" creationId="{319A0780-70C2-4873-B844-685525C7462C}"/>
          </ac:spMkLst>
        </pc:spChg>
        <pc:spChg chg="mod">
          <ac:chgData name="lwl lwl" userId="20bcc3580bf1322a" providerId="LiveId" clId="{C40E25BC-8205-4669-8C33-AB2E64F0FE61}" dt="2020-05-10T10:17:32.124" v="201" actId="1076"/>
          <ac:spMkLst>
            <pc:docMk/>
            <pc:sldMk cId="1863505570" sldId="256"/>
            <ac:spMk id="3" creationId="{C4CCC556-985B-4608-9005-9489D47B422B}"/>
          </ac:spMkLst>
        </pc:spChg>
      </pc:sldChg>
      <pc:sldChg chg="modSp new mod">
        <pc:chgData name="lwl lwl" userId="20bcc3580bf1322a" providerId="LiveId" clId="{C40E25BC-8205-4669-8C33-AB2E64F0FE61}" dt="2020-05-10T10:14:37.383" v="197" actId="14100"/>
        <pc:sldMkLst>
          <pc:docMk/>
          <pc:sldMk cId="1506875337" sldId="257"/>
        </pc:sldMkLst>
        <pc:spChg chg="mod">
          <ac:chgData name="lwl lwl" userId="20bcc3580bf1322a" providerId="LiveId" clId="{C40E25BC-8205-4669-8C33-AB2E64F0FE61}" dt="2020-05-10T10:08:31.268" v="61"/>
          <ac:spMkLst>
            <pc:docMk/>
            <pc:sldMk cId="1506875337" sldId="257"/>
            <ac:spMk id="2" creationId="{7E14A4EC-937D-43AE-8102-FB5E6308B5D7}"/>
          </ac:spMkLst>
        </pc:spChg>
        <pc:spChg chg="mod">
          <ac:chgData name="lwl lwl" userId="20bcc3580bf1322a" providerId="LiveId" clId="{C40E25BC-8205-4669-8C33-AB2E64F0FE61}" dt="2020-05-10T10:14:37.383" v="197" actId="14100"/>
          <ac:spMkLst>
            <pc:docMk/>
            <pc:sldMk cId="1506875337" sldId="257"/>
            <ac:spMk id="3" creationId="{3B04C9FB-ED96-4322-9BF1-34ABCF3538E1}"/>
          </ac:spMkLst>
        </pc:spChg>
      </pc:sldChg>
      <pc:sldChg chg="addSp delSp modSp new del mod">
        <pc:chgData name="lwl lwl" userId="20bcc3580bf1322a" providerId="LiveId" clId="{C40E25BC-8205-4669-8C33-AB2E64F0FE61}" dt="2020-05-10T11:40:08.830" v="1730" actId="47"/>
        <pc:sldMkLst>
          <pc:docMk/>
          <pc:sldMk cId="1741082582" sldId="258"/>
        </pc:sldMkLst>
        <pc:spChg chg="mod">
          <ac:chgData name="lwl lwl" userId="20bcc3580bf1322a" providerId="LiveId" clId="{C40E25BC-8205-4669-8C33-AB2E64F0FE61}" dt="2020-05-10T10:23:15.276" v="290" actId="20577"/>
          <ac:spMkLst>
            <pc:docMk/>
            <pc:sldMk cId="1741082582" sldId="258"/>
            <ac:spMk id="2" creationId="{FD3FD472-CD10-4561-8350-42AA6DFC746F}"/>
          </ac:spMkLst>
        </pc:spChg>
        <pc:spChg chg="del">
          <ac:chgData name="lwl lwl" userId="20bcc3580bf1322a" providerId="LiveId" clId="{C40E25BC-8205-4669-8C33-AB2E64F0FE61}" dt="2020-05-10T10:20:47.036" v="220" actId="478"/>
          <ac:spMkLst>
            <pc:docMk/>
            <pc:sldMk cId="1741082582" sldId="258"/>
            <ac:spMk id="3" creationId="{0A41C280-F0A7-45E4-B464-9E741FB38030}"/>
          </ac:spMkLst>
        </pc:spChg>
        <pc:spChg chg="add mod">
          <ac:chgData name="lwl lwl" userId="20bcc3580bf1322a" providerId="LiveId" clId="{C40E25BC-8205-4669-8C33-AB2E64F0FE61}" dt="2020-05-10T10:22:18.872" v="249" actId="1076"/>
          <ac:spMkLst>
            <pc:docMk/>
            <pc:sldMk cId="1741082582" sldId="258"/>
            <ac:spMk id="6" creationId="{4DF5D571-C00E-406D-8AFB-9D194CFE75E0}"/>
          </ac:spMkLst>
        </pc:spChg>
        <pc:spChg chg="add mod">
          <ac:chgData name="lwl lwl" userId="20bcc3580bf1322a" providerId="LiveId" clId="{C40E25BC-8205-4669-8C33-AB2E64F0FE61}" dt="2020-05-10T10:24:06.805" v="314" actId="14100"/>
          <ac:spMkLst>
            <pc:docMk/>
            <pc:sldMk cId="1741082582" sldId="258"/>
            <ac:spMk id="7" creationId="{8FC0D2AA-1C4F-43BE-83BE-C628852402C6}"/>
          </ac:spMkLst>
        </pc:spChg>
        <pc:spChg chg="add del mod">
          <ac:chgData name="lwl lwl" userId="20bcc3580bf1322a" providerId="LiveId" clId="{C40E25BC-8205-4669-8C33-AB2E64F0FE61}" dt="2020-05-10T10:22:52.163" v="258" actId="478"/>
          <ac:spMkLst>
            <pc:docMk/>
            <pc:sldMk cId="1741082582" sldId="258"/>
            <ac:spMk id="11" creationId="{CA2268B1-DC5C-4255-9440-EBF987197AFE}"/>
          </ac:spMkLst>
        </pc:spChg>
        <pc:spChg chg="add mod">
          <ac:chgData name="lwl lwl" userId="20bcc3580bf1322a" providerId="LiveId" clId="{C40E25BC-8205-4669-8C33-AB2E64F0FE61}" dt="2020-05-10T10:23:57.587" v="309" actId="1076"/>
          <ac:spMkLst>
            <pc:docMk/>
            <pc:sldMk cId="1741082582" sldId="258"/>
            <ac:spMk id="12" creationId="{2AEDEDDF-D431-46D9-8F45-2BE87D8EEB29}"/>
          </ac:spMkLst>
        </pc:spChg>
        <pc:cxnChg chg="add mod">
          <ac:chgData name="lwl lwl" userId="20bcc3580bf1322a" providerId="LiveId" clId="{C40E25BC-8205-4669-8C33-AB2E64F0FE61}" dt="2020-05-10T10:26:15.863" v="320" actId="1076"/>
          <ac:cxnSpMkLst>
            <pc:docMk/>
            <pc:sldMk cId="1741082582" sldId="258"/>
            <ac:cxnSpMk id="9" creationId="{B0C96391-4006-4899-B0AB-AE60084B0913}"/>
          </ac:cxnSpMkLst>
        </pc:cxnChg>
        <pc:cxnChg chg="add mod">
          <ac:chgData name="lwl lwl" userId="20bcc3580bf1322a" providerId="LiveId" clId="{C40E25BC-8205-4669-8C33-AB2E64F0FE61}" dt="2020-05-10T10:22:29.316" v="252" actId="1076"/>
          <ac:cxnSpMkLst>
            <pc:docMk/>
            <pc:sldMk cId="1741082582" sldId="258"/>
            <ac:cxnSpMk id="10" creationId="{367A756F-C697-4CBC-A83E-D4327CEE4E62}"/>
          </ac:cxnSpMkLst>
        </pc:cxnChg>
      </pc:sldChg>
      <pc:sldChg chg="modSp add mod">
        <pc:chgData name="lwl lwl" userId="20bcc3580bf1322a" providerId="LiveId" clId="{C40E25BC-8205-4669-8C33-AB2E64F0FE61}" dt="2020-05-11T05:44:47.606" v="2415"/>
        <pc:sldMkLst>
          <pc:docMk/>
          <pc:sldMk cId="1476693955" sldId="259"/>
        </pc:sldMkLst>
        <pc:spChg chg="mod">
          <ac:chgData name="lwl lwl" userId="20bcc3580bf1322a" providerId="LiveId" clId="{C40E25BC-8205-4669-8C33-AB2E64F0FE61}" dt="2020-05-10T11:10:26.840" v="1193" actId="20577"/>
          <ac:spMkLst>
            <pc:docMk/>
            <pc:sldMk cId="1476693955" sldId="259"/>
            <ac:spMk id="2" creationId="{FD3FD472-CD10-4561-8350-42AA6DFC746F}"/>
          </ac:spMkLst>
        </pc:spChg>
        <pc:spChg chg="mod">
          <ac:chgData name="lwl lwl" userId="20bcc3580bf1322a" providerId="LiveId" clId="{C40E25BC-8205-4669-8C33-AB2E64F0FE61}" dt="2020-05-11T05:44:47.606" v="2415"/>
          <ac:spMkLst>
            <pc:docMk/>
            <pc:sldMk cId="1476693955" sldId="259"/>
            <ac:spMk id="3" creationId="{0A41C280-F0A7-45E4-B464-9E741FB38030}"/>
          </ac:spMkLst>
        </pc:spChg>
      </pc:sldChg>
      <pc:sldChg chg="addSp delSp modSp new mod">
        <pc:chgData name="lwl lwl" userId="20bcc3580bf1322a" providerId="LiveId" clId="{C40E25BC-8205-4669-8C33-AB2E64F0FE61}" dt="2020-05-11T08:05:57.909" v="2449" actId="478"/>
        <pc:sldMkLst>
          <pc:docMk/>
          <pc:sldMk cId="171670253" sldId="260"/>
        </pc:sldMkLst>
        <pc:spChg chg="add del mod">
          <ac:chgData name="lwl lwl" userId="20bcc3580bf1322a" providerId="LiveId" clId="{C40E25BC-8205-4669-8C33-AB2E64F0FE61}" dt="2020-05-11T08:01:24.228" v="2419" actId="1076"/>
          <ac:spMkLst>
            <pc:docMk/>
            <pc:sldMk cId="171670253" sldId="260"/>
            <ac:spMk id="2" creationId="{6A840647-EFEA-4A0B-A773-2A8A10D51A0B}"/>
          </ac:spMkLst>
        </pc:spChg>
        <pc:spChg chg="del">
          <ac:chgData name="lwl lwl" userId="20bcc3580bf1322a" providerId="LiveId" clId="{C40E25BC-8205-4669-8C33-AB2E64F0FE61}" dt="2020-05-10T10:36:31.786" v="576" actId="478"/>
          <ac:spMkLst>
            <pc:docMk/>
            <pc:sldMk cId="171670253" sldId="260"/>
            <ac:spMk id="3" creationId="{14D71E92-435E-45BF-9C01-CE584DE0C53E}"/>
          </ac:spMkLst>
        </pc:spChg>
        <pc:spChg chg="add del mod">
          <ac:chgData name="lwl lwl" userId="20bcc3580bf1322a" providerId="LiveId" clId="{C40E25BC-8205-4669-8C33-AB2E64F0FE61}" dt="2020-05-11T08:05:57.909" v="2449" actId="478"/>
          <ac:spMkLst>
            <pc:docMk/>
            <pc:sldMk cId="171670253" sldId="260"/>
            <ac:spMk id="3" creationId="{E6135CBC-E954-41F9-A109-93676282A078}"/>
          </ac:spMkLst>
        </pc:spChg>
        <pc:picChg chg="add del mod">
          <ac:chgData name="lwl lwl" userId="20bcc3580bf1322a" providerId="LiveId" clId="{C40E25BC-8205-4669-8C33-AB2E64F0FE61}" dt="2020-05-11T08:05:54.614" v="2448" actId="478"/>
          <ac:picMkLst>
            <pc:docMk/>
            <pc:sldMk cId="171670253" sldId="260"/>
            <ac:picMk id="4" creationId="{61FCF7EA-6A9E-4C8A-8288-0135EF30E1DB}"/>
          </ac:picMkLst>
        </pc:picChg>
      </pc:sldChg>
      <pc:sldChg chg="addSp delSp modSp new del mod ord">
        <pc:chgData name="lwl lwl" userId="20bcc3580bf1322a" providerId="LiveId" clId="{C40E25BC-8205-4669-8C33-AB2E64F0FE61}" dt="2020-05-10T14:43:36.963" v="1772" actId="47"/>
        <pc:sldMkLst>
          <pc:docMk/>
          <pc:sldMk cId="1669301172" sldId="261"/>
        </pc:sldMkLst>
        <pc:spChg chg="del">
          <ac:chgData name="lwl lwl" userId="20bcc3580bf1322a" providerId="LiveId" clId="{C40E25BC-8205-4669-8C33-AB2E64F0FE61}" dt="2020-05-10T10:18:12.107" v="203" actId="478"/>
          <ac:spMkLst>
            <pc:docMk/>
            <pc:sldMk cId="1669301172" sldId="261"/>
            <ac:spMk id="2" creationId="{8563E999-DC6E-4D3B-A7AF-715424197AA6}"/>
          </ac:spMkLst>
        </pc:spChg>
        <pc:spChg chg="del">
          <ac:chgData name="lwl lwl" userId="20bcc3580bf1322a" providerId="LiveId" clId="{C40E25BC-8205-4669-8C33-AB2E64F0FE61}" dt="2020-05-10T10:18:14.765" v="204" actId="478"/>
          <ac:spMkLst>
            <pc:docMk/>
            <pc:sldMk cId="1669301172" sldId="261"/>
            <ac:spMk id="3" creationId="{BED329CF-ED94-4BB8-BACC-84E3F8EA512C}"/>
          </ac:spMkLst>
        </pc:spChg>
        <pc:picChg chg="add del mod">
          <ac:chgData name="lwl lwl" userId="20bcc3580bf1322a" providerId="LiveId" clId="{C40E25BC-8205-4669-8C33-AB2E64F0FE61}" dt="2020-05-10T14:40:21.772" v="1751" actId="478"/>
          <ac:picMkLst>
            <pc:docMk/>
            <pc:sldMk cId="1669301172" sldId="261"/>
            <ac:picMk id="5" creationId="{2D598F49-3119-472B-984E-D2BD35456138}"/>
          </ac:picMkLst>
        </pc:picChg>
        <pc:picChg chg="add del mod">
          <ac:chgData name="lwl lwl" userId="20bcc3580bf1322a" providerId="LiveId" clId="{C40E25BC-8205-4669-8C33-AB2E64F0FE61}" dt="2020-05-10T14:40:27.077" v="1754" actId="478"/>
          <ac:picMkLst>
            <pc:docMk/>
            <pc:sldMk cId="1669301172" sldId="261"/>
            <ac:picMk id="6" creationId="{A794E44F-6D27-47F7-AACD-BFB6B73A3907}"/>
          </ac:picMkLst>
        </pc:picChg>
        <pc:picChg chg="add mod">
          <ac:chgData name="lwl lwl" userId="20bcc3580bf1322a" providerId="LiveId" clId="{C40E25BC-8205-4669-8C33-AB2E64F0FE61}" dt="2020-05-10T14:42:48.912" v="1761" actId="1076"/>
          <ac:picMkLst>
            <pc:docMk/>
            <pc:sldMk cId="1669301172" sldId="261"/>
            <ac:picMk id="7" creationId="{BF7029BA-102C-45A7-ACD6-327057DBBDD8}"/>
          </ac:picMkLst>
        </pc:picChg>
      </pc:sldChg>
      <pc:sldChg chg="new del">
        <pc:chgData name="lwl lwl" userId="20bcc3580bf1322a" providerId="LiveId" clId="{C40E25BC-8205-4669-8C33-AB2E64F0FE61}" dt="2020-05-10T10:18:42.188" v="210" actId="680"/>
        <pc:sldMkLst>
          <pc:docMk/>
          <pc:sldMk cId="1555349904" sldId="262"/>
        </pc:sldMkLst>
      </pc:sldChg>
      <pc:sldChg chg="new del">
        <pc:chgData name="lwl lwl" userId="20bcc3580bf1322a" providerId="LiveId" clId="{C40E25BC-8205-4669-8C33-AB2E64F0FE61}" dt="2020-05-10T10:18:32.783" v="208" actId="47"/>
        <pc:sldMkLst>
          <pc:docMk/>
          <pc:sldMk cId="1961316170" sldId="262"/>
        </pc:sldMkLst>
      </pc:sldChg>
      <pc:sldChg chg="addSp delSp modSp add del mod ord">
        <pc:chgData name="lwl lwl" userId="20bcc3580bf1322a" providerId="LiveId" clId="{C40E25BC-8205-4669-8C33-AB2E64F0FE61}" dt="2020-05-10T11:40:07.391" v="1729" actId="47"/>
        <pc:sldMkLst>
          <pc:docMk/>
          <pc:sldMk cId="2268305886" sldId="262"/>
        </pc:sldMkLst>
        <pc:spChg chg="mod">
          <ac:chgData name="lwl lwl" userId="20bcc3580bf1322a" providerId="LiveId" clId="{C40E25BC-8205-4669-8C33-AB2E64F0FE61}" dt="2020-05-10T10:58:37.452" v="972" actId="20577"/>
          <ac:spMkLst>
            <pc:docMk/>
            <pc:sldMk cId="2268305886" sldId="262"/>
            <ac:spMk id="2" creationId="{FD3FD472-CD10-4561-8350-42AA6DFC746F}"/>
          </ac:spMkLst>
        </pc:spChg>
        <pc:spChg chg="add del mod">
          <ac:chgData name="lwl lwl" userId="20bcc3580bf1322a" providerId="LiveId" clId="{C40E25BC-8205-4669-8C33-AB2E64F0FE61}" dt="2020-05-10T10:49:01.576" v="658" actId="478"/>
          <ac:spMkLst>
            <pc:docMk/>
            <pc:sldMk cId="2268305886" sldId="262"/>
            <ac:spMk id="3" creationId="{89E3DF76-49AC-4B25-8C11-E8EE501CCAE1}"/>
          </ac:spMkLst>
        </pc:spChg>
        <pc:spChg chg="add del mod">
          <ac:chgData name="lwl lwl" userId="20bcc3580bf1322a" providerId="LiveId" clId="{C40E25BC-8205-4669-8C33-AB2E64F0FE61}" dt="2020-05-10T10:31:00.468" v="374"/>
          <ac:spMkLst>
            <pc:docMk/>
            <pc:sldMk cId="2268305886" sldId="262"/>
            <ac:spMk id="4" creationId="{54F80B09-87CE-448A-8B3B-F282973178CA}"/>
          </ac:spMkLst>
        </pc:spChg>
        <pc:spChg chg="add del mod">
          <ac:chgData name="lwl lwl" userId="20bcc3580bf1322a" providerId="LiveId" clId="{C40E25BC-8205-4669-8C33-AB2E64F0FE61}" dt="2020-05-10T10:46:33.729" v="634" actId="478"/>
          <ac:spMkLst>
            <pc:docMk/>
            <pc:sldMk cId="2268305886" sldId="262"/>
            <ac:spMk id="5" creationId="{5CAA3AF3-1601-45B0-9A77-50728878D106}"/>
          </ac:spMkLst>
        </pc:spChg>
        <pc:spChg chg="del mod">
          <ac:chgData name="lwl lwl" userId="20bcc3580bf1322a" providerId="LiveId" clId="{C40E25BC-8205-4669-8C33-AB2E64F0FE61}" dt="2020-05-10T10:49:01.576" v="658" actId="478"/>
          <ac:spMkLst>
            <pc:docMk/>
            <pc:sldMk cId="2268305886" sldId="262"/>
            <ac:spMk id="6" creationId="{4DF5D571-C00E-406D-8AFB-9D194CFE75E0}"/>
          </ac:spMkLst>
        </pc:spChg>
        <pc:spChg chg="del mod">
          <ac:chgData name="lwl lwl" userId="20bcc3580bf1322a" providerId="LiveId" clId="{C40E25BC-8205-4669-8C33-AB2E64F0FE61}" dt="2020-05-10T10:49:01.576" v="658" actId="478"/>
          <ac:spMkLst>
            <pc:docMk/>
            <pc:sldMk cId="2268305886" sldId="262"/>
            <ac:spMk id="7" creationId="{8FC0D2AA-1C4F-43BE-83BE-C628852402C6}"/>
          </ac:spMkLst>
        </pc:spChg>
        <pc:spChg chg="add del mod">
          <ac:chgData name="lwl lwl" userId="20bcc3580bf1322a" providerId="LiveId" clId="{C40E25BC-8205-4669-8C33-AB2E64F0FE61}" dt="2020-05-10T10:49:01.576" v="658" actId="478"/>
          <ac:spMkLst>
            <pc:docMk/>
            <pc:sldMk cId="2268305886" sldId="262"/>
            <ac:spMk id="11" creationId="{0DFF80AE-0D3C-4A27-8C72-92DB83088F45}"/>
          </ac:spMkLst>
        </pc:spChg>
        <pc:spChg chg="del mod">
          <ac:chgData name="lwl lwl" userId="20bcc3580bf1322a" providerId="LiveId" clId="{C40E25BC-8205-4669-8C33-AB2E64F0FE61}" dt="2020-05-10T10:49:01.576" v="658" actId="478"/>
          <ac:spMkLst>
            <pc:docMk/>
            <pc:sldMk cId="2268305886" sldId="262"/>
            <ac:spMk id="12" creationId="{2AEDEDDF-D431-46D9-8F45-2BE87D8EEB29}"/>
          </ac:spMkLst>
        </pc:spChg>
        <pc:spChg chg="mod topLvl">
          <ac:chgData name="lwl lwl" userId="20bcc3580bf1322a" providerId="LiveId" clId="{C40E25BC-8205-4669-8C33-AB2E64F0FE61}" dt="2020-05-10T11:08:16.544" v="1148" actId="14100"/>
          <ac:spMkLst>
            <pc:docMk/>
            <pc:sldMk cId="2268305886" sldId="262"/>
            <ac:spMk id="14" creationId="{CE415148-0C8F-4A8F-9705-9FADE6E4B66D}"/>
          </ac:spMkLst>
        </pc:spChg>
        <pc:spChg chg="mod topLvl">
          <ac:chgData name="lwl lwl" userId="20bcc3580bf1322a" providerId="LiveId" clId="{C40E25BC-8205-4669-8C33-AB2E64F0FE61}" dt="2020-05-10T11:08:30.330" v="1151" actId="14100"/>
          <ac:spMkLst>
            <pc:docMk/>
            <pc:sldMk cId="2268305886" sldId="262"/>
            <ac:spMk id="15" creationId="{D84E6784-03CB-4702-8C75-21F131DB4029}"/>
          </ac:spMkLst>
        </pc:spChg>
        <pc:spChg chg="mod topLvl">
          <ac:chgData name="lwl lwl" userId="20bcc3580bf1322a" providerId="LiveId" clId="{C40E25BC-8205-4669-8C33-AB2E64F0FE61}" dt="2020-05-10T11:06:21.587" v="1134" actId="14100"/>
          <ac:spMkLst>
            <pc:docMk/>
            <pc:sldMk cId="2268305886" sldId="262"/>
            <ac:spMk id="16" creationId="{8D94BC4F-22A5-4ACD-A511-4E166C734056}"/>
          </ac:spMkLst>
        </pc:spChg>
        <pc:spChg chg="mod topLvl">
          <ac:chgData name="lwl lwl" userId="20bcc3580bf1322a" providerId="LiveId" clId="{C40E25BC-8205-4669-8C33-AB2E64F0FE61}" dt="2020-05-10T11:13:51.622" v="1261" actId="21"/>
          <ac:spMkLst>
            <pc:docMk/>
            <pc:sldMk cId="2268305886" sldId="262"/>
            <ac:spMk id="17" creationId="{ED0977A0-2E5A-4DC7-A442-14040DD41742}"/>
          </ac:spMkLst>
        </pc:spChg>
        <pc:spChg chg="mod topLvl">
          <ac:chgData name="lwl lwl" userId="20bcc3580bf1322a" providerId="LiveId" clId="{C40E25BC-8205-4669-8C33-AB2E64F0FE61}" dt="2020-05-10T11:06:14.401" v="1133" actId="14100"/>
          <ac:spMkLst>
            <pc:docMk/>
            <pc:sldMk cId="2268305886" sldId="262"/>
            <ac:spMk id="18" creationId="{D0F1C593-32E7-4289-A276-2E9259B48844}"/>
          </ac:spMkLst>
        </pc:spChg>
        <pc:spChg chg="mod topLvl">
          <ac:chgData name="lwl lwl" userId="20bcc3580bf1322a" providerId="LiveId" clId="{C40E25BC-8205-4669-8C33-AB2E64F0FE61}" dt="2020-05-10T11:06:03.694" v="1129" actId="14100"/>
          <ac:spMkLst>
            <pc:docMk/>
            <pc:sldMk cId="2268305886" sldId="262"/>
            <ac:spMk id="19" creationId="{B7508998-9DA7-4759-B5EB-BA7BE334041A}"/>
          </ac:spMkLst>
        </pc:spChg>
        <pc:grpChg chg="del mod">
          <ac:chgData name="lwl lwl" userId="20bcc3580bf1322a" providerId="LiveId" clId="{C40E25BC-8205-4669-8C33-AB2E64F0FE61}" dt="2020-05-10T11:05:54.058" v="1126" actId="165"/>
          <ac:grpSpMkLst>
            <pc:docMk/>
            <pc:sldMk cId="2268305886" sldId="262"/>
            <ac:grpSpMk id="13" creationId="{04A9649D-E02E-4A26-AEDD-7AACAB1185C3}"/>
          </ac:grpSpMkLst>
        </pc:grpChg>
        <pc:graphicFrameChg chg="add del mod">
          <ac:chgData name="lwl lwl" userId="20bcc3580bf1322a" providerId="LiveId" clId="{C40E25BC-8205-4669-8C33-AB2E64F0FE61}" dt="2020-05-10T11:05:34.744" v="1125" actId="18245"/>
          <ac:graphicFrameMkLst>
            <pc:docMk/>
            <pc:sldMk cId="2268305886" sldId="262"/>
            <ac:graphicFrameMk id="8" creationId="{C5CD6034-25C8-48EB-9E68-7EBE62957CC4}"/>
          </ac:graphicFrameMkLst>
        </pc:graphicFrameChg>
        <pc:cxnChg chg="del">
          <ac:chgData name="lwl lwl" userId="20bcc3580bf1322a" providerId="LiveId" clId="{C40E25BC-8205-4669-8C33-AB2E64F0FE61}" dt="2020-05-10T10:25:53.503" v="317" actId="478"/>
          <ac:cxnSpMkLst>
            <pc:docMk/>
            <pc:sldMk cId="2268305886" sldId="262"/>
            <ac:cxnSpMk id="9" creationId="{B0C96391-4006-4899-B0AB-AE60084B0913}"/>
          </ac:cxnSpMkLst>
        </pc:cxnChg>
        <pc:cxnChg chg="del">
          <ac:chgData name="lwl lwl" userId="20bcc3580bf1322a" providerId="LiveId" clId="{C40E25BC-8205-4669-8C33-AB2E64F0FE61}" dt="2020-05-10T10:25:55.709" v="318" actId="478"/>
          <ac:cxnSpMkLst>
            <pc:docMk/>
            <pc:sldMk cId="2268305886" sldId="262"/>
            <ac:cxnSpMk id="10" creationId="{367A756F-C697-4CBC-A83E-D4327CEE4E62}"/>
          </ac:cxnSpMkLst>
        </pc:cxnChg>
      </pc:sldChg>
      <pc:sldChg chg="add del">
        <pc:chgData name="lwl lwl" userId="20bcc3580bf1322a" providerId="LiveId" clId="{C40E25BC-8205-4669-8C33-AB2E64F0FE61}" dt="2020-05-10T11:40:10.602" v="1731" actId="47"/>
        <pc:sldMkLst>
          <pc:docMk/>
          <pc:sldMk cId="2986134995" sldId="263"/>
        </pc:sldMkLst>
      </pc:sldChg>
      <pc:sldChg chg="addSp delSp modSp add mod ord">
        <pc:chgData name="lwl lwl" userId="20bcc3580bf1322a" providerId="LiveId" clId="{C40E25BC-8205-4669-8C33-AB2E64F0FE61}" dt="2020-05-11T01:50:46.033" v="2339" actId="1076"/>
        <pc:sldMkLst>
          <pc:docMk/>
          <pc:sldMk cId="1444270931" sldId="264"/>
        </pc:sldMkLst>
        <pc:spChg chg="mod">
          <ac:chgData name="lwl lwl" userId="20bcc3580bf1322a" providerId="LiveId" clId="{C40E25BC-8205-4669-8C33-AB2E64F0FE61}" dt="2020-05-11T01:39:22.993" v="1993" actId="20577"/>
          <ac:spMkLst>
            <pc:docMk/>
            <pc:sldMk cId="1444270931" sldId="264"/>
            <ac:spMk id="2" creationId="{FD3FD472-CD10-4561-8350-42AA6DFC746F}"/>
          </ac:spMkLst>
        </pc:spChg>
        <pc:spChg chg="del">
          <ac:chgData name="lwl lwl" userId="20bcc3580bf1322a" providerId="LiveId" clId="{C40E25BC-8205-4669-8C33-AB2E64F0FE61}" dt="2020-05-10T11:08:57.701" v="1158" actId="478"/>
          <ac:spMkLst>
            <pc:docMk/>
            <pc:sldMk cId="1444270931" sldId="264"/>
            <ac:spMk id="3" creationId="{89E3DF76-49AC-4B25-8C11-E8EE501CCAE1}"/>
          </ac:spMkLst>
        </pc:spChg>
        <pc:spChg chg="add del mod">
          <ac:chgData name="lwl lwl" userId="20bcc3580bf1322a" providerId="LiveId" clId="{C40E25BC-8205-4669-8C33-AB2E64F0FE61}" dt="2020-05-10T11:08:57.701" v="1158" actId="478"/>
          <ac:spMkLst>
            <pc:docMk/>
            <pc:sldMk cId="1444270931" sldId="264"/>
            <ac:spMk id="4" creationId="{5983402D-77BF-46D7-BA23-F015A6F2764E}"/>
          </ac:spMkLst>
        </pc:spChg>
        <pc:spChg chg="del mod">
          <ac:chgData name="lwl lwl" userId="20bcc3580bf1322a" providerId="LiveId" clId="{C40E25BC-8205-4669-8C33-AB2E64F0FE61}" dt="2020-05-10T11:08:42.329" v="1153" actId="478"/>
          <ac:spMkLst>
            <pc:docMk/>
            <pc:sldMk cId="1444270931" sldId="264"/>
            <ac:spMk id="6" creationId="{4DF5D571-C00E-406D-8AFB-9D194CFE75E0}"/>
          </ac:spMkLst>
        </pc:spChg>
        <pc:spChg chg="del">
          <ac:chgData name="lwl lwl" userId="20bcc3580bf1322a" providerId="LiveId" clId="{C40E25BC-8205-4669-8C33-AB2E64F0FE61}" dt="2020-05-10T11:08:57.701" v="1158" actId="478"/>
          <ac:spMkLst>
            <pc:docMk/>
            <pc:sldMk cId="1444270931" sldId="264"/>
            <ac:spMk id="7" creationId="{8FC0D2AA-1C4F-43BE-83BE-C628852402C6}"/>
          </ac:spMkLst>
        </pc:spChg>
        <pc:spChg chg="add del mod">
          <ac:chgData name="lwl lwl" userId="20bcc3580bf1322a" providerId="LiveId" clId="{C40E25BC-8205-4669-8C33-AB2E64F0FE61}" dt="2020-05-11T01:39:15.044" v="1984" actId="478"/>
          <ac:spMkLst>
            <pc:docMk/>
            <pc:sldMk cId="1444270931" sldId="264"/>
            <ac:spMk id="9" creationId="{DD681D5F-A800-4D9C-AC5A-8AF32507DCEE}"/>
          </ac:spMkLst>
        </pc:spChg>
        <pc:spChg chg="del">
          <ac:chgData name="lwl lwl" userId="20bcc3580bf1322a" providerId="LiveId" clId="{C40E25BC-8205-4669-8C33-AB2E64F0FE61}" dt="2020-05-10T11:08:57.701" v="1158" actId="478"/>
          <ac:spMkLst>
            <pc:docMk/>
            <pc:sldMk cId="1444270931" sldId="264"/>
            <ac:spMk id="11" creationId="{0DFF80AE-0D3C-4A27-8C72-92DB83088F45}"/>
          </ac:spMkLst>
        </pc:spChg>
        <pc:spChg chg="del">
          <ac:chgData name="lwl lwl" userId="20bcc3580bf1322a" providerId="LiveId" clId="{C40E25BC-8205-4669-8C33-AB2E64F0FE61}" dt="2020-05-10T11:08:57.701" v="1158" actId="478"/>
          <ac:spMkLst>
            <pc:docMk/>
            <pc:sldMk cId="1444270931" sldId="264"/>
            <ac:spMk id="12" creationId="{2AEDEDDF-D431-46D9-8F45-2BE87D8EEB29}"/>
          </ac:spMkLst>
        </pc:spChg>
        <pc:spChg chg="add del mod">
          <ac:chgData name="lwl lwl" userId="20bcc3580bf1322a" providerId="LiveId" clId="{C40E25BC-8205-4669-8C33-AB2E64F0FE61}" dt="2020-05-11T01:39:13.154" v="1983" actId="478"/>
          <ac:spMkLst>
            <pc:docMk/>
            <pc:sldMk cId="1444270931" sldId="264"/>
            <ac:spMk id="13" creationId="{71183D2C-F8DA-4C36-8665-250F069E0CCE}"/>
          </ac:spMkLst>
        </pc:spChg>
        <pc:spChg chg="add del mod">
          <ac:chgData name="lwl lwl" userId="20bcc3580bf1322a" providerId="LiveId" clId="{C40E25BC-8205-4669-8C33-AB2E64F0FE61}" dt="2020-05-11T01:41:05.594" v="1996" actId="478"/>
          <ac:spMkLst>
            <pc:docMk/>
            <pc:sldMk cId="1444270931" sldId="264"/>
            <ac:spMk id="14" creationId="{FC72BF7C-02A7-4B09-81A3-D4E460B44399}"/>
          </ac:spMkLst>
        </pc:spChg>
        <pc:spChg chg="add mod">
          <ac:chgData name="lwl lwl" userId="20bcc3580bf1322a" providerId="LiveId" clId="{C40E25BC-8205-4669-8C33-AB2E64F0FE61}" dt="2020-05-11T01:49:51.493" v="2298" actId="14100"/>
          <ac:spMkLst>
            <pc:docMk/>
            <pc:sldMk cId="1444270931" sldId="264"/>
            <ac:spMk id="15" creationId="{FE2CA01B-F1E9-4740-ACE8-900AEECE52F8}"/>
          </ac:spMkLst>
        </pc:spChg>
        <pc:spChg chg="add mod">
          <ac:chgData name="lwl lwl" userId="20bcc3580bf1322a" providerId="LiveId" clId="{C40E25BC-8205-4669-8C33-AB2E64F0FE61}" dt="2020-05-11T01:49:59.200" v="2307"/>
          <ac:spMkLst>
            <pc:docMk/>
            <pc:sldMk cId="1444270931" sldId="264"/>
            <ac:spMk id="16" creationId="{A5594349-2B29-466C-8333-AB4A8DB3DBFD}"/>
          </ac:spMkLst>
        </pc:spChg>
        <pc:spChg chg="add mod">
          <ac:chgData name="lwl lwl" userId="20bcc3580bf1322a" providerId="LiveId" clId="{C40E25BC-8205-4669-8C33-AB2E64F0FE61}" dt="2020-05-11T01:45:31.069" v="2162" actId="403"/>
          <ac:spMkLst>
            <pc:docMk/>
            <pc:sldMk cId="1444270931" sldId="264"/>
            <ac:spMk id="17" creationId="{C3047E18-AA54-4378-97A2-D324FCACDD2B}"/>
          </ac:spMkLst>
        </pc:spChg>
        <pc:spChg chg="add mod">
          <ac:chgData name="lwl lwl" userId="20bcc3580bf1322a" providerId="LiveId" clId="{C40E25BC-8205-4669-8C33-AB2E64F0FE61}" dt="2020-05-11T01:50:39.697" v="2337" actId="14100"/>
          <ac:spMkLst>
            <pc:docMk/>
            <pc:sldMk cId="1444270931" sldId="264"/>
            <ac:spMk id="18" creationId="{33FBA455-76E7-446F-916F-0E0F3E3998A0}"/>
          </ac:spMkLst>
        </pc:spChg>
        <pc:spChg chg="add mod">
          <ac:chgData name="lwl lwl" userId="20bcc3580bf1322a" providerId="LiveId" clId="{C40E25BC-8205-4669-8C33-AB2E64F0FE61}" dt="2020-05-11T01:50:46.033" v="2339" actId="1076"/>
          <ac:spMkLst>
            <pc:docMk/>
            <pc:sldMk cId="1444270931" sldId="264"/>
            <ac:spMk id="19" creationId="{E29E55D5-F012-4792-964A-0C15EDDF1C9D}"/>
          </ac:spMkLst>
        </pc:spChg>
        <pc:spChg chg="add mod">
          <ac:chgData name="lwl lwl" userId="20bcc3580bf1322a" providerId="LiveId" clId="{C40E25BC-8205-4669-8C33-AB2E64F0FE61}" dt="2020-05-11T01:45:44.714" v="2168" actId="1076"/>
          <ac:spMkLst>
            <pc:docMk/>
            <pc:sldMk cId="1444270931" sldId="264"/>
            <ac:spMk id="20" creationId="{D61FC6C3-E652-45FD-90A0-BDBC24AC5ECA}"/>
          </ac:spMkLst>
        </pc:spChg>
        <pc:graphicFrameChg chg="add del mod">
          <ac:chgData name="lwl lwl" userId="20bcc3580bf1322a" providerId="LiveId" clId="{C40E25BC-8205-4669-8C33-AB2E64F0FE61}" dt="2020-05-11T01:37:42.846" v="1971" actId="478"/>
          <ac:graphicFrameMkLst>
            <pc:docMk/>
            <pc:sldMk cId="1444270931" sldId="264"/>
            <ac:graphicFrameMk id="5" creationId="{0DC44D13-C980-4C51-A740-2B02B504DE62}"/>
          </ac:graphicFrameMkLst>
        </pc:graphicFrameChg>
        <pc:graphicFrameChg chg="add del mod">
          <ac:chgData name="lwl lwl" userId="20bcc3580bf1322a" providerId="LiveId" clId="{C40E25BC-8205-4669-8C33-AB2E64F0FE61}" dt="2020-05-11T01:38:39.716" v="1973"/>
          <ac:graphicFrameMkLst>
            <pc:docMk/>
            <pc:sldMk cId="1444270931" sldId="264"/>
            <ac:graphicFrameMk id="10" creationId="{F04378CD-531D-480B-81B0-04802C1E51A0}"/>
          </ac:graphicFrameMkLst>
        </pc:graphicFrameChg>
      </pc:sldChg>
      <pc:sldChg chg="modSp add del mod">
        <pc:chgData name="lwl lwl" userId="20bcc3580bf1322a" providerId="LiveId" clId="{C40E25BC-8205-4669-8C33-AB2E64F0FE61}" dt="2020-05-10T11:40:01.259" v="1726" actId="47"/>
        <pc:sldMkLst>
          <pc:docMk/>
          <pc:sldMk cId="2096794659" sldId="265"/>
        </pc:sldMkLst>
        <pc:spChg chg="mod">
          <ac:chgData name="lwl lwl" userId="20bcc3580bf1322a" providerId="LiveId" clId="{C40E25BC-8205-4669-8C33-AB2E64F0FE61}" dt="2020-05-10T11:10:01.255" v="1185"/>
          <ac:spMkLst>
            <pc:docMk/>
            <pc:sldMk cId="2096794659" sldId="265"/>
            <ac:spMk id="2" creationId="{FD3FD472-CD10-4561-8350-42AA6DFC746F}"/>
          </ac:spMkLst>
        </pc:spChg>
        <pc:graphicFrameChg chg="mod">
          <ac:chgData name="lwl lwl" userId="20bcc3580bf1322a" providerId="LiveId" clId="{C40E25BC-8205-4669-8C33-AB2E64F0FE61}" dt="2020-05-10T11:09:44.958" v="1169" actId="14100"/>
          <ac:graphicFrameMkLst>
            <pc:docMk/>
            <pc:sldMk cId="2096794659" sldId="265"/>
            <ac:graphicFrameMk id="5" creationId="{0DC44D13-C980-4C51-A740-2B02B504DE62}"/>
          </ac:graphicFrameMkLst>
        </pc:graphicFrameChg>
      </pc:sldChg>
      <pc:sldChg chg="add del">
        <pc:chgData name="lwl lwl" userId="20bcc3580bf1322a" providerId="LiveId" clId="{C40E25BC-8205-4669-8C33-AB2E64F0FE61}" dt="2020-05-10T11:40:02.877" v="1727" actId="47"/>
        <pc:sldMkLst>
          <pc:docMk/>
          <pc:sldMk cId="1116198175" sldId="266"/>
        </pc:sldMkLst>
      </pc:sldChg>
      <pc:sldChg chg="modSp add del mod">
        <pc:chgData name="lwl lwl" userId="20bcc3580bf1322a" providerId="LiveId" clId="{C40E25BC-8205-4669-8C33-AB2E64F0FE61}" dt="2020-05-10T11:40:04.974" v="1728" actId="47"/>
        <pc:sldMkLst>
          <pc:docMk/>
          <pc:sldMk cId="3041012100" sldId="267"/>
        </pc:sldMkLst>
        <pc:spChg chg="mod">
          <ac:chgData name="lwl lwl" userId="20bcc3580bf1322a" providerId="LiveId" clId="{C40E25BC-8205-4669-8C33-AB2E64F0FE61}" dt="2020-05-10T11:10:27.189" v="1195"/>
          <ac:spMkLst>
            <pc:docMk/>
            <pc:sldMk cId="3041012100" sldId="267"/>
            <ac:spMk id="2" creationId="{FD3FD472-CD10-4561-8350-42AA6DFC746F}"/>
          </ac:spMkLst>
        </pc:spChg>
      </pc:sldChg>
      <pc:sldChg chg="addSp delSp modSp add mod modNotesTx">
        <pc:chgData name="lwl lwl" userId="20bcc3580bf1322a" providerId="LiveId" clId="{C40E25BC-8205-4669-8C33-AB2E64F0FE61}" dt="2020-05-11T01:51:12.310" v="2341" actId="1076"/>
        <pc:sldMkLst>
          <pc:docMk/>
          <pc:sldMk cId="3026116879" sldId="268"/>
        </pc:sldMkLst>
        <pc:spChg chg="mod">
          <ac:chgData name="lwl lwl" userId="20bcc3580bf1322a" providerId="LiveId" clId="{C40E25BC-8205-4669-8C33-AB2E64F0FE61}" dt="2020-05-10T11:44:26.132" v="1734" actId="20577"/>
          <ac:spMkLst>
            <pc:docMk/>
            <pc:sldMk cId="3026116879" sldId="268"/>
            <ac:spMk id="2" creationId="{FD3FD472-CD10-4561-8350-42AA6DFC746F}"/>
          </ac:spMkLst>
        </pc:spChg>
        <pc:spChg chg="mod">
          <ac:chgData name="lwl lwl" userId="20bcc3580bf1322a" providerId="LiveId" clId="{C40E25BC-8205-4669-8C33-AB2E64F0FE61}" dt="2020-05-11T01:24:32.297" v="1913" actId="20577"/>
          <ac:spMkLst>
            <pc:docMk/>
            <pc:sldMk cId="3026116879" sldId="268"/>
            <ac:spMk id="3" creationId="{0A41C280-F0A7-45E4-B464-9E741FB38030}"/>
          </ac:spMkLst>
        </pc:spChg>
        <pc:spChg chg="add del mod">
          <ac:chgData name="lwl lwl" userId="20bcc3580bf1322a" providerId="LiveId" clId="{C40E25BC-8205-4669-8C33-AB2E64F0FE61}" dt="2020-05-10T11:30:45.638" v="1531"/>
          <ac:spMkLst>
            <pc:docMk/>
            <pc:sldMk cId="3026116879" sldId="268"/>
            <ac:spMk id="4" creationId="{906F1DA7-6D92-4D56-8D99-C06254F8D44C}"/>
          </ac:spMkLst>
        </pc:spChg>
        <pc:spChg chg="add mod">
          <ac:chgData name="lwl lwl" userId="20bcc3580bf1322a" providerId="LiveId" clId="{C40E25BC-8205-4669-8C33-AB2E64F0FE61}" dt="2020-05-11T01:51:12.310" v="2341" actId="1076"/>
          <ac:spMkLst>
            <pc:docMk/>
            <pc:sldMk cId="3026116879" sldId="268"/>
            <ac:spMk id="5" creationId="{6D38AD40-75CE-4C96-873B-64B4439A1282}"/>
          </ac:spMkLst>
        </pc:spChg>
      </pc:sldChg>
      <pc:sldChg chg="modSp add del mod">
        <pc:chgData name="lwl lwl" userId="20bcc3580bf1322a" providerId="LiveId" clId="{C40E25BC-8205-4669-8C33-AB2E64F0FE61}" dt="2020-05-10T11:38:24.974" v="1677" actId="47"/>
        <pc:sldMkLst>
          <pc:docMk/>
          <pc:sldMk cId="2216337010" sldId="269"/>
        </pc:sldMkLst>
        <pc:spChg chg="mod">
          <ac:chgData name="lwl lwl" userId="20bcc3580bf1322a" providerId="LiveId" clId="{C40E25BC-8205-4669-8C33-AB2E64F0FE61}" dt="2020-05-10T11:10:55.313" v="1219"/>
          <ac:spMkLst>
            <pc:docMk/>
            <pc:sldMk cId="2216337010" sldId="269"/>
            <ac:spMk id="2" creationId="{FD3FD472-CD10-4561-8350-42AA6DFC746F}"/>
          </ac:spMkLst>
        </pc:spChg>
        <pc:spChg chg="mod">
          <ac:chgData name="lwl lwl" userId="20bcc3580bf1322a" providerId="LiveId" clId="{C40E25BC-8205-4669-8C33-AB2E64F0FE61}" dt="2020-05-10T11:15:19.371" v="1287"/>
          <ac:spMkLst>
            <pc:docMk/>
            <pc:sldMk cId="2216337010" sldId="269"/>
            <ac:spMk id="3" creationId="{0A41C280-F0A7-45E4-B464-9E741FB38030}"/>
          </ac:spMkLst>
        </pc:spChg>
      </pc:sldChg>
      <pc:sldChg chg="addSp delSp modSp add mod delAnim modAnim">
        <pc:chgData name="lwl lwl" userId="20bcc3580bf1322a" providerId="LiveId" clId="{C40E25BC-8205-4669-8C33-AB2E64F0FE61}" dt="2020-05-10T11:44:54.941" v="1739" actId="1076"/>
        <pc:sldMkLst>
          <pc:docMk/>
          <pc:sldMk cId="2891444790" sldId="270"/>
        </pc:sldMkLst>
        <pc:spChg chg="mod">
          <ac:chgData name="lwl lwl" userId="20bcc3580bf1322a" providerId="LiveId" clId="{C40E25BC-8205-4669-8C33-AB2E64F0FE61}" dt="2020-05-10T11:44:39.398" v="1738" actId="20577"/>
          <ac:spMkLst>
            <pc:docMk/>
            <pc:sldMk cId="2891444790" sldId="270"/>
            <ac:spMk id="2" creationId="{FD3FD472-CD10-4561-8350-42AA6DFC746F}"/>
          </ac:spMkLst>
        </pc:spChg>
        <pc:spChg chg="mod">
          <ac:chgData name="lwl lwl" userId="20bcc3580bf1322a" providerId="LiveId" clId="{C40E25BC-8205-4669-8C33-AB2E64F0FE61}" dt="2020-05-10T11:11:21.850" v="1239"/>
          <ac:spMkLst>
            <pc:docMk/>
            <pc:sldMk cId="2891444790" sldId="270"/>
            <ac:spMk id="3" creationId="{0A41C280-F0A7-45E4-B464-9E741FB38030}"/>
          </ac:spMkLst>
        </pc:spChg>
        <pc:spChg chg="add del mod">
          <ac:chgData name="lwl lwl" userId="20bcc3580bf1322a" providerId="LiveId" clId="{C40E25BC-8205-4669-8C33-AB2E64F0FE61}" dt="2020-05-10T11:39:32.226" v="1710" actId="478"/>
          <ac:spMkLst>
            <pc:docMk/>
            <pc:sldMk cId="2891444790" sldId="270"/>
            <ac:spMk id="4" creationId="{07424DA4-F801-49BF-969D-87339A2A1D3C}"/>
          </ac:spMkLst>
        </pc:spChg>
        <pc:spChg chg="add mod">
          <ac:chgData name="lwl lwl" userId="20bcc3580bf1322a" providerId="LiveId" clId="{C40E25BC-8205-4669-8C33-AB2E64F0FE61}" dt="2020-05-10T11:44:54.941" v="1739" actId="1076"/>
          <ac:spMkLst>
            <pc:docMk/>
            <pc:sldMk cId="2891444790" sldId="270"/>
            <ac:spMk id="5" creationId="{0555A6E8-AB0C-4882-ADEA-9E2266C5C746}"/>
          </ac:spMkLst>
        </pc:spChg>
      </pc:sldChg>
      <pc:sldChg chg="addSp delSp modSp add mod delAnim modAnim">
        <pc:chgData name="lwl lwl" userId="20bcc3580bf1322a" providerId="LiveId" clId="{C40E25BC-8205-4669-8C33-AB2E64F0FE61}" dt="2020-05-10T14:44:52.675" v="1780" actId="478"/>
        <pc:sldMkLst>
          <pc:docMk/>
          <pc:sldMk cId="2793578188" sldId="271"/>
        </pc:sldMkLst>
        <pc:spChg chg="mod">
          <ac:chgData name="lwl lwl" userId="20bcc3580bf1322a" providerId="LiveId" clId="{C40E25BC-8205-4669-8C33-AB2E64F0FE61}" dt="2020-05-10T11:44:31.825" v="1736" actId="20577"/>
          <ac:spMkLst>
            <pc:docMk/>
            <pc:sldMk cId="2793578188" sldId="271"/>
            <ac:spMk id="2" creationId="{FD3FD472-CD10-4561-8350-42AA6DFC746F}"/>
          </ac:spMkLst>
        </pc:spChg>
        <pc:spChg chg="del">
          <ac:chgData name="lwl lwl" userId="20bcc3580bf1322a" providerId="LiveId" clId="{C40E25BC-8205-4669-8C33-AB2E64F0FE61}" dt="2020-05-10T11:15:36.546" v="1289" actId="478"/>
          <ac:spMkLst>
            <pc:docMk/>
            <pc:sldMk cId="2793578188" sldId="271"/>
            <ac:spMk id="3" creationId="{0A41C280-F0A7-45E4-B464-9E741FB38030}"/>
          </ac:spMkLst>
        </pc:spChg>
        <pc:spChg chg="add del mod">
          <ac:chgData name="lwl lwl" userId="20bcc3580bf1322a" providerId="LiveId" clId="{C40E25BC-8205-4669-8C33-AB2E64F0FE61}" dt="2020-05-10T11:15:41.780" v="1290" actId="478"/>
          <ac:spMkLst>
            <pc:docMk/>
            <pc:sldMk cId="2793578188" sldId="271"/>
            <ac:spMk id="5" creationId="{C670F7AB-5D52-49EE-A8F0-5B8AFC8E1614}"/>
          </ac:spMkLst>
        </pc:spChg>
        <pc:spChg chg="add del mod">
          <ac:chgData name="lwl lwl" userId="20bcc3580bf1322a" providerId="LiveId" clId="{C40E25BC-8205-4669-8C33-AB2E64F0FE61}" dt="2020-05-10T14:44:52.675" v="1780" actId="478"/>
          <ac:spMkLst>
            <pc:docMk/>
            <pc:sldMk cId="2793578188" sldId="271"/>
            <ac:spMk id="7" creationId="{DE4E1000-813F-456D-97CF-9DCBE19128B7}"/>
          </ac:spMkLst>
        </pc:spChg>
        <pc:graphicFrameChg chg="add mod">
          <ac:chgData name="lwl lwl" userId="20bcc3580bf1322a" providerId="LiveId" clId="{C40E25BC-8205-4669-8C33-AB2E64F0FE61}" dt="2020-05-10T11:37:12.614" v="1640" actId="14100"/>
          <ac:graphicFrameMkLst>
            <pc:docMk/>
            <pc:sldMk cId="2793578188" sldId="271"/>
            <ac:graphicFrameMk id="6" creationId="{E595FEFC-593C-4A70-A853-228F3C08EA21}"/>
          </ac:graphicFrameMkLst>
        </pc:graphicFrameChg>
      </pc:sldChg>
      <pc:sldChg chg="addSp modSp add mod ord">
        <pc:chgData name="lwl lwl" userId="20bcc3580bf1322a" providerId="LiveId" clId="{C40E25BC-8205-4669-8C33-AB2E64F0FE61}" dt="2020-05-11T01:35:53.536" v="1956"/>
        <pc:sldMkLst>
          <pc:docMk/>
          <pc:sldMk cId="143929091" sldId="272"/>
        </pc:sldMkLst>
        <pc:spChg chg="mod">
          <ac:chgData name="lwl lwl" userId="20bcc3580bf1322a" providerId="LiveId" clId="{C40E25BC-8205-4669-8C33-AB2E64F0FE61}" dt="2020-05-10T14:43:08.767" v="1769"/>
          <ac:spMkLst>
            <pc:docMk/>
            <pc:sldMk cId="143929091" sldId="272"/>
            <ac:spMk id="2" creationId="{FD3FD472-CD10-4561-8350-42AA6DFC746F}"/>
          </ac:spMkLst>
        </pc:spChg>
        <pc:spChg chg="mod">
          <ac:chgData name="lwl lwl" userId="20bcc3580bf1322a" providerId="LiveId" clId="{C40E25BC-8205-4669-8C33-AB2E64F0FE61}" dt="2020-05-10T14:43:01.186" v="1763" actId="20577"/>
          <ac:spMkLst>
            <pc:docMk/>
            <pc:sldMk cId="143929091" sldId="272"/>
            <ac:spMk id="3" creationId="{0A41C280-F0A7-45E4-B464-9E741FB38030}"/>
          </ac:spMkLst>
        </pc:spChg>
        <pc:picChg chg="add mod">
          <ac:chgData name="lwl lwl" userId="20bcc3580bf1322a" providerId="LiveId" clId="{C40E25BC-8205-4669-8C33-AB2E64F0FE61}" dt="2020-05-10T14:43:17.474" v="1771" actId="14100"/>
          <ac:picMkLst>
            <pc:docMk/>
            <pc:sldMk cId="143929091" sldId="272"/>
            <ac:picMk id="4" creationId="{91B2A8BE-E213-4317-AD7D-C5580F41FAE9}"/>
          </ac:picMkLst>
        </pc:picChg>
      </pc:sldChg>
      <pc:sldChg chg="add del">
        <pc:chgData name="lwl lwl" userId="20bcc3580bf1322a" providerId="LiveId" clId="{C40E25BC-8205-4669-8C33-AB2E64F0FE61}" dt="2020-05-10T14:45:04.904" v="1783" actId="47"/>
        <pc:sldMkLst>
          <pc:docMk/>
          <pc:sldMk cId="2359389419" sldId="273"/>
        </pc:sldMkLst>
      </pc:sldChg>
      <pc:sldChg chg="delSp modSp add mod">
        <pc:chgData name="lwl lwl" userId="20bcc3580bf1322a" providerId="LiveId" clId="{C40E25BC-8205-4669-8C33-AB2E64F0FE61}" dt="2020-05-11T01:33:53.506" v="1954"/>
        <pc:sldMkLst>
          <pc:docMk/>
          <pc:sldMk cId="1648908465" sldId="274"/>
        </pc:sldMkLst>
        <pc:spChg chg="mod">
          <ac:chgData name="lwl lwl" userId="20bcc3580bf1322a" providerId="LiveId" clId="{C40E25BC-8205-4669-8C33-AB2E64F0FE61}" dt="2020-05-10T14:45:27.419" v="1790"/>
          <ac:spMkLst>
            <pc:docMk/>
            <pc:sldMk cId="1648908465" sldId="274"/>
            <ac:spMk id="2" creationId="{FD3FD472-CD10-4561-8350-42AA6DFC746F}"/>
          </ac:spMkLst>
        </pc:spChg>
        <pc:spChg chg="mod">
          <ac:chgData name="lwl lwl" userId="20bcc3580bf1322a" providerId="LiveId" clId="{C40E25BC-8205-4669-8C33-AB2E64F0FE61}" dt="2020-05-11T01:33:53.506" v="1954"/>
          <ac:spMkLst>
            <pc:docMk/>
            <pc:sldMk cId="1648908465" sldId="274"/>
            <ac:spMk id="3" creationId="{0A41C280-F0A7-45E4-B464-9E741FB38030}"/>
          </ac:spMkLst>
        </pc:spChg>
        <pc:spChg chg="del">
          <ac:chgData name="lwl lwl" userId="20bcc3580bf1322a" providerId="LiveId" clId="{C40E25BC-8205-4669-8C33-AB2E64F0FE61}" dt="2020-05-10T14:45:59.119" v="1816" actId="478"/>
          <ac:spMkLst>
            <pc:docMk/>
            <pc:sldMk cId="1648908465" sldId="274"/>
            <ac:spMk id="5" creationId="{0555A6E8-AB0C-4882-ADEA-9E2266C5C746}"/>
          </ac:spMkLst>
        </pc:spChg>
      </pc:sldChg>
      <pc:sldChg chg="addSp modSp add mod">
        <pc:chgData name="lwl lwl" userId="20bcc3580bf1322a" providerId="LiveId" clId="{C40E25BC-8205-4669-8C33-AB2E64F0FE61}" dt="2020-05-11T01:51:00.417" v="2340" actId="1076"/>
        <pc:sldMkLst>
          <pc:docMk/>
          <pc:sldMk cId="972017769" sldId="275"/>
        </pc:sldMkLst>
        <pc:spChg chg="mod">
          <ac:chgData name="lwl lwl" userId="20bcc3580bf1322a" providerId="LiveId" clId="{C40E25BC-8205-4669-8C33-AB2E64F0FE61}" dt="2020-05-11T01:49:11.588" v="2272"/>
          <ac:spMkLst>
            <pc:docMk/>
            <pc:sldMk cId="972017769" sldId="275"/>
            <ac:spMk id="2" creationId="{FD3FD472-CD10-4561-8350-42AA6DFC746F}"/>
          </ac:spMkLst>
        </pc:spChg>
        <pc:graphicFrameChg chg="add mod">
          <ac:chgData name="lwl lwl" userId="20bcc3580bf1322a" providerId="LiveId" clId="{C40E25BC-8205-4669-8C33-AB2E64F0FE61}" dt="2020-05-11T01:51:00.417" v="2340" actId="1076"/>
          <ac:graphicFrameMkLst>
            <pc:docMk/>
            <pc:sldMk cId="972017769" sldId="275"/>
            <ac:graphicFrameMk id="4" creationId="{4283237D-6580-4CC4-A9CB-F2DF84D36FCC}"/>
          </ac:graphicFrameMkLst>
        </pc:graphicFrameChg>
        <pc:graphicFrameChg chg="mod">
          <ac:chgData name="lwl lwl" userId="20bcc3580bf1322a" providerId="LiveId" clId="{C40E25BC-8205-4669-8C33-AB2E64F0FE61}" dt="2020-05-11T01:37:25.058" v="1969" actId="478"/>
          <ac:graphicFrameMkLst>
            <pc:docMk/>
            <pc:sldMk cId="972017769" sldId="275"/>
            <ac:graphicFrameMk id="5" creationId="{0DC44D13-C980-4C51-A740-2B02B504DE6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0BA8C-2E65-4AD3-87E3-B4039622265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B4E7F2F-FA99-48B8-A0C5-ADC14F25515E}" type="pres">
      <dgm:prSet presAssocID="{8220BA8C-2E65-4AD3-87E3-B4039622265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6655CC4-7077-4D67-BFD4-30E587899F0E}" type="presOf" srcId="{8220BA8C-2E65-4AD3-87E3-B40396222655}" destId="{FB4E7F2F-FA99-48B8-A0C5-ADC14F25515E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20BA8C-2E65-4AD3-87E3-B4039622265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CDF51A-AA81-4776-AF02-87F4F2434867}">
      <dgm:prSet phldrT="[文本]"/>
      <dgm:spPr/>
      <dgm:t>
        <a:bodyPr/>
        <a:lstStyle/>
        <a:p>
          <a:r>
            <a:rPr lang="zh-CN" altLang="en-US" dirty="0"/>
            <a:t>笔试</a:t>
          </a:r>
        </a:p>
      </dgm:t>
    </dgm:pt>
    <dgm:pt modelId="{C84E56DB-AA1C-465C-8240-2A732F4EDA5C}" type="parTrans" cxnId="{85D5F5A3-B6AF-4A41-978B-9863CB0A043D}">
      <dgm:prSet/>
      <dgm:spPr/>
      <dgm:t>
        <a:bodyPr/>
        <a:lstStyle/>
        <a:p>
          <a:endParaRPr lang="zh-CN" altLang="en-US"/>
        </a:p>
      </dgm:t>
    </dgm:pt>
    <dgm:pt modelId="{1342C153-4C04-4428-8472-794E645C1AE9}" type="sibTrans" cxnId="{85D5F5A3-B6AF-4A41-978B-9863CB0A043D}">
      <dgm:prSet/>
      <dgm:spPr/>
      <dgm:t>
        <a:bodyPr/>
        <a:lstStyle/>
        <a:p>
          <a:endParaRPr lang="zh-CN" altLang="en-US"/>
        </a:p>
      </dgm:t>
    </dgm:pt>
    <dgm:pt modelId="{0747D011-0B29-4797-8C52-A308B98CFC7D}">
      <dgm:prSet phldrT="[文本]"/>
      <dgm:spPr/>
      <dgm:t>
        <a:bodyPr/>
        <a:lstStyle/>
        <a:p>
          <a:r>
            <a:rPr lang="zh-CN" altLang="en-US" dirty="0"/>
            <a:t>面试</a:t>
          </a:r>
        </a:p>
      </dgm:t>
    </dgm:pt>
    <dgm:pt modelId="{ED2BECD2-0278-4E05-B610-420020C4DD7F}" type="parTrans" cxnId="{442A611F-CDA3-4332-BE8F-D1070383F3E9}">
      <dgm:prSet/>
      <dgm:spPr/>
      <dgm:t>
        <a:bodyPr/>
        <a:lstStyle/>
        <a:p>
          <a:endParaRPr lang="zh-CN" altLang="en-US"/>
        </a:p>
      </dgm:t>
    </dgm:pt>
    <dgm:pt modelId="{14D6E3CF-2BCD-4317-9F43-2A27C336BDE6}" type="sibTrans" cxnId="{442A611F-CDA3-4332-BE8F-D1070383F3E9}">
      <dgm:prSet/>
      <dgm:spPr/>
      <dgm:t>
        <a:bodyPr/>
        <a:lstStyle/>
        <a:p>
          <a:endParaRPr lang="zh-CN" altLang="en-US"/>
        </a:p>
      </dgm:t>
    </dgm:pt>
    <dgm:pt modelId="{720D228C-72CC-420A-AF1A-1CCCF73AF69B}">
      <dgm:prSet phldrT="[文本]"/>
      <dgm:spPr/>
      <dgm:t>
        <a:bodyPr/>
        <a:lstStyle/>
        <a:p>
          <a:r>
            <a:rPr lang="zh-CN" altLang="en-US" dirty="0"/>
            <a:t>体检</a:t>
          </a:r>
        </a:p>
      </dgm:t>
    </dgm:pt>
    <dgm:pt modelId="{11567F66-E87E-48E9-85B4-67ABA151503B}" type="parTrans" cxnId="{E39B2723-DFDF-41E5-84B7-D39DCB649214}">
      <dgm:prSet/>
      <dgm:spPr/>
      <dgm:t>
        <a:bodyPr/>
        <a:lstStyle/>
        <a:p>
          <a:endParaRPr lang="zh-CN" altLang="en-US"/>
        </a:p>
      </dgm:t>
    </dgm:pt>
    <dgm:pt modelId="{F2A78F36-0BA8-46F2-93AB-D4057B0C8770}" type="sibTrans" cxnId="{E39B2723-DFDF-41E5-84B7-D39DCB649214}">
      <dgm:prSet/>
      <dgm:spPr/>
      <dgm:t>
        <a:bodyPr/>
        <a:lstStyle/>
        <a:p>
          <a:endParaRPr lang="zh-CN" altLang="en-US"/>
        </a:p>
      </dgm:t>
    </dgm:pt>
    <dgm:pt modelId="{FB4E7F2F-FA99-48B8-A0C5-ADC14F25515E}" type="pres">
      <dgm:prSet presAssocID="{8220BA8C-2E65-4AD3-87E3-B40396222655}" presName="Name0" presStyleCnt="0">
        <dgm:presLayoutVars>
          <dgm:dir/>
          <dgm:animLvl val="lvl"/>
          <dgm:resizeHandles val="exact"/>
        </dgm:presLayoutVars>
      </dgm:prSet>
      <dgm:spPr/>
    </dgm:pt>
    <dgm:pt modelId="{B83F7B64-EBD8-4DE4-81C4-8BA2A51C496A}" type="pres">
      <dgm:prSet presAssocID="{B7CDF51A-AA81-4776-AF02-87F4F243486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186B2C-D45D-482D-9EDC-2D04E4F7AB46}" type="pres">
      <dgm:prSet presAssocID="{1342C153-4C04-4428-8472-794E645C1AE9}" presName="parTxOnlySpace" presStyleCnt="0"/>
      <dgm:spPr/>
    </dgm:pt>
    <dgm:pt modelId="{4AC9A240-8E0F-4802-A763-9BC08FAF947C}" type="pres">
      <dgm:prSet presAssocID="{0747D011-0B29-4797-8C52-A308B98CFC7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8905556-4748-49CC-91DC-C47438FDBD34}" type="pres">
      <dgm:prSet presAssocID="{14D6E3CF-2BCD-4317-9F43-2A27C336BDE6}" presName="parTxOnlySpace" presStyleCnt="0"/>
      <dgm:spPr/>
    </dgm:pt>
    <dgm:pt modelId="{708E3431-DBD3-4102-9B74-F75D3E446B44}" type="pres">
      <dgm:prSet presAssocID="{720D228C-72CC-420A-AF1A-1CCCF73AF69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42A611F-CDA3-4332-BE8F-D1070383F3E9}" srcId="{8220BA8C-2E65-4AD3-87E3-B40396222655}" destId="{0747D011-0B29-4797-8C52-A308B98CFC7D}" srcOrd="1" destOrd="0" parTransId="{ED2BECD2-0278-4E05-B610-420020C4DD7F}" sibTransId="{14D6E3CF-2BCD-4317-9F43-2A27C336BDE6}"/>
    <dgm:cxn modelId="{E39B2723-DFDF-41E5-84B7-D39DCB649214}" srcId="{8220BA8C-2E65-4AD3-87E3-B40396222655}" destId="{720D228C-72CC-420A-AF1A-1CCCF73AF69B}" srcOrd="2" destOrd="0" parTransId="{11567F66-E87E-48E9-85B4-67ABA151503B}" sibTransId="{F2A78F36-0BA8-46F2-93AB-D4057B0C8770}"/>
    <dgm:cxn modelId="{1CF62829-2C5F-44B8-BA60-256C68A3E71C}" type="presOf" srcId="{B7CDF51A-AA81-4776-AF02-87F4F2434867}" destId="{B83F7B64-EBD8-4DE4-81C4-8BA2A51C496A}" srcOrd="0" destOrd="0" presId="urn:microsoft.com/office/officeart/2005/8/layout/chevron1"/>
    <dgm:cxn modelId="{D9830071-D81D-4A79-BD46-C8390F90FF1E}" type="presOf" srcId="{720D228C-72CC-420A-AF1A-1CCCF73AF69B}" destId="{708E3431-DBD3-4102-9B74-F75D3E446B44}" srcOrd="0" destOrd="0" presId="urn:microsoft.com/office/officeart/2005/8/layout/chevron1"/>
    <dgm:cxn modelId="{85D5F5A3-B6AF-4A41-978B-9863CB0A043D}" srcId="{8220BA8C-2E65-4AD3-87E3-B40396222655}" destId="{B7CDF51A-AA81-4776-AF02-87F4F2434867}" srcOrd="0" destOrd="0" parTransId="{C84E56DB-AA1C-465C-8240-2A732F4EDA5C}" sibTransId="{1342C153-4C04-4428-8472-794E645C1AE9}"/>
    <dgm:cxn modelId="{36655CC4-7077-4D67-BFD4-30E587899F0E}" type="presOf" srcId="{8220BA8C-2E65-4AD3-87E3-B40396222655}" destId="{FB4E7F2F-FA99-48B8-A0C5-ADC14F25515E}" srcOrd="0" destOrd="0" presId="urn:microsoft.com/office/officeart/2005/8/layout/chevron1"/>
    <dgm:cxn modelId="{6A82FAF3-602B-4592-9887-F77874F17566}" type="presOf" srcId="{0747D011-0B29-4797-8C52-A308B98CFC7D}" destId="{4AC9A240-8E0F-4802-A763-9BC08FAF947C}" srcOrd="0" destOrd="0" presId="urn:microsoft.com/office/officeart/2005/8/layout/chevron1"/>
    <dgm:cxn modelId="{531CE501-4BC1-4CE3-89B7-BA6172BCDC29}" type="presParOf" srcId="{FB4E7F2F-FA99-48B8-A0C5-ADC14F25515E}" destId="{B83F7B64-EBD8-4DE4-81C4-8BA2A51C496A}" srcOrd="0" destOrd="0" presId="urn:microsoft.com/office/officeart/2005/8/layout/chevron1"/>
    <dgm:cxn modelId="{08959C03-9026-4F4B-867F-63487120FCC1}" type="presParOf" srcId="{FB4E7F2F-FA99-48B8-A0C5-ADC14F25515E}" destId="{E5186B2C-D45D-482D-9EDC-2D04E4F7AB46}" srcOrd="1" destOrd="0" presId="urn:microsoft.com/office/officeart/2005/8/layout/chevron1"/>
    <dgm:cxn modelId="{8303B0EB-B156-4C04-9983-FDCD84484A07}" type="presParOf" srcId="{FB4E7F2F-FA99-48B8-A0C5-ADC14F25515E}" destId="{4AC9A240-8E0F-4802-A763-9BC08FAF947C}" srcOrd="2" destOrd="0" presId="urn:microsoft.com/office/officeart/2005/8/layout/chevron1"/>
    <dgm:cxn modelId="{07CC499C-FACC-4BDF-9FE5-CF96726F7E58}" type="presParOf" srcId="{FB4E7F2F-FA99-48B8-A0C5-ADC14F25515E}" destId="{58905556-4748-49CC-91DC-C47438FDBD34}" srcOrd="3" destOrd="0" presId="urn:microsoft.com/office/officeart/2005/8/layout/chevron1"/>
    <dgm:cxn modelId="{D7FC0C18-BF6A-4AD9-B477-4AFFFBF6FCD4}" type="presParOf" srcId="{FB4E7F2F-FA99-48B8-A0C5-ADC14F25515E}" destId="{708E3431-DBD3-4102-9B74-F75D3E446B4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5493CE-EB71-4C7D-9B1C-73E2051E8C96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FD76D74-49A0-474E-8E5D-183693B2906C}">
      <dgm:prSet phldrT="[文本]" custT="1"/>
      <dgm:spPr/>
      <dgm:t>
        <a:bodyPr/>
        <a:lstStyle/>
        <a:p>
          <a:r>
            <a:rPr lang="zh-CN" altLang="en-US" sz="2800" dirty="0"/>
            <a:t>无领导小组</a:t>
          </a:r>
          <a:endParaRPr lang="en-US" altLang="zh-CN" sz="2800" dirty="0"/>
        </a:p>
        <a:p>
          <a:r>
            <a:rPr lang="zh-CN" altLang="en-US" sz="2800" dirty="0"/>
            <a:t>（讨论、辩论）</a:t>
          </a:r>
          <a:endParaRPr lang="en-US" altLang="zh-CN" sz="2800" dirty="0"/>
        </a:p>
      </dgm:t>
    </dgm:pt>
    <dgm:pt modelId="{88A4B859-52D2-4F87-AEA5-537971B82D54}" type="parTrans" cxnId="{7EF51934-3AB2-427B-BE32-8D3357E446DF}">
      <dgm:prSet/>
      <dgm:spPr/>
      <dgm:t>
        <a:bodyPr/>
        <a:lstStyle/>
        <a:p>
          <a:endParaRPr lang="zh-CN" altLang="en-US"/>
        </a:p>
      </dgm:t>
    </dgm:pt>
    <dgm:pt modelId="{7421140E-BC65-42B2-87F9-65041B1AEBFE}" type="sibTrans" cxnId="{7EF51934-3AB2-427B-BE32-8D3357E446DF}">
      <dgm:prSet/>
      <dgm:spPr/>
      <dgm:t>
        <a:bodyPr/>
        <a:lstStyle/>
        <a:p>
          <a:endParaRPr lang="zh-CN" altLang="en-US"/>
        </a:p>
      </dgm:t>
    </dgm:pt>
    <dgm:pt modelId="{FC24B023-2511-45E4-8B35-162DC5C1E3A9}">
      <dgm:prSet phldrT="[文本]"/>
      <dgm:spPr/>
      <dgm:t>
        <a:bodyPr/>
        <a:lstStyle/>
        <a:p>
          <a:r>
            <a:rPr lang="zh-CN" altLang="en-US" dirty="0"/>
            <a:t>中债金科一面（辩论）</a:t>
          </a:r>
        </a:p>
      </dgm:t>
    </dgm:pt>
    <dgm:pt modelId="{268BFEB6-DBA1-413F-B4A9-71BA73F3A489}" type="parTrans" cxnId="{6A43BE6A-6DB5-4EE1-A920-B65431435AC1}">
      <dgm:prSet/>
      <dgm:spPr/>
      <dgm:t>
        <a:bodyPr/>
        <a:lstStyle/>
        <a:p>
          <a:endParaRPr lang="zh-CN" altLang="en-US"/>
        </a:p>
      </dgm:t>
    </dgm:pt>
    <dgm:pt modelId="{59503E78-4068-4026-AFFC-EC9D1B2AAB09}" type="sibTrans" cxnId="{6A43BE6A-6DB5-4EE1-A920-B65431435AC1}">
      <dgm:prSet/>
      <dgm:spPr/>
      <dgm:t>
        <a:bodyPr/>
        <a:lstStyle/>
        <a:p>
          <a:endParaRPr lang="zh-CN" altLang="en-US"/>
        </a:p>
      </dgm:t>
    </dgm:pt>
    <dgm:pt modelId="{E4512EF4-C92F-47D3-BA99-DF0F952F5CD8}">
      <dgm:prSet phldrT="[文本]"/>
      <dgm:spPr/>
      <dgm:t>
        <a:bodyPr/>
        <a:lstStyle/>
        <a:p>
          <a:r>
            <a:rPr lang="zh-CN" altLang="en-US" dirty="0"/>
            <a:t>郑州商品交易所（讨论）</a:t>
          </a:r>
        </a:p>
      </dgm:t>
    </dgm:pt>
    <dgm:pt modelId="{2A31ED05-1706-4D91-8ED2-181BBC1AB215}" type="parTrans" cxnId="{EA77BE76-8837-4FA6-96F5-C949402EC3FA}">
      <dgm:prSet/>
      <dgm:spPr/>
      <dgm:t>
        <a:bodyPr/>
        <a:lstStyle/>
        <a:p>
          <a:endParaRPr lang="zh-CN" altLang="en-US"/>
        </a:p>
      </dgm:t>
    </dgm:pt>
    <dgm:pt modelId="{BCAE6747-E9C3-4299-AE30-A94E2700ED26}" type="sibTrans" cxnId="{EA77BE76-8837-4FA6-96F5-C949402EC3FA}">
      <dgm:prSet/>
      <dgm:spPr/>
      <dgm:t>
        <a:bodyPr/>
        <a:lstStyle/>
        <a:p>
          <a:endParaRPr lang="zh-CN" altLang="en-US"/>
        </a:p>
      </dgm:t>
    </dgm:pt>
    <dgm:pt modelId="{48AD54BC-03E1-42F3-BF86-2FA94E7137D7}">
      <dgm:prSet phldrT="[文本]" custT="1"/>
      <dgm:spPr/>
      <dgm:t>
        <a:bodyPr/>
        <a:lstStyle/>
        <a:p>
          <a:r>
            <a:rPr lang="zh-CN" altLang="en-US" sz="2800" dirty="0"/>
            <a:t>结构化面试</a:t>
          </a:r>
        </a:p>
      </dgm:t>
    </dgm:pt>
    <dgm:pt modelId="{E97C004A-DEAF-47EC-AA66-4CA8A2A6323B}" type="parTrans" cxnId="{368B812E-34F5-4611-8008-A939527CCCBD}">
      <dgm:prSet/>
      <dgm:spPr/>
      <dgm:t>
        <a:bodyPr/>
        <a:lstStyle/>
        <a:p>
          <a:endParaRPr lang="zh-CN" altLang="en-US"/>
        </a:p>
      </dgm:t>
    </dgm:pt>
    <dgm:pt modelId="{B52E38B1-354F-4F31-BBC7-BB0DB28260A6}" type="sibTrans" cxnId="{368B812E-34F5-4611-8008-A939527CCCBD}">
      <dgm:prSet/>
      <dgm:spPr/>
      <dgm:t>
        <a:bodyPr/>
        <a:lstStyle/>
        <a:p>
          <a:endParaRPr lang="zh-CN" altLang="en-US"/>
        </a:p>
      </dgm:t>
    </dgm:pt>
    <dgm:pt modelId="{38791A29-1631-4369-8302-74BBC777DBA1}">
      <dgm:prSet phldrT="[文本]"/>
      <dgm:spPr/>
      <dgm:t>
        <a:bodyPr/>
        <a:lstStyle/>
        <a:p>
          <a:r>
            <a:rPr lang="zh-CN" altLang="en-US" dirty="0"/>
            <a:t>选调生</a:t>
          </a:r>
        </a:p>
      </dgm:t>
    </dgm:pt>
    <dgm:pt modelId="{0C86D955-996F-4C28-89F9-826F2F1D80FD}" type="parTrans" cxnId="{6470096A-26D4-4227-AE80-C1334C8343C9}">
      <dgm:prSet/>
      <dgm:spPr/>
      <dgm:t>
        <a:bodyPr/>
        <a:lstStyle/>
        <a:p>
          <a:endParaRPr lang="zh-CN" altLang="en-US"/>
        </a:p>
      </dgm:t>
    </dgm:pt>
    <dgm:pt modelId="{28CE0470-700F-4650-835C-0F509C625CFA}" type="sibTrans" cxnId="{6470096A-26D4-4227-AE80-C1334C8343C9}">
      <dgm:prSet/>
      <dgm:spPr/>
      <dgm:t>
        <a:bodyPr/>
        <a:lstStyle/>
        <a:p>
          <a:endParaRPr lang="zh-CN" altLang="en-US"/>
        </a:p>
      </dgm:t>
    </dgm:pt>
    <dgm:pt modelId="{C3C1F541-9749-4636-8246-AA0A912F4A97}">
      <dgm:prSet phldrT="[文本]" custT="1"/>
      <dgm:spPr/>
      <dgm:t>
        <a:bodyPr/>
        <a:lstStyle/>
        <a:p>
          <a:r>
            <a:rPr lang="zh-CN" altLang="en-US" sz="2800" dirty="0"/>
            <a:t>半结构化面试</a:t>
          </a:r>
        </a:p>
      </dgm:t>
    </dgm:pt>
    <dgm:pt modelId="{3E493CFD-B394-4993-B8AF-80A90E9AEB83}" type="parTrans" cxnId="{0AE3546C-161F-4695-BDAC-C33191DC57A4}">
      <dgm:prSet/>
      <dgm:spPr/>
      <dgm:t>
        <a:bodyPr/>
        <a:lstStyle/>
        <a:p>
          <a:endParaRPr lang="zh-CN" altLang="en-US"/>
        </a:p>
      </dgm:t>
    </dgm:pt>
    <dgm:pt modelId="{D4517F55-750A-4AEA-B44F-68D13A2B23DD}" type="sibTrans" cxnId="{0AE3546C-161F-4695-BDAC-C33191DC57A4}">
      <dgm:prSet/>
      <dgm:spPr/>
      <dgm:t>
        <a:bodyPr/>
        <a:lstStyle/>
        <a:p>
          <a:endParaRPr lang="zh-CN" altLang="en-US"/>
        </a:p>
      </dgm:t>
    </dgm:pt>
    <dgm:pt modelId="{840BB36E-392E-47E6-A372-9FB4DA00CAB3}">
      <dgm:prSet phldrT="[文本]"/>
      <dgm:spPr/>
      <dgm:t>
        <a:bodyPr/>
        <a:lstStyle/>
        <a:p>
          <a:r>
            <a:rPr lang="zh-CN" altLang="en-US" dirty="0"/>
            <a:t>农行研发中心（多对多）</a:t>
          </a:r>
        </a:p>
      </dgm:t>
    </dgm:pt>
    <dgm:pt modelId="{C16C3C1A-7688-4C30-AC29-554C26891081}" type="parTrans" cxnId="{C3918854-C842-4D69-B8AB-C3C66E440113}">
      <dgm:prSet/>
      <dgm:spPr/>
      <dgm:t>
        <a:bodyPr/>
        <a:lstStyle/>
        <a:p>
          <a:endParaRPr lang="zh-CN" altLang="en-US"/>
        </a:p>
      </dgm:t>
    </dgm:pt>
    <dgm:pt modelId="{105674B2-EBA5-49C1-99AA-5DBFB61E7116}" type="sibTrans" cxnId="{C3918854-C842-4D69-B8AB-C3C66E440113}">
      <dgm:prSet/>
      <dgm:spPr/>
      <dgm:t>
        <a:bodyPr/>
        <a:lstStyle/>
        <a:p>
          <a:endParaRPr lang="zh-CN" altLang="en-US"/>
        </a:p>
      </dgm:t>
    </dgm:pt>
    <dgm:pt modelId="{7AEC3B91-10EF-4B80-9D02-A28768D4E52D}">
      <dgm:prSet phldrT="[文本]" custT="1"/>
      <dgm:spPr/>
      <dgm:t>
        <a:bodyPr/>
        <a:lstStyle/>
        <a:p>
          <a:r>
            <a:rPr lang="zh-CN" altLang="en-US" sz="2800" dirty="0"/>
            <a:t>非结构化面试</a:t>
          </a:r>
        </a:p>
      </dgm:t>
    </dgm:pt>
    <dgm:pt modelId="{135B4984-E130-494A-B2E9-3B5AAC31D023}" type="parTrans" cxnId="{DF1EF060-A6A5-4BD0-86A7-FB70431A485A}">
      <dgm:prSet/>
      <dgm:spPr/>
      <dgm:t>
        <a:bodyPr/>
        <a:lstStyle/>
        <a:p>
          <a:endParaRPr lang="zh-CN" altLang="en-US"/>
        </a:p>
      </dgm:t>
    </dgm:pt>
    <dgm:pt modelId="{1D8DE486-7C0F-442C-A77E-5001EB6B3562}" type="sibTrans" cxnId="{DF1EF060-A6A5-4BD0-86A7-FB70431A485A}">
      <dgm:prSet/>
      <dgm:spPr/>
      <dgm:t>
        <a:bodyPr/>
        <a:lstStyle/>
        <a:p>
          <a:endParaRPr lang="zh-CN" altLang="en-US"/>
        </a:p>
      </dgm:t>
    </dgm:pt>
    <dgm:pt modelId="{86B9D78D-604A-4808-9070-7D6953DD89D4}">
      <dgm:prSet phldrT="[文本]"/>
      <dgm:spPr/>
      <dgm:t>
        <a:bodyPr/>
        <a:lstStyle/>
        <a:p>
          <a:r>
            <a:rPr lang="zh-CN" altLang="en-US" dirty="0"/>
            <a:t>国网信通研究院</a:t>
          </a:r>
        </a:p>
      </dgm:t>
    </dgm:pt>
    <dgm:pt modelId="{A1FD9F19-74D6-4993-A13E-29747BAB27B4}" type="parTrans" cxnId="{F1F1C0D1-8C87-4258-B0F6-8A40C5AAD2DD}">
      <dgm:prSet/>
      <dgm:spPr/>
      <dgm:t>
        <a:bodyPr/>
        <a:lstStyle/>
        <a:p>
          <a:endParaRPr lang="zh-CN" altLang="en-US"/>
        </a:p>
      </dgm:t>
    </dgm:pt>
    <dgm:pt modelId="{ED3B10CC-5B5B-49D2-969F-1C58F7FE2480}" type="sibTrans" cxnId="{F1F1C0D1-8C87-4258-B0F6-8A40C5AAD2DD}">
      <dgm:prSet/>
      <dgm:spPr/>
      <dgm:t>
        <a:bodyPr/>
        <a:lstStyle/>
        <a:p>
          <a:endParaRPr lang="zh-CN" altLang="en-US"/>
        </a:p>
      </dgm:t>
    </dgm:pt>
    <dgm:pt modelId="{65B0860E-B574-448A-B10A-8D78F7CB239D}">
      <dgm:prSet phldrT="[文本]"/>
      <dgm:spPr/>
      <dgm:t>
        <a:bodyPr/>
        <a:lstStyle/>
        <a:p>
          <a:r>
            <a:rPr lang="zh-CN" altLang="en-US" dirty="0"/>
            <a:t>中债金科二面（多对一）</a:t>
          </a:r>
        </a:p>
      </dgm:t>
    </dgm:pt>
    <dgm:pt modelId="{6C2457A6-BE32-4134-B4C6-EA62C58701F6}" type="parTrans" cxnId="{1C2DCF44-AC23-43FA-84C9-A3B65B908EC1}">
      <dgm:prSet/>
      <dgm:spPr/>
      <dgm:t>
        <a:bodyPr/>
        <a:lstStyle/>
        <a:p>
          <a:endParaRPr lang="zh-CN" altLang="en-US"/>
        </a:p>
      </dgm:t>
    </dgm:pt>
    <dgm:pt modelId="{6922FF4E-AF91-4D21-BCDC-75652E9E8D06}" type="sibTrans" cxnId="{1C2DCF44-AC23-43FA-84C9-A3B65B908EC1}">
      <dgm:prSet/>
      <dgm:spPr/>
      <dgm:t>
        <a:bodyPr/>
        <a:lstStyle/>
        <a:p>
          <a:endParaRPr lang="zh-CN" altLang="en-US"/>
        </a:p>
      </dgm:t>
    </dgm:pt>
    <dgm:pt modelId="{D5C3308B-C54D-46CF-98BF-3273A76FA313}" type="pres">
      <dgm:prSet presAssocID="{3E5493CE-EB71-4C7D-9B1C-73E2051E8C96}" presName="Name0" presStyleCnt="0">
        <dgm:presLayoutVars>
          <dgm:dir/>
          <dgm:animLvl val="lvl"/>
          <dgm:resizeHandles val="exact"/>
        </dgm:presLayoutVars>
      </dgm:prSet>
      <dgm:spPr/>
    </dgm:pt>
    <dgm:pt modelId="{055A83AC-E579-496B-B724-F383A6791892}" type="pres">
      <dgm:prSet presAssocID="{6FD76D74-49A0-474E-8E5D-183693B2906C}" presName="linNode" presStyleCnt="0"/>
      <dgm:spPr/>
    </dgm:pt>
    <dgm:pt modelId="{479404E7-F2FB-42A8-9F74-E437493DF5A2}" type="pres">
      <dgm:prSet presAssocID="{6FD76D74-49A0-474E-8E5D-183693B2906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B375832-558E-46B7-93CB-55AC233D769B}" type="pres">
      <dgm:prSet presAssocID="{6FD76D74-49A0-474E-8E5D-183693B2906C}" presName="descendantText" presStyleLbl="alignAccFollowNode1" presStyleIdx="0" presStyleCnt="4">
        <dgm:presLayoutVars>
          <dgm:bulletEnabled val="1"/>
        </dgm:presLayoutVars>
      </dgm:prSet>
      <dgm:spPr/>
    </dgm:pt>
    <dgm:pt modelId="{C9392F7B-F973-4793-8999-5F3A7512AA26}" type="pres">
      <dgm:prSet presAssocID="{7421140E-BC65-42B2-87F9-65041B1AEBFE}" presName="sp" presStyleCnt="0"/>
      <dgm:spPr/>
    </dgm:pt>
    <dgm:pt modelId="{204D8C5C-0A63-49A0-9524-197C4B373DD2}" type="pres">
      <dgm:prSet presAssocID="{48AD54BC-03E1-42F3-BF86-2FA94E7137D7}" presName="linNode" presStyleCnt="0"/>
      <dgm:spPr/>
    </dgm:pt>
    <dgm:pt modelId="{F697EBA7-267F-42F8-BC36-05B3C2726F1E}" type="pres">
      <dgm:prSet presAssocID="{48AD54BC-03E1-42F3-BF86-2FA94E7137D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54B6F7B-64C6-4B33-AA88-CD3875C788C0}" type="pres">
      <dgm:prSet presAssocID="{48AD54BC-03E1-42F3-BF86-2FA94E7137D7}" presName="descendantText" presStyleLbl="alignAccFollowNode1" presStyleIdx="1" presStyleCnt="4">
        <dgm:presLayoutVars>
          <dgm:bulletEnabled val="1"/>
        </dgm:presLayoutVars>
      </dgm:prSet>
      <dgm:spPr/>
    </dgm:pt>
    <dgm:pt modelId="{6B924114-DC84-4CB7-948D-2928F469A3F4}" type="pres">
      <dgm:prSet presAssocID="{B52E38B1-354F-4F31-BBC7-BB0DB28260A6}" presName="sp" presStyleCnt="0"/>
      <dgm:spPr/>
    </dgm:pt>
    <dgm:pt modelId="{A5F6078E-D1BA-43B2-A776-009177763F67}" type="pres">
      <dgm:prSet presAssocID="{C3C1F541-9749-4636-8246-AA0A912F4A97}" presName="linNode" presStyleCnt="0"/>
      <dgm:spPr/>
    </dgm:pt>
    <dgm:pt modelId="{F6C84857-DEED-48C4-BF2E-7F208A0BD205}" type="pres">
      <dgm:prSet presAssocID="{C3C1F541-9749-4636-8246-AA0A912F4A9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8A6BE60-09F5-482F-A87A-0E6A18B5980D}" type="pres">
      <dgm:prSet presAssocID="{C3C1F541-9749-4636-8246-AA0A912F4A97}" presName="descendantText" presStyleLbl="alignAccFollowNode1" presStyleIdx="2" presStyleCnt="4">
        <dgm:presLayoutVars>
          <dgm:bulletEnabled val="1"/>
        </dgm:presLayoutVars>
      </dgm:prSet>
      <dgm:spPr/>
    </dgm:pt>
    <dgm:pt modelId="{219949D7-C3EB-446A-B024-1FE762FABAD3}" type="pres">
      <dgm:prSet presAssocID="{D4517F55-750A-4AEA-B44F-68D13A2B23DD}" presName="sp" presStyleCnt="0"/>
      <dgm:spPr/>
    </dgm:pt>
    <dgm:pt modelId="{99E90B25-9A5B-43CE-8683-31C7C9E23FB0}" type="pres">
      <dgm:prSet presAssocID="{7AEC3B91-10EF-4B80-9D02-A28768D4E52D}" presName="linNode" presStyleCnt="0"/>
      <dgm:spPr/>
    </dgm:pt>
    <dgm:pt modelId="{DB28CDA7-FA3C-4BB3-8B4B-43DA35FBFBA9}" type="pres">
      <dgm:prSet presAssocID="{7AEC3B91-10EF-4B80-9D02-A28768D4E52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A6D6390-023B-4529-8A21-C224273E1355}" type="pres">
      <dgm:prSet presAssocID="{7AEC3B91-10EF-4B80-9D02-A28768D4E52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88D651F-EEFB-4879-8F57-AE3952062297}" type="presOf" srcId="{86B9D78D-604A-4808-9070-7D6953DD89D4}" destId="{6A6D6390-023B-4529-8A21-C224273E1355}" srcOrd="0" destOrd="0" presId="urn:microsoft.com/office/officeart/2005/8/layout/vList5"/>
    <dgm:cxn modelId="{368B812E-34F5-4611-8008-A939527CCCBD}" srcId="{3E5493CE-EB71-4C7D-9B1C-73E2051E8C96}" destId="{48AD54BC-03E1-42F3-BF86-2FA94E7137D7}" srcOrd="1" destOrd="0" parTransId="{E97C004A-DEAF-47EC-AA66-4CA8A2A6323B}" sibTransId="{B52E38B1-354F-4F31-BBC7-BB0DB28260A6}"/>
    <dgm:cxn modelId="{EDAE6732-0C21-415D-BF65-E1E7C9D8CC09}" type="presOf" srcId="{840BB36E-392E-47E6-A372-9FB4DA00CAB3}" destId="{B8A6BE60-09F5-482F-A87A-0E6A18B5980D}" srcOrd="0" destOrd="0" presId="urn:microsoft.com/office/officeart/2005/8/layout/vList5"/>
    <dgm:cxn modelId="{7EF51934-3AB2-427B-BE32-8D3357E446DF}" srcId="{3E5493CE-EB71-4C7D-9B1C-73E2051E8C96}" destId="{6FD76D74-49A0-474E-8E5D-183693B2906C}" srcOrd="0" destOrd="0" parTransId="{88A4B859-52D2-4F87-AEA5-537971B82D54}" sibTransId="{7421140E-BC65-42B2-87F9-65041B1AEBFE}"/>
    <dgm:cxn modelId="{38E9F235-EF85-462C-B324-375F0C86D2C7}" type="presOf" srcId="{38791A29-1631-4369-8302-74BBC777DBA1}" destId="{954B6F7B-64C6-4B33-AA88-CD3875C788C0}" srcOrd="0" destOrd="0" presId="urn:microsoft.com/office/officeart/2005/8/layout/vList5"/>
    <dgm:cxn modelId="{DF1EF060-A6A5-4BD0-86A7-FB70431A485A}" srcId="{3E5493CE-EB71-4C7D-9B1C-73E2051E8C96}" destId="{7AEC3B91-10EF-4B80-9D02-A28768D4E52D}" srcOrd="3" destOrd="0" parTransId="{135B4984-E130-494A-B2E9-3B5AAC31D023}" sibTransId="{1D8DE486-7C0F-442C-A77E-5001EB6B3562}"/>
    <dgm:cxn modelId="{1C2DCF44-AC23-43FA-84C9-A3B65B908EC1}" srcId="{7AEC3B91-10EF-4B80-9D02-A28768D4E52D}" destId="{65B0860E-B574-448A-B10A-8D78F7CB239D}" srcOrd="1" destOrd="0" parTransId="{6C2457A6-BE32-4134-B4C6-EA62C58701F6}" sibTransId="{6922FF4E-AF91-4D21-BCDC-75652E9E8D06}"/>
    <dgm:cxn modelId="{31ECF168-4C95-416E-9A34-BE455BD85425}" type="presOf" srcId="{65B0860E-B574-448A-B10A-8D78F7CB239D}" destId="{6A6D6390-023B-4529-8A21-C224273E1355}" srcOrd="0" destOrd="1" presId="urn:microsoft.com/office/officeart/2005/8/layout/vList5"/>
    <dgm:cxn modelId="{6470096A-26D4-4227-AE80-C1334C8343C9}" srcId="{48AD54BC-03E1-42F3-BF86-2FA94E7137D7}" destId="{38791A29-1631-4369-8302-74BBC777DBA1}" srcOrd="0" destOrd="0" parTransId="{0C86D955-996F-4C28-89F9-826F2F1D80FD}" sibTransId="{28CE0470-700F-4650-835C-0F509C625CFA}"/>
    <dgm:cxn modelId="{6A43BE6A-6DB5-4EE1-A920-B65431435AC1}" srcId="{6FD76D74-49A0-474E-8E5D-183693B2906C}" destId="{FC24B023-2511-45E4-8B35-162DC5C1E3A9}" srcOrd="0" destOrd="0" parTransId="{268BFEB6-DBA1-413F-B4A9-71BA73F3A489}" sibTransId="{59503E78-4068-4026-AFFC-EC9D1B2AAB09}"/>
    <dgm:cxn modelId="{0AE3546C-161F-4695-BDAC-C33191DC57A4}" srcId="{3E5493CE-EB71-4C7D-9B1C-73E2051E8C96}" destId="{C3C1F541-9749-4636-8246-AA0A912F4A97}" srcOrd="2" destOrd="0" parTransId="{3E493CFD-B394-4993-B8AF-80A90E9AEB83}" sibTransId="{D4517F55-750A-4AEA-B44F-68D13A2B23DD}"/>
    <dgm:cxn modelId="{C3918854-C842-4D69-B8AB-C3C66E440113}" srcId="{C3C1F541-9749-4636-8246-AA0A912F4A97}" destId="{840BB36E-392E-47E6-A372-9FB4DA00CAB3}" srcOrd="0" destOrd="0" parTransId="{C16C3C1A-7688-4C30-AC29-554C26891081}" sibTransId="{105674B2-EBA5-49C1-99AA-5DBFB61E7116}"/>
    <dgm:cxn modelId="{EA77BE76-8837-4FA6-96F5-C949402EC3FA}" srcId="{6FD76D74-49A0-474E-8E5D-183693B2906C}" destId="{E4512EF4-C92F-47D3-BA99-DF0F952F5CD8}" srcOrd="1" destOrd="0" parTransId="{2A31ED05-1706-4D91-8ED2-181BBC1AB215}" sibTransId="{BCAE6747-E9C3-4299-AE30-A94E2700ED26}"/>
    <dgm:cxn modelId="{45F45487-F4A8-4ABB-BFD6-90DAAB068521}" type="presOf" srcId="{6FD76D74-49A0-474E-8E5D-183693B2906C}" destId="{479404E7-F2FB-42A8-9F74-E437493DF5A2}" srcOrd="0" destOrd="0" presId="urn:microsoft.com/office/officeart/2005/8/layout/vList5"/>
    <dgm:cxn modelId="{B0D1588C-8B3C-48BE-8DF7-BA61D505DB35}" type="presOf" srcId="{C3C1F541-9749-4636-8246-AA0A912F4A97}" destId="{F6C84857-DEED-48C4-BF2E-7F208A0BD205}" srcOrd="0" destOrd="0" presId="urn:microsoft.com/office/officeart/2005/8/layout/vList5"/>
    <dgm:cxn modelId="{7BCA7AC2-B0F3-4024-B86A-ECF8AE7D5E28}" type="presOf" srcId="{FC24B023-2511-45E4-8B35-162DC5C1E3A9}" destId="{CB375832-558E-46B7-93CB-55AC233D769B}" srcOrd="0" destOrd="0" presId="urn:microsoft.com/office/officeart/2005/8/layout/vList5"/>
    <dgm:cxn modelId="{F1F1C0D1-8C87-4258-B0F6-8A40C5AAD2DD}" srcId="{7AEC3B91-10EF-4B80-9D02-A28768D4E52D}" destId="{86B9D78D-604A-4808-9070-7D6953DD89D4}" srcOrd="0" destOrd="0" parTransId="{A1FD9F19-74D6-4993-A13E-29747BAB27B4}" sibTransId="{ED3B10CC-5B5B-49D2-969F-1C58F7FE2480}"/>
    <dgm:cxn modelId="{881B75D4-54B0-44C8-96BA-643E52D93BD7}" type="presOf" srcId="{E4512EF4-C92F-47D3-BA99-DF0F952F5CD8}" destId="{CB375832-558E-46B7-93CB-55AC233D769B}" srcOrd="0" destOrd="1" presId="urn:microsoft.com/office/officeart/2005/8/layout/vList5"/>
    <dgm:cxn modelId="{8449E2EC-3094-4ADF-809A-1D0962651C81}" type="presOf" srcId="{48AD54BC-03E1-42F3-BF86-2FA94E7137D7}" destId="{F697EBA7-267F-42F8-BC36-05B3C2726F1E}" srcOrd="0" destOrd="0" presId="urn:microsoft.com/office/officeart/2005/8/layout/vList5"/>
    <dgm:cxn modelId="{6EE978F5-3366-42A5-A4AE-481EC3F19AD6}" type="presOf" srcId="{3E5493CE-EB71-4C7D-9B1C-73E2051E8C96}" destId="{D5C3308B-C54D-46CF-98BF-3273A76FA313}" srcOrd="0" destOrd="0" presId="urn:microsoft.com/office/officeart/2005/8/layout/vList5"/>
    <dgm:cxn modelId="{5AA2A4F6-5AD7-46D7-AF34-B7974A6962FB}" type="presOf" srcId="{7AEC3B91-10EF-4B80-9D02-A28768D4E52D}" destId="{DB28CDA7-FA3C-4BB3-8B4B-43DA35FBFBA9}" srcOrd="0" destOrd="0" presId="urn:microsoft.com/office/officeart/2005/8/layout/vList5"/>
    <dgm:cxn modelId="{2D58C440-41D2-47E3-B510-DFED5D91CF60}" type="presParOf" srcId="{D5C3308B-C54D-46CF-98BF-3273A76FA313}" destId="{055A83AC-E579-496B-B724-F383A6791892}" srcOrd="0" destOrd="0" presId="urn:microsoft.com/office/officeart/2005/8/layout/vList5"/>
    <dgm:cxn modelId="{8813C88E-A0C5-46FF-8DE7-00E78C24495E}" type="presParOf" srcId="{055A83AC-E579-496B-B724-F383A6791892}" destId="{479404E7-F2FB-42A8-9F74-E437493DF5A2}" srcOrd="0" destOrd="0" presId="urn:microsoft.com/office/officeart/2005/8/layout/vList5"/>
    <dgm:cxn modelId="{1D1CB5FB-5813-49E4-A608-29E19929ED85}" type="presParOf" srcId="{055A83AC-E579-496B-B724-F383A6791892}" destId="{CB375832-558E-46B7-93CB-55AC233D769B}" srcOrd="1" destOrd="0" presId="urn:microsoft.com/office/officeart/2005/8/layout/vList5"/>
    <dgm:cxn modelId="{C0579E4A-7D0D-4DE4-A08D-DA8281DD4E38}" type="presParOf" srcId="{D5C3308B-C54D-46CF-98BF-3273A76FA313}" destId="{C9392F7B-F973-4793-8999-5F3A7512AA26}" srcOrd="1" destOrd="0" presId="urn:microsoft.com/office/officeart/2005/8/layout/vList5"/>
    <dgm:cxn modelId="{B17D9111-DA0A-4F45-AC2E-19E7F26301E6}" type="presParOf" srcId="{D5C3308B-C54D-46CF-98BF-3273A76FA313}" destId="{204D8C5C-0A63-49A0-9524-197C4B373DD2}" srcOrd="2" destOrd="0" presId="urn:microsoft.com/office/officeart/2005/8/layout/vList5"/>
    <dgm:cxn modelId="{D603593E-BB41-48D5-9E41-C510407BF37F}" type="presParOf" srcId="{204D8C5C-0A63-49A0-9524-197C4B373DD2}" destId="{F697EBA7-267F-42F8-BC36-05B3C2726F1E}" srcOrd="0" destOrd="0" presId="urn:microsoft.com/office/officeart/2005/8/layout/vList5"/>
    <dgm:cxn modelId="{D4B7E4A5-4B05-46BC-A7EB-5894A95CFE72}" type="presParOf" srcId="{204D8C5C-0A63-49A0-9524-197C4B373DD2}" destId="{954B6F7B-64C6-4B33-AA88-CD3875C788C0}" srcOrd="1" destOrd="0" presId="urn:microsoft.com/office/officeart/2005/8/layout/vList5"/>
    <dgm:cxn modelId="{E8B38ED8-B786-44EC-8A2D-64AB1360D3E1}" type="presParOf" srcId="{D5C3308B-C54D-46CF-98BF-3273A76FA313}" destId="{6B924114-DC84-4CB7-948D-2928F469A3F4}" srcOrd="3" destOrd="0" presId="urn:microsoft.com/office/officeart/2005/8/layout/vList5"/>
    <dgm:cxn modelId="{4B218E9E-BA24-4C4D-88E5-0E03A0BDE69D}" type="presParOf" srcId="{D5C3308B-C54D-46CF-98BF-3273A76FA313}" destId="{A5F6078E-D1BA-43B2-A776-009177763F67}" srcOrd="4" destOrd="0" presId="urn:microsoft.com/office/officeart/2005/8/layout/vList5"/>
    <dgm:cxn modelId="{FDFA7426-3166-48AB-9E50-4336CD21BA48}" type="presParOf" srcId="{A5F6078E-D1BA-43B2-A776-009177763F67}" destId="{F6C84857-DEED-48C4-BF2E-7F208A0BD205}" srcOrd="0" destOrd="0" presId="urn:microsoft.com/office/officeart/2005/8/layout/vList5"/>
    <dgm:cxn modelId="{7249FF43-D453-4A5C-ABFB-8070EF498873}" type="presParOf" srcId="{A5F6078E-D1BA-43B2-A776-009177763F67}" destId="{B8A6BE60-09F5-482F-A87A-0E6A18B5980D}" srcOrd="1" destOrd="0" presId="urn:microsoft.com/office/officeart/2005/8/layout/vList5"/>
    <dgm:cxn modelId="{EB06FE36-6353-4CD3-9C59-B1DE086427E0}" type="presParOf" srcId="{D5C3308B-C54D-46CF-98BF-3273A76FA313}" destId="{219949D7-C3EB-446A-B024-1FE762FABAD3}" srcOrd="5" destOrd="0" presId="urn:microsoft.com/office/officeart/2005/8/layout/vList5"/>
    <dgm:cxn modelId="{0EAB1BA2-1A85-4887-A281-B9369EED3A13}" type="presParOf" srcId="{D5C3308B-C54D-46CF-98BF-3273A76FA313}" destId="{99E90B25-9A5B-43CE-8683-31C7C9E23FB0}" srcOrd="6" destOrd="0" presId="urn:microsoft.com/office/officeart/2005/8/layout/vList5"/>
    <dgm:cxn modelId="{18BD8F93-2749-4B7C-888E-56EFAF134736}" type="presParOf" srcId="{99E90B25-9A5B-43CE-8683-31C7C9E23FB0}" destId="{DB28CDA7-FA3C-4BB3-8B4B-43DA35FBFBA9}" srcOrd="0" destOrd="0" presId="urn:microsoft.com/office/officeart/2005/8/layout/vList5"/>
    <dgm:cxn modelId="{5C773D4C-5A82-4B6D-AA8F-041C7F77F39B}" type="presParOf" srcId="{99E90B25-9A5B-43CE-8683-31C7C9E23FB0}" destId="{6A6D6390-023B-4529-8A21-C224273E13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F7B64-EBD8-4DE4-81C4-8BA2A51C496A}">
      <dsp:nvSpPr>
        <dsp:cNvPr id="0" name=""/>
        <dsp:cNvSpPr/>
      </dsp:nvSpPr>
      <dsp:spPr>
        <a:xfrm>
          <a:off x="2381" y="153643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028" tIns="74676" rIns="74676" bIns="74676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笔试</a:t>
          </a:r>
        </a:p>
      </dsp:txBody>
      <dsp:txXfrm>
        <a:off x="582612" y="1536435"/>
        <a:ext cx="1740694" cy="1160462"/>
      </dsp:txXfrm>
    </dsp:sp>
    <dsp:sp modelId="{4AC9A240-8E0F-4802-A763-9BC08FAF947C}">
      <dsp:nvSpPr>
        <dsp:cNvPr id="0" name=""/>
        <dsp:cNvSpPr/>
      </dsp:nvSpPr>
      <dsp:spPr>
        <a:xfrm>
          <a:off x="2613421" y="153643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028" tIns="74676" rIns="74676" bIns="74676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面试</a:t>
          </a:r>
        </a:p>
      </dsp:txBody>
      <dsp:txXfrm>
        <a:off x="3193652" y="1536435"/>
        <a:ext cx="1740694" cy="1160462"/>
      </dsp:txXfrm>
    </dsp:sp>
    <dsp:sp modelId="{708E3431-DBD3-4102-9B74-F75D3E446B44}">
      <dsp:nvSpPr>
        <dsp:cNvPr id="0" name=""/>
        <dsp:cNvSpPr/>
      </dsp:nvSpPr>
      <dsp:spPr>
        <a:xfrm>
          <a:off x="5224462" y="153643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028" tIns="74676" rIns="74676" bIns="74676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体检</a:t>
          </a:r>
        </a:p>
      </dsp:txBody>
      <dsp:txXfrm>
        <a:off x="5804693" y="1536435"/>
        <a:ext cx="1740694" cy="1160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75832-558E-46B7-93CB-55AC233D769B}">
      <dsp:nvSpPr>
        <dsp:cNvPr id="0" name=""/>
        <dsp:cNvSpPr/>
      </dsp:nvSpPr>
      <dsp:spPr>
        <a:xfrm rot="5400000">
          <a:off x="4185349" y="-1560199"/>
          <a:ext cx="1043516" cy="443021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中债金科一面（辩论）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郑州商品交易所（讨论）</a:t>
          </a:r>
        </a:p>
      </dsp:txBody>
      <dsp:txXfrm rot="-5400000">
        <a:off x="2491998" y="184092"/>
        <a:ext cx="4379279" cy="941636"/>
      </dsp:txXfrm>
    </dsp:sp>
    <dsp:sp modelId="{479404E7-F2FB-42A8-9F74-E437493DF5A2}">
      <dsp:nvSpPr>
        <dsp:cNvPr id="0" name=""/>
        <dsp:cNvSpPr/>
      </dsp:nvSpPr>
      <dsp:spPr>
        <a:xfrm>
          <a:off x="0" y="2711"/>
          <a:ext cx="2491998" cy="13043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无领导小组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（讨论、辩论）</a:t>
          </a:r>
          <a:endParaRPr lang="en-US" altLang="zh-CN" sz="2800" kern="1200" dirty="0"/>
        </a:p>
      </dsp:txBody>
      <dsp:txXfrm>
        <a:off x="63675" y="66386"/>
        <a:ext cx="2364648" cy="1177045"/>
      </dsp:txXfrm>
    </dsp:sp>
    <dsp:sp modelId="{954B6F7B-64C6-4B33-AA88-CD3875C788C0}">
      <dsp:nvSpPr>
        <dsp:cNvPr id="0" name=""/>
        <dsp:cNvSpPr/>
      </dsp:nvSpPr>
      <dsp:spPr>
        <a:xfrm rot="5400000">
          <a:off x="4185349" y="-190584"/>
          <a:ext cx="1043516" cy="443021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选调生</a:t>
          </a:r>
        </a:p>
      </dsp:txBody>
      <dsp:txXfrm rot="-5400000">
        <a:off x="2491998" y="1553707"/>
        <a:ext cx="4379279" cy="941636"/>
      </dsp:txXfrm>
    </dsp:sp>
    <dsp:sp modelId="{F697EBA7-267F-42F8-BC36-05B3C2726F1E}">
      <dsp:nvSpPr>
        <dsp:cNvPr id="0" name=""/>
        <dsp:cNvSpPr/>
      </dsp:nvSpPr>
      <dsp:spPr>
        <a:xfrm>
          <a:off x="0" y="1372327"/>
          <a:ext cx="2491998" cy="13043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结构化面试</a:t>
          </a:r>
        </a:p>
      </dsp:txBody>
      <dsp:txXfrm>
        <a:off x="63675" y="1436002"/>
        <a:ext cx="2364648" cy="1177045"/>
      </dsp:txXfrm>
    </dsp:sp>
    <dsp:sp modelId="{B8A6BE60-09F5-482F-A87A-0E6A18B5980D}">
      <dsp:nvSpPr>
        <dsp:cNvPr id="0" name=""/>
        <dsp:cNvSpPr/>
      </dsp:nvSpPr>
      <dsp:spPr>
        <a:xfrm rot="5400000">
          <a:off x="4185349" y="1179031"/>
          <a:ext cx="1043516" cy="443021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农行研发中心（多对多）</a:t>
          </a:r>
        </a:p>
      </dsp:txBody>
      <dsp:txXfrm rot="-5400000">
        <a:off x="2491998" y="2923322"/>
        <a:ext cx="4379279" cy="941636"/>
      </dsp:txXfrm>
    </dsp:sp>
    <dsp:sp modelId="{F6C84857-DEED-48C4-BF2E-7F208A0BD205}">
      <dsp:nvSpPr>
        <dsp:cNvPr id="0" name=""/>
        <dsp:cNvSpPr/>
      </dsp:nvSpPr>
      <dsp:spPr>
        <a:xfrm>
          <a:off x="0" y="2741943"/>
          <a:ext cx="2491998" cy="13043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半结构化面试</a:t>
          </a:r>
        </a:p>
      </dsp:txBody>
      <dsp:txXfrm>
        <a:off x="63675" y="2805618"/>
        <a:ext cx="2364648" cy="1177045"/>
      </dsp:txXfrm>
    </dsp:sp>
    <dsp:sp modelId="{6A6D6390-023B-4529-8A21-C224273E1355}">
      <dsp:nvSpPr>
        <dsp:cNvPr id="0" name=""/>
        <dsp:cNvSpPr/>
      </dsp:nvSpPr>
      <dsp:spPr>
        <a:xfrm rot="5400000">
          <a:off x="4185349" y="2548647"/>
          <a:ext cx="1043516" cy="443021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国网信通研究院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中债金科二面（多对一）</a:t>
          </a:r>
        </a:p>
      </dsp:txBody>
      <dsp:txXfrm rot="-5400000">
        <a:off x="2491998" y="4292938"/>
        <a:ext cx="4379279" cy="941636"/>
      </dsp:txXfrm>
    </dsp:sp>
    <dsp:sp modelId="{DB28CDA7-FA3C-4BB3-8B4B-43DA35FBFBA9}">
      <dsp:nvSpPr>
        <dsp:cNvPr id="0" name=""/>
        <dsp:cNvSpPr/>
      </dsp:nvSpPr>
      <dsp:spPr>
        <a:xfrm>
          <a:off x="0" y="4111559"/>
          <a:ext cx="2491998" cy="13043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非结构化面试</a:t>
          </a:r>
        </a:p>
      </dsp:txBody>
      <dsp:txXfrm>
        <a:off x="63675" y="4175234"/>
        <a:ext cx="2364648" cy="117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BF6572-06A5-4FDC-99AE-3FEFD348DC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A600CF-C295-43EF-9761-85AB66B50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21B7-42F1-43AF-94E7-FE35C00D8A50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2A18F9-4294-4A28-B3BB-7E219059DB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020B1-945A-4F8D-ABD7-EF1FD09BB9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FE792-F48E-40E9-825C-3BEFE53C9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65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9FA6C-5097-4132-B6C3-A00FBA7F2DA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92313-0401-47CB-B69E-4F059E08E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7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2313-0401-47CB-B69E-4F059E08EE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31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4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1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09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30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421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0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12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3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0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1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7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2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5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03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7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E241-019A-4F39-A2BF-5BC03E15E5C7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AD914B-642E-40D9-BC88-69C50741D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9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0780-70C2-4873-B844-685525C74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008" y="3429000"/>
            <a:ext cx="5108539" cy="1119781"/>
          </a:xfrm>
        </p:spPr>
        <p:txBody>
          <a:bodyPr/>
          <a:lstStyle/>
          <a:p>
            <a:r>
              <a:rPr lang="zh-CN" altLang="en-US" dirty="0"/>
              <a:t>我把经验留下来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CC556-985B-4608-9005-9489D47B4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0008" y="4834901"/>
            <a:ext cx="4712676" cy="651499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刘文林</a:t>
            </a:r>
          </a:p>
        </p:txBody>
      </p:sp>
    </p:spTree>
    <p:extLst>
      <p:ext uri="{BB962C8B-B14F-4D97-AF65-F5344CB8AC3E}">
        <p14:creationId xmlns:p14="http://schemas.microsoft.com/office/powerpoint/2010/main" val="186350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D472-CD10-4561-8350-42AA6DF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小贴士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1C280-F0A7-45E4-B464-9E741FB3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组团</a:t>
            </a:r>
            <a:endParaRPr lang="en-US" altLang="zh-CN" sz="2400" dirty="0"/>
          </a:p>
          <a:p>
            <a:r>
              <a:rPr lang="zh-CN" altLang="en-US" sz="2400" dirty="0"/>
              <a:t>多看（牛客网、应届生、北邮人论坛）、多问（咨询老师、师兄师姐）</a:t>
            </a:r>
            <a:endParaRPr lang="en-US" altLang="zh-CN" sz="2400" dirty="0"/>
          </a:p>
          <a:p>
            <a:r>
              <a:rPr lang="zh-CN" altLang="en-US" sz="2400" dirty="0"/>
              <a:t>早点投简历</a:t>
            </a:r>
            <a:endParaRPr lang="en-US" altLang="zh-CN" sz="2400" dirty="0"/>
          </a:p>
          <a:p>
            <a:r>
              <a:rPr lang="zh-CN" altLang="en-US" sz="2400" dirty="0"/>
              <a:t>多范围投简历（针对没有重点目标，面向薪资、面向户口工作的同学）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669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40647-EFEA-4A0B-A773-2A8A10D5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549" y="2232070"/>
            <a:ext cx="5707014" cy="1280890"/>
          </a:xfrm>
        </p:spPr>
        <p:txBody>
          <a:bodyPr/>
          <a:lstStyle/>
          <a:p>
            <a:r>
              <a:rPr lang="zh-CN" altLang="en-US" dirty="0"/>
              <a:t>祝大家都找到满意的工作！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FCF7EA-6A9E-4C8A-8288-0135EF30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21" y="3957524"/>
            <a:ext cx="2409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4A4EC-937D-43AE-8102-FB5E6308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4C9FB-ED96-4322-9BF1-34ABCF353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241717" cy="3777622"/>
          </a:xfrm>
        </p:spPr>
        <p:txBody>
          <a:bodyPr/>
          <a:lstStyle/>
          <a:p>
            <a:r>
              <a:rPr lang="zh-CN" altLang="en-US" sz="2400" dirty="0"/>
              <a:t>姓名：刘文林</a:t>
            </a:r>
            <a:endParaRPr lang="en-US" altLang="zh-CN" sz="2400" dirty="0"/>
          </a:p>
          <a:p>
            <a:r>
              <a:rPr lang="en-US" altLang="zh-CN" sz="2400" dirty="0"/>
              <a:t>2017</a:t>
            </a:r>
            <a:r>
              <a:rPr lang="zh-CN" altLang="en-US" sz="2400" dirty="0"/>
              <a:t>级硕士</a:t>
            </a:r>
            <a:endParaRPr lang="en-US" altLang="zh-CN" sz="2400" dirty="0"/>
          </a:p>
          <a:p>
            <a:r>
              <a:rPr lang="zh-CN" altLang="en-US" sz="2400" dirty="0"/>
              <a:t>实验室：计算机应用研究中心</a:t>
            </a:r>
            <a:endParaRPr lang="en-US" altLang="zh-CN" sz="2400" dirty="0"/>
          </a:p>
          <a:p>
            <a:r>
              <a:rPr lang="zh-CN" altLang="en-US" sz="2400" dirty="0"/>
              <a:t>方向：分布式存储</a:t>
            </a:r>
            <a:endParaRPr lang="en-US" altLang="zh-CN" sz="2400" dirty="0"/>
          </a:p>
          <a:p>
            <a:r>
              <a:rPr lang="zh-CN" altLang="en-US" sz="2400" dirty="0"/>
              <a:t>求职方向：国企</a:t>
            </a:r>
            <a:endParaRPr lang="en-US" altLang="zh-CN" sz="2400" dirty="0"/>
          </a:p>
          <a:p>
            <a:r>
              <a:rPr lang="en-US" altLang="zh-CN" sz="2400" dirty="0"/>
              <a:t>Offer</a:t>
            </a:r>
            <a:r>
              <a:rPr lang="zh-CN" altLang="en-US" sz="2400" dirty="0"/>
              <a:t>情况：农行研发中心、国网信通研究院、电信云、中债金科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87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D472-CD10-4561-8350-42AA6DF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en-US" altLang="zh-CN" dirty="0"/>
              <a:t>VS</a:t>
            </a:r>
            <a:r>
              <a:rPr lang="zh-CN" altLang="en-US" dirty="0"/>
              <a:t>国企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E2CA01B-F1E9-4740-ACE8-900AEECE52F8}"/>
              </a:ext>
            </a:extLst>
          </p:cNvPr>
          <p:cNvSpPr/>
          <p:nvPr/>
        </p:nvSpPr>
        <p:spPr>
          <a:xfrm>
            <a:off x="2592925" y="1759790"/>
            <a:ext cx="3152268" cy="3935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594349-2B29-466C-8333-AB4A8DB3DBFD}"/>
              </a:ext>
            </a:extLst>
          </p:cNvPr>
          <p:cNvSpPr txBox="1"/>
          <p:nvPr/>
        </p:nvSpPr>
        <p:spPr>
          <a:xfrm>
            <a:off x="2827369" y="1909394"/>
            <a:ext cx="26833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编程能力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刷题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项目能力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实习经验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项目经历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专业能力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底层原理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技术细节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秋招开始时间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6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~10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047E18-AA54-4378-97A2-D324FCACDD2B}"/>
              </a:ext>
            </a:extLst>
          </p:cNvPr>
          <p:cNvSpPr txBox="1"/>
          <p:nvPr/>
        </p:nvSpPr>
        <p:spPr>
          <a:xfrm>
            <a:off x="3467819" y="5655546"/>
            <a:ext cx="175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互联网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FBA455-76E7-446F-916F-0E0F3E3998A0}"/>
              </a:ext>
            </a:extLst>
          </p:cNvPr>
          <p:cNvSpPr/>
          <p:nvPr/>
        </p:nvSpPr>
        <p:spPr>
          <a:xfrm>
            <a:off x="6446808" y="1759790"/>
            <a:ext cx="3152268" cy="3895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9E55D5-F012-4792-964A-0C15EDDF1C9D}"/>
              </a:ext>
            </a:extLst>
          </p:cNvPr>
          <p:cNvSpPr txBox="1"/>
          <p:nvPr/>
        </p:nvSpPr>
        <p:spPr>
          <a:xfrm>
            <a:off x="6681254" y="1843177"/>
            <a:ext cx="2683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学历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成绩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项目能力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实习经验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项目经历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综合素养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专业知识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获得奖励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秋招开始时间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9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~12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1FC6C3-E652-45FD-90A0-BDBC24AC5ECA}"/>
              </a:ext>
            </a:extLst>
          </p:cNvPr>
          <p:cNvSpPr txBox="1"/>
          <p:nvPr/>
        </p:nvSpPr>
        <p:spPr>
          <a:xfrm>
            <a:off x="7604842" y="5655546"/>
            <a:ext cx="175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国企</a:t>
            </a:r>
          </a:p>
        </p:txBody>
      </p:sp>
    </p:spTree>
    <p:extLst>
      <p:ext uri="{BB962C8B-B14F-4D97-AF65-F5344CB8AC3E}">
        <p14:creationId xmlns:p14="http://schemas.microsoft.com/office/powerpoint/2010/main" val="144427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D472-CD10-4561-8350-42AA6DF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基本流程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DC44D13-C980-4C51-A740-2B02B504D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627136"/>
              </p:ext>
            </p:extLst>
          </p:nvPr>
        </p:nvGraphicFramePr>
        <p:xfrm>
          <a:off x="2032000" y="1905000"/>
          <a:ext cx="8128000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283237D-6580-4CC4-A9CB-F2DF84D36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944311"/>
              </p:ext>
            </p:extLst>
          </p:nvPr>
        </p:nvGraphicFramePr>
        <p:xfrm>
          <a:off x="2184400" y="1904999"/>
          <a:ext cx="8128000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7201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D472-CD10-4561-8350-42AA6DF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笔试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1C280-F0A7-45E4-B464-9E741FB3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zh-CN" altLang="en-US" sz="2400" dirty="0"/>
              <a:t>现场笔试（选调生、郑州商品交易所）</a:t>
            </a:r>
            <a:endParaRPr lang="en-US" altLang="zh-CN" sz="2400" dirty="0"/>
          </a:p>
          <a:p>
            <a:r>
              <a:rPr lang="zh-CN" altLang="en-US" sz="2400" dirty="0"/>
              <a:t>现场机试（农行研发中心、国家电网）</a:t>
            </a:r>
          </a:p>
          <a:p>
            <a:r>
              <a:rPr lang="zh-CN" altLang="en-US" sz="2400" dirty="0"/>
              <a:t>远程机试（中债登、招行信用卡中心、招银网络）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8AD40-75CE-4C96-873B-64B4439A1282}"/>
              </a:ext>
            </a:extLst>
          </p:cNvPr>
          <p:cNvSpPr/>
          <p:nvPr/>
        </p:nvSpPr>
        <p:spPr>
          <a:xfrm>
            <a:off x="3926174" y="434408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参考往年题目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11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D472-CD10-4561-8350-42AA6DFC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86" y="213050"/>
            <a:ext cx="8911687" cy="1280890"/>
          </a:xfrm>
        </p:spPr>
        <p:txBody>
          <a:bodyPr/>
          <a:lstStyle/>
          <a:p>
            <a:r>
              <a:rPr lang="zh-CN" altLang="en-US" dirty="0"/>
              <a:t>面试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595FEFC-593C-4A70-A853-228F3C08E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009688"/>
              </p:ext>
            </p:extLst>
          </p:nvPr>
        </p:nvGraphicFramePr>
        <p:xfrm>
          <a:off x="1583427" y="1212038"/>
          <a:ext cx="69222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57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D472-CD10-4561-8350-42AA6DF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面试小建议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1C280-F0A7-45E4-B464-9E741FB3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正装</a:t>
            </a:r>
            <a:endParaRPr lang="en-US" altLang="zh-CN" sz="2400" dirty="0"/>
          </a:p>
          <a:p>
            <a:r>
              <a:rPr lang="zh-CN" altLang="en-US" sz="2400" dirty="0"/>
              <a:t>自信、不紧张</a:t>
            </a:r>
            <a:endParaRPr lang="en-US" altLang="zh-CN" sz="2400" dirty="0"/>
          </a:p>
          <a:p>
            <a:r>
              <a:rPr lang="zh-CN" altLang="en-US" sz="2400" dirty="0"/>
              <a:t>准备简短的自我介绍（学历</a:t>
            </a:r>
            <a:r>
              <a:rPr lang="en-US" altLang="zh-CN" sz="2400" dirty="0"/>
              <a:t>+</a:t>
            </a:r>
            <a:r>
              <a:rPr lang="zh-CN" altLang="en-US" sz="2400" dirty="0"/>
              <a:t>奖项</a:t>
            </a:r>
            <a:r>
              <a:rPr lang="en-US" altLang="zh-CN" sz="2400" dirty="0"/>
              <a:t>+</a:t>
            </a:r>
            <a:r>
              <a:rPr lang="zh-CN" altLang="en-US" sz="2400" dirty="0"/>
              <a:t>项目</a:t>
            </a:r>
            <a:r>
              <a:rPr lang="en-US" altLang="zh-CN" sz="2400" dirty="0"/>
              <a:t>+</a:t>
            </a:r>
            <a:r>
              <a:rPr lang="zh-CN" altLang="en-US" sz="2400" dirty="0"/>
              <a:t>课外活动）</a:t>
            </a:r>
            <a:endParaRPr lang="en-US" altLang="zh-CN" sz="2400" dirty="0"/>
          </a:p>
          <a:p>
            <a:r>
              <a:rPr lang="zh-CN" altLang="en-US" sz="2400" dirty="0"/>
              <a:t>回答问题表述清晰，逻辑性强</a:t>
            </a:r>
            <a:endParaRPr lang="en-US" altLang="zh-CN" sz="2400" dirty="0"/>
          </a:p>
          <a:p>
            <a:r>
              <a:rPr lang="zh-CN" altLang="en-US" sz="2400" dirty="0"/>
              <a:t>积极向上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890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D472-CD10-4561-8350-42AA6DF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1C280-F0A7-45E4-B464-9E741FB3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等额体检</a:t>
            </a:r>
            <a:endParaRPr lang="en-US" altLang="zh-CN" sz="2400" dirty="0"/>
          </a:p>
          <a:p>
            <a:r>
              <a:rPr lang="zh-CN" altLang="en-US" sz="2400" dirty="0"/>
              <a:t>差额体检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55A6E8-AB0C-4882-ADEA-9E2266C5C746}"/>
              </a:ext>
            </a:extLst>
          </p:cNvPr>
          <p:cNvSpPr/>
          <p:nvPr/>
        </p:nvSpPr>
        <p:spPr>
          <a:xfrm>
            <a:off x="3233677" y="4022411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正常饮食、别熬夜</a:t>
            </a:r>
          </a:p>
        </p:txBody>
      </p:sp>
    </p:spTree>
    <p:extLst>
      <p:ext uri="{BB962C8B-B14F-4D97-AF65-F5344CB8AC3E}">
        <p14:creationId xmlns:p14="http://schemas.microsoft.com/office/powerpoint/2010/main" val="289144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D472-CD10-4561-8350-42AA6DF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国企推荐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1C280-F0A7-45E4-B464-9E741FB3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B2A8BE-E213-4317-AD7D-C5580F41F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32" y="1587261"/>
            <a:ext cx="10096250" cy="46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909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1320</TotalTime>
  <Words>301</Words>
  <Application>Microsoft Office PowerPoint</Application>
  <PresentationFormat>宽屏</PresentationFormat>
  <Paragraphs>75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Century Gothic</vt:lpstr>
      <vt:lpstr>Wingdings 3</vt:lpstr>
      <vt:lpstr>丝状</vt:lpstr>
      <vt:lpstr>我把经验留下来</vt:lpstr>
      <vt:lpstr>自我介绍</vt:lpstr>
      <vt:lpstr>互联网VS国企</vt:lpstr>
      <vt:lpstr>基本流程</vt:lpstr>
      <vt:lpstr>笔试</vt:lpstr>
      <vt:lpstr>面试</vt:lpstr>
      <vt:lpstr>面试小建议</vt:lpstr>
      <vt:lpstr>体检</vt:lpstr>
      <vt:lpstr>国企推荐</vt:lpstr>
      <vt:lpstr>小贴士</vt:lpstr>
      <vt:lpstr>祝大家都找到满意的工作！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我把经验留下来</dc:title>
  <dc:creator>lwl lwl</dc:creator>
  <cp:lastModifiedBy>lwl lwl</cp:lastModifiedBy>
  <cp:revision>15</cp:revision>
  <dcterms:created xsi:type="dcterms:W3CDTF">2020-05-10T10:04:36Z</dcterms:created>
  <dcterms:modified xsi:type="dcterms:W3CDTF">2020-05-11T08:06:02Z</dcterms:modified>
</cp:coreProperties>
</file>