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8" r:id="rId6"/>
    <p:sldId id="269" r:id="rId7"/>
    <p:sldId id="259" r:id="rId8"/>
    <p:sldId id="267" r:id="rId9"/>
    <p:sldId id="260" r:id="rId10"/>
    <p:sldId id="261" r:id="rId11"/>
    <p:sldId id="262" r:id="rId12"/>
    <p:sldId id="264" r:id="rId13"/>
    <p:sldId id="265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68"/>
  </p:normalViewPr>
  <p:slideViewPr>
    <p:cSldViewPr snapToGrid="0" snapToObjects="1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DEE9F-8272-EE42-9196-36D60DC14E89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5B5FE-258C-2C44-9091-F43567FC9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7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5B5FE-258C-2C44-9091-F43567FC929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8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5B5FE-258C-2C44-9091-F43567FC92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83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5B5FE-258C-2C44-9091-F43567FC92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56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页，与互联网类似，但大多数国企要求在指定招聘网站填写简历，在填的时候遇到新的内容，比如职业规划这种有的有有的没有，可以遇到的时候写一下，但遇到了之后记得保存在本地一份，填的多了就不记得在哪个公司的网站写过，之后遇到还可以直接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5B5FE-258C-2C44-9091-F43567FC929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5B5FE-258C-2C44-9091-F43567FC929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89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A9ED-5109-6F43-9B38-2698925E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64FC9-C121-3D45-A25F-0BF91230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B6C81-38D8-F04E-AB63-29662531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73FF7-6BD9-9444-B3B1-3301F1B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9D70B-A771-6E4E-B840-BFB20FA2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6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2527-4FBB-374B-81C1-22C1E71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03419-A3D4-D049-8392-1011F154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35CA6-E4C3-AD4A-973D-CCC27993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20653-3C4A-734F-BDC1-12E50BC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14139-1783-5249-AF5A-A7783461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3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1078FA-0331-CC49-8895-39D28CB51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40E8D-87F3-AC42-9C40-C3418C96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234FC-8133-B741-AF72-C30D6227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0DBD5-ADF0-544C-AB59-C002A136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08734-3FB7-9444-9025-1F654B1A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8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B6531-8CB7-B247-90A8-3610656A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9525-3B87-F448-93C0-A3C764E1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BD43B-1AD5-8142-A57A-72C02AEE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84B83-473C-B848-A212-0383F580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5B7C2-BABE-FE44-854B-DAABB913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3FB5-DCBC-2E4C-8507-971385DD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07009-935C-6144-B03B-A80E351F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C914C-1FFF-AE40-AF54-F8F56851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2E63A-C0AA-C64D-8650-323357AE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49EF1-2CE4-6D4D-925B-8A408C58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4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68A2-3662-4448-9AA2-38407466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7314F-6AD7-C94D-B7C7-0A4B87CCD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711C5-3354-BA4F-843C-66468FB3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E4F55-7DB0-7F42-861D-D91ECA07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CCA56-C714-4948-A852-523E679B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C2A0F-88DE-6E4F-A1BC-6AF3F2FB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52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85453-AB8A-5B43-967B-E5F4FF21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55B81-E755-3449-8C70-705173B3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DF2CB-90E6-D542-AAD3-0288825F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8C173-76DA-0242-8F98-9D5094B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3637F6-BFA2-4A4B-95FD-6AF32678E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C66A3C-D45C-8B41-8DE9-B6819C41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D8F51-48AF-A84F-A504-D295F9D0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E9F882-F6B7-B94C-9D7E-BCE8C190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7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88120-7AF9-4C42-8AB6-610FE207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310E06-5B16-9F4A-9F89-41A5F24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BB4C2-13AE-FE46-A257-444191D4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4D9E40-2CF7-EE4C-88A9-56931F3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5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0B3C7-B470-7240-9948-C130821B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0698B-0633-4048-81A4-73FA45BB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74AE7-B3A7-C942-AB49-D449A23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9A59F-8B79-FA48-ADBD-0DEE1FBC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DD128-DFDC-EB46-B6EF-8CA093FE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B6BD1-5333-B04D-B0DF-F6EED7E10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15885-CDBD-A549-A9A9-573251E2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64E2A-555E-5347-855A-5E1D6A1A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E5331-333A-4D4B-947D-D6E07161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96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45072-3A4A-0543-8003-A2DEAAE6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97F21-E79A-CA45-8681-963734F2B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83F5C-F932-B349-ADFE-09324356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5383E-957A-144A-B570-37583238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020C9-4F27-CA4F-8147-DF75172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2D84E-D3E8-3B4F-8731-632C37E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9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8913E4-052A-524D-A3C2-843F8C0C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28E85-EA06-5146-A3F7-0A65DF5B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E138B-1445-C749-BE95-D4203914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A87D-54A7-E344-A9F8-C7298FC45102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8C150-EEC4-7546-A178-9027A585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009C9-2CE0-D14F-B645-3F4734A86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808C-179D-1249-99BE-56BDF83B1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13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.jinrongren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3ACE-E11F-D547-8082-10CA3C091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我把经验留下来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D5CC64-0FF8-F642-BAFD-3B24E04E0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刘艺菲</a:t>
            </a:r>
          </a:p>
        </p:txBody>
      </p:sp>
    </p:spTree>
    <p:extLst>
      <p:ext uri="{BB962C8B-B14F-4D97-AF65-F5344CB8AC3E}">
        <p14:creationId xmlns:p14="http://schemas.microsoft.com/office/powerpoint/2010/main" val="204755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785F-7B6A-FF4B-8FFE-62E791F3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4158E-302D-8941-A49D-E5F6743F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农行总行：无轮岗，招人比较多</a:t>
            </a:r>
            <a:endParaRPr kumimoji="1" lang="en-US" altLang="zh-CN" dirty="0"/>
          </a:p>
          <a:p>
            <a:r>
              <a:rPr kumimoji="1" lang="zh-CN" altLang="en-US" dirty="0"/>
              <a:t>两轮：无领导辩论，群面</a:t>
            </a:r>
            <a:endParaRPr kumimoji="1" lang="en-US" altLang="zh-CN" dirty="0"/>
          </a:p>
          <a:p>
            <a:r>
              <a:rPr kumimoji="1" lang="zh-CN" altLang="en-US" dirty="0"/>
              <a:t>无领导辩论：按照安排的序号分为正反进行辩论，多说多思考，最好能总结发言</a:t>
            </a:r>
            <a:endParaRPr kumimoji="1" lang="en-US" altLang="zh-CN" dirty="0"/>
          </a:p>
          <a:p>
            <a:r>
              <a:rPr kumimoji="1" lang="zh-CN" altLang="en-US" dirty="0"/>
              <a:t>群面：多对多，三分钟自我介绍，根据简历内容提问</a:t>
            </a:r>
          </a:p>
        </p:txBody>
      </p:sp>
    </p:spTree>
    <p:extLst>
      <p:ext uri="{BB962C8B-B14F-4D97-AF65-F5344CB8AC3E}">
        <p14:creationId xmlns:p14="http://schemas.microsoft.com/office/powerpoint/2010/main" val="26398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D0498-AB47-5645-BE25-AF528339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3EF6F-CD98-D24C-BE4C-11211DFE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建行总行：京外轮岗一年，京内轮岗一年</a:t>
            </a:r>
            <a:endParaRPr kumimoji="1" lang="en-US" altLang="zh-CN" dirty="0"/>
          </a:p>
          <a:p>
            <a:r>
              <a:rPr kumimoji="1" lang="zh-CN" altLang="en-US" dirty="0"/>
              <a:t>两轮：半结构，</a:t>
            </a:r>
            <a:r>
              <a:rPr kumimoji="1" lang="en-US" altLang="zh-CN" dirty="0" err="1"/>
              <a:t>hr</a:t>
            </a:r>
            <a:r>
              <a:rPr kumimoji="1" lang="zh-CN" altLang="en-US" dirty="0"/>
              <a:t>面</a:t>
            </a:r>
            <a:endParaRPr kumimoji="1" lang="en-US" altLang="zh-CN" dirty="0"/>
          </a:p>
          <a:p>
            <a:r>
              <a:rPr kumimoji="1" lang="zh-CN" altLang="en-US" dirty="0"/>
              <a:t>半结构：三分钟自我介绍，根据简历问专业知识（神经网络相关），聊天（学生工作相关）</a:t>
            </a:r>
            <a:endParaRPr kumimoji="1" lang="en-US" altLang="zh-CN" dirty="0"/>
          </a:p>
          <a:p>
            <a:r>
              <a:rPr kumimoji="1" lang="en-US" altLang="zh-CN" dirty="0" err="1"/>
              <a:t>hr</a:t>
            </a:r>
            <a:r>
              <a:rPr kumimoji="1" lang="zh-CN" altLang="en-US" dirty="0"/>
              <a:t>面：根据个人经历提问</a:t>
            </a:r>
          </a:p>
        </p:txBody>
      </p:sp>
    </p:spTree>
    <p:extLst>
      <p:ext uri="{BB962C8B-B14F-4D97-AF65-F5344CB8AC3E}">
        <p14:creationId xmlns:p14="http://schemas.microsoft.com/office/powerpoint/2010/main" val="385343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B4CF-4CE9-614F-ADE8-9A171793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0735B-CE73-E741-95D3-208F42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中信证券：无轮岗，薪资相对高</a:t>
            </a:r>
            <a:endParaRPr kumimoji="1" lang="en-US" altLang="zh-CN" dirty="0"/>
          </a:p>
          <a:p>
            <a:r>
              <a:rPr kumimoji="1" lang="zh-CN" altLang="en-US" dirty="0"/>
              <a:t>两轮：综合，英文</a:t>
            </a:r>
            <a:endParaRPr kumimoji="1" lang="en-US" altLang="zh-CN" dirty="0"/>
          </a:p>
          <a:p>
            <a:r>
              <a:rPr kumimoji="1" lang="zh-CN" altLang="en-US" dirty="0"/>
              <a:t>综合：多对多，座右铭，金融概念的理解，根据简历内容提问</a:t>
            </a:r>
            <a:endParaRPr kumimoji="1" lang="en-US" altLang="zh-CN" dirty="0"/>
          </a:p>
          <a:p>
            <a:r>
              <a:rPr kumimoji="1" lang="zh-CN" altLang="en-US" dirty="0"/>
              <a:t>英文：在实习的项目中对你影响最大的人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154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EA9DA-62FE-A84C-BD89-6178BB5C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AFD66-851D-9142-B17C-20477633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国家外汇管理局中央外汇业务中心：要加班</a:t>
            </a:r>
            <a:endParaRPr kumimoji="1" lang="en-US" altLang="zh-CN" dirty="0"/>
          </a:p>
          <a:p>
            <a:r>
              <a:rPr kumimoji="1" lang="zh-CN" altLang="en-US" dirty="0"/>
              <a:t>笔试全英文，一上午</a:t>
            </a:r>
            <a:endParaRPr kumimoji="1" lang="en-US" altLang="zh-CN" dirty="0"/>
          </a:p>
          <a:p>
            <a:r>
              <a:rPr kumimoji="1" lang="zh-CN" altLang="en-US" dirty="0"/>
              <a:t>面试四轮多对一，一轮偏技术，后台开发问题较多，两轮综合</a:t>
            </a:r>
            <a:r>
              <a:rPr kumimoji="1" lang="en-US" altLang="zh-CN" dirty="0"/>
              <a:t>+</a:t>
            </a:r>
            <a:r>
              <a:rPr kumimoji="1" lang="zh-CN" altLang="en-US" dirty="0"/>
              <a:t>技术，有的问技术有的问综合问题，一轮大领导综合面，主要聊天</a:t>
            </a:r>
          </a:p>
        </p:txBody>
      </p:sp>
    </p:spTree>
    <p:extLst>
      <p:ext uri="{BB962C8B-B14F-4D97-AF65-F5344CB8AC3E}">
        <p14:creationId xmlns:p14="http://schemas.microsoft.com/office/powerpoint/2010/main" val="404885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B931-5704-234B-80DE-C1B223D4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A4759-A503-5C48-815D-E90319E5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农发行：游戏大群面，类似大富翁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交行总行：金融科技在银行行业的作用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浦发总行：多对一，三分钟自我介绍，在位置上放两个纸条，第一个综合问题（场景题），第二个偏向专业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中行软开：多对一，进门给试题，考察综合素质，根据简历内容提问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农行数据中心：多对多，根据简历内容提问，喜欢信息安全，底层硬件方向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工行数据中心：多对多，根据简历内容提问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工行业务研发中心：多对多，根据简历内容提问，问题相对较专业底层，比如你觉得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的代码有什么缺点，可以怎样改进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中国移动：无领导小组，解决快递问题，做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；专业面根据简历内容提问</a:t>
            </a:r>
          </a:p>
        </p:txBody>
      </p:sp>
    </p:spTree>
    <p:extLst>
      <p:ext uri="{BB962C8B-B14F-4D97-AF65-F5344CB8AC3E}">
        <p14:creationId xmlns:p14="http://schemas.microsoft.com/office/powerpoint/2010/main" val="413019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3ACF-EDDE-584F-9670-B2AEEA11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5B7DA-785D-A44A-81AD-B5905550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大部分国企网申足够</a:t>
            </a:r>
            <a:endParaRPr kumimoji="1" lang="en-US" altLang="zh-CN" dirty="0"/>
          </a:p>
          <a:p>
            <a:r>
              <a:rPr kumimoji="1" lang="zh-CN" altLang="en-US" dirty="0"/>
              <a:t>军工单位和外交部等只能宣讲会</a:t>
            </a:r>
            <a:endParaRPr kumimoji="1" lang="en-US" altLang="zh-CN" dirty="0"/>
          </a:p>
          <a:p>
            <a:r>
              <a:rPr kumimoji="1" lang="zh-CN" altLang="en-US" dirty="0"/>
              <a:t>有的银行宣讲会上会有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卡</a:t>
            </a:r>
            <a:endParaRPr kumimoji="1" lang="en-US" altLang="zh-CN" dirty="0"/>
          </a:p>
          <a:p>
            <a:r>
              <a:rPr kumimoji="1" lang="zh-CN" altLang="en-US" dirty="0"/>
              <a:t>有对口实习和项目最好</a:t>
            </a:r>
            <a:endParaRPr kumimoji="1" lang="en-US" altLang="zh-CN" dirty="0"/>
          </a:p>
          <a:p>
            <a:r>
              <a:rPr kumimoji="1" lang="zh-CN" altLang="en-US" dirty="0"/>
              <a:t>多交流分享信息</a:t>
            </a:r>
            <a:endParaRPr kumimoji="1" lang="en-US" altLang="zh-CN" dirty="0"/>
          </a:p>
          <a:p>
            <a:r>
              <a:rPr kumimoji="1" lang="zh-CN" altLang="en-US" dirty="0"/>
              <a:t>时间安排合理，有取舍</a:t>
            </a:r>
            <a:endParaRPr kumimoji="1" lang="en-US" altLang="zh-CN" dirty="0"/>
          </a:p>
          <a:p>
            <a:r>
              <a:rPr kumimoji="1" lang="zh-CN" altLang="en-US" dirty="0"/>
              <a:t>自信，最后都会有满意的</a:t>
            </a:r>
            <a:r>
              <a:rPr kumimoji="1" lang="en-US" altLang="zh-CN" dirty="0"/>
              <a:t>offer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3D19A-10C3-9A40-8A1E-21C6BBCC3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2" b="7255"/>
          <a:stretch/>
        </p:blipFill>
        <p:spPr>
          <a:xfrm>
            <a:off x="7632572" y="0"/>
            <a:ext cx="3313333" cy="49110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8BF726-3760-5D40-AC3E-5FEF8D51B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50" b="7381"/>
          <a:stretch/>
        </p:blipFill>
        <p:spPr>
          <a:xfrm>
            <a:off x="7632572" y="4911097"/>
            <a:ext cx="3313332" cy="17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D2F6-3A6B-C546-9F52-A058C8BF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联系方式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6BA19-0AAF-DE41-91D4-2003ED52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手机：</a:t>
            </a:r>
            <a:r>
              <a:rPr kumimoji="1" lang="en-US" altLang="zh-CN" dirty="0"/>
              <a:t>16601208601</a:t>
            </a:r>
          </a:p>
          <a:p>
            <a:r>
              <a:rPr kumimoji="1" lang="zh-CN" altLang="en-US" dirty="0"/>
              <a:t>微信：</a:t>
            </a:r>
            <a:r>
              <a:rPr kumimoji="1" lang="en-US" altLang="zh-CN" dirty="0"/>
              <a:t>wx445705315</a:t>
            </a:r>
          </a:p>
          <a:p>
            <a:r>
              <a:rPr kumimoji="1" lang="zh-CN" altLang="en-US" dirty="0"/>
              <a:t>邮箱：</a:t>
            </a:r>
            <a:r>
              <a:rPr kumimoji="1" lang="en-US" altLang="zh-CN" dirty="0"/>
              <a:t>Euphemia_Effie@163.com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70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D58B-372B-A446-A2AE-A6D1FF2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FBBE9-8AC2-2549-AEDF-EA160DDB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网络数据科学与技术重点实验室</a:t>
            </a:r>
            <a:endParaRPr kumimoji="1" lang="en-US" altLang="zh-CN" dirty="0"/>
          </a:p>
          <a:p>
            <a:r>
              <a:rPr kumimoji="1" lang="zh-CN" altLang="en-US" dirty="0"/>
              <a:t>自然语言处理</a:t>
            </a:r>
            <a:endParaRPr kumimoji="1" lang="en-US" altLang="zh-CN" dirty="0"/>
          </a:p>
          <a:p>
            <a:r>
              <a:rPr kumimoji="1" lang="en-US" altLang="zh-CN" dirty="0"/>
              <a:t>Offer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中行总行（信科管培）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农行总行（计算机管培）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中信证券（</a:t>
            </a:r>
            <a:r>
              <a:rPr kumimoji="1" lang="en-US" altLang="zh-CN" sz="2800" dirty="0"/>
              <a:t>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Center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国家外汇管理局中央外汇中心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浦发总行（信息科技部）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中行软开，农行数据中心，工行数据中心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370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C75-6165-024A-936B-4109FCA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61CA-6877-234D-B931-3350723B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目标：工作压力，户口，薪资等</a:t>
            </a:r>
            <a:endParaRPr kumimoji="1" lang="en-US" altLang="zh-CN" dirty="0"/>
          </a:p>
          <a:p>
            <a:r>
              <a:rPr kumimoji="1" lang="zh-CN" altLang="en-US" dirty="0"/>
              <a:t>选择范围：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科研机构：计算所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银行：五大行及商业银行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金融类：保险，基金，券商等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运营商：移动，联通等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能源企业：国家电网，中石油，中石化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国家部门下属事业单位：国家外汇管理局</a:t>
            </a:r>
            <a:endParaRPr kumimoji="1" lang="en-US" altLang="zh-CN" sz="2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6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C75-6165-024A-936B-4109FCA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61CA-6877-234D-B931-3350723B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线下笔试</a:t>
            </a:r>
            <a:r>
              <a:rPr kumimoji="1" lang="en-US" altLang="zh-CN" dirty="0"/>
              <a:t>+</a:t>
            </a:r>
            <a:r>
              <a:rPr kumimoji="1" lang="zh-CN" altLang="en-US" dirty="0"/>
              <a:t>面试</a:t>
            </a:r>
            <a:endParaRPr kumimoji="1" lang="en-US" altLang="zh-CN" dirty="0"/>
          </a:p>
          <a:p>
            <a:r>
              <a:rPr kumimoji="1" lang="zh-CN" altLang="en-US" dirty="0"/>
              <a:t>面试形式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结构化面试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半结构化面试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非结构化面试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无领导小组讨论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群面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8729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C75-6165-024A-936B-4109FCA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61CA-6877-234D-B931-3350723B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1663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实习：短期实习，利用春假等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易方达金融科技部，中信证券，中国银行，建行数据中心等</a:t>
            </a:r>
            <a:endParaRPr kumimoji="1" lang="en-US" altLang="zh-CN" sz="2800" dirty="0"/>
          </a:p>
          <a:p>
            <a:r>
              <a:rPr kumimoji="1" lang="zh-CN" altLang="en-US" dirty="0"/>
              <a:t>科研：最好有论文，没有的比赛或项目多一些，跟求职方向相关更好</a:t>
            </a:r>
            <a:endParaRPr kumimoji="1" lang="en-US" altLang="zh-CN" dirty="0"/>
          </a:p>
          <a:p>
            <a:r>
              <a:rPr kumimoji="1" lang="zh-CN" altLang="en-US" dirty="0"/>
              <a:t>活动：学生工作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50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C75-6165-024A-936B-4109FCA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61CA-6877-234D-B931-3350723B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简历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一页，常规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指定招聘网站填写简历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中公教育简历修改，</a:t>
            </a:r>
            <a:r>
              <a:rPr lang="en" altLang="zh-CN" sz="2800" dirty="0">
                <a:hlinkClick r:id="rId3"/>
              </a:rPr>
              <a:t>http://e.jinrongren.net/</a:t>
            </a:r>
            <a:endParaRPr lang="en" altLang="zh-CN" sz="2800" dirty="0"/>
          </a:p>
          <a:p>
            <a:r>
              <a:rPr kumimoji="1" lang="zh-CN" altLang="en-US" dirty="0"/>
              <a:t>自我介绍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中文（三分钟）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英文（一分钟）</a:t>
            </a:r>
            <a:endParaRPr kumimoji="1" lang="en-US" altLang="zh-CN" sz="28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498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C75-6165-024A-936B-4109FCA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61CA-6877-234D-B931-3350723B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刷题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行测（中公教育的</a:t>
            </a:r>
            <a:r>
              <a:rPr kumimoji="1" lang="en-US" altLang="zh-CN" sz="2800" dirty="0"/>
              <a:t>19</a:t>
            </a:r>
            <a:r>
              <a:rPr kumimoji="1" lang="zh-CN" altLang="en-US" sz="2800" dirty="0"/>
              <a:t>课堂）：快，有先后，蒙</a:t>
            </a:r>
            <a:endParaRPr kumimoji="1" lang="en-US" altLang="zh-CN" sz="2800" dirty="0"/>
          </a:p>
          <a:p>
            <a:pPr marL="457200" lvl="1" indent="0">
              <a:buNone/>
            </a:pPr>
            <a:r>
              <a:rPr kumimoji="1" lang="zh-CN" altLang="en-US" sz="2800" dirty="0"/>
              <a:t>文：</a:t>
            </a:r>
            <a:r>
              <a:rPr lang="zh-CN" altLang="en-US" sz="2800" dirty="0"/>
              <a:t>语言理解与表达（选词填空、片段阅读），常识判断（法律、政治、经济、管理、人文历史、科技、公文常识）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理：判断推理（图形推理、定义判断、类比推理、演绎推理），数量关系（数字推理、数学运算），资料分析</a:t>
            </a:r>
            <a:endParaRPr lang="en-US" altLang="zh-CN" sz="2800" dirty="0"/>
          </a:p>
          <a:p>
            <a:pPr lvl="1"/>
            <a:r>
              <a:rPr kumimoji="1" lang="zh-CN" altLang="en-US" sz="2800" dirty="0"/>
              <a:t>英语：主要平时积累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专业知识：计算机网络，数据库，计算机体系结构，数据结构，操作系统，编程语言（</a:t>
            </a:r>
            <a:r>
              <a:rPr kumimoji="1" lang="en-US" altLang="zh-CN" sz="2800" dirty="0"/>
              <a:t>C/C++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C/C++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Java</a:t>
            </a:r>
            <a:r>
              <a:rPr kumimoji="1" lang="zh-CN" altLang="en-US" sz="2800" dirty="0"/>
              <a:t>编程（可能）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326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2C75-6165-024A-936B-4109FCA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前期准备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61CA-6877-234D-B931-3350723B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3125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信息渠道：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公众号：银行招聘考试信息汇总，校招薪水，逆行求职，华菁银航人等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各大银行招聘公众号：中国银行人才招聘，中国建设银行人才招聘等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就业群：国企招聘会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28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DCE7-1232-004E-A944-E55058E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面试经验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3210-D020-1C4E-ABFB-C9104088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中行总行：第一年软开轮岗，第二年开始回总行</a:t>
            </a:r>
            <a:endParaRPr kumimoji="1" lang="en-US" altLang="zh-CN" dirty="0"/>
          </a:p>
          <a:p>
            <a:r>
              <a:rPr kumimoji="1" lang="zh-CN" altLang="en-US" dirty="0"/>
              <a:t>三轮：笔试，综合，英文，专业知识</a:t>
            </a:r>
            <a:endParaRPr kumimoji="1" lang="en-US" altLang="zh-CN" dirty="0"/>
          </a:p>
          <a:p>
            <a:r>
              <a:rPr kumimoji="1" lang="zh-CN" altLang="en-US" dirty="0"/>
              <a:t>笔试：计算机相关的主观题，英文作文</a:t>
            </a:r>
            <a:endParaRPr kumimoji="1" lang="en-US" altLang="zh-CN" dirty="0"/>
          </a:p>
          <a:p>
            <a:r>
              <a:rPr kumimoji="1" lang="zh-CN" altLang="en-US" dirty="0"/>
              <a:t>先进一个房间给一张题纸，包含综合和专业，十分钟作答</a:t>
            </a:r>
            <a:endParaRPr kumimoji="1" lang="en-US" altLang="zh-CN" dirty="0"/>
          </a:p>
          <a:p>
            <a:r>
              <a:rPr kumimoji="1" lang="zh-CN" altLang="en-US" dirty="0"/>
              <a:t>综合：多对一，三分钟自我介绍，回答纸上问题，主要考察综合能力</a:t>
            </a:r>
            <a:endParaRPr kumimoji="1" lang="en-US" altLang="zh-CN" dirty="0"/>
          </a:p>
          <a:p>
            <a:r>
              <a:rPr kumimoji="1" lang="zh-CN" altLang="en-US" dirty="0"/>
              <a:t>专业知识：多对一，先回答题纸上的问题，然后根据简历的内容提问</a:t>
            </a:r>
            <a:endParaRPr kumimoji="1" lang="en-US" altLang="zh-CN" dirty="0"/>
          </a:p>
          <a:p>
            <a:r>
              <a:rPr kumimoji="1" lang="zh-CN" altLang="en-US" dirty="0"/>
              <a:t>英文：二对一，一分钟自我介绍，根据简历提问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3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1044</Words>
  <Application>Microsoft Macintosh PowerPoint</Application>
  <PresentationFormat>宽屏</PresentationFormat>
  <Paragraphs>110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我把经验留下来</vt:lpstr>
      <vt:lpstr>个人介绍</vt:lpstr>
      <vt:lpstr>前期准备</vt:lpstr>
      <vt:lpstr>前期准备</vt:lpstr>
      <vt:lpstr>前期准备</vt:lpstr>
      <vt:lpstr>前期准备</vt:lpstr>
      <vt:lpstr>前期准备</vt:lpstr>
      <vt:lpstr>前期准备</vt:lpstr>
      <vt:lpstr>面试经验</vt:lpstr>
      <vt:lpstr>面试经验</vt:lpstr>
      <vt:lpstr>面试经验</vt:lpstr>
      <vt:lpstr>面试经验</vt:lpstr>
      <vt:lpstr>面试经验</vt:lpstr>
      <vt:lpstr>面试经验</vt:lpstr>
      <vt:lpstr>总结</vt:lpstr>
      <vt:lpstr>联系方式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我把经验留下来</dc:title>
  <dc:creator>Liu yifei</dc:creator>
  <cp:lastModifiedBy>Liu yifei</cp:lastModifiedBy>
  <cp:revision>29</cp:revision>
  <dcterms:created xsi:type="dcterms:W3CDTF">2020-05-10T07:54:15Z</dcterms:created>
  <dcterms:modified xsi:type="dcterms:W3CDTF">2020-05-11T04:16:09Z</dcterms:modified>
</cp:coreProperties>
</file>