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1" r:id="rId4"/>
    <p:sldId id="259" r:id="rId5"/>
    <p:sldId id="269" r:id="rId6"/>
    <p:sldId id="270" r:id="rId7"/>
    <p:sldId id="272" r:id="rId8"/>
    <p:sldId id="260" r:id="rId9"/>
    <p:sldId id="261" r:id="rId10"/>
    <p:sldId id="262" r:id="rId11"/>
    <p:sldId id="263" r:id="rId12"/>
    <p:sldId id="266" r:id="rId13"/>
    <p:sldId id="265" r:id="rId14"/>
    <p:sldId id="264" r:id="rId15"/>
    <p:sldId id="267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94646"/>
  </p:normalViewPr>
  <p:slideViewPr>
    <p:cSldViewPr snapToGrid="0" snapToObjects="1">
      <p:cViewPr>
        <p:scale>
          <a:sx n="70" d="100"/>
          <a:sy n="70" d="100"/>
        </p:scale>
        <p:origin x="31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CFC74-5A5A-8E4E-A11E-BFA1FD1887D5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03983-BE1E-134D-B750-CC6BFA9949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51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D0F9-AC93-EC41-B306-04F6B1F41D91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E69E-658F-9045-AA85-393633698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391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D0F9-AC93-EC41-B306-04F6B1F41D91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E69E-658F-9045-AA85-393633698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42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D0F9-AC93-EC41-B306-04F6B1F41D91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E69E-658F-9045-AA85-393633698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32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D0F9-AC93-EC41-B306-04F6B1F41D91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E69E-658F-9045-AA85-393633698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263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D0F9-AC93-EC41-B306-04F6B1F41D91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E69E-658F-9045-AA85-393633698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51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D0F9-AC93-EC41-B306-04F6B1F41D91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E69E-658F-9045-AA85-393633698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855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D0F9-AC93-EC41-B306-04F6B1F41D91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E69E-658F-9045-AA85-393633698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6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D0F9-AC93-EC41-B306-04F6B1F41D91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E69E-658F-9045-AA85-393633698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762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D0F9-AC93-EC41-B306-04F6B1F41D91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E69E-658F-9045-AA85-393633698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75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D0F9-AC93-EC41-B306-04F6B1F41D91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E69E-658F-9045-AA85-393633698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88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D0F9-AC93-EC41-B306-04F6B1F41D91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E69E-658F-9045-AA85-393633698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21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ED0F9-AC93-EC41-B306-04F6B1F41D91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6E69E-658F-9045-AA85-393633698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28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c.pku.edu.cn/home.action" TargetMode="External"/><Relationship Id="rId4" Type="http://schemas.openxmlformats.org/officeDocument/2006/relationships/hyperlink" Target="http://www.mohrss.gov.cn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reer.tsinghua.edu.c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2020</a:t>
            </a:r>
            <a:r>
              <a:rPr kumimoji="1" lang="zh-CN" altLang="en-US" dirty="0" smtClean="0"/>
              <a:t>国企就业经验分享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曾士轩</a:t>
            </a:r>
            <a:endParaRPr kumimoji="1" lang="en-US" altLang="zh-CN" dirty="0" smtClean="0"/>
          </a:p>
          <a:p>
            <a:r>
              <a:rPr kumimoji="1" lang="en-US" altLang="zh-CN" dirty="0" smtClean="0"/>
              <a:t>20200511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91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笔试（英文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 smtClean="0"/>
              <a:t>（要求）四六级</a:t>
            </a:r>
            <a:r>
              <a:rPr kumimoji="1" lang="zh-CN" altLang="en-US" sz="2400" dirty="0"/>
              <a:t>／</a:t>
            </a:r>
            <a:r>
              <a:rPr kumimoji="1" lang="zh-CN" altLang="en-US" sz="2400" dirty="0" smtClean="0"/>
              <a:t>雅思／托福</a:t>
            </a:r>
            <a:endParaRPr kumimoji="1" lang="en-US" altLang="zh-CN" sz="2400" dirty="0" smtClean="0"/>
          </a:p>
          <a:p>
            <a:endParaRPr kumimoji="1" lang="en-US" altLang="zh-CN" dirty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商务英语</a:t>
            </a:r>
            <a:r>
              <a:rPr kumimoji="1" lang="zh-CN" altLang="en-US" dirty="0" smtClean="0"/>
              <a:t>：博思（</a:t>
            </a:r>
            <a:r>
              <a:rPr kumimoji="1" lang="en-US" altLang="zh-CN" dirty="0" smtClean="0"/>
              <a:t>UK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基础英语</a:t>
            </a:r>
            <a:r>
              <a:rPr kumimoji="1" lang="zh-CN" altLang="en-US" dirty="0" smtClean="0"/>
              <a:t>：注重基础语法和固定搭配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z="2400" dirty="0" smtClean="0"/>
              <a:t>（机考／纸考不等，口语部分单独有英文面试）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1984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面试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基本形式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结构化面试</a:t>
            </a:r>
            <a:r>
              <a:rPr kumimoji="1" lang="zh-CN" altLang="en-US" dirty="0" smtClean="0"/>
              <a:t>（国考，京考，选调生；事业单位）</a:t>
            </a:r>
            <a:endParaRPr kumimoji="1" lang="en-US" altLang="zh-CN" dirty="0" smtClean="0"/>
          </a:p>
          <a:p>
            <a:r>
              <a:rPr kumimoji="1" lang="zh-CN" altLang="en-US" sz="2400" dirty="0" smtClean="0"/>
              <a:t>题目材料、类型、题量基本固定，回答方式有技巧套路可循，学习相应课程即可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无领导小组讨论</a:t>
            </a:r>
            <a:r>
              <a:rPr kumimoji="1" lang="zh-CN" altLang="en-US" dirty="0" smtClean="0"/>
              <a:t>（选调生；央企国企）</a:t>
            </a:r>
            <a:endParaRPr kumimoji="1" lang="en-US" altLang="zh-CN" dirty="0" smtClean="0"/>
          </a:p>
          <a:p>
            <a:r>
              <a:rPr kumimoji="1" lang="en-US" altLang="zh-CN" sz="2400" dirty="0" smtClean="0"/>
              <a:t>Leader</a:t>
            </a:r>
            <a:r>
              <a:rPr kumimoji="1" lang="zh-CN" altLang="en-US" sz="2400" dirty="0" smtClean="0"/>
              <a:t>／汇报人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记时者／提出重要建议者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多发言是王道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多对一面试</a:t>
            </a:r>
            <a:r>
              <a:rPr kumimoji="1" lang="zh-CN" altLang="en-US" dirty="0" smtClean="0"/>
              <a:t>（央企国企）</a:t>
            </a:r>
            <a:endParaRPr kumimoji="1" lang="en-US" altLang="zh-CN" dirty="0" smtClean="0"/>
          </a:p>
          <a:p>
            <a:r>
              <a:rPr kumimoji="1" lang="zh-CN" altLang="en-US" sz="2400" dirty="0" smtClean="0"/>
              <a:t>个人简历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看法观点类问题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50426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面试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进阶形式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辩论</a:t>
            </a:r>
            <a:r>
              <a:rPr kumimoji="1" lang="zh-CN" altLang="en-US" dirty="0" smtClean="0"/>
              <a:t>（选调生；事业单位）</a:t>
            </a:r>
            <a:endParaRPr kumimoji="1" lang="en-US" altLang="zh-CN" dirty="0" smtClean="0"/>
          </a:p>
          <a:p>
            <a:r>
              <a:rPr kumimoji="1" lang="zh-CN" altLang="en-US" sz="2400" dirty="0" smtClean="0"/>
              <a:t>逻辑思维</a:t>
            </a:r>
            <a:r>
              <a:rPr kumimoji="1" lang="en-US" altLang="zh-CN" sz="2400" dirty="0" smtClean="0"/>
              <a:t>+</a:t>
            </a:r>
            <a:r>
              <a:rPr kumimoji="1" lang="zh-CN" altLang="en-US" sz="2400" dirty="0" smtClean="0"/>
              <a:t>语言能力，类比无领导小组讨论</a:t>
            </a:r>
            <a:endParaRPr kumimoji="1" lang="en-US" altLang="zh-CN" sz="2400" dirty="0"/>
          </a:p>
          <a:p>
            <a:endParaRPr kumimoji="1" lang="en-US" altLang="zh-CN" dirty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演讲</a:t>
            </a:r>
            <a:r>
              <a:rPr kumimoji="1" lang="zh-CN" altLang="en-US" dirty="0" smtClean="0"/>
              <a:t>（国企央企）</a:t>
            </a:r>
            <a:endParaRPr kumimoji="1" lang="en-US" altLang="zh-CN" dirty="0" smtClean="0"/>
          </a:p>
          <a:p>
            <a:r>
              <a:rPr kumimoji="1" lang="zh-CN" altLang="en-US" sz="2400" dirty="0" smtClean="0"/>
              <a:t>黄金三点论：它是什么？它和我现在的关系和联系？它和我来本单位的契合点和未来发展关系？</a:t>
            </a:r>
            <a:endParaRPr kumimoji="1" lang="en-US" altLang="zh-CN" sz="2400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英语口试</a:t>
            </a:r>
            <a:r>
              <a:rPr kumimoji="1" lang="zh-CN" altLang="en-US" dirty="0" smtClean="0"/>
              <a:t>（国际化岗位）</a:t>
            </a:r>
            <a:endParaRPr kumimoji="1" lang="en-US" altLang="zh-CN" dirty="0" smtClean="0"/>
          </a:p>
          <a:p>
            <a:r>
              <a:rPr kumimoji="1" lang="zh-CN" altLang="en-US" sz="2400" dirty="0" smtClean="0"/>
              <a:t>逻辑清晰（结构式语句）</a:t>
            </a:r>
            <a:endParaRPr kumimoji="1" lang="en-US" altLang="zh-CN" sz="2400" dirty="0" smtClean="0"/>
          </a:p>
          <a:p>
            <a:r>
              <a:rPr kumimoji="1" lang="zh-CN" altLang="en-US" sz="2400" dirty="0"/>
              <a:t>英式／美式</a:t>
            </a:r>
            <a:endParaRPr kumimoji="1" lang="en-US" altLang="zh-CN" sz="2400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7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隐性的面试技巧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自我介绍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sz="2400" dirty="0" smtClean="0"/>
              <a:t>“我的核心竞争力”</a:t>
            </a:r>
            <a:endParaRPr kumimoji="1" lang="en-US" altLang="zh-CN" sz="2400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主观问题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sz="2400" dirty="0" smtClean="0"/>
              <a:t>真诚</a:t>
            </a:r>
            <a:endParaRPr kumimoji="1" lang="en-US" altLang="zh-CN" sz="2400" dirty="0" smtClean="0"/>
          </a:p>
          <a:p>
            <a:r>
              <a:rPr kumimoji="1" lang="zh-CN" altLang="en-US" sz="2400" b="1" dirty="0" smtClean="0"/>
              <a:t>个人</a:t>
            </a:r>
            <a:r>
              <a:rPr kumimoji="1" lang="zh-CN" altLang="en-US" sz="2400" dirty="0"/>
              <a:t>经历／认知／三</a:t>
            </a:r>
            <a:r>
              <a:rPr kumimoji="1" lang="zh-CN" altLang="en-US" sz="2400" dirty="0" smtClean="0"/>
              <a:t>观：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减肥：</a:t>
            </a:r>
            <a:r>
              <a:rPr kumimoji="1" lang="en-US" altLang="zh-CN" sz="2400" dirty="0" smtClean="0"/>
              <a:t>150 —&gt; 92</a:t>
            </a:r>
          </a:p>
          <a:p>
            <a:r>
              <a:rPr kumimoji="1" lang="zh-CN" altLang="en-US" sz="2400" dirty="0" smtClean="0"/>
              <a:t>国际化背景 </a:t>
            </a:r>
            <a:r>
              <a:rPr kumimoji="1" lang="en-US" altLang="zh-CN" sz="2400" dirty="0"/>
              <a:t>—&gt;</a:t>
            </a:r>
            <a:r>
              <a:rPr kumimoji="1" lang="zh-CN" altLang="en-US" sz="2400" dirty="0" smtClean="0"/>
              <a:t> 家国情怀</a:t>
            </a:r>
            <a:endParaRPr kumimoji="1" lang="en-US" altLang="zh-CN" sz="2400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775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体测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跑步（男生</a:t>
            </a:r>
            <a:r>
              <a:rPr kumimoji="1" lang="en-US" altLang="zh-CN" dirty="0" smtClean="0"/>
              <a:t>1000m</a:t>
            </a:r>
            <a:r>
              <a:rPr kumimoji="1" lang="zh-CN" altLang="en-US" dirty="0" smtClean="0"/>
              <a:t>；体重）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体检（各项指标）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379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寄语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自我认同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敢，才有万丈光芒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83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感谢大家的聆听！</a:t>
            </a:r>
            <a:endParaRPr kumimoji="1" lang="en-US" altLang="zh-CN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239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准备工作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笔试面试</a:t>
            </a:r>
            <a:endParaRPr kumimoji="1" lang="en-US" altLang="zh-CN" dirty="0" smtClean="0"/>
          </a:p>
          <a:p>
            <a:r>
              <a:rPr kumimoji="1" lang="zh-CN" altLang="en-US" dirty="0" smtClean="0"/>
              <a:t>寄语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06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准备工作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4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确定</a:t>
            </a:r>
            <a:r>
              <a:rPr kumimoji="1" lang="zh-CN" altLang="en-US" dirty="0" smtClean="0"/>
              <a:t>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个人背景</a:t>
            </a:r>
            <a:endParaRPr kumimoji="1" lang="en-US" altLang="zh-CN" dirty="0" smtClean="0"/>
          </a:p>
          <a:p>
            <a:r>
              <a:rPr kumimoji="1" lang="zh-CN" altLang="en-US" dirty="0"/>
              <a:t>个人</a:t>
            </a:r>
            <a:r>
              <a:rPr kumimoji="1" lang="zh-CN" altLang="en-US" dirty="0" smtClean="0"/>
              <a:t>兴趣</a:t>
            </a:r>
            <a:endParaRPr kumimoji="1" lang="en-US" altLang="zh-CN" dirty="0" smtClean="0"/>
          </a:p>
          <a:p>
            <a:r>
              <a:rPr kumimoji="1" lang="zh-CN" altLang="en-US" dirty="0" smtClean="0"/>
              <a:t>个人志向</a:t>
            </a:r>
            <a:endParaRPr kumimoji="1" lang="en-US" altLang="zh-CN" dirty="0" smtClean="0"/>
          </a:p>
          <a:p>
            <a:r>
              <a:rPr kumimoji="1" lang="zh-CN" altLang="en-US" dirty="0" smtClean="0"/>
              <a:t>地域问题</a:t>
            </a:r>
            <a:endParaRPr kumimoji="1" lang="en-US" altLang="zh-CN" dirty="0" smtClean="0"/>
          </a:p>
          <a:p>
            <a:r>
              <a:rPr kumimoji="1" lang="zh-CN" altLang="en-US" dirty="0" smtClean="0"/>
              <a:t>户口问题</a:t>
            </a:r>
            <a:endParaRPr kumimoji="1" lang="en-US" altLang="zh-CN" dirty="0" smtClean="0"/>
          </a:p>
          <a:p>
            <a:r>
              <a:rPr kumimoji="1" lang="mr-IN" altLang="zh-CN" dirty="0" smtClean="0"/>
              <a:t>……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028" y="1734185"/>
            <a:ext cx="5979668" cy="40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5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信息来源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 smtClean="0"/>
              <a:t>线上</a:t>
            </a:r>
            <a:endParaRPr kumimoji="1" lang="en-US" altLang="zh-CN" dirty="0" smtClean="0"/>
          </a:p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网站</a:t>
            </a:r>
            <a:endParaRPr kumimoji="1" lang="en-US" altLang="zh-CN" sz="2400" dirty="0" smtClean="0">
              <a:solidFill>
                <a:srgbClr val="FF0000"/>
              </a:solidFill>
            </a:endParaRPr>
          </a:p>
          <a:p>
            <a:r>
              <a:rPr kumimoji="1" lang="zh-CN" altLang="en-US" sz="2400" dirty="0" smtClean="0"/>
              <a:t>清华就业 </a:t>
            </a:r>
            <a:r>
              <a:rPr kumimoji="1" lang="en-US" altLang="zh-CN" sz="2400" dirty="0" smtClean="0">
                <a:hlinkClick r:id="rId2"/>
              </a:rPr>
              <a:t>http</a:t>
            </a:r>
            <a:r>
              <a:rPr kumimoji="1" lang="en-US" altLang="zh-CN" sz="2400" dirty="0">
                <a:hlinkClick r:id="rId2"/>
              </a:rPr>
              <a:t>://</a:t>
            </a:r>
            <a:r>
              <a:rPr kumimoji="1" lang="en-US" altLang="zh-CN" sz="2400" dirty="0" smtClean="0">
                <a:hlinkClick r:id="rId2"/>
              </a:rPr>
              <a:t>career.tsinghua.edu.cn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北大就业 </a:t>
            </a:r>
            <a:r>
              <a:rPr kumimoji="1" lang="en-US" altLang="zh-CN" sz="2400" dirty="0" smtClean="0">
                <a:hlinkClick r:id="rId3"/>
              </a:rPr>
              <a:t>https</a:t>
            </a:r>
            <a:r>
              <a:rPr kumimoji="1" lang="en-US" altLang="zh-CN" sz="2400" dirty="0">
                <a:hlinkClick r:id="rId3"/>
              </a:rPr>
              <a:t>://</a:t>
            </a:r>
            <a:r>
              <a:rPr kumimoji="1" lang="en-US" altLang="zh-CN" sz="2400" dirty="0" smtClean="0">
                <a:hlinkClick r:id="rId3"/>
              </a:rPr>
              <a:t>scc.pku.edu.cn/home.action</a:t>
            </a:r>
            <a:r>
              <a:rPr kumimoji="1" lang="zh-CN" altLang="en-US" sz="2400" dirty="0" smtClean="0"/>
              <a:t> （微信公众号：北大选调生）</a:t>
            </a:r>
            <a:endParaRPr kumimoji="1" lang="en-US" altLang="zh-CN" sz="2400" dirty="0"/>
          </a:p>
          <a:p>
            <a:r>
              <a:rPr kumimoji="1" lang="zh-CN" altLang="en-US" sz="2400" dirty="0" smtClean="0"/>
              <a:t>人社部网站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服务之窗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招聘招录 </a:t>
            </a:r>
            <a:r>
              <a:rPr kumimoji="1" lang="en-US" altLang="zh-CN" sz="2400" dirty="0" smtClean="0">
                <a:hlinkClick r:id="rId4"/>
              </a:rPr>
              <a:t>http</a:t>
            </a:r>
            <a:r>
              <a:rPr kumimoji="1" lang="en-US" altLang="zh-CN" sz="2400" dirty="0">
                <a:hlinkClick r:id="rId4"/>
              </a:rPr>
              <a:t>://</a:t>
            </a:r>
            <a:r>
              <a:rPr kumimoji="1" lang="en-US" altLang="zh-CN" sz="2400" dirty="0" smtClean="0">
                <a:hlinkClick r:id="rId4"/>
              </a:rPr>
              <a:t>www.mohrss.gov.cn</a:t>
            </a:r>
            <a:r>
              <a:rPr kumimoji="1" lang="zh-CN" altLang="en-US" sz="2400" dirty="0" smtClean="0"/>
              <a:t> （事业单位／央企）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(</a:t>
            </a:r>
            <a:r>
              <a:rPr kumimoji="1" lang="zh-CN" altLang="en-US" sz="2400" dirty="0" smtClean="0"/>
              <a:t>提前搜索去年时间点／预估各环节时间／提前准备</a:t>
            </a:r>
            <a:r>
              <a:rPr kumimoji="1" lang="en-US" altLang="zh-CN" sz="2400" dirty="0" smtClean="0"/>
              <a:t>)</a:t>
            </a:r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微博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r>
              <a:rPr kumimoji="1" lang="zh-CN" altLang="en-US" sz="2400" dirty="0" smtClean="0"/>
              <a:t>关键词（搜索引擎）／隐藏的考经面经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dirty="0" smtClean="0"/>
              <a:t>线下</a:t>
            </a:r>
            <a:endParaRPr kumimoji="1" lang="en-US" altLang="zh-CN" dirty="0" smtClean="0"/>
          </a:p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宣讲会</a:t>
            </a:r>
            <a:r>
              <a:rPr kumimoji="1" lang="zh-CN" altLang="en-US" sz="2400" dirty="0" smtClean="0"/>
              <a:t>：清华／北大／国科大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／隐藏的应聘资格限制（例如：境外留学经历）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33603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网申技巧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招聘简章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sz="2400" dirty="0" smtClean="0"/>
              <a:t>条件限制／岗位／各个流程／时间点</a:t>
            </a:r>
            <a:endParaRPr kumimoji="1" lang="en-US" altLang="zh-CN" sz="2400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网上系统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sz="2400" dirty="0" smtClean="0"/>
              <a:t>记录账号密码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提前整合保存文本资料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各种证明资料的电子扫描件</a:t>
            </a:r>
            <a:endParaRPr kumimoji="1" lang="en-US" altLang="zh-CN" sz="2400" dirty="0"/>
          </a:p>
          <a:p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个人简历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sz="2400" dirty="0" smtClean="0"/>
              <a:t>综合性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根据企业特点更改简历版本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被忽视的：干部经历／党建工作／获奖经历／个人特长／具备技能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24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笔试面试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笔试</a:t>
            </a:r>
            <a:r>
              <a:rPr kumimoji="1" lang="zh-CN" altLang="en-US" dirty="0" smtClean="0"/>
              <a:t>（行政职业能力基本测试）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行测</a:t>
            </a:r>
            <a:r>
              <a:rPr kumimoji="1" lang="en-US" altLang="zh-CN" dirty="0" smtClean="0">
                <a:solidFill>
                  <a:srgbClr val="FF0000"/>
                </a:solidFill>
              </a:rPr>
              <a:t>+</a:t>
            </a:r>
            <a:r>
              <a:rPr kumimoji="1" lang="zh-CN" altLang="en-US" dirty="0" smtClean="0">
                <a:solidFill>
                  <a:srgbClr val="FF0000"/>
                </a:solidFill>
              </a:rPr>
              <a:t>申论：</a:t>
            </a:r>
            <a:r>
              <a:rPr kumimoji="1" lang="zh-CN" altLang="en-US" dirty="0" smtClean="0"/>
              <a:t>国考，京考，选调生（公务员）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行测</a:t>
            </a:r>
            <a:r>
              <a:rPr kumimoji="1" lang="en-US" altLang="zh-CN" dirty="0" smtClean="0">
                <a:solidFill>
                  <a:srgbClr val="FF0000"/>
                </a:solidFill>
              </a:rPr>
              <a:t>+</a:t>
            </a:r>
            <a:r>
              <a:rPr kumimoji="1" lang="zh-CN" altLang="en-US" dirty="0" smtClean="0">
                <a:solidFill>
                  <a:srgbClr val="FF0000"/>
                </a:solidFill>
              </a:rPr>
              <a:t>企业文化：</a:t>
            </a:r>
            <a:r>
              <a:rPr kumimoji="1" lang="zh-CN" altLang="en-US" dirty="0" smtClean="0"/>
              <a:t>国企，央企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行测：</a:t>
            </a:r>
            <a:r>
              <a:rPr kumimoji="1" lang="zh-CN" altLang="en-US" dirty="0" smtClean="0"/>
              <a:t>事业单位（编制）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06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笔试（专业知识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计算机基本知识：计网，计组，简易算法题</a:t>
            </a:r>
            <a:r>
              <a:rPr kumimoji="1" lang="mr-IN" altLang="zh-CN" dirty="0" smtClean="0"/>
              <a:t>……</a:t>
            </a:r>
            <a:r>
              <a:rPr kumimoji="1" lang="zh-CN" altLang="en-US" dirty="0" smtClean="0"/>
              <a:t>（主要为概念问答）</a:t>
            </a:r>
            <a:endParaRPr kumimoji="1" lang="en-US" altLang="zh-CN" dirty="0"/>
          </a:p>
          <a:p>
            <a:r>
              <a:rPr kumimoji="1" lang="zh-CN" altLang="en-US" dirty="0" smtClean="0"/>
              <a:t>数学：概率论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7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492</Words>
  <Application>Microsoft Macintosh PowerPoint</Application>
  <PresentationFormat>宽屏</PresentationFormat>
  <Paragraphs>103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DengXian</vt:lpstr>
      <vt:lpstr>DengXian Light</vt:lpstr>
      <vt:lpstr>Mangal</vt:lpstr>
      <vt:lpstr>Arial</vt:lpstr>
      <vt:lpstr>Office 主题</vt:lpstr>
      <vt:lpstr>2020国企就业经验分享</vt:lpstr>
      <vt:lpstr>目录</vt:lpstr>
      <vt:lpstr>准备工作</vt:lpstr>
      <vt:lpstr>确定目标</vt:lpstr>
      <vt:lpstr>信息来源</vt:lpstr>
      <vt:lpstr>网申技巧</vt:lpstr>
      <vt:lpstr>笔试面试</vt:lpstr>
      <vt:lpstr>笔试（行政职业能力基本测试）</vt:lpstr>
      <vt:lpstr>笔试（专业知识）</vt:lpstr>
      <vt:lpstr>笔试（英文）</vt:lpstr>
      <vt:lpstr>面试-基本形式</vt:lpstr>
      <vt:lpstr>面试-进阶形式</vt:lpstr>
      <vt:lpstr>隐性的面试技巧</vt:lpstr>
      <vt:lpstr>体测</vt:lpstr>
      <vt:lpstr>寄语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Mw6048</dc:creator>
  <cp:lastModifiedBy>Mw6048</cp:lastModifiedBy>
  <cp:revision>29</cp:revision>
  <dcterms:created xsi:type="dcterms:W3CDTF">2020-05-06T03:19:30Z</dcterms:created>
  <dcterms:modified xsi:type="dcterms:W3CDTF">2020-05-11T04:51:58Z</dcterms:modified>
</cp:coreProperties>
</file>