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727"/>
  </p:normalViewPr>
  <p:slideViewPr>
    <p:cSldViewPr snapToGrid="0" snapToObjects="1">
      <p:cViewPr varScale="1">
        <p:scale>
          <a:sx n="90" d="100"/>
          <a:sy n="90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1A685-643B-B94D-84F1-2F2080B8ECD6}" type="doc">
      <dgm:prSet loTypeId="urn:microsoft.com/office/officeart/2005/8/layout/StepDownProcess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75739DB-F557-BF43-BEE7-0CD49A3446F8}">
      <dgm:prSet phldrT="[Text]" custT="1"/>
      <dgm:spPr/>
      <dgm:t>
        <a:bodyPr/>
        <a:lstStyle/>
        <a:p>
          <a:r>
            <a:rPr lang="en-US" sz="2000" dirty="0" err="1"/>
            <a:t>Easy不会</a:t>
          </a:r>
          <a:r>
            <a:rPr lang="zh-CN" altLang="en-US" sz="2000" dirty="0"/>
            <a:t>，博士白读</a:t>
          </a:r>
          <a:endParaRPr lang="en-US" sz="2000" dirty="0"/>
        </a:p>
      </dgm:t>
    </dgm:pt>
    <dgm:pt modelId="{1DAD1857-77D9-604B-AA17-BACCB2CEBC00}" type="parTrans" cxnId="{C9FBC93F-775E-0D48-AF79-A9150735BBF2}">
      <dgm:prSet/>
      <dgm:spPr/>
      <dgm:t>
        <a:bodyPr/>
        <a:lstStyle/>
        <a:p>
          <a:endParaRPr lang="en-US" sz="2400"/>
        </a:p>
      </dgm:t>
    </dgm:pt>
    <dgm:pt modelId="{8D06953C-D39B-B141-B07A-4DDC93A5259D}" type="sibTrans" cxnId="{C9FBC93F-775E-0D48-AF79-A9150735BBF2}">
      <dgm:prSet/>
      <dgm:spPr/>
      <dgm:t>
        <a:bodyPr/>
        <a:lstStyle/>
        <a:p>
          <a:endParaRPr lang="en-US" sz="2400"/>
        </a:p>
      </dgm:t>
    </dgm:pt>
    <dgm:pt modelId="{218A5894-8ADC-FB40-AFCD-7392E74DC5D7}">
      <dgm:prSet phldrT="[Text]" custT="1"/>
      <dgm:spPr/>
      <dgm:t>
        <a:bodyPr/>
        <a:lstStyle/>
        <a:p>
          <a:r>
            <a:rPr lang="en-US" sz="2000" dirty="0" err="1"/>
            <a:t>刷得我好有成就感</a:t>
          </a:r>
          <a:endParaRPr lang="en-US" sz="2000" dirty="0"/>
        </a:p>
      </dgm:t>
    </dgm:pt>
    <dgm:pt modelId="{99489722-8210-E145-A1DD-12A120C50D84}" type="parTrans" cxnId="{1A6B31F7-D210-6049-9097-0D85A1062E24}">
      <dgm:prSet/>
      <dgm:spPr/>
      <dgm:t>
        <a:bodyPr/>
        <a:lstStyle/>
        <a:p>
          <a:endParaRPr lang="en-US" sz="2400"/>
        </a:p>
      </dgm:t>
    </dgm:pt>
    <dgm:pt modelId="{EA344B43-66DB-0A40-A5B8-F30376043242}" type="sibTrans" cxnId="{1A6B31F7-D210-6049-9097-0D85A1062E24}">
      <dgm:prSet/>
      <dgm:spPr/>
      <dgm:t>
        <a:bodyPr/>
        <a:lstStyle/>
        <a:p>
          <a:endParaRPr lang="en-US" sz="2400"/>
        </a:p>
      </dgm:t>
    </dgm:pt>
    <dgm:pt modelId="{9A031C7C-AC6F-0745-8881-1E58EDF31016}">
      <dgm:prSet phldrT="[Text]" custT="1"/>
      <dgm:spPr/>
      <dgm:t>
        <a:bodyPr/>
        <a:lstStyle/>
        <a:p>
          <a:r>
            <a:rPr lang="en-US" sz="2000" dirty="0" err="1"/>
            <a:t>面试完了</a:t>
          </a:r>
          <a:r>
            <a:rPr lang="zh-CN" altLang="en-US" sz="2000" dirty="0"/>
            <a:t>，一辈子都别刷题了</a:t>
          </a:r>
          <a:endParaRPr lang="en-US" sz="2000" dirty="0"/>
        </a:p>
      </dgm:t>
    </dgm:pt>
    <dgm:pt modelId="{FEAA091A-B554-6C42-B350-6AF3A6C9F631}" type="parTrans" cxnId="{CD830ED9-7908-0A46-A427-DBDD31FDAC86}">
      <dgm:prSet/>
      <dgm:spPr/>
      <dgm:t>
        <a:bodyPr/>
        <a:lstStyle/>
        <a:p>
          <a:endParaRPr lang="en-US" sz="2400"/>
        </a:p>
      </dgm:t>
    </dgm:pt>
    <dgm:pt modelId="{C989FB59-D660-134D-971E-ABD6E2340ED8}" type="sibTrans" cxnId="{CD830ED9-7908-0A46-A427-DBDD31FDAC86}">
      <dgm:prSet/>
      <dgm:spPr/>
      <dgm:t>
        <a:bodyPr/>
        <a:lstStyle/>
        <a:p>
          <a:endParaRPr lang="en-US" sz="2400"/>
        </a:p>
      </dgm:t>
    </dgm:pt>
    <dgm:pt modelId="{6331E904-2C6B-EB46-A141-DBEFBA3CC300}">
      <dgm:prSet custT="1"/>
      <dgm:spPr/>
      <dgm:t>
        <a:bodyPr/>
        <a:lstStyle/>
        <a:p>
          <a:r>
            <a:rPr lang="en-US" sz="2000" dirty="0" err="1"/>
            <a:t>刷题带来的提升很快消失</a:t>
          </a:r>
          <a:endParaRPr lang="en-US" sz="2000" dirty="0"/>
        </a:p>
      </dgm:t>
    </dgm:pt>
    <dgm:pt modelId="{853C88AB-B481-9242-A994-E59023E64A8A}" type="parTrans" cxnId="{40E811BB-4614-E945-8AA4-D06FD1FDEA9E}">
      <dgm:prSet/>
      <dgm:spPr/>
      <dgm:t>
        <a:bodyPr/>
        <a:lstStyle/>
        <a:p>
          <a:endParaRPr lang="en-US" sz="2400"/>
        </a:p>
      </dgm:t>
    </dgm:pt>
    <dgm:pt modelId="{B1008744-34A0-A449-A6B0-AE81BED7522C}" type="sibTrans" cxnId="{40E811BB-4614-E945-8AA4-D06FD1FDEA9E}">
      <dgm:prSet/>
      <dgm:spPr/>
      <dgm:t>
        <a:bodyPr/>
        <a:lstStyle/>
        <a:p>
          <a:endParaRPr lang="en-US" sz="2400"/>
        </a:p>
      </dgm:t>
    </dgm:pt>
    <dgm:pt modelId="{491FCB3F-6E03-6947-9CC2-A30CA6FA03FF}" type="pres">
      <dgm:prSet presAssocID="{CA21A685-643B-B94D-84F1-2F2080B8ECD6}" presName="rootnode" presStyleCnt="0">
        <dgm:presLayoutVars>
          <dgm:chMax/>
          <dgm:chPref/>
          <dgm:dir/>
          <dgm:animLvl val="lvl"/>
        </dgm:presLayoutVars>
      </dgm:prSet>
      <dgm:spPr/>
    </dgm:pt>
    <dgm:pt modelId="{AFCD8C48-EF50-8245-AF84-B92297277366}" type="pres">
      <dgm:prSet presAssocID="{B75739DB-F557-BF43-BEE7-0CD49A3446F8}" presName="composite" presStyleCnt="0"/>
      <dgm:spPr/>
    </dgm:pt>
    <dgm:pt modelId="{B6A8F696-B988-9C45-AC66-4A851ADB93F3}" type="pres">
      <dgm:prSet presAssocID="{B75739DB-F557-BF43-BEE7-0CD49A3446F8}" presName="bentUpArrow1" presStyleLbl="alignImgPlace1" presStyleIdx="0" presStyleCnt="3"/>
      <dgm:spPr/>
    </dgm:pt>
    <dgm:pt modelId="{034C71D8-4A26-A845-BBBD-F7C0BC09D606}" type="pres">
      <dgm:prSet presAssocID="{B75739DB-F557-BF43-BEE7-0CD49A3446F8}" presName="ParentText" presStyleLbl="node1" presStyleIdx="0" presStyleCnt="4" custScaleX="259193">
        <dgm:presLayoutVars>
          <dgm:chMax val="1"/>
          <dgm:chPref val="1"/>
          <dgm:bulletEnabled val="1"/>
        </dgm:presLayoutVars>
      </dgm:prSet>
      <dgm:spPr/>
    </dgm:pt>
    <dgm:pt modelId="{3169E815-84CA-5F4B-98C2-F89AC8F90DF6}" type="pres">
      <dgm:prSet presAssocID="{B75739DB-F557-BF43-BEE7-0CD49A3446F8}" presName="ChildText" presStyleLbl="revTx" presStyleIdx="0" presStyleCnt="3" custScaleX="259193">
        <dgm:presLayoutVars>
          <dgm:chMax val="0"/>
          <dgm:chPref val="0"/>
          <dgm:bulletEnabled val="1"/>
        </dgm:presLayoutVars>
      </dgm:prSet>
      <dgm:spPr/>
    </dgm:pt>
    <dgm:pt modelId="{BC529D9B-CD9E-574B-BEF5-E07A79D27FB0}" type="pres">
      <dgm:prSet presAssocID="{8D06953C-D39B-B141-B07A-4DDC93A5259D}" presName="sibTrans" presStyleCnt="0"/>
      <dgm:spPr/>
    </dgm:pt>
    <dgm:pt modelId="{98A636C0-1234-264F-A1B4-DABC34C34BAB}" type="pres">
      <dgm:prSet presAssocID="{218A5894-8ADC-FB40-AFCD-7392E74DC5D7}" presName="composite" presStyleCnt="0"/>
      <dgm:spPr/>
    </dgm:pt>
    <dgm:pt modelId="{3A759F00-5AC7-5043-A765-DB595B9F4C37}" type="pres">
      <dgm:prSet presAssocID="{218A5894-8ADC-FB40-AFCD-7392E74DC5D7}" presName="bentUpArrow1" presStyleLbl="alignImgPlace1" presStyleIdx="1" presStyleCnt="3"/>
      <dgm:spPr/>
    </dgm:pt>
    <dgm:pt modelId="{FBB37B22-6418-6847-9904-3EF02DDD5ABE}" type="pres">
      <dgm:prSet presAssocID="{218A5894-8ADC-FB40-AFCD-7392E74DC5D7}" presName="ParentText" presStyleLbl="node1" presStyleIdx="1" presStyleCnt="4" custScaleX="279226">
        <dgm:presLayoutVars>
          <dgm:chMax val="1"/>
          <dgm:chPref val="1"/>
          <dgm:bulletEnabled val="1"/>
        </dgm:presLayoutVars>
      </dgm:prSet>
      <dgm:spPr/>
    </dgm:pt>
    <dgm:pt modelId="{6349D44D-CB3C-FB40-9AED-C1B2F6A14A81}" type="pres">
      <dgm:prSet presAssocID="{218A5894-8ADC-FB40-AFCD-7392E74DC5D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A556385-B3C8-E447-B3D8-686CB9AF7169}" type="pres">
      <dgm:prSet presAssocID="{EA344B43-66DB-0A40-A5B8-F30376043242}" presName="sibTrans" presStyleCnt="0"/>
      <dgm:spPr/>
    </dgm:pt>
    <dgm:pt modelId="{6FDC1FD9-8BF8-F443-AD64-9002FB5DE5FD}" type="pres">
      <dgm:prSet presAssocID="{9A031C7C-AC6F-0745-8881-1E58EDF31016}" presName="composite" presStyleCnt="0"/>
      <dgm:spPr/>
    </dgm:pt>
    <dgm:pt modelId="{78184F43-F1F6-C242-9EE1-25638E645DA8}" type="pres">
      <dgm:prSet presAssocID="{9A031C7C-AC6F-0745-8881-1E58EDF31016}" presName="bentUpArrow1" presStyleLbl="alignImgPlace1" presStyleIdx="2" presStyleCnt="3"/>
      <dgm:spPr/>
    </dgm:pt>
    <dgm:pt modelId="{3F37B293-68DB-4B48-AA13-DB6FBC2327EE}" type="pres">
      <dgm:prSet presAssocID="{9A031C7C-AC6F-0745-8881-1E58EDF31016}" presName="ParentText" presStyleLbl="node1" presStyleIdx="2" presStyleCnt="4" custScaleX="387027" custLinFactNeighborX="28391" custLinFactNeighborY="6200">
        <dgm:presLayoutVars>
          <dgm:chMax val="1"/>
          <dgm:chPref val="1"/>
          <dgm:bulletEnabled val="1"/>
        </dgm:presLayoutVars>
      </dgm:prSet>
      <dgm:spPr/>
    </dgm:pt>
    <dgm:pt modelId="{CD1F1E12-6E91-FF4E-9BD7-F2BF70434186}" type="pres">
      <dgm:prSet presAssocID="{9A031C7C-AC6F-0745-8881-1E58EDF31016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8FB2D05-2912-2646-A6A5-164D433E3F2D}" type="pres">
      <dgm:prSet presAssocID="{C989FB59-D660-134D-971E-ABD6E2340ED8}" presName="sibTrans" presStyleCnt="0"/>
      <dgm:spPr/>
    </dgm:pt>
    <dgm:pt modelId="{7CFD497A-BF38-FF44-B8A9-0A6E8CD3D0DB}" type="pres">
      <dgm:prSet presAssocID="{6331E904-2C6B-EB46-A141-DBEFBA3CC300}" presName="composite" presStyleCnt="0"/>
      <dgm:spPr/>
    </dgm:pt>
    <dgm:pt modelId="{3F8D9316-91ED-1B46-BBF8-C832F307EB58}" type="pres">
      <dgm:prSet presAssocID="{6331E904-2C6B-EB46-A141-DBEFBA3CC300}" presName="ParentText" presStyleLbl="node1" presStyleIdx="3" presStyleCnt="4" custScaleX="302388" custLinFactNeighborX="89195" custLinFactNeighborY="5949">
        <dgm:presLayoutVars>
          <dgm:chMax val="1"/>
          <dgm:chPref val="1"/>
          <dgm:bulletEnabled val="1"/>
        </dgm:presLayoutVars>
      </dgm:prSet>
      <dgm:spPr/>
    </dgm:pt>
  </dgm:ptLst>
  <dgm:cxnLst>
    <dgm:cxn modelId="{7ECA8901-F660-C744-B31C-C82BF08D0B33}" type="presOf" srcId="{B75739DB-F557-BF43-BEE7-0CD49A3446F8}" destId="{034C71D8-4A26-A845-BBBD-F7C0BC09D606}" srcOrd="0" destOrd="0" presId="urn:microsoft.com/office/officeart/2005/8/layout/StepDownProcess"/>
    <dgm:cxn modelId="{C9FBC93F-775E-0D48-AF79-A9150735BBF2}" srcId="{CA21A685-643B-B94D-84F1-2F2080B8ECD6}" destId="{B75739DB-F557-BF43-BEE7-0CD49A3446F8}" srcOrd="0" destOrd="0" parTransId="{1DAD1857-77D9-604B-AA17-BACCB2CEBC00}" sibTransId="{8D06953C-D39B-B141-B07A-4DDC93A5259D}"/>
    <dgm:cxn modelId="{17A2F864-FC65-D347-AF5D-E3BD02A9980D}" type="presOf" srcId="{6331E904-2C6B-EB46-A141-DBEFBA3CC300}" destId="{3F8D9316-91ED-1B46-BBF8-C832F307EB58}" srcOrd="0" destOrd="0" presId="urn:microsoft.com/office/officeart/2005/8/layout/StepDownProcess"/>
    <dgm:cxn modelId="{556C53A7-6CE9-4747-95EA-2F2C38B4E6A7}" type="presOf" srcId="{9A031C7C-AC6F-0745-8881-1E58EDF31016}" destId="{3F37B293-68DB-4B48-AA13-DB6FBC2327EE}" srcOrd="0" destOrd="0" presId="urn:microsoft.com/office/officeart/2005/8/layout/StepDownProcess"/>
    <dgm:cxn modelId="{40E811BB-4614-E945-8AA4-D06FD1FDEA9E}" srcId="{CA21A685-643B-B94D-84F1-2F2080B8ECD6}" destId="{6331E904-2C6B-EB46-A141-DBEFBA3CC300}" srcOrd="3" destOrd="0" parTransId="{853C88AB-B481-9242-A994-E59023E64A8A}" sibTransId="{B1008744-34A0-A449-A6B0-AE81BED7522C}"/>
    <dgm:cxn modelId="{073A48C3-CDF6-0E47-9A99-B13F0427DB22}" type="presOf" srcId="{218A5894-8ADC-FB40-AFCD-7392E74DC5D7}" destId="{FBB37B22-6418-6847-9904-3EF02DDD5ABE}" srcOrd="0" destOrd="0" presId="urn:microsoft.com/office/officeart/2005/8/layout/StepDownProcess"/>
    <dgm:cxn modelId="{CD830ED9-7908-0A46-A427-DBDD31FDAC86}" srcId="{CA21A685-643B-B94D-84F1-2F2080B8ECD6}" destId="{9A031C7C-AC6F-0745-8881-1E58EDF31016}" srcOrd="2" destOrd="0" parTransId="{FEAA091A-B554-6C42-B350-6AF3A6C9F631}" sibTransId="{C989FB59-D660-134D-971E-ABD6E2340ED8}"/>
    <dgm:cxn modelId="{5381DEDC-F703-6345-A279-D842183839C1}" type="presOf" srcId="{CA21A685-643B-B94D-84F1-2F2080B8ECD6}" destId="{491FCB3F-6E03-6947-9CC2-A30CA6FA03FF}" srcOrd="0" destOrd="0" presId="urn:microsoft.com/office/officeart/2005/8/layout/StepDownProcess"/>
    <dgm:cxn modelId="{1A6B31F7-D210-6049-9097-0D85A1062E24}" srcId="{CA21A685-643B-B94D-84F1-2F2080B8ECD6}" destId="{218A5894-8ADC-FB40-AFCD-7392E74DC5D7}" srcOrd="1" destOrd="0" parTransId="{99489722-8210-E145-A1DD-12A120C50D84}" sibTransId="{EA344B43-66DB-0A40-A5B8-F30376043242}"/>
    <dgm:cxn modelId="{4DC80862-4EA6-7C48-895B-8107334C606C}" type="presParOf" srcId="{491FCB3F-6E03-6947-9CC2-A30CA6FA03FF}" destId="{AFCD8C48-EF50-8245-AF84-B92297277366}" srcOrd="0" destOrd="0" presId="urn:microsoft.com/office/officeart/2005/8/layout/StepDownProcess"/>
    <dgm:cxn modelId="{71B33DD5-D3FD-6242-BC43-872C0713E680}" type="presParOf" srcId="{AFCD8C48-EF50-8245-AF84-B92297277366}" destId="{B6A8F696-B988-9C45-AC66-4A851ADB93F3}" srcOrd="0" destOrd="0" presId="urn:microsoft.com/office/officeart/2005/8/layout/StepDownProcess"/>
    <dgm:cxn modelId="{2F7E62F6-E262-154B-910F-C6835875B865}" type="presParOf" srcId="{AFCD8C48-EF50-8245-AF84-B92297277366}" destId="{034C71D8-4A26-A845-BBBD-F7C0BC09D606}" srcOrd="1" destOrd="0" presId="urn:microsoft.com/office/officeart/2005/8/layout/StepDownProcess"/>
    <dgm:cxn modelId="{DBDF0385-1C2E-CB49-8815-71A19A0FD8DF}" type="presParOf" srcId="{AFCD8C48-EF50-8245-AF84-B92297277366}" destId="{3169E815-84CA-5F4B-98C2-F89AC8F90DF6}" srcOrd="2" destOrd="0" presId="urn:microsoft.com/office/officeart/2005/8/layout/StepDownProcess"/>
    <dgm:cxn modelId="{F6C69BAA-C5F0-7A4E-99D4-43BB95A91B85}" type="presParOf" srcId="{491FCB3F-6E03-6947-9CC2-A30CA6FA03FF}" destId="{BC529D9B-CD9E-574B-BEF5-E07A79D27FB0}" srcOrd="1" destOrd="0" presId="urn:microsoft.com/office/officeart/2005/8/layout/StepDownProcess"/>
    <dgm:cxn modelId="{C9BCD477-E09B-454E-9ABB-3C02844050DC}" type="presParOf" srcId="{491FCB3F-6E03-6947-9CC2-A30CA6FA03FF}" destId="{98A636C0-1234-264F-A1B4-DABC34C34BAB}" srcOrd="2" destOrd="0" presId="urn:microsoft.com/office/officeart/2005/8/layout/StepDownProcess"/>
    <dgm:cxn modelId="{09E65BFA-99AC-FA44-8421-943F114FD198}" type="presParOf" srcId="{98A636C0-1234-264F-A1B4-DABC34C34BAB}" destId="{3A759F00-5AC7-5043-A765-DB595B9F4C37}" srcOrd="0" destOrd="0" presId="urn:microsoft.com/office/officeart/2005/8/layout/StepDownProcess"/>
    <dgm:cxn modelId="{658AE4D9-DAD2-BF4A-9C1B-26851580456D}" type="presParOf" srcId="{98A636C0-1234-264F-A1B4-DABC34C34BAB}" destId="{FBB37B22-6418-6847-9904-3EF02DDD5ABE}" srcOrd="1" destOrd="0" presId="urn:microsoft.com/office/officeart/2005/8/layout/StepDownProcess"/>
    <dgm:cxn modelId="{734C2376-79F5-9446-8F6D-DBF28163A57A}" type="presParOf" srcId="{98A636C0-1234-264F-A1B4-DABC34C34BAB}" destId="{6349D44D-CB3C-FB40-9AED-C1B2F6A14A81}" srcOrd="2" destOrd="0" presId="urn:microsoft.com/office/officeart/2005/8/layout/StepDownProcess"/>
    <dgm:cxn modelId="{36A8789A-8490-4A4B-B3B6-41097BF29238}" type="presParOf" srcId="{491FCB3F-6E03-6947-9CC2-A30CA6FA03FF}" destId="{1A556385-B3C8-E447-B3D8-686CB9AF7169}" srcOrd="3" destOrd="0" presId="urn:microsoft.com/office/officeart/2005/8/layout/StepDownProcess"/>
    <dgm:cxn modelId="{C2B3FD8B-B8A8-934D-89C2-4FA668E4F23E}" type="presParOf" srcId="{491FCB3F-6E03-6947-9CC2-A30CA6FA03FF}" destId="{6FDC1FD9-8BF8-F443-AD64-9002FB5DE5FD}" srcOrd="4" destOrd="0" presId="urn:microsoft.com/office/officeart/2005/8/layout/StepDownProcess"/>
    <dgm:cxn modelId="{F34BD144-AC2D-7C49-936E-30AA335EC4EA}" type="presParOf" srcId="{6FDC1FD9-8BF8-F443-AD64-9002FB5DE5FD}" destId="{78184F43-F1F6-C242-9EE1-25638E645DA8}" srcOrd="0" destOrd="0" presId="urn:microsoft.com/office/officeart/2005/8/layout/StepDownProcess"/>
    <dgm:cxn modelId="{22162495-A25C-B745-9FA4-A050C9540E96}" type="presParOf" srcId="{6FDC1FD9-8BF8-F443-AD64-9002FB5DE5FD}" destId="{3F37B293-68DB-4B48-AA13-DB6FBC2327EE}" srcOrd="1" destOrd="0" presId="urn:microsoft.com/office/officeart/2005/8/layout/StepDownProcess"/>
    <dgm:cxn modelId="{79E540AE-DE3F-EC49-AB88-07D752A41A7E}" type="presParOf" srcId="{6FDC1FD9-8BF8-F443-AD64-9002FB5DE5FD}" destId="{CD1F1E12-6E91-FF4E-9BD7-F2BF70434186}" srcOrd="2" destOrd="0" presId="urn:microsoft.com/office/officeart/2005/8/layout/StepDownProcess"/>
    <dgm:cxn modelId="{FE12FE46-96EE-514F-ABEC-674716CE79DC}" type="presParOf" srcId="{491FCB3F-6E03-6947-9CC2-A30CA6FA03FF}" destId="{38FB2D05-2912-2646-A6A5-164D433E3F2D}" srcOrd="5" destOrd="0" presId="urn:microsoft.com/office/officeart/2005/8/layout/StepDownProcess"/>
    <dgm:cxn modelId="{1803DE9D-7AB0-0F4E-B26D-4DB3A588D515}" type="presParOf" srcId="{491FCB3F-6E03-6947-9CC2-A30CA6FA03FF}" destId="{7CFD497A-BF38-FF44-B8A9-0A6E8CD3D0DB}" srcOrd="6" destOrd="0" presId="urn:microsoft.com/office/officeart/2005/8/layout/StepDownProcess"/>
    <dgm:cxn modelId="{958ABFCB-7553-4246-9DB2-7A94C6A4A3BA}" type="presParOf" srcId="{7CFD497A-BF38-FF44-B8A9-0A6E8CD3D0DB}" destId="{3F8D9316-91ED-1B46-BBF8-C832F307EB5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584157-9D59-0D4C-8AB5-BE13A639398D}" type="doc">
      <dgm:prSet loTypeId="urn:microsoft.com/office/officeart/2009/3/layout/CircleRelationship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315913B-A356-2845-A3B2-EF03B156B2AD}">
      <dgm:prSet phldrT="[Text]" custT="1"/>
      <dgm:spPr/>
      <dgm:t>
        <a:bodyPr/>
        <a:lstStyle/>
        <a:p>
          <a:r>
            <a:rPr lang="en-US" sz="2000" dirty="0" err="1"/>
            <a:t>写代码</a:t>
          </a:r>
          <a:endParaRPr lang="en-US" sz="2000" dirty="0"/>
        </a:p>
      </dgm:t>
    </dgm:pt>
    <dgm:pt modelId="{5E56D983-D84E-1645-BFF1-E890076AF657}" type="parTrans" cxnId="{DFCBCED0-5662-5E49-BAF9-D4C8DF96A147}">
      <dgm:prSet/>
      <dgm:spPr/>
      <dgm:t>
        <a:bodyPr/>
        <a:lstStyle/>
        <a:p>
          <a:endParaRPr lang="en-US" sz="3200"/>
        </a:p>
      </dgm:t>
    </dgm:pt>
    <dgm:pt modelId="{20F1F2C1-89E7-5E41-BEAE-543A6DB774D0}" type="sibTrans" cxnId="{DFCBCED0-5662-5E49-BAF9-D4C8DF96A147}">
      <dgm:prSet/>
      <dgm:spPr/>
      <dgm:t>
        <a:bodyPr/>
        <a:lstStyle/>
        <a:p>
          <a:endParaRPr lang="en-US" sz="3200"/>
        </a:p>
      </dgm:t>
    </dgm:pt>
    <dgm:pt modelId="{851B58DF-7170-3A43-B171-BFD659D79285}">
      <dgm:prSet phldrT="[Text]" custT="1"/>
      <dgm:spPr/>
      <dgm:t>
        <a:bodyPr/>
        <a:lstStyle/>
        <a:p>
          <a:r>
            <a:rPr lang="en-US" sz="2000" dirty="0" err="1"/>
            <a:t>沟通能力</a:t>
          </a:r>
          <a:endParaRPr lang="en-US" sz="2000" dirty="0"/>
        </a:p>
      </dgm:t>
    </dgm:pt>
    <dgm:pt modelId="{CE8BC7E4-BCC0-D246-8D93-A1F157D5BC20}" type="parTrans" cxnId="{73166504-0BCC-B045-882B-6A70AF97F56F}">
      <dgm:prSet/>
      <dgm:spPr/>
      <dgm:t>
        <a:bodyPr/>
        <a:lstStyle/>
        <a:p>
          <a:endParaRPr lang="en-US" sz="3200"/>
        </a:p>
      </dgm:t>
    </dgm:pt>
    <dgm:pt modelId="{C7E9ECDB-D6DB-8244-937B-EDEE72030847}" type="sibTrans" cxnId="{73166504-0BCC-B045-882B-6A70AF97F56F}">
      <dgm:prSet/>
      <dgm:spPr/>
      <dgm:t>
        <a:bodyPr/>
        <a:lstStyle/>
        <a:p>
          <a:endParaRPr lang="en-US" sz="3200"/>
        </a:p>
      </dgm:t>
    </dgm:pt>
    <dgm:pt modelId="{FF0CA39C-F212-C247-8A5D-59C0ACBFD51C}">
      <dgm:prSet phldrT="[Text]" custT="1"/>
      <dgm:spPr/>
      <dgm:t>
        <a:bodyPr/>
        <a:lstStyle/>
        <a:p>
          <a:r>
            <a:rPr lang="en-US" sz="2000" dirty="0" err="1"/>
            <a:t>分析力</a:t>
          </a:r>
          <a:endParaRPr lang="en-US" sz="2000" dirty="0"/>
        </a:p>
      </dgm:t>
    </dgm:pt>
    <dgm:pt modelId="{2184B67C-D413-C845-A3AA-DFF715E6AAFB}" type="parTrans" cxnId="{61B5E856-245D-6242-ADFC-26DEEC97DD45}">
      <dgm:prSet/>
      <dgm:spPr/>
      <dgm:t>
        <a:bodyPr/>
        <a:lstStyle/>
        <a:p>
          <a:endParaRPr lang="en-US" sz="3200"/>
        </a:p>
      </dgm:t>
    </dgm:pt>
    <dgm:pt modelId="{DB246AB5-FBA5-B84D-810A-BA8F1C3A90FB}" type="sibTrans" cxnId="{61B5E856-245D-6242-ADFC-26DEEC97DD45}">
      <dgm:prSet/>
      <dgm:spPr/>
      <dgm:t>
        <a:bodyPr/>
        <a:lstStyle/>
        <a:p>
          <a:endParaRPr lang="en-US" sz="3200"/>
        </a:p>
      </dgm:t>
    </dgm:pt>
    <dgm:pt modelId="{36CF749C-6D7C-DC48-B383-5D0FDABB2B62}">
      <dgm:prSet custT="1"/>
      <dgm:spPr/>
      <dgm:t>
        <a:bodyPr/>
        <a:lstStyle/>
        <a:p>
          <a:r>
            <a:rPr lang="en-US" sz="2000" dirty="0" err="1"/>
            <a:t>逻辑思维</a:t>
          </a:r>
          <a:endParaRPr lang="en-US" sz="2000" dirty="0"/>
        </a:p>
      </dgm:t>
    </dgm:pt>
    <dgm:pt modelId="{79569A8C-1BB1-D149-8470-DE2CF2AADECB}" type="parTrans" cxnId="{FD2D3ADA-A15E-534A-935B-24B76681214A}">
      <dgm:prSet/>
      <dgm:spPr/>
      <dgm:t>
        <a:bodyPr/>
        <a:lstStyle/>
        <a:p>
          <a:endParaRPr lang="en-US" sz="3200"/>
        </a:p>
      </dgm:t>
    </dgm:pt>
    <dgm:pt modelId="{7E59F455-46AE-5C42-9EBE-776374E11ED3}" type="sibTrans" cxnId="{FD2D3ADA-A15E-534A-935B-24B76681214A}">
      <dgm:prSet/>
      <dgm:spPr/>
      <dgm:t>
        <a:bodyPr/>
        <a:lstStyle/>
        <a:p>
          <a:endParaRPr lang="en-US" sz="3200"/>
        </a:p>
      </dgm:t>
    </dgm:pt>
    <dgm:pt modelId="{F8977F6D-78D1-9F42-AF77-3ECA4C29FA1B}" type="pres">
      <dgm:prSet presAssocID="{6C584157-9D59-0D4C-8AB5-BE13A639398D}" presName="Name0" presStyleCnt="0">
        <dgm:presLayoutVars>
          <dgm:chMax val="1"/>
          <dgm:chPref val="1"/>
        </dgm:presLayoutVars>
      </dgm:prSet>
      <dgm:spPr/>
    </dgm:pt>
    <dgm:pt modelId="{70B42745-B6B2-314E-85BF-043334C37D80}" type="pres">
      <dgm:prSet presAssocID="{5315913B-A356-2845-A3B2-EF03B156B2AD}" presName="Parent" presStyleLbl="node0" presStyleIdx="0" presStyleCnt="1">
        <dgm:presLayoutVars>
          <dgm:chMax val="5"/>
          <dgm:chPref val="5"/>
        </dgm:presLayoutVars>
      </dgm:prSet>
      <dgm:spPr/>
    </dgm:pt>
    <dgm:pt modelId="{2656204E-2C4D-9849-971E-8A8A603EE83B}" type="pres">
      <dgm:prSet presAssocID="{5315913B-A356-2845-A3B2-EF03B156B2AD}" presName="Accent1" presStyleLbl="node1" presStyleIdx="0" presStyleCnt="15"/>
      <dgm:spPr/>
    </dgm:pt>
    <dgm:pt modelId="{AA6D2269-42B8-5140-BBEB-5896DAB0A498}" type="pres">
      <dgm:prSet presAssocID="{5315913B-A356-2845-A3B2-EF03B156B2AD}" presName="Accent2" presStyleLbl="node1" presStyleIdx="1" presStyleCnt="15"/>
      <dgm:spPr/>
    </dgm:pt>
    <dgm:pt modelId="{C352F533-CA6E-104A-9ABC-59A07CEA188A}" type="pres">
      <dgm:prSet presAssocID="{5315913B-A356-2845-A3B2-EF03B156B2AD}" presName="Accent3" presStyleLbl="node1" presStyleIdx="2" presStyleCnt="15"/>
      <dgm:spPr/>
    </dgm:pt>
    <dgm:pt modelId="{28E3024C-CEC9-FE44-9D9A-8067BB3931A6}" type="pres">
      <dgm:prSet presAssocID="{5315913B-A356-2845-A3B2-EF03B156B2AD}" presName="Accent4" presStyleLbl="node1" presStyleIdx="3" presStyleCnt="15"/>
      <dgm:spPr/>
    </dgm:pt>
    <dgm:pt modelId="{504955FA-5618-3F48-9D23-4EC7E4C26DF6}" type="pres">
      <dgm:prSet presAssocID="{5315913B-A356-2845-A3B2-EF03B156B2AD}" presName="Accent5" presStyleLbl="node1" presStyleIdx="4" presStyleCnt="15"/>
      <dgm:spPr/>
    </dgm:pt>
    <dgm:pt modelId="{50153C5A-E7C1-A844-BBAC-9E237846EA38}" type="pres">
      <dgm:prSet presAssocID="{5315913B-A356-2845-A3B2-EF03B156B2AD}" presName="Accent6" presStyleLbl="node1" presStyleIdx="5" presStyleCnt="15"/>
      <dgm:spPr/>
    </dgm:pt>
    <dgm:pt modelId="{16A8AADB-A658-7742-83E9-738C56066921}" type="pres">
      <dgm:prSet presAssocID="{851B58DF-7170-3A43-B171-BFD659D79285}" presName="Child1" presStyleLbl="node1" presStyleIdx="6" presStyleCnt="15" custScaleX="230255" custScaleY="192715" custLinFactNeighborX="6101" custLinFactNeighborY="-66153">
        <dgm:presLayoutVars>
          <dgm:chMax val="0"/>
          <dgm:chPref val="0"/>
        </dgm:presLayoutVars>
      </dgm:prSet>
      <dgm:spPr/>
    </dgm:pt>
    <dgm:pt modelId="{B8199D7F-5A02-7344-9A99-87C359F6E36F}" type="pres">
      <dgm:prSet presAssocID="{851B58DF-7170-3A43-B171-BFD659D79285}" presName="Accent7" presStyleCnt="0"/>
      <dgm:spPr/>
    </dgm:pt>
    <dgm:pt modelId="{C8847A2A-F73B-D44F-BDAF-93DE103767C1}" type="pres">
      <dgm:prSet presAssocID="{851B58DF-7170-3A43-B171-BFD659D79285}" presName="AccentHold1" presStyleLbl="node1" presStyleIdx="7" presStyleCnt="15"/>
      <dgm:spPr/>
    </dgm:pt>
    <dgm:pt modelId="{42ECABD3-9578-AB4F-BDED-68A28A817FF2}" type="pres">
      <dgm:prSet presAssocID="{851B58DF-7170-3A43-B171-BFD659D79285}" presName="Accent8" presStyleCnt="0"/>
      <dgm:spPr/>
    </dgm:pt>
    <dgm:pt modelId="{B1A76D2E-50DF-8E4B-8A43-F731E42B2804}" type="pres">
      <dgm:prSet presAssocID="{851B58DF-7170-3A43-B171-BFD659D79285}" presName="AccentHold2" presStyleLbl="node1" presStyleIdx="8" presStyleCnt="15"/>
      <dgm:spPr/>
    </dgm:pt>
    <dgm:pt modelId="{46209688-9573-2E4A-8793-558AE2D4A8EB}" type="pres">
      <dgm:prSet presAssocID="{FF0CA39C-F212-C247-8A5D-59C0ACBFD51C}" presName="Child2" presStyleLbl="node1" presStyleIdx="9" presStyleCnt="15" custScaleX="144441" custScaleY="122909">
        <dgm:presLayoutVars>
          <dgm:chMax val="0"/>
          <dgm:chPref val="0"/>
        </dgm:presLayoutVars>
      </dgm:prSet>
      <dgm:spPr/>
    </dgm:pt>
    <dgm:pt modelId="{56C59DA4-A0DC-BB4D-88CF-A87211D02C32}" type="pres">
      <dgm:prSet presAssocID="{FF0CA39C-F212-C247-8A5D-59C0ACBFD51C}" presName="Accent9" presStyleCnt="0"/>
      <dgm:spPr/>
    </dgm:pt>
    <dgm:pt modelId="{868ECED2-FA6B-F847-8847-C33D29275260}" type="pres">
      <dgm:prSet presAssocID="{FF0CA39C-F212-C247-8A5D-59C0ACBFD51C}" presName="AccentHold1" presStyleLbl="node1" presStyleIdx="10" presStyleCnt="15"/>
      <dgm:spPr/>
    </dgm:pt>
    <dgm:pt modelId="{A7B9FD9C-78DB-2F41-81B3-401C122FE268}" type="pres">
      <dgm:prSet presAssocID="{FF0CA39C-F212-C247-8A5D-59C0ACBFD51C}" presName="Accent10" presStyleCnt="0"/>
      <dgm:spPr/>
    </dgm:pt>
    <dgm:pt modelId="{BB0B12EF-949F-2645-AAC4-907BDE2F9637}" type="pres">
      <dgm:prSet presAssocID="{FF0CA39C-F212-C247-8A5D-59C0ACBFD51C}" presName="AccentHold2" presStyleLbl="node1" presStyleIdx="11" presStyleCnt="15"/>
      <dgm:spPr/>
    </dgm:pt>
    <dgm:pt modelId="{A0A77671-A688-624B-B66E-695573D1429D}" type="pres">
      <dgm:prSet presAssocID="{FF0CA39C-F212-C247-8A5D-59C0ACBFD51C}" presName="Accent11" presStyleCnt="0"/>
      <dgm:spPr/>
    </dgm:pt>
    <dgm:pt modelId="{2E51B545-23C1-B241-BCC1-D294C42ACD64}" type="pres">
      <dgm:prSet presAssocID="{FF0CA39C-F212-C247-8A5D-59C0ACBFD51C}" presName="AccentHold3" presStyleLbl="node1" presStyleIdx="12" presStyleCnt="15"/>
      <dgm:spPr/>
    </dgm:pt>
    <dgm:pt modelId="{B0C5ADDC-7F75-DC4E-827E-3E255347D2F1}" type="pres">
      <dgm:prSet presAssocID="{36CF749C-6D7C-DC48-B383-5D0FDABB2B62}" presName="Child3" presStyleLbl="node1" presStyleIdx="13" presStyleCnt="15" custScaleX="177080" custScaleY="166397" custLinFactX="-8638" custLinFactNeighborX="-100000" custLinFactNeighborY="4577">
        <dgm:presLayoutVars>
          <dgm:chMax val="0"/>
          <dgm:chPref val="0"/>
        </dgm:presLayoutVars>
      </dgm:prSet>
      <dgm:spPr/>
    </dgm:pt>
    <dgm:pt modelId="{5754212E-3D7E-0C4D-8E4F-843F99F3E557}" type="pres">
      <dgm:prSet presAssocID="{36CF749C-6D7C-DC48-B383-5D0FDABB2B62}" presName="Accent12" presStyleCnt="0"/>
      <dgm:spPr/>
    </dgm:pt>
    <dgm:pt modelId="{151EA928-F728-8B4E-9D3D-34CD3403CA16}" type="pres">
      <dgm:prSet presAssocID="{36CF749C-6D7C-DC48-B383-5D0FDABB2B62}" presName="AccentHold1" presStyleLbl="node1" presStyleIdx="14" presStyleCnt="15"/>
      <dgm:spPr/>
    </dgm:pt>
  </dgm:ptLst>
  <dgm:cxnLst>
    <dgm:cxn modelId="{AA9C9000-38AF-BF4B-9FEF-980E8B02CFDA}" type="presOf" srcId="{851B58DF-7170-3A43-B171-BFD659D79285}" destId="{16A8AADB-A658-7742-83E9-738C56066921}" srcOrd="0" destOrd="0" presId="urn:microsoft.com/office/officeart/2009/3/layout/CircleRelationship"/>
    <dgm:cxn modelId="{73166504-0BCC-B045-882B-6A70AF97F56F}" srcId="{5315913B-A356-2845-A3B2-EF03B156B2AD}" destId="{851B58DF-7170-3A43-B171-BFD659D79285}" srcOrd="0" destOrd="0" parTransId="{CE8BC7E4-BCC0-D246-8D93-A1F157D5BC20}" sibTransId="{C7E9ECDB-D6DB-8244-937B-EDEE72030847}"/>
    <dgm:cxn modelId="{61B5E856-245D-6242-ADFC-26DEEC97DD45}" srcId="{5315913B-A356-2845-A3B2-EF03B156B2AD}" destId="{FF0CA39C-F212-C247-8A5D-59C0ACBFD51C}" srcOrd="1" destOrd="0" parTransId="{2184B67C-D413-C845-A3AA-DFF715E6AAFB}" sibTransId="{DB246AB5-FBA5-B84D-810A-BA8F1C3A90FB}"/>
    <dgm:cxn modelId="{FD52E164-67E8-FF4D-82E8-1150653A5742}" type="presOf" srcId="{FF0CA39C-F212-C247-8A5D-59C0ACBFD51C}" destId="{46209688-9573-2E4A-8793-558AE2D4A8EB}" srcOrd="0" destOrd="0" presId="urn:microsoft.com/office/officeart/2009/3/layout/CircleRelationship"/>
    <dgm:cxn modelId="{03E30BB7-3567-2F48-8568-6A448C8DD8D7}" type="presOf" srcId="{6C584157-9D59-0D4C-8AB5-BE13A639398D}" destId="{F8977F6D-78D1-9F42-AF77-3ECA4C29FA1B}" srcOrd="0" destOrd="0" presId="urn:microsoft.com/office/officeart/2009/3/layout/CircleRelationship"/>
    <dgm:cxn modelId="{DFCBCED0-5662-5E49-BAF9-D4C8DF96A147}" srcId="{6C584157-9D59-0D4C-8AB5-BE13A639398D}" destId="{5315913B-A356-2845-A3B2-EF03B156B2AD}" srcOrd="0" destOrd="0" parTransId="{5E56D983-D84E-1645-BFF1-E890076AF657}" sibTransId="{20F1F2C1-89E7-5E41-BEAE-543A6DB774D0}"/>
    <dgm:cxn modelId="{FD2D3ADA-A15E-534A-935B-24B76681214A}" srcId="{5315913B-A356-2845-A3B2-EF03B156B2AD}" destId="{36CF749C-6D7C-DC48-B383-5D0FDABB2B62}" srcOrd="2" destOrd="0" parTransId="{79569A8C-1BB1-D149-8470-DE2CF2AADECB}" sibTransId="{7E59F455-46AE-5C42-9EBE-776374E11ED3}"/>
    <dgm:cxn modelId="{22EC9FE5-CBFE-7A49-AE78-D6A6121C3986}" type="presOf" srcId="{36CF749C-6D7C-DC48-B383-5D0FDABB2B62}" destId="{B0C5ADDC-7F75-DC4E-827E-3E255347D2F1}" srcOrd="0" destOrd="0" presId="urn:microsoft.com/office/officeart/2009/3/layout/CircleRelationship"/>
    <dgm:cxn modelId="{265DA6F8-D084-3042-A51F-1BA65DB06A39}" type="presOf" srcId="{5315913B-A356-2845-A3B2-EF03B156B2AD}" destId="{70B42745-B6B2-314E-85BF-043334C37D80}" srcOrd="0" destOrd="0" presId="urn:microsoft.com/office/officeart/2009/3/layout/CircleRelationship"/>
    <dgm:cxn modelId="{6BD12B11-F928-2041-A61F-0FC791F26C57}" type="presParOf" srcId="{F8977F6D-78D1-9F42-AF77-3ECA4C29FA1B}" destId="{70B42745-B6B2-314E-85BF-043334C37D80}" srcOrd="0" destOrd="0" presId="urn:microsoft.com/office/officeart/2009/3/layout/CircleRelationship"/>
    <dgm:cxn modelId="{426C354A-38AB-FF49-A3F0-6FDFDCBCCECA}" type="presParOf" srcId="{F8977F6D-78D1-9F42-AF77-3ECA4C29FA1B}" destId="{2656204E-2C4D-9849-971E-8A8A603EE83B}" srcOrd="1" destOrd="0" presId="urn:microsoft.com/office/officeart/2009/3/layout/CircleRelationship"/>
    <dgm:cxn modelId="{248867F0-51A6-BD4C-AD05-281E3F89A68A}" type="presParOf" srcId="{F8977F6D-78D1-9F42-AF77-3ECA4C29FA1B}" destId="{AA6D2269-42B8-5140-BBEB-5896DAB0A498}" srcOrd="2" destOrd="0" presId="urn:microsoft.com/office/officeart/2009/3/layout/CircleRelationship"/>
    <dgm:cxn modelId="{A9012E16-CB2D-7944-8273-26EA4AF2335B}" type="presParOf" srcId="{F8977F6D-78D1-9F42-AF77-3ECA4C29FA1B}" destId="{C352F533-CA6E-104A-9ABC-59A07CEA188A}" srcOrd="3" destOrd="0" presId="urn:microsoft.com/office/officeart/2009/3/layout/CircleRelationship"/>
    <dgm:cxn modelId="{E1EE4C97-3BCF-1A40-A51E-12638EB1065D}" type="presParOf" srcId="{F8977F6D-78D1-9F42-AF77-3ECA4C29FA1B}" destId="{28E3024C-CEC9-FE44-9D9A-8067BB3931A6}" srcOrd="4" destOrd="0" presId="urn:microsoft.com/office/officeart/2009/3/layout/CircleRelationship"/>
    <dgm:cxn modelId="{C40329C4-4FDB-1A4E-BB98-F2513EE7CE0F}" type="presParOf" srcId="{F8977F6D-78D1-9F42-AF77-3ECA4C29FA1B}" destId="{504955FA-5618-3F48-9D23-4EC7E4C26DF6}" srcOrd="5" destOrd="0" presId="urn:microsoft.com/office/officeart/2009/3/layout/CircleRelationship"/>
    <dgm:cxn modelId="{F7DB6334-9E28-144B-8F47-748163FBC972}" type="presParOf" srcId="{F8977F6D-78D1-9F42-AF77-3ECA4C29FA1B}" destId="{50153C5A-E7C1-A844-BBAC-9E237846EA38}" srcOrd="6" destOrd="0" presId="urn:microsoft.com/office/officeart/2009/3/layout/CircleRelationship"/>
    <dgm:cxn modelId="{A7B28E0A-5A17-9E49-921B-4DB7A4AA9D87}" type="presParOf" srcId="{F8977F6D-78D1-9F42-AF77-3ECA4C29FA1B}" destId="{16A8AADB-A658-7742-83E9-738C56066921}" srcOrd="7" destOrd="0" presId="urn:microsoft.com/office/officeart/2009/3/layout/CircleRelationship"/>
    <dgm:cxn modelId="{5A07E005-0533-FA4F-9901-E19B08AE2265}" type="presParOf" srcId="{F8977F6D-78D1-9F42-AF77-3ECA4C29FA1B}" destId="{B8199D7F-5A02-7344-9A99-87C359F6E36F}" srcOrd="8" destOrd="0" presId="urn:microsoft.com/office/officeart/2009/3/layout/CircleRelationship"/>
    <dgm:cxn modelId="{7AD7CCD7-D044-BA4F-9D22-CC4A03771742}" type="presParOf" srcId="{B8199D7F-5A02-7344-9A99-87C359F6E36F}" destId="{C8847A2A-F73B-D44F-BDAF-93DE103767C1}" srcOrd="0" destOrd="0" presId="urn:microsoft.com/office/officeart/2009/3/layout/CircleRelationship"/>
    <dgm:cxn modelId="{7D470E9B-70CC-C24F-9697-FE945D5BC44A}" type="presParOf" srcId="{F8977F6D-78D1-9F42-AF77-3ECA4C29FA1B}" destId="{42ECABD3-9578-AB4F-BDED-68A28A817FF2}" srcOrd="9" destOrd="0" presId="urn:microsoft.com/office/officeart/2009/3/layout/CircleRelationship"/>
    <dgm:cxn modelId="{E3D9AE0C-2F47-2B4B-9E0A-59C463E89040}" type="presParOf" srcId="{42ECABD3-9578-AB4F-BDED-68A28A817FF2}" destId="{B1A76D2E-50DF-8E4B-8A43-F731E42B2804}" srcOrd="0" destOrd="0" presId="urn:microsoft.com/office/officeart/2009/3/layout/CircleRelationship"/>
    <dgm:cxn modelId="{75640F6F-6FFA-FA48-8FC4-B51101EFC7B4}" type="presParOf" srcId="{F8977F6D-78D1-9F42-AF77-3ECA4C29FA1B}" destId="{46209688-9573-2E4A-8793-558AE2D4A8EB}" srcOrd="10" destOrd="0" presId="urn:microsoft.com/office/officeart/2009/3/layout/CircleRelationship"/>
    <dgm:cxn modelId="{B942810B-7243-F440-852E-F0826711E442}" type="presParOf" srcId="{F8977F6D-78D1-9F42-AF77-3ECA4C29FA1B}" destId="{56C59DA4-A0DC-BB4D-88CF-A87211D02C32}" srcOrd="11" destOrd="0" presId="urn:microsoft.com/office/officeart/2009/3/layout/CircleRelationship"/>
    <dgm:cxn modelId="{4007CF06-0B69-E04D-B8A8-DFA1F07E80D2}" type="presParOf" srcId="{56C59DA4-A0DC-BB4D-88CF-A87211D02C32}" destId="{868ECED2-FA6B-F847-8847-C33D29275260}" srcOrd="0" destOrd="0" presId="urn:microsoft.com/office/officeart/2009/3/layout/CircleRelationship"/>
    <dgm:cxn modelId="{72BC81F1-A6F5-B649-8A45-5BD22DA63D40}" type="presParOf" srcId="{F8977F6D-78D1-9F42-AF77-3ECA4C29FA1B}" destId="{A7B9FD9C-78DB-2F41-81B3-401C122FE268}" srcOrd="12" destOrd="0" presId="urn:microsoft.com/office/officeart/2009/3/layout/CircleRelationship"/>
    <dgm:cxn modelId="{3314CE98-2F69-F948-BAEA-ACD68E82CB69}" type="presParOf" srcId="{A7B9FD9C-78DB-2F41-81B3-401C122FE268}" destId="{BB0B12EF-949F-2645-AAC4-907BDE2F9637}" srcOrd="0" destOrd="0" presId="urn:microsoft.com/office/officeart/2009/3/layout/CircleRelationship"/>
    <dgm:cxn modelId="{93B4FF41-8622-DB4C-B283-10B07C345582}" type="presParOf" srcId="{F8977F6D-78D1-9F42-AF77-3ECA4C29FA1B}" destId="{A0A77671-A688-624B-B66E-695573D1429D}" srcOrd="13" destOrd="0" presId="urn:microsoft.com/office/officeart/2009/3/layout/CircleRelationship"/>
    <dgm:cxn modelId="{DFD43C6A-0F0F-F247-ADD6-93E0C22AB92D}" type="presParOf" srcId="{A0A77671-A688-624B-B66E-695573D1429D}" destId="{2E51B545-23C1-B241-BCC1-D294C42ACD64}" srcOrd="0" destOrd="0" presId="urn:microsoft.com/office/officeart/2009/3/layout/CircleRelationship"/>
    <dgm:cxn modelId="{52B3C055-568D-1545-A0FC-88A2ACE61FF2}" type="presParOf" srcId="{F8977F6D-78D1-9F42-AF77-3ECA4C29FA1B}" destId="{B0C5ADDC-7F75-DC4E-827E-3E255347D2F1}" srcOrd="14" destOrd="0" presId="urn:microsoft.com/office/officeart/2009/3/layout/CircleRelationship"/>
    <dgm:cxn modelId="{1853AEDE-86F0-A842-8E00-AFFFAD960E99}" type="presParOf" srcId="{F8977F6D-78D1-9F42-AF77-3ECA4C29FA1B}" destId="{5754212E-3D7E-0C4D-8E4F-843F99F3E557}" srcOrd="15" destOrd="0" presId="urn:microsoft.com/office/officeart/2009/3/layout/CircleRelationship"/>
    <dgm:cxn modelId="{CD70037C-CC19-2C48-9794-605BC1199FDC}" type="presParOf" srcId="{5754212E-3D7E-0C4D-8E4F-843F99F3E557}" destId="{151EA928-F728-8B4E-9D3D-34CD3403CA16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584157-9D59-0D4C-8AB5-BE13A639398D}" type="doc">
      <dgm:prSet loTypeId="urn:microsoft.com/office/officeart/2009/3/layout/CircleRelationship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315913B-A356-2845-A3B2-EF03B156B2AD}">
      <dgm:prSet phldrT="[Text]" custT="1"/>
      <dgm:spPr/>
      <dgm:t>
        <a:bodyPr/>
        <a:lstStyle/>
        <a:p>
          <a:r>
            <a:rPr lang="en-US" sz="2000" dirty="0" err="1"/>
            <a:t>写代码</a:t>
          </a:r>
          <a:endParaRPr lang="en-US" sz="2000" dirty="0"/>
        </a:p>
      </dgm:t>
    </dgm:pt>
    <dgm:pt modelId="{5E56D983-D84E-1645-BFF1-E890076AF657}" type="parTrans" cxnId="{DFCBCED0-5662-5E49-BAF9-D4C8DF96A147}">
      <dgm:prSet/>
      <dgm:spPr/>
      <dgm:t>
        <a:bodyPr/>
        <a:lstStyle/>
        <a:p>
          <a:endParaRPr lang="en-US" sz="3200"/>
        </a:p>
      </dgm:t>
    </dgm:pt>
    <dgm:pt modelId="{20F1F2C1-89E7-5E41-BEAE-543A6DB774D0}" type="sibTrans" cxnId="{DFCBCED0-5662-5E49-BAF9-D4C8DF96A147}">
      <dgm:prSet/>
      <dgm:spPr/>
      <dgm:t>
        <a:bodyPr/>
        <a:lstStyle/>
        <a:p>
          <a:endParaRPr lang="en-US" sz="3200"/>
        </a:p>
      </dgm:t>
    </dgm:pt>
    <dgm:pt modelId="{851B58DF-7170-3A43-B171-BFD659D79285}">
      <dgm:prSet phldrT="[Text]" custT="1"/>
      <dgm:spPr/>
      <dgm:t>
        <a:bodyPr/>
        <a:lstStyle/>
        <a:p>
          <a:r>
            <a:rPr lang="en-US" sz="2000" dirty="0" err="1"/>
            <a:t>沟通能力</a:t>
          </a:r>
          <a:endParaRPr lang="en-US" sz="2000" dirty="0"/>
        </a:p>
      </dgm:t>
    </dgm:pt>
    <dgm:pt modelId="{CE8BC7E4-BCC0-D246-8D93-A1F157D5BC20}" type="parTrans" cxnId="{73166504-0BCC-B045-882B-6A70AF97F56F}">
      <dgm:prSet/>
      <dgm:spPr/>
      <dgm:t>
        <a:bodyPr/>
        <a:lstStyle/>
        <a:p>
          <a:endParaRPr lang="en-US" sz="3200"/>
        </a:p>
      </dgm:t>
    </dgm:pt>
    <dgm:pt modelId="{C7E9ECDB-D6DB-8244-937B-EDEE72030847}" type="sibTrans" cxnId="{73166504-0BCC-B045-882B-6A70AF97F56F}">
      <dgm:prSet/>
      <dgm:spPr/>
      <dgm:t>
        <a:bodyPr/>
        <a:lstStyle/>
        <a:p>
          <a:endParaRPr lang="en-US" sz="3200"/>
        </a:p>
      </dgm:t>
    </dgm:pt>
    <dgm:pt modelId="{FF0CA39C-F212-C247-8A5D-59C0ACBFD51C}">
      <dgm:prSet phldrT="[Text]" custT="1"/>
      <dgm:spPr/>
      <dgm:t>
        <a:bodyPr/>
        <a:lstStyle/>
        <a:p>
          <a:r>
            <a:rPr lang="en-US" sz="2000" dirty="0" err="1"/>
            <a:t>分析力</a:t>
          </a:r>
          <a:endParaRPr lang="en-US" sz="2000" dirty="0"/>
        </a:p>
      </dgm:t>
    </dgm:pt>
    <dgm:pt modelId="{2184B67C-D413-C845-A3AA-DFF715E6AAFB}" type="parTrans" cxnId="{61B5E856-245D-6242-ADFC-26DEEC97DD45}">
      <dgm:prSet/>
      <dgm:spPr/>
      <dgm:t>
        <a:bodyPr/>
        <a:lstStyle/>
        <a:p>
          <a:endParaRPr lang="en-US" sz="3200"/>
        </a:p>
      </dgm:t>
    </dgm:pt>
    <dgm:pt modelId="{DB246AB5-FBA5-B84D-810A-BA8F1C3A90FB}" type="sibTrans" cxnId="{61B5E856-245D-6242-ADFC-26DEEC97DD45}">
      <dgm:prSet/>
      <dgm:spPr/>
      <dgm:t>
        <a:bodyPr/>
        <a:lstStyle/>
        <a:p>
          <a:endParaRPr lang="en-US" sz="3200"/>
        </a:p>
      </dgm:t>
    </dgm:pt>
    <dgm:pt modelId="{36CF749C-6D7C-DC48-B383-5D0FDABB2B62}">
      <dgm:prSet custT="1"/>
      <dgm:spPr/>
      <dgm:t>
        <a:bodyPr/>
        <a:lstStyle/>
        <a:p>
          <a:r>
            <a:rPr lang="en-US" sz="2000" dirty="0" err="1"/>
            <a:t>逻辑思维</a:t>
          </a:r>
          <a:endParaRPr lang="en-US" sz="2000" dirty="0"/>
        </a:p>
      </dgm:t>
    </dgm:pt>
    <dgm:pt modelId="{79569A8C-1BB1-D149-8470-DE2CF2AADECB}" type="parTrans" cxnId="{FD2D3ADA-A15E-534A-935B-24B76681214A}">
      <dgm:prSet/>
      <dgm:spPr/>
      <dgm:t>
        <a:bodyPr/>
        <a:lstStyle/>
        <a:p>
          <a:endParaRPr lang="en-US" sz="3200"/>
        </a:p>
      </dgm:t>
    </dgm:pt>
    <dgm:pt modelId="{7E59F455-46AE-5C42-9EBE-776374E11ED3}" type="sibTrans" cxnId="{FD2D3ADA-A15E-534A-935B-24B76681214A}">
      <dgm:prSet/>
      <dgm:spPr/>
      <dgm:t>
        <a:bodyPr/>
        <a:lstStyle/>
        <a:p>
          <a:endParaRPr lang="en-US" sz="3200"/>
        </a:p>
      </dgm:t>
    </dgm:pt>
    <dgm:pt modelId="{F8977F6D-78D1-9F42-AF77-3ECA4C29FA1B}" type="pres">
      <dgm:prSet presAssocID="{6C584157-9D59-0D4C-8AB5-BE13A639398D}" presName="Name0" presStyleCnt="0">
        <dgm:presLayoutVars>
          <dgm:chMax val="1"/>
          <dgm:chPref val="1"/>
        </dgm:presLayoutVars>
      </dgm:prSet>
      <dgm:spPr/>
    </dgm:pt>
    <dgm:pt modelId="{70B42745-B6B2-314E-85BF-043334C37D80}" type="pres">
      <dgm:prSet presAssocID="{5315913B-A356-2845-A3B2-EF03B156B2AD}" presName="Parent" presStyleLbl="node0" presStyleIdx="0" presStyleCnt="1">
        <dgm:presLayoutVars>
          <dgm:chMax val="5"/>
          <dgm:chPref val="5"/>
        </dgm:presLayoutVars>
      </dgm:prSet>
      <dgm:spPr/>
    </dgm:pt>
    <dgm:pt modelId="{2656204E-2C4D-9849-971E-8A8A603EE83B}" type="pres">
      <dgm:prSet presAssocID="{5315913B-A356-2845-A3B2-EF03B156B2AD}" presName="Accent1" presStyleLbl="node1" presStyleIdx="0" presStyleCnt="15"/>
      <dgm:spPr/>
    </dgm:pt>
    <dgm:pt modelId="{AA6D2269-42B8-5140-BBEB-5896DAB0A498}" type="pres">
      <dgm:prSet presAssocID="{5315913B-A356-2845-A3B2-EF03B156B2AD}" presName="Accent2" presStyleLbl="node1" presStyleIdx="1" presStyleCnt="15"/>
      <dgm:spPr/>
    </dgm:pt>
    <dgm:pt modelId="{C352F533-CA6E-104A-9ABC-59A07CEA188A}" type="pres">
      <dgm:prSet presAssocID="{5315913B-A356-2845-A3B2-EF03B156B2AD}" presName="Accent3" presStyleLbl="node1" presStyleIdx="2" presStyleCnt="15"/>
      <dgm:spPr/>
    </dgm:pt>
    <dgm:pt modelId="{28E3024C-CEC9-FE44-9D9A-8067BB3931A6}" type="pres">
      <dgm:prSet presAssocID="{5315913B-A356-2845-A3B2-EF03B156B2AD}" presName="Accent4" presStyleLbl="node1" presStyleIdx="3" presStyleCnt="15"/>
      <dgm:spPr/>
    </dgm:pt>
    <dgm:pt modelId="{504955FA-5618-3F48-9D23-4EC7E4C26DF6}" type="pres">
      <dgm:prSet presAssocID="{5315913B-A356-2845-A3B2-EF03B156B2AD}" presName="Accent5" presStyleLbl="node1" presStyleIdx="4" presStyleCnt="15"/>
      <dgm:spPr/>
    </dgm:pt>
    <dgm:pt modelId="{50153C5A-E7C1-A844-BBAC-9E237846EA38}" type="pres">
      <dgm:prSet presAssocID="{5315913B-A356-2845-A3B2-EF03B156B2AD}" presName="Accent6" presStyleLbl="node1" presStyleIdx="5" presStyleCnt="15"/>
      <dgm:spPr/>
    </dgm:pt>
    <dgm:pt modelId="{16A8AADB-A658-7742-83E9-738C56066921}" type="pres">
      <dgm:prSet presAssocID="{851B58DF-7170-3A43-B171-BFD659D79285}" presName="Child1" presStyleLbl="node1" presStyleIdx="6" presStyleCnt="15" custScaleX="230255" custScaleY="192715" custLinFactNeighborX="6101" custLinFactNeighborY="-66153">
        <dgm:presLayoutVars>
          <dgm:chMax val="0"/>
          <dgm:chPref val="0"/>
        </dgm:presLayoutVars>
      </dgm:prSet>
      <dgm:spPr/>
    </dgm:pt>
    <dgm:pt modelId="{B8199D7F-5A02-7344-9A99-87C359F6E36F}" type="pres">
      <dgm:prSet presAssocID="{851B58DF-7170-3A43-B171-BFD659D79285}" presName="Accent7" presStyleCnt="0"/>
      <dgm:spPr/>
    </dgm:pt>
    <dgm:pt modelId="{C8847A2A-F73B-D44F-BDAF-93DE103767C1}" type="pres">
      <dgm:prSet presAssocID="{851B58DF-7170-3A43-B171-BFD659D79285}" presName="AccentHold1" presStyleLbl="node1" presStyleIdx="7" presStyleCnt="15"/>
      <dgm:spPr/>
    </dgm:pt>
    <dgm:pt modelId="{42ECABD3-9578-AB4F-BDED-68A28A817FF2}" type="pres">
      <dgm:prSet presAssocID="{851B58DF-7170-3A43-B171-BFD659D79285}" presName="Accent8" presStyleCnt="0"/>
      <dgm:spPr/>
    </dgm:pt>
    <dgm:pt modelId="{B1A76D2E-50DF-8E4B-8A43-F731E42B2804}" type="pres">
      <dgm:prSet presAssocID="{851B58DF-7170-3A43-B171-BFD659D79285}" presName="AccentHold2" presStyleLbl="node1" presStyleIdx="8" presStyleCnt="15"/>
      <dgm:spPr/>
    </dgm:pt>
    <dgm:pt modelId="{46209688-9573-2E4A-8793-558AE2D4A8EB}" type="pres">
      <dgm:prSet presAssocID="{FF0CA39C-F212-C247-8A5D-59C0ACBFD51C}" presName="Child2" presStyleLbl="node1" presStyleIdx="9" presStyleCnt="15" custScaleX="144441" custScaleY="122909">
        <dgm:presLayoutVars>
          <dgm:chMax val="0"/>
          <dgm:chPref val="0"/>
        </dgm:presLayoutVars>
      </dgm:prSet>
      <dgm:spPr/>
    </dgm:pt>
    <dgm:pt modelId="{56C59DA4-A0DC-BB4D-88CF-A87211D02C32}" type="pres">
      <dgm:prSet presAssocID="{FF0CA39C-F212-C247-8A5D-59C0ACBFD51C}" presName="Accent9" presStyleCnt="0"/>
      <dgm:spPr/>
    </dgm:pt>
    <dgm:pt modelId="{868ECED2-FA6B-F847-8847-C33D29275260}" type="pres">
      <dgm:prSet presAssocID="{FF0CA39C-F212-C247-8A5D-59C0ACBFD51C}" presName="AccentHold1" presStyleLbl="node1" presStyleIdx="10" presStyleCnt="15"/>
      <dgm:spPr/>
    </dgm:pt>
    <dgm:pt modelId="{A7B9FD9C-78DB-2F41-81B3-401C122FE268}" type="pres">
      <dgm:prSet presAssocID="{FF0CA39C-F212-C247-8A5D-59C0ACBFD51C}" presName="Accent10" presStyleCnt="0"/>
      <dgm:spPr/>
    </dgm:pt>
    <dgm:pt modelId="{BB0B12EF-949F-2645-AAC4-907BDE2F9637}" type="pres">
      <dgm:prSet presAssocID="{FF0CA39C-F212-C247-8A5D-59C0ACBFD51C}" presName="AccentHold2" presStyleLbl="node1" presStyleIdx="11" presStyleCnt="15"/>
      <dgm:spPr/>
    </dgm:pt>
    <dgm:pt modelId="{A0A77671-A688-624B-B66E-695573D1429D}" type="pres">
      <dgm:prSet presAssocID="{FF0CA39C-F212-C247-8A5D-59C0ACBFD51C}" presName="Accent11" presStyleCnt="0"/>
      <dgm:spPr/>
    </dgm:pt>
    <dgm:pt modelId="{2E51B545-23C1-B241-BCC1-D294C42ACD64}" type="pres">
      <dgm:prSet presAssocID="{FF0CA39C-F212-C247-8A5D-59C0ACBFD51C}" presName="AccentHold3" presStyleLbl="node1" presStyleIdx="12" presStyleCnt="15"/>
      <dgm:spPr/>
    </dgm:pt>
    <dgm:pt modelId="{B0C5ADDC-7F75-DC4E-827E-3E255347D2F1}" type="pres">
      <dgm:prSet presAssocID="{36CF749C-6D7C-DC48-B383-5D0FDABB2B62}" presName="Child3" presStyleLbl="node1" presStyleIdx="13" presStyleCnt="15" custScaleX="177080" custScaleY="166397" custLinFactX="-8638" custLinFactNeighborX="-100000" custLinFactNeighborY="4577">
        <dgm:presLayoutVars>
          <dgm:chMax val="0"/>
          <dgm:chPref val="0"/>
        </dgm:presLayoutVars>
      </dgm:prSet>
      <dgm:spPr/>
    </dgm:pt>
    <dgm:pt modelId="{5754212E-3D7E-0C4D-8E4F-843F99F3E557}" type="pres">
      <dgm:prSet presAssocID="{36CF749C-6D7C-DC48-B383-5D0FDABB2B62}" presName="Accent12" presStyleCnt="0"/>
      <dgm:spPr/>
    </dgm:pt>
    <dgm:pt modelId="{151EA928-F728-8B4E-9D3D-34CD3403CA16}" type="pres">
      <dgm:prSet presAssocID="{36CF749C-6D7C-DC48-B383-5D0FDABB2B62}" presName="AccentHold1" presStyleLbl="node1" presStyleIdx="14" presStyleCnt="15"/>
      <dgm:spPr/>
    </dgm:pt>
  </dgm:ptLst>
  <dgm:cxnLst>
    <dgm:cxn modelId="{AA9C9000-38AF-BF4B-9FEF-980E8B02CFDA}" type="presOf" srcId="{851B58DF-7170-3A43-B171-BFD659D79285}" destId="{16A8AADB-A658-7742-83E9-738C56066921}" srcOrd="0" destOrd="0" presId="urn:microsoft.com/office/officeart/2009/3/layout/CircleRelationship"/>
    <dgm:cxn modelId="{73166504-0BCC-B045-882B-6A70AF97F56F}" srcId="{5315913B-A356-2845-A3B2-EF03B156B2AD}" destId="{851B58DF-7170-3A43-B171-BFD659D79285}" srcOrd="0" destOrd="0" parTransId="{CE8BC7E4-BCC0-D246-8D93-A1F157D5BC20}" sibTransId="{C7E9ECDB-D6DB-8244-937B-EDEE72030847}"/>
    <dgm:cxn modelId="{61B5E856-245D-6242-ADFC-26DEEC97DD45}" srcId="{5315913B-A356-2845-A3B2-EF03B156B2AD}" destId="{FF0CA39C-F212-C247-8A5D-59C0ACBFD51C}" srcOrd="1" destOrd="0" parTransId="{2184B67C-D413-C845-A3AA-DFF715E6AAFB}" sibTransId="{DB246AB5-FBA5-B84D-810A-BA8F1C3A90FB}"/>
    <dgm:cxn modelId="{FD52E164-67E8-FF4D-82E8-1150653A5742}" type="presOf" srcId="{FF0CA39C-F212-C247-8A5D-59C0ACBFD51C}" destId="{46209688-9573-2E4A-8793-558AE2D4A8EB}" srcOrd="0" destOrd="0" presId="urn:microsoft.com/office/officeart/2009/3/layout/CircleRelationship"/>
    <dgm:cxn modelId="{03E30BB7-3567-2F48-8568-6A448C8DD8D7}" type="presOf" srcId="{6C584157-9D59-0D4C-8AB5-BE13A639398D}" destId="{F8977F6D-78D1-9F42-AF77-3ECA4C29FA1B}" srcOrd="0" destOrd="0" presId="urn:microsoft.com/office/officeart/2009/3/layout/CircleRelationship"/>
    <dgm:cxn modelId="{DFCBCED0-5662-5E49-BAF9-D4C8DF96A147}" srcId="{6C584157-9D59-0D4C-8AB5-BE13A639398D}" destId="{5315913B-A356-2845-A3B2-EF03B156B2AD}" srcOrd="0" destOrd="0" parTransId="{5E56D983-D84E-1645-BFF1-E890076AF657}" sibTransId="{20F1F2C1-89E7-5E41-BEAE-543A6DB774D0}"/>
    <dgm:cxn modelId="{FD2D3ADA-A15E-534A-935B-24B76681214A}" srcId="{5315913B-A356-2845-A3B2-EF03B156B2AD}" destId="{36CF749C-6D7C-DC48-B383-5D0FDABB2B62}" srcOrd="2" destOrd="0" parTransId="{79569A8C-1BB1-D149-8470-DE2CF2AADECB}" sibTransId="{7E59F455-46AE-5C42-9EBE-776374E11ED3}"/>
    <dgm:cxn modelId="{22EC9FE5-CBFE-7A49-AE78-D6A6121C3986}" type="presOf" srcId="{36CF749C-6D7C-DC48-B383-5D0FDABB2B62}" destId="{B0C5ADDC-7F75-DC4E-827E-3E255347D2F1}" srcOrd="0" destOrd="0" presId="urn:microsoft.com/office/officeart/2009/3/layout/CircleRelationship"/>
    <dgm:cxn modelId="{265DA6F8-D084-3042-A51F-1BA65DB06A39}" type="presOf" srcId="{5315913B-A356-2845-A3B2-EF03B156B2AD}" destId="{70B42745-B6B2-314E-85BF-043334C37D80}" srcOrd="0" destOrd="0" presId="urn:microsoft.com/office/officeart/2009/3/layout/CircleRelationship"/>
    <dgm:cxn modelId="{6BD12B11-F928-2041-A61F-0FC791F26C57}" type="presParOf" srcId="{F8977F6D-78D1-9F42-AF77-3ECA4C29FA1B}" destId="{70B42745-B6B2-314E-85BF-043334C37D80}" srcOrd="0" destOrd="0" presId="urn:microsoft.com/office/officeart/2009/3/layout/CircleRelationship"/>
    <dgm:cxn modelId="{426C354A-38AB-FF49-A3F0-6FDFDCBCCECA}" type="presParOf" srcId="{F8977F6D-78D1-9F42-AF77-3ECA4C29FA1B}" destId="{2656204E-2C4D-9849-971E-8A8A603EE83B}" srcOrd="1" destOrd="0" presId="urn:microsoft.com/office/officeart/2009/3/layout/CircleRelationship"/>
    <dgm:cxn modelId="{248867F0-51A6-BD4C-AD05-281E3F89A68A}" type="presParOf" srcId="{F8977F6D-78D1-9F42-AF77-3ECA4C29FA1B}" destId="{AA6D2269-42B8-5140-BBEB-5896DAB0A498}" srcOrd="2" destOrd="0" presId="urn:microsoft.com/office/officeart/2009/3/layout/CircleRelationship"/>
    <dgm:cxn modelId="{A9012E16-CB2D-7944-8273-26EA4AF2335B}" type="presParOf" srcId="{F8977F6D-78D1-9F42-AF77-3ECA4C29FA1B}" destId="{C352F533-CA6E-104A-9ABC-59A07CEA188A}" srcOrd="3" destOrd="0" presId="urn:microsoft.com/office/officeart/2009/3/layout/CircleRelationship"/>
    <dgm:cxn modelId="{E1EE4C97-3BCF-1A40-A51E-12638EB1065D}" type="presParOf" srcId="{F8977F6D-78D1-9F42-AF77-3ECA4C29FA1B}" destId="{28E3024C-CEC9-FE44-9D9A-8067BB3931A6}" srcOrd="4" destOrd="0" presId="urn:microsoft.com/office/officeart/2009/3/layout/CircleRelationship"/>
    <dgm:cxn modelId="{C40329C4-4FDB-1A4E-BB98-F2513EE7CE0F}" type="presParOf" srcId="{F8977F6D-78D1-9F42-AF77-3ECA4C29FA1B}" destId="{504955FA-5618-3F48-9D23-4EC7E4C26DF6}" srcOrd="5" destOrd="0" presId="urn:microsoft.com/office/officeart/2009/3/layout/CircleRelationship"/>
    <dgm:cxn modelId="{F7DB6334-9E28-144B-8F47-748163FBC972}" type="presParOf" srcId="{F8977F6D-78D1-9F42-AF77-3ECA4C29FA1B}" destId="{50153C5A-E7C1-A844-BBAC-9E237846EA38}" srcOrd="6" destOrd="0" presId="urn:microsoft.com/office/officeart/2009/3/layout/CircleRelationship"/>
    <dgm:cxn modelId="{A7B28E0A-5A17-9E49-921B-4DB7A4AA9D87}" type="presParOf" srcId="{F8977F6D-78D1-9F42-AF77-3ECA4C29FA1B}" destId="{16A8AADB-A658-7742-83E9-738C56066921}" srcOrd="7" destOrd="0" presId="urn:microsoft.com/office/officeart/2009/3/layout/CircleRelationship"/>
    <dgm:cxn modelId="{5A07E005-0533-FA4F-9901-E19B08AE2265}" type="presParOf" srcId="{F8977F6D-78D1-9F42-AF77-3ECA4C29FA1B}" destId="{B8199D7F-5A02-7344-9A99-87C359F6E36F}" srcOrd="8" destOrd="0" presId="urn:microsoft.com/office/officeart/2009/3/layout/CircleRelationship"/>
    <dgm:cxn modelId="{7AD7CCD7-D044-BA4F-9D22-CC4A03771742}" type="presParOf" srcId="{B8199D7F-5A02-7344-9A99-87C359F6E36F}" destId="{C8847A2A-F73B-D44F-BDAF-93DE103767C1}" srcOrd="0" destOrd="0" presId="urn:microsoft.com/office/officeart/2009/3/layout/CircleRelationship"/>
    <dgm:cxn modelId="{7D470E9B-70CC-C24F-9697-FE945D5BC44A}" type="presParOf" srcId="{F8977F6D-78D1-9F42-AF77-3ECA4C29FA1B}" destId="{42ECABD3-9578-AB4F-BDED-68A28A817FF2}" srcOrd="9" destOrd="0" presId="urn:microsoft.com/office/officeart/2009/3/layout/CircleRelationship"/>
    <dgm:cxn modelId="{E3D9AE0C-2F47-2B4B-9E0A-59C463E89040}" type="presParOf" srcId="{42ECABD3-9578-AB4F-BDED-68A28A817FF2}" destId="{B1A76D2E-50DF-8E4B-8A43-F731E42B2804}" srcOrd="0" destOrd="0" presId="urn:microsoft.com/office/officeart/2009/3/layout/CircleRelationship"/>
    <dgm:cxn modelId="{75640F6F-6FFA-FA48-8FC4-B51101EFC7B4}" type="presParOf" srcId="{F8977F6D-78D1-9F42-AF77-3ECA4C29FA1B}" destId="{46209688-9573-2E4A-8793-558AE2D4A8EB}" srcOrd="10" destOrd="0" presId="urn:microsoft.com/office/officeart/2009/3/layout/CircleRelationship"/>
    <dgm:cxn modelId="{B942810B-7243-F440-852E-F0826711E442}" type="presParOf" srcId="{F8977F6D-78D1-9F42-AF77-3ECA4C29FA1B}" destId="{56C59DA4-A0DC-BB4D-88CF-A87211D02C32}" srcOrd="11" destOrd="0" presId="urn:microsoft.com/office/officeart/2009/3/layout/CircleRelationship"/>
    <dgm:cxn modelId="{4007CF06-0B69-E04D-B8A8-DFA1F07E80D2}" type="presParOf" srcId="{56C59DA4-A0DC-BB4D-88CF-A87211D02C32}" destId="{868ECED2-FA6B-F847-8847-C33D29275260}" srcOrd="0" destOrd="0" presId="urn:microsoft.com/office/officeart/2009/3/layout/CircleRelationship"/>
    <dgm:cxn modelId="{72BC81F1-A6F5-B649-8A45-5BD22DA63D40}" type="presParOf" srcId="{F8977F6D-78D1-9F42-AF77-3ECA4C29FA1B}" destId="{A7B9FD9C-78DB-2F41-81B3-401C122FE268}" srcOrd="12" destOrd="0" presId="urn:microsoft.com/office/officeart/2009/3/layout/CircleRelationship"/>
    <dgm:cxn modelId="{3314CE98-2F69-F948-BAEA-ACD68E82CB69}" type="presParOf" srcId="{A7B9FD9C-78DB-2F41-81B3-401C122FE268}" destId="{BB0B12EF-949F-2645-AAC4-907BDE2F9637}" srcOrd="0" destOrd="0" presId="urn:microsoft.com/office/officeart/2009/3/layout/CircleRelationship"/>
    <dgm:cxn modelId="{93B4FF41-8622-DB4C-B283-10B07C345582}" type="presParOf" srcId="{F8977F6D-78D1-9F42-AF77-3ECA4C29FA1B}" destId="{A0A77671-A688-624B-B66E-695573D1429D}" srcOrd="13" destOrd="0" presId="urn:microsoft.com/office/officeart/2009/3/layout/CircleRelationship"/>
    <dgm:cxn modelId="{DFD43C6A-0F0F-F247-ADD6-93E0C22AB92D}" type="presParOf" srcId="{A0A77671-A688-624B-B66E-695573D1429D}" destId="{2E51B545-23C1-B241-BCC1-D294C42ACD64}" srcOrd="0" destOrd="0" presId="urn:microsoft.com/office/officeart/2009/3/layout/CircleRelationship"/>
    <dgm:cxn modelId="{52B3C055-568D-1545-A0FC-88A2ACE61FF2}" type="presParOf" srcId="{F8977F6D-78D1-9F42-AF77-3ECA4C29FA1B}" destId="{B0C5ADDC-7F75-DC4E-827E-3E255347D2F1}" srcOrd="14" destOrd="0" presId="urn:microsoft.com/office/officeart/2009/3/layout/CircleRelationship"/>
    <dgm:cxn modelId="{1853AEDE-86F0-A842-8E00-AFFFAD960E99}" type="presParOf" srcId="{F8977F6D-78D1-9F42-AF77-3ECA4C29FA1B}" destId="{5754212E-3D7E-0C4D-8E4F-843F99F3E557}" srcOrd="15" destOrd="0" presId="urn:microsoft.com/office/officeart/2009/3/layout/CircleRelationship"/>
    <dgm:cxn modelId="{CD70037C-CC19-2C48-9794-605BC1199FDC}" type="presParOf" srcId="{5754212E-3D7E-0C4D-8E4F-843F99F3E557}" destId="{151EA928-F728-8B4E-9D3D-34CD3403CA16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8F696-B988-9C45-AC66-4A851ADB93F3}">
      <dsp:nvSpPr>
        <dsp:cNvPr id="0" name=""/>
        <dsp:cNvSpPr/>
      </dsp:nvSpPr>
      <dsp:spPr>
        <a:xfrm rot="5400000">
          <a:off x="1633203" y="680778"/>
          <a:ext cx="597871" cy="6806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C71D8-4A26-A845-BBBD-F7C0BC09D606}">
      <dsp:nvSpPr>
        <dsp:cNvPr id="0" name=""/>
        <dsp:cNvSpPr/>
      </dsp:nvSpPr>
      <dsp:spPr>
        <a:xfrm>
          <a:off x="673693" y="18025"/>
          <a:ext cx="2608683" cy="7044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Easy不会</a:t>
          </a:r>
          <a:r>
            <a:rPr lang="zh-CN" altLang="en-US" sz="2000" kern="1200" dirty="0"/>
            <a:t>，博士白读</a:t>
          </a:r>
          <a:endParaRPr lang="en-US" sz="2000" kern="1200" dirty="0"/>
        </a:p>
      </dsp:txBody>
      <dsp:txXfrm>
        <a:off x="708090" y="52422"/>
        <a:ext cx="2539889" cy="635698"/>
      </dsp:txXfrm>
    </dsp:sp>
    <dsp:sp modelId="{3169E815-84CA-5F4B-98C2-F89AC8F90DF6}">
      <dsp:nvSpPr>
        <dsp:cNvPr id="0" name=""/>
        <dsp:cNvSpPr/>
      </dsp:nvSpPr>
      <dsp:spPr>
        <a:xfrm>
          <a:off x="1898616" y="85215"/>
          <a:ext cx="1897308" cy="56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59F00-5AC7-5043-A765-DB595B9F4C37}">
      <dsp:nvSpPr>
        <dsp:cNvPr id="0" name=""/>
        <dsp:cNvSpPr/>
      </dsp:nvSpPr>
      <dsp:spPr>
        <a:xfrm rot="5400000">
          <a:off x="3232686" y="1472155"/>
          <a:ext cx="597871" cy="6806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7B22-6418-6847-9904-3EF02DDD5ABE}">
      <dsp:nvSpPr>
        <dsp:cNvPr id="0" name=""/>
        <dsp:cNvSpPr/>
      </dsp:nvSpPr>
      <dsp:spPr>
        <a:xfrm>
          <a:off x="2172364" y="809402"/>
          <a:ext cx="2810308" cy="7044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刷得我好有成就感</a:t>
          </a:r>
          <a:endParaRPr lang="en-US" sz="2000" kern="1200" dirty="0"/>
        </a:p>
      </dsp:txBody>
      <dsp:txXfrm>
        <a:off x="2206761" y="843799"/>
        <a:ext cx="2741514" cy="635698"/>
      </dsp:txXfrm>
    </dsp:sp>
    <dsp:sp modelId="{6349D44D-CB3C-FB40-9AED-C1B2F6A14A81}">
      <dsp:nvSpPr>
        <dsp:cNvPr id="0" name=""/>
        <dsp:cNvSpPr/>
      </dsp:nvSpPr>
      <dsp:spPr>
        <a:xfrm>
          <a:off x="4080750" y="876592"/>
          <a:ext cx="732005" cy="56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84F43-F1F6-C242-9EE1-25638E645DA8}">
      <dsp:nvSpPr>
        <dsp:cNvPr id="0" name=""/>
        <dsp:cNvSpPr/>
      </dsp:nvSpPr>
      <dsp:spPr>
        <a:xfrm rot="5400000">
          <a:off x="5273846" y="2263532"/>
          <a:ext cx="597871" cy="6806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7B293-68DB-4B48-AA13-DB6FBC2327EE}">
      <dsp:nvSpPr>
        <dsp:cNvPr id="0" name=""/>
        <dsp:cNvSpPr/>
      </dsp:nvSpPr>
      <dsp:spPr>
        <a:xfrm>
          <a:off x="3956780" y="1644458"/>
          <a:ext cx="3895286" cy="7044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面试完了</a:t>
          </a:r>
          <a:r>
            <a:rPr lang="zh-CN" altLang="en-US" sz="2000" kern="1200" dirty="0"/>
            <a:t>，一辈子都别刷题了</a:t>
          </a:r>
          <a:endParaRPr lang="en-US" sz="2000" kern="1200" dirty="0"/>
        </a:p>
      </dsp:txBody>
      <dsp:txXfrm>
        <a:off x="3991177" y="1678855"/>
        <a:ext cx="3826492" cy="635698"/>
      </dsp:txXfrm>
    </dsp:sp>
    <dsp:sp modelId="{CD1F1E12-6E91-FF4E-9BD7-F2BF70434186}">
      <dsp:nvSpPr>
        <dsp:cNvPr id="0" name=""/>
        <dsp:cNvSpPr/>
      </dsp:nvSpPr>
      <dsp:spPr>
        <a:xfrm>
          <a:off x="6121910" y="1667969"/>
          <a:ext cx="732005" cy="56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D9316-91ED-1B46-BBF8-C832F307EB58}">
      <dsp:nvSpPr>
        <dsp:cNvPr id="0" name=""/>
        <dsp:cNvSpPr/>
      </dsp:nvSpPr>
      <dsp:spPr>
        <a:xfrm>
          <a:off x="5843399" y="2410182"/>
          <a:ext cx="3043425" cy="70449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刷题带来的提升很快消失</a:t>
          </a:r>
          <a:endParaRPr lang="en-US" sz="2000" kern="1200" dirty="0"/>
        </a:p>
      </dsp:txBody>
      <dsp:txXfrm>
        <a:off x="5877796" y="2444579"/>
        <a:ext cx="2974631" cy="635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42745-B6B2-314E-85BF-043334C37D80}">
      <dsp:nvSpPr>
        <dsp:cNvPr id="0" name=""/>
        <dsp:cNvSpPr/>
      </dsp:nvSpPr>
      <dsp:spPr>
        <a:xfrm>
          <a:off x="888713" y="637749"/>
          <a:ext cx="2303919" cy="230417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写代码</a:t>
          </a:r>
          <a:endParaRPr lang="en-US" sz="2000" kern="1200" dirty="0"/>
        </a:p>
      </dsp:txBody>
      <dsp:txXfrm>
        <a:off x="1226114" y="975188"/>
        <a:ext cx="1629117" cy="1629300"/>
      </dsp:txXfrm>
    </dsp:sp>
    <dsp:sp modelId="{2656204E-2C4D-9849-971E-8A8A603EE83B}">
      <dsp:nvSpPr>
        <dsp:cNvPr id="0" name=""/>
        <dsp:cNvSpPr/>
      </dsp:nvSpPr>
      <dsp:spPr>
        <a:xfrm>
          <a:off x="2203483" y="532769"/>
          <a:ext cx="256148" cy="25625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D2269-42B8-5140-BBEB-5896DAB0A498}">
      <dsp:nvSpPr>
        <dsp:cNvPr id="0" name=""/>
        <dsp:cNvSpPr/>
      </dsp:nvSpPr>
      <dsp:spPr>
        <a:xfrm>
          <a:off x="1597139" y="2770729"/>
          <a:ext cx="185731" cy="1857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2F533-CA6E-104A-9ABC-59A07CEA188A}">
      <dsp:nvSpPr>
        <dsp:cNvPr id="0" name=""/>
        <dsp:cNvSpPr/>
      </dsp:nvSpPr>
      <dsp:spPr>
        <a:xfrm>
          <a:off x="3341028" y="1572880"/>
          <a:ext cx="185731" cy="1857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3024C-CEC9-FE44-9D9A-8067BB3931A6}">
      <dsp:nvSpPr>
        <dsp:cNvPr id="0" name=""/>
        <dsp:cNvSpPr/>
      </dsp:nvSpPr>
      <dsp:spPr>
        <a:xfrm>
          <a:off x="2453488" y="2968307"/>
          <a:ext cx="256148" cy="25625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955FA-5618-3F48-9D23-4EC7E4C26DF6}">
      <dsp:nvSpPr>
        <dsp:cNvPr id="0" name=""/>
        <dsp:cNvSpPr/>
      </dsp:nvSpPr>
      <dsp:spPr>
        <a:xfrm>
          <a:off x="1649125" y="896969"/>
          <a:ext cx="185731" cy="1857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53C5A-E7C1-A844-BBAC-9E237846EA38}">
      <dsp:nvSpPr>
        <dsp:cNvPr id="0" name=""/>
        <dsp:cNvSpPr/>
      </dsp:nvSpPr>
      <dsp:spPr>
        <a:xfrm>
          <a:off x="1064520" y="1959422"/>
          <a:ext cx="185731" cy="1857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8AADB-A658-7742-83E9-738C56066921}">
      <dsp:nvSpPr>
        <dsp:cNvPr id="0" name=""/>
        <dsp:cNvSpPr/>
      </dsp:nvSpPr>
      <dsp:spPr>
        <a:xfrm>
          <a:off x="-384422" y="0"/>
          <a:ext cx="2156777" cy="18047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沟通能力</a:t>
          </a:r>
          <a:endParaRPr lang="en-US" sz="2000" kern="1200" dirty="0"/>
        </a:p>
      </dsp:txBody>
      <dsp:txXfrm>
        <a:off x="-68569" y="264297"/>
        <a:ext cx="1525071" cy="1276136"/>
      </dsp:txXfrm>
    </dsp:sp>
    <dsp:sp modelId="{C8847A2A-F73B-D44F-BDAF-93DE103767C1}">
      <dsp:nvSpPr>
        <dsp:cNvPr id="0" name=""/>
        <dsp:cNvSpPr/>
      </dsp:nvSpPr>
      <dsp:spPr>
        <a:xfrm>
          <a:off x="1944499" y="905045"/>
          <a:ext cx="256148" cy="25625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76D2E-50DF-8E4B-8A43-F731E42B2804}">
      <dsp:nvSpPr>
        <dsp:cNvPr id="0" name=""/>
        <dsp:cNvSpPr/>
      </dsp:nvSpPr>
      <dsp:spPr>
        <a:xfrm>
          <a:off x="256849" y="2264672"/>
          <a:ext cx="463146" cy="46325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09688-9573-2E4A-8793-558AE2D4A8EB}">
      <dsp:nvSpPr>
        <dsp:cNvPr id="0" name=""/>
        <dsp:cNvSpPr/>
      </dsp:nvSpPr>
      <dsp:spPr>
        <a:xfrm>
          <a:off x="3221267" y="505716"/>
          <a:ext cx="1352965" cy="115101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分析力</a:t>
          </a:r>
          <a:endParaRPr lang="en-US" sz="2000" kern="1200" dirty="0"/>
        </a:p>
      </dsp:txBody>
      <dsp:txXfrm>
        <a:off x="3419404" y="674278"/>
        <a:ext cx="956691" cy="813889"/>
      </dsp:txXfrm>
    </dsp:sp>
    <dsp:sp modelId="{868ECED2-FA6B-F847-8847-C33D29275260}">
      <dsp:nvSpPr>
        <dsp:cNvPr id="0" name=""/>
        <dsp:cNvSpPr/>
      </dsp:nvSpPr>
      <dsp:spPr>
        <a:xfrm>
          <a:off x="3011154" y="1259555"/>
          <a:ext cx="256148" cy="25625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B12EF-949F-2645-AAC4-907BDE2F9637}">
      <dsp:nvSpPr>
        <dsp:cNvPr id="0" name=""/>
        <dsp:cNvSpPr/>
      </dsp:nvSpPr>
      <dsp:spPr>
        <a:xfrm>
          <a:off x="80569" y="2815952"/>
          <a:ext cx="185731" cy="1857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1B545-23C1-B241-BCC1-D294C42ACD64}">
      <dsp:nvSpPr>
        <dsp:cNvPr id="0" name=""/>
        <dsp:cNvSpPr/>
      </dsp:nvSpPr>
      <dsp:spPr>
        <a:xfrm>
          <a:off x="1931266" y="2551617"/>
          <a:ext cx="185731" cy="1857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5ADDC-7F75-DC4E-827E-3E255347D2F1}">
      <dsp:nvSpPr>
        <dsp:cNvPr id="0" name=""/>
        <dsp:cNvSpPr/>
      </dsp:nvSpPr>
      <dsp:spPr>
        <a:xfrm>
          <a:off x="2491264" y="1963798"/>
          <a:ext cx="1658692" cy="155826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逻辑思维</a:t>
          </a:r>
          <a:endParaRPr lang="en-US" sz="2000" kern="1200" dirty="0"/>
        </a:p>
      </dsp:txBody>
      <dsp:txXfrm>
        <a:off x="2734174" y="2192001"/>
        <a:ext cx="1172872" cy="1101862"/>
      </dsp:txXfrm>
    </dsp:sp>
    <dsp:sp modelId="{151EA928-F728-8B4E-9D3D-34CD3403CA16}">
      <dsp:nvSpPr>
        <dsp:cNvPr id="0" name=""/>
        <dsp:cNvSpPr/>
      </dsp:nvSpPr>
      <dsp:spPr>
        <a:xfrm>
          <a:off x="3605684" y="2198992"/>
          <a:ext cx="185731" cy="1857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42745-B6B2-314E-85BF-043334C37D80}">
      <dsp:nvSpPr>
        <dsp:cNvPr id="0" name=""/>
        <dsp:cNvSpPr/>
      </dsp:nvSpPr>
      <dsp:spPr>
        <a:xfrm>
          <a:off x="706612" y="368484"/>
          <a:ext cx="1831836" cy="183204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写代码</a:t>
          </a:r>
          <a:endParaRPr lang="en-US" sz="2000" kern="1200" dirty="0"/>
        </a:p>
      </dsp:txBody>
      <dsp:txXfrm>
        <a:off x="974878" y="636780"/>
        <a:ext cx="1295304" cy="1295450"/>
      </dsp:txXfrm>
    </dsp:sp>
    <dsp:sp modelId="{2656204E-2C4D-9849-971E-8A8A603EE83B}">
      <dsp:nvSpPr>
        <dsp:cNvPr id="0" name=""/>
        <dsp:cNvSpPr/>
      </dsp:nvSpPr>
      <dsp:spPr>
        <a:xfrm>
          <a:off x="1751980" y="285015"/>
          <a:ext cx="203662" cy="203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D2269-42B8-5140-BBEB-5896DAB0A498}">
      <dsp:nvSpPr>
        <dsp:cNvPr id="0" name=""/>
        <dsp:cNvSpPr/>
      </dsp:nvSpPr>
      <dsp:spPr>
        <a:xfrm>
          <a:off x="1269878" y="2064408"/>
          <a:ext cx="147674" cy="1476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2F533-CA6E-104A-9ABC-59A07CEA188A}">
      <dsp:nvSpPr>
        <dsp:cNvPr id="0" name=""/>
        <dsp:cNvSpPr/>
      </dsp:nvSpPr>
      <dsp:spPr>
        <a:xfrm>
          <a:off x="2656438" y="1112002"/>
          <a:ext cx="147674" cy="1476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3024C-CEC9-FE44-9D9A-8067BB3931A6}">
      <dsp:nvSpPr>
        <dsp:cNvPr id="0" name=""/>
        <dsp:cNvSpPr/>
      </dsp:nvSpPr>
      <dsp:spPr>
        <a:xfrm>
          <a:off x="1950758" y="2221501"/>
          <a:ext cx="203662" cy="203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955FA-5618-3F48-9D23-4EC7E4C26DF6}">
      <dsp:nvSpPr>
        <dsp:cNvPr id="0" name=""/>
        <dsp:cNvSpPr/>
      </dsp:nvSpPr>
      <dsp:spPr>
        <a:xfrm>
          <a:off x="1311212" y="574589"/>
          <a:ext cx="147674" cy="1476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53C5A-E7C1-A844-BBAC-9E237846EA38}">
      <dsp:nvSpPr>
        <dsp:cNvPr id="0" name=""/>
        <dsp:cNvSpPr/>
      </dsp:nvSpPr>
      <dsp:spPr>
        <a:xfrm>
          <a:off x="846395" y="1419340"/>
          <a:ext cx="147674" cy="1476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8AADB-A658-7742-83E9-738C56066921}">
      <dsp:nvSpPr>
        <dsp:cNvPr id="0" name=""/>
        <dsp:cNvSpPr/>
      </dsp:nvSpPr>
      <dsp:spPr>
        <a:xfrm>
          <a:off x="-305653" y="0"/>
          <a:ext cx="1714845" cy="14349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沟通能力</a:t>
          </a:r>
          <a:endParaRPr lang="en-US" sz="2000" kern="1200" dirty="0"/>
        </a:p>
      </dsp:txBody>
      <dsp:txXfrm>
        <a:off x="-54520" y="210141"/>
        <a:ext cx="1212579" cy="1014651"/>
      </dsp:txXfrm>
    </dsp:sp>
    <dsp:sp modelId="{C8847A2A-F73B-D44F-BDAF-93DE103767C1}">
      <dsp:nvSpPr>
        <dsp:cNvPr id="0" name=""/>
        <dsp:cNvSpPr/>
      </dsp:nvSpPr>
      <dsp:spPr>
        <a:xfrm>
          <a:off x="1546063" y="581010"/>
          <a:ext cx="203662" cy="203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76D2E-50DF-8E4B-8A43-F731E42B2804}">
      <dsp:nvSpPr>
        <dsp:cNvPr id="0" name=""/>
        <dsp:cNvSpPr/>
      </dsp:nvSpPr>
      <dsp:spPr>
        <a:xfrm>
          <a:off x="204219" y="1662043"/>
          <a:ext cx="368246" cy="3683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09688-9573-2E4A-8793-558AE2D4A8EB}">
      <dsp:nvSpPr>
        <dsp:cNvPr id="0" name=""/>
        <dsp:cNvSpPr/>
      </dsp:nvSpPr>
      <dsp:spPr>
        <a:xfrm>
          <a:off x="2561216" y="263505"/>
          <a:ext cx="1075737" cy="91516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分析力</a:t>
          </a:r>
          <a:endParaRPr lang="en-US" sz="2000" kern="1200" dirty="0"/>
        </a:p>
      </dsp:txBody>
      <dsp:txXfrm>
        <a:off x="2718754" y="397528"/>
        <a:ext cx="760661" cy="647120"/>
      </dsp:txXfrm>
    </dsp:sp>
    <dsp:sp modelId="{868ECED2-FA6B-F847-8847-C33D29275260}">
      <dsp:nvSpPr>
        <dsp:cNvPr id="0" name=""/>
        <dsp:cNvSpPr/>
      </dsp:nvSpPr>
      <dsp:spPr>
        <a:xfrm>
          <a:off x="2394157" y="862879"/>
          <a:ext cx="203662" cy="2037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B12EF-949F-2645-AAC4-907BDE2F9637}">
      <dsp:nvSpPr>
        <dsp:cNvPr id="0" name=""/>
        <dsp:cNvSpPr/>
      </dsp:nvSpPr>
      <dsp:spPr>
        <a:xfrm>
          <a:off x="64060" y="2100364"/>
          <a:ext cx="147674" cy="1476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1B545-23C1-B241-BCC1-D294C42ACD64}">
      <dsp:nvSpPr>
        <dsp:cNvPr id="0" name=""/>
        <dsp:cNvSpPr/>
      </dsp:nvSpPr>
      <dsp:spPr>
        <a:xfrm>
          <a:off x="1535542" y="1890193"/>
          <a:ext cx="147674" cy="1476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5ADDC-7F75-DC4E-827E-3E255347D2F1}">
      <dsp:nvSpPr>
        <dsp:cNvPr id="0" name=""/>
        <dsp:cNvSpPr/>
      </dsp:nvSpPr>
      <dsp:spPr>
        <a:xfrm>
          <a:off x="1980793" y="1422820"/>
          <a:ext cx="1318819" cy="1238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逻辑思维</a:t>
          </a:r>
          <a:endParaRPr lang="en-US" sz="2000" kern="1200" dirty="0"/>
        </a:p>
      </dsp:txBody>
      <dsp:txXfrm>
        <a:off x="2173930" y="1604263"/>
        <a:ext cx="932545" cy="876086"/>
      </dsp:txXfrm>
    </dsp:sp>
    <dsp:sp modelId="{151EA928-F728-8B4E-9D3D-34CD3403CA16}">
      <dsp:nvSpPr>
        <dsp:cNvPr id="0" name=""/>
        <dsp:cNvSpPr/>
      </dsp:nvSpPr>
      <dsp:spPr>
        <a:xfrm>
          <a:off x="2866864" y="1609821"/>
          <a:ext cx="147674" cy="1476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563D1-CB9A-8E45-8D3B-6CC6A617F7E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B8698-7222-514F-8B42-5459E6883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B8698-7222-514F-8B42-5459E6883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66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这里可以简单谈思维导图的第</a:t>
            </a:r>
            <a:r>
              <a:rPr lang="en-US" altLang="zh-CN" dirty="0"/>
              <a:t>2</a:t>
            </a:r>
            <a:r>
              <a:rPr lang="ko-KR" altLang="en-US" dirty="0" err="1"/>
              <a:t>大部分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B8698-7222-514F-8B42-5459E6883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6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B8698-7222-514F-8B42-5459E6883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5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B8698-7222-514F-8B42-5459E6883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5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13262846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c_120292181103557836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&#20320;&#30340;%202020%20&#31179;&#25307;&#36827;&#23637;&#24590;&#20040;&#26679;&#20102;&#65311;%20-%20&#24917;&#36784;&#30340;&#22238;&#31572;%20-%20&#30693;&#20046;%20https:/www.zhihu.com/question/315012080/answer/84569519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c_1202946795409809408" TargetMode="External"/><Relationship Id="rId2" Type="http://schemas.openxmlformats.org/officeDocument/2006/relationships/hyperlink" Target="https://zhuanlan.zhihu.com/p/13262846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zhihu.com/people/love-code-da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11152135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6DA6-45C4-DB47-905C-50F79D685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</a:t>
            </a:r>
            <a:r>
              <a:rPr lang="zh-CN" altLang="en-US" dirty="0"/>
              <a:t> </a:t>
            </a:r>
            <a:r>
              <a:rPr lang="en-US" altLang="zh-CN"/>
              <a:t>Hunting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25AD0-51B7-7B46-939F-9AED3CCF5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李春典</a:t>
            </a:r>
            <a:r>
              <a:rPr lang="zh-CN" altLang="en-US" dirty="0"/>
              <a:t> </a:t>
            </a:r>
            <a:r>
              <a:rPr lang="ko-KR" altLang="en-US" dirty="0" err="1"/>
              <a:t>智能处理器中心</a:t>
            </a:r>
            <a:endParaRPr lang="en-US" altLang="ko-KR" dirty="0"/>
          </a:p>
          <a:p>
            <a:r>
              <a:rPr lang="en-US" altLang="zh-CN" dirty="0"/>
              <a:t>2020</a:t>
            </a:r>
            <a:r>
              <a:rPr lang="ko-KR" altLang="en-US" dirty="0" err="1"/>
              <a:t>年</a:t>
            </a:r>
            <a:r>
              <a:rPr lang="en-US" altLang="zh-CN" dirty="0"/>
              <a:t>4</a:t>
            </a:r>
            <a:r>
              <a:rPr lang="ko-KR" altLang="en-US" dirty="0" err="1"/>
              <a:t>月</a:t>
            </a:r>
            <a:r>
              <a:rPr lang="en-US" altLang="zh-CN" dirty="0"/>
              <a:t>17</a:t>
            </a:r>
            <a:r>
              <a:rPr lang="ko-KR" altLang="en-US" dirty="0" err="1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3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8F6-4B5D-EF4F-B9B4-50BC8A15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Interview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C02C-B5C5-CC46-B62B-29111023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终极目标始终不变</a:t>
            </a:r>
            <a:r>
              <a:rPr lang="zh-CN" altLang="en-US" dirty="0"/>
              <a:t>：</a:t>
            </a:r>
            <a:r>
              <a:rPr lang="ko-KR" altLang="en-US" u="sng" dirty="0" err="1"/>
              <a:t>找一起共事的人</a:t>
            </a:r>
            <a:r>
              <a:rPr lang="zh-CN" altLang="en-US" u="sng" dirty="0"/>
              <a:t>！</a:t>
            </a:r>
            <a:endParaRPr lang="en-US" altLang="zh-CN" u="sng" dirty="0"/>
          </a:p>
          <a:p>
            <a:r>
              <a:rPr lang="ko-KR" altLang="en-US" dirty="0" err="1"/>
              <a:t>硅谷为什么总要考算法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ko-KR" altLang="en-US" dirty="0" err="1"/>
              <a:t>先看看我的个人心态</a:t>
            </a:r>
            <a:endParaRPr lang="en-US" altLang="zh-C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8BF5C3-8D78-E147-A4C1-9D714D498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341805"/>
              </p:ext>
            </p:extLst>
          </p:nvPr>
        </p:nvGraphicFramePr>
        <p:xfrm>
          <a:off x="2371725" y="3743325"/>
          <a:ext cx="8886825" cy="311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581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8F6-4B5D-EF4F-B9B4-50BC8A15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Interview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C02C-B5C5-CC46-B62B-29111023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终极目标始终不变</a:t>
            </a:r>
            <a:r>
              <a:rPr lang="zh-CN" altLang="en-US" dirty="0"/>
              <a:t>：</a:t>
            </a:r>
            <a:r>
              <a:rPr lang="ko-KR" altLang="en-US" u="sng" dirty="0" err="1"/>
              <a:t>找一起共事的人</a:t>
            </a:r>
            <a:r>
              <a:rPr lang="zh-CN" altLang="en-US" u="sng" dirty="0"/>
              <a:t>！</a:t>
            </a:r>
            <a:endParaRPr lang="en-US" altLang="zh-CN" u="sng" dirty="0"/>
          </a:p>
          <a:p>
            <a:r>
              <a:rPr lang="ko-KR" altLang="en-US" dirty="0" err="1"/>
              <a:t>硅谷为什么总要考算法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ko-KR" altLang="en-US" dirty="0" err="1"/>
              <a:t>算法是最小总误差最高效的筛选人才的方式</a:t>
            </a:r>
            <a:endParaRPr lang="en-US" altLang="ko-KR" dirty="0"/>
          </a:p>
          <a:p>
            <a:r>
              <a:rPr lang="en-US" altLang="ko-KR" dirty="0"/>
              <a:t>×</a:t>
            </a:r>
            <a:r>
              <a:rPr lang="zh-CN" altLang="en-US" dirty="0"/>
              <a:t> </a:t>
            </a:r>
            <a:r>
              <a:rPr lang="ko-KR" altLang="en-US" dirty="0" err="1"/>
              <a:t>马上写答案</a:t>
            </a:r>
            <a:endParaRPr lang="en-US" altLang="ko-KR" dirty="0"/>
          </a:p>
          <a:p>
            <a:r>
              <a:rPr lang="en-US" altLang="ko-KR" dirty="0"/>
              <a:t>×</a:t>
            </a:r>
            <a:r>
              <a:rPr lang="zh-CN" altLang="en-US" dirty="0"/>
              <a:t> </a:t>
            </a:r>
            <a:r>
              <a:rPr lang="ko-KR" altLang="en-US" dirty="0" err="1"/>
              <a:t>边写边改</a:t>
            </a:r>
            <a:endParaRPr lang="en-US" altLang="ko-KR" dirty="0"/>
          </a:p>
          <a:p>
            <a:r>
              <a:rPr lang="en-US" altLang="ko-KR" dirty="0"/>
              <a:t>×</a:t>
            </a:r>
            <a:r>
              <a:rPr lang="zh-CN" altLang="en-US" dirty="0"/>
              <a:t> </a:t>
            </a:r>
            <a:r>
              <a:rPr lang="ko-KR" altLang="en-US" dirty="0" err="1"/>
              <a:t>只顾着自己写</a:t>
            </a:r>
            <a:endParaRPr lang="en-US" altLang="ko-KR" dirty="0"/>
          </a:p>
          <a:p>
            <a:r>
              <a:rPr lang="ko-KR" altLang="en-US" dirty="0" err="1"/>
              <a:t>他们找的不是写代码机器人</a:t>
            </a:r>
            <a:r>
              <a:rPr lang="zh-CN" altLang="en-US" dirty="0"/>
              <a:t>！</a:t>
            </a:r>
            <a:r>
              <a:rPr lang="ko-KR" altLang="en-US" dirty="0" err="1"/>
              <a:t>而是</a:t>
            </a:r>
            <a:r>
              <a:rPr lang="ko-KR" altLang="en-US" u="sng" dirty="0" err="1"/>
              <a:t>聪明人</a:t>
            </a:r>
            <a:r>
              <a:rPr lang="zh-CN" altLang="en-US" dirty="0"/>
              <a:t>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zh-C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961F74E-F42D-464A-923E-72D3A497A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545799"/>
              </p:ext>
            </p:extLst>
          </p:nvPr>
        </p:nvGraphicFramePr>
        <p:xfrm>
          <a:off x="7289801" y="2638044"/>
          <a:ext cx="4725988" cy="398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8F6-4B5D-EF4F-B9B4-50BC8A15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Interview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C02C-B5C5-CC46-B62B-29111023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终极目标始终不变</a:t>
            </a:r>
            <a:r>
              <a:rPr lang="zh-CN" altLang="en-US" dirty="0"/>
              <a:t>：</a:t>
            </a:r>
            <a:r>
              <a:rPr lang="ko-KR" altLang="en-US" u="sng" dirty="0" err="1"/>
              <a:t>找一起共事的人</a:t>
            </a:r>
            <a:r>
              <a:rPr lang="zh-CN" altLang="en-US" u="sng" dirty="0"/>
              <a:t>！</a:t>
            </a:r>
            <a:endParaRPr lang="en-US" altLang="zh-CN" u="sng" dirty="0"/>
          </a:p>
          <a:p>
            <a:r>
              <a:rPr lang="ko-KR" altLang="en-US" dirty="0" err="1"/>
              <a:t>硅谷为什么总要考算法</a:t>
            </a:r>
            <a:r>
              <a:rPr lang="zh-CN" altLang="en-US" dirty="0"/>
              <a:t>？</a:t>
            </a:r>
            <a:endParaRPr lang="en-US" altLang="ko-KR" dirty="0"/>
          </a:p>
          <a:p>
            <a:r>
              <a:rPr lang="ko-KR" altLang="en-US" dirty="0" err="1"/>
              <a:t>你害怕自己不被认可为</a:t>
            </a:r>
            <a:r>
              <a:rPr lang="ko-KR" altLang="en-US" u="sng" dirty="0" err="1"/>
              <a:t>聪明人吗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endParaRPr lang="en-US" altLang="ko-KR" dirty="0"/>
          </a:p>
          <a:p>
            <a:pPr lvl="1"/>
            <a:endParaRPr lang="en-US" altLang="zh-C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961F74E-F42D-464A-923E-72D3A497A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487172"/>
              </p:ext>
            </p:extLst>
          </p:nvPr>
        </p:nvGraphicFramePr>
        <p:xfrm>
          <a:off x="8434386" y="2162556"/>
          <a:ext cx="3757614" cy="2891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84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8F6-4B5D-EF4F-B9B4-50BC8A15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Interview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C02C-B5C5-CC46-B62B-29111023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终极目标始终不变</a:t>
            </a:r>
            <a:r>
              <a:rPr lang="zh-CN" altLang="en-US" dirty="0"/>
              <a:t>：</a:t>
            </a:r>
            <a:r>
              <a:rPr lang="ko-KR" altLang="en-US" u="sng" dirty="0" err="1"/>
              <a:t>找一起共事的人</a:t>
            </a:r>
            <a:r>
              <a:rPr lang="zh-CN" altLang="en-US" u="sng" dirty="0"/>
              <a:t>！</a:t>
            </a:r>
            <a:endParaRPr lang="en-US" altLang="zh-CN" u="sng" dirty="0"/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n’t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afraid!!!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专业素养强的人，不可能也不应该被算法测试所限制</a:t>
            </a:r>
            <a:r>
              <a:rPr lang="ko-KR" altLang="en-US" dirty="0">
                <a:solidFill>
                  <a:srgbClr val="FF0000"/>
                </a:solidFill>
              </a:rPr>
              <a:t>。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始终和面试官保持平等的位置，保持自信是所有面试所需的绝对精神</a:t>
            </a:r>
            <a:r>
              <a:rPr lang="ko-KR" altLang="en-US" dirty="0">
                <a:solidFill>
                  <a:srgbClr val="FF0000"/>
                </a:solidFill>
              </a:rPr>
              <a:t>。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参考文章</a:t>
            </a:r>
            <a:r>
              <a:rPr lang="zh-CN" altLang="en-US" dirty="0"/>
              <a:t>：</a:t>
            </a:r>
            <a:r>
              <a:rPr lang="en-US" dirty="0"/>
              <a:t>Facebook</a:t>
            </a:r>
            <a:r>
              <a:rPr lang="ko-KR" altLang="en-US" dirty="0" err="1"/>
              <a:t>之旅</a:t>
            </a:r>
            <a:r>
              <a:rPr lang="zh-CN" altLang="en-US" dirty="0"/>
              <a:t>（</a:t>
            </a:r>
            <a:r>
              <a:rPr lang="ko-KR" altLang="en-US" dirty="0" err="1"/>
              <a:t>上</a:t>
            </a:r>
            <a:r>
              <a:rPr lang="zh-CN" altLang="en-US" dirty="0"/>
              <a:t>）</a:t>
            </a:r>
            <a:r>
              <a:rPr lang="en-US" altLang="ko-KR" dirty="0"/>
              <a:t>——</a:t>
            </a:r>
            <a:r>
              <a:rPr lang="ko-KR" altLang="en-US" dirty="0" err="1"/>
              <a:t>芝加哥的刷题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慕辰的文章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知乎</a:t>
            </a:r>
            <a:r>
              <a:rPr lang="ko-KR" altLang="en-US" dirty="0"/>
              <a:t> </a:t>
            </a:r>
            <a:r>
              <a:rPr lang="en-US" dirty="0">
                <a:hlinkClick r:id="rId2"/>
              </a:rPr>
              <a:t>https://zhuanlan.zhihu.com/p/132628463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523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8F6-4B5D-EF4F-B9B4-50BC8A15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Interview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C02C-B5C5-CC46-B62B-29111023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终极目标始终不变</a:t>
            </a:r>
            <a:r>
              <a:rPr lang="zh-CN" altLang="en-US" dirty="0"/>
              <a:t>：</a:t>
            </a:r>
            <a:r>
              <a:rPr lang="ko-KR" altLang="en-US" u="sng" dirty="0" err="1"/>
              <a:t>找一起共事的人</a:t>
            </a:r>
            <a:r>
              <a:rPr lang="zh-CN" altLang="en-US" u="sng" dirty="0"/>
              <a:t>！</a:t>
            </a:r>
            <a:endParaRPr lang="en-US" altLang="zh-CN" u="sng" dirty="0"/>
          </a:p>
          <a:p>
            <a:r>
              <a:rPr lang="ko-KR" altLang="en-US" dirty="0" err="1"/>
              <a:t>面试的成功靠什么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ko-KR" altLang="en-US" dirty="0" err="1"/>
              <a:t>沉淀式的能力</a:t>
            </a:r>
            <a:endParaRPr lang="en-US" altLang="ko-KR" dirty="0"/>
          </a:p>
          <a:p>
            <a:pPr lvl="1"/>
            <a:r>
              <a:rPr lang="ko-KR" altLang="en-US" dirty="0" err="1"/>
              <a:t>找工作的能力</a:t>
            </a:r>
            <a:r>
              <a:rPr lang="zh-CN" altLang="en-US" dirty="0"/>
              <a:t>：</a:t>
            </a:r>
            <a:r>
              <a:rPr lang="ko-KR" altLang="en-US" dirty="0" err="1"/>
              <a:t>刷题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ko-KR" altLang="en-US" dirty="0" err="1"/>
              <a:t>背</a:t>
            </a:r>
            <a:r>
              <a:rPr lang="en-US" altLang="ko-KR" dirty="0"/>
              <a:t>TCP</a:t>
            </a:r>
            <a:r>
              <a:rPr lang="ko-KR" altLang="en-US" dirty="0" err="1"/>
              <a:t>三次握手</a:t>
            </a:r>
            <a:r>
              <a:rPr lang="zh-CN" altLang="en-US" dirty="0"/>
              <a:t>，</a:t>
            </a:r>
            <a:r>
              <a:rPr lang="ko-KR" altLang="en-US" dirty="0" err="1"/>
              <a:t>谈判</a:t>
            </a:r>
            <a:r>
              <a:rPr lang="zh-CN" altLang="en-US" dirty="0"/>
              <a:t>，</a:t>
            </a:r>
            <a:r>
              <a:rPr lang="ko-KR" altLang="en-US" dirty="0" err="1"/>
              <a:t>沟通</a:t>
            </a:r>
            <a:endParaRPr lang="en-US" altLang="ko-KR" dirty="0"/>
          </a:p>
          <a:p>
            <a:pPr lvl="2"/>
            <a:r>
              <a:rPr lang="ko-KR" altLang="en-US" dirty="0" err="1"/>
              <a:t>谨防自己陷入找工作能力的成就感中</a:t>
            </a:r>
            <a:r>
              <a:rPr lang="zh-CN" altLang="en-US" dirty="0"/>
              <a:t>！</a:t>
            </a:r>
            <a:endParaRPr lang="en-US" altLang="ko-KR" dirty="0"/>
          </a:p>
          <a:p>
            <a:pPr lvl="1"/>
            <a:r>
              <a:rPr lang="ko-KR" altLang="en-US" dirty="0" err="1"/>
              <a:t>运气</a:t>
            </a:r>
            <a:r>
              <a:rPr lang="zh-CN" altLang="en-US" dirty="0"/>
              <a:t>：</a:t>
            </a:r>
            <a:r>
              <a:rPr lang="ko-KR" altLang="en-US" dirty="0" err="1"/>
              <a:t>谈恋爱的眼缘</a:t>
            </a:r>
            <a:endParaRPr lang="en-US" altLang="ko-KR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210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8F6-4B5D-EF4F-B9B4-50BC8A15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Interview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C02C-B5C5-CC46-B62B-29111023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终极目标始终不变</a:t>
            </a:r>
            <a:r>
              <a:rPr lang="zh-CN" altLang="en-US" dirty="0"/>
              <a:t>：</a:t>
            </a:r>
            <a:r>
              <a:rPr lang="ko-KR" altLang="en-US" u="sng" dirty="0" err="1"/>
              <a:t>找一起共事的人</a:t>
            </a:r>
            <a:r>
              <a:rPr lang="zh-CN" altLang="en-US" u="sng" dirty="0"/>
              <a:t>！</a:t>
            </a:r>
            <a:endParaRPr lang="en-US" altLang="zh-CN" u="sng" dirty="0"/>
          </a:p>
          <a:p>
            <a:r>
              <a:rPr lang="ko-KR" altLang="en-US" dirty="0" err="1"/>
              <a:t>为什么会成功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ko-KR" altLang="en-US" dirty="0" err="1"/>
              <a:t>失败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ko-KR" altLang="en-US" dirty="0" err="1"/>
              <a:t>竞争</a:t>
            </a:r>
            <a:r>
              <a:rPr lang="zh-CN" altLang="en-US" dirty="0"/>
              <a:t>？</a:t>
            </a:r>
            <a:r>
              <a:rPr lang="ko-KR" altLang="en-US" dirty="0" err="1"/>
              <a:t>公司之间</a:t>
            </a:r>
            <a:r>
              <a:rPr lang="en-US" altLang="ko-KR" dirty="0"/>
              <a:t>Compete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ko-KR" altLang="en-US" dirty="0" err="1"/>
              <a:t>面试者之间比较</a:t>
            </a:r>
            <a:endParaRPr lang="en-US" altLang="ko-KR" dirty="0"/>
          </a:p>
          <a:p>
            <a:pPr lvl="1"/>
            <a:r>
              <a:rPr lang="ko-KR" altLang="en-US" dirty="0" err="1"/>
              <a:t>怎么拿顶级</a:t>
            </a:r>
            <a:r>
              <a:rPr lang="en-US" altLang="ko-KR" dirty="0"/>
              <a:t>offer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ko-KR" altLang="en-US" dirty="0" err="1">
                <a:sym typeface="Wingdings" pitchFamily="2" charset="2"/>
              </a:rPr>
              <a:t>稀缺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ko-KR" altLang="en-US" dirty="0" err="1">
                <a:sym typeface="Wingdings" pitchFamily="2" charset="2"/>
              </a:rPr>
              <a:t>多元化</a:t>
            </a:r>
            <a:endParaRPr lang="en-US" altLang="ko-KR" dirty="0">
              <a:sym typeface="Wingdings" pitchFamily="2" charset="2"/>
            </a:endParaRPr>
          </a:p>
          <a:p>
            <a:r>
              <a:rPr lang="ko-KR" altLang="en-US" dirty="0" err="1">
                <a:sym typeface="Wingdings" pitchFamily="2" charset="2"/>
              </a:rPr>
              <a:t>匹配</a:t>
            </a:r>
            <a:r>
              <a:rPr lang="zh-CN" altLang="en-US" dirty="0">
                <a:sym typeface="Wingdings" pitchFamily="2" charset="2"/>
              </a:rPr>
              <a:t>？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en-US" altLang="ko-KR" dirty="0">
                <a:sym typeface="Wingdings" pitchFamily="2" charset="2"/>
              </a:rPr>
              <a:t>Airbnb</a:t>
            </a:r>
            <a:r>
              <a:rPr lang="ko-KR" altLang="en-US" dirty="0" err="1">
                <a:sym typeface="Wingdings" pitchFamily="2" charset="2"/>
              </a:rPr>
              <a:t>不要我</a:t>
            </a:r>
            <a:endParaRPr lang="en-US" altLang="ko-KR" dirty="0">
              <a:sym typeface="Wingdings" pitchFamily="2" charset="2"/>
            </a:endParaRPr>
          </a:p>
          <a:p>
            <a:endParaRPr lang="en-US" altLang="zh-CN" dirty="0"/>
          </a:p>
          <a:p>
            <a:endParaRPr lang="en-US" altLang="ko-KR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32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8F6-4B5D-EF4F-B9B4-50BC8A15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Interview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C02C-B5C5-CC46-B62B-29111023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终极目标始终不变</a:t>
            </a:r>
            <a:r>
              <a:rPr lang="zh-CN" altLang="en-US" dirty="0"/>
              <a:t>：</a:t>
            </a:r>
            <a:r>
              <a:rPr lang="ko-KR" altLang="en-US" u="sng" dirty="0" err="1"/>
              <a:t>找一起共事的人</a:t>
            </a:r>
            <a:r>
              <a:rPr lang="zh-CN" altLang="en-US" u="sng" dirty="0"/>
              <a:t>！</a:t>
            </a:r>
            <a:endParaRPr lang="en-US" altLang="zh-CN" u="sng" dirty="0"/>
          </a:p>
          <a:p>
            <a:r>
              <a:rPr lang="ko-KR" altLang="en-US" dirty="0" err="1"/>
              <a:t>竞争</a:t>
            </a:r>
            <a:r>
              <a:rPr lang="zh-CN" altLang="en-US" dirty="0"/>
              <a:t>？</a:t>
            </a:r>
            <a:r>
              <a:rPr lang="ko-KR" altLang="en-US" dirty="0" err="1">
                <a:sym typeface="Wingdings" pitchFamily="2" charset="2"/>
              </a:rPr>
              <a:t>匹配</a:t>
            </a:r>
            <a:r>
              <a:rPr lang="zh-CN" altLang="en-US" dirty="0">
                <a:sym typeface="Wingdings" pitchFamily="2" charset="2"/>
              </a:rPr>
              <a:t>？</a:t>
            </a:r>
            <a:endParaRPr lang="en-US" altLang="zh-CN" dirty="0">
              <a:sym typeface="Wingdings" pitchFamily="2" charset="2"/>
            </a:endParaRPr>
          </a:p>
          <a:p>
            <a:r>
              <a:rPr lang="ko-KR" altLang="en-US" dirty="0" err="1"/>
              <a:t>方法论</a:t>
            </a:r>
            <a:r>
              <a:rPr lang="zh-CN" altLang="en-US" dirty="0"/>
              <a:t>：</a:t>
            </a:r>
            <a:r>
              <a:rPr lang="ko-KR" altLang="en-US" dirty="0" err="1"/>
              <a:t>找最匹配的单位</a:t>
            </a:r>
            <a:r>
              <a:rPr lang="zh-CN" altLang="en-US" dirty="0"/>
              <a:t>，</a:t>
            </a:r>
            <a:r>
              <a:rPr lang="ko-KR" altLang="en-US" dirty="0" err="1"/>
              <a:t>找自己最有竞争的岗位</a:t>
            </a:r>
            <a:endParaRPr lang="en-US" altLang="ko-KR" dirty="0"/>
          </a:p>
          <a:p>
            <a:r>
              <a:rPr lang="ko-KR" altLang="en-US" dirty="0" err="1"/>
              <a:t>定制化</a:t>
            </a:r>
            <a:r>
              <a:rPr lang="zh-CN" altLang="en-US" dirty="0"/>
              <a:t>：</a:t>
            </a:r>
            <a:r>
              <a:rPr lang="ko-KR" altLang="en-US" dirty="0" err="1"/>
              <a:t>不是所有人都要走同样的路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/>
            <a:r>
              <a:rPr lang="ko-KR" altLang="en-US" dirty="0" err="1"/>
              <a:t>我的路就很曲折</a:t>
            </a:r>
            <a:r>
              <a:rPr lang="zh-CN" altLang="en-US" dirty="0"/>
              <a:t>！</a:t>
            </a:r>
            <a:endParaRPr lang="en-US" altLang="zh-CN" dirty="0"/>
          </a:p>
          <a:p>
            <a:endParaRPr lang="en-US" altLang="ko-KR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823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E8CD-3E27-424B-A96D-93CDAE07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Study,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interview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7355-7744-2D4F-AA28-544DC89B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硅谷实习回来后</a:t>
            </a:r>
            <a:endParaRPr lang="en-US" altLang="zh-CN" dirty="0"/>
          </a:p>
          <a:p>
            <a:r>
              <a:rPr lang="ko-KR" altLang="en-US" dirty="0" err="1"/>
              <a:t>蛰伏</a:t>
            </a:r>
            <a:r>
              <a:rPr lang="zh-CN" altLang="en-US" dirty="0"/>
              <a:t>！</a:t>
            </a:r>
            <a:r>
              <a:rPr lang="en-US" altLang="zh-CN" dirty="0"/>
              <a:t>10000</a:t>
            </a:r>
            <a:r>
              <a:rPr lang="ko-KR" altLang="en-US" dirty="0" err="1"/>
              <a:t>小时定律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ko-KR" altLang="en-US" dirty="0" err="1"/>
              <a:t>跳出舒适区</a:t>
            </a:r>
            <a:r>
              <a:rPr lang="zh-CN" altLang="en-US" dirty="0"/>
              <a:t>！</a:t>
            </a:r>
            <a:r>
              <a:rPr lang="ko-KR" altLang="en-US" dirty="0" err="1"/>
              <a:t>系统概念头头是道</a:t>
            </a:r>
            <a:r>
              <a:rPr lang="zh-CN" altLang="en-US" dirty="0"/>
              <a:t>，</a:t>
            </a:r>
            <a:r>
              <a:rPr lang="ko-KR" altLang="en-US" dirty="0" err="1"/>
              <a:t>却一下子就被专家击破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69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E8CD-3E27-424B-A96D-93CDAE07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Study,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interview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37355-7744-2D4F-AA28-544DC89B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我从硅谷实习回来后</a:t>
            </a:r>
            <a:endParaRPr lang="en-US" altLang="ko-KR" dirty="0"/>
          </a:p>
          <a:p>
            <a:r>
              <a:rPr lang="zh-CN" altLang="en-US" dirty="0"/>
              <a:t>（</a:t>
            </a:r>
            <a:r>
              <a:rPr lang="ko-KR" altLang="en-US" dirty="0" err="1"/>
              <a:t>系统方向</a:t>
            </a:r>
            <a:r>
              <a:rPr lang="zh-CN" altLang="en-US" dirty="0"/>
              <a:t>）</a:t>
            </a:r>
            <a:r>
              <a:rPr lang="ko-KR" altLang="en-US" dirty="0" err="1"/>
              <a:t>获得挑战性</a:t>
            </a:r>
            <a:r>
              <a:rPr lang="zh-CN" altLang="en-US" dirty="0"/>
              <a:t>、</a:t>
            </a:r>
            <a:r>
              <a:rPr lang="ko-KR" altLang="en-US" dirty="0" err="1"/>
              <a:t>稀缺性</a:t>
            </a:r>
            <a:endParaRPr lang="en-US" altLang="ko-KR" dirty="0"/>
          </a:p>
          <a:p>
            <a:pPr lvl="1"/>
            <a:r>
              <a:rPr lang="en-US" altLang="zh-CN" dirty="0"/>
              <a:t>Paxos</a:t>
            </a:r>
            <a:r>
              <a:rPr lang="ko-KR" altLang="en-US" dirty="0" err="1"/>
              <a:t>实现过吗</a:t>
            </a:r>
            <a:r>
              <a:rPr lang="zh-CN" altLang="en-US" dirty="0"/>
              <a:t>？</a:t>
            </a:r>
            <a:r>
              <a:rPr lang="ko-KR" altLang="en-US" dirty="0" err="1"/>
              <a:t>会证明吗</a:t>
            </a:r>
            <a:r>
              <a:rPr lang="zh-CN" altLang="en-US" dirty="0"/>
              <a:t>？</a:t>
            </a:r>
            <a:r>
              <a:rPr lang="ko-KR" altLang="en-US" dirty="0" err="1"/>
              <a:t>工程难题</a:t>
            </a:r>
            <a:r>
              <a:rPr lang="zh-CN" altLang="en-US" dirty="0"/>
              <a:t>？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ko-KR" altLang="en-US" dirty="0" err="1"/>
              <a:t>因此拿到了腾讯技术大咖</a:t>
            </a:r>
            <a:endParaRPr lang="en-US" altLang="zh-CN" dirty="0"/>
          </a:p>
          <a:p>
            <a:pPr lvl="1"/>
            <a:r>
              <a:rPr lang="en-US" altLang="zh-CN" dirty="0"/>
              <a:t>MapReduce</a:t>
            </a:r>
            <a:r>
              <a:rPr lang="ko-KR" altLang="en-US" dirty="0" err="1"/>
              <a:t>和</a:t>
            </a:r>
            <a:r>
              <a:rPr lang="en-US" altLang="ko-KR" dirty="0"/>
              <a:t>Spark</a:t>
            </a:r>
            <a:r>
              <a:rPr lang="ko-KR" altLang="en-US" dirty="0" err="1"/>
              <a:t>本质区别是什么</a:t>
            </a:r>
            <a:r>
              <a:rPr lang="zh-CN" altLang="en-US" dirty="0"/>
              <a:t>？（</a:t>
            </a:r>
            <a:r>
              <a:rPr lang="ko-KR" altLang="en-US" dirty="0" err="1"/>
              <a:t>不要说</a:t>
            </a:r>
            <a:r>
              <a:rPr lang="zh-CN" altLang="en-US" dirty="0"/>
              <a:t>＂</a:t>
            </a:r>
            <a:r>
              <a:rPr lang="ko-KR" altLang="en-US" dirty="0" err="1"/>
              <a:t>内存计算</a:t>
            </a:r>
            <a:r>
              <a:rPr lang="en-US" altLang="zh-CN" dirty="0"/>
              <a:t>”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CAP</a:t>
            </a:r>
            <a:r>
              <a:rPr lang="ko-KR" altLang="en-US" dirty="0" err="1"/>
              <a:t>定理是几个意思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ko-KR" altLang="en-US" dirty="0" err="1"/>
              <a:t>写了那么多排序算法</a:t>
            </a:r>
            <a:r>
              <a:rPr lang="zh-CN" altLang="en-US" dirty="0"/>
              <a:t>，</a:t>
            </a:r>
            <a:r>
              <a:rPr lang="ko-KR" altLang="en-US" dirty="0" err="1"/>
              <a:t>掉了那么多次库</a:t>
            </a:r>
            <a:r>
              <a:rPr lang="zh-CN" altLang="en-US" dirty="0"/>
              <a:t>，</a:t>
            </a:r>
            <a:r>
              <a:rPr lang="ko-KR" altLang="en-US" dirty="0" err="1"/>
              <a:t>大数据排序怎么做的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ko-KR" altLang="en-US" dirty="0" err="1"/>
              <a:t>关注系统专栏</a:t>
            </a:r>
            <a:r>
              <a:rPr lang="zh-CN" altLang="en-US" dirty="0"/>
              <a:t>： 系统乃抽象，浪漫是秉性，最拒碎碎念 </a:t>
            </a:r>
            <a:r>
              <a:rPr lang="en-US" altLang="ko-KR" dirty="0"/>
              <a:t>- </a:t>
            </a:r>
            <a:r>
              <a:rPr lang="ko-KR" altLang="en-US" dirty="0" err="1"/>
              <a:t>慕辰的文章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知乎</a:t>
            </a:r>
            <a:r>
              <a:rPr lang="ko-KR" altLang="en-US" dirty="0"/>
              <a:t> </a:t>
            </a:r>
            <a:r>
              <a:rPr lang="en-US" dirty="0">
                <a:hlinkClick r:id="rId3"/>
              </a:rPr>
              <a:t>https://zhuanlan.zhihu.com/c_1202921811035578368</a:t>
            </a:r>
            <a:endParaRPr lang="en-US" altLang="zh-CN" dirty="0"/>
          </a:p>
          <a:p>
            <a:pPr lvl="1"/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9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4DBC-54D7-4C48-89B6-93C39ABD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D577-031E-754F-8DA2-762D3707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21995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聊聊</a:t>
            </a:r>
            <a:r>
              <a:rPr lang="en-US" altLang="ko-KR" dirty="0"/>
              <a:t>FB</a:t>
            </a:r>
            <a:r>
              <a:rPr lang="ko-KR" altLang="en-US" dirty="0" err="1"/>
              <a:t>面试要求</a:t>
            </a:r>
            <a:endParaRPr lang="en-US" altLang="ko-KR" dirty="0"/>
          </a:p>
          <a:p>
            <a:pPr lvl="1"/>
            <a:r>
              <a:rPr lang="en-US" altLang="ko-KR" dirty="0"/>
              <a:t>Bug-free</a:t>
            </a:r>
            <a:r>
              <a:rPr lang="ko-KR" altLang="en-US" dirty="0" err="1"/>
              <a:t>算法</a:t>
            </a:r>
            <a:r>
              <a:rPr lang="en-US" altLang="ko-KR" dirty="0"/>
              <a:t>coding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ko-KR" altLang="en-US" dirty="0" err="1"/>
              <a:t>无约束性系统设计</a:t>
            </a:r>
            <a:endParaRPr lang="en-US" altLang="ko-KR" dirty="0"/>
          </a:p>
          <a:p>
            <a:pPr lvl="1"/>
            <a:r>
              <a:rPr lang="ko-KR" altLang="en-US" dirty="0" err="1"/>
              <a:t>我的经验</a:t>
            </a:r>
            <a:r>
              <a:rPr lang="zh-CN" altLang="en-US" dirty="0"/>
              <a:t>：</a:t>
            </a:r>
            <a:r>
              <a:rPr lang="ko-KR" altLang="en-US" dirty="0" err="1"/>
              <a:t>白板白纸</a:t>
            </a:r>
            <a:r>
              <a:rPr lang="zh-CN" altLang="en-US" dirty="0"/>
              <a:t>，</a:t>
            </a:r>
            <a:r>
              <a:rPr lang="ko-KR" altLang="en-US" dirty="0" err="1"/>
              <a:t>题少多总结</a:t>
            </a:r>
            <a:r>
              <a:rPr lang="zh-CN" altLang="en-US" dirty="0"/>
              <a:t>，</a:t>
            </a:r>
            <a:r>
              <a:rPr lang="ko-KR" altLang="en-US" dirty="0" err="1"/>
              <a:t>系统设计层次化</a:t>
            </a:r>
            <a:r>
              <a:rPr lang="zh-CN" altLang="en-US" dirty="0"/>
              <a:t>，</a:t>
            </a:r>
            <a:r>
              <a:rPr lang="ko-KR" altLang="en-US" dirty="0" err="1"/>
              <a:t>多</a:t>
            </a:r>
            <a:r>
              <a:rPr lang="en-US" altLang="zh-CN" dirty="0"/>
              <a:t>self-</a:t>
            </a:r>
            <a:r>
              <a:rPr lang="en-US" altLang="ko-KR" dirty="0"/>
              <a:t>mock</a:t>
            </a:r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专业素养强的人，不可能也不应该被算法测试所限制</a:t>
            </a:r>
            <a:r>
              <a:rPr lang="ko-KR" altLang="en-US" dirty="0">
                <a:solidFill>
                  <a:srgbClr val="FF0000"/>
                </a:solidFill>
              </a:rPr>
              <a:t>。</a:t>
            </a:r>
            <a:endParaRPr lang="en-US" dirty="0"/>
          </a:p>
          <a:p>
            <a:r>
              <a:rPr lang="ko-KR" altLang="en-US" dirty="0" err="1"/>
              <a:t>谈谈</a:t>
            </a:r>
            <a:r>
              <a:rPr lang="en-US" altLang="ko-KR" dirty="0"/>
              <a:t>FB</a:t>
            </a:r>
            <a:r>
              <a:rPr lang="ko-KR" altLang="en-US" dirty="0" err="1"/>
              <a:t>伦敦</a:t>
            </a:r>
            <a:r>
              <a:rPr lang="en-US" altLang="zh-CN" dirty="0"/>
              <a:t>onsite</a:t>
            </a:r>
            <a:r>
              <a:rPr lang="ko-KR" altLang="en-US" dirty="0" err="1"/>
              <a:t>后的经验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始终和面试官保持平等的位置，保持自信是所有面试所需的绝对精神</a:t>
            </a:r>
            <a:r>
              <a:rPr lang="ko-KR" altLang="en-US" dirty="0">
                <a:solidFill>
                  <a:srgbClr val="FF0000"/>
                </a:solidFill>
              </a:rPr>
              <a:t>。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Talk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talk,</a:t>
            </a:r>
            <a:r>
              <a:rPr lang="zh-CN" altLang="en-US" dirty="0"/>
              <a:t> </a:t>
            </a:r>
            <a:r>
              <a:rPr lang="en-US" altLang="zh-CN" dirty="0"/>
              <a:t>talk</a:t>
            </a:r>
            <a:endParaRPr lang="en-US" altLang="ko-KR" dirty="0"/>
          </a:p>
          <a:p>
            <a:pPr lvl="1"/>
            <a:r>
              <a:rPr lang="ko-KR" altLang="en-US" dirty="0" err="1"/>
              <a:t>控制</a:t>
            </a:r>
            <a:endParaRPr lang="en-US" altLang="ko-KR" dirty="0"/>
          </a:p>
          <a:p>
            <a:pPr lvl="1"/>
            <a:r>
              <a:rPr lang="ko-KR" altLang="en-US" dirty="0" err="1"/>
              <a:t>积极</a:t>
            </a:r>
            <a:endParaRPr lang="en-US" altLang="ko-KR" dirty="0"/>
          </a:p>
          <a:p>
            <a:r>
              <a:rPr lang="ko-KR" altLang="en-US" dirty="0" err="1"/>
              <a:t>谈薪资</a:t>
            </a:r>
            <a:r>
              <a:rPr lang="zh-CN" altLang="en-US" dirty="0"/>
              <a:t>（</a:t>
            </a:r>
            <a:r>
              <a:rPr lang="en-US" altLang="zh-CN" dirty="0"/>
              <a:t>Bargain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compete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8F6-4B5D-EF4F-B9B4-50BC8A15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C02C-B5C5-CC46-B62B-29111023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420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硕博</a:t>
            </a:r>
            <a:r>
              <a:rPr lang="zh-CN" altLang="en-US" dirty="0"/>
              <a:t>：</a:t>
            </a:r>
            <a:r>
              <a:rPr lang="ko-KR" altLang="en-US" dirty="0" err="1"/>
              <a:t>云</a:t>
            </a:r>
            <a:r>
              <a:rPr lang="en-US" altLang="zh-CN" dirty="0"/>
              <a:t>/</a:t>
            </a:r>
            <a:r>
              <a:rPr lang="ko-KR" altLang="en-US" dirty="0" err="1"/>
              <a:t>分布式系统</a:t>
            </a:r>
            <a:r>
              <a:rPr lang="zh-CN" altLang="en-US" dirty="0"/>
              <a:t>、</a:t>
            </a:r>
            <a:r>
              <a:rPr lang="ko-KR" altLang="en-US" dirty="0" err="1"/>
              <a:t>微处理架构</a:t>
            </a:r>
            <a:endParaRPr lang="en-US" altLang="ko-KR" dirty="0"/>
          </a:p>
          <a:p>
            <a:r>
              <a:rPr lang="ko-KR" altLang="en-US" dirty="0" err="1"/>
              <a:t>学生经历</a:t>
            </a:r>
            <a:endParaRPr lang="en-US" altLang="ko-KR" dirty="0"/>
          </a:p>
          <a:p>
            <a:pPr lvl="1"/>
            <a:r>
              <a:rPr lang="ko-KR" altLang="en-US" dirty="0" err="1"/>
              <a:t>主</a:t>
            </a:r>
            <a:r>
              <a:rPr lang="zh-CN" altLang="en-US" dirty="0"/>
              <a:t>：</a:t>
            </a:r>
            <a:r>
              <a:rPr lang="ko-KR" altLang="en-US" dirty="0" err="1"/>
              <a:t>系统和微处理架构的研究</a:t>
            </a:r>
            <a:endParaRPr lang="en-US" altLang="ko-KR" dirty="0"/>
          </a:p>
          <a:p>
            <a:pPr lvl="1"/>
            <a:r>
              <a:rPr lang="ko-KR" altLang="en-US" dirty="0" err="1"/>
              <a:t>副</a:t>
            </a:r>
            <a:r>
              <a:rPr lang="zh-CN" altLang="en-US" dirty="0"/>
              <a:t>：</a:t>
            </a:r>
            <a:r>
              <a:rPr lang="ko-KR" altLang="en-US" dirty="0" err="1"/>
              <a:t>系统竞赛</a:t>
            </a:r>
            <a:r>
              <a:rPr lang="zh-CN" altLang="en-US" dirty="0"/>
              <a:t>、</a:t>
            </a:r>
            <a:r>
              <a:rPr lang="ko-KR" altLang="en-US" dirty="0" err="1"/>
              <a:t>硅谷实习</a:t>
            </a:r>
            <a:endParaRPr lang="en-US" altLang="ko-KR" dirty="0"/>
          </a:p>
          <a:p>
            <a:r>
              <a:rPr lang="ko-KR" altLang="en-US" dirty="0" err="1"/>
              <a:t>找工作经历</a:t>
            </a:r>
            <a:r>
              <a:rPr lang="zh-CN" altLang="en-US" dirty="0"/>
              <a:t>：</a:t>
            </a:r>
            <a:r>
              <a:rPr lang="en-US" altLang="ko-KR" dirty="0">
                <a:solidFill>
                  <a:srgbClr val="FF0000"/>
                </a:solidFill>
              </a:rPr>
              <a:t>FB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London</a:t>
            </a:r>
            <a:r>
              <a:rPr lang="zh-CN" altLang="en-US" dirty="0"/>
              <a:t>、</a:t>
            </a:r>
            <a:r>
              <a:rPr lang="ko-KR" altLang="en-US" dirty="0" err="1"/>
              <a:t>微软</a:t>
            </a:r>
            <a:r>
              <a:rPr lang="zh-CN" altLang="en-US" dirty="0"/>
              <a:t>、</a:t>
            </a:r>
            <a:r>
              <a:rPr lang="ko-KR" altLang="en-US" dirty="0" err="1"/>
              <a:t>腾讯技术大咖</a:t>
            </a:r>
            <a:r>
              <a:rPr lang="zh-CN" altLang="en-US" dirty="0"/>
              <a:t>、</a:t>
            </a:r>
            <a:r>
              <a:rPr lang="ko-KR" altLang="en-US" dirty="0" err="1"/>
              <a:t>华为海思</a:t>
            </a:r>
            <a:endParaRPr lang="en-US" altLang="ko-KR" dirty="0"/>
          </a:p>
          <a:p>
            <a:pPr lvl="1"/>
            <a:r>
              <a:rPr lang="en-US" altLang="zh-CN" dirty="0"/>
              <a:t>2019.03-2019.12</a:t>
            </a:r>
            <a:endParaRPr lang="en-US" altLang="ko-KR" dirty="0"/>
          </a:p>
          <a:p>
            <a:pPr lvl="1"/>
            <a:r>
              <a:rPr lang="ko-KR" altLang="en-US" dirty="0" err="1"/>
              <a:t>参考回答</a:t>
            </a:r>
            <a:r>
              <a:rPr lang="zh-CN" altLang="en-US" dirty="0"/>
              <a:t>：</a:t>
            </a:r>
            <a:r>
              <a:rPr lang="ko-KR" altLang="en-US" dirty="0"/>
              <a:t> </a:t>
            </a:r>
            <a:r>
              <a:rPr lang="ko-KR" altLang="en-US" dirty="0" err="1"/>
              <a:t>你的</a:t>
            </a:r>
            <a:r>
              <a:rPr lang="ko-KR" altLang="en-US" dirty="0"/>
              <a:t> </a:t>
            </a:r>
            <a:r>
              <a:rPr lang="en-US" altLang="ko-KR" dirty="0"/>
              <a:t>2020 </a:t>
            </a:r>
            <a:r>
              <a:rPr lang="ko-KR" altLang="en-US" dirty="0" err="1"/>
              <a:t>秋招进展怎么样了</a:t>
            </a:r>
            <a:r>
              <a:rPr lang="ko-KR" altLang="en-US" dirty="0"/>
              <a:t>？ </a:t>
            </a:r>
            <a:r>
              <a:rPr lang="en-US" altLang="ko-KR" dirty="0"/>
              <a:t>- </a:t>
            </a:r>
            <a:r>
              <a:rPr lang="ko-KR" altLang="en-US" dirty="0" err="1"/>
              <a:t>慕辰的回答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 err="1"/>
              <a:t>知乎</a:t>
            </a:r>
            <a:r>
              <a:rPr lang="ko-KR" alt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www.zhihu.com</a:t>
            </a:r>
            <a:r>
              <a:rPr lang="en-US" dirty="0">
                <a:hlinkClick r:id="rId2"/>
              </a:rPr>
              <a:t>/question/315012080/answer/845695199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2487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4DBC-54D7-4C48-89B6-93C39ABD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D577-031E-754F-8DA2-762D3707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1991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心态</a:t>
            </a:r>
            <a:endParaRPr lang="en-US" altLang="ko-KR" dirty="0"/>
          </a:p>
          <a:p>
            <a:pPr lvl="1"/>
            <a:r>
              <a:rPr lang="ko-KR" altLang="en-US" dirty="0" err="1"/>
              <a:t>运气</a:t>
            </a:r>
            <a:r>
              <a:rPr lang="zh-CN" altLang="en-US" dirty="0"/>
              <a:t>：</a:t>
            </a:r>
            <a:r>
              <a:rPr lang="ko-KR" altLang="en-US" dirty="0" err="1"/>
              <a:t>阿里不要我</a:t>
            </a:r>
            <a:endParaRPr lang="en-US" altLang="ko-KR" dirty="0"/>
          </a:p>
          <a:p>
            <a:pPr lvl="1"/>
            <a:r>
              <a:rPr lang="ko-KR" altLang="en-US" dirty="0" err="1"/>
              <a:t>找工作如谈恋爱</a:t>
            </a:r>
            <a:endParaRPr lang="en-US" altLang="ko-KR" dirty="0"/>
          </a:p>
          <a:p>
            <a:pPr lvl="1"/>
            <a:r>
              <a:rPr lang="ko-KR" altLang="en-US" dirty="0" err="1"/>
              <a:t>读博士和进工业界是两个战场</a:t>
            </a:r>
            <a:endParaRPr lang="en-US" altLang="ko-KR" dirty="0"/>
          </a:p>
          <a:p>
            <a:pPr lvl="1"/>
            <a:endParaRPr lang="en-US" dirty="0"/>
          </a:p>
          <a:p>
            <a:r>
              <a:rPr lang="en-US" sz="2800" dirty="0"/>
              <a:t>Good</a:t>
            </a:r>
            <a:r>
              <a:rPr lang="zh-CN" altLang="en-US" sz="2800" dirty="0"/>
              <a:t> </a:t>
            </a:r>
            <a:r>
              <a:rPr lang="en-US" altLang="zh-CN" sz="2800" dirty="0"/>
              <a:t>luck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everyone!</a:t>
            </a:r>
            <a:endParaRPr lang="en-US" dirty="0"/>
          </a:p>
          <a:p>
            <a:pPr lvl="1"/>
            <a:endParaRPr lang="en-US" dirty="0"/>
          </a:p>
          <a:p>
            <a:r>
              <a:rPr lang="ko-KR" altLang="en-US" sz="1600" dirty="0" err="1"/>
              <a:t>新鲜出炉文章</a:t>
            </a:r>
            <a:r>
              <a:rPr lang="zh-CN" altLang="en-US" sz="1600" dirty="0"/>
              <a:t>，</a:t>
            </a:r>
            <a:r>
              <a:rPr lang="ko-KR" altLang="en-US" sz="1600" dirty="0" err="1"/>
              <a:t>收藏之余不忘点赞</a:t>
            </a:r>
            <a:r>
              <a:rPr lang="zh-CN" altLang="en-US" sz="1600" dirty="0"/>
              <a:t>：</a:t>
            </a:r>
            <a:r>
              <a:rPr lang="en-US" sz="1600" dirty="0"/>
              <a:t>Facebook</a:t>
            </a:r>
            <a:r>
              <a:rPr lang="ko-KR" altLang="en-US" sz="1600" dirty="0" err="1"/>
              <a:t>之旅</a:t>
            </a:r>
            <a:r>
              <a:rPr lang="zh-CN" altLang="en-US" sz="1600" dirty="0"/>
              <a:t>（</a:t>
            </a:r>
            <a:r>
              <a:rPr lang="ko-KR" altLang="en-US" sz="1600" dirty="0" err="1"/>
              <a:t>上</a:t>
            </a:r>
            <a:r>
              <a:rPr lang="zh-CN" altLang="en-US" sz="1600" dirty="0"/>
              <a:t>）</a:t>
            </a:r>
            <a:r>
              <a:rPr lang="en-US" altLang="ko-KR" sz="1600" dirty="0"/>
              <a:t>——</a:t>
            </a:r>
            <a:r>
              <a:rPr lang="ko-KR" altLang="en-US" sz="1600" dirty="0" err="1"/>
              <a:t>芝加哥的刷题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慕辰的文章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知乎</a:t>
            </a:r>
            <a:r>
              <a:rPr lang="ko-KR" altLang="en-US" sz="1600" dirty="0"/>
              <a:t> </a:t>
            </a:r>
            <a:r>
              <a:rPr lang="en-US" sz="1600" dirty="0">
                <a:hlinkClick r:id="rId2"/>
              </a:rPr>
              <a:t>https://zhuanlan.zhihu.com/p/132628463</a:t>
            </a:r>
            <a:endParaRPr lang="en-US" sz="1600" dirty="0"/>
          </a:p>
          <a:p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硅谷之行所有系列敬请关注专栏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走向硅谷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hlinkClick r:id="rId3"/>
              </a:rPr>
              <a:t>https://zhuanlan.zhihu.com/c_1202946795409809408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1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89C56-9B1D-4543-B788-B729C3E3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Welcomed</a:t>
            </a:r>
            <a:r>
              <a:rPr kumimoji="1" lang="zh-CN" altLang="en-US" dirty="0"/>
              <a:t>！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612BE3-3594-9A43-AFA2-163EF99C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9257" y="3261744"/>
            <a:ext cx="5925892" cy="2427442"/>
          </a:xfrm>
        </p:spPr>
        <p:txBody>
          <a:bodyPr/>
          <a:lstStyle/>
          <a:p>
            <a:r>
              <a:rPr lang="ko-KR" altLang="en-US" dirty="0" err="1">
                <a:solidFill>
                  <a:schemeClr val="tx1"/>
                </a:solidFill>
              </a:rPr>
              <a:t>欢迎关注个人知乎</a:t>
            </a:r>
            <a:endParaRPr lang="en-AU" altLang="zh-CN" dirty="0"/>
          </a:p>
          <a:p>
            <a:r>
              <a:rPr lang="en-AU" altLang="zh-CN" dirty="0">
                <a:hlinkClick r:id="rId2"/>
              </a:rPr>
              <a:t>https://www.zhihu.com/people/love-code-dance</a:t>
            </a:r>
            <a:endParaRPr lang="zh-CN" altLang="en-US" dirty="0"/>
          </a:p>
          <a:p>
            <a:endParaRPr lang="en-US" altLang="ko-KR" dirty="0"/>
          </a:p>
          <a:p>
            <a:r>
              <a:rPr lang="ko-KR" altLang="en-US" dirty="0" err="1"/>
              <a:t>对加入</a:t>
            </a:r>
            <a:r>
              <a:rPr lang="en-US" altLang="ko-KR" dirty="0"/>
              <a:t>Facebook</a:t>
            </a:r>
            <a:r>
              <a:rPr lang="ko-KR" altLang="en-US" dirty="0" err="1"/>
              <a:t>感兴趣的可以加个人微信</a:t>
            </a:r>
            <a:endParaRPr lang="en-US" altLang="ko-KR" dirty="0"/>
          </a:p>
          <a:p>
            <a:pPr lvl="1"/>
            <a:r>
              <a:rPr lang="en-US" altLang="ko-KR" dirty="0" err="1"/>
              <a:t>Wechat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：</a:t>
            </a:r>
            <a:r>
              <a:rPr lang="en-AU" altLang="zh-CN" dirty="0"/>
              <a:t>andrew_lee_joy</a:t>
            </a:r>
          </a:p>
          <a:p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710D3-7A1E-5241-80BF-0784C8267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2299966"/>
            <a:ext cx="3628126" cy="435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8F6-4B5D-EF4F-B9B4-50BC8A15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C02C-B5C5-CC46-B62B-29111023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博士去工业界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ko-KR" altLang="en-US" dirty="0" err="1"/>
              <a:t>兴趣和心态</a:t>
            </a:r>
            <a:endParaRPr lang="en-US" altLang="ko-KR" dirty="0"/>
          </a:p>
          <a:p>
            <a:r>
              <a:rPr lang="ko-KR" altLang="en-US" dirty="0" err="1"/>
              <a:t>面试方法论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ko-KR" altLang="en-US" dirty="0" err="1"/>
              <a:t>原则</a:t>
            </a:r>
            <a:r>
              <a:rPr lang="zh-CN" altLang="en-US" dirty="0"/>
              <a:t>、</a:t>
            </a:r>
            <a:r>
              <a:rPr lang="ko-KR" altLang="en-US" dirty="0" err="1"/>
              <a:t>思路和定制化</a:t>
            </a:r>
            <a:endParaRPr lang="en-US" altLang="ko-KR" dirty="0"/>
          </a:p>
          <a:p>
            <a:r>
              <a:rPr lang="ko-KR" altLang="en-US" dirty="0" err="1"/>
              <a:t>沉淀式提升对于未来工作的帮助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ko-KR" altLang="en-US" dirty="0" err="1"/>
              <a:t>不仅仅是面试</a:t>
            </a:r>
            <a:endParaRPr lang="en-US" altLang="ko-KR" dirty="0"/>
          </a:p>
          <a:p>
            <a:r>
              <a:rPr lang="ko-KR" altLang="en-US" dirty="0" err="1"/>
              <a:t>个人经历和想法</a:t>
            </a:r>
            <a:r>
              <a:rPr lang="zh-CN" altLang="en-US" dirty="0"/>
              <a:t>，</a:t>
            </a:r>
            <a:r>
              <a:rPr lang="ko-KR" altLang="en-US" dirty="0" err="1"/>
              <a:t>仅供参考</a:t>
            </a:r>
            <a:r>
              <a:rPr lang="zh-CN" altLang="en-US" dirty="0"/>
              <a:t>！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8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8F6-4B5D-EF4F-B9B4-50BC8A15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 err="1"/>
              <a:t>Ph.d.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Industry?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C02C-B5C5-CC46-B62B-29111023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r>
              <a:rPr lang="en-US" altLang="zh-CN" dirty="0"/>
              <a:t>Facebook</a:t>
            </a:r>
            <a:r>
              <a:rPr lang="zh-CN" altLang="en-US" dirty="0"/>
              <a:t> </a:t>
            </a:r>
            <a:r>
              <a:rPr lang="en-US" altLang="zh-CN" dirty="0"/>
              <a:t>Onsite</a:t>
            </a:r>
            <a:r>
              <a:rPr lang="zh-CN" altLang="en-US" dirty="0"/>
              <a:t> </a:t>
            </a:r>
            <a:r>
              <a:rPr lang="ko-KR" altLang="en-US" dirty="0" err="1"/>
              <a:t>一个科学家问我的问题</a:t>
            </a:r>
            <a:endParaRPr lang="en-US" altLang="ko-KR" dirty="0"/>
          </a:p>
          <a:p>
            <a:r>
              <a:rPr lang="ko-KR" altLang="en-US" dirty="0" err="1"/>
              <a:t>我的回答</a:t>
            </a:r>
            <a:r>
              <a:rPr lang="zh-CN" altLang="en-US" dirty="0"/>
              <a:t>：</a:t>
            </a:r>
            <a:r>
              <a:rPr lang="en-US" altLang="zh-CN" dirty="0"/>
              <a:t>return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/>
            <a:r>
              <a:rPr lang="ko-KR" altLang="en-US" dirty="0" err="1"/>
              <a:t>硅谷实习差点留在硅谷</a:t>
            </a:r>
            <a:endParaRPr lang="en-US" altLang="ko-KR" dirty="0"/>
          </a:p>
          <a:p>
            <a:r>
              <a:rPr lang="ko-KR" altLang="en-US" dirty="0" err="1"/>
              <a:t>兴趣</a:t>
            </a:r>
            <a:r>
              <a:rPr lang="zh-CN" altLang="en-US" dirty="0"/>
              <a:t>：</a:t>
            </a:r>
            <a:r>
              <a:rPr lang="ko-KR" altLang="en-US" dirty="0" err="1"/>
              <a:t>喜欢复杂系统</a:t>
            </a:r>
            <a:r>
              <a:rPr lang="zh-CN" altLang="en-US" dirty="0"/>
              <a:t>（</a:t>
            </a:r>
            <a:r>
              <a:rPr lang="en-US" altLang="zh-CN" dirty="0"/>
              <a:t>Infrastructure</a:t>
            </a:r>
            <a:r>
              <a:rPr lang="zh-CN" altLang="en-US" dirty="0"/>
              <a:t>），</a:t>
            </a:r>
            <a:r>
              <a:rPr lang="ko-KR" altLang="en-US" dirty="0" err="1"/>
              <a:t>应用</a:t>
            </a:r>
            <a:r>
              <a:rPr lang="zh-CN" altLang="en-US" dirty="0"/>
              <a:t>、</a:t>
            </a:r>
            <a:r>
              <a:rPr lang="ko-KR" altLang="en-US" dirty="0" err="1"/>
              <a:t>分布式服务</a:t>
            </a:r>
            <a:r>
              <a:rPr lang="zh-CN" altLang="en-US" dirty="0"/>
              <a:t>、</a:t>
            </a:r>
            <a:r>
              <a:rPr lang="ko-KR" altLang="en-US" dirty="0" err="1"/>
              <a:t>硬件都玩过</a:t>
            </a:r>
            <a:r>
              <a:rPr lang="zh-CN" altLang="en-US" dirty="0"/>
              <a:t>，</a:t>
            </a:r>
            <a:r>
              <a:rPr lang="ko-KR" altLang="en-US" dirty="0" err="1"/>
              <a:t>想做架构师</a:t>
            </a:r>
            <a:endParaRPr lang="en-US" altLang="ko-KR" dirty="0"/>
          </a:p>
          <a:p>
            <a:r>
              <a:rPr lang="ko-KR" altLang="en-US" dirty="0" err="1"/>
              <a:t>读博士目标</a:t>
            </a:r>
            <a:r>
              <a:rPr lang="zh-CN" altLang="en-US" dirty="0"/>
              <a:t>：</a:t>
            </a:r>
            <a:r>
              <a:rPr lang="ko-KR" altLang="en-US" dirty="0" err="1"/>
              <a:t>分布式理论</a:t>
            </a:r>
            <a:r>
              <a:rPr lang="zh-CN" altLang="en-US" dirty="0"/>
              <a:t>、</a:t>
            </a:r>
            <a:r>
              <a:rPr lang="ko-KR" altLang="en-US" dirty="0" err="1"/>
              <a:t>软硬件结合</a:t>
            </a:r>
            <a:r>
              <a:rPr lang="zh-CN" altLang="en-US" dirty="0"/>
              <a:t>、</a:t>
            </a:r>
            <a:r>
              <a:rPr lang="ko-KR" altLang="en-US" dirty="0" err="1"/>
              <a:t>系统思维</a:t>
            </a:r>
            <a:r>
              <a:rPr lang="zh-CN" altLang="en-US" dirty="0"/>
              <a:t>、</a:t>
            </a:r>
            <a:r>
              <a:rPr lang="ko-KR" altLang="en-US" dirty="0" err="1"/>
              <a:t>艺术</a:t>
            </a:r>
            <a:r>
              <a:rPr lang="zh-CN" altLang="en-US" dirty="0"/>
              <a:t>（</a:t>
            </a:r>
            <a:r>
              <a:rPr lang="ko-KR" altLang="en-US" dirty="0" err="1"/>
              <a:t>玄幻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ko-KR" altLang="en-US" dirty="0" err="1"/>
              <a:t>工业界和学术界互相促进</a:t>
            </a:r>
            <a:r>
              <a:rPr lang="zh-CN" altLang="en-US" dirty="0"/>
              <a:t>，</a:t>
            </a:r>
            <a:r>
              <a:rPr lang="ko-KR" altLang="en-US" dirty="0" err="1"/>
              <a:t>也许将来会</a:t>
            </a:r>
            <a:r>
              <a:rPr lang="en-US" altLang="ko-KR" dirty="0"/>
              <a:t>return</a:t>
            </a:r>
            <a:r>
              <a:rPr lang="ko-KR" altLang="en-US" dirty="0" err="1"/>
              <a:t>到学术界</a:t>
            </a:r>
            <a:endParaRPr lang="en-US" altLang="ko-KR" dirty="0"/>
          </a:p>
          <a:p>
            <a:r>
              <a:rPr lang="ko-KR" altLang="en-US" dirty="0" err="1"/>
              <a:t>参考文章</a:t>
            </a:r>
            <a:r>
              <a:rPr lang="zh-CN" altLang="en-US" dirty="0"/>
              <a:t>：土博士也有春天（序） </a:t>
            </a:r>
            <a:r>
              <a:rPr lang="en-US" altLang="zh-CN" dirty="0"/>
              <a:t>- </a:t>
            </a:r>
            <a:r>
              <a:rPr lang="zh-CN" altLang="en-US" dirty="0"/>
              <a:t>慕辰的文章 </a:t>
            </a:r>
            <a:r>
              <a:rPr lang="en-US" altLang="zh-CN" dirty="0"/>
              <a:t>- </a:t>
            </a:r>
            <a:r>
              <a:rPr lang="zh-CN" altLang="en-US" dirty="0"/>
              <a:t>知乎 </a:t>
            </a:r>
            <a:r>
              <a:rPr lang="en-US" altLang="zh-CN" dirty="0">
                <a:hlinkClick r:id="rId2"/>
              </a:rPr>
              <a:t>https://zhuanlan.zhihu.com/p/111521354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1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8F6-4B5D-EF4F-B9B4-50BC8A15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 err="1"/>
              <a:t>Ph.d.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Industry?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C02C-B5C5-CC46-B62B-29111023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如何面对自我和环境</a:t>
            </a:r>
            <a:r>
              <a:rPr lang="zh-CN" altLang="en-US" dirty="0"/>
              <a:t>？</a:t>
            </a:r>
            <a:endParaRPr lang="en-US" altLang="ko-KR" dirty="0"/>
          </a:p>
          <a:p>
            <a:r>
              <a:rPr lang="ko-KR" altLang="en-US" dirty="0" err="1"/>
              <a:t>诸多怀疑</a:t>
            </a:r>
            <a:endParaRPr lang="en-US" altLang="ko-KR" dirty="0"/>
          </a:p>
          <a:p>
            <a:pPr lvl="1"/>
            <a:r>
              <a:rPr lang="ko-KR" altLang="en-US" dirty="0" err="1"/>
              <a:t>逃避学术界</a:t>
            </a:r>
            <a:endParaRPr lang="en-US" altLang="ko-KR" dirty="0"/>
          </a:p>
          <a:p>
            <a:pPr lvl="1"/>
            <a:r>
              <a:rPr lang="ko-KR" altLang="en-US" dirty="0" err="1"/>
              <a:t>薪水不如已工作</a:t>
            </a:r>
            <a:r>
              <a:rPr lang="en-US" altLang="zh-CN" dirty="0"/>
              <a:t>3</a:t>
            </a:r>
            <a:r>
              <a:rPr lang="ko-KR" altLang="en-US" dirty="0" err="1"/>
              <a:t>年的硕士同学</a:t>
            </a:r>
            <a:r>
              <a:rPr lang="zh-CN" altLang="en-US" dirty="0"/>
              <a:t>，</a:t>
            </a:r>
            <a:r>
              <a:rPr lang="ko-KR" altLang="en-US" dirty="0" err="1"/>
              <a:t>工作</a:t>
            </a:r>
            <a:r>
              <a:rPr lang="en-US" altLang="zh-CN" dirty="0"/>
              <a:t>6</a:t>
            </a:r>
            <a:r>
              <a:rPr lang="ko-KR" altLang="en-US" dirty="0" err="1"/>
              <a:t>年的本科同学</a:t>
            </a:r>
            <a:endParaRPr lang="en-US" altLang="ko-KR" dirty="0"/>
          </a:p>
          <a:p>
            <a:pPr lvl="1"/>
            <a:r>
              <a:rPr lang="ko-KR" altLang="en-US" dirty="0" err="1"/>
              <a:t>年纪大了</a:t>
            </a:r>
            <a:r>
              <a:rPr lang="zh-CN" altLang="en-US" dirty="0"/>
              <a:t>，</a:t>
            </a:r>
            <a:r>
              <a:rPr lang="ko-KR" altLang="en-US" dirty="0" err="1"/>
              <a:t>写代码比不上小年轻了</a:t>
            </a:r>
            <a:endParaRPr lang="en-US" altLang="ko-KR" dirty="0"/>
          </a:p>
          <a:p>
            <a:pPr lvl="1"/>
            <a:r>
              <a:rPr lang="ko-KR" altLang="en-US" dirty="0" err="1"/>
              <a:t>现在一无所有</a:t>
            </a:r>
            <a:r>
              <a:rPr lang="zh-CN" altLang="en-US" dirty="0"/>
              <a:t>，</a:t>
            </a:r>
            <a:r>
              <a:rPr lang="ko-KR" altLang="en-US" dirty="0" err="1"/>
              <a:t>将来</a:t>
            </a:r>
            <a:r>
              <a:rPr lang="en-US" altLang="zh-CN" dirty="0"/>
              <a:t>35</a:t>
            </a:r>
            <a:r>
              <a:rPr lang="ko-KR" altLang="en-US" dirty="0" err="1"/>
              <a:t>岁危机</a:t>
            </a:r>
            <a:endParaRPr lang="en-US" altLang="ko-KR" dirty="0"/>
          </a:p>
          <a:p>
            <a:r>
              <a:rPr lang="ko-KR" altLang="en-US" dirty="0" err="1"/>
              <a:t>最大怀疑</a:t>
            </a:r>
            <a:r>
              <a:rPr lang="en-US" altLang="zh-CN" dirty="0"/>
              <a:t>——</a:t>
            </a:r>
            <a:r>
              <a:rPr lang="zh-CN" altLang="en-US" dirty="0"/>
              <a:t>“</a:t>
            </a:r>
            <a:r>
              <a:rPr lang="ko-KR" altLang="en-US" dirty="0" err="1"/>
              <a:t>我当年怎么不直接去工作</a:t>
            </a:r>
            <a:r>
              <a:rPr lang="zh-CN" altLang="en-US" dirty="0"/>
              <a:t>？”</a:t>
            </a:r>
            <a:endParaRPr lang="en-US" altLang="ko-K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7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8F6-4B5D-EF4F-B9B4-50BC8A15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 err="1"/>
              <a:t>Ph.d.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Industry?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C02C-B5C5-CC46-B62B-29111023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如何面对自我和环境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ko-KR" altLang="en-US" dirty="0" err="1"/>
              <a:t>成长经历不是直线</a:t>
            </a:r>
            <a:r>
              <a:rPr lang="zh-CN" altLang="en-US" dirty="0"/>
              <a:t>，</a:t>
            </a:r>
            <a:r>
              <a:rPr lang="ko-KR" altLang="en-US" dirty="0" err="1"/>
              <a:t>而是岔路</a:t>
            </a:r>
            <a:endParaRPr lang="en-US" altLang="ko-KR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A7FBBDF-71BA-114B-9AFF-8649D153ED37}"/>
              </a:ext>
            </a:extLst>
          </p:cNvPr>
          <p:cNvGrpSpPr/>
          <p:nvPr/>
        </p:nvGrpSpPr>
        <p:grpSpPr>
          <a:xfrm>
            <a:off x="6578172" y="2294359"/>
            <a:ext cx="4851828" cy="2349079"/>
            <a:chOff x="6578172" y="2294359"/>
            <a:chExt cx="4851828" cy="234907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0AC2A6-02B7-964F-BF7D-F62BFE9D72E8}"/>
                </a:ext>
              </a:extLst>
            </p:cNvPr>
            <p:cNvCxnSpPr/>
            <p:nvPr/>
          </p:nvCxnSpPr>
          <p:spPr>
            <a:xfrm>
              <a:off x="6578172" y="3231062"/>
              <a:ext cx="12377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2C8B1FD-591E-1F44-A975-B8A3882F36CB}"/>
                </a:ext>
              </a:extLst>
            </p:cNvPr>
            <p:cNvCxnSpPr/>
            <p:nvPr/>
          </p:nvCxnSpPr>
          <p:spPr>
            <a:xfrm flipV="1">
              <a:off x="7815957" y="2294359"/>
              <a:ext cx="1215483" cy="93670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B0520F2-164F-4A4B-B355-CACB86700F50}"/>
                </a:ext>
              </a:extLst>
            </p:cNvPr>
            <p:cNvCxnSpPr>
              <a:cxnSpLocks/>
            </p:cNvCxnSpPr>
            <p:nvPr/>
          </p:nvCxnSpPr>
          <p:spPr>
            <a:xfrm>
              <a:off x="9083019" y="3229679"/>
              <a:ext cx="907426" cy="5923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04131BC-73A3-3A4F-AB5D-6A3421E0CE2F}"/>
                </a:ext>
              </a:extLst>
            </p:cNvPr>
            <p:cNvCxnSpPr>
              <a:cxnSpLocks/>
            </p:cNvCxnSpPr>
            <p:nvPr/>
          </p:nvCxnSpPr>
          <p:spPr>
            <a:xfrm>
              <a:off x="7867357" y="3239899"/>
              <a:ext cx="2093507" cy="14035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035F0F1-9B68-3D48-BB1A-1755831CFA60}"/>
                </a:ext>
              </a:extLst>
            </p:cNvPr>
            <p:cNvCxnSpPr>
              <a:cxnSpLocks/>
            </p:cNvCxnSpPr>
            <p:nvPr/>
          </p:nvCxnSpPr>
          <p:spPr>
            <a:xfrm>
              <a:off x="7815957" y="3231062"/>
              <a:ext cx="2842516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375CA34-AF1B-FA4D-9038-A753D3B39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9606" y="3229679"/>
              <a:ext cx="0" cy="51481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4C0ECB5-B920-3146-A156-910D85A9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0445" y="3242586"/>
              <a:ext cx="0" cy="1293373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9C5DEC-5CAE-1C47-9AF4-A09807026AE4}"/>
                </a:ext>
              </a:extLst>
            </p:cNvPr>
            <p:cNvSpPr txBox="1"/>
            <p:nvPr/>
          </p:nvSpPr>
          <p:spPr>
            <a:xfrm>
              <a:off x="10038721" y="3303112"/>
              <a:ext cx="1391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博士写代码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6EED15-F013-5444-9498-54B39EC9C148}"/>
                </a:ext>
              </a:extLst>
            </p:cNvPr>
            <p:cNvSpPr txBox="1"/>
            <p:nvPr/>
          </p:nvSpPr>
          <p:spPr>
            <a:xfrm>
              <a:off x="7709441" y="3994351"/>
              <a:ext cx="203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硕士写代码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8D45627-2086-4F4E-9C9B-AB5F0065069A}"/>
                </a:ext>
              </a:extLst>
            </p:cNvPr>
            <p:cNvSpPr txBox="1"/>
            <p:nvPr/>
          </p:nvSpPr>
          <p:spPr>
            <a:xfrm>
              <a:off x="8602961" y="2530133"/>
              <a:ext cx="1137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博士</a:t>
              </a:r>
              <a:endParaRPr 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C5CDD19-5DA7-E942-BEBA-6332A2523B06}"/>
              </a:ext>
            </a:extLst>
          </p:cNvPr>
          <p:cNvSpPr txBox="1"/>
          <p:nvPr/>
        </p:nvSpPr>
        <p:spPr>
          <a:xfrm>
            <a:off x="8445989" y="5168979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以为是这样的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7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8F6-4B5D-EF4F-B9B4-50BC8A15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 err="1"/>
              <a:t>Ph.d.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Industry?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C02C-B5C5-CC46-B62B-29111023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如何面对自我和环境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ko-KR" altLang="en-US" dirty="0" err="1"/>
              <a:t>成长经历不是直线</a:t>
            </a:r>
            <a:r>
              <a:rPr lang="zh-CN" altLang="en-US" dirty="0"/>
              <a:t>，</a:t>
            </a:r>
            <a:r>
              <a:rPr lang="ko-KR" altLang="en-US" dirty="0" err="1"/>
              <a:t>而是岔路</a:t>
            </a:r>
            <a:endParaRPr lang="en-US" altLang="ko-KR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8B7504-973A-C04F-BA0B-3317B4CD298B}"/>
              </a:ext>
            </a:extLst>
          </p:cNvPr>
          <p:cNvGrpSpPr/>
          <p:nvPr/>
        </p:nvGrpSpPr>
        <p:grpSpPr>
          <a:xfrm>
            <a:off x="6680352" y="2638044"/>
            <a:ext cx="4859903" cy="3101582"/>
            <a:chOff x="-1719711" y="4724444"/>
            <a:chExt cx="4859903" cy="310158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0DC7834-EC55-184B-A93E-C96625CAB0A5}"/>
                </a:ext>
              </a:extLst>
            </p:cNvPr>
            <p:cNvCxnSpPr/>
            <p:nvPr/>
          </p:nvCxnSpPr>
          <p:spPr>
            <a:xfrm>
              <a:off x="-1719711" y="5661147"/>
              <a:ext cx="12377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0072E90-4B48-CE4A-B95F-A42A7E7A7792}"/>
                </a:ext>
              </a:extLst>
            </p:cNvPr>
            <p:cNvCxnSpPr/>
            <p:nvPr/>
          </p:nvCxnSpPr>
          <p:spPr>
            <a:xfrm flipV="1">
              <a:off x="-481926" y="4724444"/>
              <a:ext cx="1215483" cy="93670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135DC8A-3FD2-EC4C-AB1F-9F6C18F33957}"/>
                </a:ext>
              </a:extLst>
            </p:cNvPr>
            <p:cNvCxnSpPr>
              <a:cxnSpLocks/>
            </p:cNvCxnSpPr>
            <p:nvPr/>
          </p:nvCxnSpPr>
          <p:spPr>
            <a:xfrm>
              <a:off x="785136" y="5659764"/>
              <a:ext cx="1996293" cy="21662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B23883B-06AC-E34B-B0A5-47056AA16EC6}"/>
                </a:ext>
              </a:extLst>
            </p:cNvPr>
            <p:cNvCxnSpPr>
              <a:cxnSpLocks/>
            </p:cNvCxnSpPr>
            <p:nvPr/>
          </p:nvCxnSpPr>
          <p:spPr>
            <a:xfrm>
              <a:off x="-430526" y="5669984"/>
              <a:ext cx="3263534" cy="20563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31A3F7-D3E9-A343-B749-7D6AE20D3EED}"/>
                </a:ext>
              </a:extLst>
            </p:cNvPr>
            <p:cNvCxnSpPr>
              <a:cxnSpLocks/>
            </p:cNvCxnSpPr>
            <p:nvPr/>
          </p:nvCxnSpPr>
          <p:spPr>
            <a:xfrm>
              <a:off x="-481926" y="5661147"/>
              <a:ext cx="2842516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2E8B0A-321A-9947-8D02-4E24B2F6D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1723" y="5659764"/>
              <a:ext cx="0" cy="514814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C78CD2-4B05-2C4A-A7AF-BAF861B89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2562" y="5672671"/>
              <a:ext cx="0" cy="1293373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AAFEB6-5FCB-8C40-AF53-99F456DE0171}"/>
                </a:ext>
              </a:extLst>
            </p:cNvPr>
            <p:cNvSpPr txBox="1"/>
            <p:nvPr/>
          </p:nvSpPr>
          <p:spPr>
            <a:xfrm>
              <a:off x="1798535" y="6286486"/>
              <a:ext cx="134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博士写代码</a:t>
              </a:r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9A13E8-4A2C-594B-8317-99A3A9391C95}"/>
                </a:ext>
              </a:extLst>
            </p:cNvPr>
            <p:cNvSpPr txBox="1"/>
            <p:nvPr/>
          </p:nvSpPr>
          <p:spPr>
            <a:xfrm>
              <a:off x="-444735" y="6471152"/>
              <a:ext cx="203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硕士写代码</a:t>
              </a:r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4CB17A-B3B0-CE4E-BF5E-22C47D9A16A2}"/>
                </a:ext>
              </a:extLst>
            </p:cNvPr>
            <p:cNvSpPr txBox="1"/>
            <p:nvPr/>
          </p:nvSpPr>
          <p:spPr>
            <a:xfrm>
              <a:off x="341585" y="4989416"/>
              <a:ext cx="1137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博士科研</a:t>
              </a:r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8679CF0-CC0B-0E45-A74A-BE13BE6374C0}"/>
              </a:ext>
            </a:extLst>
          </p:cNvPr>
          <p:cNvSpPr txBox="1"/>
          <p:nvPr/>
        </p:nvSpPr>
        <p:spPr>
          <a:xfrm>
            <a:off x="8467064" y="5635667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其实可以是这样的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184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8F6-4B5D-EF4F-B9B4-50BC8A15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 err="1"/>
              <a:t>Ph.d.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Industry?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C02C-B5C5-CC46-B62B-29111023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如何面对自我和环境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ko-KR" altLang="en-US" dirty="0" err="1"/>
              <a:t>成长经历不是直线</a:t>
            </a:r>
            <a:r>
              <a:rPr lang="zh-CN" altLang="en-US" dirty="0"/>
              <a:t>，</a:t>
            </a:r>
            <a:r>
              <a:rPr lang="ko-KR" altLang="en-US" dirty="0" err="1"/>
              <a:t>而是岔路</a:t>
            </a:r>
            <a:r>
              <a:rPr lang="zh-CN" altLang="en-US" dirty="0"/>
              <a:t>，</a:t>
            </a:r>
            <a:r>
              <a:rPr lang="ko-KR" altLang="en-US" dirty="0" err="1"/>
              <a:t>多维度互相促进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战场的转换</a:t>
            </a:r>
            <a:r>
              <a:rPr lang="zh-CN" altLang="en-US" dirty="0"/>
              <a:t>，</a:t>
            </a:r>
            <a:r>
              <a:rPr lang="ko-KR" altLang="en-US" dirty="0" err="1"/>
              <a:t>不同战场有不同的战略</a:t>
            </a:r>
            <a:endParaRPr lang="en-US" altLang="ko-KR" dirty="0"/>
          </a:p>
          <a:p>
            <a:pPr lvl="1"/>
            <a:r>
              <a:rPr lang="ko-KR" altLang="en-US" dirty="0" err="1"/>
              <a:t>已经攻下了一个战场</a:t>
            </a:r>
            <a:r>
              <a:rPr lang="zh-CN" altLang="en-US" dirty="0"/>
              <a:t>，</a:t>
            </a:r>
            <a:r>
              <a:rPr lang="ko-KR" altLang="en-US" dirty="0" err="1"/>
              <a:t>是时候奋不顾身投身新的战场</a:t>
            </a:r>
            <a:endParaRPr lang="en-US" altLang="ko-KR" dirty="0"/>
          </a:p>
          <a:p>
            <a:r>
              <a:rPr lang="ko-KR" altLang="en-US" dirty="0" err="1"/>
              <a:t>攻下了一个城池</a:t>
            </a:r>
            <a:r>
              <a:rPr lang="zh-CN" altLang="en-US" dirty="0"/>
              <a:t>，</a:t>
            </a:r>
            <a:r>
              <a:rPr lang="ko-KR" altLang="en-US" dirty="0" err="1"/>
              <a:t>应该值得肯定</a:t>
            </a:r>
            <a:r>
              <a:rPr lang="zh-CN" altLang="en-US" dirty="0"/>
              <a:t>！</a:t>
            </a:r>
            <a:r>
              <a:rPr lang="ko-KR" altLang="en-US" dirty="0" err="1"/>
              <a:t>不要懊悔</a:t>
            </a:r>
            <a:r>
              <a:rPr lang="zh-CN" altLang="en-US" dirty="0"/>
              <a:t>！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0DC7834-EC55-184B-A93E-C96625CAB0A5}"/>
              </a:ext>
            </a:extLst>
          </p:cNvPr>
          <p:cNvCxnSpPr/>
          <p:nvPr/>
        </p:nvCxnSpPr>
        <p:spPr>
          <a:xfrm>
            <a:off x="6680352" y="3574747"/>
            <a:ext cx="12377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072E90-4B48-CE4A-B95F-A42A7E7A7792}"/>
              </a:ext>
            </a:extLst>
          </p:cNvPr>
          <p:cNvCxnSpPr/>
          <p:nvPr/>
        </p:nvCxnSpPr>
        <p:spPr>
          <a:xfrm flipV="1">
            <a:off x="7918137" y="2638044"/>
            <a:ext cx="1215483" cy="93670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135DC8A-3FD2-EC4C-AB1F-9F6C18F33957}"/>
              </a:ext>
            </a:extLst>
          </p:cNvPr>
          <p:cNvCxnSpPr>
            <a:cxnSpLocks/>
          </p:cNvCxnSpPr>
          <p:nvPr/>
        </p:nvCxnSpPr>
        <p:spPr>
          <a:xfrm>
            <a:off x="9185199" y="3573364"/>
            <a:ext cx="1996293" cy="21662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B23883B-06AC-E34B-B0A5-47056AA16EC6}"/>
              </a:ext>
            </a:extLst>
          </p:cNvPr>
          <p:cNvCxnSpPr>
            <a:cxnSpLocks/>
          </p:cNvCxnSpPr>
          <p:nvPr/>
        </p:nvCxnSpPr>
        <p:spPr>
          <a:xfrm>
            <a:off x="7969537" y="3583584"/>
            <a:ext cx="3263534" cy="2056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31A3F7-D3E9-A343-B749-7D6AE20D3EED}"/>
              </a:ext>
            </a:extLst>
          </p:cNvPr>
          <p:cNvCxnSpPr>
            <a:cxnSpLocks/>
          </p:cNvCxnSpPr>
          <p:nvPr/>
        </p:nvCxnSpPr>
        <p:spPr>
          <a:xfrm>
            <a:off x="7918137" y="3574747"/>
            <a:ext cx="284251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FAAFEB6-5FCB-8C40-AF53-99F456DE0171}"/>
              </a:ext>
            </a:extLst>
          </p:cNvPr>
          <p:cNvSpPr txBox="1"/>
          <p:nvPr/>
        </p:nvSpPr>
        <p:spPr>
          <a:xfrm>
            <a:off x="10177682" y="4409483"/>
            <a:ext cx="134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博士写代码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9A13E8-4A2C-594B-8317-99A3A9391C95}"/>
              </a:ext>
            </a:extLst>
          </p:cNvPr>
          <p:cNvSpPr txBox="1"/>
          <p:nvPr/>
        </p:nvSpPr>
        <p:spPr>
          <a:xfrm>
            <a:off x="7918137" y="4409483"/>
            <a:ext cx="20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硕士写代码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4CB17A-B3B0-CE4E-BF5E-22C47D9A16A2}"/>
              </a:ext>
            </a:extLst>
          </p:cNvPr>
          <p:cNvSpPr txBox="1"/>
          <p:nvPr/>
        </p:nvSpPr>
        <p:spPr>
          <a:xfrm>
            <a:off x="7478190" y="2836768"/>
            <a:ext cx="113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博士科研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32DB3B-7A13-DB44-8949-1CAB946508DF}"/>
              </a:ext>
            </a:extLst>
          </p:cNvPr>
          <p:cNvCxnSpPr>
            <a:cxnSpLocks/>
          </p:cNvCxnSpPr>
          <p:nvPr/>
        </p:nvCxnSpPr>
        <p:spPr>
          <a:xfrm flipV="1">
            <a:off x="9140921" y="2325900"/>
            <a:ext cx="1917604" cy="32327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44258A-05BC-794F-872C-E81FE076938D}"/>
              </a:ext>
            </a:extLst>
          </p:cNvPr>
          <p:cNvSpPr txBox="1"/>
          <p:nvPr/>
        </p:nvSpPr>
        <p:spPr>
          <a:xfrm>
            <a:off x="9379189" y="2649172"/>
            <a:ext cx="214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科研能力继续保持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EC2AED-0A47-A047-AEFA-DA0FD308A845}"/>
              </a:ext>
            </a:extLst>
          </p:cNvPr>
          <p:cNvSpPr txBox="1"/>
          <p:nvPr/>
        </p:nvSpPr>
        <p:spPr>
          <a:xfrm>
            <a:off x="8467064" y="56356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更应该是这样的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0294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08F6-4B5D-EF4F-B9B4-50BC8A15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Interview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C02C-B5C5-CC46-B62B-29111023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终极目标始终不变</a:t>
            </a:r>
            <a:endParaRPr lang="en-US" altLang="ko-KR" dirty="0"/>
          </a:p>
          <a:p>
            <a:pPr lvl="1"/>
            <a:r>
              <a:rPr lang="ko-KR" altLang="en-US" u="sng" dirty="0" err="1"/>
              <a:t>面试官</a:t>
            </a:r>
            <a:r>
              <a:rPr lang="zh-CN" altLang="en-US" u="sng" dirty="0"/>
              <a:t>：</a:t>
            </a:r>
            <a:r>
              <a:rPr lang="ko-KR" altLang="en-US" u="sng" dirty="0" err="1"/>
              <a:t>找一起共事的人</a:t>
            </a:r>
            <a:r>
              <a:rPr lang="zh-CN" altLang="en-US" u="sng" dirty="0"/>
              <a:t>！</a:t>
            </a:r>
            <a:endParaRPr lang="en-US" altLang="zh-CN" u="sng" dirty="0"/>
          </a:p>
          <a:p>
            <a:pPr lvl="1"/>
            <a:r>
              <a:rPr lang="ko-KR" altLang="en-US" dirty="0" err="1"/>
              <a:t>资本家</a:t>
            </a:r>
            <a:r>
              <a:rPr lang="zh-CN" altLang="en-US" dirty="0"/>
              <a:t>：</a:t>
            </a:r>
            <a:r>
              <a:rPr lang="ko-KR" altLang="en-US" dirty="0" err="1"/>
              <a:t>找创造价值</a:t>
            </a:r>
            <a:r>
              <a:rPr lang="zh-CN" altLang="en-US" dirty="0"/>
              <a:t>（</a:t>
            </a:r>
            <a:r>
              <a:rPr lang="ko-KR" altLang="en-US" dirty="0" err="1"/>
              <a:t>钱</a:t>
            </a:r>
            <a:r>
              <a:rPr lang="zh-CN" altLang="en-US" dirty="0"/>
              <a:t>）</a:t>
            </a:r>
            <a:r>
              <a:rPr lang="ko-KR" altLang="en-US" dirty="0" err="1"/>
              <a:t>的人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ko-KR" altLang="en-US" dirty="0" err="1"/>
              <a:t>模式</a:t>
            </a:r>
            <a:endParaRPr lang="en-US" altLang="ko-KR" dirty="0"/>
          </a:p>
          <a:p>
            <a:pPr lvl="1"/>
            <a:r>
              <a:rPr lang="ko-KR" altLang="en-US" u="sng" dirty="0" err="1"/>
              <a:t>硅谷标准</a:t>
            </a:r>
            <a:r>
              <a:rPr lang="zh-CN" altLang="en-US" dirty="0"/>
              <a:t>：</a:t>
            </a:r>
            <a:r>
              <a:rPr lang="en-US" altLang="ko-KR" dirty="0"/>
              <a:t>Coding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ko-KR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</a:p>
          <a:p>
            <a:pPr lvl="1"/>
            <a:r>
              <a:rPr lang="en-US" dirty="0"/>
              <a:t>BAT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ko-KR" altLang="en-US" dirty="0" err="1"/>
              <a:t>随缘</a:t>
            </a:r>
            <a:r>
              <a:rPr lang="zh-CN" altLang="en-US" dirty="0"/>
              <a:t>。</a:t>
            </a:r>
            <a:r>
              <a:rPr lang="ko-KR" altLang="en-US" dirty="0" err="1"/>
              <a:t>有时是弱硅谷标准</a:t>
            </a:r>
            <a:r>
              <a:rPr lang="zh-CN" altLang="en-US" dirty="0"/>
              <a:t>，</a:t>
            </a:r>
            <a:r>
              <a:rPr lang="ko-KR" altLang="en-US" dirty="0" err="1"/>
              <a:t>有时是聊天</a:t>
            </a:r>
            <a:endParaRPr lang="en-US" altLang="ko-KR" dirty="0"/>
          </a:p>
          <a:p>
            <a:pPr lvl="1"/>
            <a:r>
              <a:rPr lang="ko-KR" altLang="en-US" dirty="0" err="1"/>
              <a:t>华为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ko-KR" altLang="en-US" dirty="0" err="1"/>
              <a:t>聊天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832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171</TotalTime>
  <Words>691</Words>
  <Application>Microsoft Macintosh PowerPoint</Application>
  <PresentationFormat>Widescreen</PresentationFormat>
  <Paragraphs>169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等线</vt:lpstr>
      <vt:lpstr>휴먼매직체</vt:lpstr>
      <vt:lpstr>맑은 고딕</vt:lpstr>
      <vt:lpstr>Microsoft YaHei</vt:lpstr>
      <vt:lpstr>华文中宋</vt:lpstr>
      <vt:lpstr>Arial</vt:lpstr>
      <vt:lpstr>Calibri</vt:lpstr>
      <vt:lpstr>Gill Sans MT</vt:lpstr>
      <vt:lpstr>Wingdings</vt:lpstr>
      <vt:lpstr>Parcel</vt:lpstr>
      <vt:lpstr>Job Hunting</vt:lpstr>
      <vt:lpstr>I am</vt:lpstr>
      <vt:lpstr>Sharing</vt:lpstr>
      <vt:lpstr>Why Ph.d. for Industry?</vt:lpstr>
      <vt:lpstr>Why Ph.d. for Industry?</vt:lpstr>
      <vt:lpstr>Why Ph.d. for Industry?</vt:lpstr>
      <vt:lpstr>Why Ph.d. for Industry?</vt:lpstr>
      <vt:lpstr>Why Ph.d. for Industry?</vt:lpstr>
      <vt:lpstr>What is Interview</vt:lpstr>
      <vt:lpstr>What is Interview</vt:lpstr>
      <vt:lpstr>What is Interview</vt:lpstr>
      <vt:lpstr>What is Interview</vt:lpstr>
      <vt:lpstr>What is Interview</vt:lpstr>
      <vt:lpstr>What is Interview</vt:lpstr>
      <vt:lpstr>What is Interview</vt:lpstr>
      <vt:lpstr>What is Interview</vt:lpstr>
      <vt:lpstr>Study, Not interview</vt:lpstr>
      <vt:lpstr>Study, Not interview</vt:lpstr>
      <vt:lpstr>Others</vt:lpstr>
      <vt:lpstr>Others</vt:lpstr>
      <vt:lpstr>Questions are Welcomed！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Hunting</dc:title>
  <dc:creator>Andrew Lee</dc:creator>
  <cp:lastModifiedBy>Andrew Lee</cp:lastModifiedBy>
  <cp:revision>72</cp:revision>
  <dcterms:created xsi:type="dcterms:W3CDTF">2020-04-17T08:48:55Z</dcterms:created>
  <dcterms:modified xsi:type="dcterms:W3CDTF">2020-04-17T11:58:47Z</dcterms:modified>
</cp:coreProperties>
</file>