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59662-DB63-B63A-842D-14B2626B6E79}" v="2" dt="2024-09-30T08:08:29.1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created xsi:type="dcterms:W3CDTF">2024-09-30T08:07:37Z</dcterms:created>
  <dcterms:modified xsi:type="dcterms:W3CDTF">2024-09-30T08:09:25Z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LastSaved">
    <vt:filetime>2024-09-30T00:00:00Z</vt:filetime>
  </property>
</Properties>
</file>