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72" r:id="rId8"/>
    <p:sldId id="27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F061B-5B61-D202-5860-79DF779A0F6C}" v="10" dt="2024-09-30T08:32:22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D3C29F1A-783C-E43A-DAF0-DF9995874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D2181DEC-FA26-A11C-B661-58D18BC78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438400"/>
            <a:ext cx="8001000" cy="190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</a:extLst>
        </p:spPr>
        <p:txBody>
          <a:bodyPr/>
          <a:lstStyle/>
          <a:p>
            <a:r>
              <a:rPr lang="en-US" altLang="en-US" sz="12900">
                <a:solidFill>
                  <a:srgbClr val="990033"/>
                </a:solidFill>
              </a:rPr>
              <a:t>CHOKING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0FEEE5-DC83-B3E5-3ECB-BD724F030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ACTIONS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5D5BAA-8914-F807-A7DF-CF48D575B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b="1">
                <a:solidFill>
                  <a:srgbClr val="FF0000"/>
                </a:solidFill>
              </a:rPr>
              <a:t>FOR A CONSCIOUS ADULT</a:t>
            </a:r>
          </a:p>
          <a:p>
            <a:pPr marL="609600" indent="-609600">
              <a:buFontTx/>
              <a:buAutoNum type="arabicPeriod"/>
            </a:pPr>
            <a:r>
              <a:rPr lang="en-US" altLang="en-US" b="1"/>
              <a:t>ASK THE CASUALTY TO COUGH, BUT DO NOT KEEP ASKING HER/HIM TO DO SO IF SHE/HE CANNOT COUGH UP THE FOREIGN OBJECT.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66D100A-6C0F-DC89-3864-44910EE7D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AC4FB07-7D94-D31B-EBA2-6C417C36C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/>
              <a:t>2.  BEND THE CASUALTY WELL FORWARD AT THE WAIST AND GIVE UP TO 5 SHARP SLAPS BETWEEN THE SHOULDER BLADES WITH THE FLAT OF YOUR HAND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848FA83F-E0BE-275E-AA16-5210D1379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1207A06E-B4E3-378A-1896-36C709DAC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077200" cy="5105400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altLang="en-US" b="1"/>
              <a:t>3.   </a:t>
            </a:r>
            <a:r>
              <a:rPr lang="en-US" altLang="en-US" sz="3200" b="1"/>
              <a:t>IF BACK SLAPS FAIL, TRY UP TO 5 ABDOMINAL THRUSTS </a:t>
            </a:r>
            <a:r>
              <a:rPr lang="en-US" altLang="en-US" sz="3200" b="1">
                <a:solidFill>
                  <a:srgbClr val="990033"/>
                </a:solidFill>
              </a:rPr>
              <a:t>(HAEMILICK MANOUVRE)</a:t>
            </a:r>
            <a:r>
              <a:rPr lang="en-US" altLang="en-US" sz="3200" b="1"/>
              <a:t>                           PUT YOUR ARMS AROUND THE CASUALTY’S TRUNK. LINK YOUR HANDS BELOW THE RIBCAGE AND PULL SHARPLY INWARDS. THE OBSTRUCTING OBJECT MAY BE EXPELLED BY THE FORCE AGAINST THE CASUALTY’S DIAPHRAGM.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EF2D8FC9-E8C4-D85D-219F-5C27E07C6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518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7098F051-140C-9C38-CBAE-C576E027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41148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>
            <a:extLst>
              <a:ext uri="{FF2B5EF4-FFF2-40B4-BE49-F238E27FC236}">
                <a16:creationId xmlns:a16="http://schemas.microsoft.com/office/drawing/2014/main" id="{73C6C3C4-9A75-0C38-4113-BC762232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7200"/>
            <a:ext cx="42672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3" name="Rectangle 5">
            <a:extLst>
              <a:ext uri="{FF2B5EF4-FFF2-40B4-BE49-F238E27FC236}">
                <a16:creationId xmlns:a16="http://schemas.microsoft.com/office/drawing/2014/main" id="{F55E8D25-5D78-669B-8818-D1FB14527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2200" y="6400800"/>
            <a:ext cx="4343400" cy="457200"/>
          </a:xfrm>
          <a:solidFill>
            <a:srgbClr val="FFFFFF"/>
          </a:solidFill>
        </p:spPr>
        <p:txBody>
          <a:bodyPr/>
          <a:lstStyle/>
          <a:p>
            <a:r>
              <a:rPr lang="en-US" altLang="en-US" sz="3200" b="1">
                <a:solidFill>
                  <a:srgbClr val="000000"/>
                </a:solidFill>
              </a:rPr>
              <a:t>PREGNANT</a:t>
            </a:r>
            <a:r>
              <a:rPr lang="en-US" altLang="en-US" sz="3200" b="1">
                <a:solidFill>
                  <a:srgbClr val="FF0000"/>
                </a:solidFill>
              </a:rPr>
              <a:t> </a:t>
            </a:r>
            <a:r>
              <a:rPr lang="en-US" altLang="en-US" sz="3200" b="1">
                <a:solidFill>
                  <a:srgbClr val="000000"/>
                </a:solidFill>
              </a:rPr>
              <a:t>WOMAN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EB1C35D1-C618-293B-8897-575049769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33400"/>
            <a:ext cx="7162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07EDD0D5-C887-FBA7-6520-9031FCFFA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/>
              <a:t>4.  CONTINUE ALTERNATING BACKSLAPS AND ABDOMINAL THRUSTS UNTIL THE OBSTRUCTION CLEARS.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CHOKING</vt:lpstr>
      <vt:lpstr>ACTIONS</vt:lpstr>
      <vt:lpstr>PowerPoint Presentation</vt:lpstr>
      <vt:lpstr>PowerPoint Presentation</vt:lpstr>
      <vt:lpstr>PowerPoint Presentation</vt:lpstr>
      <vt:lpstr>PowerPoint Presentation</vt:lpstr>
      <vt:lpstr>PREGNANT WOMAN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</cp:revision>
  <dcterms:created xsi:type="dcterms:W3CDTF">2013-07-15T20:26:40Z</dcterms:created>
  <dcterms:modified xsi:type="dcterms:W3CDTF">2024-09-30T08:32:33Z</dcterms:modified>
</cp:coreProperties>
</file>