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71" r:id="rId14"/>
    <p:sldId id="270" r:id="rId15"/>
    <p:sldId id="272"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645A7F2-A4BB-4E55-BDBA-B5175DFC755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5A7F2-A4BB-4E55-BDBA-B5175DFC755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5A7F2-A4BB-4E55-BDBA-B5175DFC755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5A7F2-A4BB-4E55-BDBA-B5175DFC755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5A7F2-A4BB-4E55-BDBA-B5175DFC755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5A7F2-A4BB-4E55-BDBA-B5175DFC755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5A7F2-A4BB-4E55-BDBA-B5175DFC755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5A7F2-A4BB-4E55-BDBA-B5175DFC755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45A7F2-A4BB-4E55-BDBA-B5175DFC755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5A7F2-A4BB-4E55-BDBA-B5175DFC755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860F1-5016-44EA-8850-0B0B3D5D02E4}" type="datetimeFigureOut">
              <a:rPr lang="en-IN" smtClean="0"/>
              <a:pPr/>
              <a:t>24-10-2013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F645A7F2-A4BB-4E55-BDBA-B5175DFC7556}"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5860F1-5016-44EA-8850-0B0B3D5D02E4}" type="datetimeFigureOut">
              <a:rPr lang="en-IN" smtClean="0"/>
              <a:pPr/>
              <a:t>24-10-2013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645A7F2-A4BB-4E55-BDBA-B5175DFC7556}"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914400" y="980728"/>
            <a:ext cx="7772400" cy="1656184"/>
          </a:xfrm>
        </p:spPr>
        <p:txBody>
          <a:bodyPr/>
          <a:lstStyle/>
          <a:p>
            <a:pPr algn="r"/>
            <a:r>
              <a:rPr lang="en-IN" sz="6000" dirty="0" smtClean="0"/>
              <a:t>COMPCART</a:t>
            </a:r>
            <a:endParaRPr lang="en-IN" sz="5400" dirty="0"/>
          </a:p>
        </p:txBody>
      </p:sp>
      <p:sp>
        <p:nvSpPr>
          <p:cNvPr id="10" name="Subtitle 9"/>
          <p:cNvSpPr>
            <a:spLocks noGrp="1"/>
          </p:cNvSpPr>
          <p:nvPr>
            <p:ph type="subTitle" idx="1"/>
          </p:nvPr>
        </p:nvSpPr>
        <p:spPr>
          <a:xfrm rot="10800000" flipV="1">
            <a:off x="755576" y="3356992"/>
            <a:ext cx="7854696" cy="1944216"/>
          </a:xfrm>
        </p:spPr>
        <p:txBody>
          <a:bodyPr>
            <a:normAutofit fontScale="70000" lnSpcReduction="20000"/>
          </a:bodyPr>
          <a:lstStyle/>
          <a:p>
            <a:r>
              <a:rPr lang="en-IN" dirty="0" smtClean="0"/>
              <a:t>														                	</a:t>
            </a:r>
            <a:r>
              <a:rPr lang="en-IN" sz="2800" dirty="0" smtClean="0"/>
              <a:t> </a:t>
            </a:r>
            <a:r>
              <a:rPr lang="en-IN" sz="3100" dirty="0" smtClean="0">
                <a:latin typeface="Times New Roman" pitchFamily="18" charset="0"/>
                <a:cs typeface="Times New Roman" pitchFamily="18" charset="0"/>
              </a:rPr>
              <a:t>GUIDE</a:t>
            </a:r>
            <a:r>
              <a:rPr lang="en-IN" sz="3100" b="1" dirty="0" smtClean="0">
                <a:latin typeface="Times New Roman" pitchFamily="18" charset="0"/>
                <a:cs typeface="Times New Roman" pitchFamily="18" charset="0"/>
              </a:rPr>
              <a:t>: UMA </a:t>
            </a:r>
            <a:r>
              <a:rPr lang="en-IN" sz="3100" dirty="0" smtClean="0">
                <a:latin typeface="Times New Roman" pitchFamily="18" charset="0"/>
                <a:cs typeface="Times New Roman" pitchFamily="18" charset="0"/>
              </a:rPr>
              <a:t>					DEANISH M.A.</a:t>
            </a:r>
          </a:p>
          <a:p>
            <a:r>
              <a:rPr lang="en-IN" sz="3100" dirty="0" smtClean="0">
                <a:latin typeface="Times New Roman" pitchFamily="18" charset="0"/>
                <a:cs typeface="Times New Roman" pitchFamily="18" charset="0"/>
              </a:rPr>
              <a:t>			JISHA.C.RAMADAS</a:t>
            </a:r>
          </a:p>
          <a:p>
            <a:r>
              <a:rPr lang="en-IN" sz="3100" dirty="0" smtClean="0">
                <a:latin typeface="Times New Roman" pitchFamily="18" charset="0"/>
                <a:cs typeface="Times New Roman" pitchFamily="18" charset="0"/>
              </a:rPr>
              <a:t>		NIKITHA V.K.</a:t>
            </a:r>
          </a:p>
          <a:p>
            <a:r>
              <a:rPr lang="en-IN" sz="3100" dirty="0" smtClean="0">
                <a:latin typeface="Times New Roman" pitchFamily="18" charset="0"/>
                <a:cs typeface="Times New Roman" pitchFamily="18" charset="0"/>
              </a:rPr>
              <a:t>						SANDEEP K.N.</a:t>
            </a:r>
            <a:endParaRPr lang="en-IN" sz="3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GAMING</a:t>
            </a:r>
            <a:endParaRPr lang="en-IN" dirty="0">
              <a:solidFill>
                <a:schemeClr val="accent3"/>
              </a:solidFill>
            </a:endParaRPr>
          </a:p>
        </p:txBody>
      </p:sp>
      <p:sp>
        <p:nvSpPr>
          <p:cNvPr id="3" name="Content Placeholder 2"/>
          <p:cNvSpPr>
            <a:spLocks noGrp="1"/>
          </p:cNvSpPr>
          <p:nvPr>
            <p:ph idx="1"/>
          </p:nvPr>
        </p:nvSpPr>
        <p:spPr>
          <a:xfrm>
            <a:off x="457200" y="1935480"/>
            <a:ext cx="8229600" cy="1925568"/>
          </a:xfrm>
        </p:spPr>
        <p:txBody>
          <a:bodyPr/>
          <a:lstStyle/>
          <a:p>
            <a:pPr lvl="0">
              <a:buNone/>
            </a:pPr>
            <a:r>
              <a:rPr lang="en-US" dirty="0" smtClean="0"/>
              <a:t>		This module has focus on the system designed for gaming purpose with high storage and graphical supported system for the special effects. It also provides many Gaming accessories as well.</a:t>
            </a:r>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CUSTOMIZED</a:t>
            </a:r>
            <a:endParaRPr lang="en-IN" dirty="0">
              <a:solidFill>
                <a:schemeClr val="accent3"/>
              </a:solidFill>
            </a:endParaRPr>
          </a:p>
        </p:txBody>
      </p:sp>
      <p:sp>
        <p:nvSpPr>
          <p:cNvPr id="3" name="Content Placeholder 2"/>
          <p:cNvSpPr>
            <a:spLocks noGrp="1"/>
          </p:cNvSpPr>
          <p:nvPr>
            <p:ph idx="1"/>
          </p:nvPr>
        </p:nvSpPr>
        <p:spPr>
          <a:xfrm>
            <a:off x="457200" y="1935480"/>
            <a:ext cx="8229600" cy="1853560"/>
          </a:xfrm>
        </p:spPr>
        <p:txBody>
          <a:bodyPr/>
          <a:lstStyle/>
          <a:p>
            <a:pPr lvl="0">
              <a:buNone/>
            </a:pPr>
            <a:r>
              <a:rPr lang="en-US" dirty="0" smtClean="0"/>
              <a:t>		This module is specially designed for people who are specific with their requirements and they get the final version of products as per the requirement specifications.</a:t>
            </a:r>
            <a:endParaRPr lang="en-IN"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LAPTOP ACCESSORIES</a:t>
            </a:r>
            <a:endParaRPr lang="en-IN" dirty="0">
              <a:solidFill>
                <a:schemeClr val="accent3"/>
              </a:solidFill>
            </a:endParaRPr>
          </a:p>
        </p:txBody>
      </p:sp>
      <p:sp>
        <p:nvSpPr>
          <p:cNvPr id="3" name="Content Placeholder 2"/>
          <p:cNvSpPr>
            <a:spLocks noGrp="1"/>
          </p:cNvSpPr>
          <p:nvPr>
            <p:ph idx="1"/>
          </p:nvPr>
        </p:nvSpPr>
        <p:spPr>
          <a:xfrm>
            <a:off x="457200" y="1935480"/>
            <a:ext cx="8229600" cy="1853560"/>
          </a:xfrm>
        </p:spPr>
        <p:txBody>
          <a:bodyPr/>
          <a:lstStyle/>
          <a:p>
            <a:pPr lvl="0">
              <a:buNone/>
            </a:pPr>
            <a:r>
              <a:rPr lang="en-US" dirty="0" smtClean="0"/>
              <a:t>    	This module provides the description of all the laptop accessories which are available to enhance the features, It has many other devices which can be used for the protection of devices.</a:t>
            </a:r>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Admin\Desktop\comp\zoozoofami_2cafdxof.jpg"/>
          <p:cNvPicPr>
            <a:picLocks noChangeAspect="1" noChangeArrowheads="1"/>
          </p:cNvPicPr>
          <p:nvPr/>
        </p:nvPicPr>
        <p:blipFill>
          <a:blip r:embed="rId2" cstate="print"/>
          <a:srcRect/>
          <a:stretch>
            <a:fillRect/>
          </a:stretch>
        </p:blipFill>
        <p:spPr bwMode="auto">
          <a:xfrm>
            <a:off x="3059832" y="2204864"/>
            <a:ext cx="3528392" cy="3556000"/>
          </a:xfrm>
          <a:prstGeom prst="rect">
            <a:avLst/>
          </a:prstGeom>
          <a:noFill/>
        </p:spPr>
      </p:pic>
      <p:pic>
        <p:nvPicPr>
          <p:cNvPr id="1029" name="Picture 5"/>
          <p:cNvPicPr>
            <a:picLocks noChangeAspect="1" noChangeArrowheads="1"/>
          </p:cNvPicPr>
          <p:nvPr/>
        </p:nvPicPr>
        <p:blipFill>
          <a:blip r:embed="rId3" cstate="print"/>
          <a:srcRect/>
          <a:stretch>
            <a:fillRect/>
          </a:stretch>
        </p:blipFill>
        <p:spPr bwMode="auto">
          <a:xfrm rot="2389940">
            <a:off x="4814324" y="1118257"/>
            <a:ext cx="2880320" cy="18002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rot="19854249">
            <a:off x="1587596" y="1207411"/>
            <a:ext cx="2880320" cy="18002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rot="1234298">
            <a:off x="6039237" y="3373588"/>
            <a:ext cx="2880320" cy="1800200"/>
          </a:xfrm>
          <a:prstGeom prst="rect">
            <a:avLst/>
          </a:prstGeom>
          <a:noFill/>
          <a:ln w="9525">
            <a:noFill/>
            <a:miter lim="800000"/>
            <a:headEnd/>
            <a:tailEnd/>
          </a:ln>
        </p:spPr>
      </p:pic>
      <p:sp>
        <p:nvSpPr>
          <p:cNvPr id="2" name="Title 1"/>
          <p:cNvSpPr>
            <a:spLocks noGrp="1"/>
          </p:cNvSpPr>
          <p:nvPr>
            <p:ph type="title"/>
          </p:nvPr>
        </p:nvSpPr>
        <p:spPr/>
        <p:txBody>
          <a:bodyPr/>
          <a:lstStyle/>
          <a:p>
            <a:r>
              <a:rPr lang="en-IN" dirty="0" smtClean="0"/>
              <a:t> </a:t>
            </a:r>
            <a:r>
              <a:rPr lang="en-IN" dirty="0" smtClean="0">
                <a:solidFill>
                  <a:schemeClr val="accent3"/>
                </a:solidFill>
              </a:rPr>
              <a:t>CONTROL FLOW</a:t>
            </a:r>
            <a:endParaRPr lang="en-IN" dirty="0">
              <a:solidFill>
                <a:schemeClr val="accent3"/>
              </a:solidFill>
            </a:endParaRPr>
          </a:p>
        </p:txBody>
      </p:sp>
      <p:pic>
        <p:nvPicPr>
          <p:cNvPr id="1027" name="Picture 3"/>
          <p:cNvPicPr>
            <a:picLocks noGrp="1" noChangeAspect="1" noChangeArrowheads="1"/>
          </p:cNvPicPr>
          <p:nvPr>
            <p:ph idx="1"/>
          </p:nvPr>
        </p:nvPicPr>
        <p:blipFill>
          <a:blip r:embed="rId6" cstate="print"/>
          <a:srcRect/>
          <a:stretch>
            <a:fillRect/>
          </a:stretch>
        </p:blipFill>
        <p:spPr bwMode="auto">
          <a:xfrm rot="19839002">
            <a:off x="835683" y="3630026"/>
            <a:ext cx="2880320" cy="2256465"/>
          </a:xfrm>
          <a:prstGeom prst="rect">
            <a:avLst/>
          </a:prstGeom>
          <a:noFill/>
          <a:ln w="9525">
            <a:noFill/>
            <a:miter lim="800000"/>
            <a:headEnd/>
            <a:tailEnd/>
          </a:ln>
        </p:spPr>
      </p:pic>
      <p:pic>
        <p:nvPicPr>
          <p:cNvPr id="1031" name="Picture 7"/>
          <p:cNvPicPr>
            <a:picLocks noChangeAspect="1" noChangeArrowheads="1"/>
          </p:cNvPicPr>
          <p:nvPr/>
        </p:nvPicPr>
        <p:blipFill>
          <a:blip r:embed="rId7" cstate="print"/>
          <a:srcRect/>
          <a:stretch>
            <a:fillRect/>
          </a:stretch>
        </p:blipFill>
        <p:spPr bwMode="auto">
          <a:xfrm>
            <a:off x="3347864" y="4773386"/>
            <a:ext cx="3384376" cy="2084614"/>
          </a:xfrm>
          <a:prstGeom prst="rect">
            <a:avLst/>
          </a:prstGeom>
          <a:noFill/>
          <a:ln w="9525">
            <a:noFill/>
            <a:miter lim="800000"/>
            <a:headEnd/>
            <a:tailEnd/>
          </a:ln>
        </p:spPr>
      </p:pic>
      <p:sp>
        <p:nvSpPr>
          <p:cNvPr id="12" name="Right Arrow 11"/>
          <p:cNvSpPr/>
          <p:nvPr/>
        </p:nvSpPr>
        <p:spPr>
          <a:xfrm>
            <a:off x="4283968" y="764704"/>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Right Arrow 12"/>
          <p:cNvSpPr/>
          <p:nvPr/>
        </p:nvSpPr>
        <p:spPr>
          <a:xfrm rot="3238184">
            <a:off x="6931277" y="2723688"/>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 name="Right Arrow 13"/>
          <p:cNvSpPr/>
          <p:nvPr/>
        </p:nvSpPr>
        <p:spPr>
          <a:xfrm rot="8387579">
            <a:off x="6240030" y="5080011"/>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Right Arrow 14"/>
          <p:cNvSpPr/>
          <p:nvPr/>
        </p:nvSpPr>
        <p:spPr>
          <a:xfrm rot="13299447">
            <a:off x="2637974" y="5299521"/>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Right Arrow 15"/>
          <p:cNvSpPr/>
          <p:nvPr/>
        </p:nvSpPr>
        <p:spPr>
          <a:xfrm rot="20246361">
            <a:off x="3209283" y="3428702"/>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7" name="Right Arrow 16"/>
          <p:cNvSpPr/>
          <p:nvPr/>
        </p:nvSpPr>
        <p:spPr>
          <a:xfrm rot="13857368">
            <a:off x="3411674" y="2217799"/>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srcRect/>
          <a:stretch>
            <a:fillRect/>
          </a:stretch>
        </p:blipFill>
        <p:spPr bwMode="auto">
          <a:xfrm rot="19812390">
            <a:off x="4572000" y="4293096"/>
            <a:ext cx="4176464" cy="2380109"/>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rot="19712446">
            <a:off x="678048" y="4387240"/>
            <a:ext cx="4104455" cy="2514600"/>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rot="19762562">
            <a:off x="467544" y="1772816"/>
            <a:ext cx="4104456" cy="2520280"/>
          </a:xfrm>
          <a:prstGeom prst="rect">
            <a:avLst/>
          </a:prstGeom>
          <a:noFill/>
          <a:ln w="9525">
            <a:noFill/>
            <a:miter lim="800000"/>
            <a:headEnd/>
            <a:tailEnd/>
          </a:ln>
        </p:spPr>
      </p:pic>
      <p:pic>
        <p:nvPicPr>
          <p:cNvPr id="6" name="Picture 5"/>
          <p:cNvPicPr/>
          <p:nvPr/>
        </p:nvPicPr>
        <p:blipFill>
          <a:blip r:embed="rId5" cstate="print"/>
          <a:srcRect/>
          <a:stretch>
            <a:fillRect/>
          </a:stretch>
        </p:blipFill>
        <p:spPr bwMode="auto">
          <a:xfrm rot="1382542">
            <a:off x="4572000" y="1772816"/>
            <a:ext cx="4176465" cy="2505075"/>
          </a:xfrm>
          <a:prstGeom prst="rect">
            <a:avLst/>
          </a:prstGeom>
          <a:noFill/>
          <a:ln w="9525">
            <a:noFill/>
            <a:miter lim="800000"/>
            <a:headEnd/>
            <a:tailEnd/>
          </a:ln>
        </p:spPr>
      </p:pic>
      <p:sp>
        <p:nvSpPr>
          <p:cNvPr id="2" name="Title 1"/>
          <p:cNvSpPr>
            <a:spLocks noGrp="1"/>
          </p:cNvSpPr>
          <p:nvPr>
            <p:ph type="title"/>
          </p:nvPr>
        </p:nvSpPr>
        <p:spPr/>
        <p:txBody>
          <a:bodyPr/>
          <a:lstStyle/>
          <a:p>
            <a:r>
              <a:rPr lang="en-IN" dirty="0" smtClean="0">
                <a:solidFill>
                  <a:schemeClr val="accent3"/>
                </a:solidFill>
              </a:rPr>
              <a:t>SCREEN SHOTS</a:t>
            </a:r>
            <a:endParaRPr lang="en-IN" dirty="0">
              <a:solidFill>
                <a:schemeClr val="accent3"/>
              </a:solidFill>
            </a:endParaRPr>
          </a:p>
        </p:txBody>
      </p:sp>
      <p:pic>
        <p:nvPicPr>
          <p:cNvPr id="4" name="Content Placeholder 3"/>
          <p:cNvPicPr>
            <a:picLocks noGrp="1"/>
          </p:cNvPicPr>
          <p:nvPr>
            <p:ph idx="1"/>
          </p:nvPr>
        </p:nvPicPr>
        <p:blipFill>
          <a:blip r:embed="rId6" cstate="print"/>
          <a:srcRect/>
          <a:stretch>
            <a:fillRect/>
          </a:stretch>
        </p:blipFill>
        <p:spPr bwMode="auto">
          <a:xfrm rot="20380074">
            <a:off x="2526294" y="3050501"/>
            <a:ext cx="4020207" cy="22091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1767714" y="2967335"/>
            <a:ext cx="5608587" cy="1754326"/>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Place order with </a:t>
            </a:r>
          </a:p>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contact details</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0673" y="2967335"/>
            <a:ext cx="4322658"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ABOUT COMPCART</a:t>
            </a:r>
            <a:endParaRPr lang="en-IN" dirty="0">
              <a:solidFill>
                <a:schemeClr val="accent3"/>
              </a:solidFill>
            </a:endParaRPr>
          </a:p>
        </p:txBody>
      </p:sp>
      <p:sp>
        <p:nvSpPr>
          <p:cNvPr id="3" name="Content Placeholder 2"/>
          <p:cNvSpPr>
            <a:spLocks noGrp="1"/>
          </p:cNvSpPr>
          <p:nvPr>
            <p:ph idx="1"/>
          </p:nvPr>
        </p:nvSpPr>
        <p:spPr/>
        <p:txBody>
          <a:bodyPr>
            <a:normAutofit/>
          </a:bodyPr>
          <a:lstStyle/>
          <a:p>
            <a:r>
              <a:rPr lang="en-US" dirty="0" smtClean="0"/>
              <a:t>Comp Cart is a web based application which offers online services to all computer components. </a:t>
            </a:r>
          </a:p>
          <a:p>
            <a:r>
              <a:rPr lang="en-US" dirty="0" smtClean="0"/>
              <a:t>The main objective of this application is that all the components are categorized and searched on the basis of cost and type of user. </a:t>
            </a:r>
            <a:endParaRPr lang="en-IN" dirty="0" smtClean="0"/>
          </a:p>
          <a:p>
            <a:r>
              <a:rPr lang="en-US" dirty="0" smtClean="0"/>
              <a:t>	Comp Cart provides the services at Personal, Business and gaming level. </a:t>
            </a:r>
            <a:endParaRPr lang="en-IN" dirty="0" smtClean="0"/>
          </a:p>
          <a:p>
            <a:r>
              <a:rPr lang="en-US" dirty="0" smtClean="0"/>
              <a:t>Comp Cart is a user friendly interface as it provides key features and specifications of each component.</a:t>
            </a: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TECHNOLOGIES USING</a:t>
            </a:r>
            <a:endParaRPr lang="en-IN" dirty="0">
              <a:solidFill>
                <a:schemeClr val="accent3"/>
              </a:solidFill>
            </a:endParaRPr>
          </a:p>
        </p:txBody>
      </p:sp>
      <p:sp>
        <p:nvSpPr>
          <p:cNvPr id="3" name="Content Placeholder 2"/>
          <p:cNvSpPr>
            <a:spLocks noGrp="1"/>
          </p:cNvSpPr>
          <p:nvPr>
            <p:ph idx="1"/>
          </p:nvPr>
        </p:nvSpPr>
        <p:spPr/>
        <p:txBody>
          <a:bodyPr/>
          <a:lstStyle/>
          <a:p>
            <a:r>
              <a:rPr lang="en-US" dirty="0" smtClean="0"/>
              <a:t>Front end	         :    	HTML, CSS</a:t>
            </a:r>
            <a:endParaRPr lang="en-IN" dirty="0" smtClean="0"/>
          </a:p>
          <a:p>
            <a:r>
              <a:rPr lang="en-US" dirty="0" smtClean="0"/>
              <a:t>Middle ware       :   	JSP, PHP</a:t>
            </a:r>
            <a:endParaRPr lang="en-IN" dirty="0" smtClean="0"/>
          </a:p>
          <a:p>
            <a:r>
              <a:rPr lang="en-US" dirty="0" smtClean="0"/>
              <a:t>Back end	          :  	MYSQL</a:t>
            </a:r>
            <a:endParaRPr lang="en-IN" dirty="0" smtClean="0"/>
          </a:p>
          <a:p>
            <a:r>
              <a:rPr lang="en-US" dirty="0" smtClean="0"/>
              <a:t>Server 	          :	           WAMP</a:t>
            </a:r>
            <a:endParaRPr lang="en-IN" dirty="0" smtClean="0"/>
          </a:p>
          <a:p>
            <a:r>
              <a:rPr lang="en-US" dirty="0" smtClean="0"/>
              <a:t>Coding purpose : 	Notepad++, Dreamweaver </a:t>
            </a:r>
            <a:endParaRPr lang="en-IN" dirty="0" smtClean="0"/>
          </a:p>
          <a:p>
            <a:r>
              <a:rPr lang="en-US" dirty="0" smtClean="0"/>
              <a:t>Browser 	         :  	Google Chrome</a:t>
            </a:r>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MODULES</a:t>
            </a:r>
            <a:endParaRPr lang="en-IN" dirty="0">
              <a:solidFill>
                <a:schemeClr val="accent3"/>
              </a:solidFill>
            </a:endParaRPr>
          </a:p>
        </p:txBody>
      </p:sp>
      <p:pic>
        <p:nvPicPr>
          <p:cNvPr id="6" name="Content Placeholder 5" descr="sap-modules-300x254.jpg"/>
          <p:cNvPicPr>
            <a:picLocks noGrp="1" noChangeAspect="1"/>
          </p:cNvPicPr>
          <p:nvPr>
            <p:ph idx="1"/>
          </p:nvPr>
        </p:nvPicPr>
        <p:blipFill>
          <a:blip r:embed="rId2" cstate="print"/>
          <a:stretch>
            <a:fillRect/>
          </a:stretch>
        </p:blipFill>
        <p:spPr>
          <a:xfrm>
            <a:off x="395536" y="1916832"/>
            <a:ext cx="8136904" cy="4536504"/>
          </a:xfrm>
        </p:spPr>
      </p:pic>
      <p:sp>
        <p:nvSpPr>
          <p:cNvPr id="8" name="Rectangle 7"/>
          <p:cNvSpPr/>
          <p:nvPr/>
        </p:nvSpPr>
        <p:spPr>
          <a:xfrm>
            <a:off x="3995936" y="2348880"/>
            <a:ext cx="1239442" cy="400110"/>
          </a:xfrm>
          <a:prstGeom prst="rect">
            <a:avLst/>
          </a:prstGeom>
        </p:spPr>
        <p:txBody>
          <a:bodyPr wrap="none">
            <a:spAutoFit/>
          </a:bodyPr>
          <a:lstStyle/>
          <a:p>
            <a:pPr>
              <a:buNone/>
            </a:pPr>
            <a:r>
              <a:rPr lang="en-US" sz="2000" b="1" dirty="0" smtClean="0">
                <a:solidFill>
                  <a:schemeClr val="bg1"/>
                </a:solidFill>
              </a:rPr>
              <a:t>Software</a:t>
            </a:r>
            <a:endParaRPr lang="en-IN" sz="2000" dirty="0" smtClean="0">
              <a:solidFill>
                <a:schemeClr val="bg1"/>
              </a:solidFill>
            </a:endParaRPr>
          </a:p>
        </p:txBody>
      </p:sp>
      <p:sp>
        <p:nvSpPr>
          <p:cNvPr id="9" name="Rectangle 8"/>
          <p:cNvSpPr/>
          <p:nvPr/>
        </p:nvSpPr>
        <p:spPr>
          <a:xfrm>
            <a:off x="5508104" y="3429000"/>
            <a:ext cx="1220462" cy="400110"/>
          </a:xfrm>
          <a:prstGeom prst="rect">
            <a:avLst/>
          </a:prstGeom>
        </p:spPr>
        <p:txBody>
          <a:bodyPr wrap="none">
            <a:spAutoFit/>
          </a:bodyPr>
          <a:lstStyle/>
          <a:p>
            <a:pPr>
              <a:buNone/>
            </a:pPr>
            <a:r>
              <a:rPr lang="en-US" sz="2000" b="1" dirty="0" smtClean="0">
                <a:solidFill>
                  <a:schemeClr val="bg1"/>
                </a:solidFill>
              </a:rPr>
              <a:t>Network</a:t>
            </a:r>
            <a:endParaRPr lang="en-IN" sz="2000" dirty="0" smtClean="0">
              <a:solidFill>
                <a:schemeClr val="bg1"/>
              </a:solidFill>
            </a:endParaRPr>
          </a:p>
        </p:txBody>
      </p:sp>
      <p:sp>
        <p:nvSpPr>
          <p:cNvPr id="10" name="Rectangle 9"/>
          <p:cNvSpPr/>
          <p:nvPr/>
        </p:nvSpPr>
        <p:spPr>
          <a:xfrm>
            <a:off x="3851920" y="4293096"/>
            <a:ext cx="1139799" cy="369332"/>
          </a:xfrm>
          <a:prstGeom prst="rect">
            <a:avLst/>
          </a:prstGeom>
        </p:spPr>
        <p:txBody>
          <a:bodyPr wrap="none">
            <a:spAutoFit/>
          </a:bodyPr>
          <a:lstStyle/>
          <a:p>
            <a:pPr>
              <a:buNone/>
            </a:pPr>
            <a:r>
              <a:rPr lang="en-US" b="1" dirty="0" smtClean="0">
                <a:solidFill>
                  <a:schemeClr val="bg1"/>
                </a:solidFill>
              </a:rPr>
              <a:t>Personal</a:t>
            </a:r>
            <a:endParaRPr lang="en-IN" dirty="0" smtClean="0">
              <a:solidFill>
                <a:schemeClr val="bg1"/>
              </a:solidFill>
            </a:endParaRPr>
          </a:p>
        </p:txBody>
      </p:sp>
      <p:sp>
        <p:nvSpPr>
          <p:cNvPr id="11" name="Rectangle 10"/>
          <p:cNvSpPr/>
          <p:nvPr/>
        </p:nvSpPr>
        <p:spPr>
          <a:xfrm>
            <a:off x="1547664" y="5013176"/>
            <a:ext cx="1468672" cy="461665"/>
          </a:xfrm>
          <a:prstGeom prst="rect">
            <a:avLst/>
          </a:prstGeom>
        </p:spPr>
        <p:txBody>
          <a:bodyPr wrap="none">
            <a:spAutoFit/>
          </a:bodyPr>
          <a:lstStyle/>
          <a:p>
            <a:r>
              <a:rPr lang="en-US" sz="2400" b="1" dirty="0" smtClean="0">
                <a:solidFill>
                  <a:schemeClr val="bg1"/>
                </a:solidFill>
              </a:rPr>
              <a:t>Business</a:t>
            </a:r>
            <a:endParaRPr lang="en-IN" sz="2400" dirty="0"/>
          </a:p>
        </p:txBody>
      </p:sp>
      <p:sp>
        <p:nvSpPr>
          <p:cNvPr id="12" name="Rectangle 11"/>
          <p:cNvSpPr/>
          <p:nvPr/>
        </p:nvSpPr>
        <p:spPr>
          <a:xfrm>
            <a:off x="5436096" y="5301208"/>
            <a:ext cx="2933560" cy="461665"/>
          </a:xfrm>
          <a:prstGeom prst="rect">
            <a:avLst/>
          </a:prstGeom>
        </p:spPr>
        <p:txBody>
          <a:bodyPr wrap="none">
            <a:spAutoFit/>
          </a:bodyPr>
          <a:lstStyle/>
          <a:p>
            <a:pPr>
              <a:buNone/>
            </a:pPr>
            <a:r>
              <a:rPr lang="en-US" sz="2400" b="1" dirty="0" smtClean="0">
                <a:solidFill>
                  <a:schemeClr val="bg1"/>
                </a:solidFill>
              </a:rPr>
              <a:t>Laptop Accessories</a:t>
            </a:r>
            <a:endParaRPr lang="en-IN" sz="2400" dirty="0">
              <a:solidFill>
                <a:schemeClr val="bg1"/>
              </a:solidFill>
            </a:endParaRPr>
          </a:p>
        </p:txBody>
      </p:sp>
      <p:sp>
        <p:nvSpPr>
          <p:cNvPr id="13" name="Rectangle 12"/>
          <p:cNvSpPr/>
          <p:nvPr/>
        </p:nvSpPr>
        <p:spPr>
          <a:xfrm>
            <a:off x="2051720" y="3212976"/>
            <a:ext cx="1140056" cy="400110"/>
          </a:xfrm>
          <a:prstGeom prst="rect">
            <a:avLst/>
          </a:prstGeom>
        </p:spPr>
        <p:txBody>
          <a:bodyPr wrap="none">
            <a:spAutoFit/>
          </a:bodyPr>
          <a:lstStyle/>
          <a:p>
            <a:pPr>
              <a:buNone/>
            </a:pPr>
            <a:r>
              <a:rPr lang="en-US" sz="2000" b="1" dirty="0" smtClean="0">
                <a:solidFill>
                  <a:schemeClr val="bg1"/>
                </a:solidFill>
              </a:rPr>
              <a:t>Gaming</a:t>
            </a:r>
            <a:endParaRPr lang="en-IN" sz="2000" dirty="0" smtClean="0">
              <a:solidFill>
                <a:schemeClr val="bg1"/>
              </a:solidFill>
            </a:endParaRPr>
          </a:p>
        </p:txBody>
      </p:sp>
      <p:sp>
        <p:nvSpPr>
          <p:cNvPr id="14" name="Rectangle 13"/>
          <p:cNvSpPr/>
          <p:nvPr/>
        </p:nvSpPr>
        <p:spPr>
          <a:xfrm>
            <a:off x="6372200" y="2348880"/>
            <a:ext cx="1917384" cy="461665"/>
          </a:xfrm>
          <a:prstGeom prst="rect">
            <a:avLst/>
          </a:prstGeom>
        </p:spPr>
        <p:txBody>
          <a:bodyPr wrap="none">
            <a:spAutoFit/>
          </a:bodyPr>
          <a:lstStyle/>
          <a:p>
            <a:pPr>
              <a:buNone/>
            </a:pPr>
            <a:r>
              <a:rPr lang="en-US" sz="2400" b="1" dirty="0" smtClean="0">
                <a:solidFill>
                  <a:schemeClr val="bg1"/>
                </a:solidFill>
              </a:rPr>
              <a:t>Customized</a:t>
            </a:r>
            <a:endParaRPr lang="en-IN" sz="2400" dirty="0" smtClean="0">
              <a:solidFill>
                <a:schemeClr val="bg1"/>
              </a:solidFill>
            </a:endParaRPr>
          </a:p>
        </p:txBody>
      </p:sp>
      <p:sp>
        <p:nvSpPr>
          <p:cNvPr id="15" name="Rectangle 14"/>
          <p:cNvSpPr/>
          <p:nvPr/>
        </p:nvSpPr>
        <p:spPr>
          <a:xfrm>
            <a:off x="1043608" y="2348880"/>
            <a:ext cx="1609864" cy="461665"/>
          </a:xfrm>
          <a:prstGeom prst="rect">
            <a:avLst/>
          </a:prstGeom>
        </p:spPr>
        <p:txBody>
          <a:bodyPr wrap="none">
            <a:spAutoFit/>
          </a:bodyPr>
          <a:lstStyle/>
          <a:p>
            <a:pPr>
              <a:buNone/>
            </a:pPr>
            <a:r>
              <a:rPr lang="en-US" sz="2400" b="1" dirty="0" smtClean="0">
                <a:solidFill>
                  <a:schemeClr val="bg1"/>
                </a:solidFill>
              </a:rPr>
              <a:t>Hardware</a:t>
            </a:r>
            <a:endParaRPr lang="en-IN" sz="24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HARDWARE</a:t>
            </a:r>
            <a:endParaRPr lang="en-IN" dirty="0">
              <a:solidFill>
                <a:schemeClr val="accent3"/>
              </a:solidFill>
            </a:endParaRPr>
          </a:p>
        </p:txBody>
      </p:sp>
      <p:sp>
        <p:nvSpPr>
          <p:cNvPr id="3" name="Content Placeholder 2"/>
          <p:cNvSpPr>
            <a:spLocks noGrp="1"/>
          </p:cNvSpPr>
          <p:nvPr>
            <p:ph idx="1"/>
          </p:nvPr>
        </p:nvSpPr>
        <p:spPr>
          <a:xfrm>
            <a:off x="457200" y="1935480"/>
            <a:ext cx="8229600" cy="2357616"/>
          </a:xfrm>
        </p:spPr>
        <p:txBody>
          <a:bodyPr>
            <a:normAutofit/>
          </a:bodyPr>
          <a:lstStyle/>
          <a:p>
            <a:pPr>
              <a:buNone/>
            </a:pPr>
            <a:endParaRPr lang="en-IN" dirty="0" smtClean="0"/>
          </a:p>
          <a:p>
            <a:pPr lvl="0">
              <a:buNone/>
            </a:pPr>
            <a:r>
              <a:rPr lang="en-US" dirty="0" smtClean="0"/>
              <a:t>         This module contains all the hardware components which are necessary on the daily basis. The description and the usage of the components are provided and are categorized based on the price.</a:t>
            </a: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cs typeface="Times New Roman" pitchFamily="18" charset="0"/>
              </a:rPr>
              <a:t>SOFTWARE</a:t>
            </a:r>
            <a:r>
              <a:rPr lang="en-US" b="1" dirty="0" smtClean="0">
                <a:solidFill>
                  <a:schemeClr val="accent3"/>
                </a:solidFill>
                <a:latin typeface="Times New Roman" pitchFamily="18" charset="0"/>
                <a:cs typeface="Times New Roman" pitchFamily="18" charset="0"/>
              </a:rPr>
              <a:t> </a:t>
            </a:r>
            <a:endParaRPr lang="en-IN" dirty="0">
              <a:solidFill>
                <a:schemeClr val="accent3"/>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8229600" cy="2573640"/>
          </a:xfrm>
        </p:spPr>
        <p:txBody>
          <a:bodyPr>
            <a:normAutofit/>
          </a:bodyPr>
          <a:lstStyle/>
          <a:p>
            <a:pPr lvl="0">
              <a:buNone/>
            </a:pPr>
            <a:r>
              <a:rPr lang="en-US" dirty="0" smtClean="0"/>
              <a:t>          This module contains all the software related information. They contain </a:t>
            </a:r>
            <a:r>
              <a:rPr lang="en-US" dirty="0" err="1" smtClean="0"/>
              <a:t>softwares</a:t>
            </a:r>
            <a:r>
              <a:rPr lang="en-US" dirty="0" smtClean="0"/>
              <a:t> based on the current technology and other application based </a:t>
            </a:r>
            <a:r>
              <a:rPr lang="en-US" dirty="0" err="1" smtClean="0"/>
              <a:t>softwares</a:t>
            </a:r>
            <a:r>
              <a:rPr lang="en-US" dirty="0" smtClean="0"/>
              <a:t> are also available. It also provides the software for gaming and the updated </a:t>
            </a:r>
            <a:r>
              <a:rPr lang="en-US" dirty="0" err="1" smtClean="0"/>
              <a:t>patchcards</a:t>
            </a:r>
            <a:r>
              <a:rPr lang="en-US" dirty="0" smtClean="0"/>
              <a:t> released by the company.</a:t>
            </a: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NETWORK</a:t>
            </a:r>
            <a:endParaRPr lang="en-IN" dirty="0">
              <a:solidFill>
                <a:schemeClr val="accent3"/>
              </a:solidFill>
            </a:endParaRPr>
          </a:p>
        </p:txBody>
      </p:sp>
      <p:sp>
        <p:nvSpPr>
          <p:cNvPr id="3" name="Content Placeholder 2"/>
          <p:cNvSpPr>
            <a:spLocks noGrp="1"/>
          </p:cNvSpPr>
          <p:nvPr>
            <p:ph idx="1"/>
          </p:nvPr>
        </p:nvSpPr>
        <p:spPr>
          <a:xfrm>
            <a:off x="457200" y="1935480"/>
            <a:ext cx="8229600" cy="1853560"/>
          </a:xfrm>
        </p:spPr>
        <p:txBody>
          <a:bodyPr/>
          <a:lstStyle/>
          <a:p>
            <a:pPr lvl="0">
              <a:buNone/>
            </a:pPr>
            <a:r>
              <a:rPr lang="en-US" dirty="0" smtClean="0"/>
              <a:t>          This module contains all the network components which are required by the system for connectivity. Availability of all  the physical components as per the need.</a:t>
            </a: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PERSONAL</a:t>
            </a:r>
            <a:endParaRPr lang="en-IN" dirty="0">
              <a:solidFill>
                <a:schemeClr val="accent3"/>
              </a:solidFill>
            </a:endParaRPr>
          </a:p>
        </p:txBody>
      </p:sp>
      <p:sp>
        <p:nvSpPr>
          <p:cNvPr id="3" name="Content Placeholder 2"/>
          <p:cNvSpPr>
            <a:spLocks noGrp="1"/>
          </p:cNvSpPr>
          <p:nvPr>
            <p:ph idx="1"/>
          </p:nvPr>
        </p:nvSpPr>
        <p:spPr/>
        <p:txBody>
          <a:bodyPr/>
          <a:lstStyle/>
          <a:p>
            <a:pPr lvl="0">
              <a:buNone/>
            </a:pPr>
            <a:r>
              <a:rPr lang="en-US" dirty="0" smtClean="0"/>
              <a:t>		This module mainly concentrates  on the system which are of home based. They are categorized on the price levels. These system do not require more storage and graphics is inbuilt for these systems.</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BUSINESS</a:t>
            </a:r>
            <a:endParaRPr lang="en-IN" dirty="0">
              <a:solidFill>
                <a:schemeClr val="accent3"/>
              </a:solidFill>
            </a:endParaRPr>
          </a:p>
        </p:txBody>
      </p:sp>
      <p:sp>
        <p:nvSpPr>
          <p:cNvPr id="3" name="Content Placeholder 2"/>
          <p:cNvSpPr>
            <a:spLocks noGrp="1"/>
          </p:cNvSpPr>
          <p:nvPr>
            <p:ph idx="1"/>
          </p:nvPr>
        </p:nvSpPr>
        <p:spPr>
          <a:xfrm>
            <a:off x="457200" y="1935480"/>
            <a:ext cx="8229600" cy="1853560"/>
          </a:xfrm>
        </p:spPr>
        <p:txBody>
          <a:bodyPr/>
          <a:lstStyle/>
          <a:p>
            <a:pPr>
              <a:buNone/>
            </a:pPr>
            <a:r>
              <a:rPr lang="en-US" dirty="0" smtClean="0"/>
              <a:t>		This module mainly concentrates on the business related systems which mainly focuses on high speed and highly visualized </a:t>
            </a:r>
            <a:r>
              <a:rPr lang="en-US" dirty="0" err="1" smtClean="0"/>
              <a:t>softwared</a:t>
            </a:r>
            <a:r>
              <a:rPr lang="en-US" dirty="0" smtClean="0"/>
              <a:t> with more graphics card.</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TotalTime>
  <Words>185</Words>
  <Application>Microsoft Office PowerPoint</Application>
  <PresentationFormat>On-screen Show (4:3)</PresentationFormat>
  <Paragraphs>48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COMPCART</vt:lpstr>
      <vt:lpstr>ABOUT COMPCART</vt:lpstr>
      <vt:lpstr>TECHNOLOGIES USING</vt:lpstr>
      <vt:lpstr>MODULES</vt:lpstr>
      <vt:lpstr>HARDWARE</vt:lpstr>
      <vt:lpstr>SOFTWARE </vt:lpstr>
      <vt:lpstr>NETWORK</vt:lpstr>
      <vt:lpstr>PERSONAL</vt:lpstr>
      <vt:lpstr>BUSINESS</vt:lpstr>
      <vt:lpstr>GAMING</vt:lpstr>
      <vt:lpstr>CUSTOMIZED</vt:lpstr>
      <vt:lpstr>LAPTOP ACCESSORIES</vt:lpstr>
      <vt:lpstr> CONTROL FLOW</vt:lpstr>
      <vt:lpstr>SCREEN SHOTS</vt:lpstr>
      <vt:lpstr>Slide 15</vt:lpstr>
      <vt:lpstr>Slide 16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COMPCART</dc:title>
  <dc:creator>Admin</dc:creator>
  <cp:lastModifiedBy>Admin</cp:lastModifiedBy>
  <cp:revision>15</cp:revision>
  <dcterms:created xsi:type="dcterms:W3CDTF">2013-10-24T14:03:23Z</dcterms:created>
  <dcterms:modified xsi:type="dcterms:W3CDTF">2013-10-24T16:56:30Z</dcterms:modified>
</cp:coreProperties>
</file>