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B744-F37A-4CA9-AB39-0FD3FC3B89C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D03B-5E3A-4B64-B5E3-9802A8F1E4B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400800" cy="1752600"/>
          </a:xfrm>
        </p:spPr>
        <p:txBody>
          <a:bodyPr/>
          <a:lstStyle/>
          <a:p>
            <a:r>
              <a:rPr lang="en-GB" dirty="0" smtClean="0"/>
              <a:t>Market Insights for those on the go!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>
            <a:noAutofit/>
          </a:bodyPr>
          <a:lstStyle/>
          <a:p>
            <a:r>
              <a:rPr lang="en-GB" sz="6600" dirty="0" smtClean="0"/>
              <a:t>Marketwise</a:t>
            </a:r>
            <a:br>
              <a:rPr lang="en-GB" sz="6600" dirty="0" smtClean="0"/>
            </a:br>
            <a:endParaRPr lang="en-GB" sz="6600" dirty="0"/>
          </a:p>
        </p:txBody>
      </p:sp>
      <p:pic>
        <p:nvPicPr>
          <p:cNvPr id="1026" name="Picture 2" descr="C:\Users\Nina\AppData\Local\Microsoft\Windows\INetCache\IE\31NHDFXJ\world-map_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720186" cy="38940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66023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About	Newsletter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dirty="0" smtClean="0"/>
              <a:t>(Region name)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86104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Equities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8429" y="1124744"/>
            <a:ext cx="122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Bonds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0527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Commodities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14366" y="3789040"/>
            <a:ext cx="1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Property</a:t>
            </a:r>
            <a:endParaRPr lang="en-GB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10527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Currencies</a:t>
            </a:r>
            <a:endParaRPr lang="en-GB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155679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Guardian article thumbnail</a:t>
            </a:r>
          </a:p>
          <a:p>
            <a:r>
              <a:rPr lang="en-GB" sz="2000" dirty="0" smtClean="0"/>
              <a:t>Guardian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Guardian article thumbnail</a:t>
            </a:r>
          </a:p>
          <a:p>
            <a:r>
              <a:rPr lang="en-GB" sz="2000" dirty="0" smtClean="0"/>
              <a:t>Guardian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22108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Guardian article thumbnail</a:t>
            </a:r>
          </a:p>
          <a:p>
            <a:r>
              <a:rPr lang="en-GB" sz="2000" dirty="0" smtClean="0"/>
              <a:t>Guardian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429309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Guardian article thumbnail</a:t>
            </a:r>
          </a:p>
          <a:p>
            <a:r>
              <a:rPr lang="en-GB" sz="2000" dirty="0" smtClean="0"/>
              <a:t>Guardian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91672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Guardian article thumbnail</a:t>
            </a:r>
          </a:p>
          <a:p>
            <a:r>
              <a:rPr lang="en-GB" sz="2000" dirty="0" smtClean="0"/>
              <a:t>Guardian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270892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NYTimes</a:t>
            </a:r>
            <a:r>
              <a:rPr lang="en-GB" dirty="0" smtClean="0"/>
              <a:t> article thumbnail</a:t>
            </a:r>
          </a:p>
          <a:p>
            <a:r>
              <a:rPr lang="en-GB" sz="2000" dirty="0" err="1" smtClean="0"/>
              <a:t>NYTimes</a:t>
            </a:r>
            <a:r>
              <a:rPr lang="en-GB" sz="2000" dirty="0" smtClean="0"/>
              <a:t>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278092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NYTimes</a:t>
            </a:r>
            <a:r>
              <a:rPr lang="en-GB" dirty="0" smtClean="0"/>
              <a:t> article thumbnail</a:t>
            </a:r>
          </a:p>
          <a:p>
            <a:r>
              <a:rPr lang="en-GB" sz="2000" dirty="0" err="1" smtClean="0"/>
              <a:t>NYTimes</a:t>
            </a:r>
            <a:r>
              <a:rPr lang="en-GB" sz="2000" dirty="0" smtClean="0"/>
              <a:t>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91672" y="263691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NYTimes</a:t>
            </a:r>
            <a:r>
              <a:rPr lang="en-GB" dirty="0" smtClean="0"/>
              <a:t> article thumbnail</a:t>
            </a:r>
          </a:p>
          <a:p>
            <a:r>
              <a:rPr lang="en-GB" sz="2000" dirty="0" err="1" smtClean="0"/>
              <a:t>NYTimes</a:t>
            </a:r>
            <a:r>
              <a:rPr lang="en-GB" sz="2000" dirty="0" smtClean="0"/>
              <a:t>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31640" y="544522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NYTimes</a:t>
            </a:r>
            <a:r>
              <a:rPr lang="en-GB" dirty="0" smtClean="0"/>
              <a:t> article thumbnail</a:t>
            </a:r>
          </a:p>
          <a:p>
            <a:r>
              <a:rPr lang="en-GB" sz="2000" dirty="0" err="1" smtClean="0"/>
              <a:t>NYTimes</a:t>
            </a:r>
            <a:r>
              <a:rPr lang="en-GB" sz="2000" dirty="0" smtClean="0"/>
              <a:t>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544522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NYTimes</a:t>
            </a:r>
            <a:r>
              <a:rPr lang="en-GB" dirty="0" smtClean="0"/>
              <a:t> article thumbnail</a:t>
            </a:r>
          </a:p>
          <a:p>
            <a:r>
              <a:rPr lang="en-GB" sz="2000" dirty="0" err="1" smtClean="0"/>
              <a:t>NYTimes</a:t>
            </a:r>
            <a:r>
              <a:rPr lang="en-GB" sz="2000" dirty="0" smtClean="0"/>
              <a:t> article title (link)</a:t>
            </a:r>
          </a:p>
          <a:p>
            <a:r>
              <a:rPr lang="en-GB" dirty="0" smtClean="0"/>
              <a:t>Article summary</a:t>
            </a:r>
          </a:p>
          <a:p>
            <a:r>
              <a:rPr lang="en-GB" sz="1600" dirty="0" smtClean="0"/>
              <a:t>Published date</a:t>
            </a: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Maybe a little info on us/this site?</a:t>
            </a:r>
          </a:p>
          <a:p>
            <a:r>
              <a:rPr lang="en-GB" dirty="0" smtClean="0"/>
              <a:t>Could include documentation of how we created it so it’s easy for them to judge?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Newsletter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Sign up for our newsletter – for daily insights right to your email!</a:t>
            </a:r>
          </a:p>
          <a:p>
            <a:r>
              <a:rPr lang="en-GB" dirty="0" smtClean="0"/>
              <a:t>(Sign in form asking for: email, and selection of regions)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203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Marketwise </vt:lpstr>
      <vt:lpstr>(Region name)</vt:lpstr>
      <vt:lpstr>About</vt:lpstr>
      <vt:lpstr>Newsletter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Marketwise</dc:title>
  <dc:creator>Nina Rai</dc:creator>
  <cp:lastModifiedBy>Nina Rai</cp:lastModifiedBy>
  <cp:revision>2</cp:revision>
  <dcterms:created xsi:type="dcterms:W3CDTF">2017-11-13T19:40:53Z</dcterms:created>
  <dcterms:modified xsi:type="dcterms:W3CDTF">2017-11-13T19:54:27Z</dcterms:modified>
</cp:coreProperties>
</file>