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76" autoAdjust="0"/>
  </p:normalViewPr>
  <p:slideViewPr>
    <p:cSldViewPr>
      <p:cViewPr>
        <p:scale>
          <a:sx n="66" d="100"/>
          <a:sy n="66" d="100"/>
        </p:scale>
        <p:origin x="-2088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B21DD-C886-49EC-B883-4A629D35D57B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79B5E-5DE6-4316-A62F-8A875E8A8F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54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79B5E-5DE6-4316-A62F-8A875E8A8F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86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The users</a:t>
            </a:r>
            <a:r>
              <a:rPr lang="en-US" baseline="0" dirty="0" smtClean="0"/>
              <a:t> appear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Purple </a:t>
            </a:r>
            <a:r>
              <a:rPr lang="en-US" dirty="0" smtClean="0"/>
              <a:t>add Green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Green add Purple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Red add Green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Purple</a:t>
            </a:r>
            <a:r>
              <a:rPr lang="en-US" baseline="0" dirty="0" smtClean="0"/>
              <a:t> and Red add each other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Purple remove Red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Red remove Green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The entry is removed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79B5E-5DE6-4316-A62F-8A875E8A8F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47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PC</a:t>
            </a:r>
            <a:r>
              <a:rPr lang="en-US" baseline="0" dirty="0" smtClean="0"/>
              <a:t> A and PC B have the Server’s </a:t>
            </a:r>
            <a:r>
              <a:rPr lang="en-US" baseline="0" dirty="0" err="1" smtClean="0"/>
              <a:t>addess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PC</a:t>
            </a:r>
            <a:r>
              <a:rPr lang="en-US" baseline="0" dirty="0" smtClean="0"/>
              <a:t> A send Login message to Server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Server now have PC A’s address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Server send </a:t>
            </a:r>
            <a:r>
              <a:rPr lang="en-US" baseline="0" dirty="0" err="1" smtClean="0"/>
              <a:t>LoginReply</a:t>
            </a:r>
            <a:r>
              <a:rPr lang="en-US" baseline="0" dirty="0" smtClean="0"/>
              <a:t> message to PC A</a:t>
            </a:r>
            <a:endParaRPr lang="en-US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79B5E-5DE6-4316-A62F-8A875E8A8F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86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PC</a:t>
            </a:r>
            <a:r>
              <a:rPr lang="en-US" baseline="0" dirty="0" smtClean="0"/>
              <a:t> B send Login message to Server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Server now have PC B’s address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Server send </a:t>
            </a:r>
            <a:r>
              <a:rPr lang="en-US" baseline="0" dirty="0" err="1" smtClean="0"/>
              <a:t>LoginReply</a:t>
            </a:r>
            <a:r>
              <a:rPr lang="en-US" baseline="0" dirty="0" smtClean="0"/>
              <a:t> message to PC B</a:t>
            </a:r>
            <a:endParaRPr lang="en-US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79B5E-5DE6-4316-A62F-8A875E8A8F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07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PC</a:t>
            </a:r>
            <a:r>
              <a:rPr lang="en-US" baseline="0" dirty="0" smtClean="0"/>
              <a:t> A send Status message to Server every 500 milliseconds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PC</a:t>
            </a:r>
            <a:r>
              <a:rPr lang="en-US" baseline="0" dirty="0" smtClean="0"/>
              <a:t> B send Status message to Server every 500 milliseconds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This ensure the addresses are up to date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This also functions as “</a:t>
            </a:r>
            <a:r>
              <a:rPr lang="en-US" baseline="0" dirty="0" err="1" smtClean="0"/>
              <a:t>keepalive</a:t>
            </a:r>
            <a:r>
              <a:rPr lang="en-US" baseline="0" dirty="0" smtClean="0"/>
              <a:t>”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Keeping the NAT routers open for server messages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79B5E-5DE6-4316-A62F-8A875E8A8F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32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Server</a:t>
            </a:r>
            <a:r>
              <a:rPr lang="en-US" baseline="0" dirty="0" smtClean="0"/>
              <a:t> send </a:t>
            </a:r>
            <a:r>
              <a:rPr lang="en-US" baseline="0" dirty="0" err="1" smtClean="0"/>
              <a:t>ContactStatus</a:t>
            </a:r>
            <a:r>
              <a:rPr lang="en-US" baseline="0" dirty="0" smtClean="0"/>
              <a:t> message to PC A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Server</a:t>
            </a:r>
            <a:r>
              <a:rPr lang="en-US" baseline="0" dirty="0" smtClean="0"/>
              <a:t> send </a:t>
            </a:r>
            <a:r>
              <a:rPr lang="en-US" baseline="0" dirty="0" err="1" smtClean="0"/>
              <a:t>ContactStatus</a:t>
            </a:r>
            <a:r>
              <a:rPr lang="en-US" baseline="0" dirty="0" smtClean="0"/>
              <a:t> message to PC B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This happen whenever PC A or PC B either logon or logoff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If they have each other as contacts of course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79B5E-5DE6-4316-A62F-8A875E8A8F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58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PC</a:t>
            </a:r>
            <a:r>
              <a:rPr lang="en-US" baseline="0" dirty="0" smtClean="0"/>
              <a:t> A send a Message message to PC B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PC B send a Message </a:t>
            </a:r>
            <a:r>
              <a:rPr lang="en-US" baseline="0" dirty="0" err="1" smtClean="0"/>
              <a:t>message</a:t>
            </a:r>
            <a:r>
              <a:rPr lang="en-US" baseline="0" dirty="0" smtClean="0"/>
              <a:t> to PC A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They can get through the NAT routers thanks to the Status </a:t>
            </a:r>
            <a:r>
              <a:rPr lang="en-US" baseline="0" dirty="0" err="1" smtClean="0"/>
              <a:t>keepalive</a:t>
            </a:r>
            <a:r>
              <a:rPr lang="en-US" baseline="0" dirty="0" smtClean="0"/>
              <a:t> messages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79B5E-5DE6-4316-A62F-8A875E8A8F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94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Add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Timez</a:t>
            </a:r>
            <a:endParaRPr lang="en-US" baseline="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Timez</a:t>
            </a:r>
            <a:r>
              <a:rPr lang="en-US" baseline="0" dirty="0" smtClean="0"/>
              <a:t> used to make it more unique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Creditcard</a:t>
            </a:r>
            <a:r>
              <a:rPr lang="en-US" baseline="0" dirty="0" smtClean="0"/>
              <a:t> example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baseline="0" dirty="0" smtClean="0"/>
              <a:t>Concatenate </a:t>
            </a:r>
            <a:r>
              <a:rPr lang="en-US" baseline="0" dirty="0" err="1" smtClean="0"/>
              <a:t>Timez</a:t>
            </a:r>
            <a:r>
              <a:rPr lang="en-US" baseline="0" dirty="0" smtClean="0"/>
              <a:t> with Message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baseline="0" dirty="0" smtClean="0"/>
              <a:t>Hash the </a:t>
            </a:r>
            <a:r>
              <a:rPr lang="en-US" baseline="0" dirty="0" err="1" smtClean="0"/>
              <a:t>Timez+Message</a:t>
            </a:r>
            <a:endParaRPr lang="en-US" baseline="0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baseline="0" dirty="0" smtClean="0"/>
              <a:t>Add </a:t>
            </a:r>
            <a:r>
              <a:rPr lang="en-US" baseline="0" dirty="0" err="1" smtClean="0"/>
              <a:t>SharedSecret</a:t>
            </a:r>
            <a:endParaRPr lang="en-US" baseline="0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baseline="0" dirty="0" smtClean="0"/>
              <a:t>Concatenate </a:t>
            </a:r>
            <a:r>
              <a:rPr lang="en-US" baseline="0" dirty="0" err="1" smtClean="0"/>
              <a:t>SharedSecret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MessageHash</a:t>
            </a:r>
            <a:endParaRPr lang="en-US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Hash the </a:t>
            </a:r>
            <a:r>
              <a:rPr lang="en-US" baseline="0" dirty="0" err="1" smtClean="0"/>
              <a:t>SharedSecret+MessageHash</a:t>
            </a:r>
            <a:endParaRPr lang="en-US" baseline="0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dirty="0" smtClean="0"/>
              <a:t>Concatenate</a:t>
            </a:r>
            <a:r>
              <a:rPr lang="en-US" baseline="0" dirty="0" smtClean="0"/>
              <a:t> MAC with </a:t>
            </a:r>
            <a:r>
              <a:rPr lang="en-US" baseline="0" dirty="0" err="1" smtClean="0"/>
              <a:t>Timez+Message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79B5E-5DE6-4316-A62F-8A875E8A8F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4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De-concatenate MAC from </a:t>
            </a:r>
            <a:r>
              <a:rPr lang="en-US" dirty="0" err="1" smtClean="0"/>
              <a:t>Timez+Message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Create</a:t>
            </a:r>
            <a:r>
              <a:rPr lang="en-US" baseline="0" dirty="0" smtClean="0"/>
              <a:t> a MAC from the </a:t>
            </a:r>
            <a:r>
              <a:rPr lang="en-US" baseline="0" dirty="0" err="1" smtClean="0"/>
              <a:t>Timez+Message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Compare the received MAC with the created MAC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No encryption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79B5E-5DE6-4316-A62F-8A875E8A8F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12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The users</a:t>
            </a:r>
            <a:r>
              <a:rPr lang="en-US" baseline="0" dirty="0" smtClean="0"/>
              <a:t> appear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smtClean="0"/>
              <a:t>Purple </a:t>
            </a:r>
            <a:r>
              <a:rPr lang="en-US" dirty="0" smtClean="0"/>
              <a:t>add Green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Green add Purple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Red add Green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Purple</a:t>
            </a:r>
            <a:r>
              <a:rPr lang="en-US" baseline="0" dirty="0" smtClean="0"/>
              <a:t> and Red add each other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Purple remove Red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Red remove Green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79B5E-5DE6-4316-A62F-8A875E8A8F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75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542E-4F23-41F0-B4AF-2CD6D530864C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10C-693E-4101-A5AB-35B7A666DA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6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542E-4F23-41F0-B4AF-2CD6D530864C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10C-693E-4101-A5AB-35B7A666DA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9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542E-4F23-41F0-B4AF-2CD6D530864C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10C-693E-4101-A5AB-35B7A666DA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1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542E-4F23-41F0-B4AF-2CD6D530864C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10C-693E-4101-A5AB-35B7A666DA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9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542E-4F23-41F0-B4AF-2CD6D530864C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10C-693E-4101-A5AB-35B7A666DA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6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542E-4F23-41F0-B4AF-2CD6D530864C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10C-693E-4101-A5AB-35B7A666DA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1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542E-4F23-41F0-B4AF-2CD6D530864C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10C-693E-4101-A5AB-35B7A666DA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4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542E-4F23-41F0-B4AF-2CD6D530864C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10C-693E-4101-A5AB-35B7A666DA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9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542E-4F23-41F0-B4AF-2CD6D530864C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10C-693E-4101-A5AB-35B7A666DA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3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542E-4F23-41F0-B4AF-2CD6D530864C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10C-693E-4101-A5AB-35B7A666DA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542E-4F23-41F0-B4AF-2CD6D530864C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10C-693E-4101-A5AB-35B7A666DA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1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D542E-4F23-41F0-B4AF-2CD6D530864C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C910C-693E-4101-A5AB-35B7A666DA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4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ChatTwo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a chat program</a:t>
            </a:r>
            <a:endParaRPr lang="en-US" dirty="0"/>
          </a:p>
        </p:txBody>
      </p:sp>
      <p:pic>
        <p:nvPicPr>
          <p:cNvPr id="1026" name="Picture 2" descr="C:\Users\Olivias Blomster\Dropbox\School KEA\Semester 4\Final project\Building a chat pro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588" y="654050"/>
            <a:ext cx="28575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57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– Contacts table</a:t>
            </a:r>
            <a:endParaRPr lang="en-US" dirty="0"/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955975"/>
              </p:ext>
            </p:extLst>
          </p:nvPr>
        </p:nvGraphicFramePr>
        <p:xfrm>
          <a:off x="1487996" y="177281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1To2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2To1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milende ansigt 3"/>
          <p:cNvSpPr/>
          <p:nvPr/>
        </p:nvSpPr>
        <p:spPr>
          <a:xfrm>
            <a:off x="4211960" y="3645024"/>
            <a:ext cx="648072" cy="648072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nde ansigt 4"/>
          <p:cNvSpPr/>
          <p:nvPr/>
        </p:nvSpPr>
        <p:spPr>
          <a:xfrm>
            <a:off x="5069033" y="4987740"/>
            <a:ext cx="648072" cy="648072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nde ansigt 7"/>
          <p:cNvSpPr/>
          <p:nvPr/>
        </p:nvSpPr>
        <p:spPr>
          <a:xfrm>
            <a:off x="3354886" y="4987287"/>
            <a:ext cx="648072" cy="648072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øjrepil 9"/>
          <p:cNvSpPr/>
          <p:nvPr/>
        </p:nvSpPr>
        <p:spPr>
          <a:xfrm>
            <a:off x="4247390" y="5388267"/>
            <a:ext cx="577212" cy="24813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nde ansigt 10"/>
          <p:cNvSpPr/>
          <p:nvPr/>
        </p:nvSpPr>
        <p:spPr>
          <a:xfrm>
            <a:off x="1619672" y="2150858"/>
            <a:ext cx="360040" cy="324036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nde ansigt 11"/>
          <p:cNvSpPr/>
          <p:nvPr/>
        </p:nvSpPr>
        <p:spPr>
          <a:xfrm>
            <a:off x="3174866" y="2150858"/>
            <a:ext cx="360040" cy="324036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alvramme 12"/>
          <p:cNvSpPr/>
          <p:nvPr/>
        </p:nvSpPr>
        <p:spPr>
          <a:xfrm rot="13500000">
            <a:off x="4767722" y="2049774"/>
            <a:ext cx="184619" cy="421587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øjrepil 13"/>
          <p:cNvSpPr/>
          <p:nvPr/>
        </p:nvSpPr>
        <p:spPr>
          <a:xfrm rot="10800000">
            <a:off x="4247390" y="5093741"/>
            <a:ext cx="577212" cy="24813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alvramme 14"/>
          <p:cNvSpPr/>
          <p:nvPr/>
        </p:nvSpPr>
        <p:spPr>
          <a:xfrm rot="13500000">
            <a:off x="6271566" y="2054879"/>
            <a:ext cx="184619" cy="421587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Højrepil 15"/>
          <p:cNvSpPr/>
          <p:nvPr/>
        </p:nvSpPr>
        <p:spPr>
          <a:xfrm rot="3572911">
            <a:off x="4919324" y="4365839"/>
            <a:ext cx="577212" cy="2481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ilende ansigt 16"/>
          <p:cNvSpPr/>
          <p:nvPr/>
        </p:nvSpPr>
        <p:spPr>
          <a:xfrm>
            <a:off x="1619672" y="2541072"/>
            <a:ext cx="360040" cy="324036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nde ansigt 17"/>
          <p:cNvSpPr/>
          <p:nvPr/>
        </p:nvSpPr>
        <p:spPr>
          <a:xfrm>
            <a:off x="3174866" y="2541072"/>
            <a:ext cx="360040" cy="324036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alvramme 18"/>
          <p:cNvSpPr/>
          <p:nvPr/>
        </p:nvSpPr>
        <p:spPr>
          <a:xfrm rot="13500000">
            <a:off x="4767722" y="2439988"/>
            <a:ext cx="184619" cy="421587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Højrepil 19"/>
          <p:cNvSpPr/>
          <p:nvPr/>
        </p:nvSpPr>
        <p:spPr>
          <a:xfrm rot="18322087">
            <a:off x="3504572" y="4361322"/>
            <a:ext cx="577212" cy="24813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nde ansigt 20"/>
          <p:cNvSpPr/>
          <p:nvPr/>
        </p:nvSpPr>
        <p:spPr>
          <a:xfrm>
            <a:off x="1636272" y="2934337"/>
            <a:ext cx="360040" cy="324036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nde ansigt 21"/>
          <p:cNvSpPr/>
          <p:nvPr/>
        </p:nvSpPr>
        <p:spPr>
          <a:xfrm>
            <a:off x="3191466" y="2934337"/>
            <a:ext cx="360040" cy="324036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alvramme 22"/>
          <p:cNvSpPr/>
          <p:nvPr/>
        </p:nvSpPr>
        <p:spPr>
          <a:xfrm rot="13500000">
            <a:off x="4784322" y="2833253"/>
            <a:ext cx="184619" cy="421587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Højrepil 23"/>
          <p:cNvSpPr/>
          <p:nvPr/>
        </p:nvSpPr>
        <p:spPr>
          <a:xfrm rot="7564056">
            <a:off x="3772795" y="4556066"/>
            <a:ext cx="577212" cy="2481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alvramme 24"/>
          <p:cNvSpPr/>
          <p:nvPr/>
        </p:nvSpPr>
        <p:spPr>
          <a:xfrm rot="13500000">
            <a:off x="6271566" y="2823551"/>
            <a:ext cx="184619" cy="421587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3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pic>
        <p:nvPicPr>
          <p:cNvPr id="1026" name="Picture 2" descr="C:\Users\Olivias Blomster\Dropbox\School KEA\Semester 4\Final project\GitHub Client Progr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96753"/>
            <a:ext cx="2332006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Olivias Blomster\Dropbox\School KEA\Semester 4\Final project\GitHub Server Progr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634" y="1196752"/>
            <a:ext cx="1981120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03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Diagram</a:t>
            </a:r>
            <a:endParaRPr lang="en-US" dirty="0"/>
          </a:p>
        </p:txBody>
      </p:sp>
      <p:pic>
        <p:nvPicPr>
          <p:cNvPr id="3074" name="Picture 2" descr="C:\Users\Olivias Blomster\Dropbox\School KEA\Semester 4\Final project\Two NATs and 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87704"/>
            <a:ext cx="8813169" cy="302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ktangel 2"/>
          <p:cNvSpPr/>
          <p:nvPr/>
        </p:nvSpPr>
        <p:spPr>
          <a:xfrm>
            <a:off x="323528" y="4002467"/>
            <a:ext cx="9361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</a:p>
        </p:txBody>
      </p:sp>
      <p:sp>
        <p:nvSpPr>
          <p:cNvPr id="4" name="Højrepil 3"/>
          <p:cNvSpPr/>
          <p:nvPr/>
        </p:nvSpPr>
        <p:spPr>
          <a:xfrm>
            <a:off x="1835695" y="4254495"/>
            <a:ext cx="2008065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ktangel 5"/>
          <p:cNvSpPr/>
          <p:nvPr/>
        </p:nvSpPr>
        <p:spPr>
          <a:xfrm>
            <a:off x="3939595" y="2049415"/>
            <a:ext cx="129300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LoginReply</a:t>
            </a:r>
            <a:endParaRPr lang="en-US" dirty="0"/>
          </a:p>
        </p:txBody>
      </p:sp>
      <p:sp>
        <p:nvSpPr>
          <p:cNvPr id="7" name="Højrepil 6"/>
          <p:cNvSpPr/>
          <p:nvPr/>
        </p:nvSpPr>
        <p:spPr>
          <a:xfrm rot="5400000">
            <a:off x="3113005" y="3302843"/>
            <a:ext cx="1188037" cy="2160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ktangel 10"/>
          <p:cNvSpPr/>
          <p:nvPr/>
        </p:nvSpPr>
        <p:spPr>
          <a:xfrm>
            <a:off x="3636949" y="5654352"/>
            <a:ext cx="1898291" cy="10081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Server’s list:</a:t>
            </a:r>
          </a:p>
        </p:txBody>
      </p:sp>
      <p:sp>
        <p:nvSpPr>
          <p:cNvPr id="8" name="Rektangel 7"/>
          <p:cNvSpPr/>
          <p:nvPr/>
        </p:nvSpPr>
        <p:spPr>
          <a:xfrm>
            <a:off x="3636950" y="5661248"/>
            <a:ext cx="1898291" cy="10081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Server’s list:</a:t>
            </a:r>
          </a:p>
          <a:p>
            <a:pPr algn="ctr"/>
            <a:r>
              <a:rPr lang="en-US" dirty="0" smtClean="0"/>
              <a:t>PC A’s address</a:t>
            </a:r>
            <a:endParaRPr lang="en-US" dirty="0"/>
          </a:p>
        </p:txBody>
      </p:sp>
      <p:sp>
        <p:nvSpPr>
          <p:cNvPr id="9" name="Rektangel 8"/>
          <p:cNvSpPr/>
          <p:nvPr/>
        </p:nvSpPr>
        <p:spPr>
          <a:xfrm>
            <a:off x="202417" y="5661248"/>
            <a:ext cx="1898291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PC A’s list:</a:t>
            </a:r>
          </a:p>
          <a:p>
            <a:pPr algn="ctr"/>
            <a:r>
              <a:rPr lang="en-US" dirty="0" smtClean="0"/>
              <a:t>Server’s address</a:t>
            </a:r>
          </a:p>
          <a:p>
            <a:pPr algn="ctr"/>
            <a:endParaRPr lang="en-US" dirty="0" smtClean="0"/>
          </a:p>
        </p:txBody>
      </p:sp>
      <p:sp>
        <p:nvSpPr>
          <p:cNvPr id="10" name="Rektangel 9"/>
          <p:cNvSpPr/>
          <p:nvPr/>
        </p:nvSpPr>
        <p:spPr>
          <a:xfrm>
            <a:off x="7020271" y="5661248"/>
            <a:ext cx="1898291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PC B’s list:</a:t>
            </a:r>
          </a:p>
          <a:p>
            <a:pPr algn="ctr"/>
            <a:r>
              <a:rPr lang="en-US" dirty="0" smtClean="0"/>
              <a:t>Server’s address</a:t>
            </a:r>
            <a:endParaRPr lang="en-US" dirty="0"/>
          </a:p>
        </p:txBody>
      </p:sp>
      <p:sp>
        <p:nvSpPr>
          <p:cNvPr id="14" name="Højrepil 13"/>
          <p:cNvSpPr/>
          <p:nvPr/>
        </p:nvSpPr>
        <p:spPr>
          <a:xfrm rot="16200000">
            <a:off x="3178938" y="3481659"/>
            <a:ext cx="1545670" cy="216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øjrepil 14"/>
          <p:cNvSpPr/>
          <p:nvPr/>
        </p:nvSpPr>
        <p:spPr>
          <a:xfrm rot="10800000">
            <a:off x="1835695" y="4004873"/>
            <a:ext cx="1871328" cy="2496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2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11" grpId="0" animBg="1"/>
      <p:bldP spid="8" grpId="0" animBg="1"/>
      <p:bldP spid="9" grpId="0" animBg="1"/>
      <p:bldP spid="10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Diagram</a:t>
            </a:r>
            <a:endParaRPr lang="en-US" dirty="0"/>
          </a:p>
        </p:txBody>
      </p:sp>
      <p:pic>
        <p:nvPicPr>
          <p:cNvPr id="3074" name="Picture 2" descr="C:\Users\Olivias Blomster\Dropbox\School KEA\Semester 4\Final project\Two NATs and 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87704"/>
            <a:ext cx="8813169" cy="302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ktangel 3"/>
          <p:cNvSpPr/>
          <p:nvPr/>
        </p:nvSpPr>
        <p:spPr>
          <a:xfrm>
            <a:off x="3636950" y="5661248"/>
            <a:ext cx="1898291" cy="10081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Server’s list:</a:t>
            </a:r>
          </a:p>
          <a:p>
            <a:pPr algn="ctr"/>
            <a:r>
              <a:rPr lang="en-US" dirty="0" smtClean="0"/>
              <a:t>PC A’s address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202417" y="5661248"/>
            <a:ext cx="1898291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PC A’s list:</a:t>
            </a:r>
          </a:p>
          <a:p>
            <a:pPr algn="ctr"/>
            <a:r>
              <a:rPr lang="en-US" dirty="0" smtClean="0"/>
              <a:t>Server’s address</a:t>
            </a:r>
          </a:p>
          <a:p>
            <a:pPr algn="ctr"/>
            <a:endParaRPr lang="en-US" dirty="0" smtClean="0"/>
          </a:p>
        </p:txBody>
      </p:sp>
      <p:sp>
        <p:nvSpPr>
          <p:cNvPr id="6" name="Rektangel 5"/>
          <p:cNvSpPr/>
          <p:nvPr/>
        </p:nvSpPr>
        <p:spPr>
          <a:xfrm>
            <a:off x="7020271" y="5661248"/>
            <a:ext cx="1898291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PC B’s list:</a:t>
            </a:r>
          </a:p>
          <a:p>
            <a:pPr algn="ctr"/>
            <a:r>
              <a:rPr lang="en-US" dirty="0" smtClean="0"/>
              <a:t>Server’s address</a:t>
            </a:r>
            <a:endParaRPr lang="en-US" dirty="0"/>
          </a:p>
        </p:txBody>
      </p:sp>
      <p:sp>
        <p:nvSpPr>
          <p:cNvPr id="7" name="Rektangel 6"/>
          <p:cNvSpPr/>
          <p:nvPr/>
        </p:nvSpPr>
        <p:spPr>
          <a:xfrm>
            <a:off x="7969416" y="3993143"/>
            <a:ext cx="936104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</a:p>
        </p:txBody>
      </p:sp>
      <p:sp>
        <p:nvSpPr>
          <p:cNvPr id="8" name="Højrepil 7"/>
          <p:cNvSpPr/>
          <p:nvPr/>
        </p:nvSpPr>
        <p:spPr>
          <a:xfrm rot="10800000">
            <a:off x="5232597" y="4245169"/>
            <a:ext cx="2215752" cy="21602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ktangel 8"/>
          <p:cNvSpPr/>
          <p:nvPr/>
        </p:nvSpPr>
        <p:spPr>
          <a:xfrm>
            <a:off x="3939595" y="2049922"/>
            <a:ext cx="129300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LoginReply</a:t>
            </a:r>
            <a:endParaRPr lang="en-US" dirty="0"/>
          </a:p>
        </p:txBody>
      </p:sp>
      <p:sp>
        <p:nvSpPr>
          <p:cNvPr id="10" name="Højrepil 9"/>
          <p:cNvSpPr/>
          <p:nvPr/>
        </p:nvSpPr>
        <p:spPr>
          <a:xfrm rot="5400000">
            <a:off x="4786897" y="3219458"/>
            <a:ext cx="1258880" cy="23780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øjrepil 10"/>
          <p:cNvSpPr/>
          <p:nvPr/>
        </p:nvSpPr>
        <p:spPr>
          <a:xfrm rot="16200000">
            <a:off x="4302453" y="3423040"/>
            <a:ext cx="1644263" cy="2160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øjrepil 11"/>
          <p:cNvSpPr/>
          <p:nvPr/>
        </p:nvSpPr>
        <p:spPr>
          <a:xfrm>
            <a:off x="5405445" y="3967802"/>
            <a:ext cx="2042904" cy="2160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ktangel 12"/>
          <p:cNvSpPr/>
          <p:nvPr/>
        </p:nvSpPr>
        <p:spPr>
          <a:xfrm>
            <a:off x="3636950" y="5652662"/>
            <a:ext cx="1898291" cy="10081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Server’s list:</a:t>
            </a:r>
          </a:p>
          <a:p>
            <a:pPr algn="ctr"/>
            <a:r>
              <a:rPr lang="en-US" dirty="0" smtClean="0"/>
              <a:t>PC A’s addr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en-US" dirty="0" smtClean="0"/>
              <a:t>ss</a:t>
            </a:r>
          </a:p>
          <a:p>
            <a:pPr algn="ctr"/>
            <a:r>
              <a:rPr lang="en-US" dirty="0" smtClean="0"/>
              <a:t>PC B’s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2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202417" y="5661248"/>
            <a:ext cx="1898291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PC A’s list:</a:t>
            </a:r>
          </a:p>
          <a:p>
            <a:pPr algn="ctr"/>
            <a:r>
              <a:rPr lang="en-US" dirty="0" smtClean="0"/>
              <a:t>Server’s address</a:t>
            </a:r>
          </a:p>
          <a:p>
            <a:pPr algn="ctr"/>
            <a:endParaRPr lang="en-US" dirty="0" smtClean="0"/>
          </a:p>
        </p:txBody>
      </p:sp>
      <p:sp>
        <p:nvSpPr>
          <p:cNvPr id="6" name="Rektangel 5"/>
          <p:cNvSpPr/>
          <p:nvPr/>
        </p:nvSpPr>
        <p:spPr>
          <a:xfrm>
            <a:off x="7020271" y="5661248"/>
            <a:ext cx="1898291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PC B’s list:</a:t>
            </a:r>
          </a:p>
          <a:p>
            <a:pPr algn="ctr"/>
            <a:r>
              <a:rPr lang="en-US" dirty="0" smtClean="0"/>
              <a:t>Server’s address</a:t>
            </a:r>
            <a:endParaRPr lang="en-US" dirty="0"/>
          </a:p>
        </p:txBody>
      </p:sp>
      <p:sp>
        <p:nvSpPr>
          <p:cNvPr id="13" name="Rektangel 12"/>
          <p:cNvSpPr/>
          <p:nvPr/>
        </p:nvSpPr>
        <p:spPr>
          <a:xfrm>
            <a:off x="3636949" y="5661248"/>
            <a:ext cx="1898291" cy="10081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Server’s list:</a:t>
            </a:r>
          </a:p>
          <a:p>
            <a:pPr algn="ctr"/>
            <a:r>
              <a:rPr lang="en-US" dirty="0" smtClean="0"/>
              <a:t>PC A’s addr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en-US" dirty="0" smtClean="0"/>
              <a:t>ss</a:t>
            </a:r>
          </a:p>
          <a:p>
            <a:pPr algn="ctr"/>
            <a:r>
              <a:rPr lang="en-US" dirty="0" smtClean="0"/>
              <a:t>PC B’s address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Diagram</a:t>
            </a:r>
            <a:endParaRPr lang="en-US" dirty="0"/>
          </a:p>
        </p:txBody>
      </p:sp>
      <p:pic>
        <p:nvPicPr>
          <p:cNvPr id="3074" name="Picture 2" descr="C:\Users\Olivias Blomster\Dropbox\School KEA\Semester 4\Final project\Two NATs and 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87704"/>
            <a:ext cx="8813169" cy="302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Højrepil 9"/>
          <p:cNvSpPr/>
          <p:nvPr/>
        </p:nvSpPr>
        <p:spPr>
          <a:xfrm rot="16200000">
            <a:off x="4457135" y="3294547"/>
            <a:ext cx="1549876" cy="2160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øjrepil 11"/>
          <p:cNvSpPr/>
          <p:nvPr/>
        </p:nvSpPr>
        <p:spPr>
          <a:xfrm rot="10800000">
            <a:off x="5340085" y="4075814"/>
            <a:ext cx="1968219" cy="2160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øjrepil 13"/>
          <p:cNvSpPr/>
          <p:nvPr/>
        </p:nvSpPr>
        <p:spPr>
          <a:xfrm rot="16200000">
            <a:off x="3157240" y="3304339"/>
            <a:ext cx="1569463" cy="216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øjrepil 14"/>
          <p:cNvSpPr/>
          <p:nvPr/>
        </p:nvSpPr>
        <p:spPr>
          <a:xfrm>
            <a:off x="1846716" y="4069485"/>
            <a:ext cx="198724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ktangel 15"/>
          <p:cNvSpPr/>
          <p:nvPr/>
        </p:nvSpPr>
        <p:spPr>
          <a:xfrm>
            <a:off x="7812360" y="4003806"/>
            <a:ext cx="1000215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17" name="Rektangel 16"/>
          <p:cNvSpPr/>
          <p:nvPr/>
        </p:nvSpPr>
        <p:spPr>
          <a:xfrm>
            <a:off x="323528" y="4017064"/>
            <a:ext cx="1000215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0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202417" y="5661248"/>
            <a:ext cx="1898291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PC A’s List:</a:t>
            </a:r>
          </a:p>
          <a:p>
            <a:pPr algn="ctr"/>
            <a:r>
              <a:rPr lang="en-US" dirty="0" smtClean="0"/>
              <a:t>Server’s Address</a:t>
            </a:r>
          </a:p>
          <a:p>
            <a:pPr algn="ctr"/>
            <a:endParaRPr lang="en-US" dirty="0" smtClean="0"/>
          </a:p>
        </p:txBody>
      </p:sp>
      <p:sp>
        <p:nvSpPr>
          <p:cNvPr id="6" name="Rektangel 5"/>
          <p:cNvSpPr/>
          <p:nvPr/>
        </p:nvSpPr>
        <p:spPr>
          <a:xfrm>
            <a:off x="7020271" y="5661248"/>
            <a:ext cx="1898291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PC B’s list:</a:t>
            </a:r>
          </a:p>
          <a:p>
            <a:pPr algn="ctr"/>
            <a:r>
              <a:rPr lang="en-US" dirty="0" smtClean="0"/>
              <a:t>Server’s address</a:t>
            </a:r>
            <a:endParaRPr lang="en-US" dirty="0"/>
          </a:p>
        </p:txBody>
      </p:sp>
      <p:sp>
        <p:nvSpPr>
          <p:cNvPr id="13" name="Rektangel 12"/>
          <p:cNvSpPr/>
          <p:nvPr/>
        </p:nvSpPr>
        <p:spPr>
          <a:xfrm>
            <a:off x="3636949" y="5661248"/>
            <a:ext cx="1898291" cy="10081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Server’s list:</a:t>
            </a:r>
          </a:p>
          <a:p>
            <a:pPr algn="ctr"/>
            <a:r>
              <a:rPr lang="en-US" dirty="0" smtClean="0"/>
              <a:t>PC A’s addr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en-US" dirty="0" smtClean="0"/>
              <a:t>ss</a:t>
            </a:r>
          </a:p>
          <a:p>
            <a:pPr algn="ctr"/>
            <a:r>
              <a:rPr lang="en-US" dirty="0" smtClean="0"/>
              <a:t>PC B’s address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Diagram</a:t>
            </a:r>
            <a:endParaRPr lang="en-US" dirty="0"/>
          </a:p>
        </p:txBody>
      </p:sp>
      <p:pic>
        <p:nvPicPr>
          <p:cNvPr id="3074" name="Picture 2" descr="C:\Users\Olivias Blomster\Dropbox\School KEA\Semester 4\Final project\Two NATs and 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87704"/>
            <a:ext cx="8813169" cy="302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ktangel 8"/>
          <p:cNvSpPr/>
          <p:nvPr/>
        </p:nvSpPr>
        <p:spPr>
          <a:xfrm>
            <a:off x="3833960" y="2049922"/>
            <a:ext cx="1504271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ContactStatus</a:t>
            </a:r>
            <a:endParaRPr lang="en-US" dirty="0"/>
          </a:p>
        </p:txBody>
      </p:sp>
      <p:sp>
        <p:nvSpPr>
          <p:cNvPr id="10" name="Højrepil 9"/>
          <p:cNvSpPr/>
          <p:nvPr/>
        </p:nvSpPr>
        <p:spPr>
          <a:xfrm rot="5400000">
            <a:off x="4507975" y="3243705"/>
            <a:ext cx="1448194" cy="21602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øjrepil 11"/>
          <p:cNvSpPr/>
          <p:nvPr/>
        </p:nvSpPr>
        <p:spPr>
          <a:xfrm>
            <a:off x="5232072" y="4075814"/>
            <a:ext cx="2076232" cy="20969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øjrepil 13"/>
          <p:cNvSpPr/>
          <p:nvPr/>
        </p:nvSpPr>
        <p:spPr>
          <a:xfrm rot="5400000">
            <a:off x="3217874" y="3243705"/>
            <a:ext cx="1448194" cy="21602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øjrepil 14"/>
          <p:cNvSpPr/>
          <p:nvPr/>
        </p:nvSpPr>
        <p:spPr>
          <a:xfrm rot="10800000">
            <a:off x="1846717" y="4069485"/>
            <a:ext cx="2095254" cy="2160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ktangel 15"/>
          <p:cNvSpPr/>
          <p:nvPr/>
        </p:nvSpPr>
        <p:spPr>
          <a:xfrm>
            <a:off x="216818" y="5669430"/>
            <a:ext cx="1898291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PC A’s list:</a:t>
            </a:r>
          </a:p>
          <a:p>
            <a:pPr algn="ctr"/>
            <a:r>
              <a:rPr lang="en-US" dirty="0" smtClean="0"/>
              <a:t>Server’s address</a:t>
            </a:r>
          </a:p>
          <a:p>
            <a:pPr algn="ctr"/>
            <a:r>
              <a:rPr lang="en-US" dirty="0" smtClean="0"/>
              <a:t>PC B’s address</a:t>
            </a:r>
          </a:p>
          <a:p>
            <a:pPr algn="ctr"/>
            <a:endParaRPr lang="en-US" dirty="0" smtClean="0"/>
          </a:p>
        </p:txBody>
      </p:sp>
      <p:sp>
        <p:nvSpPr>
          <p:cNvPr id="17" name="Rektangel 16"/>
          <p:cNvSpPr/>
          <p:nvPr/>
        </p:nvSpPr>
        <p:spPr>
          <a:xfrm>
            <a:off x="7020270" y="5669430"/>
            <a:ext cx="1898291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PC B’s list:</a:t>
            </a:r>
          </a:p>
          <a:p>
            <a:pPr algn="ctr"/>
            <a:r>
              <a:rPr lang="en-US" dirty="0" smtClean="0"/>
              <a:t>Server’s address</a:t>
            </a:r>
          </a:p>
          <a:p>
            <a:pPr algn="ctr"/>
            <a:r>
              <a:rPr lang="en-US" dirty="0" smtClean="0"/>
              <a:t>PC A’s address</a:t>
            </a:r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708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216818" y="5669430"/>
            <a:ext cx="1898291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PC A’s list:</a:t>
            </a:r>
          </a:p>
          <a:p>
            <a:pPr algn="ctr"/>
            <a:r>
              <a:rPr lang="en-US" dirty="0" smtClean="0"/>
              <a:t>Server’s address</a:t>
            </a:r>
          </a:p>
          <a:p>
            <a:pPr algn="ctr"/>
            <a:r>
              <a:rPr lang="en-US" dirty="0" smtClean="0"/>
              <a:t>PC B’s address</a:t>
            </a:r>
          </a:p>
          <a:p>
            <a:pPr algn="ctr"/>
            <a:endParaRPr lang="en-US" dirty="0" smtClean="0"/>
          </a:p>
        </p:txBody>
      </p:sp>
      <p:sp>
        <p:nvSpPr>
          <p:cNvPr id="17" name="Rektangel 16"/>
          <p:cNvSpPr/>
          <p:nvPr/>
        </p:nvSpPr>
        <p:spPr>
          <a:xfrm>
            <a:off x="7020270" y="5669430"/>
            <a:ext cx="1898291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PC B’s list:</a:t>
            </a:r>
          </a:p>
          <a:p>
            <a:pPr algn="ctr"/>
            <a:r>
              <a:rPr lang="en-US" dirty="0" smtClean="0"/>
              <a:t>Server’s address</a:t>
            </a:r>
          </a:p>
          <a:p>
            <a:pPr algn="ctr"/>
            <a:r>
              <a:rPr lang="en-US" dirty="0" smtClean="0"/>
              <a:t>PC A’s address</a:t>
            </a:r>
          </a:p>
          <a:p>
            <a:pPr algn="ctr"/>
            <a:endParaRPr lang="en-US" dirty="0" smtClean="0"/>
          </a:p>
        </p:txBody>
      </p:sp>
      <p:sp>
        <p:nvSpPr>
          <p:cNvPr id="13" name="Rektangel 12"/>
          <p:cNvSpPr/>
          <p:nvPr/>
        </p:nvSpPr>
        <p:spPr>
          <a:xfrm>
            <a:off x="3636949" y="5661248"/>
            <a:ext cx="1898291" cy="10081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Server’s list:</a:t>
            </a:r>
          </a:p>
          <a:p>
            <a:pPr algn="ctr"/>
            <a:r>
              <a:rPr lang="en-US" dirty="0" smtClean="0"/>
              <a:t>PC A’s addr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en-US" dirty="0" smtClean="0"/>
              <a:t>ss</a:t>
            </a:r>
          </a:p>
          <a:p>
            <a:pPr algn="ctr"/>
            <a:r>
              <a:rPr lang="en-US" dirty="0" smtClean="0"/>
              <a:t>PC B’s address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Diagram</a:t>
            </a:r>
            <a:endParaRPr lang="en-US" dirty="0"/>
          </a:p>
        </p:txBody>
      </p:sp>
      <p:pic>
        <p:nvPicPr>
          <p:cNvPr id="3074" name="Picture 2" descr="C:\Users\Olivias Blomster\Dropbox\School KEA\Semester 4\Final project\Two NATs and 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87704"/>
            <a:ext cx="8813169" cy="302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Højrepil 11"/>
          <p:cNvSpPr/>
          <p:nvPr/>
        </p:nvSpPr>
        <p:spPr>
          <a:xfrm>
            <a:off x="1920145" y="4254008"/>
            <a:ext cx="5388159" cy="209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ktangel 17"/>
          <p:cNvSpPr/>
          <p:nvPr/>
        </p:nvSpPr>
        <p:spPr>
          <a:xfrm>
            <a:off x="323528" y="4017064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19" name="Rektangel 18"/>
          <p:cNvSpPr/>
          <p:nvPr/>
        </p:nvSpPr>
        <p:spPr>
          <a:xfrm>
            <a:off x="7766433" y="3931798"/>
            <a:ext cx="1152128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20" name="Højrepil 19"/>
          <p:cNvSpPr/>
          <p:nvPr/>
        </p:nvSpPr>
        <p:spPr>
          <a:xfrm rot="10800000">
            <a:off x="1907704" y="3970966"/>
            <a:ext cx="5388159" cy="20969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5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– Creation</a:t>
            </a:r>
            <a:endParaRPr lang="en-US" dirty="0"/>
          </a:p>
        </p:txBody>
      </p:sp>
      <p:sp>
        <p:nvSpPr>
          <p:cNvPr id="3" name="Rektangel 2"/>
          <p:cNvSpPr/>
          <p:nvPr/>
        </p:nvSpPr>
        <p:spPr>
          <a:xfrm>
            <a:off x="1268633" y="1618214"/>
            <a:ext cx="1296144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4" name="Rektangel 3"/>
          <p:cNvSpPr/>
          <p:nvPr/>
        </p:nvSpPr>
        <p:spPr>
          <a:xfrm>
            <a:off x="681153" y="2337139"/>
            <a:ext cx="85040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Timez</a:t>
            </a:r>
            <a:endParaRPr lang="en-US" dirty="0"/>
          </a:p>
        </p:txBody>
      </p:sp>
      <p:sp>
        <p:nvSpPr>
          <p:cNvPr id="6" name="Ellipse 5"/>
          <p:cNvSpPr/>
          <p:nvPr/>
        </p:nvSpPr>
        <p:spPr>
          <a:xfrm>
            <a:off x="1808693" y="240914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8" name="Lige pilforbindelse 7"/>
          <p:cNvCxnSpPr>
            <a:stCxn id="3" idx="2"/>
            <a:endCxn id="6" idx="0"/>
          </p:cNvCxnSpPr>
          <p:nvPr/>
        </p:nvCxnSpPr>
        <p:spPr>
          <a:xfrm>
            <a:off x="1916705" y="1978254"/>
            <a:ext cx="0" cy="430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pilforbindelse 9"/>
          <p:cNvCxnSpPr>
            <a:stCxn id="4" idx="3"/>
            <a:endCxn id="6" idx="2"/>
          </p:cNvCxnSpPr>
          <p:nvPr/>
        </p:nvCxnSpPr>
        <p:spPr>
          <a:xfrm>
            <a:off x="1531553" y="2517159"/>
            <a:ext cx="2771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e 14"/>
          <p:cNvGrpSpPr/>
          <p:nvPr/>
        </p:nvGrpSpPr>
        <p:grpSpPr>
          <a:xfrm>
            <a:off x="2409243" y="2337139"/>
            <a:ext cx="2146544" cy="360040"/>
            <a:chOff x="3721600" y="3143444"/>
            <a:chExt cx="2146544" cy="360040"/>
          </a:xfrm>
        </p:grpSpPr>
        <p:sp>
          <p:nvSpPr>
            <p:cNvPr id="11" name="Rektangel 10"/>
            <p:cNvSpPr/>
            <p:nvPr/>
          </p:nvSpPr>
          <p:spPr>
            <a:xfrm>
              <a:off x="4572000" y="3143444"/>
              <a:ext cx="1296144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Message</a:t>
              </a:r>
              <a:endParaRPr lang="en-US" dirty="0"/>
            </a:p>
          </p:txBody>
        </p:sp>
        <p:sp>
          <p:nvSpPr>
            <p:cNvPr id="12" name="Rektangel 11"/>
            <p:cNvSpPr/>
            <p:nvPr/>
          </p:nvSpPr>
          <p:spPr>
            <a:xfrm>
              <a:off x="3721600" y="3143444"/>
              <a:ext cx="850400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Timez</a:t>
              </a:r>
              <a:endParaRPr lang="en-US" dirty="0"/>
            </a:p>
          </p:txBody>
        </p:sp>
      </p:grpSp>
      <p:cxnSp>
        <p:nvCxnSpPr>
          <p:cNvPr id="14" name="Lige pilforbindelse 13"/>
          <p:cNvCxnSpPr>
            <a:stCxn id="6" idx="6"/>
            <a:endCxn id="12" idx="1"/>
          </p:cNvCxnSpPr>
          <p:nvPr/>
        </p:nvCxnSpPr>
        <p:spPr>
          <a:xfrm>
            <a:off x="2024717" y="2517159"/>
            <a:ext cx="3845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nuel proces 16"/>
          <p:cNvSpPr/>
          <p:nvPr/>
        </p:nvSpPr>
        <p:spPr>
          <a:xfrm>
            <a:off x="2941981" y="2974293"/>
            <a:ext cx="1080120" cy="288032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</a:t>
            </a:r>
            <a:endParaRPr lang="en-US" dirty="0"/>
          </a:p>
        </p:txBody>
      </p:sp>
      <p:cxnSp>
        <p:nvCxnSpPr>
          <p:cNvPr id="21" name="Lige pilforbindelse 20"/>
          <p:cNvCxnSpPr>
            <a:endCxn id="17" idx="0"/>
          </p:cNvCxnSpPr>
          <p:nvPr/>
        </p:nvCxnSpPr>
        <p:spPr>
          <a:xfrm>
            <a:off x="3482041" y="2703766"/>
            <a:ext cx="0" cy="270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ktangel 23"/>
          <p:cNvSpPr/>
          <p:nvPr/>
        </p:nvSpPr>
        <p:spPr>
          <a:xfrm>
            <a:off x="2394191" y="3586485"/>
            <a:ext cx="217570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Hash</a:t>
            </a:r>
            <a:endParaRPr lang="en-US" dirty="0"/>
          </a:p>
        </p:txBody>
      </p:sp>
      <p:cxnSp>
        <p:nvCxnSpPr>
          <p:cNvPr id="27" name="Lige pilforbindelse 26"/>
          <p:cNvCxnSpPr>
            <a:stCxn id="17" idx="2"/>
            <a:endCxn id="24" idx="0"/>
          </p:cNvCxnSpPr>
          <p:nvPr/>
        </p:nvCxnSpPr>
        <p:spPr>
          <a:xfrm>
            <a:off x="3482041" y="3262325"/>
            <a:ext cx="0" cy="324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1332912" y="365938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42" name="Lige pilforbindelse 41"/>
          <p:cNvCxnSpPr>
            <a:stCxn id="24" idx="1"/>
            <a:endCxn id="40" idx="6"/>
          </p:cNvCxnSpPr>
          <p:nvPr/>
        </p:nvCxnSpPr>
        <p:spPr>
          <a:xfrm flipH="1">
            <a:off x="1548936" y="3766505"/>
            <a:ext cx="845255" cy="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ktangel 46"/>
          <p:cNvSpPr/>
          <p:nvPr/>
        </p:nvSpPr>
        <p:spPr>
          <a:xfrm>
            <a:off x="688263" y="3007001"/>
            <a:ext cx="1505321" cy="360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SharedSecret</a:t>
            </a:r>
            <a:endParaRPr lang="en-US" dirty="0"/>
          </a:p>
        </p:txBody>
      </p:sp>
      <p:cxnSp>
        <p:nvCxnSpPr>
          <p:cNvPr id="49" name="Lige pilforbindelse 48"/>
          <p:cNvCxnSpPr>
            <a:stCxn id="47" idx="2"/>
            <a:endCxn id="40" idx="0"/>
          </p:cNvCxnSpPr>
          <p:nvPr/>
        </p:nvCxnSpPr>
        <p:spPr>
          <a:xfrm>
            <a:off x="1440924" y="3367041"/>
            <a:ext cx="0" cy="292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e 56"/>
          <p:cNvGrpSpPr/>
          <p:nvPr/>
        </p:nvGrpSpPr>
        <p:grpSpPr>
          <a:xfrm>
            <a:off x="681153" y="4503772"/>
            <a:ext cx="3681021" cy="360040"/>
            <a:chOff x="1194471" y="4281256"/>
            <a:chExt cx="3681021" cy="360040"/>
          </a:xfrm>
        </p:grpSpPr>
        <p:sp>
          <p:nvSpPr>
            <p:cNvPr id="55" name="Rektangel 54"/>
            <p:cNvSpPr/>
            <p:nvPr/>
          </p:nvSpPr>
          <p:spPr>
            <a:xfrm>
              <a:off x="2699792" y="4281256"/>
              <a:ext cx="2175700" cy="3600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Message Hash</a:t>
              </a:r>
              <a:endParaRPr lang="en-US" dirty="0"/>
            </a:p>
          </p:txBody>
        </p:sp>
        <p:sp>
          <p:nvSpPr>
            <p:cNvPr id="56" name="Rektangel 55"/>
            <p:cNvSpPr/>
            <p:nvPr/>
          </p:nvSpPr>
          <p:spPr>
            <a:xfrm>
              <a:off x="1194471" y="4281256"/>
              <a:ext cx="1505321" cy="36004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SharedSecret</a:t>
              </a:r>
              <a:endParaRPr lang="en-US" dirty="0"/>
            </a:p>
          </p:txBody>
        </p:sp>
      </p:grpSp>
      <p:cxnSp>
        <p:nvCxnSpPr>
          <p:cNvPr id="59" name="Lige pilforbindelse 58"/>
          <p:cNvCxnSpPr>
            <a:stCxn id="40" idx="4"/>
            <a:endCxn id="56" idx="0"/>
          </p:cNvCxnSpPr>
          <p:nvPr/>
        </p:nvCxnSpPr>
        <p:spPr>
          <a:xfrm flipH="1">
            <a:off x="1433814" y="3875410"/>
            <a:ext cx="7110" cy="628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inklet forbindelse 62"/>
          <p:cNvCxnSpPr>
            <a:stCxn id="11" idx="3"/>
            <a:endCxn id="70" idx="0"/>
          </p:cNvCxnSpPr>
          <p:nvPr/>
        </p:nvCxnSpPr>
        <p:spPr>
          <a:xfrm>
            <a:off x="4555787" y="2517159"/>
            <a:ext cx="534664" cy="16311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lipse 69"/>
          <p:cNvSpPr/>
          <p:nvPr/>
        </p:nvSpPr>
        <p:spPr>
          <a:xfrm>
            <a:off x="4982439" y="414833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74" name="Vinklet forbindelse 73"/>
          <p:cNvCxnSpPr>
            <a:stCxn id="77" idx="3"/>
            <a:endCxn id="70" idx="4"/>
          </p:cNvCxnSpPr>
          <p:nvPr/>
        </p:nvCxnSpPr>
        <p:spPr>
          <a:xfrm flipV="1">
            <a:off x="4362174" y="4364359"/>
            <a:ext cx="728277" cy="17649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Manuel proces 74"/>
          <p:cNvSpPr/>
          <p:nvPr/>
        </p:nvSpPr>
        <p:spPr>
          <a:xfrm>
            <a:off x="1985158" y="5337700"/>
            <a:ext cx="1080120" cy="288032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</a:t>
            </a:r>
            <a:endParaRPr lang="en-US" dirty="0"/>
          </a:p>
        </p:txBody>
      </p:sp>
      <p:sp>
        <p:nvSpPr>
          <p:cNvPr id="77" name="Rektangel 76"/>
          <p:cNvSpPr/>
          <p:nvPr/>
        </p:nvSpPr>
        <p:spPr>
          <a:xfrm>
            <a:off x="688263" y="5949280"/>
            <a:ext cx="3673911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</a:t>
            </a:r>
            <a:endParaRPr lang="en-US" dirty="0"/>
          </a:p>
        </p:txBody>
      </p:sp>
      <p:cxnSp>
        <p:nvCxnSpPr>
          <p:cNvPr id="80" name="Lige pilforbindelse 79"/>
          <p:cNvCxnSpPr>
            <a:stCxn id="75" idx="2"/>
            <a:endCxn id="77" idx="0"/>
          </p:cNvCxnSpPr>
          <p:nvPr/>
        </p:nvCxnSpPr>
        <p:spPr>
          <a:xfrm>
            <a:off x="2525218" y="5625732"/>
            <a:ext cx="1" cy="323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Lige pilforbindelse 81"/>
          <p:cNvCxnSpPr>
            <a:endCxn id="75" idx="0"/>
          </p:cNvCxnSpPr>
          <p:nvPr/>
        </p:nvCxnSpPr>
        <p:spPr>
          <a:xfrm>
            <a:off x="2525218" y="4863812"/>
            <a:ext cx="0" cy="47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e 89"/>
          <p:cNvGrpSpPr/>
          <p:nvPr/>
        </p:nvGrpSpPr>
        <p:grpSpPr>
          <a:xfrm>
            <a:off x="5481100" y="4077220"/>
            <a:ext cx="3113257" cy="361676"/>
            <a:chOff x="5724128" y="3585742"/>
            <a:chExt cx="3113257" cy="361676"/>
          </a:xfrm>
        </p:grpSpPr>
        <p:sp>
          <p:nvSpPr>
            <p:cNvPr id="86" name="Rektangel 85"/>
            <p:cNvSpPr/>
            <p:nvPr/>
          </p:nvSpPr>
          <p:spPr>
            <a:xfrm>
              <a:off x="5724128" y="3585742"/>
              <a:ext cx="966713" cy="3600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MAC</a:t>
              </a:r>
              <a:endParaRPr lang="en-US" dirty="0"/>
            </a:p>
          </p:txBody>
        </p:sp>
        <p:sp>
          <p:nvSpPr>
            <p:cNvPr id="88" name="Rektangel 87"/>
            <p:cNvSpPr/>
            <p:nvPr/>
          </p:nvSpPr>
          <p:spPr>
            <a:xfrm>
              <a:off x="7541241" y="3587378"/>
              <a:ext cx="1296144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Message</a:t>
              </a:r>
              <a:endParaRPr lang="en-US" dirty="0"/>
            </a:p>
          </p:txBody>
        </p:sp>
        <p:sp>
          <p:nvSpPr>
            <p:cNvPr id="89" name="Rektangel 88"/>
            <p:cNvSpPr/>
            <p:nvPr/>
          </p:nvSpPr>
          <p:spPr>
            <a:xfrm>
              <a:off x="6690841" y="3587378"/>
              <a:ext cx="850400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Timez</a:t>
              </a:r>
              <a:endParaRPr lang="en-US" dirty="0"/>
            </a:p>
          </p:txBody>
        </p:sp>
      </p:grpSp>
      <p:cxnSp>
        <p:nvCxnSpPr>
          <p:cNvPr id="92" name="Lige pilforbindelse 91"/>
          <p:cNvCxnSpPr>
            <a:stCxn id="70" idx="6"/>
            <a:endCxn id="86" idx="1"/>
          </p:cNvCxnSpPr>
          <p:nvPr/>
        </p:nvCxnSpPr>
        <p:spPr>
          <a:xfrm>
            <a:off x="5198463" y="4256347"/>
            <a:ext cx="282637" cy="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7" grpId="0" animBg="1"/>
      <p:bldP spid="24" grpId="0" animBg="1"/>
      <p:bldP spid="40" grpId="0" animBg="1"/>
      <p:bldP spid="47" grpId="0" animBg="1"/>
      <p:bldP spid="70" grpId="0" animBg="1"/>
      <p:bldP spid="75" grpId="0" animBg="1"/>
      <p:bldP spid="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– Validation</a:t>
            </a:r>
            <a:endParaRPr lang="en-US" dirty="0"/>
          </a:p>
        </p:txBody>
      </p:sp>
      <p:sp>
        <p:nvSpPr>
          <p:cNvPr id="6" name="Ellipse 5"/>
          <p:cNvSpPr/>
          <p:nvPr/>
        </p:nvSpPr>
        <p:spPr>
          <a:xfrm>
            <a:off x="4638780" y="170244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grpSp>
        <p:nvGrpSpPr>
          <p:cNvPr id="15" name="Gruppe 14"/>
          <p:cNvGrpSpPr/>
          <p:nvPr/>
        </p:nvGrpSpPr>
        <p:grpSpPr>
          <a:xfrm>
            <a:off x="5678562" y="1628800"/>
            <a:ext cx="2146544" cy="360040"/>
            <a:chOff x="3721600" y="3143444"/>
            <a:chExt cx="2146544" cy="360040"/>
          </a:xfrm>
        </p:grpSpPr>
        <p:sp>
          <p:nvSpPr>
            <p:cNvPr id="11" name="Rektangel 10"/>
            <p:cNvSpPr/>
            <p:nvPr/>
          </p:nvSpPr>
          <p:spPr>
            <a:xfrm>
              <a:off x="4572000" y="3143444"/>
              <a:ext cx="1296144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Message</a:t>
              </a:r>
              <a:endParaRPr lang="en-US" dirty="0"/>
            </a:p>
          </p:txBody>
        </p:sp>
        <p:sp>
          <p:nvSpPr>
            <p:cNvPr id="12" name="Rektangel 11"/>
            <p:cNvSpPr/>
            <p:nvPr/>
          </p:nvSpPr>
          <p:spPr>
            <a:xfrm>
              <a:off x="3721600" y="3143444"/>
              <a:ext cx="850400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Timez</a:t>
              </a:r>
              <a:endParaRPr lang="en-US" dirty="0"/>
            </a:p>
          </p:txBody>
        </p:sp>
      </p:grpSp>
      <p:cxnSp>
        <p:nvCxnSpPr>
          <p:cNvPr id="14" name="Lige pilforbindelse 13"/>
          <p:cNvCxnSpPr>
            <a:stCxn id="6" idx="6"/>
            <a:endCxn id="12" idx="1"/>
          </p:cNvCxnSpPr>
          <p:nvPr/>
        </p:nvCxnSpPr>
        <p:spPr>
          <a:xfrm flipV="1">
            <a:off x="4854804" y="1808820"/>
            <a:ext cx="823758" cy="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nuel proces 16"/>
          <p:cNvSpPr/>
          <p:nvPr/>
        </p:nvSpPr>
        <p:spPr>
          <a:xfrm>
            <a:off x="6197196" y="2654338"/>
            <a:ext cx="1080120" cy="288032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</a:t>
            </a:r>
            <a:endParaRPr lang="en-US" dirty="0"/>
          </a:p>
        </p:txBody>
      </p:sp>
      <p:cxnSp>
        <p:nvCxnSpPr>
          <p:cNvPr id="21" name="Lige pilforbindelse 20"/>
          <p:cNvCxnSpPr>
            <a:endCxn id="17" idx="0"/>
          </p:cNvCxnSpPr>
          <p:nvPr/>
        </p:nvCxnSpPr>
        <p:spPr>
          <a:xfrm>
            <a:off x="6737256" y="1990476"/>
            <a:ext cx="0" cy="663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ktangel 23"/>
          <p:cNvSpPr/>
          <p:nvPr/>
        </p:nvSpPr>
        <p:spPr>
          <a:xfrm>
            <a:off x="5649406" y="3252697"/>
            <a:ext cx="217570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Hash</a:t>
            </a:r>
            <a:endParaRPr lang="en-US" dirty="0"/>
          </a:p>
        </p:txBody>
      </p:sp>
      <p:cxnSp>
        <p:nvCxnSpPr>
          <p:cNvPr id="27" name="Lige pilforbindelse 26"/>
          <p:cNvCxnSpPr>
            <a:stCxn id="17" idx="2"/>
            <a:endCxn id="24" idx="0"/>
          </p:cNvCxnSpPr>
          <p:nvPr/>
        </p:nvCxnSpPr>
        <p:spPr>
          <a:xfrm>
            <a:off x="6737256" y="2942370"/>
            <a:ext cx="0" cy="310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4588127" y="332559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42" name="Lige pilforbindelse 41"/>
          <p:cNvCxnSpPr>
            <a:stCxn id="24" idx="1"/>
            <a:endCxn id="40" idx="6"/>
          </p:cNvCxnSpPr>
          <p:nvPr/>
        </p:nvCxnSpPr>
        <p:spPr>
          <a:xfrm flipH="1">
            <a:off x="4804151" y="3432717"/>
            <a:ext cx="845255" cy="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ktangel 46"/>
          <p:cNvSpPr/>
          <p:nvPr/>
        </p:nvSpPr>
        <p:spPr>
          <a:xfrm>
            <a:off x="3943478" y="2673213"/>
            <a:ext cx="1505321" cy="360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SharedSecret</a:t>
            </a:r>
            <a:endParaRPr lang="en-US" dirty="0"/>
          </a:p>
        </p:txBody>
      </p:sp>
      <p:cxnSp>
        <p:nvCxnSpPr>
          <p:cNvPr id="49" name="Lige pilforbindelse 48"/>
          <p:cNvCxnSpPr>
            <a:stCxn id="47" idx="2"/>
            <a:endCxn id="40" idx="0"/>
          </p:cNvCxnSpPr>
          <p:nvPr/>
        </p:nvCxnSpPr>
        <p:spPr>
          <a:xfrm>
            <a:off x="4696139" y="3033253"/>
            <a:ext cx="0" cy="292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e 56"/>
          <p:cNvGrpSpPr/>
          <p:nvPr/>
        </p:nvGrpSpPr>
        <p:grpSpPr>
          <a:xfrm>
            <a:off x="3936368" y="4169984"/>
            <a:ext cx="3681021" cy="360040"/>
            <a:chOff x="1194471" y="4281256"/>
            <a:chExt cx="3681021" cy="360040"/>
          </a:xfrm>
        </p:grpSpPr>
        <p:sp>
          <p:nvSpPr>
            <p:cNvPr id="55" name="Rektangel 54"/>
            <p:cNvSpPr/>
            <p:nvPr/>
          </p:nvSpPr>
          <p:spPr>
            <a:xfrm>
              <a:off x="2699792" y="4281256"/>
              <a:ext cx="2175700" cy="3600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Message Hash</a:t>
              </a:r>
              <a:endParaRPr lang="en-US" dirty="0"/>
            </a:p>
          </p:txBody>
        </p:sp>
        <p:sp>
          <p:nvSpPr>
            <p:cNvPr id="56" name="Rektangel 55"/>
            <p:cNvSpPr/>
            <p:nvPr/>
          </p:nvSpPr>
          <p:spPr>
            <a:xfrm>
              <a:off x="1194471" y="4281256"/>
              <a:ext cx="1505321" cy="36004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SharedSecret</a:t>
              </a:r>
              <a:endParaRPr lang="en-US" dirty="0"/>
            </a:p>
          </p:txBody>
        </p:sp>
      </p:grpSp>
      <p:cxnSp>
        <p:nvCxnSpPr>
          <p:cNvPr id="59" name="Lige pilforbindelse 58"/>
          <p:cNvCxnSpPr>
            <a:stCxn id="40" idx="4"/>
            <a:endCxn id="56" idx="0"/>
          </p:cNvCxnSpPr>
          <p:nvPr/>
        </p:nvCxnSpPr>
        <p:spPr>
          <a:xfrm flipH="1">
            <a:off x="4689029" y="3541622"/>
            <a:ext cx="7110" cy="628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Manuel proces 74"/>
          <p:cNvSpPr/>
          <p:nvPr/>
        </p:nvSpPr>
        <p:spPr>
          <a:xfrm>
            <a:off x="5240373" y="5003912"/>
            <a:ext cx="1080120" cy="288032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</a:t>
            </a:r>
            <a:endParaRPr lang="en-US" dirty="0"/>
          </a:p>
        </p:txBody>
      </p:sp>
      <p:sp>
        <p:nvSpPr>
          <p:cNvPr id="77" name="Rektangel 76"/>
          <p:cNvSpPr/>
          <p:nvPr/>
        </p:nvSpPr>
        <p:spPr>
          <a:xfrm>
            <a:off x="3943478" y="5615492"/>
            <a:ext cx="3673911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</a:t>
            </a:r>
            <a:endParaRPr lang="en-US" dirty="0"/>
          </a:p>
        </p:txBody>
      </p:sp>
      <p:cxnSp>
        <p:nvCxnSpPr>
          <p:cNvPr id="80" name="Lige pilforbindelse 79"/>
          <p:cNvCxnSpPr>
            <a:stCxn id="75" idx="2"/>
            <a:endCxn id="77" idx="0"/>
          </p:cNvCxnSpPr>
          <p:nvPr/>
        </p:nvCxnSpPr>
        <p:spPr>
          <a:xfrm>
            <a:off x="5780433" y="5291944"/>
            <a:ext cx="1" cy="323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Lige pilforbindelse 81"/>
          <p:cNvCxnSpPr>
            <a:endCxn id="75" idx="0"/>
          </p:cNvCxnSpPr>
          <p:nvPr/>
        </p:nvCxnSpPr>
        <p:spPr>
          <a:xfrm>
            <a:off x="5780433" y="4530024"/>
            <a:ext cx="0" cy="47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e 89"/>
          <p:cNvGrpSpPr/>
          <p:nvPr/>
        </p:nvGrpSpPr>
        <p:grpSpPr>
          <a:xfrm>
            <a:off x="681153" y="1628800"/>
            <a:ext cx="3113257" cy="361676"/>
            <a:chOff x="5724128" y="3585742"/>
            <a:chExt cx="3113257" cy="361676"/>
          </a:xfrm>
        </p:grpSpPr>
        <p:sp>
          <p:nvSpPr>
            <p:cNvPr id="86" name="Rektangel 85"/>
            <p:cNvSpPr/>
            <p:nvPr/>
          </p:nvSpPr>
          <p:spPr>
            <a:xfrm>
              <a:off x="5724128" y="3585742"/>
              <a:ext cx="966713" cy="3600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MAC</a:t>
              </a:r>
              <a:endParaRPr lang="en-US" dirty="0"/>
            </a:p>
          </p:txBody>
        </p:sp>
        <p:sp>
          <p:nvSpPr>
            <p:cNvPr id="88" name="Rektangel 87"/>
            <p:cNvSpPr/>
            <p:nvPr/>
          </p:nvSpPr>
          <p:spPr>
            <a:xfrm>
              <a:off x="7541241" y="3587378"/>
              <a:ext cx="1296144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Message</a:t>
              </a:r>
              <a:endParaRPr lang="en-US" dirty="0"/>
            </a:p>
          </p:txBody>
        </p:sp>
        <p:sp>
          <p:nvSpPr>
            <p:cNvPr id="89" name="Rektangel 88"/>
            <p:cNvSpPr/>
            <p:nvPr/>
          </p:nvSpPr>
          <p:spPr>
            <a:xfrm>
              <a:off x="6690841" y="3587378"/>
              <a:ext cx="850400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Timez</a:t>
              </a:r>
              <a:endParaRPr lang="en-US" dirty="0"/>
            </a:p>
          </p:txBody>
        </p:sp>
      </p:grpSp>
      <p:cxnSp>
        <p:nvCxnSpPr>
          <p:cNvPr id="7" name="Lige pilforbindelse 6"/>
          <p:cNvCxnSpPr>
            <a:stCxn id="88" idx="3"/>
            <a:endCxn id="6" idx="2"/>
          </p:cNvCxnSpPr>
          <p:nvPr/>
        </p:nvCxnSpPr>
        <p:spPr>
          <a:xfrm>
            <a:off x="3794410" y="1810456"/>
            <a:ext cx="844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inklet forbindelse 25"/>
          <p:cNvCxnSpPr>
            <a:stCxn id="6" idx="4"/>
            <a:endCxn id="48" idx="0"/>
          </p:cNvCxnSpPr>
          <p:nvPr/>
        </p:nvCxnSpPr>
        <p:spPr>
          <a:xfrm rot="5400000">
            <a:off x="3061119" y="930415"/>
            <a:ext cx="697620" cy="26737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ktangel 47"/>
          <p:cNvSpPr/>
          <p:nvPr/>
        </p:nvSpPr>
        <p:spPr>
          <a:xfrm>
            <a:off x="1423786" y="2616088"/>
            <a:ext cx="1298559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34" name="Ellipse 33"/>
          <p:cNvSpPr/>
          <p:nvPr/>
        </p:nvSpPr>
        <p:spPr>
          <a:xfrm>
            <a:off x="1354995" y="3631934"/>
            <a:ext cx="1436139" cy="143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Identical?</a:t>
            </a:r>
            <a:endParaRPr lang="en-US" dirty="0"/>
          </a:p>
        </p:txBody>
      </p:sp>
      <p:cxnSp>
        <p:nvCxnSpPr>
          <p:cNvPr id="36" name="Lige pilforbindelse 35"/>
          <p:cNvCxnSpPr>
            <a:stCxn id="48" idx="2"/>
            <a:endCxn id="34" idx="0"/>
          </p:cNvCxnSpPr>
          <p:nvPr/>
        </p:nvCxnSpPr>
        <p:spPr>
          <a:xfrm flipH="1">
            <a:off x="2073065" y="2976128"/>
            <a:ext cx="1" cy="655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inklet forbindelse 37"/>
          <p:cNvCxnSpPr>
            <a:stCxn id="77" idx="1"/>
            <a:endCxn id="34" idx="4"/>
          </p:cNvCxnSpPr>
          <p:nvPr/>
        </p:nvCxnSpPr>
        <p:spPr>
          <a:xfrm rot="10800000">
            <a:off x="2073066" y="5068074"/>
            <a:ext cx="1870413" cy="72743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24" grpId="0" animBg="1"/>
      <p:bldP spid="40" grpId="0" animBg="1"/>
      <p:bldP spid="47" grpId="0" animBg="1"/>
      <p:bldP spid="75" grpId="0" animBg="1"/>
      <p:bldP spid="77" grpId="0" animBg="1"/>
      <p:bldP spid="48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– Contacts table</a:t>
            </a:r>
            <a:endParaRPr lang="en-US" dirty="0"/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900362"/>
              </p:ext>
            </p:extLst>
          </p:nvPr>
        </p:nvGraphicFramePr>
        <p:xfrm>
          <a:off x="1487996" y="177281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1To2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2To1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milende ansigt 3"/>
          <p:cNvSpPr/>
          <p:nvPr/>
        </p:nvSpPr>
        <p:spPr>
          <a:xfrm>
            <a:off x="4211960" y="3645024"/>
            <a:ext cx="648072" cy="648072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nde ansigt 4"/>
          <p:cNvSpPr/>
          <p:nvPr/>
        </p:nvSpPr>
        <p:spPr>
          <a:xfrm>
            <a:off x="5069033" y="4987740"/>
            <a:ext cx="648072" cy="648072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nde ansigt 7"/>
          <p:cNvSpPr/>
          <p:nvPr/>
        </p:nvSpPr>
        <p:spPr>
          <a:xfrm>
            <a:off x="3354886" y="4987287"/>
            <a:ext cx="648072" cy="648072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øjrepil 9"/>
          <p:cNvSpPr/>
          <p:nvPr/>
        </p:nvSpPr>
        <p:spPr>
          <a:xfrm>
            <a:off x="4247390" y="5388267"/>
            <a:ext cx="577212" cy="24813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nde ansigt 10"/>
          <p:cNvSpPr/>
          <p:nvPr/>
        </p:nvSpPr>
        <p:spPr>
          <a:xfrm>
            <a:off x="1619672" y="2150858"/>
            <a:ext cx="360040" cy="324036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nde ansigt 11"/>
          <p:cNvSpPr/>
          <p:nvPr/>
        </p:nvSpPr>
        <p:spPr>
          <a:xfrm>
            <a:off x="3174866" y="2150858"/>
            <a:ext cx="360040" cy="324036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alvramme 12"/>
          <p:cNvSpPr/>
          <p:nvPr/>
        </p:nvSpPr>
        <p:spPr>
          <a:xfrm rot="13500000">
            <a:off x="4767722" y="2049774"/>
            <a:ext cx="184619" cy="421587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øjrepil 13"/>
          <p:cNvSpPr/>
          <p:nvPr/>
        </p:nvSpPr>
        <p:spPr>
          <a:xfrm rot="10800000">
            <a:off x="4247390" y="5093741"/>
            <a:ext cx="577212" cy="24813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alvramme 14"/>
          <p:cNvSpPr/>
          <p:nvPr/>
        </p:nvSpPr>
        <p:spPr>
          <a:xfrm rot="13500000">
            <a:off x="6271566" y="2054879"/>
            <a:ext cx="184619" cy="421587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Højrepil 15"/>
          <p:cNvSpPr/>
          <p:nvPr/>
        </p:nvSpPr>
        <p:spPr>
          <a:xfrm rot="3572911">
            <a:off x="4919324" y="4365839"/>
            <a:ext cx="577212" cy="2481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ilende ansigt 16"/>
          <p:cNvSpPr/>
          <p:nvPr/>
        </p:nvSpPr>
        <p:spPr>
          <a:xfrm>
            <a:off x="1619672" y="2541072"/>
            <a:ext cx="360040" cy="324036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nde ansigt 17"/>
          <p:cNvSpPr/>
          <p:nvPr/>
        </p:nvSpPr>
        <p:spPr>
          <a:xfrm>
            <a:off x="3174866" y="2541072"/>
            <a:ext cx="360040" cy="324036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alvramme 18"/>
          <p:cNvSpPr/>
          <p:nvPr/>
        </p:nvSpPr>
        <p:spPr>
          <a:xfrm rot="13500000">
            <a:off x="4767722" y="2439988"/>
            <a:ext cx="184619" cy="421587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Højrepil 19"/>
          <p:cNvSpPr/>
          <p:nvPr/>
        </p:nvSpPr>
        <p:spPr>
          <a:xfrm rot="18322087">
            <a:off x="3504572" y="4361322"/>
            <a:ext cx="577212" cy="24813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nde ansigt 20"/>
          <p:cNvSpPr/>
          <p:nvPr/>
        </p:nvSpPr>
        <p:spPr>
          <a:xfrm>
            <a:off x="1636272" y="2934337"/>
            <a:ext cx="360040" cy="324036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nde ansigt 21"/>
          <p:cNvSpPr/>
          <p:nvPr/>
        </p:nvSpPr>
        <p:spPr>
          <a:xfrm>
            <a:off x="3191466" y="2934337"/>
            <a:ext cx="360040" cy="324036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alvramme 22"/>
          <p:cNvSpPr/>
          <p:nvPr/>
        </p:nvSpPr>
        <p:spPr>
          <a:xfrm rot="13500000">
            <a:off x="4784322" y="2833253"/>
            <a:ext cx="184619" cy="421587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Højrepil 23"/>
          <p:cNvSpPr/>
          <p:nvPr/>
        </p:nvSpPr>
        <p:spPr>
          <a:xfrm rot="7564056">
            <a:off x="3772795" y="4556066"/>
            <a:ext cx="577212" cy="2481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alvramme 24"/>
          <p:cNvSpPr/>
          <p:nvPr/>
        </p:nvSpPr>
        <p:spPr>
          <a:xfrm rot="13500000">
            <a:off x="6271566" y="2823551"/>
            <a:ext cx="184619" cy="421587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77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492</Words>
  <Application>Microsoft Office PowerPoint</Application>
  <PresentationFormat>Skærmshow (4:3)</PresentationFormat>
  <Paragraphs>164</Paragraphs>
  <Slides>11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11</vt:i4>
      </vt:variant>
    </vt:vector>
  </HeadingPairs>
  <TitlesOfParts>
    <vt:vector size="12" baseType="lpstr">
      <vt:lpstr>Kontortema</vt:lpstr>
      <vt:lpstr>ChatTwo</vt:lpstr>
      <vt:lpstr>Network Diagram</vt:lpstr>
      <vt:lpstr>Network Diagram</vt:lpstr>
      <vt:lpstr>Network Diagram</vt:lpstr>
      <vt:lpstr>Network Diagram</vt:lpstr>
      <vt:lpstr>Network Diagram</vt:lpstr>
      <vt:lpstr>MAC – Creation</vt:lpstr>
      <vt:lpstr>MAC – Validation</vt:lpstr>
      <vt:lpstr>Database – Contacts table</vt:lpstr>
      <vt:lpstr>Database – Contacts table</vt:lpstr>
      <vt:lpstr>Progress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ChatTwo</dc:title>
  <dc:creator>Olivias Blomster</dc:creator>
  <cp:lastModifiedBy>Olivias Blomster</cp:lastModifiedBy>
  <cp:revision>38</cp:revision>
  <dcterms:created xsi:type="dcterms:W3CDTF">2015-01-09T17:32:23Z</dcterms:created>
  <dcterms:modified xsi:type="dcterms:W3CDTF">2015-01-12T12:19:18Z</dcterms:modified>
</cp:coreProperties>
</file>