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842" r:id="rId2"/>
    <p:sldMasterId id="2147483854" r:id="rId3"/>
  </p:sldMasterIdLst>
  <p:notesMasterIdLst>
    <p:notesMasterId r:id="rId16"/>
  </p:notesMasterIdLst>
  <p:sldIdLst>
    <p:sldId id="256" r:id="rId4"/>
    <p:sldId id="265" r:id="rId5"/>
    <p:sldId id="264" r:id="rId6"/>
    <p:sldId id="295" r:id="rId7"/>
    <p:sldId id="296" r:id="rId8"/>
    <p:sldId id="271" r:id="rId9"/>
    <p:sldId id="272" r:id="rId10"/>
    <p:sldId id="273" r:id="rId11"/>
    <p:sldId id="274" r:id="rId12"/>
    <p:sldId id="275" r:id="rId13"/>
    <p:sldId id="287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6023040" initials="5" lastIdx="1" clrIdx="0">
    <p:extLst>
      <p:ext uri="{19B8F6BF-5375-455C-9EA6-DF929625EA0E}">
        <p15:presenceInfo xmlns:p15="http://schemas.microsoft.com/office/powerpoint/2012/main" userId="5602304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94295-430F-45C4-9745-7271FFC30814}" type="datetimeFigureOut">
              <a:rPr lang="th-TH" smtClean="0"/>
              <a:t>14/06/59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CBA50-71E7-4B44-8681-D9DBD6FC94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191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49AE-2B0A-4943-9932-E1E8DE35C051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1498-5CDC-4695-806D-D986F6DA4BAD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8C-4A6F-4E74-A48A-27D0A1DF9C9C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F739-9A90-457B-82D7-BA1F8DD834B3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6B89-8FBD-4E69-BCA4-66D8ACEEA235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0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A10-B2CA-4F0C-845D-915E67DC0297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D8CB-39BB-41FF-A75D-101C27DAD477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9C1-436E-412A-80F0-204F1D3DF261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75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823-1FA6-4D78-94EB-09C06437AEED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3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57B-982A-46C7-8B6A-E6F3DDFDBA3B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8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E573-F8B6-4F07-AF1A-3F905A3E21D4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19C8-96FA-4CE3-9955-A7B9130745B9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16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9ED-621C-4C47-B702-06784E562522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1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D23A-8F0C-454F-9B10-69B2C5AE2851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5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770E-5D73-4EFA-B032-723AFEC41C9D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9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30242F-39B4-4F3B-952E-9863301268FC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452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E2CF-1CCB-4CA6-B068-CCA55E00FE0C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2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664559-E3D0-45B9-809A-807BBEBB0905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6286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C9B7-CDF9-4AA7-B3A5-D165F5905A01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3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1843-00A5-42C6-B292-E2B0397692F1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5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1520-32A1-48E0-9242-4785BB89A4D8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5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D58-39DB-401C-92FD-65A416B54355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AE7D-CC36-4222-9BAA-5BA090C2162A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1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AD62D3F-234F-4D28-A651-B8199B8EA235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104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E4FCDFD-6F1C-477A-A9FE-591A5D462492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23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E6F-D14B-4DCA-8B11-AE8222D8047A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48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9283-6EF7-491D-8548-F28CAAAC6CE5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1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87B1-4D68-4799-B5E6-CE534B1C4821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7A8-9128-429F-B257-F84A3BA7699F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55-4D4D-4AF5-88C7-182A7CBE1ED6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1EE4-4E0B-4D8F-8AF8-5766FED9F878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E0E-F0C5-49F7-BD43-9178687E36BE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EA94-DD3E-47FE-BB86-DCF017C895E3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EAA349-F0F7-4691-B50E-E70258BD6212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1B0EE5-914D-43C3-8A5A-E432CD159A7E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77D153-44C8-4E40-BF87-702CADE25DF3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8E0955-BBA7-4A42-9F52-A57E06C4F0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0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3998" y="2356627"/>
            <a:ext cx="9144000" cy="2766585"/>
          </a:xfrm>
        </p:spPr>
        <p:txBody>
          <a:bodyPr>
            <a:normAutofit/>
          </a:bodyPr>
          <a:lstStyle/>
          <a:p>
            <a:pPr marL="114300"/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จัดทำโดย</a:t>
            </a:r>
          </a:p>
          <a:p>
            <a:pPr marL="114300"/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นาย ณัฐวุฒิ จันทาพูน 56022937</a:t>
            </a:r>
          </a:p>
          <a:p>
            <a:pPr marL="114300"/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นาย ศุภิสิทธิ์ ไข่กา    56023040</a:t>
            </a:r>
          </a:p>
          <a:p>
            <a:pPr marL="114300"/>
            <a:endParaRPr lang="th-TH" sz="2400" b="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14300"/>
            <a:endParaRPr lang="th-TH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4" name="Picture 5" descr="C:\Users\MSI\Desktop\20150919135724Khk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572" y="-43884"/>
            <a:ext cx="920851" cy="120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65355" y="1145618"/>
            <a:ext cx="5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ระบบจัดการโครงการโดยใช้เทคนิค</a:t>
            </a:r>
            <a:r>
              <a:rPr lang="th-TH" sz="32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คัม</a:t>
            </a:r>
            <a:r>
              <a:rPr lang="th-TH" sz="32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บัง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1070" y="1629868"/>
            <a:ext cx="610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Project Management With Kanban Board </a:t>
            </a:r>
            <a:endParaRPr lang="th-TH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392" y="3940759"/>
            <a:ext cx="4985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algn="ctr"/>
            <a:r>
              <a:rPr lang="th-TH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อาจารย์ที่ปรึกษา</a:t>
            </a:r>
          </a:p>
          <a:p>
            <a:pPr marL="114300" algn="ctr"/>
            <a:r>
              <a:rPr lang="th-TH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 ชลติพันธ์ เปล่งวิทยา</a:t>
            </a:r>
          </a:p>
          <a:p>
            <a:pPr marL="114300" algn="ctr"/>
            <a:r>
              <a:rPr lang="th-TH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 เชาวน์       ปอแก้ว</a:t>
            </a:r>
          </a:p>
          <a:p>
            <a:endParaRPr lang="th-TH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13394" y="5883236"/>
            <a:ext cx="63900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solidFill>
                  <a:schemeClr val="bg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มหาวิทยาลัยพะเยา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80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45" y="134598"/>
            <a:ext cx="7218219" cy="6723402"/>
          </a:xfrm>
          <a:prstGeom prst="rect">
            <a:avLst/>
          </a:prstGeom>
        </p:spPr>
      </p:pic>
      <p:sp>
        <p:nvSpPr>
          <p:cNvPr id="8" name="กล่องข้อความ 3"/>
          <p:cNvSpPr txBox="1"/>
          <p:nvPr/>
        </p:nvSpPr>
        <p:spPr>
          <a:xfrm>
            <a:off x="760267" y="4877593"/>
            <a:ext cx="3602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ส่วนจัดการการแสดงความคิดเห็นบนการ์ด</a:t>
            </a:r>
            <a:endParaRPr lang="en-US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58" y="1821872"/>
            <a:ext cx="2438400" cy="24384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886131" y="1939588"/>
            <a:ext cx="10831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พัฒนาแบบร่างโครงการกิจกรรม</a:t>
            </a:r>
            <a:r>
              <a:rPr lang="th-TH" sz="28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ต่างๆ</a:t>
            </a: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 (</a:t>
            </a:r>
            <a:r>
              <a:rPr lang="en-US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Project Templates</a:t>
            </a: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) </a:t>
            </a:r>
            <a:endParaRPr lang="en-US" sz="2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พัฒนาให้</a:t>
            </a:r>
            <a:r>
              <a:rPr lang="th-TH" sz="28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อัพ</a:t>
            </a: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โหลดไฟล์เอกสารในแต่ละการ์ดได้ เพื่อให้เกิดความสะดวกในการใช้งานต่อผู้ใช้งานมากขึ้น</a:t>
            </a:r>
            <a:endParaRPr lang="en-US" sz="2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พัฒนาระบบการแจ้งเตือน จะทำการแจ้งเตือนเมื่อกรณีที่งานเกิดการล่าช้าหรือเลยเวลาที่กำหนด โดยจะส่งอีเมล์ในการแจ้งเตือน</a:t>
            </a:r>
            <a:endParaRPr lang="en-US" sz="2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h-TH" sz="2000" dirty="0">
              <a:latin typeface="BoonJot" panose="02000603000000000000" pitchFamily="2" charset="-34"/>
              <a:cs typeface="BoonJot" panose="02000603000000000000" pitchFamily="2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131" y="242652"/>
            <a:ext cx="580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งานที่จะ</a:t>
            </a:r>
            <a:r>
              <a:rPr lang="th-TH" sz="5400" b="1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ทำใน</a:t>
            </a:r>
            <a:r>
              <a:rPr lang="th-TH" sz="5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อนาคต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7" y="4398818"/>
            <a:ext cx="1982932" cy="19829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57" y="4063246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745" y="3943350"/>
            <a:ext cx="2438400" cy="24384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3" y="3255225"/>
            <a:ext cx="2954384" cy="295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08728" y="780462"/>
            <a:ext cx="459494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จบการนำเสนอ</a:t>
            </a:r>
            <a:br>
              <a:rPr lang="th-TH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th-TH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ขอบคุณครับ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26076" y="156973"/>
            <a:ext cx="3799612" cy="88131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840362" y="1317390"/>
            <a:ext cx="50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ส่วนการจัดการระบบเข้าใช้งาน</a:t>
            </a:r>
            <a:endParaRPr lang="en-US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AutoShape 4" descr="http://www.iconarchive.com/download/i32122/tpdkdesign.net/refresh-cl/Windows-Table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2312" y="2074592"/>
            <a:ext cx="594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สมัครสมาชิก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27" y="1971755"/>
            <a:ext cx="1303166" cy="13031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5707" y="3655457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ระดับสิทธิการใช้งานระบบ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8909" y="5666509"/>
            <a:ext cx="23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ผู้จัดการ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2799" y="5666509"/>
            <a:ext cx="23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ผู้จัดการเฉพาะงาน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59583" y="5661812"/>
            <a:ext cx="23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สมาชิกบอร์ด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64579" y="5670971"/>
            <a:ext cx="23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สมาชิกการ์ด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08127" y="5661813"/>
            <a:ext cx="23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สมาชิก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60" y="4287544"/>
            <a:ext cx="1342158" cy="13421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97" y="4275720"/>
            <a:ext cx="1342158" cy="13421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3" y="4363343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88" y="4337199"/>
            <a:ext cx="1219200" cy="1219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127" y="4435338"/>
            <a:ext cx="992590" cy="99259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62692" y="215696"/>
            <a:ext cx="463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ขอบเขตการศึกษา</a:t>
            </a:r>
          </a:p>
        </p:txBody>
      </p:sp>
    </p:spTree>
    <p:extLst>
      <p:ext uri="{BB962C8B-B14F-4D97-AF65-F5344CB8AC3E}">
        <p14:creationId xmlns:p14="http://schemas.microsoft.com/office/powerpoint/2010/main" val="8829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237221" y="769149"/>
            <a:ext cx="645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ส่วนการจัดการโครงการ (บอร์ด)</a:t>
            </a:r>
            <a:endParaRPr lang="en-US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5" y="2215012"/>
            <a:ext cx="2691030" cy="27448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5454" y="2036618"/>
            <a:ext cx="5541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เพิ่มบอร์ด</a:t>
            </a:r>
            <a:endParaRPr lang="en-US" sz="3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แก้ไขบอร์ด</a:t>
            </a:r>
            <a:endParaRPr lang="en-US" sz="3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ลบบอร์ด</a:t>
            </a:r>
            <a:endParaRPr lang="en-US" sz="3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เพิ่มสมาชิกเข้าทำงานในบอร์ด</a:t>
            </a:r>
            <a:endParaRPr lang="en-US" sz="3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ยกเลิกสมาชิกในบอร์ด</a:t>
            </a:r>
            <a:endParaRPr lang="en-US" sz="3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219200" y="541594"/>
            <a:ext cx="6453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ส่วนการจัดการการทำงาน (การ์ด)</a:t>
            </a:r>
            <a:endParaRPr lang="en-US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2400" dirty="0">
              <a:latin typeface="BoonJot" panose="02000603000000000000" pitchFamily="2" charset="-34"/>
              <a:cs typeface="BoonJot" panose="02000603000000000000" pitchFamily="2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2206336"/>
            <a:ext cx="2684318" cy="2684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2764" y="1427018"/>
            <a:ext cx="573578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เพิ่มการ์ด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แก้ไขการ์ด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ลบการ์ด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ย้ายสถานะการ์ด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เพิ่มสมาชิกเข้าทำงานในการ์ด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ยกเลิกสมาชิกในการ์ด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แสดงความคิดเห็นบนการ์ด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แก้ไขความคิดเห็นบนการ์ด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ลบความคิดเห็นบนการ์ด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</a:t>
            </a:r>
            <a:r>
              <a:rPr lang="th-TH" sz="24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เช็</a:t>
            </a: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คล</a:t>
            </a:r>
            <a:r>
              <a:rPr lang="th-TH" sz="24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ิส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</a:t>
            </a:r>
            <a:r>
              <a:rPr lang="th-TH" sz="24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เช็</a:t>
            </a: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คล</a:t>
            </a:r>
            <a:r>
              <a:rPr lang="th-TH" sz="24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ิส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ลบ</a:t>
            </a:r>
            <a:r>
              <a:rPr lang="th-TH" sz="24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เช็</a:t>
            </a: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คล</a:t>
            </a:r>
            <a:r>
              <a:rPr lang="th-TH" sz="24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ิส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เปลี่ยนสถานะ</a:t>
            </a:r>
            <a:r>
              <a:rPr lang="th-TH" sz="24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เช็</a:t>
            </a: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คล</a:t>
            </a:r>
            <a:r>
              <a:rPr lang="th-TH" sz="24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ิส</a:t>
            </a:r>
            <a:endParaRPr lang="en-US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136073" y="534466"/>
            <a:ext cx="645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ส่วนการจัดการแก้นชาต</a:t>
            </a:r>
            <a:endParaRPr lang="en-US" sz="2400" dirty="0">
              <a:latin typeface="BoonJot" panose="02000603000000000000" pitchFamily="2" charset="-34"/>
              <a:cs typeface="BoonJot" panose="02000603000000000000" pitchFamily="2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9" y="1898072"/>
            <a:ext cx="2514600" cy="2514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10546" y="2923309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สามารถดูสรุประยะเวลาตั้งแต่เริ่มการทำงานจนจบการทำงาน</a:t>
            </a:r>
            <a:endParaRPr lang="en-US" sz="3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188283" y="5334793"/>
            <a:ext cx="338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ส่วนจัดการสมาชิก</a:t>
            </a:r>
            <a:endParaRPr lang="en-US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86691"/>
            <a:ext cx="6359236" cy="5541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23" y="1995055"/>
            <a:ext cx="2620459" cy="26204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4320" y="0"/>
            <a:ext cx="463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Use Case Diagram</a:t>
            </a:r>
            <a:endParaRPr lang="th-TH" sz="5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55" y="193965"/>
            <a:ext cx="7910945" cy="6317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591557"/>
            <a:ext cx="2691030" cy="2744851"/>
          </a:xfrm>
          <a:prstGeom prst="rect">
            <a:avLst/>
          </a:prstGeom>
        </p:spPr>
      </p:pic>
      <p:sp>
        <p:nvSpPr>
          <p:cNvPr id="9" name="กล่องข้อความ 3"/>
          <p:cNvSpPr txBox="1"/>
          <p:nvPr/>
        </p:nvSpPr>
        <p:spPr>
          <a:xfrm>
            <a:off x="1188283" y="5334793"/>
            <a:ext cx="3380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ส่วนจัดการโครงการหรือบอร์ด</a:t>
            </a:r>
            <a:endParaRPr lang="en-US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8" y="0"/>
            <a:ext cx="7356764" cy="6747163"/>
          </a:xfrm>
          <a:prstGeom prst="rect">
            <a:avLst/>
          </a:prstGeom>
        </p:spPr>
      </p:pic>
      <p:sp>
        <p:nvSpPr>
          <p:cNvPr id="8" name="กล่องข้อความ 3"/>
          <p:cNvSpPr txBox="1"/>
          <p:nvPr/>
        </p:nvSpPr>
        <p:spPr>
          <a:xfrm>
            <a:off x="760267" y="4877593"/>
            <a:ext cx="3602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ส่วนจัดการการทำงานหรือการ์ด</a:t>
            </a:r>
            <a:endParaRPr lang="en-US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9973"/>
            <a:ext cx="2684318" cy="268431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110837"/>
            <a:ext cx="7523019" cy="6442364"/>
          </a:xfrm>
          <a:prstGeom prst="rect">
            <a:avLst/>
          </a:prstGeom>
        </p:spPr>
      </p:pic>
      <p:sp>
        <p:nvSpPr>
          <p:cNvPr id="10" name="กล่องข้อความ 3"/>
          <p:cNvSpPr txBox="1"/>
          <p:nvPr/>
        </p:nvSpPr>
        <p:spPr>
          <a:xfrm>
            <a:off x="760267" y="4877593"/>
            <a:ext cx="3602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ส่วนจัดการ</a:t>
            </a:r>
            <a:r>
              <a:rPr lang="th-TH" sz="40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เช็</a:t>
            </a:r>
            <a:r>
              <a:rPr lang="th-TH" sz="4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คล</a:t>
            </a:r>
            <a:r>
              <a:rPr lang="th-TH" sz="40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ิส</a:t>
            </a:r>
            <a:endParaRPr lang="en-US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16" y="1309255"/>
            <a:ext cx="3038780" cy="303878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955-BBA7-4A42-9F52-A57E06C4F0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TM02900771[[fn=เส้นบาง]]</Template>
  <TotalTime>981</TotalTime>
  <Words>278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Angsana New</vt:lpstr>
      <vt:lpstr>Arial</vt:lpstr>
      <vt:lpstr>BoonJot</vt:lpstr>
      <vt:lpstr>Calibri</vt:lpstr>
      <vt:lpstr>Calibri Light</vt:lpstr>
      <vt:lpstr>Cordia New</vt:lpstr>
      <vt:lpstr>Gill Sans MT</vt:lpstr>
      <vt:lpstr>Impact</vt:lpstr>
      <vt:lpstr>TH Niramit AS</vt:lpstr>
      <vt:lpstr>Wingdings</vt:lpstr>
      <vt:lpstr>Wingdings 2</vt:lpstr>
      <vt:lpstr>HDOfficeLightV0</vt:lpstr>
      <vt:lpstr>1_HDOfficeLightV0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ระบบจัดการฐานข้อมูลโครงการคณะรัฐศาสตร์และสังคมศาสตร์</dc:title>
  <dc:creator>Nattapon Koteputorn</dc:creator>
  <cp:lastModifiedBy>56023040</cp:lastModifiedBy>
  <cp:revision>54</cp:revision>
  <dcterms:created xsi:type="dcterms:W3CDTF">2016-06-12T08:30:26Z</dcterms:created>
  <dcterms:modified xsi:type="dcterms:W3CDTF">2016-06-13T19:50:45Z</dcterms:modified>
</cp:coreProperties>
</file>