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5D1B-D9C3-8041-94AB-F2FD5903301E}" type="datetimeFigureOut">
              <a:rPr kumimoji="1" lang="zh-CN" altLang="en-US" smtClean="0"/>
              <a:t>2016/10/27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F471-FCFF-DE47-A6DA-22CC89298E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29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CF471-FCFF-DE47-A6DA-22CC89298E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43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7/docs/technotes/guides/rmi/hello/hello-wor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RMI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42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历史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JDK1.1</a:t>
            </a:r>
            <a:r>
              <a:rPr kumimoji="1" lang="zh-CN" altLang="en-US" sz="3200" dirty="0" smtClean="0"/>
              <a:t>时加入</a:t>
            </a:r>
          </a:p>
          <a:p>
            <a:r>
              <a:rPr kumimoji="1" lang="en-US" altLang="zh-CN" sz="3200" dirty="0" smtClean="0"/>
              <a:t>JDK5</a:t>
            </a:r>
            <a:r>
              <a:rPr kumimoji="1" lang="zh-CN" altLang="en-US" sz="3200" dirty="0" smtClean="0"/>
              <a:t>以后，不再需要单独使用</a:t>
            </a:r>
            <a:r>
              <a:rPr kumimoji="1" lang="en-US" altLang="zh-CN" sz="3200" dirty="0" err="1" smtClean="0"/>
              <a:t>rmic</a:t>
            </a:r>
            <a:r>
              <a:rPr kumimoji="1" lang="zh-CN" altLang="en-US" sz="3200" dirty="0" smtClean="0"/>
              <a:t>编译出</a:t>
            </a:r>
            <a:r>
              <a:rPr kumimoji="1" lang="en-US" altLang="zh-CN" sz="3200" dirty="0" smtClean="0"/>
              <a:t>stub</a:t>
            </a:r>
            <a:r>
              <a:rPr kumimoji="1" lang="zh-CN" altLang="en-US" sz="3200" dirty="0" smtClean="0"/>
              <a:t>和</a:t>
            </a:r>
            <a:r>
              <a:rPr kumimoji="1" lang="en-US" altLang="zh-CN" sz="3200" dirty="0" smtClean="0"/>
              <a:t>skeleton</a:t>
            </a:r>
            <a:r>
              <a:rPr kumimoji="1" lang="zh-CN" altLang="en-US" sz="3200" dirty="0" smtClean="0"/>
              <a:t>，而是直接由</a:t>
            </a:r>
            <a:r>
              <a:rPr kumimoji="1" lang="en-US" altLang="zh-CN" sz="3200" dirty="0" smtClean="0"/>
              <a:t>JVM</a:t>
            </a:r>
            <a:r>
              <a:rPr kumimoji="1" lang="zh-CN" altLang="en-US" sz="3200" dirty="0" smtClean="0"/>
              <a:t>动态生成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90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工作原理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8" y="1182571"/>
            <a:ext cx="10421355" cy="4684830"/>
          </a:xfrm>
        </p:spPr>
      </p:pic>
    </p:spTree>
    <p:extLst>
      <p:ext uri="{BB962C8B-B14F-4D97-AF65-F5344CB8AC3E}">
        <p14:creationId xmlns:p14="http://schemas.microsoft.com/office/powerpoint/2010/main" val="4537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一次远程方法</a:t>
            </a:r>
            <a:r>
              <a:rPr kumimoji="1" lang="zh-CN" altLang="en-US" smtClean="0"/>
              <a:t>调用的完整过程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463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客户端通过公示的公共接口调用远程方法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客户端代理对调用编码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JRMP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）在网络上传输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Skeleton</a:t>
            </a:r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发送的消息，转化成服务器可以识别的形式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服务器处理请求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服务器返回处理结果给</a:t>
            </a:r>
            <a:r>
              <a:rPr kumimoji="1" lang="en-US" altLang="zh-CN" dirty="0" smtClean="0"/>
              <a:t>Skeleton</a:t>
            </a:r>
            <a:r>
              <a:rPr kumimoji="1" lang="zh-CN" altLang="en-US" dirty="0" smtClean="0"/>
              <a:t>编码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收到</a:t>
            </a:r>
            <a:r>
              <a:rPr kumimoji="1" lang="en-US" altLang="zh-CN" dirty="0" smtClean="0"/>
              <a:t>Skeleton</a:t>
            </a:r>
            <a:r>
              <a:rPr kumimoji="1" lang="zh-CN" altLang="en-US" dirty="0" smtClean="0"/>
              <a:t>返回的处理结果，解码发送客户端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客户端完成远程方法调用</a:t>
            </a:r>
          </a:p>
          <a:p>
            <a:pPr marL="457200" indent="-457200">
              <a:buFont typeface="+mj-lt"/>
              <a:buAutoNum type="arabicPeriod"/>
            </a:pPr>
            <a:endParaRPr kumimoji="1" lang="zh-CN" altLang="en-US" dirty="0" smtClean="0"/>
          </a:p>
          <a:p>
            <a:pPr marL="457200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4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Stub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虽然在客户端使用，但是却是在服务端产生的</a:t>
            </a:r>
          </a:p>
          <a:p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同样实现了公共接口</a:t>
            </a:r>
          </a:p>
          <a:p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通过动态代码下载机制传输到客户端，然后作为远程对象的代理和服务器通信</a:t>
            </a:r>
          </a:p>
          <a:p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封装了和网络相关以及参数序列化的操作，隐藏了实现细节，并且对程序员透明，使得整个过程就像是通过公共接口直接操作远程对象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RMI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定义公共接口，客户端依赖公共接口，服务器实现公共接口，所以接口要同时放在服务器端和客户端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在服务器实现公共接口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/>
              <a:t>通过名绑定</a:t>
            </a:r>
            <a:r>
              <a:rPr kumimoji="1" lang="zh-CN" altLang="en-US" dirty="0" smtClean="0"/>
              <a:t>在服务器注册服务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客户端通过名称查找远程对象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dirty="0" smtClean="0"/>
              <a:t>客户端通过接口使用远程对象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79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docs.oracle.com/javase/7/docs/technotes/guides/rmi/hello/hello-world.html</a:t>
            </a:r>
            <a:endParaRPr kumimoji="1"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492</TotalTime>
  <Words>243</Words>
  <Application>Microsoft Macintosh PowerPoint</Application>
  <PresentationFormat>宽屏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宋体</vt:lpstr>
      <vt:lpstr>裁剪</vt:lpstr>
      <vt:lpstr>RMI</vt:lpstr>
      <vt:lpstr>历史</vt:lpstr>
      <vt:lpstr>工作原理</vt:lpstr>
      <vt:lpstr>一次远程方法调用的完整过程</vt:lpstr>
      <vt:lpstr>Stub</vt:lpstr>
      <vt:lpstr>RMI的使用</vt:lpstr>
      <vt:lpstr>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Lu Rico</dc:creator>
  <cp:lastModifiedBy>Lu Rico</cp:lastModifiedBy>
  <cp:revision>11</cp:revision>
  <dcterms:created xsi:type="dcterms:W3CDTF">2016-10-27T02:01:20Z</dcterms:created>
  <dcterms:modified xsi:type="dcterms:W3CDTF">2016-10-27T10:14:02Z</dcterms:modified>
</cp:coreProperties>
</file>