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47D47F-85B0-47E6-83BC-BFBD40BA46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饮食小课堂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2A866D-3E27-4029-885A-8A316DB776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4929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948266-AEEF-4F7A-972B-664D07569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355" y="1195526"/>
            <a:ext cx="8596668" cy="828584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dirty="0"/>
              <a:t>少油少盐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0FE66654-AE1C-4A0F-AF00-1907AB9B1974}"/>
              </a:ext>
            </a:extLst>
          </p:cNvPr>
          <p:cNvSpPr txBox="1">
            <a:spLocks/>
          </p:cNvSpPr>
          <p:nvPr/>
        </p:nvSpPr>
        <p:spPr>
          <a:xfrm>
            <a:off x="748355" y="3470892"/>
            <a:ext cx="8596668" cy="8285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dirty="0"/>
              <a:t>高蛋白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F4DC6968-3476-40E8-B91F-8218185878D9}"/>
              </a:ext>
            </a:extLst>
          </p:cNvPr>
          <p:cNvSpPr txBox="1">
            <a:spLocks/>
          </p:cNvSpPr>
          <p:nvPr/>
        </p:nvSpPr>
        <p:spPr>
          <a:xfrm>
            <a:off x="748355" y="4555170"/>
            <a:ext cx="8596668" cy="8522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dirty="0"/>
              <a:t>蔬果足量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21478F34-03E8-414E-BDD2-27230A459B3D}"/>
              </a:ext>
            </a:extLst>
          </p:cNvPr>
          <p:cNvSpPr txBox="1">
            <a:spLocks/>
          </p:cNvSpPr>
          <p:nvPr/>
        </p:nvSpPr>
        <p:spPr>
          <a:xfrm>
            <a:off x="748355" y="2386614"/>
            <a:ext cx="8596668" cy="8285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dirty="0"/>
              <a:t>高纤维</a:t>
            </a:r>
          </a:p>
        </p:txBody>
      </p:sp>
    </p:spTree>
    <p:extLst>
      <p:ext uri="{BB962C8B-B14F-4D97-AF65-F5344CB8AC3E}">
        <p14:creationId xmlns:p14="http://schemas.microsoft.com/office/powerpoint/2010/main" val="3139810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D7BE4C-EB57-4B60-906F-D8E38372A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835" y="657687"/>
            <a:ext cx="8596668" cy="793072"/>
          </a:xfrm>
        </p:spPr>
        <p:txBody>
          <a:bodyPr>
            <a:noAutofit/>
          </a:bodyPr>
          <a:lstStyle/>
          <a:p>
            <a:r>
              <a:rPr lang="zh-CN" altLang="en-US" sz="4800" dirty="0"/>
              <a:t>高纤维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FE409F45-41CB-4F04-90BF-AEC95FB88CAD}"/>
              </a:ext>
            </a:extLst>
          </p:cNvPr>
          <p:cNvSpPr txBox="1">
            <a:spLocks/>
          </p:cNvSpPr>
          <p:nvPr/>
        </p:nvSpPr>
        <p:spPr>
          <a:xfrm>
            <a:off x="749835" y="1774055"/>
            <a:ext cx="8596668" cy="33128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b="1" dirty="0"/>
              <a:t>减少精细淀粉食物的摄入</a:t>
            </a:r>
            <a:endParaRPr lang="en-US" altLang="zh-CN" b="1" dirty="0"/>
          </a:p>
          <a:p>
            <a:endParaRPr lang="en-US" altLang="zh-CN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dirty="0"/>
              <a:t>部分用薯类代替。</a:t>
            </a:r>
            <a:endParaRPr lang="en-US" altLang="zh-CN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dirty="0"/>
              <a:t>部分用杂粮豆类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10A8B9F-6DBD-4D35-B6C1-39EED53CD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5391" y="2157274"/>
            <a:ext cx="5308846" cy="449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849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C6F116-F8D5-4466-9D01-C4CF71E9C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88381"/>
          </a:xfrm>
        </p:spPr>
        <p:txBody>
          <a:bodyPr/>
          <a:lstStyle/>
          <a:p>
            <a:r>
              <a:rPr lang="zh-CN" altLang="en-US" dirty="0"/>
              <a:t>高蛋白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B1C8FB58-0C29-43C7-8013-2BB6A8B11679}"/>
              </a:ext>
            </a:extLst>
          </p:cNvPr>
          <p:cNvSpPr txBox="1">
            <a:spLocks/>
          </p:cNvSpPr>
          <p:nvPr/>
        </p:nvSpPr>
        <p:spPr>
          <a:xfrm>
            <a:off x="677334" y="1703033"/>
            <a:ext cx="8596668" cy="39697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742950" indent="-742950">
              <a:buFont typeface="+mj-lt"/>
              <a:buAutoNum type="arabicPeriod"/>
            </a:pPr>
            <a:r>
              <a:rPr lang="zh-CN" altLang="en-US" dirty="0"/>
              <a:t>鱼：泉水浸罐头</a:t>
            </a:r>
            <a:endParaRPr lang="en-US" altLang="zh-CN" dirty="0"/>
          </a:p>
          <a:p>
            <a:pPr marL="742950" indent="-742950">
              <a:buFont typeface="+mj-lt"/>
              <a:buAutoNum type="arabicPeriod"/>
            </a:pPr>
            <a:r>
              <a:rPr lang="zh-CN" altLang="en-US" dirty="0"/>
              <a:t>肉：红肉（牛羊猪），白肉（鸡鸭肉）</a:t>
            </a:r>
            <a:endParaRPr lang="en-US" altLang="zh-CN" dirty="0"/>
          </a:p>
          <a:p>
            <a:pPr marL="742950" indent="-742950">
              <a:buFont typeface="+mj-lt"/>
              <a:buAutoNum type="arabicPeriod"/>
            </a:pPr>
            <a:r>
              <a:rPr lang="zh-CN" altLang="en-US" dirty="0"/>
              <a:t>蛋：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2</a:t>
            </a:r>
            <a:r>
              <a:rPr lang="zh-CN" altLang="en-US" dirty="0"/>
              <a:t>个水煮蛋</a:t>
            </a:r>
            <a:endParaRPr lang="en-US" altLang="zh-CN" dirty="0"/>
          </a:p>
          <a:p>
            <a:pPr marL="742950" indent="-742950">
              <a:buFont typeface="+mj-lt"/>
              <a:buAutoNum type="arabicPeriod"/>
            </a:pPr>
            <a:r>
              <a:rPr lang="zh-CN" altLang="en-US" dirty="0"/>
              <a:t>奶：牛奶，酸奶等奶制品</a:t>
            </a:r>
            <a:endParaRPr lang="en-US" altLang="zh-CN" dirty="0"/>
          </a:p>
          <a:p>
            <a:pPr marL="742950" indent="-742950">
              <a:buFont typeface="+mj-lt"/>
              <a:buAutoNum type="arabicPeriod"/>
            </a:pPr>
            <a:r>
              <a:rPr lang="zh-CN" altLang="en-US" dirty="0"/>
              <a:t>植物蛋白：豆浆，豆腐等豆制品</a:t>
            </a:r>
          </a:p>
        </p:txBody>
      </p:sp>
    </p:spTree>
    <p:extLst>
      <p:ext uri="{BB962C8B-B14F-4D97-AF65-F5344CB8AC3E}">
        <p14:creationId xmlns:p14="http://schemas.microsoft.com/office/powerpoint/2010/main" val="809048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6D76F2-1A2A-4C1C-8937-46EE89D0A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34" y="1626094"/>
            <a:ext cx="8596668" cy="1392314"/>
          </a:xfrm>
        </p:spPr>
        <p:txBody>
          <a:bodyPr>
            <a:normAutofit fontScale="9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200" dirty="0"/>
              <a:t>蔬菜（</a:t>
            </a:r>
            <a:r>
              <a:rPr lang="en-US" altLang="zh-CN" sz="3200" dirty="0"/>
              <a:t>500g</a:t>
            </a:r>
            <a:r>
              <a:rPr lang="zh-CN" altLang="en-US" sz="3200" dirty="0"/>
              <a:t>左右）</a:t>
            </a:r>
            <a:br>
              <a:rPr lang="en-US" altLang="zh-CN" sz="3200" dirty="0"/>
            </a:br>
            <a:r>
              <a:rPr lang="zh-CN" altLang="en-US" sz="3200" dirty="0"/>
              <a:t>西兰花，大叶蔬菜，西红柿，黄瓜等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5D88B649-EB5B-4EE0-B482-2B64E6E40898}"/>
              </a:ext>
            </a:extLst>
          </p:cNvPr>
          <p:cNvSpPr txBox="1">
            <a:spLocks/>
          </p:cNvSpPr>
          <p:nvPr/>
        </p:nvSpPr>
        <p:spPr>
          <a:xfrm>
            <a:off x="829734" y="762000"/>
            <a:ext cx="8596668" cy="8640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/>
              <a:t>蔬菜水果</a:t>
            </a:r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CB930DA4-8AD3-4C65-9243-0531CDDAB369}"/>
              </a:ext>
            </a:extLst>
          </p:cNvPr>
          <p:cNvSpPr txBox="1">
            <a:spLocks/>
          </p:cNvSpPr>
          <p:nvPr/>
        </p:nvSpPr>
        <p:spPr>
          <a:xfrm>
            <a:off x="829734" y="3198920"/>
            <a:ext cx="8596668" cy="96470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300" dirty="0"/>
              <a:t>水果（</a:t>
            </a:r>
            <a:r>
              <a:rPr lang="en-US" altLang="zh-CN" sz="3300" dirty="0"/>
              <a:t>400g</a:t>
            </a:r>
            <a:r>
              <a:rPr lang="zh-CN" altLang="en-US" sz="3300" dirty="0"/>
              <a:t>左右）</a:t>
            </a:r>
            <a:endParaRPr lang="en-US" altLang="zh-CN" sz="3300" dirty="0"/>
          </a:p>
          <a:p>
            <a:r>
              <a:rPr lang="en-US" altLang="zh-CN" dirty="0"/>
              <a:t>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371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dg.cnsoc.org/upload/images/source/20160519164739933.jpg">
            <a:extLst>
              <a:ext uri="{FF2B5EF4-FFF2-40B4-BE49-F238E27FC236}">
                <a16:creationId xmlns:a16="http://schemas.microsoft.com/office/drawing/2014/main" id="{398FC416-1753-45F3-BDEB-9B51F20F4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25" y="0"/>
            <a:ext cx="101663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4152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6C094-4ABD-4C76-B671-BD512E986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34" y="1532878"/>
            <a:ext cx="8596668" cy="4563122"/>
          </a:xfrm>
        </p:spPr>
        <p:txBody>
          <a:bodyPr>
            <a:norm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尽量不吃：</a:t>
            </a:r>
            <a:br>
              <a:rPr lang="en-US" altLang="zh-CN" dirty="0"/>
            </a:br>
            <a:r>
              <a:rPr lang="zh-CN" altLang="en-US" dirty="0"/>
              <a:t>甜品，甜饮料，油炸食品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2.</a:t>
            </a:r>
            <a:r>
              <a:rPr lang="zh-CN" altLang="en-US" dirty="0"/>
              <a:t>如何吃</a:t>
            </a:r>
            <a:br>
              <a:rPr lang="en-US" altLang="zh-CN" dirty="0"/>
            </a:br>
            <a:r>
              <a:rPr lang="zh-CN" altLang="en-US" sz="3200" dirty="0"/>
              <a:t>尽量选择天然来源食品；尽量两餐之间和饭前吃；如果零食量大，减少正餐数量。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31B5D7A9-2759-4A86-8C9E-8EDC007FDE60}"/>
              </a:ext>
            </a:extLst>
          </p:cNvPr>
          <p:cNvSpPr txBox="1">
            <a:spLocks/>
          </p:cNvSpPr>
          <p:nvPr/>
        </p:nvSpPr>
        <p:spPr>
          <a:xfrm>
            <a:off x="829734" y="762000"/>
            <a:ext cx="8596668" cy="8907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/>
              <a:t>零食</a:t>
            </a:r>
            <a:r>
              <a:rPr lang="en-US" altLang="zh-CN"/>
              <a:t>tips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6648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F4D0E1-582A-47FC-B25E-890B6743C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3491884"/>
          </a:xfrm>
        </p:spPr>
        <p:txBody>
          <a:bodyPr>
            <a:normAutofit/>
          </a:bodyPr>
          <a:lstStyle/>
          <a:p>
            <a:r>
              <a:rPr lang="zh-CN" altLang="en-US" dirty="0"/>
              <a:t>食物多样，谷类为主</a:t>
            </a:r>
            <a:br>
              <a:rPr lang="en-US" altLang="zh-CN" dirty="0"/>
            </a:br>
            <a:r>
              <a:rPr lang="zh-CN" altLang="en-US" dirty="0"/>
              <a:t>吃动平衡，健康体重</a:t>
            </a:r>
            <a:br>
              <a:rPr lang="en-US" altLang="zh-CN" dirty="0"/>
            </a:br>
            <a:r>
              <a:rPr lang="zh-CN" altLang="en-US" dirty="0"/>
              <a:t>多吃蔬果、奶类、大豆</a:t>
            </a:r>
            <a:br>
              <a:rPr lang="en-US" altLang="zh-CN" dirty="0"/>
            </a:br>
            <a:r>
              <a:rPr lang="zh-CN" altLang="en-US" dirty="0"/>
              <a:t>适量吃鱼、禽、蛋、瘦肉</a:t>
            </a:r>
            <a:br>
              <a:rPr lang="en-US" altLang="zh-CN" dirty="0"/>
            </a:br>
            <a:r>
              <a:rPr lang="zh-CN" altLang="en-US" dirty="0"/>
              <a:t>少盐少油，控糖限酒</a:t>
            </a:r>
            <a:br>
              <a:rPr lang="en-US" altLang="zh-CN" dirty="0"/>
            </a:br>
            <a:r>
              <a:rPr lang="zh-CN" altLang="en-US" dirty="0"/>
              <a:t>杜绝浪费，兴新食尚</a:t>
            </a:r>
          </a:p>
        </p:txBody>
      </p:sp>
    </p:spTree>
    <p:extLst>
      <p:ext uri="{BB962C8B-B14F-4D97-AF65-F5344CB8AC3E}">
        <p14:creationId xmlns:p14="http://schemas.microsoft.com/office/powerpoint/2010/main" val="296611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62F12D-5D18-4A19-AC41-6883DD0AF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2050"/>
          </a:xfrm>
        </p:spPr>
        <p:txBody>
          <a:bodyPr/>
          <a:lstStyle/>
          <a:p>
            <a:r>
              <a:rPr lang="zh-CN" altLang="en-US" dirty="0"/>
              <a:t>微博微信推荐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A7EB979A-729A-40A5-B821-E01A5631CEDE}"/>
              </a:ext>
            </a:extLst>
          </p:cNvPr>
          <p:cNvSpPr txBox="1">
            <a:spLocks/>
          </p:cNvSpPr>
          <p:nvPr/>
        </p:nvSpPr>
        <p:spPr>
          <a:xfrm>
            <a:off x="677334" y="1284304"/>
            <a:ext cx="8596668" cy="722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65338B10-2A81-4765-AF2E-1ACA01C32A46}"/>
              </a:ext>
            </a:extLst>
          </p:cNvPr>
          <p:cNvSpPr txBox="1">
            <a:spLocks/>
          </p:cNvSpPr>
          <p:nvPr/>
        </p:nvSpPr>
        <p:spPr>
          <a:xfrm>
            <a:off x="677334" y="2006354"/>
            <a:ext cx="8596668" cy="722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ü"/>
            </a:pPr>
            <a:r>
              <a:rPr lang="zh-CN" altLang="en-US" sz="3200" dirty="0"/>
              <a:t>营养师顾中一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53104E3C-1385-41D7-9F93-2F575402E944}"/>
              </a:ext>
            </a:extLst>
          </p:cNvPr>
          <p:cNvSpPr txBox="1">
            <a:spLocks/>
          </p:cNvSpPr>
          <p:nvPr/>
        </p:nvSpPr>
        <p:spPr>
          <a:xfrm>
            <a:off x="677334" y="1331650"/>
            <a:ext cx="8596668" cy="722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ü"/>
            </a:pPr>
            <a:r>
              <a:rPr lang="zh-CN" altLang="en-US" sz="3200" dirty="0"/>
              <a:t>范志红</a:t>
            </a:r>
            <a:r>
              <a:rPr lang="en-US" altLang="zh-CN" sz="3200" dirty="0"/>
              <a:t>_</a:t>
            </a:r>
            <a:r>
              <a:rPr lang="zh-CN" altLang="en-US" sz="3200" dirty="0"/>
              <a:t>原创营养信息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B14A5CD-6A10-4213-AAD2-BE61FC9FB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163945"/>
            <a:ext cx="4416095" cy="236240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687713D-20DE-4F37-AEDF-1BF7CEA5E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8596" y="3163945"/>
            <a:ext cx="4259949" cy="237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451038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187</TotalTime>
  <Words>115</Words>
  <Application>Microsoft Office PowerPoint</Application>
  <PresentationFormat>宽屏</PresentationFormat>
  <Paragraphs>26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方正姚体</vt:lpstr>
      <vt:lpstr>华文新魏</vt:lpstr>
      <vt:lpstr>Arial</vt:lpstr>
      <vt:lpstr>Trebuchet MS</vt:lpstr>
      <vt:lpstr>Wingdings</vt:lpstr>
      <vt:lpstr>Wingdings 3</vt:lpstr>
      <vt:lpstr>平面</vt:lpstr>
      <vt:lpstr>饮食小课堂</vt:lpstr>
      <vt:lpstr>少油少盐</vt:lpstr>
      <vt:lpstr>高纤维</vt:lpstr>
      <vt:lpstr>高蛋白</vt:lpstr>
      <vt:lpstr>蔬菜（500g左右） 西兰花，大叶蔬菜，西红柿，黄瓜等 </vt:lpstr>
      <vt:lpstr>PowerPoint 演示文稿</vt:lpstr>
      <vt:lpstr>1.尽量不吃： 甜品，甜饮料，油炸食品  2.如何吃 尽量选择天然来源食品；尽量两餐之间和饭前吃；如果零食量大，减少正餐数量。</vt:lpstr>
      <vt:lpstr>食物多样，谷类为主 吃动平衡，健康体重 多吃蔬果、奶类、大豆 适量吃鱼、禽、蛋、瘦肉 少盐少油，控糖限酒 杜绝浪费，兴新食尚</vt:lpstr>
      <vt:lpstr>微博微信推荐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饮食小课堂</dc:title>
  <dc:creator>dongxzhang@163.com</dc:creator>
  <cp:lastModifiedBy>dongxzhang@163.com</cp:lastModifiedBy>
  <cp:revision>20</cp:revision>
  <dcterms:created xsi:type="dcterms:W3CDTF">2017-12-18T11:15:29Z</dcterms:created>
  <dcterms:modified xsi:type="dcterms:W3CDTF">2017-12-19T15:38:10Z</dcterms:modified>
</cp:coreProperties>
</file>