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725FE6-9622-46A9-BCD2-ECFADC31C8B5}">
          <p14:sldIdLst>
            <p14:sldId id="256"/>
          </p14:sldIdLst>
        </p14:section>
        <p14:section name="Untitled Section" id="{BE32D924-4911-42D9-A17A-B0F8DF7BA074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98E64-6F4B-494D-B774-9AC032C15437}" v="4" dt="2024-09-13T14:42:2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lbarissov, Zhassulan" userId="b42f3079-0646-403f-81ae-1dab9fa227b3" providerId="ADAL" clId="{D8D98E64-6F4B-494D-B774-9AC032C15437}"/>
    <pc:docChg chg="custSel addSld modSld addSection modSection">
      <pc:chgData name="Zhulbarissov, Zhassulan" userId="b42f3079-0646-403f-81ae-1dab9fa227b3" providerId="ADAL" clId="{D8D98E64-6F4B-494D-B774-9AC032C15437}" dt="2024-09-13T14:42:34.993" v="136" actId="14100"/>
      <pc:docMkLst>
        <pc:docMk/>
      </pc:docMkLst>
      <pc:sldChg chg="new">
        <pc:chgData name="Zhulbarissov, Zhassulan" userId="b42f3079-0646-403f-81ae-1dab9fa227b3" providerId="ADAL" clId="{D8D98E64-6F4B-494D-B774-9AC032C15437}" dt="2024-09-13T14:40:21.854" v="0" actId="680"/>
        <pc:sldMkLst>
          <pc:docMk/>
          <pc:sldMk cId="1383602372" sldId="256"/>
        </pc:sldMkLst>
      </pc:sldChg>
      <pc:sldChg chg="addSp delSp modSp new mod">
        <pc:chgData name="Zhulbarissov, Zhassulan" userId="b42f3079-0646-403f-81ae-1dab9fa227b3" providerId="ADAL" clId="{D8D98E64-6F4B-494D-B774-9AC032C15437}" dt="2024-09-13T14:42:34.993" v="136" actId="14100"/>
        <pc:sldMkLst>
          <pc:docMk/>
          <pc:sldMk cId="4183238332" sldId="257"/>
        </pc:sldMkLst>
        <pc:spChg chg="mod">
          <ac:chgData name="Zhulbarissov, Zhassulan" userId="b42f3079-0646-403f-81ae-1dab9fa227b3" providerId="ADAL" clId="{D8D98E64-6F4B-494D-B774-9AC032C15437}" dt="2024-09-13T14:40:29.846" v="14" actId="20577"/>
          <ac:spMkLst>
            <pc:docMk/>
            <pc:sldMk cId="4183238332" sldId="257"/>
            <ac:spMk id="2" creationId="{40BA0DAD-9393-D2C3-306E-4398D99C88A0}"/>
          </ac:spMkLst>
        </pc:spChg>
        <pc:spChg chg="mod">
          <ac:chgData name="Zhulbarissov, Zhassulan" userId="b42f3079-0646-403f-81ae-1dab9fa227b3" providerId="ADAL" clId="{D8D98E64-6F4B-494D-B774-9AC032C15437}" dt="2024-09-13T14:42:06.061" v="115" actId="1076"/>
          <ac:spMkLst>
            <pc:docMk/>
            <pc:sldMk cId="4183238332" sldId="257"/>
            <ac:spMk id="3" creationId="{639465FA-2D16-C65D-B752-946F94922CD4}"/>
          </ac:spMkLst>
        </pc:spChg>
        <pc:spChg chg="add mod">
          <ac:chgData name="Zhulbarissov, Zhassulan" userId="b42f3079-0646-403f-81ae-1dab9fa227b3" providerId="ADAL" clId="{D8D98E64-6F4B-494D-B774-9AC032C15437}" dt="2024-09-13T14:42:06.061" v="115" actId="1076"/>
          <ac:spMkLst>
            <pc:docMk/>
            <pc:sldMk cId="4183238332" sldId="257"/>
            <ac:spMk id="4" creationId="{8231A3E7-E2BD-8C56-1318-F829ED26E2BC}"/>
          </ac:spMkLst>
        </pc:spChg>
        <pc:spChg chg="add mod">
          <ac:chgData name="Zhulbarissov, Zhassulan" userId="b42f3079-0646-403f-81ae-1dab9fa227b3" providerId="ADAL" clId="{D8D98E64-6F4B-494D-B774-9AC032C15437}" dt="2024-09-13T14:42:11.431" v="117" actId="1076"/>
          <ac:spMkLst>
            <pc:docMk/>
            <pc:sldMk cId="4183238332" sldId="257"/>
            <ac:spMk id="5" creationId="{D8122605-826F-20A1-7FDD-E6D14C7D8FEA}"/>
          </ac:spMkLst>
        </pc:spChg>
        <pc:spChg chg="add mod">
          <ac:chgData name="Zhulbarissov, Zhassulan" userId="b42f3079-0646-403f-81ae-1dab9fa227b3" providerId="ADAL" clId="{D8D98E64-6F4B-494D-B774-9AC032C15437}" dt="2024-09-13T14:42:11.431" v="117" actId="1076"/>
          <ac:spMkLst>
            <pc:docMk/>
            <pc:sldMk cId="4183238332" sldId="257"/>
            <ac:spMk id="6" creationId="{B711977D-54E2-683B-50CE-E07E2326F62F}"/>
          </ac:spMkLst>
        </pc:spChg>
        <pc:spChg chg="add mod">
          <ac:chgData name="Zhulbarissov, Zhassulan" userId="b42f3079-0646-403f-81ae-1dab9fa227b3" providerId="ADAL" clId="{D8D98E64-6F4B-494D-B774-9AC032C15437}" dt="2024-09-13T14:42:08.603" v="116" actId="1076"/>
          <ac:spMkLst>
            <pc:docMk/>
            <pc:sldMk cId="4183238332" sldId="257"/>
            <ac:spMk id="7" creationId="{0A380E32-DDED-3180-D81E-EF5B6DD232FD}"/>
          </ac:spMkLst>
        </pc:spChg>
        <pc:spChg chg="add mod">
          <ac:chgData name="Zhulbarissov, Zhassulan" userId="b42f3079-0646-403f-81ae-1dab9fa227b3" providerId="ADAL" clId="{D8D98E64-6F4B-494D-B774-9AC032C15437}" dt="2024-09-13T14:42:08.603" v="116" actId="1076"/>
          <ac:spMkLst>
            <pc:docMk/>
            <pc:sldMk cId="4183238332" sldId="257"/>
            <ac:spMk id="8" creationId="{6AAF4687-90AD-9C72-6E2F-9ED3A6EC9707}"/>
          </ac:spMkLst>
        </pc:spChg>
        <pc:spChg chg="add del mod">
          <ac:chgData name="Zhulbarissov, Zhassulan" userId="b42f3079-0646-403f-81ae-1dab9fa227b3" providerId="ADAL" clId="{D8D98E64-6F4B-494D-B774-9AC032C15437}" dt="2024-09-13T14:42:21.496" v="130" actId="478"/>
          <ac:spMkLst>
            <pc:docMk/>
            <pc:sldMk cId="4183238332" sldId="257"/>
            <ac:spMk id="9" creationId="{83200485-347F-CA14-44CE-EE5B47FDEDD5}"/>
          </ac:spMkLst>
        </pc:spChg>
        <pc:spChg chg="add mod">
          <ac:chgData name="Zhulbarissov, Zhassulan" userId="b42f3079-0646-403f-81ae-1dab9fa227b3" providerId="ADAL" clId="{D8D98E64-6F4B-494D-B774-9AC032C15437}" dt="2024-09-13T14:42:18.203" v="129" actId="20577"/>
          <ac:spMkLst>
            <pc:docMk/>
            <pc:sldMk cId="4183238332" sldId="257"/>
            <ac:spMk id="10" creationId="{F8E1AC85-CD22-2C2E-136C-0594DD17438C}"/>
          </ac:spMkLst>
        </pc:spChg>
        <pc:spChg chg="add mod">
          <ac:chgData name="Zhulbarissov, Zhassulan" userId="b42f3079-0646-403f-81ae-1dab9fa227b3" providerId="ADAL" clId="{D8D98E64-6F4B-494D-B774-9AC032C15437}" dt="2024-09-13T14:42:34.993" v="136" actId="14100"/>
          <ac:spMkLst>
            <pc:docMk/>
            <pc:sldMk cId="4183238332" sldId="257"/>
            <ac:spMk id="11" creationId="{E229418F-74AC-42AE-FD6A-D5DBE6C8EB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68A5-A4CD-C928-9617-9E00B646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E9CCD-98A5-49CD-4D4E-A0010E333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5054-0F40-BE0C-801E-62482FB0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8F61-B397-FA2C-0A50-F9EDA018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FE89-5CEB-306F-C393-8BF6243E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02E8-8C3D-D919-B889-A6125390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F3D31-3EDD-E399-F527-C48E4890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9470-3764-CBFE-A7E0-100C4D4E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CAFA-9978-D8BB-7CA2-C7E601B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5650-04ED-F894-CD98-0B8916DD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69F5A-91EC-C37D-5E31-06DDE55EE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FAE24-08AC-5E9C-D6AE-2FB7ACD58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C0A1-E54B-E912-C852-DE9E4324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297A-82D3-6FB1-45FB-9629496B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4B5E-C761-BBC2-B41C-67C87E58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A066-FFB4-DA7C-07B2-03E370FE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EDA4-E398-DBDC-549C-E10696C4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699A-9B04-6071-011D-7F8B1EE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E73F-379A-86F2-DAB1-D87DCFA8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B532-2E1E-BD15-B8DA-AC7A62AD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8C4E-5670-7462-3755-80A551A1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714FE-AED3-9FC5-1A7A-622B8FA6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80FD-3E78-FF14-B8A0-A06D609B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9D19-8302-886F-DC4A-3ED90F0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7F27-08B3-D5EF-6656-08567802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B025-9CD9-EE75-9420-2ED25525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B122-EAB0-CCA7-7F29-89067EAC6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879E-07F7-F1EC-C5B1-EB75F00E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7841-688A-DCF9-BD88-5610757A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818B-2E7C-5640-E54C-1B66AEFC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4766-322D-B5EB-82E9-8A33AE6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8EE3-F262-9940-293E-FCC1D8B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F150-2E33-D75E-44E5-CE008309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42934-2896-AD73-A869-88DD2B95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4E467-9F65-D115-1B76-771D01782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069FF-A354-1211-AD9E-197ABB122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E48D5-2563-3A5F-2CB4-D9A3851E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92E8B-C2E7-6F01-623B-F84A8F9D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77241-EB89-20A5-3190-F0167717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63C2-69FF-D0F8-AE23-D3BF4BE4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CDFFD-1AD0-FB16-1373-435E1F65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408C4-1B8D-EEC7-D09E-4E9F26C8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F030A-C86A-AEB5-1A76-F193994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1FA05-A4FF-F3D5-3B93-00C77B5C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AC1AE-98B2-CC99-0ACB-65FCECA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400D-04D5-456E-3BA6-57806931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6A49-DAF0-3282-A0D9-2CFC828E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CD7B-9556-DB15-B83B-D0DB4431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21A91-6D28-5F25-FD82-52BF7655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DDB50-758A-7CFF-D8C5-6E19478A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EC8D-59B1-CD4D-E1FB-20CBE241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B28E-8701-FD36-F246-3ED6127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22A9-1881-AD09-5072-578C5887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402C7-2482-555F-B073-9C86FE8E9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01C0F-8B74-967C-C848-2A65026D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7CADF-7D6D-59CC-4C46-9754AF69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47A2C-9643-E3AA-51DB-54714627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FB4-19C8-703C-8C78-11622DD2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7A630-E011-B88F-2A24-75FC6973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E0F42-F05F-75B6-B993-48EFDA3F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42B3-A9E6-6A0B-D3C6-6A398462D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57F-2A0F-4195-B168-0DFB1C1495A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AE42-F8F9-C7CD-EB3B-33119D52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D06D-D71A-ADF8-8A01-3F7CD5B46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7DDA-8338-40D3-B7F7-AC0A341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28D5-2865-27CF-552B-D19CBE3D3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F7F25-5A43-F6FF-CCF5-79C77BF0C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0DAD-9393-D2C3-306E-4398D99C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65FA-2D16-C65D-B752-946F9492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743" y="4194626"/>
            <a:ext cx="1255487" cy="478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1A3E7-E2BD-8C56-1318-F829ED26E2BC}"/>
              </a:ext>
            </a:extLst>
          </p:cNvPr>
          <p:cNvSpPr/>
          <p:nvPr/>
        </p:nvSpPr>
        <p:spPr>
          <a:xfrm>
            <a:off x="3048001" y="2917369"/>
            <a:ext cx="1748971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Google extension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122605-826F-20A1-7FDD-E6D14C7D8FEA}"/>
              </a:ext>
            </a:extLst>
          </p:cNvPr>
          <p:cNvSpPr txBox="1">
            <a:spLocks/>
          </p:cNvSpPr>
          <p:nvPr/>
        </p:nvSpPr>
        <p:spPr>
          <a:xfrm>
            <a:off x="6480627" y="4194626"/>
            <a:ext cx="1255487" cy="47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Back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1977D-54E2-683B-50CE-E07E2326F62F}"/>
              </a:ext>
            </a:extLst>
          </p:cNvPr>
          <p:cNvSpPr/>
          <p:nvPr/>
        </p:nvSpPr>
        <p:spPr>
          <a:xfrm>
            <a:off x="6233885" y="2917369"/>
            <a:ext cx="1748971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Gemini AI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380E32-DDED-3180-D81E-EF5B6DD232FD}"/>
              </a:ext>
            </a:extLst>
          </p:cNvPr>
          <p:cNvSpPr txBox="1">
            <a:spLocks/>
          </p:cNvSpPr>
          <p:nvPr/>
        </p:nvSpPr>
        <p:spPr>
          <a:xfrm>
            <a:off x="899885" y="4194626"/>
            <a:ext cx="1255487" cy="47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F4687-90AD-9C72-6E2F-9ED3A6EC9707}"/>
              </a:ext>
            </a:extLst>
          </p:cNvPr>
          <p:cNvSpPr/>
          <p:nvPr/>
        </p:nvSpPr>
        <p:spPr>
          <a:xfrm>
            <a:off x="653143" y="2917369"/>
            <a:ext cx="1748971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Alerts,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1AC85-CD22-2C2E-136C-0594DD17438C}"/>
              </a:ext>
            </a:extLst>
          </p:cNvPr>
          <p:cNvSpPr/>
          <p:nvPr/>
        </p:nvSpPr>
        <p:spPr>
          <a:xfrm>
            <a:off x="8715828" y="1912257"/>
            <a:ext cx="1748971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Weather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9418F-74AC-42AE-FD6A-D5DBE6C8EB7E}"/>
              </a:ext>
            </a:extLst>
          </p:cNvPr>
          <p:cNvSpPr/>
          <p:nvPr/>
        </p:nvSpPr>
        <p:spPr>
          <a:xfrm>
            <a:off x="5493656" y="1640112"/>
            <a:ext cx="5667830" cy="3454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323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ff24bb-2089-4400-8c8e-f71e680378b2}" enabled="0" method="" siteId="{deff24bb-2089-4400-8c8e-f71e680378b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Zhulbarissov, Zhassulan</dc:creator>
  <cp:lastModifiedBy>Zhulbarissov, Zhassulan</cp:lastModifiedBy>
  <cp:revision>1</cp:revision>
  <dcterms:created xsi:type="dcterms:W3CDTF">2024-09-13T14:39:46Z</dcterms:created>
  <dcterms:modified xsi:type="dcterms:W3CDTF">2024-09-13T14:42:35Z</dcterms:modified>
</cp:coreProperties>
</file>