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579245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94" d="100"/>
          <a:sy n="94" d="100"/>
        </p:scale>
        <p:origin x="21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4056" y="1122363"/>
            <a:ext cx="1184433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3602038"/>
            <a:ext cx="1184433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9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2" y="365125"/>
            <a:ext cx="340524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1" y="365125"/>
            <a:ext cx="1001833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9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6" y="1709739"/>
            <a:ext cx="136209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6" y="4589464"/>
            <a:ext cx="136209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003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1825625"/>
            <a:ext cx="671179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365126"/>
            <a:ext cx="136209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1681163"/>
            <a:ext cx="66809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2505075"/>
            <a:ext cx="668094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8" y="1681163"/>
            <a:ext cx="671384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8" y="2505075"/>
            <a:ext cx="67138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8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987426"/>
            <a:ext cx="79949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7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457200"/>
            <a:ext cx="509347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987426"/>
            <a:ext cx="7994928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2057400"/>
            <a:ext cx="509347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6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365126"/>
            <a:ext cx="136209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1825625"/>
            <a:ext cx="136209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084B-220F-0443-922D-68E4BA2E27EB}" type="datetimeFigureOut">
              <a:rPr lang="en-US" smtClean="0"/>
              <a:t>4/2/23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6356351"/>
            <a:ext cx="5329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6356351"/>
            <a:ext cx="35533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055B-ABCE-3F48-8DD1-00AD43474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6FB3651-52F1-6D40-BD93-5E943D31217E}"/>
              </a:ext>
            </a:extLst>
          </p:cNvPr>
          <p:cNvSpPr/>
          <p:nvPr/>
        </p:nvSpPr>
        <p:spPr>
          <a:xfrm>
            <a:off x="4663129" y="1488854"/>
            <a:ext cx="2731006" cy="7136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/>
              <a:t>polyjam</a:t>
            </a:r>
            <a:r>
              <a:rPr lang="en-US" dirty="0"/>
              <a:t> (C++ solver generator library)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67530-31C2-4147-9329-17289397C71D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7394135" y="1845693"/>
            <a:ext cx="3361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F2FB25F-8DFE-6F47-81A1-E341B077DE67}"/>
              </a:ext>
            </a:extLst>
          </p:cNvPr>
          <p:cNvSpPr/>
          <p:nvPr/>
        </p:nvSpPr>
        <p:spPr>
          <a:xfrm>
            <a:off x="7730309" y="1488854"/>
            <a:ext cx="1449659" cy="7136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compilation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F3B608-7255-EC4E-881F-8494F63CAFBB}"/>
              </a:ext>
            </a:extLst>
          </p:cNvPr>
          <p:cNvSpPr/>
          <p:nvPr/>
        </p:nvSpPr>
        <p:spPr>
          <a:xfrm>
            <a:off x="4663129" y="2616316"/>
            <a:ext cx="2731007" cy="8599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main C++ code</a:t>
            </a:r>
          </a:p>
          <a:p>
            <a:pPr algn="ctr"/>
            <a:r>
              <a:rPr lang="en-US" dirty="0"/>
              <a:t>(for random polynomial problem in finite field)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885B81-B740-9146-9EF0-C2F59A04A6C0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394136" y="3046307"/>
            <a:ext cx="3361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A170F72-3680-E945-965B-A60293F23593}"/>
              </a:ext>
            </a:extLst>
          </p:cNvPr>
          <p:cNvSpPr/>
          <p:nvPr/>
        </p:nvSpPr>
        <p:spPr>
          <a:xfrm>
            <a:off x="7730309" y="2689468"/>
            <a:ext cx="1449659" cy="7136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compilation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52BC8BE-7473-5449-9A2D-16C5F40DC35E}"/>
              </a:ext>
            </a:extLst>
          </p:cNvPr>
          <p:cNvSpPr/>
          <p:nvPr/>
        </p:nvSpPr>
        <p:spPr>
          <a:xfrm>
            <a:off x="9483876" y="2689468"/>
            <a:ext cx="1449659" cy="7136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linking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31F53A-F61D-304A-AEA9-B48DAFD207A7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9179967" y="3046307"/>
            <a:ext cx="303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949F0-CE52-7C43-B0E3-05F2C80533A5}"/>
              </a:ext>
            </a:extLst>
          </p:cNvPr>
          <p:cNvCxnSpPr>
            <a:cxnSpLocks/>
          </p:cNvCxnSpPr>
          <p:nvPr/>
        </p:nvCxnSpPr>
        <p:spPr>
          <a:xfrm>
            <a:off x="10208704" y="1845694"/>
            <a:ext cx="0" cy="843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66F29-915C-E147-88EA-7B72366AC206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179968" y="1845693"/>
            <a:ext cx="1028737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CEF38E-1BD5-5649-BD00-E1B16A89D2FD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 flipV="1">
            <a:off x="10933535" y="3043854"/>
            <a:ext cx="317139" cy="2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538C00E-6AEB-554F-B882-909853070BCB}"/>
              </a:ext>
            </a:extLst>
          </p:cNvPr>
          <p:cNvSpPr/>
          <p:nvPr/>
        </p:nvSpPr>
        <p:spPr>
          <a:xfrm>
            <a:off x="11250674" y="2543164"/>
            <a:ext cx="3239206" cy="100138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execution</a:t>
            </a:r>
          </a:p>
          <a:p>
            <a:pPr algn="ctr"/>
            <a:r>
              <a:rPr lang="en-US" dirty="0"/>
              <a:t>(slow, solver search in finite/symbolic field)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56F4D6-DDC5-2347-926E-9653238D9C51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2870277" y="3544544"/>
            <a:ext cx="0" cy="2560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CBF687-C9E6-A14F-827E-470039334AE8}"/>
              </a:ext>
            </a:extLst>
          </p:cNvPr>
          <p:cNvCxnSpPr>
            <a:cxnSpLocks/>
          </p:cNvCxnSpPr>
          <p:nvPr/>
        </p:nvCxnSpPr>
        <p:spPr>
          <a:xfrm flipH="1">
            <a:off x="5952803" y="3800576"/>
            <a:ext cx="6917474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9DC011-EE30-3B4F-B780-9A658EA80192}"/>
              </a:ext>
            </a:extLst>
          </p:cNvPr>
          <p:cNvCxnSpPr>
            <a:cxnSpLocks/>
          </p:cNvCxnSpPr>
          <p:nvPr/>
        </p:nvCxnSpPr>
        <p:spPr>
          <a:xfrm>
            <a:off x="5952803" y="3800576"/>
            <a:ext cx="0" cy="35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7EF2001-34D2-2E45-A40C-4F94EB942DE7}"/>
              </a:ext>
            </a:extLst>
          </p:cNvPr>
          <p:cNvSpPr/>
          <p:nvPr/>
        </p:nvSpPr>
        <p:spPr>
          <a:xfrm>
            <a:off x="4694130" y="4154144"/>
            <a:ext cx="2700006" cy="7136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C++ solver code</a:t>
            </a:r>
          </a:p>
          <a:p>
            <a:pPr algn="ctr"/>
            <a:r>
              <a:rPr lang="en-US" dirty="0"/>
              <a:t>(automatically generated)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C6A714EB-06BA-6C41-983D-0C24587ABC0C}"/>
              </a:ext>
            </a:extLst>
          </p:cNvPr>
          <p:cNvSpPr/>
          <p:nvPr/>
        </p:nvSpPr>
        <p:spPr>
          <a:xfrm>
            <a:off x="4694130" y="5257520"/>
            <a:ext cx="2700006" cy="93268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unit test C++ code</a:t>
            </a:r>
          </a:p>
          <a:p>
            <a:pPr algn="ctr"/>
            <a:r>
              <a:rPr lang="en-US" dirty="0"/>
              <a:t>(for random polynomial coefficients in real field)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9A162CE-A0F6-614C-A50E-0DA5BD5E48C4}"/>
              </a:ext>
            </a:extLst>
          </p:cNvPr>
          <p:cNvSpPr/>
          <p:nvPr/>
        </p:nvSpPr>
        <p:spPr>
          <a:xfrm>
            <a:off x="8570665" y="4743820"/>
            <a:ext cx="1449659" cy="7136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compilation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BD432-C9DF-204E-9B75-B37E7EAB0E4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998532" y="5100659"/>
            <a:ext cx="5721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4388638-6FAE-E547-93A7-D390A922CA21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394136" y="4510983"/>
            <a:ext cx="604396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684532-8ED0-F943-8437-E1AE44C3984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394136" y="5723864"/>
            <a:ext cx="604396" cy="22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083E377-F00F-C54F-9921-DEF94E05661A}"/>
              </a:ext>
            </a:extLst>
          </p:cNvPr>
          <p:cNvCxnSpPr>
            <a:cxnSpLocks/>
          </p:cNvCxnSpPr>
          <p:nvPr/>
        </p:nvCxnSpPr>
        <p:spPr>
          <a:xfrm flipH="1">
            <a:off x="7998533" y="4510983"/>
            <a:ext cx="1" cy="12252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FCEBDC-5A93-3A48-9E12-EA23C85C357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0007090" y="5100659"/>
            <a:ext cx="31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E333796-C96E-D64A-A711-0BF123320B60}"/>
              </a:ext>
            </a:extLst>
          </p:cNvPr>
          <p:cNvSpPr/>
          <p:nvPr/>
        </p:nvSpPr>
        <p:spPr>
          <a:xfrm>
            <a:off x="10324230" y="4743820"/>
            <a:ext cx="3239206" cy="71367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execution</a:t>
            </a:r>
          </a:p>
          <a:p>
            <a:pPr algn="ctr"/>
            <a:r>
              <a:rPr lang="en-US" dirty="0"/>
              <a:t>(fast, using Eigen)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10F63FD-395E-A04C-B082-AD7444F1457F}"/>
              </a:ext>
            </a:extLst>
          </p:cNvPr>
          <p:cNvCxnSpPr>
            <a:cxnSpLocks/>
          </p:cNvCxnSpPr>
          <p:nvPr/>
        </p:nvCxnSpPr>
        <p:spPr>
          <a:xfrm>
            <a:off x="13563436" y="5100659"/>
            <a:ext cx="3171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22C67E5-526C-EA4D-8CAF-167B4E377346}"/>
              </a:ext>
            </a:extLst>
          </p:cNvPr>
          <p:cNvSpPr txBox="1"/>
          <p:nvPr/>
        </p:nvSpPr>
        <p:spPr>
          <a:xfrm>
            <a:off x="13972752" y="5135823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7FFE9FA-E4D5-0A4A-956C-F3073D8B8F58}"/>
              </a:ext>
            </a:extLst>
          </p:cNvPr>
          <p:cNvSpPr txBox="1"/>
          <p:nvPr/>
        </p:nvSpPr>
        <p:spPr>
          <a:xfrm>
            <a:off x="352271" y="4924987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polyjam</a:t>
            </a:r>
            <a:r>
              <a:rPr lang="en-US" dirty="0"/>
              <a:t>/</a:t>
            </a:r>
            <a:r>
              <a:rPr lang="en-US" dirty="0" err="1"/>
              <a:t>polyjam_solvers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52F8068-DDE3-A445-8B39-DDF678D4C5BE}"/>
              </a:ext>
            </a:extLst>
          </p:cNvPr>
          <p:cNvSpPr txBox="1"/>
          <p:nvPr/>
        </p:nvSpPr>
        <p:spPr>
          <a:xfrm>
            <a:off x="362425" y="2861641"/>
            <a:ext cx="289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polyjam</a:t>
            </a:r>
            <a:r>
              <a:rPr lang="en-US" dirty="0"/>
              <a:t>/</a:t>
            </a:r>
            <a:r>
              <a:rPr lang="en-US" dirty="0" err="1"/>
              <a:t>polyjam_workspace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D85A94-1C7F-5E48-8731-6FDEAFB8B3ED}"/>
              </a:ext>
            </a:extLst>
          </p:cNvPr>
          <p:cNvSpPr txBox="1"/>
          <p:nvPr/>
        </p:nvSpPr>
        <p:spPr>
          <a:xfrm>
            <a:off x="372579" y="1639543"/>
            <a:ext cx="2810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polyjam</a:t>
            </a:r>
            <a:r>
              <a:rPr lang="en-US" dirty="0"/>
              <a:t>/</a:t>
            </a:r>
            <a:r>
              <a:rPr lang="en-US" dirty="0" err="1"/>
              <a:t>polyjam_generator</a:t>
            </a:r>
            <a:endParaRPr lang="en-US" dirty="0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C9ADD265-4AB3-C34D-9DD1-FCA0234E4FEB}"/>
              </a:ext>
            </a:extLst>
          </p:cNvPr>
          <p:cNvSpPr/>
          <p:nvPr/>
        </p:nvSpPr>
        <p:spPr>
          <a:xfrm>
            <a:off x="3340643" y="1474509"/>
            <a:ext cx="107476" cy="73211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3E36229-68D1-144B-ADD4-A16B280EAF7C}"/>
              </a:ext>
            </a:extLst>
          </p:cNvPr>
          <p:cNvSpPr/>
          <p:nvPr/>
        </p:nvSpPr>
        <p:spPr>
          <a:xfrm>
            <a:off x="3345613" y="2581412"/>
            <a:ext cx="97536" cy="92978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551B6E2C-7675-F24C-9E28-C435366C2A75}"/>
              </a:ext>
            </a:extLst>
          </p:cNvPr>
          <p:cNvSpPr/>
          <p:nvPr/>
        </p:nvSpPr>
        <p:spPr>
          <a:xfrm>
            <a:off x="3340643" y="4032224"/>
            <a:ext cx="102506" cy="21945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AE78E3C-351B-1444-A837-52DF14703A6D}"/>
              </a:ext>
            </a:extLst>
          </p:cNvPr>
          <p:cNvSpPr txBox="1"/>
          <p:nvPr/>
        </p:nvSpPr>
        <p:spPr>
          <a:xfrm>
            <a:off x="3660030" y="283160"/>
            <a:ext cx="870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/>
              <a:t>polyjam</a:t>
            </a:r>
            <a:r>
              <a:rPr lang="en-US" sz="2800" b="1" dirty="0"/>
              <a:t>: fast polynomial solver generation in and for C++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0E9C1-D0CC-E34C-96F0-B084E47C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2752" y="4109693"/>
            <a:ext cx="1002860" cy="100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32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2023-04-02T04:48:02Z</dcterms:created>
  <dcterms:modified xsi:type="dcterms:W3CDTF">2023-04-02T05:13:01Z</dcterms:modified>
</cp:coreProperties>
</file>