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182f0f20-94cb-11ee-92f8-e3f2b66f4a9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.ustc.edu.cn/share/49fca0f0-94cb-11ee-9975-0551e55ce5d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2K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14K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14K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16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距离，按距离值降序排列返回检索结果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(16000x38)</a:t>
            </a:r>
            <a:r>
              <a:rPr lang="zh-CN" altLang="en-US" sz="1800" dirty="0"/>
              <a:t>，图像标签，每行表示对应的图像标签</a:t>
            </a:r>
            <a:endParaRPr lang="en-US" altLang="zh-CN" sz="18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图像数据 </a:t>
            </a:r>
            <a:endParaRPr lang="en-US" altLang="zh-CN" sz="1800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3"/>
              </a:rPr>
              <a:t>https://rec.ustc.edu.cn/share/182f0f20-94cb-11ee-92f8-e3f2b66f4a9b</a:t>
            </a:r>
            <a:endParaRPr lang="en-US" altLang="zh-CN" dirty="0"/>
          </a:p>
          <a:p>
            <a:pPr lvl="2"/>
            <a:r>
              <a:rPr lang="zh-CN" altLang="en-US" dirty="0"/>
              <a:t>密码：</a:t>
            </a:r>
            <a:r>
              <a:rPr lang="en-US" altLang="zh-CN" dirty="0"/>
              <a:t>ampu</a:t>
            </a:r>
          </a:p>
          <a:p>
            <a:pPr lvl="1"/>
            <a:r>
              <a:rPr lang="zh-CN" altLang="en-US" sz="1800" dirty="0"/>
              <a:t>图像特征数据</a:t>
            </a:r>
            <a:endParaRPr lang="en-US" altLang="zh-CN" sz="1800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4"/>
              </a:rPr>
              <a:t>https://rec.ustc.edu.cn/share/49fca0f0-94cb-11ee-9975-0551e55ce5da</a:t>
            </a:r>
            <a:endParaRPr lang="en-US" altLang="zh-CN" dirty="0"/>
          </a:p>
          <a:p>
            <a:pPr lvl="2"/>
            <a:r>
              <a:rPr lang="zh-CN" altLang="en-US" dirty="0"/>
              <a:t>密码：</a:t>
            </a:r>
            <a:r>
              <a:rPr lang="en-US" altLang="zh-CN" dirty="0"/>
              <a:t>akf0</a:t>
            </a:r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次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377</TotalTime>
  <Words>515</Words>
  <Application>Microsoft Macintosh PowerPoint</Application>
  <PresentationFormat>全屏显示(4:3)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Verdana</vt:lpstr>
      <vt:lpstr>Wingdings</vt:lpstr>
      <vt:lpstr>USTC_Blue</vt:lpstr>
      <vt:lpstr>第2次作业：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guoqing meng</cp:lastModifiedBy>
  <cp:revision>148</cp:revision>
  <dcterms:created xsi:type="dcterms:W3CDTF">2016-10-28T13:04:45Z</dcterms:created>
  <dcterms:modified xsi:type="dcterms:W3CDTF">2023-12-18T13:40:37Z</dcterms:modified>
</cp:coreProperties>
</file>