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7235-1F42-45C2-A139-EF1FEB6CCDF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80CD-3F62-46B0-AB0D-8878EDCF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01662D-BD2C-31AC-9728-868787F57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26483" r="9608" b="15822"/>
          <a:stretch/>
        </p:blipFill>
        <p:spPr>
          <a:xfrm>
            <a:off x="282388" y="122499"/>
            <a:ext cx="6388374" cy="2693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5DC555-E8DC-7F75-0BE3-CB63B13F2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t="19564" r="14102" b="12246"/>
          <a:stretch/>
        </p:blipFill>
        <p:spPr>
          <a:xfrm>
            <a:off x="3333510" y="5516339"/>
            <a:ext cx="3327372" cy="3628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265018-9003-1050-DCA5-A68B8D708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88" y="2929408"/>
            <a:ext cx="4038950" cy="2507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432392-B468-0A40-9C43-52F769F87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9308199"/>
            <a:ext cx="6378493" cy="320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113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65072C-4672-9C70-F7B7-F244F6313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" t="7737" r="7764" b="4162"/>
          <a:stretch/>
        </p:blipFill>
        <p:spPr>
          <a:xfrm>
            <a:off x="531159" y="180515"/>
            <a:ext cx="5927514" cy="9569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95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dear my</dc:creator>
  <cp:lastModifiedBy>dear my</cp:lastModifiedBy>
  <cp:revision>1</cp:revision>
  <dcterms:created xsi:type="dcterms:W3CDTF">2023-05-10T04:09:02Z</dcterms:created>
  <dcterms:modified xsi:type="dcterms:W3CDTF">2023-05-10T04:26:42Z</dcterms:modified>
</cp:coreProperties>
</file>