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7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77" r:id="rId12"/>
    <p:sldId id="278" r:id="rId13"/>
    <p:sldId id="279" r:id="rId14"/>
    <p:sldId id="280" r:id="rId15"/>
    <p:sldId id="281" r:id="rId16"/>
    <p:sldId id="283" r:id="rId17"/>
    <p:sldId id="272" r:id="rId18"/>
    <p:sldId id="266" r:id="rId19"/>
    <p:sldId id="258" r:id="rId20"/>
    <p:sldId id="271" r:id="rId21"/>
    <p:sldId id="274" r:id="rId22"/>
    <p:sldId id="284" r:id="rId23"/>
    <p:sldId id="28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236" dt="2021-03-24T19:14:0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D017F288-FB75-451A-8870-D00A77427961}"/>
    <pc:docChg chg="modSld">
      <pc:chgData name="Thao Hoang" userId="0e23db62feec2a5d" providerId="LiveId" clId="{D017F288-FB75-451A-8870-D00A77427961}" dt="2021-03-24T20:20:37.255" v="227" actId="20577"/>
      <pc:docMkLst>
        <pc:docMk/>
      </pc:docMkLst>
      <pc:sldChg chg="addSp modSp mod">
        <pc:chgData name="Thao Hoang" userId="0e23db62feec2a5d" providerId="LiveId" clId="{D017F288-FB75-451A-8870-D00A77427961}" dt="2021-03-24T20:20:37.255" v="227" actId="20577"/>
        <pc:sldMkLst>
          <pc:docMk/>
          <pc:sldMk cId="1950092334" sldId="276"/>
        </pc:sldMkLst>
        <pc:spChg chg="mod">
          <ac:chgData name="Thao Hoang" userId="0e23db62feec2a5d" providerId="LiveId" clId="{D017F288-FB75-451A-8870-D00A77427961}" dt="2021-03-24T20:20:37.255" v="227" actId="20577"/>
          <ac:spMkLst>
            <pc:docMk/>
            <pc:sldMk cId="1950092334" sldId="276"/>
            <ac:spMk id="31" creationId="{61A6F8D3-FAEC-4662-A150-24BD5BBD6B92}"/>
          </ac:spMkLst>
        </pc:spChg>
        <pc:picChg chg="add mod">
          <ac:chgData name="Thao Hoang" userId="0e23db62feec2a5d" providerId="LiveId" clId="{D017F288-FB75-451A-8870-D00A77427961}" dt="2021-03-24T20:19:22.955" v="34" actId="1076"/>
          <ac:picMkLst>
            <pc:docMk/>
            <pc:sldMk cId="1950092334" sldId="276"/>
            <ac:picMk id="4" creationId="{E9EEBA16-AED0-4913-BC5A-65FAAC261B81}"/>
          </ac:picMkLst>
        </pc:picChg>
      </pc:sldChg>
    </pc:docChg>
  </pc:docChgLst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4T19:15:09.974" v="5564" actId="1076"/>
      <pc:docMkLst>
        <pc:docMk/>
      </pc:docMkLst>
      <pc:sldChg chg="delSp modSp del mod">
        <pc:chgData name="Thao Hoang" userId="0e23db62feec2a5d" providerId="LiveId" clId="{0DB6CE43-0538-47A8-8B15-964AF83F7A0C}" dt="2021-03-24T18:35:53.411" v="4866" actId="47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modSp add mod">
        <pc:chgData name="Thao Hoang" userId="0e23db62feec2a5d" providerId="LiveId" clId="{0DB6CE43-0538-47A8-8B15-964AF83F7A0C}" dt="2021-03-24T19:14:41.791" v="5558" actId="1036"/>
        <pc:sldMkLst>
          <pc:docMk/>
          <pc:sldMk cId="900943711" sldId="258"/>
        </pc:sldMkLst>
        <pc:spChg chg="mod">
          <ac:chgData name="Thao Hoang" userId="0e23db62feec2a5d" providerId="LiveId" clId="{0DB6CE43-0538-47A8-8B15-964AF83F7A0C}" dt="2021-03-24T19:14:41.791" v="5558" actId="1036"/>
          <ac:spMkLst>
            <pc:docMk/>
            <pc:sldMk cId="900943711" sldId="258"/>
            <ac:spMk id="11" creationId="{1E0C7D9C-B471-4ED5-A771-0DE908E47E82}"/>
          </ac:spMkLst>
        </pc:spChg>
        <pc:grpChg chg="mod">
          <ac:chgData name="Thao Hoang" userId="0e23db62feec2a5d" providerId="LiveId" clId="{0DB6CE43-0538-47A8-8B15-964AF83F7A0C}" dt="2021-03-24T19:14:41.791" v="5558" actId="1036"/>
          <ac:grpSpMkLst>
            <pc:docMk/>
            <pc:sldMk cId="900943711" sldId="258"/>
            <ac:grpSpMk id="7" creationId="{D49B242E-46D0-4AFF-A512-C801CF58683B}"/>
          </ac:grpSpMkLst>
        </pc:grpChg>
      </pc:sldChg>
      <pc:sldChg chg="delSp add del setBg delDesignElem">
        <pc:chgData name="Thao Hoang" userId="0e23db62feec2a5d" providerId="LiveId" clId="{0DB6CE43-0538-47A8-8B15-964AF83F7A0C}" dt="2021-03-24T18:37:21.821" v="4876" actId="2696"/>
        <pc:sldMkLst>
          <pc:docMk/>
          <pc:sldMk cId="1397416089" sldId="258"/>
        </pc:sldMkLst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8" creationId="{ECF157C5-282F-4C93-80F7-CCD7F4A435BD}"/>
          </ac:spMkLst>
        </pc:spChg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10" creationId="{54A9C5F1-B76A-4908-9A82-8F1CD0FB5008}"/>
          </ac:spMkLst>
        </pc:spChg>
      </pc:sldChg>
      <pc:sldChg chg="add del">
        <pc:chgData name="Thao Hoang" userId="0e23db62feec2a5d" providerId="LiveId" clId="{0DB6CE43-0538-47A8-8B15-964AF83F7A0C}" dt="2021-03-24T19:14:06.106" v="5506" actId="2696"/>
        <pc:sldMkLst>
          <pc:docMk/>
          <pc:sldMk cId="1914033851" sldId="258"/>
        </pc:sldMkLst>
      </pc:sldChg>
      <pc:sldChg chg="addSp delSp modSp del mod setBg">
        <pc:chgData name="Thao Hoang" userId="0e23db62feec2a5d" providerId="LiveId" clId="{0DB6CE43-0538-47A8-8B15-964AF83F7A0C}" dt="2021-03-24T18:36:55.618" v="4873" actId="269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del mod">
        <pc:chgData name="Thao Hoang" userId="0e23db62feec2a5d" providerId="LiveId" clId="{0DB6CE43-0538-47A8-8B15-964AF83F7A0C}" dt="2021-03-24T18:36:55.618" v="4873" actId="2696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modSp add del mod">
        <pc:chgData name="Thao Hoang" userId="0e23db62feec2a5d" providerId="LiveId" clId="{0DB6CE43-0538-47A8-8B15-964AF83F7A0C}" dt="2021-03-24T19:14:06.106" v="5506" actId="2696"/>
        <pc:sldMkLst>
          <pc:docMk/>
          <pc:sldMk cId="3092799592" sldId="266"/>
        </pc:sldMkLst>
        <pc:spChg chg="mod">
          <ac:chgData name="Thao Hoang" userId="0e23db62feec2a5d" providerId="LiveId" clId="{0DB6CE43-0538-47A8-8B15-964AF83F7A0C}" dt="2021-03-24T18:37:43.436" v="4901" actId="20577"/>
          <ac:spMkLst>
            <pc:docMk/>
            <pc:sldMk cId="3092799592" sldId="266"/>
            <ac:spMk id="2" creationId="{3B1F2363-E781-4330-A2F3-F15BFAC60B31}"/>
          </ac:spMkLst>
        </pc:spChg>
      </pc:sldChg>
      <pc:sldChg chg="add del">
        <pc:chgData name="Thao Hoang" userId="0e23db62feec2a5d" providerId="LiveId" clId="{0DB6CE43-0538-47A8-8B15-964AF83F7A0C}" dt="2021-03-24T18:37:21.821" v="4876" actId="2696"/>
        <pc:sldMkLst>
          <pc:docMk/>
          <pc:sldMk cId="3364359671" sldId="266"/>
        </pc:sldMkLst>
      </pc:sldChg>
      <pc:sldChg chg="modSp add mod">
        <pc:chgData name="Thao Hoang" userId="0e23db62feec2a5d" providerId="LiveId" clId="{0DB6CE43-0538-47A8-8B15-964AF83F7A0C}" dt="2021-03-24T19:14:26.842" v="5509" actId="1076"/>
        <pc:sldMkLst>
          <pc:docMk/>
          <pc:sldMk cId="3507716740" sldId="266"/>
        </pc:sldMkLst>
        <pc:spChg chg="mod">
          <ac:chgData name="Thao Hoang" userId="0e23db62feec2a5d" providerId="LiveId" clId="{0DB6CE43-0538-47A8-8B15-964AF83F7A0C}" dt="2021-03-24T19:14:26.842" v="5509" actId="1076"/>
          <ac:spMkLst>
            <pc:docMk/>
            <pc:sldMk cId="3507716740" sldId="266"/>
            <ac:spMk id="2" creationId="{3B1F2363-E781-4330-A2F3-F15BFAC60B31}"/>
          </ac:spMkLst>
        </pc:spChg>
      </pc:sldChg>
      <pc:sldChg chg="delSp modSp add mod">
        <pc:chgData name="Thao Hoang" userId="0e23db62feec2a5d" providerId="LiveId" clId="{0DB6CE43-0538-47A8-8B15-964AF83F7A0C}" dt="2021-03-24T18:36:33.509" v="4872" actId="478"/>
        <pc:sldMkLst>
          <pc:docMk/>
          <pc:sldMk cId="2842667180" sldId="267"/>
        </pc:sldMkLst>
        <pc:spChg chg="del mod">
          <ac:chgData name="Thao Hoang" userId="0e23db62feec2a5d" providerId="LiveId" clId="{0DB6CE43-0538-47A8-8B15-964AF83F7A0C}" dt="2021-03-24T18:36:33.509" v="4872" actId="478"/>
          <ac:spMkLst>
            <pc:docMk/>
            <pc:sldMk cId="2842667180" sldId="267"/>
            <ac:spMk id="3" creationId="{55F2EA8C-FBB3-402E-8E85-E9FDD416AC09}"/>
          </ac:spMkLst>
        </pc:spChg>
      </pc:sldChg>
      <pc:sldChg chg="addSp modSp add del mod">
        <pc:chgData name="Thao Hoang" userId="0e23db62feec2a5d" providerId="LiveId" clId="{0DB6CE43-0538-47A8-8B15-964AF83F7A0C}" dt="2021-03-24T18:35:46.736" v="4865" actId="2696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10:04.391" v="5490" actId="478"/>
        <pc:sldMkLst>
          <pc:docMk/>
          <pc:sldMk cId="1072093582" sldId="268"/>
        </pc:sldMkLst>
        <pc:spChg chg="del">
          <ac:chgData name="Thao Hoang" userId="0e23db62feec2a5d" providerId="LiveId" clId="{0DB6CE43-0538-47A8-8B15-964AF83F7A0C}" dt="2021-03-24T18:40:19.470" v="4996" actId="478"/>
          <ac:spMkLst>
            <pc:docMk/>
            <pc:sldMk cId="1072093582" sldId="268"/>
            <ac:spMk id="2" creationId="{A73A5D8E-3007-4378-92E3-B7AC02C4DC95}"/>
          </ac:spMkLst>
        </pc:spChg>
        <pc:spChg chg="add del mod">
          <ac:chgData name="Thao Hoang" userId="0e23db62feec2a5d" providerId="LiveId" clId="{0DB6CE43-0538-47A8-8B15-964AF83F7A0C}" dt="2021-03-24T19:10:04.391" v="5490" actId="478"/>
          <ac:spMkLst>
            <pc:docMk/>
            <pc:sldMk cId="1072093582" sldId="268"/>
            <ac:spMk id="4" creationId="{2196B295-9796-40ED-A4A5-1043A157308D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5" creationId="{65C9B8F0-FF66-4C15-BD05-E86B87331846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del mod ord">
        <pc:chgData name="Thao Hoang" userId="0e23db62feec2a5d" providerId="LiveId" clId="{0DB6CE43-0538-47A8-8B15-964AF83F7A0C}" dt="2021-03-24T18:38:12.674" v="4904" actId="2696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del mod">
        <pc:chgData name="Thao Hoang" userId="0e23db62feec2a5d" providerId="LiveId" clId="{0DB6CE43-0538-47A8-8B15-964AF83F7A0C}" dt="2021-03-24T18:46:43.316" v="5132" actId="47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del mod">
          <ac:chgData name="Thao Hoang" userId="0e23db62feec2a5d" providerId="LiveId" clId="{0DB6CE43-0538-47A8-8B15-964AF83F7A0C}" dt="2021-03-24T18:45:44.600" v="5070" actId="21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 del">
        <pc:chgData name="Thao Hoang" userId="0e23db62feec2a5d" providerId="LiveId" clId="{0DB6CE43-0538-47A8-8B15-964AF83F7A0C}" dt="2021-03-24T18:39:22.928" v="4983" actId="47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4T19:15:09.974" v="5564" actId="1076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15:09.974" v="5564" actId="1076"/>
          <ac:spMkLst>
            <pc:docMk/>
            <pc:sldMk cId="2835112957" sldId="271"/>
            <ac:spMk id="3" creationId="{55F2EA8C-FBB3-402E-8E85-E9FDD416AC09}"/>
          </ac:spMkLst>
        </pc:spChg>
      </pc:sldChg>
      <pc:sldChg chg="addSp delSp modSp add mod">
        <pc:chgData name="Thao Hoang" userId="0e23db62feec2a5d" providerId="LiveId" clId="{0DB6CE43-0538-47A8-8B15-964AF83F7A0C}" dt="2021-03-24T19:00:50.211" v="5318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4T18:48:10.236" v="5268" actId="20577"/>
          <ac:spMkLst>
            <pc:docMk/>
            <pc:sldMk cId="2764126422" sldId="272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0:22.508" v="5284" actId="1582"/>
          <ac:spMkLst>
            <pc:docMk/>
            <pc:sldMk cId="2764126422" sldId="272"/>
            <ac:spMk id="5" creationId="{E1BB89B3-2BC8-45B3-86C8-3202B57E31BB}"/>
          </ac:spMkLst>
        </pc:spChg>
        <pc:spChg chg="mod">
          <ac:chgData name="Thao Hoang" userId="0e23db62feec2a5d" providerId="LiveId" clId="{0DB6CE43-0538-47A8-8B15-964AF83F7A0C}" dt="2021-03-24T19:00:50.211" v="5318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add mod">
          <ac:chgData name="Thao Hoang" userId="0e23db62feec2a5d" providerId="LiveId" clId="{0DB6CE43-0538-47A8-8B15-964AF83F7A0C}" dt="2021-03-24T19:00:06.671" v="5280" actId="14100"/>
          <ac:picMkLst>
            <pc:docMk/>
            <pc:sldMk cId="2764126422" sldId="272"/>
            <ac:picMk id="4" creationId="{410B838C-173F-41A0-8F96-D5D119E4D19C}"/>
          </ac:picMkLst>
        </pc:pic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  <pc:sldChg chg="addSp delSp modSp add del mod">
        <pc:chgData name="Thao Hoang" userId="0e23db62feec2a5d" providerId="LiveId" clId="{0DB6CE43-0538-47A8-8B15-964AF83F7A0C}" dt="2021-03-24T05:39:13.161" v="4065" actId="47"/>
        <pc:sldMkLst>
          <pc:docMk/>
          <pc:sldMk cId="724434308" sldId="273"/>
        </pc:sldMkLst>
        <pc:spChg chg="mod ord">
          <ac:chgData name="Thao Hoang" userId="0e23db62feec2a5d" providerId="LiveId" clId="{0DB6CE43-0538-47A8-8B15-964AF83F7A0C}" dt="2021-03-24T03:25:51.484" v="3844" actId="20577"/>
          <ac:spMkLst>
            <pc:docMk/>
            <pc:sldMk cId="724434308" sldId="273"/>
            <ac:spMk id="2" creationId="{A73A5D8E-3007-4378-92E3-B7AC02C4DC95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5" creationId="{65C9B8F0-FF66-4C15-BD05-E86B87331846}"/>
          </ac:spMkLst>
        </pc:spChg>
        <pc:spChg chg="del mod">
          <ac:chgData name="Thao Hoang" userId="0e23db62feec2a5d" providerId="LiveId" clId="{0DB6CE43-0538-47A8-8B15-964AF83F7A0C}" dt="2021-03-24T03:23:21.191" v="3749" actId="478"/>
          <ac:spMkLst>
            <pc:docMk/>
            <pc:sldMk cId="724434308" sldId="273"/>
            <ac:spMk id="52" creationId="{AAF7587F-4B9D-44A1-8437-4D4F8B819DB1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1" creationId="{BE95D989-81FA-4BAD-9AD5-E46CEDA91B36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3" creationId="{156189E5-8A3E-4CFD-B71B-CCD0F8495E56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97" creationId="{D9F5512A-48E1-4C07-B75E-3CCC517B6804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8" creationId="{7316481C-0A49-4796-812B-0D64F063B720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9" creationId="{A5271697-90F1-4A23-8EF2-0179F2EAFACB}"/>
          </ac:spMkLst>
        </pc:spChg>
        <pc:grpChg chg="del">
          <ac:chgData name="Thao Hoang" userId="0e23db62feec2a5d" providerId="LiveId" clId="{0DB6CE43-0538-47A8-8B15-964AF83F7A0C}" dt="2021-03-24T03:23:21.191" v="3749" actId="478"/>
          <ac:grpSpMkLst>
            <pc:docMk/>
            <pc:sldMk cId="724434308" sldId="273"/>
            <ac:grpSpMk id="27" creationId="{130FDA12-549C-4B98-B395-4E351479A9AC}"/>
          </ac:grpSpMkLst>
        </pc:grpChg>
        <pc:grpChg chg="add">
          <ac:chgData name="Thao Hoang" userId="0e23db62feec2a5d" providerId="LiveId" clId="{0DB6CE43-0538-47A8-8B15-964AF83F7A0C}" dt="2021-03-24T03:24:56.831" v="3834" actId="26606"/>
          <ac:grpSpMkLst>
            <pc:docMk/>
            <pc:sldMk cId="724434308" sldId="273"/>
            <ac:grpSpMk id="75" creationId="{0924561D-756D-410B-973A-E68C2552C20C}"/>
          </ac:grpSpMkLst>
        </pc:grpChg>
        <pc:picChg chg="add mod">
          <ac:chgData name="Thao Hoang" userId="0e23db62feec2a5d" providerId="LiveId" clId="{0DB6CE43-0538-47A8-8B15-964AF83F7A0C}" dt="2021-03-24T03:25:39.181" v="3841" actId="14100"/>
          <ac:picMkLst>
            <pc:docMk/>
            <pc:sldMk cId="724434308" sldId="273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03:25:36.835" v="3840" actId="14100"/>
          <ac:picMkLst>
            <pc:docMk/>
            <pc:sldMk cId="724434308" sldId="273"/>
            <ac:picMk id="1026" creationId="{D36301DC-CA81-4157-9316-EFDB69FBB776}"/>
          </ac:picMkLst>
        </pc:picChg>
      </pc:sldChg>
      <pc:sldChg chg="addSp delSp modSp add mod ord">
        <pc:chgData name="Thao Hoang" userId="0e23db62feec2a5d" providerId="LiveId" clId="{0DB6CE43-0538-47A8-8B15-964AF83F7A0C}" dt="2021-03-24T19:06:47.869" v="5406" actId="20577"/>
        <pc:sldMkLst>
          <pc:docMk/>
          <pc:sldMk cId="2644799920" sldId="274"/>
        </pc:sldMkLst>
        <pc:spChg chg="mod ord">
          <ac:chgData name="Thao Hoang" userId="0e23db62feec2a5d" providerId="LiveId" clId="{0DB6CE43-0538-47A8-8B15-964AF83F7A0C}" dt="2021-03-24T14:13:28.367" v="4171" actId="14100"/>
          <ac:spMkLst>
            <pc:docMk/>
            <pc:sldMk cId="2644799920" sldId="274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5:58.785" v="5387" actId="1076"/>
          <ac:spMkLst>
            <pc:docMk/>
            <pc:sldMk cId="2644799920" sldId="274"/>
            <ac:spMk id="7" creationId="{7E655593-DC14-45B9-B773-C60B2B79E3D3}"/>
          </ac:spMkLst>
        </pc:spChg>
        <pc:spChg chg="add del mod topLvl">
          <ac:chgData name="Thao Hoang" userId="0e23db62feec2a5d" providerId="LiveId" clId="{0DB6CE43-0538-47A8-8B15-964AF83F7A0C}" dt="2021-03-24T14:12:14.924" v="4103" actId="478"/>
          <ac:spMkLst>
            <pc:docMk/>
            <pc:sldMk cId="2644799920" sldId="274"/>
            <ac:spMk id="12" creationId="{D59A9856-624D-4C64-977B-DCF92CAD6412}"/>
          </ac:spMkLst>
        </pc:spChg>
        <pc:spChg chg="add del mod">
          <ac:chgData name="Thao Hoang" userId="0e23db62feec2a5d" providerId="LiveId" clId="{0DB6CE43-0538-47A8-8B15-964AF83F7A0C}" dt="2021-03-24T14:12:22.367" v="4105" actId="478"/>
          <ac:spMkLst>
            <pc:docMk/>
            <pc:sldMk cId="2644799920" sldId="274"/>
            <ac:spMk id="17" creationId="{6F7B900A-5B09-44D0-9772-F27D74E68214}"/>
          </ac:spMkLst>
        </pc:spChg>
        <pc:spChg chg="add mod ord">
          <ac:chgData name="Thao Hoang" userId="0e23db62feec2a5d" providerId="LiveId" clId="{0DB6CE43-0538-47A8-8B15-964AF83F7A0C}" dt="2021-03-24T19:04:34.484" v="5335" actId="14100"/>
          <ac:spMkLst>
            <pc:docMk/>
            <pc:sldMk cId="2644799920" sldId="274"/>
            <ac:spMk id="35" creationId="{079BF6D8-51A5-4B08-9695-4076CBC8104C}"/>
          </ac:spMkLst>
        </pc:spChg>
        <pc:spChg chg="add mod">
          <ac:chgData name="Thao Hoang" userId="0e23db62feec2a5d" providerId="LiveId" clId="{0DB6CE43-0538-47A8-8B15-964AF83F7A0C}" dt="2021-03-24T19:06:47.869" v="5406" actId="20577"/>
          <ac:spMkLst>
            <pc:docMk/>
            <pc:sldMk cId="2644799920" sldId="274"/>
            <ac:spMk id="39" creationId="{0118AC5F-BEB6-41B1-B9C2-A22636AED5FA}"/>
          </ac:spMkLst>
        </pc:spChg>
        <pc:spChg chg="add mod">
          <ac:chgData name="Thao Hoang" userId="0e23db62feec2a5d" providerId="LiveId" clId="{0DB6CE43-0538-47A8-8B15-964AF83F7A0C}" dt="2021-03-24T19:06:31.201" v="5395" actId="14100"/>
          <ac:spMkLst>
            <pc:docMk/>
            <pc:sldMk cId="2644799920" sldId="274"/>
            <ac:spMk id="40" creationId="{E0970F46-347C-4435-8A8A-D40FAF480785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97" creationId="{D9F5512A-48E1-4C07-B75E-3CCC517B6804}"/>
          </ac:spMkLst>
        </pc:spChg>
        <pc:spChg chg="add del mod">
          <ac:chgData name="Thao Hoang" userId="0e23db62feec2a5d" providerId="LiveId" clId="{0DB6CE43-0538-47A8-8B15-964AF83F7A0C}" dt="2021-03-24T14:12:25.420" v="4106" actId="478"/>
          <ac:spMkLst>
            <pc:docMk/>
            <pc:sldMk cId="2644799920" sldId="274"/>
            <ac:spMk id="98" creationId="{427EF896-B2A1-4E43-B6B4-E03FA5903EE4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3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40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64" creationId="{D9F5512A-48E1-4C07-B75E-3CCC517B680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9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1" creationId="{0855A890-B60B-4670-9DC2-69DC05015AB3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2" creationId="{90F533E9-6690-41A8-A372-4C6C622D028D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3" creationId="{99413ED5-9ED4-4772-BCE4-2BCAE6B12E35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4" creationId="{04357C93-F0CB-4A1C-8F77-4E9063789819}"/>
          </ac:spMkLst>
        </pc:spChg>
        <pc:spChg chg="add del">
          <ac:chgData name="Thao Hoang" userId="0e23db62feec2a5d" providerId="LiveId" clId="{0DB6CE43-0538-47A8-8B15-964AF83F7A0C}" dt="2021-03-24T04:35:57.979" v="3881" actId="26606"/>
          <ac:spMkLst>
            <pc:docMk/>
            <pc:sldMk cId="2644799920" sldId="274"/>
            <ac:spMk id="1037" creationId="{7AE95D8F-9825-4222-8846-E3461598CC62}"/>
          </ac:spMkLst>
        </pc:spChg>
        <pc:spChg chg="add del">
          <ac:chgData name="Thao Hoang" userId="0e23db62feec2a5d" providerId="LiveId" clId="{0DB6CE43-0538-47A8-8B15-964AF83F7A0C}" dt="2021-03-24T04:36:03.104" v="3883" actId="26606"/>
          <ac:spMkLst>
            <pc:docMk/>
            <pc:sldMk cId="2644799920" sldId="274"/>
            <ac:spMk id="1040" creationId="{4845A0EE-C4C8-4AE1-B3C6-1261368AC036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2" creationId="{18F923FF-DD0C-4FD3-A1B4-68DFA511C82D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3" creationId="{114A821F-8663-46BA-8CC0-D4C44F639F3A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4" creationId="{67EF550F-47CE-4FB2-9DAC-12AD835C833D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6" creationId="{7316481C-0A49-4796-812B-0D64F063B720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7" creationId="{A5271697-90F1-4A23-8EF2-0179F2EAFACB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51" creationId="{D9F5512A-48E1-4C07-B75E-3CCC517B6804}"/>
          </ac:spMkLst>
        </pc:spChg>
        <pc:grpChg chg="add del mod">
          <ac:chgData name="Thao Hoang" userId="0e23db62feec2a5d" providerId="LiveId" clId="{0DB6CE43-0538-47A8-8B15-964AF83F7A0C}" dt="2021-03-24T04:35:28.685" v="3875" actId="165"/>
          <ac:grpSpMkLst>
            <pc:docMk/>
            <pc:sldMk cId="2644799920" sldId="274"/>
            <ac:grpSpMk id="6" creationId="{2A1B8A94-2D3E-4AA3-B8EF-3FFA135C00B7}"/>
          </ac:grpSpMkLst>
        </pc:grpChg>
        <pc:grpChg chg="add del mod">
          <ac:chgData name="Thao Hoang" userId="0e23db62feec2a5d" providerId="LiveId" clId="{0DB6CE43-0538-47A8-8B15-964AF83F7A0C}" dt="2021-03-24T14:12:00.633" v="4098" actId="165"/>
          <ac:grpSpMkLst>
            <pc:docMk/>
            <pc:sldMk cId="2644799920" sldId="274"/>
            <ac:grpSpMk id="11" creationId="{119CACD4-2198-4CFD-AC92-BB05349A5ED8}"/>
          </ac:grpSpMkLst>
        </pc:grpChg>
        <pc:grpChg chg="add del mod">
          <ac:chgData name="Thao Hoang" userId="0e23db62feec2a5d" providerId="LiveId" clId="{0DB6CE43-0538-47A8-8B15-964AF83F7A0C}" dt="2021-03-24T14:12:08.875" v="4101" actId="165"/>
          <ac:grpSpMkLst>
            <pc:docMk/>
            <pc:sldMk cId="2644799920" sldId="274"/>
            <ac:grpSpMk id="13" creationId="{C8203C64-9D4F-45B1-B13C-5A2A121E1A92}"/>
          </ac:grpSpMkLst>
        </pc:grpChg>
        <pc:grpChg chg="add del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75" creationId="{0924561D-756D-410B-973A-E68C2552C20C}"/>
          </ac:grpSpMkLst>
        </pc:grpChg>
        <pc:grpChg chg="add del">
          <ac:chgData name="Thao Hoang" userId="0e23db62feec2a5d" providerId="LiveId" clId="{0DB6CE43-0538-47A8-8B15-964AF83F7A0C}" dt="2021-03-24T04:35:50.104" v="3877" actId="26606"/>
          <ac:grpSpMkLst>
            <pc:docMk/>
            <pc:sldMk cId="2644799920" sldId="274"/>
            <ac:grpSpMk id="142" creationId="{4CB581D0-0B25-4552-8130-B8C8B8D8EA5C}"/>
          </ac:grpSpMkLst>
        </pc:grpChg>
        <pc:grpChg chg="add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1048" creationId="{4CB581D0-0B25-4552-8130-B8C8B8D8EA5C}"/>
          </ac:grpSpMkLst>
        </pc:grpChg>
        <pc:picChg chg="del mod ord topLvl">
          <ac:chgData name="Thao Hoang" userId="0e23db62feec2a5d" providerId="LiveId" clId="{0DB6CE43-0538-47A8-8B15-964AF83F7A0C}" dt="2021-03-24T14:12:15.995" v="4104" actId="478"/>
          <ac:picMkLst>
            <pc:docMk/>
            <pc:sldMk cId="2644799920" sldId="274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19:06:23.594" v="5393" actId="1076"/>
          <ac:picMkLst>
            <pc:docMk/>
            <pc:sldMk cId="2644799920" sldId="274"/>
            <ac:picMk id="4" creationId="{FC9C18DE-4CD1-4603-81F1-1AA9F182E840}"/>
          </ac:picMkLst>
        </pc:picChg>
        <pc:picChg chg="add del mod ord topLvl">
          <ac:chgData name="Thao Hoang" userId="0e23db62feec2a5d" providerId="LiveId" clId="{0DB6CE43-0538-47A8-8B15-964AF83F7A0C}" dt="2021-03-24T19:06:19.238" v="5390" actId="478"/>
          <ac:picMkLst>
            <pc:docMk/>
            <pc:sldMk cId="2644799920" sldId="274"/>
            <ac:picMk id="5" creationId="{DD4A4A5F-563B-450E-B2C1-2E21513B56A4}"/>
          </ac:picMkLst>
        </pc:picChg>
        <pc:picChg chg="add mod">
          <ac:chgData name="Thao Hoang" userId="0e23db62feec2a5d" providerId="LiveId" clId="{0DB6CE43-0538-47A8-8B15-964AF83F7A0C}" dt="2021-03-24T14:16:19.591" v="4173" actId="1076"/>
          <ac:picMkLst>
            <pc:docMk/>
            <pc:sldMk cId="2644799920" sldId="274"/>
            <ac:picMk id="6" creationId="{086B4E35-F20A-4CBA-934C-8FBA4450AFF6}"/>
          </ac:picMkLst>
        </pc:picChg>
        <pc:picChg chg="add mod">
          <ac:chgData name="Thao Hoang" userId="0e23db62feec2a5d" providerId="LiveId" clId="{0DB6CE43-0538-47A8-8B15-964AF83F7A0C}" dt="2021-03-24T19:05:16.531" v="5337" actId="1076"/>
          <ac:picMkLst>
            <pc:docMk/>
            <pc:sldMk cId="2644799920" sldId="274"/>
            <ac:picMk id="8" creationId="{9ABCBA7C-8F32-48A3-A6F3-685CD0B01138}"/>
          </ac:picMkLst>
        </pc:picChg>
        <pc:picChg chg="add del mod">
          <ac:chgData name="Thao Hoang" userId="0e23db62feec2a5d" providerId="LiveId" clId="{0DB6CE43-0538-47A8-8B15-964AF83F7A0C}" dt="2021-03-24T04:39:16.105" v="3943" actId="478"/>
          <ac:picMkLst>
            <pc:docMk/>
            <pc:sldMk cId="2644799920" sldId="274"/>
            <ac:picMk id="8" creationId="{D7379FBB-C2F4-4510-A8C7-31BDF07749D7}"/>
          </ac:picMkLst>
        </pc:picChg>
        <pc:picChg chg="add del mod topLvl">
          <ac:chgData name="Thao Hoang" userId="0e23db62feec2a5d" providerId="LiveId" clId="{0DB6CE43-0538-47A8-8B15-964AF83F7A0C}" dt="2021-03-24T14:12:11.800" v="4102" actId="478"/>
          <ac:picMkLst>
            <pc:docMk/>
            <pc:sldMk cId="2644799920" sldId="274"/>
            <ac:picMk id="10" creationId="{FCAE0D73-CCCC-4815-A143-BA4E293B1B69}"/>
          </ac:picMkLst>
        </pc:picChg>
        <pc:picChg chg="add del mod">
          <ac:chgData name="Thao Hoang" userId="0e23db62feec2a5d" providerId="LiveId" clId="{0DB6CE43-0538-47A8-8B15-964AF83F7A0C}" dt="2021-03-24T19:02:56.977" v="5324" actId="478"/>
          <ac:picMkLst>
            <pc:docMk/>
            <pc:sldMk cId="2644799920" sldId="274"/>
            <ac:picMk id="34" creationId="{EA0E2F52-188B-4ADB-9CE9-CCE01B84B59B}"/>
          </ac:picMkLst>
        </pc:picChg>
        <pc:picChg chg="mo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1026" creationId="{D36301DC-CA81-4157-9316-EFDB69FBB776}"/>
          </ac:picMkLst>
        </pc:picChg>
        <pc:picChg chg="add del mod">
          <ac:chgData name="Thao Hoang" userId="0e23db62feec2a5d" providerId="LiveId" clId="{0DB6CE43-0538-47A8-8B15-964AF83F7A0C}" dt="2021-03-24T19:02:12.648" v="5321" actId="478"/>
          <ac:picMkLst>
            <pc:docMk/>
            <pc:sldMk cId="2644799920" sldId="274"/>
            <ac:picMk id="3074" creationId="{DB237E5F-1069-481D-8B0E-21BCC2BFEBDA}"/>
          </ac:picMkLst>
        </pc:picChg>
        <pc:cxnChg chg="add mod">
          <ac:chgData name="Thao Hoang" userId="0e23db62feec2a5d" providerId="LiveId" clId="{0DB6CE43-0538-47A8-8B15-964AF83F7A0C}" dt="2021-03-24T04:45:25.687" v="4004" actId="1582"/>
          <ac:cxnSpMkLst>
            <pc:docMk/>
            <pc:sldMk cId="2644799920" sldId="274"/>
            <ac:cxnSpMk id="15" creationId="{3DFFDB67-370C-466F-AC16-DC7B71AC06D3}"/>
          </ac:cxnSpMkLst>
        </pc:cxnChg>
        <pc:cxnChg chg="add mod">
          <ac:chgData name="Thao Hoang" userId="0e23db62feec2a5d" providerId="LiveId" clId="{0DB6CE43-0538-47A8-8B15-964AF83F7A0C}" dt="2021-03-24T04:45:32.692" v="4007" actId="14100"/>
          <ac:cxnSpMkLst>
            <pc:docMk/>
            <pc:sldMk cId="2644799920" sldId="274"/>
            <ac:cxnSpMk id="96" creationId="{64750B1E-0DB0-44C7-9D61-74410AB72AD4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4" creationId="{00C9EB70-BC82-414A-BF8D-AD7FC6727616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6" creationId="{3217665F-0036-444A-8D4A-33AF36A36A42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6" creationId="{DFDA47BC-3069-47F5-8257-24B3B1F76A08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8" creationId="{942B920A-73AD-402A-8EEF-B88E1A9398B8}"/>
          </ac:cxnSpMkLst>
        </pc:cxnChg>
      </pc:sldChg>
      <pc:sldChg chg="addSp delSp modSp add del mod">
        <pc:chgData name="Thao Hoang" userId="0e23db62feec2a5d" providerId="LiveId" clId="{0DB6CE43-0538-47A8-8B15-964AF83F7A0C}" dt="2021-03-24T19:06:56.197" v="5407" actId="47"/>
        <pc:sldMkLst>
          <pc:docMk/>
          <pc:sldMk cId="3530470900" sldId="275"/>
        </pc:sldMkLst>
        <pc:spChg chg="mod">
          <ac:chgData name="Thao Hoang" userId="0e23db62feec2a5d" providerId="LiveId" clId="{0DB6CE43-0538-47A8-8B15-964AF83F7A0C}" dt="2021-03-24T05:39:23.502" v="4079" actId="20577"/>
          <ac:spMkLst>
            <pc:docMk/>
            <pc:sldMk cId="3530470900" sldId="275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17" creationId="{6F7B900A-5B09-44D0-9772-F27D74E68214}"/>
          </ac:spMkLst>
        </pc:spChg>
        <pc:spChg chg="mod">
          <ac:chgData name="Thao Hoang" userId="0e23db62feec2a5d" providerId="LiveId" clId="{0DB6CE43-0538-47A8-8B15-964AF83F7A0C}" dt="2021-03-24T05:39:49.859" v="4085"/>
          <ac:spMkLst>
            <pc:docMk/>
            <pc:sldMk cId="3530470900" sldId="275"/>
            <ac:spMk id="42" creationId="{BD9D4B4B-84CA-42EF-A133-E18F91F72BDB}"/>
          </ac:spMkLst>
        </pc:spChg>
        <pc:spChg chg="mod topLvl">
          <ac:chgData name="Thao Hoang" userId="0e23db62feec2a5d" providerId="LiveId" clId="{0DB6CE43-0538-47A8-8B15-964AF83F7A0C}" dt="2021-03-24T05:40:38.075" v="4090" actId="14100"/>
          <ac:spMkLst>
            <pc:docMk/>
            <pc:sldMk cId="3530470900" sldId="275"/>
            <ac:spMk id="45" creationId="{49F0FD30-2D3B-4D44-81D1-050B4627D050}"/>
          </ac:spMkLst>
        </pc:spChg>
        <pc:spChg chg="add mod">
          <ac:chgData name="Thao Hoang" userId="0e23db62feec2a5d" providerId="LiveId" clId="{0DB6CE43-0538-47A8-8B15-964AF83F7A0C}" dt="2021-03-24T05:42:46.884" v="4097" actId="14100"/>
          <ac:spMkLst>
            <pc:docMk/>
            <pc:sldMk cId="3530470900" sldId="275"/>
            <ac:spMk id="48" creationId="{CDB112B1-2815-40F6-9985-74E27BAA506A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98" creationId="{427EF896-B2A1-4E43-B6B4-E03FA5903EE4}"/>
          </ac:spMkLst>
        </pc:spChg>
        <pc:grpChg chg="del">
          <ac:chgData name="Thao Hoang" userId="0e23db62feec2a5d" providerId="LiveId" clId="{0DB6CE43-0538-47A8-8B15-964AF83F7A0C}" dt="2021-03-24T05:39:26.338" v="4080" actId="478"/>
          <ac:grpSpMkLst>
            <pc:docMk/>
            <pc:sldMk cId="3530470900" sldId="275"/>
            <ac:grpSpMk id="11" creationId="{119CACD4-2198-4CFD-AC92-BB05349A5ED8}"/>
          </ac:grpSpMkLst>
        </pc:grpChg>
        <pc:grpChg chg="del">
          <ac:chgData name="Thao Hoang" userId="0e23db62feec2a5d" providerId="LiveId" clId="{0DB6CE43-0538-47A8-8B15-964AF83F7A0C}" dt="2021-03-24T05:39:27.790" v="4081" actId="478"/>
          <ac:grpSpMkLst>
            <pc:docMk/>
            <pc:sldMk cId="3530470900" sldId="275"/>
            <ac:grpSpMk id="13" creationId="{C8203C64-9D4F-45B1-B13C-5A2A121E1A92}"/>
          </ac:grpSpMkLst>
        </pc:grpChg>
        <pc:grpChg chg="add del mod">
          <ac:chgData name="Thao Hoang" userId="0e23db62feec2a5d" providerId="LiveId" clId="{0DB6CE43-0538-47A8-8B15-964AF83F7A0C}" dt="2021-03-24T05:39:51.604" v="4086"/>
          <ac:grpSpMkLst>
            <pc:docMk/>
            <pc:sldMk cId="3530470900" sldId="275"/>
            <ac:grpSpMk id="40" creationId="{82A28E48-AE50-43E8-8D1B-D271BF8832CD}"/>
          </ac:grpSpMkLst>
        </pc:grpChg>
        <pc:grpChg chg="add del mod">
          <ac:chgData name="Thao Hoang" userId="0e23db62feec2a5d" providerId="LiveId" clId="{0DB6CE43-0538-47A8-8B15-964AF83F7A0C}" dt="2021-03-24T05:40:24.555" v="4088" actId="478"/>
          <ac:grpSpMkLst>
            <pc:docMk/>
            <pc:sldMk cId="3530470900" sldId="275"/>
            <ac:grpSpMk id="43" creationId="{4C1AFCB8-5EA5-4DE7-B288-72CB1CD4E2F6}"/>
          </ac:grpSpMkLst>
        </pc:grpChg>
        <pc:picChg chg="add mod">
          <ac:chgData name="Thao Hoang" userId="0e23db62feec2a5d" providerId="LiveId" clId="{0DB6CE43-0538-47A8-8B15-964AF83F7A0C}" dt="2021-03-24T05:39:34.938" v="4084" actId="1076"/>
          <ac:picMkLst>
            <pc:docMk/>
            <pc:sldMk cId="3530470900" sldId="275"/>
            <ac:picMk id="6" creationId="{C62CB4EB-AFFD-4B98-A52E-436058D200C2}"/>
          </ac:picMkLst>
        </pc:picChg>
        <pc:picChg chg="add mod">
          <ac:chgData name="Thao Hoang" userId="0e23db62feec2a5d" providerId="LiveId" clId="{0DB6CE43-0538-47A8-8B15-964AF83F7A0C}" dt="2021-03-24T05:42:23.779" v="4094" actId="14100"/>
          <ac:picMkLst>
            <pc:docMk/>
            <pc:sldMk cId="3530470900" sldId="275"/>
            <ac:picMk id="8" creationId="{8877FDBA-9823-4A41-811A-CF193A32796B}"/>
          </ac:picMkLst>
        </pc:picChg>
        <pc:picChg chg="mod">
          <ac:chgData name="Thao Hoang" userId="0e23db62feec2a5d" providerId="LiveId" clId="{0DB6CE43-0538-47A8-8B15-964AF83F7A0C}" dt="2021-03-24T05:39:49.859" v="4085"/>
          <ac:picMkLst>
            <pc:docMk/>
            <pc:sldMk cId="3530470900" sldId="275"/>
            <ac:picMk id="41" creationId="{1B632A14-60D0-45E4-B980-5E1D7CD138D2}"/>
          </ac:picMkLst>
        </pc:picChg>
        <pc:picChg chg="del mod topLvl">
          <ac:chgData name="Thao Hoang" userId="0e23db62feec2a5d" providerId="LiveId" clId="{0DB6CE43-0538-47A8-8B15-964AF83F7A0C}" dt="2021-03-24T05:40:24.555" v="4088" actId="478"/>
          <ac:picMkLst>
            <pc:docMk/>
            <pc:sldMk cId="3530470900" sldId="275"/>
            <ac:picMk id="44" creationId="{6D9EF2BD-0344-43EC-B104-9349187FE95E}"/>
          </ac:picMkLst>
        </pc:pic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96" creationId="{64750B1E-0DB0-44C7-9D61-74410AB72AD4}"/>
          </ac:cxnSpMkLst>
        </pc:cxnChg>
      </pc:sldChg>
      <pc:sldChg chg="addSp delSp add del setBg delDesignElem">
        <pc:chgData name="Thao Hoang" userId="0e23db62feec2a5d" providerId="LiveId" clId="{0DB6CE43-0538-47A8-8B15-964AF83F7A0C}" dt="2021-03-24T14:38:11.084" v="4178"/>
        <pc:sldMkLst>
          <pc:docMk/>
          <pc:sldMk cId="1760854945" sldId="276"/>
        </pc:sldMkLst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5" creationId="{65C9B8F0-FF66-4C15-BD05-E86B87331846}"/>
          </ac:spMkLst>
        </pc:spChg>
      </pc:sldChg>
      <pc:sldChg chg="delSp modSp add mod setBg delDesignElem">
        <pc:chgData name="Thao Hoang" userId="0e23db62feec2a5d" providerId="LiveId" clId="{0DB6CE43-0538-47A8-8B15-964AF83F7A0C}" dt="2021-03-24T19:08:46.899" v="5489" actId="1076"/>
        <pc:sldMkLst>
          <pc:docMk/>
          <pc:sldMk cId="1950092334" sldId="276"/>
        </pc:sldMkLst>
        <pc:spChg chg="mod">
          <ac:chgData name="Thao Hoang" userId="0e23db62feec2a5d" providerId="LiveId" clId="{0DB6CE43-0538-47A8-8B15-964AF83F7A0C}" dt="2021-03-24T19:08:46.899" v="5489" actId="1076"/>
          <ac:spMkLst>
            <pc:docMk/>
            <pc:sldMk cId="1950092334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7:15.546" v="5410"/>
          <ac:grpSpMkLst>
            <pc:docMk/>
            <pc:sldMk cId="1950092334" sldId="276"/>
            <ac:grpSpMk id="1048" creationId="{4CB581D0-0B25-4552-8130-B8C8B8D8EA5C}"/>
          </ac:grpSpMkLst>
        </pc:grpChg>
      </pc:sldChg>
      <pc:sldChg chg="addSp delSp modSp add del mod">
        <pc:chgData name="Thao Hoang" userId="0e23db62feec2a5d" providerId="LiveId" clId="{0DB6CE43-0538-47A8-8B15-964AF83F7A0C}" dt="2021-03-24T19:07:12.722" v="5408" actId="2696"/>
        <pc:sldMkLst>
          <pc:docMk/>
          <pc:sldMk cId="2123032419" sldId="276"/>
        </pc:sldMkLst>
        <pc:spChg chg="mod">
          <ac:chgData name="Thao Hoang" userId="0e23db62feec2a5d" providerId="LiveId" clId="{0DB6CE43-0538-47A8-8B15-964AF83F7A0C}" dt="2021-03-24T14:38:31.039" v="4229" actId="20577"/>
          <ac:spMkLst>
            <pc:docMk/>
            <pc:sldMk cId="2123032419" sldId="276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4:40:10.083" v="4429" actId="20577"/>
          <ac:spMkLst>
            <pc:docMk/>
            <pc:sldMk cId="2123032419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4:38:36.076" v="4233" actId="478"/>
          <ac:spMkLst>
            <pc:docMk/>
            <pc:sldMk cId="2123032419" sldId="276"/>
            <ac:spMk id="45" creationId="{49F0FD30-2D3B-4D44-81D1-050B4627D050}"/>
          </ac:spMkLst>
        </pc:spChg>
        <pc:spChg chg="del">
          <ac:chgData name="Thao Hoang" userId="0e23db62feec2a5d" providerId="LiveId" clId="{0DB6CE43-0538-47A8-8B15-964AF83F7A0C}" dt="2021-03-24T14:38:34.508" v="4231" actId="478"/>
          <ac:spMkLst>
            <pc:docMk/>
            <pc:sldMk cId="2123032419" sldId="276"/>
            <ac:spMk id="48" creationId="{CDB112B1-2815-40F6-9985-74E27BAA506A}"/>
          </ac:spMkLst>
        </pc:spChg>
        <pc:picChg chg="del">
          <ac:chgData name="Thao Hoang" userId="0e23db62feec2a5d" providerId="LiveId" clId="{0DB6CE43-0538-47A8-8B15-964AF83F7A0C}" dt="2021-03-24T14:38:35.297" v="4232" actId="478"/>
          <ac:picMkLst>
            <pc:docMk/>
            <pc:sldMk cId="2123032419" sldId="276"/>
            <ac:picMk id="6" creationId="{C62CB4EB-AFFD-4B98-A52E-436058D200C2}"/>
          </ac:picMkLst>
        </pc:picChg>
        <pc:picChg chg="del">
          <ac:chgData name="Thao Hoang" userId="0e23db62feec2a5d" providerId="LiveId" clId="{0DB6CE43-0538-47A8-8B15-964AF83F7A0C}" dt="2021-03-24T14:38:33.357" v="4230" actId="478"/>
          <ac:picMkLst>
            <pc:docMk/>
            <pc:sldMk cId="2123032419" sldId="276"/>
            <ac:picMk id="8" creationId="{8877FDBA-9823-4A41-811A-CF193A32796B}"/>
          </ac:picMkLst>
        </pc:picChg>
      </pc:sldChg>
      <pc:sldChg chg="addSp delSp modSp add mod">
        <pc:chgData name="Thao Hoang" userId="0e23db62feec2a5d" providerId="LiveId" clId="{0DB6CE43-0538-47A8-8B15-964AF83F7A0C}" dt="2021-03-24T18:38:32.138" v="4924" actId="20577"/>
        <pc:sldMkLst>
          <pc:docMk/>
          <pc:sldMk cId="2409687819" sldId="277"/>
        </pc:sldMkLst>
        <pc:spChg chg="mod ord">
          <ac:chgData name="Thao Hoang" userId="0e23db62feec2a5d" providerId="LiveId" clId="{0DB6CE43-0538-47A8-8B15-964AF83F7A0C}" dt="2021-03-24T18:38:32.138" v="4924" actId="20577"/>
          <ac:spMkLst>
            <pc:docMk/>
            <pc:sldMk cId="2409687819" sldId="277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7:19:29.867" v="4432" actId="478"/>
          <ac:spMkLst>
            <pc:docMk/>
            <pc:sldMk cId="2409687819" sldId="277"/>
            <ac:spMk id="10" creationId="{EE0AD75B-B76B-4DCA-BFA2-A37AD8C9AE3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5" creationId="{65C9B8F0-FF66-4C15-BD05-E86B87331846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7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9" creationId="{047C8CCB-F95D-4249-92DD-651249D3535A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1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3" creationId="{047C8CCB-F95D-4249-92DD-651249D3535A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2" creationId="{6753252F-4873-4F63-801D-CC719279A7D5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3" creationId="{047C8CCB-F95D-4249-92DD-651249D3535A}"/>
          </ac:spMkLst>
        </pc:spChg>
        <pc:picChg chg="del">
          <ac:chgData name="Thao Hoang" userId="0e23db62feec2a5d" providerId="LiveId" clId="{0DB6CE43-0538-47A8-8B15-964AF83F7A0C}" dt="2021-03-24T17:19:28.291" v="4431" actId="478"/>
          <ac:picMkLst>
            <pc:docMk/>
            <pc:sldMk cId="2409687819" sldId="277"/>
            <ac:picMk id="4" creationId="{DCCD90C2-B19D-41EC-AB25-6141B807DC57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6" creationId="{BA9E1492-534D-4F9B-8956-CAA484C3859E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8" creationId="{58DCE5FF-0158-449D-8B46-CA8F12A3C070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0" creationId="{2CEEDA28-A2BD-48DC-9A71-A7524EEF5430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38.649" v="4942" actId="20577"/>
        <pc:sldMkLst>
          <pc:docMk/>
          <pc:sldMk cId="1509173103" sldId="278"/>
        </pc:sldMkLst>
        <pc:spChg chg="mod">
          <ac:chgData name="Thao Hoang" userId="0e23db62feec2a5d" providerId="LiveId" clId="{0DB6CE43-0538-47A8-8B15-964AF83F7A0C}" dt="2021-03-24T18:38:38.649" v="4942" actId="20577"/>
          <ac:spMkLst>
            <pc:docMk/>
            <pc:sldMk cId="1509173103" sldId="27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17:49.424" v="4650" actId="20577"/>
          <ac:spMkLst>
            <pc:docMk/>
            <pc:sldMk cId="1509173103" sldId="278"/>
            <ac:spMk id="11" creationId="{79DFB05F-50C7-44B2-8959-792C9648BBD7}"/>
          </ac:spMkLst>
        </pc:spChg>
        <pc:picChg chg="add mod">
          <ac:chgData name="Thao Hoang" userId="0e23db62feec2a5d" providerId="LiveId" clId="{0DB6CE43-0538-47A8-8B15-964AF83F7A0C}" dt="2021-03-24T17:36:28.341" v="4479" actId="1076"/>
          <ac:picMkLst>
            <pc:docMk/>
            <pc:sldMk cId="1509173103" sldId="278"/>
            <ac:picMk id="4" creationId="{87FE53AF-19D3-47AA-9554-0E729C5F529D}"/>
          </ac:picMkLst>
        </pc:picChg>
        <pc:picChg chg="del">
          <ac:chgData name="Thao Hoang" userId="0e23db62feec2a5d" providerId="LiveId" clId="{0DB6CE43-0538-47A8-8B15-964AF83F7A0C}" dt="2021-03-24T17:28:26.028" v="4469" actId="478"/>
          <ac:picMkLst>
            <pc:docMk/>
            <pc:sldMk cId="1509173103" sldId="278"/>
            <ac:picMk id="1026" creationId="{BA9E1492-534D-4F9B-8956-CAA484C3859E}"/>
          </ac:picMkLst>
        </pc:picChg>
        <pc:picChg chg="del">
          <ac:chgData name="Thao Hoang" userId="0e23db62feec2a5d" providerId="LiveId" clId="{0DB6CE43-0538-47A8-8B15-964AF83F7A0C}" dt="2021-03-24T17:28:27.077" v="4471" actId="478"/>
          <ac:picMkLst>
            <pc:docMk/>
            <pc:sldMk cId="1509173103" sldId="278"/>
            <ac:picMk id="1028" creationId="{58DCE5FF-0158-449D-8B46-CA8F12A3C070}"/>
          </ac:picMkLst>
        </pc:picChg>
        <pc:picChg chg="del">
          <ac:chgData name="Thao Hoang" userId="0e23db62feec2a5d" providerId="LiveId" clId="{0DB6CE43-0538-47A8-8B15-964AF83F7A0C}" dt="2021-03-24T17:28:26.564" v="4470" actId="478"/>
          <ac:picMkLst>
            <pc:docMk/>
            <pc:sldMk cId="1509173103" sldId="278"/>
            <ac:picMk id="1030" creationId="{2CEEDA28-A2BD-48DC-9A71-A7524EEF5430}"/>
          </ac:picMkLst>
        </pc:picChg>
        <pc:picChg chg="del">
          <ac:chgData name="Thao Hoang" userId="0e23db62feec2a5d" providerId="LiveId" clId="{0DB6CE43-0538-47A8-8B15-964AF83F7A0C}" dt="2021-03-24T17:28:27.527" v="4472" actId="478"/>
          <ac:picMkLst>
            <pc:docMk/>
            <pc:sldMk cId="1509173103" sldId="278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46.343" v="4960" actId="20577"/>
        <pc:sldMkLst>
          <pc:docMk/>
          <pc:sldMk cId="2545939728" sldId="279"/>
        </pc:sldMkLst>
        <pc:spChg chg="mod">
          <ac:chgData name="Thao Hoang" userId="0e23db62feec2a5d" providerId="LiveId" clId="{0DB6CE43-0538-47A8-8B15-964AF83F7A0C}" dt="2021-03-24T18:38:46.343" v="4960" actId="20577"/>
          <ac:spMkLst>
            <pc:docMk/>
            <pc:sldMk cId="2545939728" sldId="279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21:30.950" v="4814" actId="20577"/>
          <ac:spMkLst>
            <pc:docMk/>
            <pc:sldMk cId="2545939728" sldId="279"/>
            <ac:spMk id="10" creationId="{C74673BC-97EB-4351-9A19-94B053105B8F}"/>
          </ac:spMkLst>
        </pc:spChg>
        <pc:spChg chg="del">
          <ac:chgData name="Thao Hoang" userId="0e23db62feec2a5d" providerId="LiveId" clId="{0DB6CE43-0538-47A8-8B15-964AF83F7A0C}" dt="2021-03-24T18:17:58.145" v="4653" actId="478"/>
          <ac:spMkLst>
            <pc:docMk/>
            <pc:sldMk cId="2545939728" sldId="279"/>
            <ac:spMk id="11" creationId="{79DFB05F-50C7-44B2-8959-792C9648BBD7}"/>
          </ac:spMkLst>
        </pc:spChg>
        <pc:picChg chg="del">
          <ac:chgData name="Thao Hoang" userId="0e23db62feec2a5d" providerId="LiveId" clId="{0DB6CE43-0538-47A8-8B15-964AF83F7A0C}" dt="2021-03-24T18:17:57.425" v="4652" actId="478"/>
          <ac:picMkLst>
            <pc:docMk/>
            <pc:sldMk cId="2545939728" sldId="279"/>
            <ac:picMk id="4" creationId="{87FE53AF-19D3-47AA-9554-0E729C5F529D}"/>
          </ac:picMkLst>
        </pc:picChg>
        <pc:picChg chg="add del mod">
          <ac:chgData name="Thao Hoang" userId="0e23db62feec2a5d" providerId="LiveId" clId="{0DB6CE43-0538-47A8-8B15-964AF83F7A0C}" dt="2021-03-24T18:19:40.674" v="4657" actId="478"/>
          <ac:picMkLst>
            <pc:docMk/>
            <pc:sldMk cId="2545939728" sldId="279"/>
            <ac:picMk id="5" creationId="{2868FCC5-D608-464B-A8A4-84CB0D4E9B30}"/>
          </ac:picMkLst>
        </pc:picChg>
        <pc:picChg chg="add mod">
          <ac:chgData name="Thao Hoang" userId="0e23db62feec2a5d" providerId="LiveId" clId="{0DB6CE43-0538-47A8-8B15-964AF83F7A0C}" dt="2021-03-24T18:19:46.066" v="4661" actId="1076"/>
          <ac:picMkLst>
            <pc:docMk/>
            <pc:sldMk cId="2545939728" sldId="279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1:37.615" v="5503" actId="20577"/>
        <pc:sldMkLst>
          <pc:docMk/>
          <pc:sldMk cId="3984256930" sldId="280"/>
        </pc:sldMkLst>
        <pc:spChg chg="mod">
          <ac:chgData name="Thao Hoang" userId="0e23db62feec2a5d" providerId="LiveId" clId="{0DB6CE43-0538-47A8-8B15-964AF83F7A0C}" dt="2021-03-24T18:38:56.015" v="4982" actId="20577"/>
          <ac:spMkLst>
            <pc:docMk/>
            <pc:sldMk cId="3984256930" sldId="280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33:08.750" v="4838" actId="1035"/>
          <ac:spMkLst>
            <pc:docMk/>
            <pc:sldMk cId="3984256930" sldId="280"/>
            <ac:spMk id="5" creationId="{0F7C2B4B-00F0-4C74-9F41-354B8ED916A0}"/>
          </ac:spMkLst>
        </pc:spChg>
        <pc:spChg chg="del">
          <ac:chgData name="Thao Hoang" userId="0e23db62feec2a5d" providerId="LiveId" clId="{0DB6CE43-0538-47A8-8B15-964AF83F7A0C}" dt="2021-03-24T18:32:17.347" v="4817" actId="478"/>
          <ac:spMkLst>
            <pc:docMk/>
            <pc:sldMk cId="3984256930" sldId="280"/>
            <ac:spMk id="10" creationId="{C74673BC-97EB-4351-9A19-94B053105B8F}"/>
          </ac:spMkLst>
        </pc:spChg>
        <pc:spChg chg="add del mod">
          <ac:chgData name="Thao Hoang" userId="0e23db62feec2a5d" providerId="LiveId" clId="{0DB6CE43-0538-47A8-8B15-964AF83F7A0C}" dt="2021-03-24T18:32:58.329" v="4833" actId="478"/>
          <ac:spMkLst>
            <pc:docMk/>
            <pc:sldMk cId="3984256930" sldId="280"/>
            <ac:spMk id="11" creationId="{5638A0E1-6186-4628-8A98-82909789476B}"/>
          </ac:spMkLst>
        </pc:spChg>
        <pc:spChg chg="add mod">
          <ac:chgData name="Thao Hoang" userId="0e23db62feec2a5d" providerId="LiveId" clId="{0DB6CE43-0538-47A8-8B15-964AF83F7A0C}" dt="2021-03-24T19:11:37.615" v="5503" actId="20577"/>
          <ac:spMkLst>
            <pc:docMk/>
            <pc:sldMk cId="3984256930" sldId="280"/>
            <ac:spMk id="12" creationId="{21E0C8AE-2D08-42B6-A0A3-A27C56FDEC60}"/>
          </ac:spMkLst>
        </pc:spChg>
        <pc:picChg chg="add del mod">
          <ac:chgData name="Thao Hoang" userId="0e23db62feec2a5d" providerId="LiveId" clId="{0DB6CE43-0538-47A8-8B15-964AF83F7A0C}" dt="2021-03-24T18:40:25.865" v="4998" actId="478"/>
          <ac:picMkLst>
            <pc:docMk/>
            <pc:sldMk cId="3984256930" sldId="280"/>
            <ac:picMk id="4" creationId="{37F7AFD0-BC19-4EAE-BC0E-4AAC1649EE81}"/>
          </ac:picMkLst>
        </pc:picChg>
        <pc:picChg chg="del">
          <ac:chgData name="Thao Hoang" userId="0e23db62feec2a5d" providerId="LiveId" clId="{0DB6CE43-0538-47A8-8B15-964AF83F7A0C}" dt="2021-03-24T18:32:15.149" v="4816" actId="478"/>
          <ac:picMkLst>
            <pc:docMk/>
            <pc:sldMk cId="3984256930" sldId="280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2:17.132" v="5505" actId="1076"/>
        <pc:sldMkLst>
          <pc:docMk/>
          <pc:sldMk cId="1981290594" sldId="281"/>
        </pc:sldMkLst>
        <pc:spChg chg="mod">
          <ac:chgData name="Thao Hoang" userId="0e23db62feec2a5d" providerId="LiveId" clId="{0DB6CE43-0538-47A8-8B15-964AF83F7A0C}" dt="2021-03-24T18:39:59.882" v="4995" actId="20577"/>
          <ac:spMkLst>
            <pc:docMk/>
            <pc:sldMk cId="1981290594" sldId="281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0:31.074" v="5000" actId="478"/>
          <ac:spMkLst>
            <pc:docMk/>
            <pc:sldMk cId="1981290594" sldId="281"/>
            <ac:spMk id="5" creationId="{0F7C2B4B-00F0-4C74-9F41-354B8ED916A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0" creationId="{A264ED4E-4C95-4CE4-8CC1-EFC69B0E5BC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1" creationId="{EAF80FAB-7C50-4361-9A07-245BB9CF6288}"/>
          </ac:spMkLst>
        </pc:spChg>
        <pc:spChg chg="del mod">
          <ac:chgData name="Thao Hoang" userId="0e23db62feec2a5d" providerId="LiveId" clId="{0DB6CE43-0538-47A8-8B15-964AF83F7A0C}" dt="2021-03-24T19:12:04.918" v="5504" actId="478"/>
          <ac:spMkLst>
            <pc:docMk/>
            <pc:sldMk cId="1981290594" sldId="281"/>
            <ac:spMk id="12" creationId="{21E0C8AE-2D08-42B6-A0A3-A27C56FDEC60}"/>
          </ac:spMkLst>
        </pc:spChg>
        <pc:spChg chg="mod">
          <ac:chgData name="Thao Hoang" userId="0e23db62feec2a5d" providerId="LiveId" clId="{0DB6CE43-0538-47A8-8B15-964AF83F7A0C}" dt="2021-03-24T18:41:40.613" v="5016" actId="14100"/>
          <ac:spMkLst>
            <pc:docMk/>
            <pc:sldMk cId="1981290594" sldId="281"/>
            <ac:spMk id="13" creationId="{A4ABC6CD-A19E-41A1-9E04-07707F28D68B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5" creationId="{D319CB34-36BD-4E88-BA86-07DB06445E6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0" creationId="{35C9BB0A-D19E-4F74-9B9E-071E0DBF56E2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1" creationId="{948FEDD5-CF5F-4638-99EB-481B0C293B0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3" creationId="{E76271E8-748E-43F5-BAE7-63D040F9A04A}"/>
          </ac:spMkLst>
        </pc:spChg>
        <pc:spChg chg="mod">
          <ac:chgData name="Thao Hoang" userId="0e23db62feec2a5d" providerId="LiveId" clId="{0DB6CE43-0538-47A8-8B15-964AF83F7A0C}" dt="2021-03-24T18:41:46.234" v="5018" actId="14100"/>
          <ac:spMkLst>
            <pc:docMk/>
            <pc:sldMk cId="1981290594" sldId="281"/>
            <ac:spMk id="24" creationId="{14CB25D8-A4EA-4303-8492-CE9A088F116C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5" creationId="{F0372686-677F-4641-8C81-B247A5447A5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6" creationId="{E91A29AE-176E-40CC-A4AF-86CE039FCE4E}"/>
          </ac:spMkLst>
        </pc:spChg>
        <pc:spChg chg="mod">
          <ac:chgData name="Thao Hoang" userId="0e23db62feec2a5d" providerId="LiveId" clId="{0DB6CE43-0538-47A8-8B15-964AF83F7A0C}" dt="2021-03-24T18:41:35.413" v="5014" actId="14100"/>
          <ac:spMkLst>
            <pc:docMk/>
            <pc:sldMk cId="1981290594" sldId="281"/>
            <ac:spMk id="27" creationId="{096B190A-CEAC-4414-8ED5-0935B7CF7B3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8" creationId="{1D663B56-D87E-4884-9D1E-5E088F1130F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7" creationId="{F042C321-C8AF-4217-A40A-A55A22FDF99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8" creationId="{6BCDCB8F-B054-4179-9355-7C92BCB1320D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9" creationId="{31198791-AD43-4ABF-987E-F3B9FEEC86B1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50" creationId="{FEBDFF09-002C-4BAE-ABD1-72D8E8B62F4C}"/>
          </ac:spMkLst>
        </pc:spChg>
        <pc:grpChg chg="add mod">
          <ac:chgData name="Thao Hoang" userId="0e23db62feec2a5d" providerId="LiveId" clId="{0DB6CE43-0538-47A8-8B15-964AF83F7A0C}" dt="2021-03-24T19:12:17.132" v="5505" actId="1076"/>
          <ac:grpSpMkLst>
            <pc:docMk/>
            <pc:sldMk cId="1981290594" sldId="281"/>
            <ac:grpSpMk id="8" creationId="{405FDD13-3C89-4A84-B4BE-EC210A40EB6A}"/>
          </ac:grpSpMkLst>
        </pc:grpChg>
        <pc:grpChg chg="mod">
          <ac:chgData name="Thao Hoang" userId="0e23db62feec2a5d" providerId="LiveId" clId="{0DB6CE43-0538-47A8-8B15-964AF83F7A0C}" dt="2021-03-24T18:41:07.970" v="5007"/>
          <ac:grpSpMkLst>
            <pc:docMk/>
            <pc:sldMk cId="1981290594" sldId="281"/>
            <ac:grpSpMk id="9" creationId="{AA7CF995-406F-464C-A0A7-EF2D4C82DBBB}"/>
          </ac:grpSpMkLst>
        </pc:grpChg>
        <pc:picChg chg="del">
          <ac:chgData name="Thao Hoang" userId="0e23db62feec2a5d" providerId="LiveId" clId="{0DB6CE43-0538-47A8-8B15-964AF83F7A0C}" dt="2021-03-24T18:40:28.458" v="4999" actId="478"/>
          <ac:picMkLst>
            <pc:docMk/>
            <pc:sldMk cId="1981290594" sldId="281"/>
            <ac:picMk id="4" creationId="{37F7AFD0-BC19-4EAE-BC0E-4AAC1649EE81}"/>
          </ac:picMkLst>
        </pc:picChg>
        <pc:picChg chg="mod">
          <ac:chgData name="Thao Hoang" userId="0e23db62feec2a5d" providerId="LiveId" clId="{0DB6CE43-0538-47A8-8B15-964AF83F7A0C}" dt="2021-03-24T18:41:07.970" v="5007"/>
          <ac:picMkLst>
            <pc:docMk/>
            <pc:sldMk cId="1981290594" sldId="281"/>
            <ac:picMk id="22" creationId="{B25637A2-E10C-4B0B-8A11-D85988701D86}"/>
          </ac:picMkLst>
        </pc:pic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14" creationId="{BFCD82C7-0BA6-4DAC-ADAE-7F4E72AE061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6" creationId="{3EFC52CA-2169-4F5C-8912-2DCCB1543C9E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7" creationId="{39A67F71-76A6-436E-A78B-C18D83699DB2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8" creationId="{A0FC1C3B-3582-4F91-A3C2-03137DA507A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9" creationId="{E2041BA8-4A7D-428F-9605-35E804296591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29" creationId="{BD15782F-356B-4A99-BBF7-B3854025DF4F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0" creationId="{881DF9E8-26B9-440D-BEF2-99C676576BA3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1" creationId="{BA7C94DB-DA7A-41B7-A196-0669534FB36B}"/>
          </ac:cxnSpMkLst>
        </pc:cxnChg>
      </pc:sldChg>
      <pc:sldChg chg="addSp delSp modSp add del mod">
        <pc:chgData name="Thao Hoang" userId="0e23db62feec2a5d" providerId="LiveId" clId="{0DB6CE43-0538-47A8-8B15-964AF83F7A0C}" dt="2021-03-24T18:47:47.116" v="5241" actId="47"/>
        <pc:sldMkLst>
          <pc:docMk/>
          <pc:sldMk cId="4065360522" sldId="282"/>
        </pc:sldMkLst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4" creationId="{E12E4D76-241E-4D9F-BDE3-049C6B0B76AC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6" creationId="{66C69D7E-5EA8-4B69-9529-98EBA87F4534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1" creationId="{2BF33BC7-9341-4FE2-9954-D4F33CB71CE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6" creationId="{9EA46A85-E025-4651-9EC5-EB4FA0BB8340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0" creationId="{15F2DE43-5098-436A-9305-4EA1509EE95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1" creationId="{FCC3FA69-B06F-4561-BB09-89C14EF7211B}"/>
          </ac:spMkLst>
        </pc:spChg>
        <pc:grpChg chg="add del mod">
          <ac:chgData name="Thao Hoang" userId="0e23db62feec2a5d" providerId="LiveId" clId="{0DB6CE43-0538-47A8-8B15-964AF83F7A0C}" dt="2021-03-24T18:41:00.473" v="5006" actId="21"/>
          <ac:grpSpMkLst>
            <pc:docMk/>
            <pc:sldMk cId="4065360522" sldId="282"/>
            <ac:grpSpMk id="3" creationId="{D2AB13EB-02CC-4AFE-B227-60FA77553F2F}"/>
          </ac:grpSpMkLst>
        </pc:grpChg>
        <pc:grpChg chg="mod">
          <ac:chgData name="Thao Hoang" userId="0e23db62feec2a5d" providerId="LiveId" clId="{0DB6CE43-0538-47A8-8B15-964AF83F7A0C}" dt="2021-03-24T18:40:51.980" v="5004" actId="164"/>
          <ac:grpSpMkLst>
            <pc:docMk/>
            <pc:sldMk cId="4065360522" sldId="282"/>
            <ac:grpSpMk id="32" creationId="{5C904505-2964-44B9-BF34-54EDBC475B76}"/>
          </ac:grpSpMkLst>
        </pc:grp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3" creationId="{BE72CC57-7A94-4C35-85D2-2080AAA300D9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6" creationId="{11445BB4-3E9B-40BC-AD50-C30B93A12C45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9" creationId="{5E647C1A-C6CB-4DFC-8923-7ECD69B91F8B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7" creationId="{95BA9E86-B6C1-463B-BE1D-3651FCDEFD28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0" creationId="{D757B2FA-7AF8-4C4B-9534-70B95309CE16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3" creationId="{6CB46EB4-2CEE-4955-9E20-49128B115D04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6" creationId="{7163AC44-93DA-4B23-B367-4CD7A7DFDC5D}"/>
          </ac:cxnSpMkLst>
        </pc:cxnChg>
      </pc:sldChg>
      <pc:sldChg chg="add del">
        <pc:chgData name="Thao Hoang" userId="0e23db62feec2a5d" providerId="LiveId" clId="{0DB6CE43-0538-47A8-8B15-964AF83F7A0C}" dt="2021-03-24T18:40:32.974" v="5002"/>
        <pc:sldMkLst>
          <pc:docMk/>
          <pc:sldMk cId="4093977837" sldId="282"/>
        </pc:sldMkLst>
      </pc:sldChg>
      <pc:sldChg chg="addSp delSp modSp add mod">
        <pc:chgData name="Thao Hoang" userId="0e23db62feec2a5d" providerId="LiveId" clId="{0DB6CE43-0538-47A8-8B15-964AF83F7A0C}" dt="2021-03-24T18:47:32.441" v="5240" actId="5793"/>
        <pc:sldMkLst>
          <pc:docMk/>
          <pc:sldMk cId="3728698630" sldId="283"/>
        </pc:sldMkLst>
        <pc:spChg chg="mod">
          <ac:chgData name="Thao Hoang" userId="0e23db62feec2a5d" providerId="LiveId" clId="{0DB6CE43-0538-47A8-8B15-964AF83F7A0C}" dt="2021-03-24T18:44:18.641" v="5067" actId="20577"/>
          <ac:spMkLst>
            <pc:docMk/>
            <pc:sldMk cId="3728698630" sldId="283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2:49.119" v="5034" actId="478"/>
          <ac:spMkLst>
            <pc:docMk/>
            <pc:sldMk cId="3728698630" sldId="283"/>
            <ac:spMk id="12" creationId="{21E0C8AE-2D08-42B6-A0A3-A27C56FDEC60}"/>
          </ac:spMkLst>
        </pc:spChg>
        <pc:spChg chg="add mod">
          <ac:chgData name="Thao Hoang" userId="0e23db62feec2a5d" providerId="LiveId" clId="{0DB6CE43-0538-47A8-8B15-964AF83F7A0C}" dt="2021-03-24T18:42:14.826" v="5025" actId="14100"/>
          <ac:spMkLst>
            <pc:docMk/>
            <pc:sldMk cId="3728698630" sldId="283"/>
            <ac:spMk id="32" creationId="{130091B1-D790-499A-83A5-D171AD1C32DD}"/>
          </ac:spMkLst>
        </pc:spChg>
        <pc:spChg chg="add mod">
          <ac:chgData name="Thao Hoang" userId="0e23db62feec2a5d" providerId="LiveId" clId="{0DB6CE43-0538-47A8-8B15-964AF83F7A0C}" dt="2021-03-24T18:42:23.246" v="5028" actId="14100"/>
          <ac:spMkLst>
            <pc:docMk/>
            <pc:sldMk cId="3728698630" sldId="283"/>
            <ac:spMk id="33" creationId="{3E288B73-3590-4663-934B-2E6A0B22B3B9}"/>
          </ac:spMkLst>
        </pc:spChg>
        <pc:spChg chg="add mod">
          <ac:chgData name="Thao Hoang" userId="0e23db62feec2a5d" providerId="LiveId" clId="{0DB6CE43-0538-47A8-8B15-964AF83F7A0C}" dt="2021-03-24T18:42:35.451" v="5030" actId="1076"/>
          <ac:spMkLst>
            <pc:docMk/>
            <pc:sldMk cId="3728698630" sldId="283"/>
            <ac:spMk id="34" creationId="{EB7287F1-7C9B-4385-A814-091FDEEA6A98}"/>
          </ac:spMkLst>
        </pc:spChg>
        <pc:spChg chg="add mod">
          <ac:chgData name="Thao Hoang" userId="0e23db62feec2a5d" providerId="LiveId" clId="{0DB6CE43-0538-47A8-8B15-964AF83F7A0C}" dt="2021-03-24T18:42:45.865" v="5033" actId="14100"/>
          <ac:spMkLst>
            <pc:docMk/>
            <pc:sldMk cId="3728698630" sldId="283"/>
            <ac:spMk id="35" creationId="{B757EED5-5F8F-444A-9304-79006656674B}"/>
          </ac:spMkLst>
        </pc:spChg>
        <pc:spChg chg="add mod">
          <ac:chgData name="Thao Hoang" userId="0e23db62feec2a5d" providerId="LiveId" clId="{0DB6CE43-0538-47A8-8B15-964AF83F7A0C}" dt="2021-03-24T18:43:30.501" v="5043" actId="1076"/>
          <ac:spMkLst>
            <pc:docMk/>
            <pc:sldMk cId="3728698630" sldId="283"/>
            <ac:spMk id="36" creationId="{9A4AD03A-4BC7-461F-ACE4-A59904ADC866}"/>
          </ac:spMkLst>
        </pc:spChg>
        <pc:spChg chg="add mod">
          <ac:chgData name="Thao Hoang" userId="0e23db62feec2a5d" providerId="LiveId" clId="{0DB6CE43-0538-47A8-8B15-964AF83F7A0C}" dt="2021-03-24T18:43:41.090" v="5045" actId="1076"/>
          <ac:spMkLst>
            <pc:docMk/>
            <pc:sldMk cId="3728698630" sldId="283"/>
            <ac:spMk id="37" creationId="{56795A70-FD49-4E1B-9FF4-52818E148477}"/>
          </ac:spMkLst>
        </pc:spChg>
        <pc:spChg chg="add mod">
          <ac:chgData name="Thao Hoang" userId="0e23db62feec2a5d" providerId="LiveId" clId="{0DB6CE43-0538-47A8-8B15-964AF83F7A0C}" dt="2021-03-24T18:43:36.624" v="5044" actId="1076"/>
          <ac:spMkLst>
            <pc:docMk/>
            <pc:sldMk cId="3728698630" sldId="283"/>
            <ac:spMk id="38" creationId="{AB266EB3-6D07-4C62-B569-804A608A56CE}"/>
          </ac:spMkLst>
        </pc:spChg>
        <pc:spChg chg="add mod">
          <ac:chgData name="Thao Hoang" userId="0e23db62feec2a5d" providerId="LiveId" clId="{0DB6CE43-0538-47A8-8B15-964AF83F7A0C}" dt="2021-03-24T18:43:45.031" v="5046" actId="1076"/>
          <ac:spMkLst>
            <pc:docMk/>
            <pc:sldMk cId="3728698630" sldId="283"/>
            <ac:spMk id="39" creationId="{DECFF4B5-4900-4DEC-B9BD-CDAA56B7709F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0" creationId="{4FCF9F95-EF1B-414A-A4F7-A2335420101C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1" creationId="{99B368C9-047A-4CA2-869D-8C6436EA10B5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2" creationId="{598BDA25-FF8F-42CB-AE2F-CDE43E1B1997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3" creationId="{3BFD4EF1-ECA5-4D06-9715-E8EE9AB738F0}"/>
          </ac:spMkLst>
        </pc:spChg>
        <pc:spChg chg="add mod">
          <ac:chgData name="Thao Hoang" userId="0e23db62feec2a5d" providerId="LiveId" clId="{0DB6CE43-0538-47A8-8B15-964AF83F7A0C}" dt="2021-03-24T18:47:32.441" v="5240" actId="5793"/>
          <ac:spMkLst>
            <pc:docMk/>
            <pc:sldMk cId="3728698630" sldId="283"/>
            <ac:spMk id="44" creationId="{A6D5DC75-4A8D-4B0E-935A-AACB904B2D59}"/>
          </ac:spMkLst>
        </pc:spChg>
      </pc:sldChg>
      <pc:sldChg chg="modSp add mod">
        <pc:chgData name="Thao Hoang" userId="0e23db62feec2a5d" providerId="LiveId" clId="{0DB6CE43-0538-47A8-8B15-964AF83F7A0C}" dt="2021-03-24T19:08:22.476" v="5461" actId="1076"/>
        <pc:sldMkLst>
          <pc:docMk/>
          <pc:sldMk cId="3145267628" sldId="284"/>
        </pc:sldMkLst>
        <pc:spChg chg="mod">
          <ac:chgData name="Thao Hoang" userId="0e23db62feec2a5d" providerId="LiveId" clId="{0DB6CE43-0538-47A8-8B15-964AF83F7A0C}" dt="2021-03-24T19:07:24.198" v="5418" actId="20577"/>
          <ac:spMkLst>
            <pc:docMk/>
            <pc:sldMk cId="3145267628" sldId="284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08:22.476" v="5461" actId="1076"/>
          <ac:spMkLst>
            <pc:docMk/>
            <pc:sldMk cId="3145267628" sldId="284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08:39.747" v="5488" actId="20577"/>
        <pc:sldMkLst>
          <pc:docMk/>
          <pc:sldMk cId="161789429" sldId="285"/>
        </pc:sldMkLst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8:39.747" v="5488" actId="20577"/>
          <ac:spMkLst>
            <pc:docMk/>
            <pc:sldMk cId="161789429" sldId="285"/>
            <ac:spMk id="3" creationId="{9DF0175E-51E7-48EF-930F-E2D37B590BE4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7" creationId="{7E655593-DC14-45B9-B773-C60B2B79E3D3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5" creationId="{079BF6D8-51A5-4B08-9695-4076CBC8104C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9" creationId="{0118AC5F-BEB6-41B1-B9C2-A22636AED5FA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40" creationId="{E0970F46-347C-4435-8A8A-D40FAF480785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8:28.994" v="5463"/>
          <ac:grpSpMkLst>
            <pc:docMk/>
            <pc:sldMk cId="161789429" sldId="285"/>
            <ac:grpSpMk id="1048" creationId="{4CB581D0-0B25-4552-8130-B8C8B8D8EA5C}"/>
          </ac:grpSpMkLst>
        </pc:grp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4" creationId="{FC9C18DE-4CD1-4603-81F1-1AA9F182E840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6" creationId="{086B4E35-F20A-4CBA-934C-8FBA4450AFF6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8" creationId="{9ABCBA7C-8F32-48A3-A6F3-685CD0B01138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1026" creationId="{D36301DC-CA81-4157-9316-EFDB69FBB776}"/>
          </ac:picMkLst>
        </pc:pic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96" creationId="{64750B1E-0DB0-44C7-9D61-74410AB72A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A1D-1E87-408F-B3C2-AA0CE421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CA" sz="6600">
                <a:solidFill>
                  <a:srgbClr val="FFFFFF"/>
                </a:solidFill>
              </a:rPr>
              <a:t>Price Your Car!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D8DED2-4CFA-4D8A-A3CF-1AC29878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Creating a price estimator for your used vehicle</a:t>
            </a:r>
          </a:p>
        </p:txBody>
      </p:sp>
      <p:pic>
        <p:nvPicPr>
          <p:cNvPr id="7" name="Picture 6" descr="On My Way Dude">
            <a:extLst>
              <a:ext uri="{FF2B5EF4-FFF2-40B4-BE49-F238E27FC236}">
                <a16:creationId xmlns:a16="http://schemas.microsoft.com/office/drawing/2014/main" id="{2C482845-8785-4D5D-8C40-E563E12C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1" y="3944744"/>
            <a:ext cx="2913256" cy="29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09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6043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96043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598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45598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853183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3853558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93" y="12382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7944233" y="2305017"/>
            <a:ext cx="4095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1" y="5291499"/>
            <a:ext cx="8082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6" y="3429000"/>
            <a:ext cx="11583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4"/>
            <a:ext cx="11099528" cy="3047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98"/>
            <a:ext cx="9144000" cy="2387600"/>
          </a:xfrm>
        </p:spPr>
        <p:txBody>
          <a:bodyPr/>
          <a:lstStyle/>
          <a:p>
            <a:r>
              <a:rPr lang="en-CA" dirty="0"/>
              <a:t>Algorithms Comparison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Pycaret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71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758234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91134" y="784269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9009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84266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1896861" y="3429000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10637537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Multi-Linear Regression vs Random Forest Regression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498" y="2911087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689934" y="3364637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3293666" y="3250911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88" y="1140781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5" y="1100694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35" y="2931157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6343835" y="3631707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95149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70901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514476" y="3090539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79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4403325" y="3509963"/>
            <a:ext cx="3542190" cy="135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Random Forest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4526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0175E-51E7-48EF-930F-E2D37B5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in final model info</a:t>
            </a:r>
          </a:p>
        </p:txBody>
      </p:sp>
    </p:spTree>
    <p:extLst>
      <p:ext uri="{BB962C8B-B14F-4D97-AF65-F5344CB8AC3E}">
        <p14:creationId xmlns:p14="http://schemas.microsoft.com/office/powerpoint/2010/main" val="161789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Future 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6F8D3-FAEC-4662-A150-24BD5BBD6B92}"/>
              </a:ext>
            </a:extLst>
          </p:cNvPr>
          <p:cNvSpPr txBox="1"/>
          <p:nvPr/>
        </p:nvSpPr>
        <p:spPr>
          <a:xfrm>
            <a:off x="1116498" y="1122857"/>
            <a:ext cx="10664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Further Feature Engineering Tasks to reduce the model complexity while maintaining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Perform ELT: load big datafile onto Data Base and use cloud resources to query and perform transformation and load back clean data sets. Right now we are using Google Drive.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EBA16-AED0-4913-BC5A-65FAAC26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233737"/>
            <a:ext cx="6029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613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Price Your Car! </vt:lpstr>
      <vt:lpstr>Data Pre-processing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PowerPoint Presentation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Algorithms Comparison (Pycaret)</vt:lpstr>
      <vt:lpstr>Regression Analysis with Pycaret</vt:lpstr>
      <vt:lpstr>Model Selection</vt:lpstr>
      <vt:lpstr>Multi-Linear Regression vs Random Forest Regression</vt:lpstr>
      <vt:lpstr>Final Model</vt:lpstr>
      <vt:lpstr>Fill in final model info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May Ang</cp:lastModifiedBy>
  <cp:revision>10</cp:revision>
  <dcterms:created xsi:type="dcterms:W3CDTF">2021-03-22T17:14:10Z</dcterms:created>
  <dcterms:modified xsi:type="dcterms:W3CDTF">2021-03-25T01:19:41Z</dcterms:modified>
</cp:coreProperties>
</file>