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67" r:id="rId12"/>
    <p:sldId id="268" r:id="rId13"/>
    <p:sldId id="269" r:id="rId14"/>
    <p:sldId id="272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6CE43-0538-47A8-8B15-964AF83F7A0C}" v="104" dt="2021-03-23T12:20:52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o Hoang" userId="0e23db62feec2a5d" providerId="LiveId" clId="{0DB6CE43-0538-47A8-8B15-964AF83F7A0C}"/>
    <pc:docChg chg="undo custSel addSld delSld modSld sldOrd">
      <pc:chgData name="Thao Hoang" userId="0e23db62feec2a5d" providerId="LiveId" clId="{0DB6CE43-0538-47A8-8B15-964AF83F7A0C}" dt="2021-03-23T23:11:18.541" v="3746" actId="20577"/>
      <pc:docMkLst>
        <pc:docMk/>
      </pc:docMkLst>
      <pc:sldChg chg="delSp modSp mod">
        <pc:chgData name="Thao Hoang" userId="0e23db62feec2a5d" providerId="LiveId" clId="{0DB6CE43-0538-47A8-8B15-964AF83F7A0C}" dt="2021-03-22T20:32:42.630" v="1078" actId="478"/>
        <pc:sldMkLst>
          <pc:docMk/>
          <pc:sldMk cId="2050024290" sldId="256"/>
        </pc:sldMkLst>
        <pc:spChg chg="mod">
          <ac:chgData name="Thao Hoang" userId="0e23db62feec2a5d" providerId="LiveId" clId="{0DB6CE43-0538-47A8-8B15-964AF83F7A0C}" dt="2021-03-22T20:32:39.679" v="1077" actId="20577"/>
          <ac:spMkLst>
            <pc:docMk/>
            <pc:sldMk cId="2050024290" sldId="256"/>
            <ac:spMk id="2" creationId="{3B1F2363-E781-4330-A2F3-F15BFAC60B31}"/>
          </ac:spMkLst>
        </pc:spChg>
        <pc:spChg chg="del">
          <ac:chgData name="Thao Hoang" userId="0e23db62feec2a5d" providerId="LiveId" clId="{0DB6CE43-0538-47A8-8B15-964AF83F7A0C}" dt="2021-03-22T20:32:42.630" v="1078" actId="478"/>
          <ac:spMkLst>
            <pc:docMk/>
            <pc:sldMk cId="2050024290" sldId="256"/>
            <ac:spMk id="3" creationId="{4354BFC1-A67B-4E73-AB60-77B0E0152E81}"/>
          </ac:spMkLst>
        </pc:spChg>
      </pc:sldChg>
      <pc:sldChg chg="addSp modSp mod">
        <pc:chgData name="Thao Hoang" userId="0e23db62feec2a5d" providerId="LiveId" clId="{0DB6CE43-0538-47A8-8B15-964AF83F7A0C}" dt="2021-03-23T23:01:22.241" v="3742" actId="1076"/>
        <pc:sldMkLst>
          <pc:docMk/>
          <pc:sldMk cId="3845440351" sldId="257"/>
        </pc:sldMkLst>
        <pc:spChg chg="mod">
          <ac:chgData name="Thao Hoang" userId="0e23db62feec2a5d" providerId="LiveId" clId="{0DB6CE43-0538-47A8-8B15-964AF83F7A0C}" dt="2021-03-23T12:01:48.512" v="2698" actId="20577"/>
          <ac:spMkLst>
            <pc:docMk/>
            <pc:sldMk cId="3845440351" sldId="257"/>
            <ac:spMk id="2" creationId="{A73A5D8E-3007-4378-92E3-B7AC02C4DC95}"/>
          </ac:spMkLst>
        </pc:spChg>
        <pc:spChg chg="mod">
          <ac:chgData name="Thao Hoang" userId="0e23db62feec2a5d" providerId="LiveId" clId="{0DB6CE43-0538-47A8-8B15-964AF83F7A0C}" dt="2021-03-23T23:00:54.358" v="3741" actId="1076"/>
          <ac:spMkLst>
            <pc:docMk/>
            <pc:sldMk cId="3845440351" sldId="257"/>
            <ac:spMk id="10" creationId="{7F7AC390-1FD2-4FB2-A626-86DE1F899C57}"/>
          </ac:spMkLst>
        </pc:spChg>
        <pc:spChg chg="mod">
          <ac:chgData name="Thao Hoang" userId="0e23db62feec2a5d" providerId="LiveId" clId="{0DB6CE43-0538-47A8-8B15-964AF83F7A0C}" dt="2021-03-23T12:06:33.677" v="2955" actId="20577"/>
          <ac:spMkLst>
            <pc:docMk/>
            <pc:sldMk cId="3845440351" sldId="257"/>
            <ac:spMk id="12" creationId="{B732C5A0-B3E4-484E-ADF8-6C0AEF5D3BD6}"/>
          </ac:spMkLst>
        </pc:spChg>
        <pc:spChg chg="mod">
          <ac:chgData name="Thao Hoang" userId="0e23db62feec2a5d" providerId="LiveId" clId="{0DB6CE43-0538-47A8-8B15-964AF83F7A0C}" dt="2021-03-23T23:01:22.241" v="3742" actId="1076"/>
          <ac:spMkLst>
            <pc:docMk/>
            <pc:sldMk cId="3845440351" sldId="257"/>
            <ac:spMk id="14" creationId="{F52B74A5-C989-41A5-A925-6870E7F2FCE6}"/>
          </ac:spMkLst>
        </pc:spChg>
        <pc:spChg chg="add mod">
          <ac:chgData name="Thao Hoang" userId="0e23db62feec2a5d" providerId="LiveId" clId="{0DB6CE43-0538-47A8-8B15-964AF83F7A0C}" dt="2021-03-23T12:01:25.359" v="2681" actId="164"/>
          <ac:spMkLst>
            <pc:docMk/>
            <pc:sldMk cId="3845440351" sldId="257"/>
            <ac:spMk id="16" creationId="{CCEA0AA4-C0BE-4C53-B0EA-196573E18E22}"/>
          </ac:spMkLst>
        </pc:spChg>
        <pc:spChg chg="add mod">
          <ac:chgData name="Thao Hoang" userId="0e23db62feec2a5d" providerId="LiveId" clId="{0DB6CE43-0538-47A8-8B15-964AF83F7A0C}" dt="2021-03-23T12:01:25.359" v="2681" actId="164"/>
          <ac:spMkLst>
            <pc:docMk/>
            <pc:sldMk cId="3845440351" sldId="257"/>
            <ac:spMk id="17" creationId="{C028704C-0251-4EAB-AF81-751DEAB95E23}"/>
          </ac:spMkLst>
        </pc:spChg>
        <pc:grpChg chg="add mod">
          <ac:chgData name="Thao Hoang" userId="0e23db62feec2a5d" providerId="LiveId" clId="{0DB6CE43-0538-47A8-8B15-964AF83F7A0C}" dt="2021-03-23T23:00:50.514" v="3740" actId="1076"/>
          <ac:grpSpMkLst>
            <pc:docMk/>
            <pc:sldMk cId="3845440351" sldId="257"/>
            <ac:grpSpMk id="18" creationId="{F48CACD1-D284-4023-AA7B-5F4F159A9020}"/>
          </ac:grpSpMkLst>
        </pc:grpChg>
        <pc:picChg chg="mod">
          <ac:chgData name="Thao Hoang" userId="0e23db62feec2a5d" providerId="LiveId" clId="{0DB6CE43-0538-47A8-8B15-964AF83F7A0C}" dt="2021-03-23T12:01:25.359" v="2681" actId="164"/>
          <ac:picMkLst>
            <pc:docMk/>
            <pc:sldMk cId="3845440351" sldId="257"/>
            <ac:picMk id="5" creationId="{721EB0FC-B238-4517-8FEE-F45A51FA597C}"/>
          </ac:picMkLst>
        </pc:picChg>
        <pc:picChg chg="mod">
          <ac:chgData name="Thao Hoang" userId="0e23db62feec2a5d" providerId="LiveId" clId="{0DB6CE43-0538-47A8-8B15-964AF83F7A0C}" dt="2021-03-23T12:01:25.359" v="2681" actId="164"/>
          <ac:picMkLst>
            <pc:docMk/>
            <pc:sldMk cId="3845440351" sldId="257"/>
            <ac:picMk id="8" creationId="{9C2B4C27-66F4-4A46-9E4A-FFBB9026870C}"/>
          </ac:picMkLst>
        </pc:picChg>
      </pc:sldChg>
      <pc:sldChg chg="addSp delSp modSp mod setBg">
        <pc:chgData name="Thao Hoang" userId="0e23db62feec2a5d" providerId="LiveId" clId="{0DB6CE43-0538-47A8-8B15-964AF83F7A0C}" dt="2021-03-22T21:07:19.581" v="2335" actId="1076"/>
        <pc:sldMkLst>
          <pc:docMk/>
          <pc:sldMk cId="4114015967" sldId="258"/>
        </pc:sldMkLst>
        <pc:spChg chg="mod">
          <ac:chgData name="Thao Hoang" userId="0e23db62feec2a5d" providerId="LiveId" clId="{0DB6CE43-0538-47A8-8B15-964AF83F7A0C}" dt="2021-03-22T20:48:01.250" v="1342" actId="404"/>
          <ac:spMkLst>
            <pc:docMk/>
            <pc:sldMk cId="4114015967" sldId="258"/>
            <ac:spMk id="2" creationId="{2378D166-12D9-4EF4-832C-CE279B7E7F91}"/>
          </ac:spMkLst>
        </pc:spChg>
        <pc:spChg chg="del mod">
          <ac:chgData name="Thao Hoang" userId="0e23db62feec2a5d" providerId="LiveId" clId="{0DB6CE43-0538-47A8-8B15-964AF83F7A0C}" dt="2021-03-22T20:47:26.046" v="1334" actId="478"/>
          <ac:spMkLst>
            <pc:docMk/>
            <pc:sldMk cId="4114015967" sldId="258"/>
            <ac:spMk id="3" creationId="{2D836164-D14E-436C-A5D3-D5EFDFD1FC74}"/>
          </ac:spMkLst>
        </pc:spChg>
        <pc:spChg chg="add del">
          <ac:chgData name="Thao Hoang" userId="0e23db62feec2a5d" providerId="LiveId" clId="{0DB6CE43-0538-47A8-8B15-964AF83F7A0C}" dt="2021-03-22T20:46:36.096" v="1326" actId="22"/>
          <ac:spMkLst>
            <pc:docMk/>
            <pc:sldMk cId="4114015967" sldId="258"/>
            <ac:spMk id="5" creationId="{ECA553F7-8F36-4137-8088-D1080B0FD815}"/>
          </ac:spMkLst>
        </pc:spChg>
        <pc:spChg chg="add">
          <ac:chgData name="Thao Hoang" userId="0e23db62feec2a5d" providerId="LiveId" clId="{0DB6CE43-0538-47A8-8B15-964AF83F7A0C}" dt="2021-03-22T20:47:08.241" v="1327" actId="26606"/>
          <ac:spMkLst>
            <pc:docMk/>
            <pc:sldMk cId="4114015967" sldId="258"/>
            <ac:spMk id="8" creationId="{ECF157C5-282F-4C93-80F7-CCD7F4A435BD}"/>
          </ac:spMkLst>
        </pc:spChg>
        <pc:spChg chg="add del mod">
          <ac:chgData name="Thao Hoang" userId="0e23db62feec2a5d" providerId="LiveId" clId="{0DB6CE43-0538-47A8-8B15-964AF83F7A0C}" dt="2021-03-22T20:47:24.702" v="1333" actId="478"/>
          <ac:spMkLst>
            <pc:docMk/>
            <pc:sldMk cId="4114015967" sldId="258"/>
            <ac:spMk id="9" creationId="{3DBFB2E6-519F-49AC-8832-ED37771CD0A9}"/>
          </ac:spMkLst>
        </pc:spChg>
        <pc:spChg chg="add">
          <ac:chgData name="Thao Hoang" userId="0e23db62feec2a5d" providerId="LiveId" clId="{0DB6CE43-0538-47A8-8B15-964AF83F7A0C}" dt="2021-03-22T20:47:08.241" v="1327" actId="26606"/>
          <ac:spMkLst>
            <pc:docMk/>
            <pc:sldMk cId="4114015967" sldId="258"/>
            <ac:spMk id="10" creationId="{54A9C5F1-B76A-4908-9A82-8F1CD0FB5008}"/>
          </ac:spMkLst>
        </pc:spChg>
        <pc:spChg chg="add mod">
          <ac:chgData name="Thao Hoang" userId="0e23db62feec2a5d" providerId="LiveId" clId="{0DB6CE43-0538-47A8-8B15-964AF83F7A0C}" dt="2021-03-22T20:53:37.177" v="1934" actId="20577"/>
          <ac:spMkLst>
            <pc:docMk/>
            <pc:sldMk cId="4114015967" sldId="258"/>
            <ac:spMk id="11" creationId="{1E0C7D9C-B471-4ED5-A771-0DE908E47E82}"/>
          </ac:spMkLst>
        </pc:spChg>
        <pc:spChg chg="add del mod">
          <ac:chgData name="Thao Hoang" userId="0e23db62feec2a5d" providerId="LiveId" clId="{0DB6CE43-0538-47A8-8B15-964AF83F7A0C}" dt="2021-03-22T20:49:20.616" v="1498"/>
          <ac:spMkLst>
            <pc:docMk/>
            <pc:sldMk cId="4114015967" sldId="258"/>
            <ac:spMk id="12" creationId="{B5DB5245-865A-484A-9E6A-7900D16352BA}"/>
          </ac:spMkLst>
        </pc:spChg>
        <pc:spChg chg="add mod">
          <ac:chgData name="Thao Hoang" userId="0e23db62feec2a5d" providerId="LiveId" clId="{0DB6CE43-0538-47A8-8B15-964AF83F7A0C}" dt="2021-03-22T20:52:14.406" v="1735" actId="164"/>
          <ac:spMkLst>
            <pc:docMk/>
            <pc:sldMk cId="4114015967" sldId="258"/>
            <ac:spMk id="14" creationId="{A331F8E3-C0AA-4FEA-B2EB-19332B013EF1}"/>
          </ac:spMkLst>
        </pc:spChg>
        <pc:spChg chg="add mod">
          <ac:chgData name="Thao Hoang" userId="0e23db62feec2a5d" providerId="LiveId" clId="{0DB6CE43-0538-47A8-8B15-964AF83F7A0C}" dt="2021-03-22T20:52:14.406" v="1735" actId="164"/>
          <ac:spMkLst>
            <pc:docMk/>
            <pc:sldMk cId="4114015967" sldId="258"/>
            <ac:spMk id="15" creationId="{1E9465E0-A4D6-45B1-821C-2D0FBBF4ABC7}"/>
          </ac:spMkLst>
        </pc:spChg>
        <pc:spChg chg="add mod">
          <ac:chgData name="Thao Hoang" userId="0e23db62feec2a5d" providerId="LiveId" clId="{0DB6CE43-0538-47A8-8B15-964AF83F7A0C}" dt="2021-03-22T20:52:14.406" v="1735" actId="164"/>
          <ac:spMkLst>
            <pc:docMk/>
            <pc:sldMk cId="4114015967" sldId="258"/>
            <ac:spMk id="16" creationId="{2B4E96FF-FDAC-4EA2-A924-E1516ED9ADA2}"/>
          </ac:spMkLst>
        </pc:spChg>
        <pc:spChg chg="add mod">
          <ac:chgData name="Thao Hoang" userId="0e23db62feec2a5d" providerId="LiveId" clId="{0DB6CE43-0538-47A8-8B15-964AF83F7A0C}" dt="2021-03-22T20:52:14.406" v="1735" actId="164"/>
          <ac:spMkLst>
            <pc:docMk/>
            <pc:sldMk cId="4114015967" sldId="258"/>
            <ac:spMk id="17" creationId="{6FF71D29-FDCD-4EF1-BFCF-7FC04F555F17}"/>
          </ac:spMkLst>
        </pc:spChg>
        <pc:grpChg chg="add mod">
          <ac:chgData name="Thao Hoang" userId="0e23db62feec2a5d" providerId="LiveId" clId="{0DB6CE43-0538-47A8-8B15-964AF83F7A0C}" dt="2021-03-22T21:07:19.581" v="2335" actId="1076"/>
          <ac:grpSpMkLst>
            <pc:docMk/>
            <pc:sldMk cId="4114015967" sldId="258"/>
            <ac:grpSpMk id="7" creationId="{D49B242E-46D0-4AFF-A512-C801CF58683B}"/>
          </ac:grpSpMkLst>
        </pc:grpChg>
        <pc:picChg chg="add mod">
          <ac:chgData name="Thao Hoang" userId="0e23db62feec2a5d" providerId="LiveId" clId="{0DB6CE43-0538-47A8-8B15-964AF83F7A0C}" dt="2021-03-22T20:52:14.406" v="1735" actId="164"/>
          <ac:picMkLst>
            <pc:docMk/>
            <pc:sldMk cId="4114015967" sldId="258"/>
            <ac:picMk id="13" creationId="{D8AAE0B6-CE4E-4FA3-B41F-55D9B290800E}"/>
          </ac:picMkLst>
        </pc:picChg>
      </pc:sldChg>
      <pc:sldChg chg="addSp modSp mod">
        <pc:chgData name="Thao Hoang" userId="0e23db62feec2a5d" providerId="LiveId" clId="{0DB6CE43-0538-47A8-8B15-964AF83F7A0C}" dt="2021-03-23T12:11:00.950" v="3046" actId="20577"/>
        <pc:sldMkLst>
          <pc:docMk/>
          <pc:sldMk cId="1634007834" sldId="259"/>
        </pc:sldMkLst>
        <pc:spChg chg="mod">
          <ac:chgData name="Thao Hoang" userId="0e23db62feec2a5d" providerId="LiveId" clId="{0DB6CE43-0538-47A8-8B15-964AF83F7A0C}" dt="2021-03-23T12:11:00.950" v="3046" actId="20577"/>
          <ac:spMkLst>
            <pc:docMk/>
            <pc:sldMk cId="1634007834" sldId="259"/>
            <ac:spMk id="23" creationId="{58C13110-6C42-475E-8759-E440E61DBE7E}"/>
          </ac:spMkLst>
        </pc:spChg>
        <pc:spChg chg="mod">
          <ac:chgData name="Thao Hoang" userId="0e23db62feec2a5d" providerId="LiveId" clId="{0DB6CE43-0538-47A8-8B15-964AF83F7A0C}" dt="2021-03-22T21:04:38.402" v="2255" actId="14100"/>
          <ac:spMkLst>
            <pc:docMk/>
            <pc:sldMk cId="1634007834" sldId="259"/>
            <ac:spMk id="26" creationId="{B02C90D5-9E9E-4835-9E81-EC642B38041D}"/>
          </ac:spMkLst>
        </pc:spChg>
        <pc:spChg chg="mod">
          <ac:chgData name="Thao Hoang" userId="0e23db62feec2a5d" providerId="LiveId" clId="{0DB6CE43-0538-47A8-8B15-964AF83F7A0C}" dt="2021-03-23T12:10:53.872" v="3043" actId="1076"/>
          <ac:spMkLst>
            <pc:docMk/>
            <pc:sldMk cId="1634007834" sldId="259"/>
            <ac:spMk id="34" creationId="{58618EC8-CFD6-4195-8231-9BC6D3A4FACD}"/>
          </ac:spMkLst>
        </pc:spChg>
        <pc:spChg chg="add mod">
          <ac:chgData name="Thao Hoang" userId="0e23db62feec2a5d" providerId="LiveId" clId="{0DB6CE43-0538-47A8-8B15-964AF83F7A0C}" dt="2021-03-22T21:04:41.794" v="2257" actId="1076"/>
          <ac:spMkLst>
            <pc:docMk/>
            <pc:sldMk cId="1634007834" sldId="259"/>
            <ac:spMk id="42" creationId="{C6873E06-1126-4983-BDE5-8E67D40B2C02}"/>
          </ac:spMkLst>
        </pc:spChg>
        <pc:grpChg chg="mod">
          <ac:chgData name="Thao Hoang" userId="0e23db62feec2a5d" providerId="LiveId" clId="{0DB6CE43-0538-47A8-8B15-964AF83F7A0C}" dt="2021-03-23T11:27:51.873" v="2532" actId="14100"/>
          <ac:grpSpMkLst>
            <pc:docMk/>
            <pc:sldMk cId="1634007834" sldId="259"/>
            <ac:grpSpMk id="37" creationId="{47F1D255-90F1-47E2-8935-CDC01B3AB686}"/>
          </ac:grpSpMkLst>
        </pc:grpChg>
      </pc:sldChg>
      <pc:sldChg chg="addSp delSp modSp del mod">
        <pc:chgData name="Thao Hoang" userId="0e23db62feec2a5d" providerId="LiveId" clId="{0DB6CE43-0538-47A8-8B15-964AF83F7A0C}" dt="2021-03-23T12:09:39.631" v="3035" actId="47"/>
        <pc:sldMkLst>
          <pc:docMk/>
          <pc:sldMk cId="470206389" sldId="260"/>
        </pc:sldMkLst>
        <pc:spChg chg="mod">
          <ac:chgData name="Thao Hoang" userId="0e23db62feec2a5d" providerId="LiveId" clId="{0DB6CE43-0538-47A8-8B15-964AF83F7A0C}" dt="2021-03-23T12:02:39.464" v="2790" actId="21"/>
          <ac:spMkLst>
            <pc:docMk/>
            <pc:sldMk cId="470206389" sldId="260"/>
            <ac:spMk id="22" creationId="{482E3DB8-0E95-41CF-A586-05BD89817FE0}"/>
          </ac:spMkLst>
        </pc:spChg>
        <pc:spChg chg="del mod">
          <ac:chgData name="Thao Hoang" userId="0e23db62feec2a5d" providerId="LiveId" clId="{0DB6CE43-0538-47A8-8B15-964AF83F7A0C}" dt="2021-03-22T19:32:34.150" v="14" actId="478"/>
          <ac:spMkLst>
            <pc:docMk/>
            <pc:sldMk cId="470206389" sldId="260"/>
            <ac:spMk id="47" creationId="{0682F8EA-2CB8-4C5C-BFC9-0518F699B611}"/>
          </ac:spMkLst>
        </pc:spChg>
        <pc:spChg chg="add del mod">
          <ac:chgData name="Thao Hoang" userId="0e23db62feec2a5d" providerId="LiveId" clId="{0DB6CE43-0538-47A8-8B15-964AF83F7A0C}" dt="2021-03-22T19:32:12.266" v="8" actId="478"/>
          <ac:spMkLst>
            <pc:docMk/>
            <pc:sldMk cId="470206389" sldId="260"/>
            <ac:spMk id="57" creationId="{31B7900E-DFE6-4EDD-B160-DB41B7467975}"/>
          </ac:spMkLst>
        </pc:spChg>
        <pc:spChg chg="add mod">
          <ac:chgData name="Thao Hoang" userId="0e23db62feec2a5d" providerId="LiveId" clId="{0DB6CE43-0538-47A8-8B15-964AF83F7A0C}" dt="2021-03-22T19:34:23.843" v="28" actId="164"/>
          <ac:spMkLst>
            <pc:docMk/>
            <pc:sldMk cId="470206389" sldId="260"/>
            <ac:spMk id="60" creationId="{5B81D377-5467-4786-9413-25F77D358637}"/>
          </ac:spMkLst>
        </pc:spChg>
        <pc:spChg chg="add mod">
          <ac:chgData name="Thao Hoang" userId="0e23db62feec2a5d" providerId="LiveId" clId="{0DB6CE43-0538-47A8-8B15-964AF83F7A0C}" dt="2021-03-22T19:34:23.843" v="28" actId="164"/>
          <ac:spMkLst>
            <pc:docMk/>
            <pc:sldMk cId="470206389" sldId="260"/>
            <ac:spMk id="61" creationId="{A0E53316-2040-4C8C-9751-06D0962BE8A0}"/>
          </ac:spMkLst>
        </pc:spChg>
        <pc:grpChg chg="mod">
          <ac:chgData name="Thao Hoang" userId="0e23db62feec2a5d" providerId="LiveId" clId="{0DB6CE43-0538-47A8-8B15-964AF83F7A0C}" dt="2021-03-22T19:34:40.514" v="51" actId="1038"/>
          <ac:grpSpMkLst>
            <pc:docMk/>
            <pc:sldMk cId="470206389" sldId="260"/>
            <ac:grpSpMk id="21" creationId="{465C2008-5E35-4B54-BB84-5BA270AE75C7}"/>
          </ac:grpSpMkLst>
        </pc:grpChg>
        <pc:grpChg chg="del">
          <ac:chgData name="Thao Hoang" userId="0e23db62feec2a5d" providerId="LiveId" clId="{0DB6CE43-0538-47A8-8B15-964AF83F7A0C}" dt="2021-03-22T19:32:21.979" v="10" actId="478"/>
          <ac:grpSpMkLst>
            <pc:docMk/>
            <pc:sldMk cId="470206389" sldId="260"/>
            <ac:grpSpMk id="24" creationId="{A380E768-23AA-4C98-91CB-83E8F25A173C}"/>
          </ac:grpSpMkLst>
        </pc:grpChg>
        <pc:grpChg chg="del">
          <ac:chgData name="Thao Hoang" userId="0e23db62feec2a5d" providerId="LiveId" clId="{0DB6CE43-0538-47A8-8B15-964AF83F7A0C}" dt="2021-03-22T19:32:10.107" v="6" actId="478"/>
          <ac:grpSpMkLst>
            <pc:docMk/>
            <pc:sldMk cId="470206389" sldId="260"/>
            <ac:grpSpMk id="50" creationId="{75BE4EDF-4295-46B4-89A1-62B26308732B}"/>
          </ac:grpSpMkLst>
        </pc:grpChg>
        <pc:grpChg chg="del mod">
          <ac:chgData name="Thao Hoang" userId="0e23db62feec2a5d" providerId="LiveId" clId="{0DB6CE43-0538-47A8-8B15-964AF83F7A0C}" dt="2021-03-23T12:00:58.603" v="2680" actId="478"/>
          <ac:grpSpMkLst>
            <pc:docMk/>
            <pc:sldMk cId="470206389" sldId="260"/>
            <ac:grpSpMk id="52" creationId="{D6C6E037-BAAC-44F3-B7B1-EBE875DD2B71}"/>
          </ac:grpSpMkLst>
        </pc:grpChg>
        <pc:grpChg chg="add mod">
          <ac:chgData name="Thao Hoang" userId="0e23db62feec2a5d" providerId="LiveId" clId="{0DB6CE43-0538-47A8-8B15-964AF83F7A0C}" dt="2021-03-22T19:34:40.514" v="51" actId="1038"/>
          <ac:grpSpMkLst>
            <pc:docMk/>
            <pc:sldMk cId="470206389" sldId="260"/>
            <ac:grpSpMk id="62" creationId="{FCA8D175-9A28-44A9-81F2-2C5D6C231209}"/>
          </ac:grpSpMkLst>
        </pc:grpChg>
        <pc:picChg chg="del">
          <ac:chgData name="Thao Hoang" userId="0e23db62feec2a5d" providerId="LiveId" clId="{0DB6CE43-0538-47A8-8B15-964AF83F7A0C}" dt="2021-03-22T19:32:16.782" v="9" actId="478"/>
          <ac:picMkLst>
            <pc:docMk/>
            <pc:sldMk cId="470206389" sldId="260"/>
            <ac:picMk id="20" creationId="{F6D18E87-B741-4352-B959-C2759997F413}"/>
          </ac:picMkLst>
        </pc:picChg>
        <pc:picChg chg="add del mod">
          <ac:chgData name="Thao Hoang" userId="0e23db62feec2a5d" providerId="LiveId" clId="{0DB6CE43-0538-47A8-8B15-964AF83F7A0C}" dt="2021-03-22T19:32:10.927" v="7" actId="478"/>
          <ac:picMkLst>
            <pc:docMk/>
            <pc:sldMk cId="470206389" sldId="260"/>
            <ac:picMk id="56" creationId="{4FC70B5E-78D7-467A-9660-FA99668D1877}"/>
          </ac:picMkLst>
        </pc:picChg>
        <pc:picChg chg="add mod">
          <ac:chgData name="Thao Hoang" userId="0e23db62feec2a5d" providerId="LiveId" clId="{0DB6CE43-0538-47A8-8B15-964AF83F7A0C}" dt="2021-03-22T19:34:23.843" v="28" actId="164"/>
          <ac:picMkLst>
            <pc:docMk/>
            <pc:sldMk cId="470206389" sldId="260"/>
            <ac:picMk id="59" creationId="{2D8506D0-071F-41BD-9474-1ECA23C822B4}"/>
          </ac:picMkLst>
        </pc:picChg>
        <pc:cxnChg chg="del">
          <ac:chgData name="Thao Hoang" userId="0e23db62feec2a5d" providerId="LiveId" clId="{0DB6CE43-0538-47A8-8B15-964AF83F7A0C}" dt="2021-03-22T19:34:00.419" v="23" actId="478"/>
          <ac:cxnSpMkLst>
            <pc:docMk/>
            <pc:sldMk cId="470206389" sldId="260"/>
            <ac:cxnSpMk id="54" creationId="{7C3620AE-48EE-44B9-A805-F4A1E894C13A}"/>
          </ac:cxnSpMkLst>
        </pc:cxnChg>
      </pc:sldChg>
      <pc:sldChg chg="addSp delSp modSp mod">
        <pc:chgData name="Thao Hoang" userId="0e23db62feec2a5d" providerId="LiveId" clId="{0DB6CE43-0538-47A8-8B15-964AF83F7A0C}" dt="2021-03-23T12:09:57.270" v="3039" actId="20577"/>
        <pc:sldMkLst>
          <pc:docMk/>
          <pc:sldMk cId="1618691263" sldId="261"/>
        </pc:sldMkLst>
        <pc:spChg chg="mod ord">
          <ac:chgData name="Thao Hoang" userId="0e23db62feec2a5d" providerId="LiveId" clId="{0DB6CE43-0538-47A8-8B15-964AF83F7A0C}" dt="2021-03-22T19:38:47.341" v="82" actId="166"/>
          <ac:spMkLst>
            <pc:docMk/>
            <pc:sldMk cId="1618691263" sldId="261"/>
            <ac:spMk id="28" creationId="{85E46FE0-BA0E-4806-8BAF-51262AB409D6}"/>
          </ac:spMkLst>
        </pc:spChg>
        <pc:spChg chg="add mod">
          <ac:chgData name="Thao Hoang" userId="0e23db62feec2a5d" providerId="LiveId" clId="{0DB6CE43-0538-47A8-8B15-964AF83F7A0C}" dt="2021-03-22T19:38:32.732" v="74" actId="14100"/>
          <ac:spMkLst>
            <pc:docMk/>
            <pc:sldMk cId="1618691263" sldId="261"/>
            <ac:spMk id="30" creationId="{B82309C8-2B07-4AF4-9D70-C4B87A302B30}"/>
          </ac:spMkLst>
        </pc:spChg>
        <pc:spChg chg="add del mod">
          <ac:chgData name="Thao Hoang" userId="0e23db62feec2a5d" providerId="LiveId" clId="{0DB6CE43-0538-47A8-8B15-964AF83F7A0C}" dt="2021-03-22T19:37:22.057" v="60" actId="478"/>
          <ac:spMkLst>
            <pc:docMk/>
            <pc:sldMk cId="1618691263" sldId="261"/>
            <ac:spMk id="36" creationId="{C986C628-02EE-4794-9A94-18C867FCE243}"/>
          </ac:spMkLst>
        </pc:spChg>
        <pc:spChg chg="add mod">
          <ac:chgData name="Thao Hoang" userId="0e23db62feec2a5d" providerId="LiveId" clId="{0DB6CE43-0538-47A8-8B15-964AF83F7A0C}" dt="2021-03-22T19:38:40.735" v="80" actId="1038"/>
          <ac:spMkLst>
            <pc:docMk/>
            <pc:sldMk cId="1618691263" sldId="261"/>
            <ac:spMk id="39" creationId="{5B3C412D-F5F5-4DA3-877B-F551953F80B9}"/>
          </ac:spMkLst>
        </pc:spChg>
        <pc:spChg chg="add del mod">
          <ac:chgData name="Thao Hoang" userId="0e23db62feec2a5d" providerId="LiveId" clId="{0DB6CE43-0538-47A8-8B15-964AF83F7A0C}" dt="2021-03-22T19:38:05.924" v="71" actId="478"/>
          <ac:spMkLst>
            <pc:docMk/>
            <pc:sldMk cId="1618691263" sldId="261"/>
            <ac:spMk id="42" creationId="{72E44F55-1A25-45C4-BE91-FC58BAFC35E0}"/>
          </ac:spMkLst>
        </pc:spChg>
        <pc:spChg chg="add mod">
          <ac:chgData name="Thao Hoang" userId="0e23db62feec2a5d" providerId="LiveId" clId="{0DB6CE43-0538-47A8-8B15-964AF83F7A0C}" dt="2021-03-23T12:09:57.270" v="3039" actId="20577"/>
          <ac:spMkLst>
            <pc:docMk/>
            <pc:sldMk cId="1618691263" sldId="261"/>
            <ac:spMk id="46" creationId="{8CEF84A5-4B3D-42DE-8270-EA634A32E944}"/>
          </ac:spMkLst>
        </pc:spChg>
        <pc:picChg chg="add mod">
          <ac:chgData name="Thao Hoang" userId="0e23db62feec2a5d" providerId="LiveId" clId="{0DB6CE43-0538-47A8-8B15-964AF83F7A0C}" dt="2021-03-22T19:36:05.280" v="53" actId="1076"/>
          <ac:picMkLst>
            <pc:docMk/>
            <pc:sldMk cId="1618691263" sldId="261"/>
            <ac:picMk id="5" creationId="{718AE007-2938-4C6C-9F04-CA28FB9C6CE2}"/>
          </ac:picMkLst>
        </pc:picChg>
        <pc:picChg chg="add mod">
          <ac:chgData name="Thao Hoang" userId="0e23db62feec2a5d" providerId="LiveId" clId="{0DB6CE43-0538-47A8-8B15-964AF83F7A0C}" dt="2021-03-22T19:36:24.336" v="55" actId="1076"/>
          <ac:picMkLst>
            <pc:docMk/>
            <pc:sldMk cId="1618691263" sldId="261"/>
            <ac:picMk id="7" creationId="{0B7D33D0-DD59-4F1E-8AD4-65CB560088D6}"/>
          </ac:picMkLst>
        </pc:picChg>
        <pc:cxnChg chg="add mod">
          <ac:chgData name="Thao Hoang" userId="0e23db62feec2a5d" providerId="LiveId" clId="{0DB6CE43-0538-47A8-8B15-964AF83F7A0C}" dt="2021-03-22T19:39:06.602" v="85" actId="1582"/>
          <ac:cxnSpMkLst>
            <pc:docMk/>
            <pc:sldMk cId="1618691263" sldId="261"/>
            <ac:cxnSpMk id="11" creationId="{AC1ECD4C-A54B-4337-801E-8A33A9517596}"/>
          </ac:cxnSpMkLst>
        </pc:cxnChg>
        <pc:cxnChg chg="add mod">
          <ac:chgData name="Thao Hoang" userId="0e23db62feec2a5d" providerId="LiveId" clId="{0DB6CE43-0538-47A8-8B15-964AF83F7A0C}" dt="2021-03-22T19:39:13.341" v="88" actId="14100"/>
          <ac:cxnSpMkLst>
            <pc:docMk/>
            <pc:sldMk cId="1618691263" sldId="261"/>
            <ac:cxnSpMk id="43" creationId="{711F0A3D-1B84-4755-8FEA-B00F6C62C75E}"/>
          </ac:cxnSpMkLst>
        </pc:cxnChg>
        <pc:cxnChg chg="add mod">
          <ac:chgData name="Thao Hoang" userId="0e23db62feec2a5d" providerId="LiveId" clId="{0DB6CE43-0538-47A8-8B15-964AF83F7A0C}" dt="2021-03-22T19:39:23.074" v="92" actId="208"/>
          <ac:cxnSpMkLst>
            <pc:docMk/>
            <pc:sldMk cId="1618691263" sldId="261"/>
            <ac:cxnSpMk id="44" creationId="{19B05065-179E-40AD-BDF1-54B0E5822BFE}"/>
          </ac:cxnSpMkLst>
        </pc:cxnChg>
        <pc:cxnChg chg="add mod">
          <ac:chgData name="Thao Hoang" userId="0e23db62feec2a5d" providerId="LiveId" clId="{0DB6CE43-0538-47A8-8B15-964AF83F7A0C}" dt="2021-03-22T19:39:26.800" v="95" actId="14100"/>
          <ac:cxnSpMkLst>
            <pc:docMk/>
            <pc:sldMk cId="1618691263" sldId="261"/>
            <ac:cxnSpMk id="45" creationId="{80DE3CB8-50C1-42D2-A1B1-54DFE386D3AD}"/>
          </ac:cxnSpMkLst>
        </pc:cxnChg>
      </pc:sldChg>
      <pc:sldChg chg="addSp delSp modSp add mod">
        <pc:chgData name="Thao Hoang" userId="0e23db62feec2a5d" providerId="LiveId" clId="{0DB6CE43-0538-47A8-8B15-964AF83F7A0C}" dt="2021-03-23T12:10:28.612" v="3041" actId="20577"/>
        <pc:sldMkLst>
          <pc:docMk/>
          <pc:sldMk cId="3010915484" sldId="262"/>
        </pc:sldMkLst>
        <pc:spChg chg="add del mod">
          <ac:chgData name="Thao Hoang" userId="0e23db62feec2a5d" providerId="LiveId" clId="{0DB6CE43-0538-47A8-8B15-964AF83F7A0C}" dt="2021-03-22T19:48:08.900" v="434" actId="478"/>
          <ac:spMkLst>
            <pc:docMk/>
            <pc:sldMk cId="3010915484" sldId="262"/>
            <ac:spMk id="19" creationId="{A40014BD-B3CB-4EFC-BD49-C5AA58210241}"/>
          </ac:spMkLst>
        </pc:spChg>
        <pc:spChg chg="del">
          <ac:chgData name="Thao Hoang" userId="0e23db62feec2a5d" providerId="LiveId" clId="{0DB6CE43-0538-47A8-8B15-964AF83F7A0C}" dt="2021-03-22T19:46:27.372" v="420" actId="478"/>
          <ac:spMkLst>
            <pc:docMk/>
            <pc:sldMk cId="3010915484" sldId="262"/>
            <ac:spMk id="27" creationId="{8702D1CF-17EC-432C-B085-3327D118AAC9}"/>
          </ac:spMkLst>
        </pc:spChg>
        <pc:spChg chg="del">
          <ac:chgData name="Thao Hoang" userId="0e23db62feec2a5d" providerId="LiveId" clId="{0DB6CE43-0538-47A8-8B15-964AF83F7A0C}" dt="2021-03-22T19:46:31.108" v="422" actId="478"/>
          <ac:spMkLst>
            <pc:docMk/>
            <pc:sldMk cId="3010915484" sldId="262"/>
            <ac:spMk id="28" creationId="{85E46FE0-BA0E-4806-8BAF-51262AB409D6}"/>
          </ac:spMkLst>
        </pc:spChg>
        <pc:spChg chg="del">
          <ac:chgData name="Thao Hoang" userId="0e23db62feec2a5d" providerId="LiveId" clId="{0DB6CE43-0538-47A8-8B15-964AF83F7A0C}" dt="2021-03-22T19:46:28.337" v="421" actId="478"/>
          <ac:spMkLst>
            <pc:docMk/>
            <pc:sldMk cId="3010915484" sldId="262"/>
            <ac:spMk id="30" creationId="{B82309C8-2B07-4AF4-9D70-C4B87A302B30}"/>
          </ac:spMkLst>
        </pc:spChg>
        <pc:spChg chg="add mod">
          <ac:chgData name="Thao Hoang" userId="0e23db62feec2a5d" providerId="LiveId" clId="{0DB6CE43-0538-47A8-8B15-964AF83F7A0C}" dt="2021-03-22T19:52:53.956" v="450" actId="164"/>
          <ac:spMkLst>
            <pc:docMk/>
            <pc:sldMk cId="3010915484" sldId="262"/>
            <ac:spMk id="31" creationId="{D14E8A23-84F4-478E-9784-DE24D6E72DBB}"/>
          </ac:spMkLst>
        </pc:spChg>
        <pc:spChg chg="add del mod">
          <ac:chgData name="Thao Hoang" userId="0e23db62feec2a5d" providerId="LiveId" clId="{0DB6CE43-0538-47A8-8B15-964AF83F7A0C}" dt="2021-03-22T19:53:02.131" v="452" actId="478"/>
          <ac:spMkLst>
            <pc:docMk/>
            <pc:sldMk cId="3010915484" sldId="262"/>
            <ac:spMk id="32" creationId="{A13C0DD1-2610-43CB-9F70-DF92787AFAFC}"/>
          </ac:spMkLst>
        </pc:spChg>
        <pc:spChg chg="add mod">
          <ac:chgData name="Thao Hoang" userId="0e23db62feec2a5d" providerId="LiveId" clId="{0DB6CE43-0538-47A8-8B15-964AF83F7A0C}" dt="2021-03-22T19:52:53.956" v="450" actId="164"/>
          <ac:spMkLst>
            <pc:docMk/>
            <pc:sldMk cId="3010915484" sldId="262"/>
            <ac:spMk id="33" creationId="{D714704D-7BFE-4B7D-9D4B-483B040F5630}"/>
          </ac:spMkLst>
        </pc:spChg>
        <pc:spChg chg="add mod">
          <ac:chgData name="Thao Hoang" userId="0e23db62feec2a5d" providerId="LiveId" clId="{0DB6CE43-0538-47A8-8B15-964AF83F7A0C}" dt="2021-03-22T20:31:32.367" v="979" actId="14100"/>
          <ac:spMkLst>
            <pc:docMk/>
            <pc:sldMk cId="3010915484" sldId="262"/>
            <ac:spMk id="35" creationId="{241FD7BF-BD33-4AA1-A36F-A006C215D8C9}"/>
          </ac:spMkLst>
        </pc:spChg>
        <pc:spChg chg="add mod">
          <ac:chgData name="Thao Hoang" userId="0e23db62feec2a5d" providerId="LiveId" clId="{0DB6CE43-0538-47A8-8B15-964AF83F7A0C}" dt="2021-03-22T20:28:10.237" v="893" actId="1076"/>
          <ac:spMkLst>
            <pc:docMk/>
            <pc:sldMk cId="3010915484" sldId="262"/>
            <ac:spMk id="36" creationId="{A48ED0ED-A095-45DA-9B62-F23C59DB03ED}"/>
          </ac:spMkLst>
        </pc:spChg>
        <pc:spChg chg="del">
          <ac:chgData name="Thao Hoang" userId="0e23db62feec2a5d" providerId="LiveId" clId="{0DB6CE43-0538-47A8-8B15-964AF83F7A0C}" dt="2021-03-22T19:46:32.117" v="423" actId="478"/>
          <ac:spMkLst>
            <pc:docMk/>
            <pc:sldMk cId="3010915484" sldId="262"/>
            <ac:spMk id="39" creationId="{5B3C412D-F5F5-4DA3-877B-F551953F80B9}"/>
          </ac:spMkLst>
        </pc:spChg>
        <pc:spChg chg="del mod">
          <ac:chgData name="Thao Hoang" userId="0e23db62feec2a5d" providerId="LiveId" clId="{0DB6CE43-0538-47A8-8B15-964AF83F7A0C}" dt="2021-03-22T19:48:10.423" v="436" actId="478"/>
          <ac:spMkLst>
            <pc:docMk/>
            <pc:sldMk cId="3010915484" sldId="262"/>
            <ac:spMk id="46" creationId="{8CEF84A5-4B3D-42DE-8270-EA634A32E944}"/>
          </ac:spMkLst>
        </pc:spChg>
        <pc:spChg chg="add del mod">
          <ac:chgData name="Thao Hoang" userId="0e23db62feec2a5d" providerId="LiveId" clId="{0DB6CE43-0538-47A8-8B15-964AF83F7A0C}" dt="2021-03-22T20:30:18.559" v="913" actId="478"/>
          <ac:spMkLst>
            <pc:docMk/>
            <pc:sldMk cId="3010915484" sldId="262"/>
            <ac:spMk id="47" creationId="{015B12B7-4D8F-4DAF-98A6-C86D0E091879}"/>
          </ac:spMkLst>
        </pc:spChg>
        <pc:spChg chg="add mod">
          <ac:chgData name="Thao Hoang" userId="0e23db62feec2a5d" providerId="LiveId" clId="{0DB6CE43-0538-47A8-8B15-964AF83F7A0C}" dt="2021-03-22T20:30:25.894" v="916" actId="1076"/>
          <ac:spMkLst>
            <pc:docMk/>
            <pc:sldMk cId="3010915484" sldId="262"/>
            <ac:spMk id="48" creationId="{B6CB3977-A970-4E69-BAA0-12ED7AEE5B41}"/>
          </ac:spMkLst>
        </pc:spChg>
        <pc:spChg chg="add mod">
          <ac:chgData name="Thao Hoang" userId="0e23db62feec2a5d" providerId="LiveId" clId="{0DB6CE43-0538-47A8-8B15-964AF83F7A0C}" dt="2021-03-22T20:31:57.772" v="982" actId="14100"/>
          <ac:spMkLst>
            <pc:docMk/>
            <pc:sldMk cId="3010915484" sldId="262"/>
            <ac:spMk id="49" creationId="{BC54F1E3-194B-499D-A4C8-CF4E5341662C}"/>
          </ac:spMkLst>
        </pc:spChg>
        <pc:spChg chg="add mod">
          <ac:chgData name="Thao Hoang" userId="0e23db62feec2a5d" providerId="LiveId" clId="{0DB6CE43-0538-47A8-8B15-964AF83F7A0C}" dt="2021-03-23T12:10:28.612" v="3041" actId="20577"/>
          <ac:spMkLst>
            <pc:docMk/>
            <pc:sldMk cId="3010915484" sldId="262"/>
            <ac:spMk id="50" creationId="{6C376337-87C0-43D3-9474-1B97AE2DC343}"/>
          </ac:spMkLst>
        </pc:spChg>
        <pc:grpChg chg="add mod">
          <ac:chgData name="Thao Hoang" userId="0e23db62feec2a5d" providerId="LiveId" clId="{0DB6CE43-0538-47A8-8B15-964AF83F7A0C}" dt="2021-03-22T19:52:56.851" v="451" actId="1076"/>
          <ac:grpSpMkLst>
            <pc:docMk/>
            <pc:sldMk cId="3010915484" sldId="262"/>
            <ac:grpSpMk id="16" creationId="{135B13F7-DC3D-4D7C-A98F-19529B647378}"/>
          </ac:grpSpMkLst>
        </pc:grpChg>
        <pc:picChg chg="add del mod">
          <ac:chgData name="Thao Hoang" userId="0e23db62feec2a5d" providerId="LiveId" clId="{0DB6CE43-0538-47A8-8B15-964AF83F7A0C}" dt="2021-03-22T19:48:08.102" v="433" actId="478"/>
          <ac:picMkLst>
            <pc:docMk/>
            <pc:sldMk cId="3010915484" sldId="262"/>
            <ac:picMk id="4" creationId="{320F7513-E7F8-442B-8B8D-48814C81C2A7}"/>
          </ac:picMkLst>
        </pc:picChg>
        <pc:picChg chg="del">
          <ac:chgData name="Thao Hoang" userId="0e23db62feec2a5d" providerId="LiveId" clId="{0DB6CE43-0538-47A8-8B15-964AF83F7A0C}" dt="2021-03-22T19:46:17.332" v="411" actId="478"/>
          <ac:picMkLst>
            <pc:docMk/>
            <pc:sldMk cId="3010915484" sldId="262"/>
            <ac:picMk id="5" creationId="{718AE007-2938-4C6C-9F04-CA28FB9C6CE2}"/>
          </ac:picMkLst>
        </pc:picChg>
        <pc:picChg chg="del">
          <ac:chgData name="Thao Hoang" userId="0e23db62feec2a5d" providerId="LiveId" clId="{0DB6CE43-0538-47A8-8B15-964AF83F7A0C}" dt="2021-03-22T19:46:21.038" v="415" actId="478"/>
          <ac:picMkLst>
            <pc:docMk/>
            <pc:sldMk cId="3010915484" sldId="262"/>
            <ac:picMk id="7" creationId="{0B7D33D0-DD59-4F1E-8AD4-65CB560088D6}"/>
          </ac:picMkLst>
        </pc:picChg>
        <pc:picChg chg="add del mod">
          <ac:chgData name="Thao Hoang" userId="0e23db62feec2a5d" providerId="LiveId" clId="{0DB6CE43-0538-47A8-8B15-964AF83F7A0C}" dt="2021-03-22T19:49:54.332" v="440" actId="478"/>
          <ac:picMkLst>
            <pc:docMk/>
            <pc:sldMk cId="3010915484" sldId="262"/>
            <ac:picMk id="8" creationId="{E6A5396A-EB11-4071-882D-3B76A1C7C730}"/>
          </ac:picMkLst>
        </pc:picChg>
        <pc:picChg chg="add mod">
          <ac:chgData name="Thao Hoang" userId="0e23db62feec2a5d" providerId="LiveId" clId="{0DB6CE43-0538-47A8-8B15-964AF83F7A0C}" dt="2021-03-22T20:27:57.462" v="890" actId="14100"/>
          <ac:picMkLst>
            <pc:docMk/>
            <pc:sldMk cId="3010915484" sldId="262"/>
            <ac:picMk id="10" creationId="{A6EF48C4-2631-4190-A1D8-BD59D2A1C6DB}"/>
          </ac:picMkLst>
        </pc:picChg>
        <pc:picChg chg="add mod">
          <ac:chgData name="Thao Hoang" userId="0e23db62feec2a5d" providerId="LiveId" clId="{0DB6CE43-0538-47A8-8B15-964AF83F7A0C}" dt="2021-03-22T20:27:54.130" v="889" actId="1076"/>
          <ac:picMkLst>
            <pc:docMk/>
            <pc:sldMk cId="3010915484" sldId="262"/>
            <ac:picMk id="14" creationId="{A7576C80-A7C6-4537-9887-E0D4D95B819C}"/>
          </ac:picMkLst>
        </pc:picChg>
        <pc:picChg chg="add mod">
          <ac:chgData name="Thao Hoang" userId="0e23db62feec2a5d" providerId="LiveId" clId="{0DB6CE43-0538-47A8-8B15-964AF83F7A0C}" dt="2021-03-22T20:28:20.232" v="895" actId="1076"/>
          <ac:picMkLst>
            <pc:docMk/>
            <pc:sldMk cId="3010915484" sldId="262"/>
            <ac:picMk id="18" creationId="{CE0A382E-3F77-4224-9FB4-3BBCA552E298}"/>
          </ac:picMkLst>
        </pc:picChg>
        <pc:picChg chg="add del mod">
          <ac:chgData name="Thao Hoang" userId="0e23db62feec2a5d" providerId="LiveId" clId="{0DB6CE43-0538-47A8-8B15-964AF83F7A0C}" dt="2021-03-22T20:30:08.412" v="909" actId="478"/>
          <ac:picMkLst>
            <pc:docMk/>
            <pc:sldMk cId="3010915484" sldId="262"/>
            <ac:picMk id="21" creationId="{FC2E6F36-3BCF-4270-A04C-B67EDE8BF0F9}"/>
          </ac:picMkLst>
        </pc:picChg>
        <pc:picChg chg="add mod">
          <ac:chgData name="Thao Hoang" userId="0e23db62feec2a5d" providerId="LiveId" clId="{0DB6CE43-0538-47A8-8B15-964AF83F7A0C}" dt="2021-03-22T20:29:06.266" v="899" actId="1076"/>
          <ac:picMkLst>
            <pc:docMk/>
            <pc:sldMk cId="3010915484" sldId="262"/>
            <ac:picMk id="23" creationId="{BFD277B9-7557-4F08-9705-61FF5C6554BA}"/>
          </ac:picMkLst>
        </pc:picChg>
        <pc:picChg chg="add del mod">
          <ac:chgData name="Thao Hoang" userId="0e23db62feec2a5d" providerId="LiveId" clId="{0DB6CE43-0538-47A8-8B15-964AF83F7A0C}" dt="2021-03-22T19:46:37.765" v="426" actId="478"/>
          <ac:picMkLst>
            <pc:docMk/>
            <pc:sldMk cId="3010915484" sldId="262"/>
            <ac:picMk id="24" creationId="{52151E0D-F3A9-4337-AA85-6EB17BD0D416}"/>
          </ac:picMkLst>
        </pc:picChg>
        <pc:picChg chg="add mod">
          <ac:chgData name="Thao Hoang" userId="0e23db62feec2a5d" providerId="LiveId" clId="{0DB6CE43-0538-47A8-8B15-964AF83F7A0C}" dt="2021-03-22T19:52:53.956" v="450" actId="164"/>
          <ac:picMkLst>
            <pc:docMk/>
            <pc:sldMk cId="3010915484" sldId="262"/>
            <ac:picMk id="29" creationId="{D18C19A7-FF6E-4871-A437-112852E26F9A}"/>
          </ac:picMkLst>
        </pc:picChg>
        <pc:picChg chg="add mod">
          <ac:chgData name="Thao Hoang" userId="0e23db62feec2a5d" providerId="LiveId" clId="{0DB6CE43-0538-47A8-8B15-964AF83F7A0C}" dt="2021-03-22T20:30:13.259" v="911" actId="1076"/>
          <ac:picMkLst>
            <pc:docMk/>
            <pc:sldMk cId="3010915484" sldId="262"/>
            <ac:picMk id="38" creationId="{1660AE0E-8B88-47DE-BB94-D029D81F8CC4}"/>
          </ac:picMkLst>
        </pc:picChg>
        <pc:cxnChg chg="del mod">
          <ac:chgData name="Thao Hoang" userId="0e23db62feec2a5d" providerId="LiveId" clId="{0DB6CE43-0538-47A8-8B15-964AF83F7A0C}" dt="2021-03-22T19:46:16.640" v="410" actId="478"/>
          <ac:cxnSpMkLst>
            <pc:docMk/>
            <pc:sldMk cId="3010915484" sldId="262"/>
            <ac:cxnSpMk id="11" creationId="{AC1ECD4C-A54B-4337-801E-8A33A9517596}"/>
          </ac:cxnSpMkLst>
        </pc:cxnChg>
        <pc:cxnChg chg="add mod">
          <ac:chgData name="Thao Hoang" userId="0e23db62feec2a5d" providerId="LiveId" clId="{0DB6CE43-0538-47A8-8B15-964AF83F7A0C}" dt="2021-03-22T20:29:19.300" v="903" actId="1076"/>
          <ac:cxnSpMkLst>
            <pc:docMk/>
            <pc:sldMk cId="3010915484" sldId="262"/>
            <ac:cxnSpMk id="26" creationId="{6C95A761-2AAD-47EA-A58A-640FE2D019E7}"/>
          </ac:cxnSpMkLst>
        </pc:cxnChg>
        <pc:cxnChg chg="add del mod">
          <ac:chgData name="Thao Hoang" userId="0e23db62feec2a5d" providerId="LiveId" clId="{0DB6CE43-0538-47A8-8B15-964AF83F7A0C}" dt="2021-03-22T19:57:08.546" v="734" actId="478"/>
          <ac:cxnSpMkLst>
            <pc:docMk/>
            <pc:sldMk cId="3010915484" sldId="262"/>
            <ac:cxnSpMk id="34" creationId="{D76BC261-8637-4E3B-AA32-4069B7B436AC}"/>
          </ac:cxnSpMkLst>
        </pc:cxnChg>
        <pc:cxnChg chg="add mod">
          <ac:chgData name="Thao Hoang" userId="0e23db62feec2a5d" providerId="LiveId" clId="{0DB6CE43-0538-47A8-8B15-964AF83F7A0C}" dt="2021-03-22T20:29:16.965" v="902" actId="1076"/>
          <ac:cxnSpMkLst>
            <pc:docMk/>
            <pc:sldMk cId="3010915484" sldId="262"/>
            <ac:cxnSpMk id="41" creationId="{01067850-5A07-4B0B-826D-87EA790CAC8D}"/>
          </ac:cxnSpMkLst>
        </pc:cxnChg>
        <pc:cxnChg chg="add mod">
          <ac:chgData name="Thao Hoang" userId="0e23db62feec2a5d" providerId="LiveId" clId="{0DB6CE43-0538-47A8-8B15-964AF83F7A0C}" dt="2021-03-22T20:29:24.792" v="906" actId="14100"/>
          <ac:cxnSpMkLst>
            <pc:docMk/>
            <pc:sldMk cId="3010915484" sldId="262"/>
            <ac:cxnSpMk id="42" creationId="{208C750A-57D8-421A-B63F-2CAA9DD4B90C}"/>
          </ac:cxnSpMkLst>
        </pc:cxnChg>
        <pc:cxnChg chg="del mod">
          <ac:chgData name="Thao Hoang" userId="0e23db62feec2a5d" providerId="LiveId" clId="{0DB6CE43-0538-47A8-8B15-964AF83F7A0C}" dt="2021-03-22T19:46:18.045" v="412" actId="478"/>
          <ac:cxnSpMkLst>
            <pc:docMk/>
            <pc:sldMk cId="3010915484" sldId="262"/>
            <ac:cxnSpMk id="43" creationId="{711F0A3D-1B84-4755-8FEA-B00F6C62C75E}"/>
          </ac:cxnSpMkLst>
        </pc:cxnChg>
        <pc:cxnChg chg="del mod">
          <ac:chgData name="Thao Hoang" userId="0e23db62feec2a5d" providerId="LiveId" clId="{0DB6CE43-0538-47A8-8B15-964AF83F7A0C}" dt="2021-03-22T19:46:21.978" v="416" actId="478"/>
          <ac:cxnSpMkLst>
            <pc:docMk/>
            <pc:sldMk cId="3010915484" sldId="262"/>
            <ac:cxnSpMk id="44" creationId="{19B05065-179E-40AD-BDF1-54B0E5822BFE}"/>
          </ac:cxnSpMkLst>
        </pc:cxnChg>
        <pc:cxnChg chg="del mod">
          <ac:chgData name="Thao Hoang" userId="0e23db62feec2a5d" providerId="LiveId" clId="{0DB6CE43-0538-47A8-8B15-964AF83F7A0C}" dt="2021-03-22T19:46:25.127" v="419" actId="478"/>
          <ac:cxnSpMkLst>
            <pc:docMk/>
            <pc:sldMk cId="3010915484" sldId="262"/>
            <ac:cxnSpMk id="45" creationId="{80DE3CB8-50C1-42D2-A1B1-54DFE386D3AD}"/>
          </ac:cxnSpMkLst>
        </pc:cxnChg>
      </pc:sldChg>
      <pc:sldChg chg="addSp delSp modSp add mod">
        <pc:chgData name="Thao Hoang" userId="0e23db62feec2a5d" providerId="LiveId" clId="{0DB6CE43-0538-47A8-8B15-964AF83F7A0C}" dt="2021-03-23T12:13:21.420" v="3128" actId="21"/>
        <pc:sldMkLst>
          <pc:docMk/>
          <pc:sldMk cId="217657328" sldId="263"/>
        </pc:sldMkLst>
        <pc:spChg chg="mod">
          <ac:chgData name="Thao Hoang" userId="0e23db62feec2a5d" providerId="LiveId" clId="{0DB6CE43-0538-47A8-8B15-964AF83F7A0C}" dt="2021-03-22T20:37:41.885" v="1178" actId="20577"/>
          <ac:spMkLst>
            <pc:docMk/>
            <pc:sldMk cId="217657328" sldId="263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2T20:40:51.337" v="1232" actId="164"/>
          <ac:spMkLst>
            <pc:docMk/>
            <pc:sldMk cId="217657328" sldId="263"/>
            <ac:spMk id="5" creationId="{BE4E4E85-A15C-406A-9B6C-2F566D9C6943}"/>
          </ac:spMkLst>
        </pc:spChg>
        <pc:spChg chg="add mod">
          <ac:chgData name="Thao Hoang" userId="0e23db62feec2a5d" providerId="LiveId" clId="{0DB6CE43-0538-47A8-8B15-964AF83F7A0C}" dt="2021-03-22T20:43:31.940" v="1267" actId="113"/>
          <ac:spMkLst>
            <pc:docMk/>
            <pc:sldMk cId="217657328" sldId="263"/>
            <ac:spMk id="9" creationId="{528E21FF-F1D7-4A34-BF2E-FFEC676FDCE8}"/>
          </ac:spMkLst>
        </pc:spChg>
        <pc:spChg chg="add del mod">
          <ac:chgData name="Thao Hoang" userId="0e23db62feec2a5d" providerId="LiveId" clId="{0DB6CE43-0538-47A8-8B15-964AF83F7A0C}" dt="2021-03-23T12:13:21.420" v="3128" actId="21"/>
          <ac:spMkLst>
            <pc:docMk/>
            <pc:sldMk cId="217657328" sldId="263"/>
            <ac:spMk id="30" creationId="{77B0C1E5-276D-46DB-92EA-05EE171D84E7}"/>
          </ac:spMkLst>
        </pc:spChg>
        <pc:spChg chg="del">
          <ac:chgData name="Thao Hoang" userId="0e23db62feec2a5d" providerId="LiveId" clId="{0DB6CE43-0538-47A8-8B15-964AF83F7A0C}" dt="2021-03-22T20:37:48.299" v="1184" actId="478"/>
          <ac:spMkLst>
            <pc:docMk/>
            <pc:sldMk cId="217657328" sldId="263"/>
            <ac:spMk id="35" creationId="{241FD7BF-BD33-4AA1-A36F-A006C215D8C9}"/>
          </ac:spMkLst>
        </pc:spChg>
        <pc:spChg chg="del">
          <ac:chgData name="Thao Hoang" userId="0e23db62feec2a5d" providerId="LiveId" clId="{0DB6CE43-0538-47A8-8B15-964AF83F7A0C}" dt="2021-03-22T20:37:50.460" v="1187" actId="478"/>
          <ac:spMkLst>
            <pc:docMk/>
            <pc:sldMk cId="217657328" sldId="263"/>
            <ac:spMk id="36" creationId="{A48ED0ED-A095-45DA-9B62-F23C59DB03ED}"/>
          </ac:spMkLst>
        </pc:spChg>
        <pc:spChg chg="del">
          <ac:chgData name="Thao Hoang" userId="0e23db62feec2a5d" providerId="LiveId" clId="{0DB6CE43-0538-47A8-8B15-964AF83F7A0C}" dt="2021-03-22T20:37:46.031" v="1182" actId="478"/>
          <ac:spMkLst>
            <pc:docMk/>
            <pc:sldMk cId="217657328" sldId="263"/>
            <ac:spMk id="48" creationId="{B6CB3977-A970-4E69-BAA0-12ED7AEE5B41}"/>
          </ac:spMkLst>
        </pc:spChg>
        <pc:spChg chg="del">
          <ac:chgData name="Thao Hoang" userId="0e23db62feec2a5d" providerId="LiveId" clId="{0DB6CE43-0538-47A8-8B15-964AF83F7A0C}" dt="2021-03-22T20:37:46.863" v="1183" actId="478"/>
          <ac:spMkLst>
            <pc:docMk/>
            <pc:sldMk cId="217657328" sldId="263"/>
            <ac:spMk id="49" creationId="{BC54F1E3-194B-499D-A4C8-CF4E5341662C}"/>
          </ac:spMkLst>
        </pc:spChg>
        <pc:spChg chg="del">
          <ac:chgData name="Thao Hoang" userId="0e23db62feec2a5d" providerId="LiveId" clId="{0DB6CE43-0538-47A8-8B15-964AF83F7A0C}" dt="2021-03-22T20:39:31.199" v="1195" actId="478"/>
          <ac:spMkLst>
            <pc:docMk/>
            <pc:sldMk cId="217657328" sldId="263"/>
            <ac:spMk id="50" creationId="{6C376337-87C0-43D3-9474-1B97AE2DC343}"/>
          </ac:spMkLst>
        </pc:spChg>
        <pc:grpChg chg="add del mod">
          <ac:chgData name="Thao Hoang" userId="0e23db62feec2a5d" providerId="LiveId" clId="{0DB6CE43-0538-47A8-8B15-964AF83F7A0C}" dt="2021-03-22T20:42:02.245" v="1239" actId="478"/>
          <ac:grpSpMkLst>
            <pc:docMk/>
            <pc:sldMk cId="217657328" sldId="263"/>
            <ac:grpSpMk id="6" creationId="{11FDE2ED-6C42-4FDC-8C39-AF6214EDFB0C}"/>
          </ac:grpSpMkLst>
        </pc:grpChg>
        <pc:grpChg chg="del">
          <ac:chgData name="Thao Hoang" userId="0e23db62feec2a5d" providerId="LiveId" clId="{0DB6CE43-0538-47A8-8B15-964AF83F7A0C}" dt="2021-03-22T20:37:53.182" v="1191" actId="478"/>
          <ac:grpSpMkLst>
            <pc:docMk/>
            <pc:sldMk cId="217657328" sldId="263"/>
            <ac:grpSpMk id="16" creationId="{135B13F7-DC3D-4D7C-A98F-19529B647378}"/>
          </ac:grpSpMkLst>
        </pc:grpChg>
        <pc:picChg chg="add mod">
          <ac:chgData name="Thao Hoang" userId="0e23db62feec2a5d" providerId="LiveId" clId="{0DB6CE43-0538-47A8-8B15-964AF83F7A0C}" dt="2021-03-22T20:40:51.337" v="1232" actId="164"/>
          <ac:picMkLst>
            <pc:docMk/>
            <pc:sldMk cId="217657328" sldId="263"/>
            <ac:picMk id="4" creationId="{15BCDAA7-5875-4783-B53E-48EA0B85A762}"/>
          </ac:picMkLst>
        </pc:picChg>
        <pc:picChg chg="add mod">
          <ac:chgData name="Thao Hoang" userId="0e23db62feec2a5d" providerId="LiveId" clId="{0DB6CE43-0538-47A8-8B15-964AF83F7A0C}" dt="2021-03-22T20:43:09.284" v="1243" actId="1076"/>
          <ac:picMkLst>
            <pc:docMk/>
            <pc:sldMk cId="217657328" sldId="263"/>
            <ac:picMk id="8" creationId="{7C59F631-EE44-40AB-A9C1-7F4FBB8CCB8F}"/>
          </ac:picMkLst>
        </pc:picChg>
        <pc:picChg chg="del">
          <ac:chgData name="Thao Hoang" userId="0e23db62feec2a5d" providerId="LiveId" clId="{0DB6CE43-0538-47A8-8B15-964AF83F7A0C}" dt="2021-03-22T20:37:52.676" v="1190" actId="478"/>
          <ac:picMkLst>
            <pc:docMk/>
            <pc:sldMk cId="217657328" sldId="263"/>
            <ac:picMk id="10" creationId="{A6EF48C4-2631-4190-A1D8-BD59D2A1C6DB}"/>
          </ac:picMkLst>
        </pc:picChg>
        <pc:picChg chg="del">
          <ac:chgData name="Thao Hoang" userId="0e23db62feec2a5d" providerId="LiveId" clId="{0DB6CE43-0538-47A8-8B15-964AF83F7A0C}" dt="2021-03-22T20:37:49.798" v="1186" actId="478"/>
          <ac:picMkLst>
            <pc:docMk/>
            <pc:sldMk cId="217657328" sldId="263"/>
            <ac:picMk id="14" creationId="{A7576C80-A7C6-4537-9887-E0D4D95B819C}"/>
          </ac:picMkLst>
        </pc:picChg>
        <pc:picChg chg="del">
          <ac:chgData name="Thao Hoang" userId="0e23db62feec2a5d" providerId="LiveId" clId="{0DB6CE43-0538-47A8-8B15-964AF83F7A0C}" dt="2021-03-22T20:37:49.144" v="1185" actId="478"/>
          <ac:picMkLst>
            <pc:docMk/>
            <pc:sldMk cId="217657328" sldId="263"/>
            <ac:picMk id="18" creationId="{CE0A382E-3F77-4224-9FB4-3BBCA552E298}"/>
          </ac:picMkLst>
        </pc:picChg>
        <pc:picChg chg="del">
          <ac:chgData name="Thao Hoang" userId="0e23db62feec2a5d" providerId="LiveId" clId="{0DB6CE43-0538-47A8-8B15-964AF83F7A0C}" dt="2021-03-22T20:37:43.966" v="1179" actId="478"/>
          <ac:picMkLst>
            <pc:docMk/>
            <pc:sldMk cId="217657328" sldId="263"/>
            <ac:picMk id="23" creationId="{BFD277B9-7557-4F08-9705-61FF5C6554BA}"/>
          </ac:picMkLst>
        </pc:picChg>
        <pc:picChg chg="del">
          <ac:chgData name="Thao Hoang" userId="0e23db62feec2a5d" providerId="LiveId" clId="{0DB6CE43-0538-47A8-8B15-964AF83F7A0C}" dt="2021-03-22T20:37:44.782" v="1180" actId="478"/>
          <ac:picMkLst>
            <pc:docMk/>
            <pc:sldMk cId="217657328" sldId="263"/>
            <ac:picMk id="38" creationId="{1660AE0E-8B88-47DE-BB94-D029D81F8CC4}"/>
          </ac:picMkLst>
        </pc:picChg>
        <pc:cxnChg chg="del">
          <ac:chgData name="Thao Hoang" userId="0e23db62feec2a5d" providerId="LiveId" clId="{0DB6CE43-0538-47A8-8B15-964AF83F7A0C}" dt="2021-03-22T20:37:52.247" v="1189" actId="478"/>
          <ac:cxnSpMkLst>
            <pc:docMk/>
            <pc:sldMk cId="217657328" sldId="263"/>
            <ac:cxnSpMk id="26" creationId="{6C95A761-2AAD-47EA-A58A-640FE2D019E7}"/>
          </ac:cxnSpMkLst>
        </pc:cxnChg>
        <pc:cxnChg chg="del">
          <ac:chgData name="Thao Hoang" userId="0e23db62feec2a5d" providerId="LiveId" clId="{0DB6CE43-0538-47A8-8B15-964AF83F7A0C}" dt="2021-03-22T20:37:51.684" v="1188" actId="478"/>
          <ac:cxnSpMkLst>
            <pc:docMk/>
            <pc:sldMk cId="217657328" sldId="263"/>
            <ac:cxnSpMk id="41" creationId="{01067850-5A07-4B0B-826D-87EA790CAC8D}"/>
          </ac:cxnSpMkLst>
        </pc:cxnChg>
        <pc:cxnChg chg="del">
          <ac:chgData name="Thao Hoang" userId="0e23db62feec2a5d" providerId="LiveId" clId="{0DB6CE43-0538-47A8-8B15-964AF83F7A0C}" dt="2021-03-22T20:37:45.385" v="1181" actId="478"/>
          <ac:cxnSpMkLst>
            <pc:docMk/>
            <pc:sldMk cId="217657328" sldId="263"/>
            <ac:cxnSpMk id="42" creationId="{208C750A-57D8-421A-B63F-2CAA9DD4B90C}"/>
          </ac:cxnSpMkLst>
        </pc:cxnChg>
      </pc:sldChg>
      <pc:sldChg chg="modSp add del mod">
        <pc:chgData name="Thao Hoang" userId="0e23db62feec2a5d" providerId="LiveId" clId="{0DB6CE43-0538-47A8-8B15-964AF83F7A0C}" dt="2021-03-22T20:37:16.036" v="1155" actId="47"/>
        <pc:sldMkLst>
          <pc:docMk/>
          <pc:sldMk cId="435590116" sldId="263"/>
        </pc:sldMkLst>
        <pc:spChg chg="mod">
          <ac:chgData name="Thao Hoang" userId="0e23db62feec2a5d" providerId="LiveId" clId="{0DB6CE43-0538-47A8-8B15-964AF83F7A0C}" dt="2021-03-22T20:37:13.660" v="1154" actId="6549"/>
          <ac:spMkLst>
            <pc:docMk/>
            <pc:sldMk cId="435590116" sldId="263"/>
            <ac:spMk id="2" creationId="{A73A5D8E-3007-4378-92E3-B7AC02C4DC95}"/>
          </ac:spMkLst>
        </pc:spChg>
      </pc:sldChg>
      <pc:sldChg chg="delSp modSp add del mod setBg delDesignElem">
        <pc:chgData name="Thao Hoang" userId="0e23db62feec2a5d" providerId="LiveId" clId="{0DB6CE43-0538-47A8-8B15-964AF83F7A0C}" dt="2021-03-22T20:37:32.318" v="1162" actId="47"/>
        <pc:sldMkLst>
          <pc:docMk/>
          <pc:sldMk cId="1377643662" sldId="263"/>
        </pc:sldMkLst>
        <pc:spChg chg="del">
          <ac:chgData name="Thao Hoang" userId="0e23db62feec2a5d" providerId="LiveId" clId="{0DB6CE43-0538-47A8-8B15-964AF83F7A0C}" dt="2021-03-22T20:37:21.464" v="1157"/>
          <ac:spMkLst>
            <pc:docMk/>
            <pc:sldMk cId="1377643662" sldId="263"/>
            <ac:spMk id="13" creationId="{E4505C23-674B-4195-81D6-0C127FEAE3F8}"/>
          </ac:spMkLst>
        </pc:spChg>
        <pc:spChg chg="del">
          <ac:chgData name="Thao Hoang" userId="0e23db62feec2a5d" providerId="LiveId" clId="{0DB6CE43-0538-47A8-8B15-964AF83F7A0C}" dt="2021-03-22T20:37:21.464" v="1157"/>
          <ac:spMkLst>
            <pc:docMk/>
            <pc:sldMk cId="1377643662" sldId="263"/>
            <ac:spMk id="15" creationId="{65C9B8F0-FF66-4C15-BD05-E86B87331846}"/>
          </ac:spMkLst>
        </pc:spChg>
        <pc:spChg chg="mod">
          <ac:chgData name="Thao Hoang" userId="0e23db62feec2a5d" providerId="LiveId" clId="{0DB6CE43-0538-47A8-8B15-964AF83F7A0C}" dt="2021-03-22T20:37:29.416" v="1161" actId="20577"/>
          <ac:spMkLst>
            <pc:docMk/>
            <pc:sldMk cId="1377643662" sldId="263"/>
            <ac:spMk id="22" creationId="{482E3DB8-0E95-41CF-A586-05BD89817FE0}"/>
          </ac:spMkLst>
        </pc:spChg>
      </pc:sldChg>
      <pc:sldChg chg="addSp delSp modSp add del mod">
        <pc:chgData name="Thao Hoang" userId="0e23db62feec2a5d" providerId="LiveId" clId="{0DB6CE43-0538-47A8-8B15-964AF83F7A0C}" dt="2021-03-22T20:32:29.052" v="1052" actId="47"/>
        <pc:sldMkLst>
          <pc:docMk/>
          <pc:sldMk cId="3419472097" sldId="263"/>
        </pc:sldMkLst>
        <pc:spChg chg="add mod">
          <ac:chgData name="Thao Hoang" userId="0e23db62feec2a5d" providerId="LiveId" clId="{0DB6CE43-0538-47A8-8B15-964AF83F7A0C}" dt="2021-03-22T20:25:32.286" v="834" actId="14100"/>
          <ac:spMkLst>
            <pc:docMk/>
            <pc:sldMk cId="3419472097" sldId="263"/>
            <ac:spMk id="19" creationId="{C23D70FC-906E-4761-8FC4-82B471A3317B}"/>
          </ac:spMkLst>
        </pc:spChg>
        <pc:spChg chg="add mod">
          <ac:chgData name="Thao Hoang" userId="0e23db62feec2a5d" providerId="LiveId" clId="{0DB6CE43-0538-47A8-8B15-964AF83F7A0C}" dt="2021-03-22T20:25:46.434" v="838" actId="14100"/>
          <ac:spMkLst>
            <pc:docMk/>
            <pc:sldMk cId="3419472097" sldId="263"/>
            <ac:spMk id="20" creationId="{850ADFCA-EC72-4252-9E0E-1949F4D1A8DB}"/>
          </ac:spMkLst>
        </pc:spChg>
        <pc:spChg chg="mod">
          <ac:chgData name="Thao Hoang" userId="0e23db62feec2a5d" providerId="LiveId" clId="{0DB6CE43-0538-47A8-8B15-964AF83F7A0C}" dt="2021-03-22T20:26:04.375" v="884" actId="20577"/>
          <ac:spMkLst>
            <pc:docMk/>
            <pc:sldMk cId="3419472097" sldId="263"/>
            <ac:spMk id="35" creationId="{241FD7BF-BD33-4AA1-A36F-A006C215D8C9}"/>
          </ac:spMkLst>
        </pc:spChg>
        <pc:spChg chg="del">
          <ac:chgData name="Thao Hoang" userId="0e23db62feec2a5d" providerId="LiveId" clId="{0DB6CE43-0538-47A8-8B15-964AF83F7A0C}" dt="2021-03-22T20:02:46.688" v="824" actId="478"/>
          <ac:spMkLst>
            <pc:docMk/>
            <pc:sldMk cId="3419472097" sldId="263"/>
            <ac:spMk id="36" creationId="{A48ED0ED-A095-45DA-9B62-F23C59DB03ED}"/>
          </ac:spMkLst>
        </pc:spChg>
        <pc:grpChg chg="del mod">
          <ac:chgData name="Thao Hoang" userId="0e23db62feec2a5d" providerId="LiveId" clId="{0DB6CE43-0538-47A8-8B15-964AF83F7A0C}" dt="2021-03-22T20:02:43.973" v="820" actId="478"/>
          <ac:grpSpMkLst>
            <pc:docMk/>
            <pc:sldMk cId="3419472097" sldId="263"/>
            <ac:grpSpMk id="16" creationId="{135B13F7-DC3D-4D7C-A98F-19529B647378}"/>
          </ac:grpSpMkLst>
        </pc:grpChg>
        <pc:picChg chg="add mod">
          <ac:chgData name="Thao Hoang" userId="0e23db62feec2a5d" providerId="LiveId" clId="{0DB6CE43-0538-47A8-8B15-964AF83F7A0C}" dt="2021-03-22T20:24:53.832" v="827" actId="1076"/>
          <ac:picMkLst>
            <pc:docMk/>
            <pc:sldMk cId="3419472097" sldId="263"/>
            <ac:picMk id="4" creationId="{149F3E31-62C1-410B-9E0E-9B191F9D7689}"/>
          </ac:picMkLst>
        </pc:picChg>
        <pc:picChg chg="add mod">
          <ac:chgData name="Thao Hoang" userId="0e23db62feec2a5d" providerId="LiveId" clId="{0DB6CE43-0538-47A8-8B15-964AF83F7A0C}" dt="2021-03-22T20:25:18.445" v="829" actId="1076"/>
          <ac:picMkLst>
            <pc:docMk/>
            <pc:sldMk cId="3419472097" sldId="263"/>
            <ac:picMk id="6" creationId="{4A799499-68EA-4A3F-B30F-3803A81488CA}"/>
          </ac:picMkLst>
        </pc:picChg>
        <pc:picChg chg="del">
          <ac:chgData name="Thao Hoang" userId="0e23db62feec2a5d" providerId="LiveId" clId="{0DB6CE43-0538-47A8-8B15-964AF83F7A0C}" dt="2021-03-22T20:02:44.627" v="821" actId="478"/>
          <ac:picMkLst>
            <pc:docMk/>
            <pc:sldMk cId="3419472097" sldId="263"/>
            <ac:picMk id="10" creationId="{A6EF48C4-2631-4190-A1D8-BD59D2A1C6DB}"/>
          </ac:picMkLst>
        </pc:picChg>
        <pc:picChg chg="del">
          <ac:chgData name="Thao Hoang" userId="0e23db62feec2a5d" providerId="LiveId" clId="{0DB6CE43-0538-47A8-8B15-964AF83F7A0C}" dt="2021-03-22T20:02:47.273" v="825" actId="478"/>
          <ac:picMkLst>
            <pc:docMk/>
            <pc:sldMk cId="3419472097" sldId="263"/>
            <ac:picMk id="14" creationId="{A7576C80-A7C6-4537-9887-E0D4D95B819C}"/>
          </ac:picMkLst>
        </pc:picChg>
        <pc:picChg chg="del">
          <ac:chgData name="Thao Hoang" userId="0e23db62feec2a5d" providerId="LiveId" clId="{0DB6CE43-0538-47A8-8B15-964AF83F7A0C}" dt="2021-03-22T20:02:45.375" v="822" actId="478"/>
          <ac:picMkLst>
            <pc:docMk/>
            <pc:sldMk cId="3419472097" sldId="263"/>
            <ac:picMk id="18" creationId="{CE0A382E-3F77-4224-9FB4-3BBCA552E298}"/>
          </ac:picMkLst>
        </pc:picChg>
        <pc:cxnChg chg="del">
          <ac:chgData name="Thao Hoang" userId="0e23db62feec2a5d" providerId="LiveId" clId="{0DB6CE43-0538-47A8-8B15-964AF83F7A0C}" dt="2021-03-22T20:02:45.913" v="823" actId="478"/>
          <ac:cxnSpMkLst>
            <pc:docMk/>
            <pc:sldMk cId="3419472097" sldId="263"/>
            <ac:cxnSpMk id="26" creationId="{6C95A761-2AAD-47EA-A58A-640FE2D019E7}"/>
          </ac:cxnSpMkLst>
        </pc:cxnChg>
      </pc:sldChg>
      <pc:sldChg chg="addSp delSp modSp add mod">
        <pc:chgData name="Thao Hoang" userId="0e23db62feec2a5d" providerId="LiveId" clId="{0DB6CE43-0538-47A8-8B15-964AF83F7A0C}" dt="2021-03-23T12:13:25.999" v="3130" actId="1076"/>
        <pc:sldMkLst>
          <pc:docMk/>
          <pc:sldMk cId="3967637754" sldId="264"/>
        </pc:sldMkLst>
        <pc:spChg chg="add mod">
          <ac:chgData name="Thao Hoang" userId="0e23db62feec2a5d" providerId="LiveId" clId="{0DB6CE43-0538-47A8-8B15-964AF83F7A0C}" dt="2021-03-22T20:43:37.593" v="1268"/>
          <ac:spMkLst>
            <pc:docMk/>
            <pc:sldMk cId="3967637754" sldId="264"/>
            <ac:spMk id="10" creationId="{EE0AD75B-B76B-4DCA-BFA2-A37AD8C9AE38}"/>
          </ac:spMkLst>
        </pc:spChg>
        <pc:spChg chg="add mod">
          <ac:chgData name="Thao Hoang" userId="0e23db62feec2a5d" providerId="LiveId" clId="{0DB6CE43-0538-47A8-8B15-964AF83F7A0C}" dt="2021-03-23T12:13:25.999" v="3130" actId="1076"/>
          <ac:spMkLst>
            <pc:docMk/>
            <pc:sldMk cId="3967637754" sldId="264"/>
            <ac:spMk id="11" creationId="{E24E07A0-1B45-46FE-BB47-4540960B31FF}"/>
          </ac:spMkLst>
        </pc:spChg>
        <pc:grpChg chg="del">
          <ac:chgData name="Thao Hoang" userId="0e23db62feec2a5d" providerId="LiveId" clId="{0DB6CE43-0538-47A8-8B15-964AF83F7A0C}" dt="2021-03-22T20:41:47.284" v="1234" actId="478"/>
          <ac:grpSpMkLst>
            <pc:docMk/>
            <pc:sldMk cId="3967637754" sldId="264"/>
            <ac:grpSpMk id="6" creationId="{11FDE2ED-6C42-4FDC-8C39-AF6214EDFB0C}"/>
          </ac:grpSpMkLst>
        </pc:grpChg>
        <pc:picChg chg="add mod">
          <ac:chgData name="Thao Hoang" userId="0e23db62feec2a5d" providerId="LiveId" clId="{0DB6CE43-0538-47A8-8B15-964AF83F7A0C}" dt="2021-03-22T20:41:57.832" v="1238" actId="14100"/>
          <ac:picMkLst>
            <pc:docMk/>
            <pc:sldMk cId="3967637754" sldId="264"/>
            <ac:picMk id="7" creationId="{B8FBC02D-F7EB-427A-BAC2-AB4593235E15}"/>
          </ac:picMkLst>
        </pc:picChg>
      </pc:sldChg>
      <pc:sldChg chg="addSp delSp modSp add mod">
        <pc:chgData name="Thao Hoang" userId="0e23db62feec2a5d" providerId="LiveId" clId="{0DB6CE43-0538-47A8-8B15-964AF83F7A0C}" dt="2021-03-22T20:44:51.419" v="1287" actId="1076"/>
        <pc:sldMkLst>
          <pc:docMk/>
          <pc:sldMk cId="4108103839" sldId="265"/>
        </pc:sldMkLst>
        <pc:spChg chg="mod">
          <ac:chgData name="Thao Hoang" userId="0e23db62feec2a5d" providerId="LiveId" clId="{0DB6CE43-0538-47A8-8B15-964AF83F7A0C}" dt="2021-03-22T20:44:51.419" v="1287" actId="1076"/>
          <ac:spMkLst>
            <pc:docMk/>
            <pc:sldMk cId="4108103839" sldId="265"/>
            <ac:spMk id="10" creationId="{EE0AD75B-B76B-4DCA-BFA2-A37AD8C9AE38}"/>
          </ac:spMkLst>
        </pc:spChg>
        <pc:picChg chg="add mod ord">
          <ac:chgData name="Thao Hoang" userId="0e23db62feec2a5d" providerId="LiveId" clId="{0DB6CE43-0538-47A8-8B15-964AF83F7A0C}" dt="2021-03-22T20:44:37.003" v="1277" actId="167"/>
          <ac:picMkLst>
            <pc:docMk/>
            <pc:sldMk cId="4108103839" sldId="265"/>
            <ac:picMk id="4" creationId="{DCCD90C2-B19D-41EC-AB25-6141B807DC57}"/>
          </ac:picMkLst>
        </pc:picChg>
        <pc:picChg chg="del">
          <ac:chgData name="Thao Hoang" userId="0e23db62feec2a5d" providerId="LiveId" clId="{0DB6CE43-0538-47A8-8B15-964AF83F7A0C}" dt="2021-03-22T20:44:16.732" v="1270" actId="478"/>
          <ac:picMkLst>
            <pc:docMk/>
            <pc:sldMk cId="4108103839" sldId="265"/>
            <ac:picMk id="7" creationId="{B8FBC02D-F7EB-427A-BAC2-AB4593235E15}"/>
          </ac:picMkLst>
        </pc:picChg>
      </pc:sldChg>
      <pc:sldChg chg="modSp add mod">
        <pc:chgData name="Thao Hoang" userId="0e23db62feec2a5d" providerId="LiveId" clId="{0DB6CE43-0538-47A8-8B15-964AF83F7A0C}" dt="2021-03-22T20:54:34.997" v="1957" actId="20577"/>
        <pc:sldMkLst>
          <pc:docMk/>
          <pc:sldMk cId="2986291365" sldId="266"/>
        </pc:sldMkLst>
        <pc:spChg chg="mod">
          <ac:chgData name="Thao Hoang" userId="0e23db62feec2a5d" providerId="LiveId" clId="{0DB6CE43-0538-47A8-8B15-964AF83F7A0C}" dt="2021-03-22T20:54:34.997" v="1957" actId="20577"/>
          <ac:spMkLst>
            <pc:docMk/>
            <pc:sldMk cId="2986291365" sldId="266"/>
            <ac:spMk id="2" creationId="{3B1F2363-E781-4330-A2F3-F15BFAC60B31}"/>
          </ac:spMkLst>
        </pc:spChg>
      </pc:sldChg>
      <pc:sldChg chg="addSp modSp add mod">
        <pc:chgData name="Thao Hoang" userId="0e23db62feec2a5d" providerId="LiveId" clId="{0DB6CE43-0538-47A8-8B15-964AF83F7A0C}" dt="2021-03-22T20:57:36.124" v="2102" actId="12"/>
        <pc:sldMkLst>
          <pc:docMk/>
          <pc:sldMk cId="2877385648" sldId="267"/>
        </pc:sldMkLst>
        <pc:spChg chg="mod">
          <ac:chgData name="Thao Hoang" userId="0e23db62feec2a5d" providerId="LiveId" clId="{0DB6CE43-0538-47A8-8B15-964AF83F7A0C}" dt="2021-03-22T20:55:03.516" v="1987" actId="20577"/>
          <ac:spMkLst>
            <pc:docMk/>
            <pc:sldMk cId="2877385648" sldId="267"/>
            <ac:spMk id="2" creationId="{3B1F2363-E781-4330-A2F3-F15BFAC60B31}"/>
          </ac:spMkLst>
        </pc:spChg>
        <pc:spChg chg="add mod">
          <ac:chgData name="Thao Hoang" userId="0e23db62feec2a5d" providerId="LiveId" clId="{0DB6CE43-0538-47A8-8B15-964AF83F7A0C}" dt="2021-03-22T20:57:36.124" v="2102" actId="12"/>
          <ac:spMkLst>
            <pc:docMk/>
            <pc:sldMk cId="2877385648" sldId="267"/>
            <ac:spMk id="3" creationId="{55F2EA8C-FBB3-402E-8E85-E9FDD416AC09}"/>
          </ac:spMkLst>
        </pc:spChg>
      </pc:sldChg>
      <pc:sldChg chg="addSp delSp add del setBg delDesignElem">
        <pc:chgData name="Thao Hoang" userId="0e23db62feec2a5d" providerId="LiveId" clId="{0DB6CE43-0538-47A8-8B15-964AF83F7A0C}" dt="2021-03-22T20:57:45.367" v="2105"/>
        <pc:sldMkLst>
          <pc:docMk/>
          <pc:sldMk cId="1538010622" sldId="268"/>
        </pc:sldMkLst>
        <pc:spChg chg="add del">
          <ac:chgData name="Thao Hoang" userId="0e23db62feec2a5d" providerId="LiveId" clId="{0DB6CE43-0538-47A8-8B15-964AF83F7A0C}" dt="2021-03-22T20:57:45.367" v="2105"/>
          <ac:spMkLst>
            <pc:docMk/>
            <pc:sldMk cId="1538010622" sldId="268"/>
            <ac:spMk id="13" creationId="{E4505C23-674B-4195-81D6-0C127FEAE3F8}"/>
          </ac:spMkLst>
        </pc:spChg>
        <pc:spChg chg="add del">
          <ac:chgData name="Thao Hoang" userId="0e23db62feec2a5d" providerId="LiveId" clId="{0DB6CE43-0538-47A8-8B15-964AF83F7A0C}" dt="2021-03-22T20:57:45.367" v="2105"/>
          <ac:spMkLst>
            <pc:docMk/>
            <pc:sldMk cId="1538010622" sldId="268"/>
            <ac:spMk id="15" creationId="{65C9B8F0-FF66-4C15-BD05-E86B87331846}"/>
          </ac:spMkLst>
        </pc:spChg>
      </pc:sldChg>
      <pc:sldChg chg="addSp delSp modSp add mod ord">
        <pc:chgData name="Thao Hoang" userId="0e23db62feec2a5d" providerId="LiveId" clId="{0DB6CE43-0538-47A8-8B15-964AF83F7A0C}" dt="2021-03-23T12:14:57.986" v="3146" actId="20577"/>
        <pc:sldMkLst>
          <pc:docMk/>
          <pc:sldMk cId="3888917131" sldId="268"/>
        </pc:sldMkLst>
        <pc:spChg chg="mod">
          <ac:chgData name="Thao Hoang" userId="0e23db62feec2a5d" providerId="LiveId" clId="{0DB6CE43-0538-47A8-8B15-964AF83F7A0C}" dt="2021-03-22T20:58:00.579" v="2133" actId="20577"/>
          <ac:spMkLst>
            <pc:docMk/>
            <pc:sldMk cId="3888917131" sldId="268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2T21:31:35.656" v="2441" actId="164"/>
          <ac:spMkLst>
            <pc:docMk/>
            <pc:sldMk cId="3888917131" sldId="268"/>
            <ac:spMk id="8" creationId="{6EB52767-63E2-4679-A188-717ABC5063EE}"/>
          </ac:spMkLst>
        </pc:spChg>
        <pc:spChg chg="add del mod">
          <ac:chgData name="Thao Hoang" userId="0e23db62feec2a5d" providerId="LiveId" clId="{0DB6CE43-0538-47A8-8B15-964AF83F7A0C}" dt="2021-03-22T21:06:57.272" v="2330" actId="478"/>
          <ac:spMkLst>
            <pc:docMk/>
            <pc:sldMk cId="3888917131" sldId="268"/>
            <ac:spMk id="9" creationId="{639D2020-23F0-465B-8376-2BE5740A384A}"/>
          </ac:spMkLst>
        </pc:spChg>
        <pc:spChg chg="del mod">
          <ac:chgData name="Thao Hoang" userId="0e23db62feec2a5d" providerId="LiveId" clId="{0DB6CE43-0538-47A8-8B15-964AF83F7A0C}" dt="2021-03-22T20:58:03.746" v="2136" actId="478"/>
          <ac:spMkLst>
            <pc:docMk/>
            <pc:sldMk cId="3888917131" sldId="268"/>
            <ac:spMk id="10" creationId="{EE0AD75B-B76B-4DCA-BFA2-A37AD8C9AE38}"/>
          </ac:spMkLst>
        </pc:spChg>
        <pc:spChg chg="add mod">
          <ac:chgData name="Thao Hoang" userId="0e23db62feec2a5d" providerId="LiveId" clId="{0DB6CE43-0538-47A8-8B15-964AF83F7A0C}" dt="2021-03-22T21:31:35.656" v="2441" actId="164"/>
          <ac:spMkLst>
            <pc:docMk/>
            <pc:sldMk cId="3888917131" sldId="268"/>
            <ac:spMk id="12" creationId="{1F77AD13-EC65-409A-AEFB-1B36D8384C6B}"/>
          </ac:spMkLst>
        </pc:spChg>
        <pc:spChg chg="add del mod">
          <ac:chgData name="Thao Hoang" userId="0e23db62feec2a5d" providerId="LiveId" clId="{0DB6CE43-0538-47A8-8B15-964AF83F7A0C}" dt="2021-03-23T12:14:48.533" v="3143" actId="478"/>
          <ac:spMkLst>
            <pc:docMk/>
            <pc:sldMk cId="3888917131" sldId="268"/>
            <ac:spMk id="14" creationId="{31A83AE9-3BCD-457C-9005-5B88F169E85C}"/>
          </ac:spMkLst>
        </pc:spChg>
        <pc:spChg chg="add mod">
          <ac:chgData name="Thao Hoang" userId="0e23db62feec2a5d" providerId="LiveId" clId="{0DB6CE43-0538-47A8-8B15-964AF83F7A0C}" dt="2021-03-22T21:32:13.879" v="2450" actId="14100"/>
          <ac:spMkLst>
            <pc:docMk/>
            <pc:sldMk cId="3888917131" sldId="268"/>
            <ac:spMk id="16" creationId="{7D88A429-9E3C-43B1-A4A0-B59FA24EF621}"/>
          </ac:spMkLst>
        </pc:spChg>
        <pc:spChg chg="add mod">
          <ac:chgData name="Thao Hoang" userId="0e23db62feec2a5d" providerId="LiveId" clId="{0DB6CE43-0538-47A8-8B15-964AF83F7A0C}" dt="2021-03-22T21:31:35.656" v="2441" actId="164"/>
          <ac:spMkLst>
            <pc:docMk/>
            <pc:sldMk cId="3888917131" sldId="268"/>
            <ac:spMk id="17" creationId="{150062D6-0505-4326-BEDD-E9793AE4D992}"/>
          </ac:spMkLst>
        </pc:spChg>
        <pc:spChg chg="add mod">
          <ac:chgData name="Thao Hoang" userId="0e23db62feec2a5d" providerId="LiveId" clId="{0DB6CE43-0538-47A8-8B15-964AF83F7A0C}" dt="2021-03-23T12:14:57.986" v="3146" actId="20577"/>
          <ac:spMkLst>
            <pc:docMk/>
            <pc:sldMk cId="3888917131" sldId="268"/>
            <ac:spMk id="18" creationId="{8EF573FC-12A4-459D-A62A-8B6079979A6E}"/>
          </ac:spMkLst>
        </pc:spChg>
        <pc:spChg chg="add mod">
          <ac:chgData name="Thao Hoang" userId="0e23db62feec2a5d" providerId="LiveId" clId="{0DB6CE43-0538-47A8-8B15-964AF83F7A0C}" dt="2021-03-22T21:32:39.961" v="2458" actId="14100"/>
          <ac:spMkLst>
            <pc:docMk/>
            <pc:sldMk cId="3888917131" sldId="268"/>
            <ac:spMk id="19" creationId="{F4DA7CF9-B07D-4979-B7A8-09CA6285EBC3}"/>
          </ac:spMkLst>
        </pc:spChg>
        <pc:spChg chg="add del mod">
          <ac:chgData name="Thao Hoang" userId="0e23db62feec2a5d" providerId="LiveId" clId="{0DB6CE43-0538-47A8-8B15-964AF83F7A0C}" dt="2021-03-22T23:02:11.171" v="2514" actId="478"/>
          <ac:spMkLst>
            <pc:docMk/>
            <pc:sldMk cId="3888917131" sldId="268"/>
            <ac:spMk id="33" creationId="{70C7E02E-0EB2-4269-84D9-3C1FB538260D}"/>
          </ac:spMkLst>
        </pc:spChg>
        <pc:spChg chg="add mod">
          <ac:chgData name="Thao Hoang" userId="0e23db62feec2a5d" providerId="LiveId" clId="{0DB6CE43-0538-47A8-8B15-964AF83F7A0C}" dt="2021-03-22T21:32:31.107" v="2456" actId="14100"/>
          <ac:spMkLst>
            <pc:docMk/>
            <pc:sldMk cId="3888917131" sldId="268"/>
            <ac:spMk id="34" creationId="{E12E4D76-241E-4D9F-BDE3-049C6B0B76AC}"/>
          </ac:spMkLst>
        </pc:spChg>
        <pc:spChg chg="add mod">
          <ac:chgData name="Thao Hoang" userId="0e23db62feec2a5d" providerId="LiveId" clId="{0DB6CE43-0538-47A8-8B15-964AF83F7A0C}" dt="2021-03-22T21:32:29.184" v="2455" actId="14100"/>
          <ac:spMkLst>
            <pc:docMk/>
            <pc:sldMk cId="3888917131" sldId="268"/>
            <ac:spMk id="36" creationId="{66C69D7E-5EA8-4B69-9529-98EBA87F4534}"/>
          </ac:spMkLst>
        </pc:spChg>
        <pc:spChg chg="add mod">
          <ac:chgData name="Thao Hoang" userId="0e23db62feec2a5d" providerId="LiveId" clId="{0DB6CE43-0538-47A8-8B15-964AF83F7A0C}" dt="2021-03-23T12:14:39.286" v="3142" actId="20577"/>
          <ac:spMkLst>
            <pc:docMk/>
            <pc:sldMk cId="3888917131" sldId="268"/>
            <ac:spMk id="41" creationId="{2BF33BC7-9341-4FE2-9954-D4F33CB71CEA}"/>
          </ac:spMkLst>
        </pc:spChg>
        <pc:spChg chg="add del mod">
          <ac:chgData name="Thao Hoang" userId="0e23db62feec2a5d" providerId="LiveId" clId="{0DB6CE43-0538-47A8-8B15-964AF83F7A0C}" dt="2021-03-22T23:02:12.950" v="2515" actId="478"/>
          <ac:spMkLst>
            <pc:docMk/>
            <pc:sldMk cId="3888917131" sldId="268"/>
            <ac:spMk id="45" creationId="{772E5334-1D46-41AE-9E0C-35EFC703A109}"/>
          </ac:spMkLst>
        </pc:spChg>
        <pc:spChg chg="add mod">
          <ac:chgData name="Thao Hoang" userId="0e23db62feec2a5d" providerId="LiveId" clId="{0DB6CE43-0538-47A8-8B15-964AF83F7A0C}" dt="2021-03-23T12:14:12.986" v="3132" actId="14100"/>
          <ac:spMkLst>
            <pc:docMk/>
            <pc:sldMk cId="3888917131" sldId="268"/>
            <ac:spMk id="46" creationId="{9EA46A85-E025-4651-9EC5-EB4FA0BB8340}"/>
          </ac:spMkLst>
        </pc:spChg>
        <pc:spChg chg="add mod">
          <ac:chgData name="Thao Hoang" userId="0e23db62feec2a5d" providerId="LiveId" clId="{0DB6CE43-0538-47A8-8B15-964AF83F7A0C}" dt="2021-03-23T12:14:16.809" v="3134" actId="1076"/>
          <ac:spMkLst>
            <pc:docMk/>
            <pc:sldMk cId="3888917131" sldId="268"/>
            <ac:spMk id="60" creationId="{15F2DE43-5098-436A-9305-4EA1509EE95A}"/>
          </ac:spMkLst>
        </pc:spChg>
        <pc:spChg chg="add mod">
          <ac:chgData name="Thao Hoang" userId="0e23db62feec2a5d" providerId="LiveId" clId="{0DB6CE43-0538-47A8-8B15-964AF83F7A0C}" dt="2021-03-23T12:14:27.013" v="3139" actId="14100"/>
          <ac:spMkLst>
            <pc:docMk/>
            <pc:sldMk cId="3888917131" sldId="268"/>
            <ac:spMk id="61" creationId="{FCC3FA69-B06F-4561-BB09-89C14EF7211B}"/>
          </ac:spMkLst>
        </pc:spChg>
        <pc:grpChg chg="add mod">
          <ac:chgData name="Thao Hoang" userId="0e23db62feec2a5d" providerId="LiveId" clId="{0DB6CE43-0538-47A8-8B15-964AF83F7A0C}" dt="2021-03-23T12:14:22.029" v="3137" actId="1076"/>
          <ac:grpSpMkLst>
            <pc:docMk/>
            <pc:sldMk cId="3888917131" sldId="268"/>
            <ac:grpSpMk id="32" creationId="{5C904505-2964-44B9-BF34-54EDBC475B76}"/>
          </ac:grpSpMkLst>
        </pc:grpChg>
        <pc:picChg chg="del">
          <ac:chgData name="Thao Hoang" userId="0e23db62feec2a5d" providerId="LiveId" clId="{0DB6CE43-0538-47A8-8B15-964AF83F7A0C}" dt="2021-03-22T20:58:02.177" v="2134" actId="478"/>
          <ac:picMkLst>
            <pc:docMk/>
            <pc:sldMk cId="3888917131" sldId="268"/>
            <ac:picMk id="4" creationId="{DCCD90C2-B19D-41EC-AB25-6141B807DC57}"/>
          </ac:picMkLst>
        </pc:picChg>
        <pc:picChg chg="add del mod">
          <ac:chgData name="Thao Hoang" userId="0e23db62feec2a5d" providerId="LiveId" clId="{0DB6CE43-0538-47A8-8B15-964AF83F7A0C}" dt="2021-03-22T21:06:58.303" v="2331" actId="478"/>
          <ac:picMkLst>
            <pc:docMk/>
            <pc:sldMk cId="3888917131" sldId="268"/>
            <ac:picMk id="5" creationId="{B4D4F37E-CAC6-4659-8023-8DAAFDF75CD9}"/>
          </ac:picMkLst>
        </pc:picChg>
        <pc:picChg chg="add del mod">
          <ac:chgData name="Thao Hoang" userId="0e23db62feec2a5d" providerId="LiveId" clId="{0DB6CE43-0538-47A8-8B15-964AF83F7A0C}" dt="2021-03-22T21:29:46.370" v="2415" actId="478"/>
          <ac:picMkLst>
            <pc:docMk/>
            <pc:sldMk cId="3888917131" sldId="268"/>
            <ac:picMk id="7" creationId="{131BF389-7BF2-4E0E-BAC5-821EDC4AF796}"/>
          </ac:picMkLst>
        </pc:picChg>
        <pc:picChg chg="add mod ord">
          <ac:chgData name="Thao Hoang" userId="0e23db62feec2a5d" providerId="LiveId" clId="{0DB6CE43-0538-47A8-8B15-964AF83F7A0C}" dt="2021-03-22T21:31:35.656" v="2441" actId="164"/>
          <ac:picMkLst>
            <pc:docMk/>
            <pc:sldMk cId="3888917131" sldId="268"/>
            <ac:picMk id="20" creationId="{9E4BDB0C-588C-4575-8ABB-8215A1FCD6E3}"/>
          </ac:picMkLst>
        </pc:picChg>
        <pc:cxnChg chg="add del mod">
          <ac:chgData name="Thao Hoang" userId="0e23db62feec2a5d" providerId="LiveId" clId="{0DB6CE43-0538-47A8-8B15-964AF83F7A0C}" dt="2021-03-23T12:14:52.398" v="3144" actId="478"/>
          <ac:cxnSpMkLst>
            <pc:docMk/>
            <pc:sldMk cId="3888917131" sldId="268"/>
            <ac:cxnSpMk id="22" creationId="{1784A646-DCAB-44D1-8FA7-E0A7E4D5AAFA}"/>
          </ac:cxnSpMkLst>
        </pc:cxnChg>
        <pc:cxnChg chg="add mod">
          <ac:chgData name="Thao Hoang" userId="0e23db62feec2a5d" providerId="LiveId" clId="{0DB6CE43-0538-47A8-8B15-964AF83F7A0C}" dt="2021-03-22T21:32:39.961" v="2458" actId="14100"/>
          <ac:cxnSpMkLst>
            <pc:docMk/>
            <pc:sldMk cId="3888917131" sldId="268"/>
            <ac:cxnSpMk id="23" creationId="{BE72CC57-7A94-4C35-85D2-2080AAA300D9}"/>
          </ac:cxnSpMkLst>
        </pc:cxnChg>
        <pc:cxnChg chg="add mod">
          <ac:chgData name="Thao Hoang" userId="0e23db62feec2a5d" providerId="LiveId" clId="{0DB6CE43-0538-47A8-8B15-964AF83F7A0C}" dt="2021-03-22T21:31:35.656" v="2441" actId="164"/>
          <ac:cxnSpMkLst>
            <pc:docMk/>
            <pc:sldMk cId="3888917131" sldId="268"/>
            <ac:cxnSpMk id="26" creationId="{11445BB4-3E9B-40BC-AD50-C30B93A12C45}"/>
          </ac:cxnSpMkLst>
        </pc:cxnChg>
        <pc:cxnChg chg="add mod">
          <ac:chgData name="Thao Hoang" userId="0e23db62feec2a5d" providerId="LiveId" clId="{0DB6CE43-0538-47A8-8B15-964AF83F7A0C}" dt="2021-03-22T21:32:13.879" v="2450" actId="14100"/>
          <ac:cxnSpMkLst>
            <pc:docMk/>
            <pc:sldMk cId="3888917131" sldId="268"/>
            <ac:cxnSpMk id="29" creationId="{5E647C1A-C6CB-4DFC-8923-7ECD69B91F8B}"/>
          </ac:cxnSpMkLst>
        </pc:cxnChg>
        <pc:cxnChg chg="add del mod">
          <ac:chgData name="Thao Hoang" userId="0e23db62feec2a5d" providerId="LiveId" clId="{0DB6CE43-0538-47A8-8B15-964AF83F7A0C}" dt="2021-03-22T21:33:05.783" v="2467" actId="478"/>
          <ac:cxnSpMkLst>
            <pc:docMk/>
            <pc:sldMk cId="3888917131" sldId="268"/>
            <ac:cxnSpMk id="38" creationId="{D9FF45C8-1662-4FAD-883A-6A8F1609D770}"/>
          </ac:cxnSpMkLst>
        </pc:cxnChg>
        <pc:cxnChg chg="add mod">
          <ac:chgData name="Thao Hoang" userId="0e23db62feec2a5d" providerId="LiveId" clId="{0DB6CE43-0538-47A8-8B15-964AF83F7A0C}" dt="2021-03-23T12:14:22.029" v="3137" actId="1076"/>
          <ac:cxnSpMkLst>
            <pc:docMk/>
            <pc:sldMk cId="3888917131" sldId="268"/>
            <ac:cxnSpMk id="42" creationId="{01650E09-B65F-4D1C-B1A8-CE0B8316F863}"/>
          </ac:cxnSpMkLst>
        </pc:cxnChg>
        <pc:cxnChg chg="add mod">
          <ac:chgData name="Thao Hoang" userId="0e23db62feec2a5d" providerId="LiveId" clId="{0DB6CE43-0538-47A8-8B15-964AF83F7A0C}" dt="2021-03-22T21:35:24.914" v="2503" actId="208"/>
          <ac:cxnSpMkLst>
            <pc:docMk/>
            <pc:sldMk cId="3888917131" sldId="268"/>
            <ac:cxnSpMk id="47" creationId="{95BA9E86-B6C1-463B-BE1D-3651FCDEFD28}"/>
          </ac:cxnSpMkLst>
        </pc:cxnChg>
        <pc:cxnChg chg="add mod">
          <ac:chgData name="Thao Hoang" userId="0e23db62feec2a5d" providerId="LiveId" clId="{0DB6CE43-0538-47A8-8B15-964AF83F7A0C}" dt="2021-03-22T21:35:29.657" v="2506" actId="14100"/>
          <ac:cxnSpMkLst>
            <pc:docMk/>
            <pc:sldMk cId="3888917131" sldId="268"/>
            <ac:cxnSpMk id="50" creationId="{D757B2FA-7AF8-4C4B-9534-70B95309CE16}"/>
          </ac:cxnSpMkLst>
        </pc:cxnChg>
        <pc:cxnChg chg="add mod">
          <ac:chgData name="Thao Hoang" userId="0e23db62feec2a5d" providerId="LiveId" clId="{0DB6CE43-0538-47A8-8B15-964AF83F7A0C}" dt="2021-03-22T21:35:34.743" v="2509" actId="14100"/>
          <ac:cxnSpMkLst>
            <pc:docMk/>
            <pc:sldMk cId="3888917131" sldId="268"/>
            <ac:cxnSpMk id="53" creationId="{6CB46EB4-2CEE-4955-9E20-49128B115D04}"/>
          </ac:cxnSpMkLst>
        </pc:cxnChg>
        <pc:cxnChg chg="add mod">
          <ac:chgData name="Thao Hoang" userId="0e23db62feec2a5d" providerId="LiveId" clId="{0DB6CE43-0538-47A8-8B15-964AF83F7A0C}" dt="2021-03-22T21:35:44.361" v="2513" actId="14100"/>
          <ac:cxnSpMkLst>
            <pc:docMk/>
            <pc:sldMk cId="3888917131" sldId="268"/>
            <ac:cxnSpMk id="56" creationId="{7163AC44-93DA-4B23-B367-4CD7A7DFDC5D}"/>
          </ac:cxnSpMkLst>
        </pc:cxnChg>
      </pc:sldChg>
      <pc:sldChg chg="addSp delSp modSp add mod">
        <pc:chgData name="Thao Hoang" userId="0e23db62feec2a5d" providerId="LiveId" clId="{0DB6CE43-0538-47A8-8B15-964AF83F7A0C}" dt="2021-03-23T12:20:39.875" v="3485" actId="14100"/>
        <pc:sldMkLst>
          <pc:docMk/>
          <pc:sldMk cId="1658489386" sldId="269"/>
        </pc:sldMkLst>
        <pc:spChg chg="mod">
          <ac:chgData name="Thao Hoang" userId="0e23db62feec2a5d" providerId="LiveId" clId="{0DB6CE43-0538-47A8-8B15-964AF83F7A0C}" dt="2021-03-23T11:49:58.881" v="2628" actId="20577"/>
          <ac:spMkLst>
            <pc:docMk/>
            <pc:sldMk cId="1658489386" sldId="269"/>
            <ac:spMk id="2" creationId="{A73A5D8E-3007-4378-92E3-B7AC02C4DC95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8" creationId="{6EB52767-63E2-4679-A188-717ABC5063EE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2" creationId="{1F77AD13-EC65-409A-AEFB-1B36D8384C6B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4" creationId="{31A83AE9-3BCD-457C-9005-5B88F169E85C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6" creationId="{7D88A429-9E3C-43B1-A4A0-B59FA24EF621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7" creationId="{150062D6-0505-4326-BEDD-E9793AE4D992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8" creationId="{8EF573FC-12A4-459D-A62A-8B6079979A6E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9" creationId="{F4DA7CF9-B07D-4979-B7A8-09CA6285EBC3}"/>
          </ac:spMkLst>
        </pc:spChg>
        <pc:spChg chg="add mod">
          <ac:chgData name="Thao Hoang" userId="0e23db62feec2a5d" providerId="LiveId" clId="{0DB6CE43-0538-47A8-8B15-964AF83F7A0C}" dt="2021-03-23T12:16:22.086" v="3343" actId="164"/>
          <ac:spMkLst>
            <pc:docMk/>
            <pc:sldMk cId="1658489386" sldId="269"/>
            <ac:spMk id="21" creationId="{187DE269-A50B-4E5F-B536-418B718D099B}"/>
          </ac:spMkLst>
        </pc:spChg>
        <pc:spChg chg="add mod">
          <ac:chgData name="Thao Hoang" userId="0e23db62feec2a5d" providerId="LiveId" clId="{0DB6CE43-0538-47A8-8B15-964AF83F7A0C}" dt="2021-03-23T12:20:16.242" v="3444" actId="164"/>
          <ac:spMkLst>
            <pc:docMk/>
            <pc:sldMk cId="1658489386" sldId="269"/>
            <ac:spMk id="25" creationId="{659FEDB5-8AD7-41A0-A8C6-B727526D7B48}"/>
          </ac:spMkLst>
        </pc:spChg>
        <pc:spChg chg="del">
          <ac:chgData name="Thao Hoang" userId="0e23db62feec2a5d" providerId="LiveId" clId="{0DB6CE43-0538-47A8-8B15-964AF83F7A0C}" dt="2021-03-23T11:50:16.379" v="2635" actId="478"/>
          <ac:spMkLst>
            <pc:docMk/>
            <pc:sldMk cId="1658489386" sldId="269"/>
            <ac:spMk id="34" creationId="{E12E4D76-241E-4D9F-BDE3-049C6B0B76AC}"/>
          </ac:spMkLst>
        </pc:spChg>
        <pc:spChg chg="del">
          <ac:chgData name="Thao Hoang" userId="0e23db62feec2a5d" providerId="LiveId" clId="{0DB6CE43-0538-47A8-8B15-964AF83F7A0C}" dt="2021-03-23T11:50:16.379" v="2635" actId="478"/>
          <ac:spMkLst>
            <pc:docMk/>
            <pc:sldMk cId="1658489386" sldId="269"/>
            <ac:spMk id="36" creationId="{66C69D7E-5EA8-4B69-9529-98EBA87F4534}"/>
          </ac:spMkLst>
        </pc:spChg>
        <pc:spChg chg="del">
          <ac:chgData name="Thao Hoang" userId="0e23db62feec2a5d" providerId="LiveId" clId="{0DB6CE43-0538-47A8-8B15-964AF83F7A0C}" dt="2021-03-23T11:50:10.405" v="2633" actId="478"/>
          <ac:spMkLst>
            <pc:docMk/>
            <pc:sldMk cId="1658489386" sldId="269"/>
            <ac:spMk id="41" creationId="{2BF33BC7-9341-4FE2-9954-D4F33CB71CEA}"/>
          </ac:spMkLst>
        </pc:spChg>
        <pc:spChg chg="add mod">
          <ac:chgData name="Thao Hoang" userId="0e23db62feec2a5d" providerId="LiveId" clId="{0DB6CE43-0538-47A8-8B15-964AF83F7A0C}" dt="2021-03-23T12:16:22.086" v="3343" actId="164"/>
          <ac:spMkLst>
            <pc:docMk/>
            <pc:sldMk cId="1658489386" sldId="269"/>
            <ac:spMk id="45" creationId="{172CC650-948D-4E0C-829B-64FF6306693B}"/>
          </ac:spMkLst>
        </pc:spChg>
        <pc:spChg chg="del">
          <ac:chgData name="Thao Hoang" userId="0e23db62feec2a5d" providerId="LiveId" clId="{0DB6CE43-0538-47A8-8B15-964AF83F7A0C}" dt="2021-03-23T11:50:16.379" v="2635" actId="478"/>
          <ac:spMkLst>
            <pc:docMk/>
            <pc:sldMk cId="1658489386" sldId="269"/>
            <ac:spMk id="46" creationId="{9EA46A85-E025-4651-9EC5-EB4FA0BB8340}"/>
          </ac:spMkLst>
        </pc:spChg>
        <pc:spChg chg="add mod">
          <ac:chgData name="Thao Hoang" userId="0e23db62feec2a5d" providerId="LiveId" clId="{0DB6CE43-0538-47A8-8B15-964AF83F7A0C}" dt="2021-03-23T12:16:22.086" v="3343" actId="164"/>
          <ac:spMkLst>
            <pc:docMk/>
            <pc:sldMk cId="1658489386" sldId="269"/>
            <ac:spMk id="48" creationId="{D587AB04-EF75-4C62-B096-4E48328A654E}"/>
          </ac:spMkLst>
        </pc:spChg>
        <pc:spChg chg="add mod">
          <ac:chgData name="Thao Hoang" userId="0e23db62feec2a5d" providerId="LiveId" clId="{0DB6CE43-0538-47A8-8B15-964AF83F7A0C}" dt="2021-03-23T12:16:22.086" v="3343" actId="164"/>
          <ac:spMkLst>
            <pc:docMk/>
            <pc:sldMk cId="1658489386" sldId="269"/>
            <ac:spMk id="49" creationId="{4385B10D-29DD-4E85-9F43-DF280949C29E}"/>
          </ac:spMkLst>
        </pc:spChg>
        <pc:spChg chg="add del mod">
          <ac:chgData name="Thao Hoang" userId="0e23db62feec2a5d" providerId="LiveId" clId="{0DB6CE43-0538-47A8-8B15-964AF83F7A0C}" dt="2021-03-23T12:15:08.531" v="3148"/>
          <ac:spMkLst>
            <pc:docMk/>
            <pc:sldMk cId="1658489386" sldId="269"/>
            <ac:spMk id="51" creationId="{23D9B133-B114-436E-9105-469200F3A12D}"/>
          </ac:spMkLst>
        </pc:spChg>
        <pc:spChg chg="add mod">
          <ac:chgData name="Thao Hoang" userId="0e23db62feec2a5d" providerId="LiveId" clId="{0DB6CE43-0538-47A8-8B15-964AF83F7A0C}" dt="2021-03-23T12:20:39.875" v="3485" actId="14100"/>
          <ac:spMkLst>
            <pc:docMk/>
            <pc:sldMk cId="1658489386" sldId="269"/>
            <ac:spMk id="52" creationId="{AAF7587F-4B9D-44A1-8437-4D4F8B819DB1}"/>
          </ac:spMkLst>
        </pc:spChg>
        <pc:spChg chg="add mod">
          <ac:chgData name="Thao Hoang" userId="0e23db62feec2a5d" providerId="LiveId" clId="{0DB6CE43-0538-47A8-8B15-964AF83F7A0C}" dt="2021-03-23T12:20:16.242" v="3444" actId="164"/>
          <ac:spMkLst>
            <pc:docMk/>
            <pc:sldMk cId="1658489386" sldId="269"/>
            <ac:spMk id="54" creationId="{2ECE620D-C578-49A6-A85F-E09B03A21E05}"/>
          </ac:spMkLst>
        </pc:spChg>
        <pc:spChg chg="add mod">
          <ac:chgData name="Thao Hoang" userId="0e23db62feec2a5d" providerId="LiveId" clId="{0DB6CE43-0538-47A8-8B15-964AF83F7A0C}" dt="2021-03-23T12:20:16.242" v="3444" actId="164"/>
          <ac:spMkLst>
            <pc:docMk/>
            <pc:sldMk cId="1658489386" sldId="269"/>
            <ac:spMk id="55" creationId="{D3A7DE45-3617-4D8D-8826-AC250F034B57}"/>
          </ac:spMkLst>
        </pc:spChg>
        <pc:spChg chg="add mod">
          <ac:chgData name="Thao Hoang" userId="0e23db62feec2a5d" providerId="LiveId" clId="{0DB6CE43-0538-47A8-8B15-964AF83F7A0C}" dt="2021-03-23T12:20:16.242" v="3444" actId="164"/>
          <ac:spMkLst>
            <pc:docMk/>
            <pc:sldMk cId="1658489386" sldId="269"/>
            <ac:spMk id="57" creationId="{445C8F51-AEB4-45B8-BFA0-E9A1C10E9EBA}"/>
          </ac:spMkLst>
        </pc:spChg>
        <pc:grpChg chg="add del mod">
          <ac:chgData name="Thao Hoang" userId="0e23db62feec2a5d" providerId="LiveId" clId="{0DB6CE43-0538-47A8-8B15-964AF83F7A0C}" dt="2021-03-23T11:55:50.435" v="2656" actId="478"/>
          <ac:grpSpMkLst>
            <pc:docMk/>
            <pc:sldMk cId="1658489386" sldId="269"/>
            <ac:grpSpMk id="11" creationId="{28B3878B-AC38-4773-BBE8-0D317A540B03}"/>
          </ac:grpSpMkLst>
        </pc:grpChg>
        <pc:grpChg chg="add mod">
          <ac:chgData name="Thao Hoang" userId="0e23db62feec2a5d" providerId="LiveId" clId="{0DB6CE43-0538-47A8-8B15-964AF83F7A0C}" dt="2021-03-23T12:20:16.242" v="3444" actId="164"/>
          <ac:grpSpMkLst>
            <pc:docMk/>
            <pc:sldMk cId="1658489386" sldId="269"/>
            <ac:grpSpMk id="24" creationId="{F84AC3A7-6932-4748-94E5-1B737E32A4A3}"/>
          </ac:grpSpMkLst>
        </pc:grpChg>
        <pc:grpChg chg="add mod">
          <ac:chgData name="Thao Hoang" userId="0e23db62feec2a5d" providerId="LiveId" clId="{0DB6CE43-0538-47A8-8B15-964AF83F7A0C}" dt="2021-03-23T12:20:19.661" v="3445" actId="1076"/>
          <ac:grpSpMkLst>
            <pc:docMk/>
            <pc:sldMk cId="1658489386" sldId="269"/>
            <ac:grpSpMk id="27" creationId="{130FDA12-549C-4B98-B395-4E351479A9AC}"/>
          </ac:grpSpMkLst>
        </pc:grpChg>
        <pc:grpChg chg="del">
          <ac:chgData name="Thao Hoang" userId="0e23db62feec2a5d" providerId="LiveId" clId="{0DB6CE43-0538-47A8-8B15-964AF83F7A0C}" dt="2021-03-23T11:50:26.867" v="2636" actId="165"/>
          <ac:grpSpMkLst>
            <pc:docMk/>
            <pc:sldMk cId="1658489386" sldId="269"/>
            <ac:grpSpMk id="32" creationId="{5C904505-2964-44B9-BF34-54EDBC475B76}"/>
          </ac:grpSpMkLst>
        </pc:grpChg>
        <pc:grpChg chg="add del mod">
          <ac:chgData name="Thao Hoang" userId="0e23db62feec2a5d" providerId="LiveId" clId="{0DB6CE43-0538-47A8-8B15-964AF83F7A0C}" dt="2021-03-23T11:55:48.867" v="2655" actId="478"/>
          <ac:grpSpMkLst>
            <pc:docMk/>
            <pc:sldMk cId="1658489386" sldId="269"/>
            <ac:grpSpMk id="37" creationId="{67A5915F-C503-4827-920D-CDAD304F13D3}"/>
          </ac:grpSpMkLst>
        </pc:grpChg>
        <pc:grpChg chg="add del mod">
          <ac:chgData name="Thao Hoang" userId="0e23db62feec2a5d" providerId="LiveId" clId="{0DB6CE43-0538-47A8-8B15-964AF83F7A0C}" dt="2021-03-23T11:55:47.859" v="2654" actId="478"/>
          <ac:grpSpMkLst>
            <pc:docMk/>
            <pc:sldMk cId="1658489386" sldId="269"/>
            <ac:grpSpMk id="40" creationId="{B83BE4D8-0501-4EF9-BDB2-A91AF02CCEBA}"/>
          </ac:grpSpMkLst>
        </pc:grpChg>
        <pc:picChg chg="mod topLvl">
          <ac:chgData name="Thao Hoang" userId="0e23db62feec2a5d" providerId="LiveId" clId="{0DB6CE43-0538-47A8-8B15-964AF83F7A0C}" dt="2021-03-23T12:16:22.086" v="3343" actId="164"/>
          <ac:picMkLst>
            <pc:docMk/>
            <pc:sldMk cId="1658489386" sldId="269"/>
            <ac:picMk id="20" creationId="{9E4BDB0C-588C-4575-8ABB-8215A1FCD6E3}"/>
          </ac:picMkLst>
        </pc:picChg>
        <pc:cxnChg chg="add mod">
          <ac:chgData name="Thao Hoang" userId="0e23db62feec2a5d" providerId="LiveId" clId="{0DB6CE43-0538-47A8-8B15-964AF83F7A0C}" dt="2021-03-23T11:51:16.765" v="2647" actId="164"/>
          <ac:cxnSpMkLst>
            <pc:docMk/>
            <pc:sldMk cId="1658489386" sldId="269"/>
            <ac:cxnSpMk id="4" creationId="{66101020-81EA-4CD7-B8E1-299D5665AEDB}"/>
          </ac:cxnSpMkLst>
        </pc:cxnChg>
        <pc:cxnChg chg="del mod topLvl">
          <ac:chgData name="Thao Hoang" userId="0e23db62feec2a5d" providerId="LiveId" clId="{0DB6CE43-0538-47A8-8B15-964AF83F7A0C}" dt="2021-03-23T11:50:29.786" v="2637" actId="478"/>
          <ac:cxnSpMkLst>
            <pc:docMk/>
            <pc:sldMk cId="1658489386" sldId="269"/>
            <ac:cxnSpMk id="22" creationId="{1784A646-DCAB-44D1-8FA7-E0A7E4D5AAFA}"/>
          </ac:cxnSpMkLst>
        </pc:cxnChg>
        <pc:cxnChg chg="del mod topLvl">
          <ac:chgData name="Thao Hoang" userId="0e23db62feec2a5d" providerId="LiveId" clId="{0DB6CE43-0538-47A8-8B15-964AF83F7A0C}" dt="2021-03-23T11:50:29.786" v="2637" actId="478"/>
          <ac:cxnSpMkLst>
            <pc:docMk/>
            <pc:sldMk cId="1658489386" sldId="269"/>
            <ac:cxnSpMk id="23" creationId="{BE72CC57-7A94-4C35-85D2-2080AAA300D9}"/>
          </ac:cxnSpMkLst>
        </pc:cxnChg>
        <pc:cxnChg chg="del mod topLvl">
          <ac:chgData name="Thao Hoang" userId="0e23db62feec2a5d" providerId="LiveId" clId="{0DB6CE43-0538-47A8-8B15-964AF83F7A0C}" dt="2021-03-23T11:50:29.786" v="2637" actId="478"/>
          <ac:cxnSpMkLst>
            <pc:docMk/>
            <pc:sldMk cId="1658489386" sldId="269"/>
            <ac:cxnSpMk id="26" creationId="{11445BB4-3E9B-40BC-AD50-C30B93A12C45}"/>
          </ac:cxnSpMkLst>
        </pc:cxnChg>
        <pc:cxnChg chg="del mod topLvl">
          <ac:chgData name="Thao Hoang" userId="0e23db62feec2a5d" providerId="LiveId" clId="{0DB6CE43-0538-47A8-8B15-964AF83F7A0C}" dt="2021-03-23T11:50:29.786" v="2637" actId="478"/>
          <ac:cxnSpMkLst>
            <pc:docMk/>
            <pc:sldMk cId="1658489386" sldId="269"/>
            <ac:cxnSpMk id="29" creationId="{5E647C1A-C6CB-4DFC-8923-7ECD69B91F8B}"/>
          </ac:cxnSpMkLst>
        </pc:cxnChg>
        <pc:cxnChg chg="add mod">
          <ac:chgData name="Thao Hoang" userId="0e23db62feec2a5d" providerId="LiveId" clId="{0DB6CE43-0538-47A8-8B15-964AF83F7A0C}" dt="2021-03-23T11:51:16.765" v="2647" actId="164"/>
          <ac:cxnSpMkLst>
            <pc:docMk/>
            <pc:sldMk cId="1658489386" sldId="269"/>
            <ac:cxnSpMk id="30" creationId="{5B29EE48-34E9-42EB-891F-C74870AAFA0E}"/>
          </ac:cxnSpMkLst>
        </pc:cxnChg>
        <pc:cxnChg chg="mod">
          <ac:chgData name="Thao Hoang" userId="0e23db62feec2a5d" providerId="LiveId" clId="{0DB6CE43-0538-47A8-8B15-964AF83F7A0C}" dt="2021-03-23T11:51:17.737" v="2648"/>
          <ac:cxnSpMkLst>
            <pc:docMk/>
            <pc:sldMk cId="1658489386" sldId="269"/>
            <ac:cxnSpMk id="38" creationId="{4F3E3B64-644B-43DD-AAB5-551ED321343A}"/>
          </ac:cxnSpMkLst>
        </pc:cxnChg>
        <pc:cxnChg chg="mod">
          <ac:chgData name="Thao Hoang" userId="0e23db62feec2a5d" providerId="LiveId" clId="{0DB6CE43-0538-47A8-8B15-964AF83F7A0C}" dt="2021-03-23T11:51:17.737" v="2648"/>
          <ac:cxnSpMkLst>
            <pc:docMk/>
            <pc:sldMk cId="1658489386" sldId="269"/>
            <ac:cxnSpMk id="39" creationId="{F61C55E0-F163-471C-A3A1-A6F3271C830C}"/>
          </ac:cxnSpMkLst>
        </pc:cxnChg>
        <pc:cxnChg chg="del mod">
          <ac:chgData name="Thao Hoang" userId="0e23db62feec2a5d" providerId="LiveId" clId="{0DB6CE43-0538-47A8-8B15-964AF83F7A0C}" dt="2021-03-23T11:50:13.515" v="2634" actId="478"/>
          <ac:cxnSpMkLst>
            <pc:docMk/>
            <pc:sldMk cId="1658489386" sldId="269"/>
            <ac:cxnSpMk id="42" creationId="{01650E09-B65F-4D1C-B1A8-CE0B8316F863}"/>
          </ac:cxnSpMkLst>
        </pc:cxnChg>
        <pc:cxnChg chg="mod">
          <ac:chgData name="Thao Hoang" userId="0e23db62feec2a5d" providerId="LiveId" clId="{0DB6CE43-0538-47A8-8B15-964AF83F7A0C}" dt="2021-03-23T11:52:05.134" v="2651"/>
          <ac:cxnSpMkLst>
            <pc:docMk/>
            <pc:sldMk cId="1658489386" sldId="269"/>
            <ac:cxnSpMk id="43" creationId="{60BFEEBB-0FB9-4FD2-9629-975C23AC291B}"/>
          </ac:cxnSpMkLst>
        </pc:cxnChg>
        <pc:cxnChg chg="mod">
          <ac:chgData name="Thao Hoang" userId="0e23db62feec2a5d" providerId="LiveId" clId="{0DB6CE43-0538-47A8-8B15-964AF83F7A0C}" dt="2021-03-23T11:52:05.134" v="2651"/>
          <ac:cxnSpMkLst>
            <pc:docMk/>
            <pc:sldMk cId="1658489386" sldId="269"/>
            <ac:cxnSpMk id="44" creationId="{0543173C-AED5-49ED-B30B-048BF204035A}"/>
          </ac:cxnSpMkLst>
        </pc:cxnChg>
        <pc:cxnChg chg="del mod">
          <ac:chgData name="Thao Hoang" userId="0e23db62feec2a5d" providerId="LiveId" clId="{0DB6CE43-0538-47A8-8B15-964AF83F7A0C}" dt="2021-03-23T11:50:08.454" v="2632" actId="478"/>
          <ac:cxnSpMkLst>
            <pc:docMk/>
            <pc:sldMk cId="1658489386" sldId="269"/>
            <ac:cxnSpMk id="47" creationId="{95BA9E86-B6C1-463B-BE1D-3651FCDEFD28}"/>
          </ac:cxnSpMkLst>
        </pc:cxnChg>
        <pc:cxnChg chg="del mod">
          <ac:chgData name="Thao Hoang" userId="0e23db62feec2a5d" providerId="LiveId" clId="{0DB6CE43-0538-47A8-8B15-964AF83F7A0C}" dt="2021-03-23T11:50:07.581" v="2631" actId="478"/>
          <ac:cxnSpMkLst>
            <pc:docMk/>
            <pc:sldMk cId="1658489386" sldId="269"/>
            <ac:cxnSpMk id="50" creationId="{D757B2FA-7AF8-4C4B-9534-70B95309CE16}"/>
          </ac:cxnSpMkLst>
        </pc:cxnChg>
        <pc:cxnChg chg="del mod">
          <ac:chgData name="Thao Hoang" userId="0e23db62feec2a5d" providerId="LiveId" clId="{0DB6CE43-0538-47A8-8B15-964AF83F7A0C}" dt="2021-03-23T11:50:06.825" v="2630" actId="478"/>
          <ac:cxnSpMkLst>
            <pc:docMk/>
            <pc:sldMk cId="1658489386" sldId="269"/>
            <ac:cxnSpMk id="53" creationId="{6CB46EB4-2CEE-4955-9E20-49128B115D04}"/>
          </ac:cxnSpMkLst>
        </pc:cxnChg>
        <pc:cxnChg chg="del mod">
          <ac:chgData name="Thao Hoang" userId="0e23db62feec2a5d" providerId="LiveId" clId="{0DB6CE43-0538-47A8-8B15-964AF83F7A0C}" dt="2021-03-23T11:50:06.099" v="2629" actId="478"/>
          <ac:cxnSpMkLst>
            <pc:docMk/>
            <pc:sldMk cId="1658489386" sldId="269"/>
            <ac:cxnSpMk id="56" creationId="{7163AC44-93DA-4B23-B367-4CD7A7DFDC5D}"/>
          </ac:cxnSpMkLst>
        </pc:cxnChg>
      </pc:sldChg>
      <pc:sldChg chg="addSp delSp modSp add del mod ord">
        <pc:chgData name="Thao Hoang" userId="0e23db62feec2a5d" providerId="LiveId" clId="{0DB6CE43-0538-47A8-8B15-964AF83F7A0C}" dt="2021-03-23T11:44:12.432" v="2584" actId="47"/>
        <pc:sldMkLst>
          <pc:docMk/>
          <pc:sldMk cId="3523275912" sldId="269"/>
        </pc:sldMkLst>
        <pc:spChg chg="add del mod">
          <ac:chgData name="Thao Hoang" userId="0e23db62feec2a5d" providerId="LiveId" clId="{0DB6CE43-0538-47A8-8B15-964AF83F7A0C}" dt="2021-03-23T11:44:09.636" v="2581" actId="478"/>
          <ac:spMkLst>
            <pc:docMk/>
            <pc:sldMk cId="3523275912" sldId="269"/>
            <ac:spMk id="28" creationId="{343480D2-9470-4AAF-87E5-23B8D56BFDCB}"/>
          </ac:spMkLst>
        </pc:spChg>
        <pc:spChg chg="del">
          <ac:chgData name="Thao Hoang" userId="0e23db62feec2a5d" providerId="LiveId" clId="{0DB6CE43-0538-47A8-8B15-964AF83F7A0C}" dt="2021-03-23T11:32:42.619" v="2535" actId="478"/>
          <ac:spMkLst>
            <pc:docMk/>
            <pc:sldMk cId="3523275912" sldId="269"/>
            <ac:spMk id="35" creationId="{241FD7BF-BD33-4AA1-A36F-A006C215D8C9}"/>
          </ac:spMkLst>
        </pc:spChg>
        <pc:spChg chg="del">
          <ac:chgData name="Thao Hoang" userId="0e23db62feec2a5d" providerId="LiveId" clId="{0DB6CE43-0538-47A8-8B15-964AF83F7A0C}" dt="2021-03-23T11:32:42.619" v="2535" actId="478"/>
          <ac:spMkLst>
            <pc:docMk/>
            <pc:sldMk cId="3523275912" sldId="269"/>
            <ac:spMk id="36" creationId="{A48ED0ED-A095-45DA-9B62-F23C59DB03ED}"/>
          </ac:spMkLst>
        </pc:spChg>
        <pc:spChg chg="del">
          <ac:chgData name="Thao Hoang" userId="0e23db62feec2a5d" providerId="LiveId" clId="{0DB6CE43-0538-47A8-8B15-964AF83F7A0C}" dt="2021-03-23T11:32:42.619" v="2535" actId="478"/>
          <ac:spMkLst>
            <pc:docMk/>
            <pc:sldMk cId="3523275912" sldId="269"/>
            <ac:spMk id="48" creationId="{B6CB3977-A970-4E69-BAA0-12ED7AEE5B41}"/>
          </ac:spMkLst>
        </pc:spChg>
        <pc:spChg chg="del">
          <ac:chgData name="Thao Hoang" userId="0e23db62feec2a5d" providerId="LiveId" clId="{0DB6CE43-0538-47A8-8B15-964AF83F7A0C}" dt="2021-03-23T11:32:42.619" v="2535" actId="478"/>
          <ac:spMkLst>
            <pc:docMk/>
            <pc:sldMk cId="3523275912" sldId="269"/>
            <ac:spMk id="49" creationId="{BC54F1E3-194B-499D-A4C8-CF4E5341662C}"/>
          </ac:spMkLst>
        </pc:spChg>
        <pc:spChg chg="del">
          <ac:chgData name="Thao Hoang" userId="0e23db62feec2a5d" providerId="LiveId" clId="{0DB6CE43-0538-47A8-8B15-964AF83F7A0C}" dt="2021-03-23T11:32:42.619" v="2535" actId="478"/>
          <ac:spMkLst>
            <pc:docMk/>
            <pc:sldMk cId="3523275912" sldId="269"/>
            <ac:spMk id="50" creationId="{6C376337-87C0-43D3-9474-1B97AE2DC343}"/>
          </ac:spMkLst>
        </pc:spChg>
        <pc:grpChg chg="add del mod">
          <ac:chgData name="Thao Hoang" userId="0e23db62feec2a5d" providerId="LiveId" clId="{0DB6CE43-0538-47A8-8B15-964AF83F7A0C}" dt="2021-03-23T11:42:11.151" v="2559" actId="165"/>
          <ac:grpSpMkLst>
            <pc:docMk/>
            <pc:sldMk cId="3523275912" sldId="269"/>
            <ac:grpSpMk id="7" creationId="{4F5A448C-1A74-468B-89B8-C25CDC611D4B}"/>
          </ac:grpSpMkLst>
        </pc:grpChg>
        <pc:grpChg chg="del">
          <ac:chgData name="Thao Hoang" userId="0e23db62feec2a5d" providerId="LiveId" clId="{0DB6CE43-0538-47A8-8B15-964AF83F7A0C}" dt="2021-03-23T11:32:42.619" v="2535" actId="478"/>
          <ac:grpSpMkLst>
            <pc:docMk/>
            <pc:sldMk cId="3523275912" sldId="269"/>
            <ac:grpSpMk id="16" creationId="{135B13F7-DC3D-4D7C-A98F-19529B647378}"/>
          </ac:grpSpMkLst>
        </pc:grpChg>
        <pc:picChg chg="add del mod topLvl">
          <ac:chgData name="Thao Hoang" userId="0e23db62feec2a5d" providerId="LiveId" clId="{0DB6CE43-0538-47A8-8B15-964AF83F7A0C}" dt="2021-03-23T11:42:13.816" v="2560" actId="478"/>
          <ac:picMkLst>
            <pc:docMk/>
            <pc:sldMk cId="3523275912" sldId="269"/>
            <ac:picMk id="4" creationId="{EF405740-ED97-4D2C-BD25-9D0B71719C77}"/>
          </ac:picMkLst>
        </pc:picChg>
        <pc:picChg chg="add del mod topLvl">
          <ac:chgData name="Thao Hoang" userId="0e23db62feec2a5d" providerId="LiveId" clId="{0DB6CE43-0538-47A8-8B15-964AF83F7A0C}" dt="2021-03-23T11:44:10.142" v="2582" actId="478"/>
          <ac:picMkLst>
            <pc:docMk/>
            <pc:sldMk cId="3523275912" sldId="269"/>
            <ac:picMk id="6" creationId="{B1954376-EBFE-4F0E-A0DA-3FCE5E6C9F38}"/>
          </ac:picMkLst>
        </pc:picChg>
        <pc:picChg chg="add del mod ord">
          <ac:chgData name="Thao Hoang" userId="0e23db62feec2a5d" providerId="LiveId" clId="{0DB6CE43-0538-47A8-8B15-964AF83F7A0C}" dt="2021-03-23T11:44:08.801" v="2580" actId="478"/>
          <ac:picMkLst>
            <pc:docMk/>
            <pc:sldMk cId="3523275912" sldId="269"/>
            <ac:picMk id="9" creationId="{1BA20F97-743D-4753-92E4-05AD8FB3F465}"/>
          </ac:picMkLst>
        </pc:picChg>
        <pc:picChg chg="del">
          <ac:chgData name="Thao Hoang" userId="0e23db62feec2a5d" providerId="LiveId" clId="{0DB6CE43-0538-47A8-8B15-964AF83F7A0C}" dt="2021-03-23T11:32:42.619" v="2535" actId="478"/>
          <ac:picMkLst>
            <pc:docMk/>
            <pc:sldMk cId="3523275912" sldId="269"/>
            <ac:picMk id="10" creationId="{A6EF48C4-2631-4190-A1D8-BD59D2A1C6DB}"/>
          </ac:picMkLst>
        </pc:picChg>
        <pc:picChg chg="del">
          <ac:chgData name="Thao Hoang" userId="0e23db62feec2a5d" providerId="LiveId" clId="{0DB6CE43-0538-47A8-8B15-964AF83F7A0C}" dt="2021-03-23T11:32:42.619" v="2535" actId="478"/>
          <ac:picMkLst>
            <pc:docMk/>
            <pc:sldMk cId="3523275912" sldId="269"/>
            <ac:picMk id="14" creationId="{A7576C80-A7C6-4537-9887-E0D4D95B819C}"/>
          </ac:picMkLst>
        </pc:picChg>
        <pc:picChg chg="del">
          <ac:chgData name="Thao Hoang" userId="0e23db62feec2a5d" providerId="LiveId" clId="{0DB6CE43-0538-47A8-8B15-964AF83F7A0C}" dt="2021-03-23T11:32:42.619" v="2535" actId="478"/>
          <ac:picMkLst>
            <pc:docMk/>
            <pc:sldMk cId="3523275912" sldId="269"/>
            <ac:picMk id="18" creationId="{CE0A382E-3F77-4224-9FB4-3BBCA552E298}"/>
          </ac:picMkLst>
        </pc:picChg>
        <pc:picChg chg="del">
          <ac:chgData name="Thao Hoang" userId="0e23db62feec2a5d" providerId="LiveId" clId="{0DB6CE43-0538-47A8-8B15-964AF83F7A0C}" dt="2021-03-23T11:32:42.619" v="2535" actId="478"/>
          <ac:picMkLst>
            <pc:docMk/>
            <pc:sldMk cId="3523275912" sldId="269"/>
            <ac:picMk id="23" creationId="{BFD277B9-7557-4F08-9705-61FF5C6554BA}"/>
          </ac:picMkLst>
        </pc:picChg>
        <pc:picChg chg="del">
          <ac:chgData name="Thao Hoang" userId="0e23db62feec2a5d" providerId="LiveId" clId="{0DB6CE43-0538-47A8-8B15-964AF83F7A0C}" dt="2021-03-23T11:32:42.619" v="2535" actId="478"/>
          <ac:picMkLst>
            <pc:docMk/>
            <pc:sldMk cId="3523275912" sldId="269"/>
            <ac:picMk id="38" creationId="{1660AE0E-8B88-47DE-BB94-D029D81F8CC4}"/>
          </ac:picMkLst>
        </pc:picChg>
        <pc:cxnChg chg="del">
          <ac:chgData name="Thao Hoang" userId="0e23db62feec2a5d" providerId="LiveId" clId="{0DB6CE43-0538-47A8-8B15-964AF83F7A0C}" dt="2021-03-23T11:32:42.619" v="2535" actId="478"/>
          <ac:cxnSpMkLst>
            <pc:docMk/>
            <pc:sldMk cId="3523275912" sldId="269"/>
            <ac:cxnSpMk id="26" creationId="{6C95A761-2AAD-47EA-A58A-640FE2D019E7}"/>
          </ac:cxnSpMkLst>
        </pc:cxnChg>
        <pc:cxnChg chg="add del mod topLvl">
          <ac:chgData name="Thao Hoang" userId="0e23db62feec2a5d" providerId="LiveId" clId="{0DB6CE43-0538-47A8-8B15-964AF83F7A0C}" dt="2021-03-23T11:44:10.789" v="2583" actId="478"/>
          <ac:cxnSpMkLst>
            <pc:docMk/>
            <pc:sldMk cId="3523275912" sldId="269"/>
            <ac:cxnSpMk id="27" creationId="{0A2C78F2-4B21-4B3D-9D22-ACCA941959C8}"/>
          </ac:cxnSpMkLst>
        </pc:cxnChg>
        <pc:cxnChg chg="del">
          <ac:chgData name="Thao Hoang" userId="0e23db62feec2a5d" providerId="LiveId" clId="{0DB6CE43-0538-47A8-8B15-964AF83F7A0C}" dt="2021-03-23T11:32:42.619" v="2535" actId="478"/>
          <ac:cxnSpMkLst>
            <pc:docMk/>
            <pc:sldMk cId="3523275912" sldId="269"/>
            <ac:cxnSpMk id="41" creationId="{01067850-5A07-4B0B-826D-87EA790CAC8D}"/>
          </ac:cxnSpMkLst>
        </pc:cxnChg>
        <pc:cxnChg chg="del">
          <ac:chgData name="Thao Hoang" userId="0e23db62feec2a5d" providerId="LiveId" clId="{0DB6CE43-0538-47A8-8B15-964AF83F7A0C}" dt="2021-03-23T11:32:42.619" v="2535" actId="478"/>
          <ac:cxnSpMkLst>
            <pc:docMk/>
            <pc:sldMk cId="3523275912" sldId="269"/>
            <ac:cxnSpMk id="42" creationId="{208C750A-57D8-421A-B63F-2CAA9DD4B90C}"/>
          </ac:cxnSpMkLst>
        </pc:cxnChg>
      </pc:sldChg>
      <pc:sldChg chg="delSp modSp add del mod">
        <pc:chgData name="Thao Hoang" userId="0e23db62feec2a5d" providerId="LiveId" clId="{0DB6CE43-0538-47A8-8B15-964AF83F7A0C}" dt="2021-03-22T21:05:24.653" v="2324" actId="47"/>
        <pc:sldMkLst>
          <pc:docMk/>
          <pc:sldMk cId="3575651270" sldId="269"/>
        </pc:sldMkLst>
        <pc:spChg chg="del">
          <ac:chgData name="Thao Hoang" userId="0e23db62feec2a5d" providerId="LiveId" clId="{0DB6CE43-0538-47A8-8B15-964AF83F7A0C}" dt="2021-03-22T21:04:16.580" v="2250" actId="478"/>
          <ac:spMkLst>
            <pc:docMk/>
            <pc:sldMk cId="3575651270" sldId="269"/>
            <ac:spMk id="36" creationId="{A48ED0ED-A095-45DA-9B62-F23C59DB03ED}"/>
          </ac:spMkLst>
        </pc:spChg>
        <pc:spChg chg="mod">
          <ac:chgData name="Thao Hoang" userId="0e23db62feec2a5d" providerId="LiveId" clId="{0DB6CE43-0538-47A8-8B15-964AF83F7A0C}" dt="2021-03-22T21:04:09.564" v="2249" actId="313"/>
          <ac:spMkLst>
            <pc:docMk/>
            <pc:sldMk cId="3575651270" sldId="269"/>
            <ac:spMk id="50" creationId="{6C376337-87C0-43D3-9474-1B97AE2DC343}"/>
          </ac:spMkLst>
        </pc:spChg>
        <pc:grpChg chg="del">
          <ac:chgData name="Thao Hoang" userId="0e23db62feec2a5d" providerId="LiveId" clId="{0DB6CE43-0538-47A8-8B15-964AF83F7A0C}" dt="2021-03-22T21:04:16.580" v="2250" actId="478"/>
          <ac:grpSpMkLst>
            <pc:docMk/>
            <pc:sldMk cId="3575651270" sldId="269"/>
            <ac:grpSpMk id="16" creationId="{135B13F7-DC3D-4D7C-A98F-19529B647378}"/>
          </ac:grpSpMkLst>
        </pc:grpChg>
        <pc:picChg chg="del">
          <ac:chgData name="Thao Hoang" userId="0e23db62feec2a5d" providerId="LiveId" clId="{0DB6CE43-0538-47A8-8B15-964AF83F7A0C}" dt="2021-03-22T21:04:16.580" v="2250" actId="478"/>
          <ac:picMkLst>
            <pc:docMk/>
            <pc:sldMk cId="3575651270" sldId="269"/>
            <ac:picMk id="10" creationId="{A6EF48C4-2631-4190-A1D8-BD59D2A1C6DB}"/>
          </ac:picMkLst>
        </pc:picChg>
        <pc:picChg chg="del">
          <ac:chgData name="Thao Hoang" userId="0e23db62feec2a5d" providerId="LiveId" clId="{0DB6CE43-0538-47A8-8B15-964AF83F7A0C}" dt="2021-03-22T21:04:16.580" v="2250" actId="478"/>
          <ac:picMkLst>
            <pc:docMk/>
            <pc:sldMk cId="3575651270" sldId="269"/>
            <ac:picMk id="14" creationId="{A7576C80-A7C6-4537-9887-E0D4D95B819C}"/>
          </ac:picMkLst>
        </pc:picChg>
        <pc:picChg chg="del">
          <ac:chgData name="Thao Hoang" userId="0e23db62feec2a5d" providerId="LiveId" clId="{0DB6CE43-0538-47A8-8B15-964AF83F7A0C}" dt="2021-03-22T21:04:18.092" v="2251" actId="478"/>
          <ac:picMkLst>
            <pc:docMk/>
            <pc:sldMk cId="3575651270" sldId="269"/>
            <ac:picMk id="23" creationId="{BFD277B9-7557-4F08-9705-61FF5C6554BA}"/>
          </ac:picMkLst>
        </pc:picChg>
        <pc:picChg chg="del">
          <ac:chgData name="Thao Hoang" userId="0e23db62feec2a5d" providerId="LiveId" clId="{0DB6CE43-0538-47A8-8B15-964AF83F7A0C}" dt="2021-03-22T21:04:19.478" v="2253" actId="478"/>
          <ac:picMkLst>
            <pc:docMk/>
            <pc:sldMk cId="3575651270" sldId="269"/>
            <ac:picMk id="38" creationId="{1660AE0E-8B88-47DE-BB94-D029D81F8CC4}"/>
          </ac:picMkLst>
        </pc:picChg>
        <pc:cxnChg chg="del">
          <ac:chgData name="Thao Hoang" userId="0e23db62feec2a5d" providerId="LiveId" clId="{0DB6CE43-0538-47A8-8B15-964AF83F7A0C}" dt="2021-03-22T21:04:16.580" v="2250" actId="478"/>
          <ac:cxnSpMkLst>
            <pc:docMk/>
            <pc:sldMk cId="3575651270" sldId="269"/>
            <ac:cxnSpMk id="26" creationId="{6C95A761-2AAD-47EA-A58A-640FE2D019E7}"/>
          </ac:cxnSpMkLst>
        </pc:cxnChg>
        <pc:cxnChg chg="del">
          <ac:chgData name="Thao Hoang" userId="0e23db62feec2a5d" providerId="LiveId" clId="{0DB6CE43-0538-47A8-8B15-964AF83F7A0C}" dt="2021-03-22T21:04:16.580" v="2250" actId="478"/>
          <ac:cxnSpMkLst>
            <pc:docMk/>
            <pc:sldMk cId="3575651270" sldId="269"/>
            <ac:cxnSpMk id="41" creationId="{01067850-5A07-4B0B-826D-87EA790CAC8D}"/>
          </ac:cxnSpMkLst>
        </pc:cxnChg>
        <pc:cxnChg chg="del">
          <ac:chgData name="Thao Hoang" userId="0e23db62feec2a5d" providerId="LiveId" clId="{0DB6CE43-0538-47A8-8B15-964AF83F7A0C}" dt="2021-03-22T21:04:18.650" v="2252" actId="478"/>
          <ac:cxnSpMkLst>
            <pc:docMk/>
            <pc:sldMk cId="3575651270" sldId="269"/>
            <ac:cxnSpMk id="42" creationId="{208C750A-57D8-421A-B63F-2CAA9DD4B90C}"/>
          </ac:cxnSpMkLst>
        </pc:cxnChg>
      </pc:sldChg>
      <pc:sldChg chg="add">
        <pc:chgData name="Thao Hoang" userId="0e23db62feec2a5d" providerId="LiveId" clId="{0DB6CE43-0538-47A8-8B15-964AF83F7A0C}" dt="2021-03-23T12:20:47.328" v="3486" actId="2890"/>
        <pc:sldMkLst>
          <pc:docMk/>
          <pc:sldMk cId="2285777321" sldId="270"/>
        </pc:sldMkLst>
      </pc:sldChg>
      <pc:sldChg chg="modSp add mod">
        <pc:chgData name="Thao Hoang" userId="0e23db62feec2a5d" providerId="LiveId" clId="{0DB6CE43-0538-47A8-8B15-964AF83F7A0C}" dt="2021-03-23T12:25:34.551" v="3738" actId="14100"/>
        <pc:sldMkLst>
          <pc:docMk/>
          <pc:sldMk cId="2835112957" sldId="271"/>
        </pc:sldMkLst>
        <pc:spChg chg="mod">
          <ac:chgData name="Thao Hoang" userId="0e23db62feec2a5d" providerId="LiveId" clId="{0DB6CE43-0538-47A8-8B15-964AF83F7A0C}" dt="2021-03-23T12:24:27.063" v="3684" actId="20577"/>
          <ac:spMkLst>
            <pc:docMk/>
            <pc:sldMk cId="2835112957" sldId="271"/>
            <ac:spMk id="2" creationId="{3B1F2363-E781-4330-A2F3-F15BFAC60B31}"/>
          </ac:spMkLst>
        </pc:spChg>
        <pc:spChg chg="mod">
          <ac:chgData name="Thao Hoang" userId="0e23db62feec2a5d" providerId="LiveId" clId="{0DB6CE43-0538-47A8-8B15-964AF83F7A0C}" dt="2021-03-23T12:25:34.551" v="3738" actId="14100"/>
          <ac:spMkLst>
            <pc:docMk/>
            <pc:sldMk cId="2835112957" sldId="271"/>
            <ac:spMk id="3" creationId="{55F2EA8C-FBB3-402E-8E85-E9FDD416AC09}"/>
          </ac:spMkLst>
        </pc:spChg>
      </pc:sldChg>
      <pc:sldChg chg="delSp modSp add mod">
        <pc:chgData name="Thao Hoang" userId="0e23db62feec2a5d" providerId="LiveId" clId="{0DB6CE43-0538-47A8-8B15-964AF83F7A0C}" dt="2021-03-23T23:11:18.541" v="3746" actId="20577"/>
        <pc:sldMkLst>
          <pc:docMk/>
          <pc:sldMk cId="2764126422" sldId="272"/>
        </pc:sldMkLst>
        <pc:spChg chg="mod">
          <ac:chgData name="Thao Hoang" userId="0e23db62feec2a5d" providerId="LiveId" clId="{0DB6CE43-0538-47A8-8B15-964AF83F7A0C}" dt="2021-03-23T23:11:18.541" v="3746" actId="20577"/>
          <ac:spMkLst>
            <pc:docMk/>
            <pc:sldMk cId="2764126422" sldId="272"/>
            <ac:spMk id="52" creationId="{AAF7587F-4B9D-44A1-8437-4D4F8B819DB1}"/>
          </ac:spMkLst>
        </pc:spChg>
        <pc:grpChg chg="del">
          <ac:chgData name="Thao Hoang" userId="0e23db62feec2a5d" providerId="LiveId" clId="{0DB6CE43-0538-47A8-8B15-964AF83F7A0C}" dt="2021-03-23T12:21:14.489" v="3490" actId="478"/>
          <ac:grpSpMkLst>
            <pc:docMk/>
            <pc:sldMk cId="2764126422" sldId="272"/>
            <ac:grpSpMk id="27" creationId="{130FDA12-549C-4B98-B395-4E351479A9AC}"/>
          </ac:grpSpMkLst>
        </pc:grpChg>
        <pc:picChg chg="del">
          <ac:chgData name="Thao Hoang" userId="0e23db62feec2a5d" providerId="LiveId" clId="{0DB6CE43-0538-47A8-8B15-964AF83F7A0C}" dt="2021-03-23T12:21:11.830" v="3489" actId="478"/>
          <ac:picMkLst>
            <pc:docMk/>
            <pc:sldMk cId="2764126422" sldId="272"/>
            <ac:picMk id="20" creationId="{9E4BDB0C-588C-4575-8ABB-8215A1FCD6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4739-9574-4A39-A5BE-C55B89A17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980AC-089B-4FF7-9BD4-6955080B3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36479-48F1-44A3-8CE7-1C3CEB93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8B6A-6760-45F7-BB06-AAF2E8D9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E2B23-0610-4EA5-841D-356C347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13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2EBD-6BF1-4AE1-99BB-2E9A8BF0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2C036-4FE1-4DA1-9D8D-0A2CD10B2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9C0DB-4FC2-4AC6-A266-61A2FA83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2BC45-E3AB-439A-8720-9767435D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CD6CA-A056-4635-9F46-709A14F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04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D5EF2-1A81-4AE3-8901-FB5905BBC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4639B-EFAD-42E4-A98A-C184211B1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8FC73-BA2F-46AE-9552-CD25AE61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E028-C5B1-4D50-B42C-285B0145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BEF4B-9E8C-4D65-97FD-34B5BE57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54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4C7D-6340-4525-843C-E4B4EE05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A4BC-1A7D-4A7F-A0E4-7AE217004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8FB1D-7441-4640-B88A-BB317C55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69436-1598-41E5-AE83-EA38EE80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BE32-570B-4585-A8AC-30E956A5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50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3732-E690-4944-890A-9AE304BB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29960-A457-4506-9559-E1017279B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F02AF-828D-4EE0-BCA0-24719A50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D399A-FA43-45EE-9194-905DD282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D7128-D1A4-4E9B-83B5-660CDE18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52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F3EC-E515-4087-8F43-71A80871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63B2-5BA0-4807-9C75-FAB43A3C5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E7548-5A3E-4616-9673-199606F0A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C1E82-4D0E-485E-8566-8C7C7A35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8C68D-B802-499E-A2F7-AEA1AE80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41FBE-0447-47A3-BAF2-A3F9250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92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BCBC-0B84-4DDE-9634-8C4EF473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D57CB-6862-43F2-B501-32E15CA2B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B8C1F-B8F0-40FD-A97B-86CA3758B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00234-C5E4-4C03-8DBA-56ABC115D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1BC1C-C9D3-4C41-A463-84C0CD76F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3342B-F961-47BA-AAC5-EA574DDB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A9C1B-FE0A-452E-B2A4-5C7FA84E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AF630-9C2F-4DDA-953B-2928CA35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7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954C-B110-49C2-9A23-16BDE0A3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F01A8-BE7D-4735-8DF8-15C42C37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614E4-3DEB-4AD9-8CBE-E0012C09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9E080-002B-4588-96B8-95A0CD40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936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953BD-E1D1-4DCF-899A-0F873707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4A389-1603-4AE4-BE8C-5BA97C3A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48B74-C72C-4564-A981-30D6559E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12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DB67-5B2C-4BFD-9A8C-62F31C6D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FF8B-933B-4ED1-B5D9-852014E0C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E0966-F43F-4EB6-A118-CB5019FEA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53805-F11D-401C-AF5D-105E6169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1DC72-2739-4F72-8F8F-627C5619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0D479-4315-4314-A232-B0398E3E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16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2F0A-EE50-4384-9D49-6A5E3E21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6608F-B9C5-4250-9A04-AFE9A9EE1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89557-5399-4267-9836-BDA56D615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71A1B-7F9B-4C3A-87B0-07D6633C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B770C-CE3A-4508-AD42-B5FFCFE3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73105-AD86-4794-A131-0A7A4AFA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68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0249C-C252-49B7-B7E1-29A14991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3ACA4-D9D3-4C2E-97FF-89AECA656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0CBAD-24DB-43FE-8666-41FE5C663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0CA3-4FF8-449F-A2C5-F7C768FEBF2B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ADBE9-E838-43E8-8173-D49502208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9F83D-796F-443C-B0C6-9EA06E765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7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2363-E781-4330-A2F3-F15BFAC60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050024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CF157C5-282F-4C93-80F7-CCD7F4A43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8416393" cy="1511306"/>
          </a:xfrm>
          <a:custGeom>
            <a:avLst/>
            <a:gdLst>
              <a:gd name="connsiteX0" fmla="*/ 0 w 8416393"/>
              <a:gd name="connsiteY0" fmla="*/ 0 h 1511306"/>
              <a:gd name="connsiteX1" fmla="*/ 239486 w 8416393"/>
              <a:gd name="connsiteY1" fmla="*/ 0 h 1511306"/>
              <a:gd name="connsiteX2" fmla="*/ 1069788 w 8416393"/>
              <a:gd name="connsiteY2" fmla="*/ 0 h 1511306"/>
              <a:gd name="connsiteX3" fmla="*/ 1209568 w 8416393"/>
              <a:gd name="connsiteY3" fmla="*/ 0 h 1511306"/>
              <a:gd name="connsiteX4" fmla="*/ 1309274 w 8416393"/>
              <a:gd name="connsiteY4" fmla="*/ 0 h 1511306"/>
              <a:gd name="connsiteX5" fmla="*/ 2279356 w 8416393"/>
              <a:gd name="connsiteY5" fmla="*/ 0 h 1511306"/>
              <a:gd name="connsiteX6" fmla="*/ 2405743 w 8416393"/>
              <a:gd name="connsiteY6" fmla="*/ 0 h 1511306"/>
              <a:gd name="connsiteX7" fmla="*/ 2801131 w 8416393"/>
              <a:gd name="connsiteY7" fmla="*/ 0 h 1511306"/>
              <a:gd name="connsiteX8" fmla="*/ 3475531 w 8416393"/>
              <a:gd name="connsiteY8" fmla="*/ 0 h 1511306"/>
              <a:gd name="connsiteX9" fmla="*/ 3870919 w 8416393"/>
              <a:gd name="connsiteY9" fmla="*/ 0 h 1511306"/>
              <a:gd name="connsiteX10" fmla="*/ 7346605 w 8416393"/>
              <a:gd name="connsiteY10" fmla="*/ 0 h 1511306"/>
              <a:gd name="connsiteX11" fmla="*/ 8416393 w 8416393"/>
              <a:gd name="connsiteY11" fmla="*/ 0 h 1511306"/>
              <a:gd name="connsiteX12" fmla="*/ 7718776 w 8416393"/>
              <a:gd name="connsiteY12" fmla="*/ 1511301 h 1511306"/>
              <a:gd name="connsiteX13" fmla="*/ 6648988 w 8416393"/>
              <a:gd name="connsiteY13" fmla="*/ 1511301 h 1511306"/>
              <a:gd name="connsiteX14" fmla="*/ 3870920 w 8416393"/>
              <a:gd name="connsiteY14" fmla="*/ 1511301 h 1511306"/>
              <a:gd name="connsiteX15" fmla="*/ 3870920 w 8416393"/>
              <a:gd name="connsiteY15" fmla="*/ 1511304 h 1511306"/>
              <a:gd name="connsiteX16" fmla="*/ 3475531 w 8416393"/>
              <a:gd name="connsiteY16" fmla="*/ 1511304 h 1511306"/>
              <a:gd name="connsiteX17" fmla="*/ 3475531 w 8416393"/>
              <a:gd name="connsiteY17" fmla="*/ 1511306 h 1511306"/>
              <a:gd name="connsiteX18" fmla="*/ 2405743 w 8416393"/>
              <a:gd name="connsiteY18" fmla="*/ 1511306 h 1511306"/>
              <a:gd name="connsiteX19" fmla="*/ 2403199 w 8416393"/>
              <a:gd name="connsiteY19" fmla="*/ 1511306 h 1511306"/>
              <a:gd name="connsiteX20" fmla="*/ 2288996 w 8416393"/>
              <a:gd name="connsiteY20" fmla="*/ 1511306 h 1511306"/>
              <a:gd name="connsiteX21" fmla="*/ 2279356 w 8416393"/>
              <a:gd name="connsiteY21" fmla="*/ 1511306 h 1511306"/>
              <a:gd name="connsiteX22" fmla="*/ 1333411 w 8416393"/>
              <a:gd name="connsiteY22" fmla="*/ 1511306 h 1511306"/>
              <a:gd name="connsiteX23" fmla="*/ 1309274 w 8416393"/>
              <a:gd name="connsiteY23" fmla="*/ 1511306 h 1511306"/>
              <a:gd name="connsiteX24" fmla="*/ 1219208 w 8416393"/>
              <a:gd name="connsiteY24" fmla="*/ 1511306 h 1511306"/>
              <a:gd name="connsiteX25" fmla="*/ 1209568 w 8416393"/>
              <a:gd name="connsiteY25" fmla="*/ 1511306 h 1511306"/>
              <a:gd name="connsiteX26" fmla="*/ 1069788 w 8416393"/>
              <a:gd name="connsiteY26" fmla="*/ 1511306 h 1511306"/>
              <a:gd name="connsiteX27" fmla="*/ 239486 w 8416393"/>
              <a:gd name="connsiteY27" fmla="*/ 1511306 h 1511306"/>
              <a:gd name="connsiteX28" fmla="*/ 0 w 8416393"/>
              <a:gd name="connsiteY28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416393" h="1511306">
                <a:moveTo>
                  <a:pt x="0" y="0"/>
                </a:moveTo>
                <a:lnTo>
                  <a:pt x="239486" y="0"/>
                </a:lnTo>
                <a:lnTo>
                  <a:pt x="1069788" y="0"/>
                </a:lnTo>
                <a:lnTo>
                  <a:pt x="1209568" y="0"/>
                </a:lnTo>
                <a:lnTo>
                  <a:pt x="1309274" y="0"/>
                </a:lnTo>
                <a:lnTo>
                  <a:pt x="2279356" y="0"/>
                </a:lnTo>
                <a:lnTo>
                  <a:pt x="2405743" y="0"/>
                </a:lnTo>
                <a:lnTo>
                  <a:pt x="2801131" y="0"/>
                </a:lnTo>
                <a:lnTo>
                  <a:pt x="3475531" y="0"/>
                </a:lnTo>
                <a:lnTo>
                  <a:pt x="3870919" y="0"/>
                </a:lnTo>
                <a:lnTo>
                  <a:pt x="7346605" y="0"/>
                </a:lnTo>
                <a:lnTo>
                  <a:pt x="8416393" y="0"/>
                </a:lnTo>
                <a:lnTo>
                  <a:pt x="7718776" y="1511301"/>
                </a:lnTo>
                <a:lnTo>
                  <a:pt x="6648988" y="1511301"/>
                </a:lnTo>
                <a:lnTo>
                  <a:pt x="3870920" y="1511301"/>
                </a:lnTo>
                <a:lnTo>
                  <a:pt x="3870920" y="1511304"/>
                </a:lnTo>
                <a:lnTo>
                  <a:pt x="3475531" y="1511304"/>
                </a:lnTo>
                <a:lnTo>
                  <a:pt x="3475531" y="1511306"/>
                </a:lnTo>
                <a:lnTo>
                  <a:pt x="2405743" y="1511306"/>
                </a:lnTo>
                <a:lnTo>
                  <a:pt x="2403199" y="1511306"/>
                </a:lnTo>
                <a:lnTo>
                  <a:pt x="2288996" y="1511306"/>
                </a:lnTo>
                <a:lnTo>
                  <a:pt x="2279356" y="1511306"/>
                </a:lnTo>
                <a:lnTo>
                  <a:pt x="1333411" y="1511306"/>
                </a:lnTo>
                <a:lnTo>
                  <a:pt x="1309274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106978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8D166-12D9-4EF4-832C-CE279B7E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6754845" cy="1096331"/>
          </a:xfrm>
        </p:spPr>
        <p:txBody>
          <a:bodyPr>
            <a:noAutofit/>
          </a:bodyPr>
          <a:lstStyle/>
          <a:p>
            <a:r>
              <a:rPr lang="en-CA" sz="3600" dirty="0"/>
              <a:t>Regression Analysis with Pycaret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4A9C5F1-B76A-4908-9A82-8F1CD0FB5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1743" y="5346700"/>
            <a:ext cx="4290257" cy="1511301"/>
          </a:xfrm>
          <a:custGeom>
            <a:avLst/>
            <a:gdLst>
              <a:gd name="connsiteX0" fmla="*/ 697617 w 4290257"/>
              <a:gd name="connsiteY0" fmla="*/ 0 h 1511301"/>
              <a:gd name="connsiteX1" fmla="*/ 4290257 w 4290257"/>
              <a:gd name="connsiteY1" fmla="*/ 0 h 1511301"/>
              <a:gd name="connsiteX2" fmla="*/ 4290257 w 4290257"/>
              <a:gd name="connsiteY2" fmla="*/ 1511301 h 1511301"/>
              <a:gd name="connsiteX3" fmla="*/ 2525897 w 4290257"/>
              <a:gd name="connsiteY3" fmla="*/ 1511301 h 1511301"/>
              <a:gd name="connsiteX4" fmla="*/ 0 w 4290257"/>
              <a:gd name="connsiteY4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0257" h="1511301">
                <a:moveTo>
                  <a:pt x="697617" y="0"/>
                </a:moveTo>
                <a:lnTo>
                  <a:pt x="4290257" y="0"/>
                </a:lnTo>
                <a:lnTo>
                  <a:pt x="4290257" y="1511301"/>
                </a:lnTo>
                <a:lnTo>
                  <a:pt x="2525897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0C7D9C-B471-4ED5-A771-0DE908E47E82}"/>
              </a:ext>
            </a:extLst>
          </p:cNvPr>
          <p:cNvSpPr txBox="1"/>
          <p:nvPr/>
        </p:nvSpPr>
        <p:spPr>
          <a:xfrm>
            <a:off x="7855615" y="376493"/>
            <a:ext cx="40476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With limited computing resources that Colab allows, we only used 30% of the data set to run the model comparison function.</a:t>
            </a:r>
          </a:p>
          <a:p>
            <a:pPr marL="342900" indent="-342900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By default, Pycaret automatically split 30% of data for testing, and uses k-fold validation with k = 10.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Based on the results, we can expect that Random Forest Regressor will be a better fit than Linear Regression for our model.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9B242E-46D0-4AFF-A512-C801CF58683B}"/>
              </a:ext>
            </a:extLst>
          </p:cNvPr>
          <p:cNvGrpSpPr/>
          <p:nvPr/>
        </p:nvGrpSpPr>
        <p:grpSpPr>
          <a:xfrm>
            <a:off x="174594" y="376493"/>
            <a:ext cx="7664481" cy="4084549"/>
            <a:chOff x="174594" y="376493"/>
            <a:chExt cx="7664481" cy="408454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AAE0B6-CE4E-4FA3-B41F-55D9B2908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594" y="376493"/>
              <a:ext cx="7664481" cy="4084549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31F8E3-C0AA-4FEA-B2EB-19332B013EF1}"/>
                </a:ext>
              </a:extLst>
            </p:cNvPr>
            <p:cNvSpPr/>
            <p:nvPr/>
          </p:nvSpPr>
          <p:spPr>
            <a:xfrm>
              <a:off x="1003177" y="923279"/>
              <a:ext cx="1686757" cy="2182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9465E0-A4D6-45B1-821C-2D0FBBF4ABC7}"/>
                </a:ext>
              </a:extLst>
            </p:cNvPr>
            <p:cNvSpPr/>
            <p:nvPr/>
          </p:nvSpPr>
          <p:spPr>
            <a:xfrm>
              <a:off x="5340275" y="934069"/>
              <a:ext cx="527866" cy="2074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4E96FF-FDAC-4EA2-A924-E1516ED9ADA2}"/>
                </a:ext>
              </a:extLst>
            </p:cNvPr>
            <p:cNvSpPr/>
            <p:nvPr/>
          </p:nvSpPr>
          <p:spPr>
            <a:xfrm>
              <a:off x="5340275" y="3325287"/>
              <a:ext cx="527866" cy="2074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F71D29-FDCD-4EF1-BFCF-7FC04F555F17}"/>
                </a:ext>
              </a:extLst>
            </p:cNvPr>
            <p:cNvSpPr/>
            <p:nvPr/>
          </p:nvSpPr>
          <p:spPr>
            <a:xfrm>
              <a:off x="1003176" y="3325287"/>
              <a:ext cx="1686757" cy="2182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4114015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2363-E781-4330-A2F3-F15BFAC60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Data Pre-processing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F2EA8C-FBB3-402E-8E85-E9FDD416AC09}"/>
              </a:ext>
            </a:extLst>
          </p:cNvPr>
          <p:cNvSpPr txBox="1">
            <a:spLocks/>
          </p:cNvSpPr>
          <p:nvPr/>
        </p:nvSpPr>
        <p:spPr>
          <a:xfrm>
            <a:off x="3835153" y="3429000"/>
            <a:ext cx="5372470" cy="10209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000" dirty="0"/>
              <a:t>Get dummies for Categorical Features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000" dirty="0"/>
              <a:t>Standard Scaler</a:t>
            </a:r>
          </a:p>
        </p:txBody>
      </p:sp>
    </p:spTree>
    <p:extLst>
      <p:ext uri="{BB962C8B-B14F-4D97-AF65-F5344CB8AC3E}">
        <p14:creationId xmlns:p14="http://schemas.microsoft.com/office/powerpoint/2010/main" val="287738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Get Dummies (Categorical)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904505-2964-44B9-BF34-54EDBC475B76}"/>
              </a:ext>
            </a:extLst>
          </p:cNvPr>
          <p:cNvGrpSpPr/>
          <p:nvPr/>
        </p:nvGrpSpPr>
        <p:grpSpPr>
          <a:xfrm>
            <a:off x="0" y="1661309"/>
            <a:ext cx="12039600" cy="3381925"/>
            <a:chOff x="76200" y="231741"/>
            <a:chExt cx="12039600" cy="338192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E4BDB0C-588C-4575-8ABB-8215A1FCD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" y="231741"/>
              <a:ext cx="12039600" cy="216217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77AD13-EC65-409A-AEFB-1B36D8384C6B}"/>
                </a:ext>
              </a:extLst>
            </p:cNvPr>
            <p:cNvSpPr/>
            <p:nvPr/>
          </p:nvSpPr>
          <p:spPr>
            <a:xfrm>
              <a:off x="754602" y="679741"/>
              <a:ext cx="577049" cy="17385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B52767-63E2-4679-A188-717ABC5063EE}"/>
                </a:ext>
              </a:extLst>
            </p:cNvPr>
            <p:cNvSpPr txBox="1"/>
            <p:nvPr/>
          </p:nvSpPr>
          <p:spPr>
            <a:xfrm>
              <a:off x="651769" y="2418300"/>
              <a:ext cx="870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‘target’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88A429-9E3C-43B1-A4A0-B59FA24EF621}"/>
                </a:ext>
              </a:extLst>
            </p:cNvPr>
            <p:cNvSpPr/>
            <p:nvPr/>
          </p:nvSpPr>
          <p:spPr>
            <a:xfrm>
              <a:off x="10822037" y="923901"/>
              <a:ext cx="1182050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50062D6-0505-4326-BEDD-E9793AE4D992}"/>
                </a:ext>
              </a:extLst>
            </p:cNvPr>
            <p:cNvSpPr/>
            <p:nvPr/>
          </p:nvSpPr>
          <p:spPr>
            <a:xfrm>
              <a:off x="6379345" y="923901"/>
              <a:ext cx="577049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F573FC-12A4-459D-A62A-8B6079979A6E}"/>
                </a:ext>
              </a:extLst>
            </p:cNvPr>
            <p:cNvSpPr txBox="1"/>
            <p:nvPr/>
          </p:nvSpPr>
          <p:spPr>
            <a:xfrm>
              <a:off x="5255582" y="3244334"/>
              <a:ext cx="2547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00B050"/>
                  </a:solidFill>
                </a:rPr>
                <a:t>5 Numerical Features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4DA7CF9-B07D-4979-B7A8-09CA6285EBC3}"/>
                </a:ext>
              </a:extLst>
            </p:cNvPr>
            <p:cNvSpPr/>
            <p:nvPr/>
          </p:nvSpPr>
          <p:spPr>
            <a:xfrm>
              <a:off x="5142367" y="923901"/>
              <a:ext cx="773873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E72CC57-7A94-4C35-85D2-2080AAA300D9}"/>
                </a:ext>
              </a:extLst>
            </p:cNvPr>
            <p:cNvCxnSpPr>
              <a:cxnSpLocks/>
              <a:stCxn id="19" idx="2"/>
              <a:endCxn id="18" idx="0"/>
            </p:cNvCxnSpPr>
            <p:nvPr/>
          </p:nvCxnSpPr>
          <p:spPr>
            <a:xfrm>
              <a:off x="5529304" y="2237173"/>
              <a:ext cx="1000224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1445BB4-3E9B-40BC-AD50-C30B93A12C4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flipH="1">
              <a:off x="6529528" y="2237173"/>
              <a:ext cx="138342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E647C1A-C6CB-4DFC-8923-7ECD69B91F8B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 flipH="1">
              <a:off x="6529528" y="2237173"/>
              <a:ext cx="4883534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12E4D76-241E-4D9F-BDE3-049C6B0B76AC}"/>
              </a:ext>
            </a:extLst>
          </p:cNvPr>
          <p:cNvSpPr/>
          <p:nvPr/>
        </p:nvSpPr>
        <p:spPr>
          <a:xfrm>
            <a:off x="6935121" y="2353468"/>
            <a:ext cx="3755789" cy="12963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69D7E-5EA8-4B69-9529-98EBA87F4534}"/>
              </a:ext>
            </a:extLst>
          </p:cNvPr>
          <p:cNvSpPr/>
          <p:nvPr/>
        </p:nvSpPr>
        <p:spPr>
          <a:xfrm>
            <a:off x="5894967" y="2353468"/>
            <a:ext cx="353252" cy="128984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F33BC7-9341-4FE2-9954-D4F33CB71CEA}"/>
              </a:ext>
            </a:extLst>
          </p:cNvPr>
          <p:cNvSpPr txBox="1"/>
          <p:nvPr/>
        </p:nvSpPr>
        <p:spPr>
          <a:xfrm>
            <a:off x="5011240" y="561550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C000"/>
                </a:solidFill>
              </a:rPr>
              <a:t>11 Categorical</a:t>
            </a: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>
                <a:solidFill>
                  <a:srgbClr val="FFC000"/>
                </a:solidFill>
              </a:rPr>
              <a:t>Features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650E09-B65F-4D1C-B1A8-CE0B8316F863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160450" y="3666741"/>
            <a:ext cx="3292878" cy="10071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EA46A85-E025-4651-9EC5-EB4FA0BB8340}"/>
              </a:ext>
            </a:extLst>
          </p:cNvPr>
          <p:cNvSpPr/>
          <p:nvPr/>
        </p:nvSpPr>
        <p:spPr>
          <a:xfrm>
            <a:off x="1310378" y="2372127"/>
            <a:ext cx="1588921" cy="12963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5BA9E86-B6C1-463B-BE1D-3651FCDEFD28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2050742" y="930882"/>
            <a:ext cx="4234444" cy="11507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57B2FA-7AF8-4C4B-9534-70B95309CE16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4261282" y="930882"/>
            <a:ext cx="2023904" cy="111657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CB46EB4-2CEE-4955-9E20-49128B115D04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6096000" y="930882"/>
            <a:ext cx="189186" cy="107191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63AC44-93DA-4B23-B367-4CD7A7DFDC5D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6285186" y="930882"/>
            <a:ext cx="2397176" cy="109534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5F2DE43-5098-436A-9305-4EA1509EE95A}"/>
              </a:ext>
            </a:extLst>
          </p:cNvPr>
          <p:cNvSpPr/>
          <p:nvPr/>
        </p:nvSpPr>
        <p:spPr>
          <a:xfrm>
            <a:off x="3414553" y="2374222"/>
            <a:ext cx="1588921" cy="12963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CC3FA69-B06F-4561-BB09-89C14EF7211B}"/>
              </a:ext>
            </a:extLst>
          </p:cNvPr>
          <p:cNvSpPr/>
          <p:nvPr/>
        </p:nvSpPr>
        <p:spPr>
          <a:xfrm>
            <a:off x="2952859" y="2372127"/>
            <a:ext cx="418806" cy="131327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8917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Further reduce model complexity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F7587F-4B9D-44A1-8437-4D4F8B819DB1}"/>
              </a:ext>
            </a:extLst>
          </p:cNvPr>
          <p:cNvSpPr txBox="1"/>
          <p:nvPr/>
        </p:nvSpPr>
        <p:spPr>
          <a:xfrm>
            <a:off x="339701" y="3386750"/>
            <a:ext cx="11583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Again, due to limited computing resources, further drop these columns during data pre-processing step to reduce model complexity.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algn="just"/>
            <a:endParaRPr lang="en-CA" sz="2000" dirty="0">
              <a:solidFill>
                <a:srgbClr val="0070C0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0FDA12-549C-4B98-B395-4E351479A9AC}"/>
              </a:ext>
            </a:extLst>
          </p:cNvPr>
          <p:cNvGrpSpPr/>
          <p:nvPr/>
        </p:nvGrpSpPr>
        <p:grpSpPr>
          <a:xfrm>
            <a:off x="268679" y="315681"/>
            <a:ext cx="11654642" cy="2922940"/>
            <a:chOff x="248575" y="1661309"/>
            <a:chExt cx="11654642" cy="292294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84AC3A7-6932-4748-94E5-1B737E32A4A3}"/>
                </a:ext>
              </a:extLst>
            </p:cNvPr>
            <p:cNvGrpSpPr/>
            <p:nvPr/>
          </p:nvGrpSpPr>
          <p:grpSpPr>
            <a:xfrm>
              <a:off x="248575" y="1661309"/>
              <a:ext cx="11654642" cy="2162175"/>
              <a:chOff x="0" y="1661309"/>
              <a:chExt cx="12039600" cy="2162175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9E4BDB0C-588C-4575-8ABB-8215A1FCD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1309"/>
                <a:ext cx="12039600" cy="2162175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87DE269-A50B-4E5F-B536-418B718D099B}"/>
                  </a:ext>
                </a:extLst>
              </p:cNvPr>
              <p:cNvSpPr/>
              <p:nvPr/>
            </p:nvSpPr>
            <p:spPr>
              <a:xfrm>
                <a:off x="2183908" y="2361460"/>
                <a:ext cx="683579" cy="13138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2CC650-948D-4E0C-829B-64FF6306693B}"/>
                  </a:ext>
                </a:extLst>
              </p:cNvPr>
              <p:cNvSpPr/>
              <p:nvPr/>
            </p:nvSpPr>
            <p:spPr>
              <a:xfrm>
                <a:off x="3428261" y="2361460"/>
                <a:ext cx="779755" cy="13138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587AB04-EF75-4C62-B096-4E48328A654E}"/>
                  </a:ext>
                </a:extLst>
              </p:cNvPr>
              <p:cNvSpPr/>
              <p:nvPr/>
            </p:nvSpPr>
            <p:spPr>
              <a:xfrm>
                <a:off x="9697763" y="2361459"/>
                <a:ext cx="582579" cy="13138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385B10D-29DD-4E85-9F43-DF280949C29E}"/>
                  </a:ext>
                </a:extLst>
              </p:cNvPr>
              <p:cNvSpPr/>
              <p:nvPr/>
            </p:nvSpPr>
            <p:spPr>
              <a:xfrm>
                <a:off x="10759737" y="2361459"/>
                <a:ext cx="1118586" cy="13138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9FEDB5-8AD7-41A0-A8C6-B727526D7B48}"/>
                </a:ext>
              </a:extLst>
            </p:cNvPr>
            <p:cNvSpPr txBox="1"/>
            <p:nvPr/>
          </p:nvSpPr>
          <p:spPr>
            <a:xfrm>
              <a:off x="2362654" y="3823484"/>
              <a:ext cx="735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351 unique values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ECE620D-C578-49A6-A85F-E09B03A21E05}"/>
                </a:ext>
              </a:extLst>
            </p:cNvPr>
            <p:cNvSpPr txBox="1"/>
            <p:nvPr/>
          </p:nvSpPr>
          <p:spPr>
            <a:xfrm>
              <a:off x="3567220" y="3845586"/>
              <a:ext cx="735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Clean, nan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3A7DE45-3617-4D8D-8826-AC250F034B57}"/>
                </a:ext>
              </a:extLst>
            </p:cNvPr>
            <p:cNvSpPr txBox="1"/>
            <p:nvPr/>
          </p:nvSpPr>
          <p:spPr>
            <a:xfrm>
              <a:off x="9550407" y="3758430"/>
              <a:ext cx="735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405 unique values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45C8F51-AEB4-45B8-BFA0-E9A1C10E9EBA}"/>
                </a:ext>
              </a:extLst>
            </p:cNvPr>
            <p:cNvSpPr txBox="1"/>
            <p:nvPr/>
          </p:nvSpPr>
          <p:spPr>
            <a:xfrm>
              <a:off x="10837860" y="3753252"/>
              <a:ext cx="7356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Less impacts on car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8489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Further reduce model complexity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F7587F-4B9D-44A1-8437-4D4F8B819DB1}"/>
              </a:ext>
            </a:extLst>
          </p:cNvPr>
          <p:cNvSpPr txBox="1"/>
          <p:nvPr/>
        </p:nvSpPr>
        <p:spPr>
          <a:xfrm>
            <a:off x="608380" y="1771014"/>
            <a:ext cx="115836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Apply get_dummies to categorical features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Split dataset to </a:t>
            </a:r>
            <a:r>
              <a:rPr lang="en-CA" sz="2000">
                <a:solidFill>
                  <a:srgbClr val="0070C0"/>
                </a:solidFill>
              </a:rPr>
              <a:t>train (70</a:t>
            </a:r>
            <a:r>
              <a:rPr lang="en-CA" sz="2000" dirty="0">
                <a:solidFill>
                  <a:srgbClr val="0070C0"/>
                </a:solidFill>
              </a:rPr>
              <a:t>%) and </a:t>
            </a:r>
            <a:r>
              <a:rPr lang="en-CA" sz="2000">
                <a:solidFill>
                  <a:srgbClr val="0070C0"/>
                </a:solidFill>
              </a:rPr>
              <a:t>test (30</a:t>
            </a:r>
            <a:r>
              <a:rPr lang="en-CA" sz="2000" dirty="0">
                <a:solidFill>
                  <a:srgbClr val="0070C0"/>
                </a:solidFill>
              </a:rPr>
              <a:t>%)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Apply Standard Scaler to train and test data 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algn="just"/>
            <a:endParaRPr lang="en-CA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26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2363-E781-4330-A2F3-F15BFAC60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Model Selection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F2EA8C-FBB3-402E-8E85-E9FDD416AC09}"/>
              </a:ext>
            </a:extLst>
          </p:cNvPr>
          <p:cNvSpPr txBox="1">
            <a:spLocks/>
          </p:cNvSpPr>
          <p:nvPr/>
        </p:nvSpPr>
        <p:spPr>
          <a:xfrm>
            <a:off x="2432480" y="3509963"/>
            <a:ext cx="8398277" cy="1692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000" dirty="0"/>
              <a:t>Linear 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dirty="0"/>
              <a:t>Regression and Hyperparameter Tuning Using Grid Search CV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Random Forest Regression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835112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Further reduce model complexity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F7587F-4B9D-44A1-8437-4D4F8B819DB1}"/>
              </a:ext>
            </a:extLst>
          </p:cNvPr>
          <p:cNvSpPr txBox="1"/>
          <p:nvPr/>
        </p:nvSpPr>
        <p:spPr>
          <a:xfrm>
            <a:off x="339701" y="3386750"/>
            <a:ext cx="11583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Again, due to limited computing resources, further drop these columns during data pre-processing step to reduce model complexity.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algn="just"/>
            <a:endParaRPr lang="en-CA" sz="2000" dirty="0">
              <a:solidFill>
                <a:srgbClr val="0070C0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0FDA12-549C-4B98-B395-4E351479A9AC}"/>
              </a:ext>
            </a:extLst>
          </p:cNvPr>
          <p:cNvGrpSpPr/>
          <p:nvPr/>
        </p:nvGrpSpPr>
        <p:grpSpPr>
          <a:xfrm>
            <a:off x="268679" y="315681"/>
            <a:ext cx="11654642" cy="2922940"/>
            <a:chOff x="248575" y="1661309"/>
            <a:chExt cx="11654642" cy="292294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84AC3A7-6932-4748-94E5-1B737E32A4A3}"/>
                </a:ext>
              </a:extLst>
            </p:cNvPr>
            <p:cNvGrpSpPr/>
            <p:nvPr/>
          </p:nvGrpSpPr>
          <p:grpSpPr>
            <a:xfrm>
              <a:off x="248575" y="1661309"/>
              <a:ext cx="11654642" cy="2162175"/>
              <a:chOff x="0" y="1661309"/>
              <a:chExt cx="12039600" cy="2162175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9E4BDB0C-588C-4575-8ABB-8215A1FCD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1309"/>
                <a:ext cx="12039600" cy="2162175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87DE269-A50B-4E5F-B536-418B718D099B}"/>
                  </a:ext>
                </a:extLst>
              </p:cNvPr>
              <p:cNvSpPr/>
              <p:nvPr/>
            </p:nvSpPr>
            <p:spPr>
              <a:xfrm>
                <a:off x="2183908" y="2361460"/>
                <a:ext cx="683579" cy="13138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2CC650-948D-4E0C-829B-64FF6306693B}"/>
                  </a:ext>
                </a:extLst>
              </p:cNvPr>
              <p:cNvSpPr/>
              <p:nvPr/>
            </p:nvSpPr>
            <p:spPr>
              <a:xfrm>
                <a:off x="3428261" y="2361460"/>
                <a:ext cx="779755" cy="13138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587AB04-EF75-4C62-B096-4E48328A654E}"/>
                  </a:ext>
                </a:extLst>
              </p:cNvPr>
              <p:cNvSpPr/>
              <p:nvPr/>
            </p:nvSpPr>
            <p:spPr>
              <a:xfrm>
                <a:off x="9697763" y="2361459"/>
                <a:ext cx="582579" cy="13138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385B10D-29DD-4E85-9F43-DF280949C29E}"/>
                  </a:ext>
                </a:extLst>
              </p:cNvPr>
              <p:cNvSpPr/>
              <p:nvPr/>
            </p:nvSpPr>
            <p:spPr>
              <a:xfrm>
                <a:off x="10759737" y="2361459"/>
                <a:ext cx="1118586" cy="13138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9FEDB5-8AD7-41A0-A8C6-B727526D7B48}"/>
                </a:ext>
              </a:extLst>
            </p:cNvPr>
            <p:cNvSpPr txBox="1"/>
            <p:nvPr/>
          </p:nvSpPr>
          <p:spPr>
            <a:xfrm>
              <a:off x="2362654" y="3823484"/>
              <a:ext cx="735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351 unique values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ECE620D-C578-49A6-A85F-E09B03A21E05}"/>
                </a:ext>
              </a:extLst>
            </p:cNvPr>
            <p:cNvSpPr txBox="1"/>
            <p:nvPr/>
          </p:nvSpPr>
          <p:spPr>
            <a:xfrm>
              <a:off x="3567220" y="3845586"/>
              <a:ext cx="735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Clean, nan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3A7DE45-3617-4D8D-8826-AC250F034B57}"/>
                </a:ext>
              </a:extLst>
            </p:cNvPr>
            <p:cNvSpPr txBox="1"/>
            <p:nvPr/>
          </p:nvSpPr>
          <p:spPr>
            <a:xfrm>
              <a:off x="9550407" y="3758430"/>
              <a:ext cx="735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405 unique values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45C8F51-AEB4-45B8-BFA0-E9A1C10E9EBA}"/>
                </a:ext>
              </a:extLst>
            </p:cNvPr>
            <p:cNvSpPr txBox="1"/>
            <p:nvPr/>
          </p:nvSpPr>
          <p:spPr>
            <a:xfrm>
              <a:off x="10837860" y="3753252"/>
              <a:ext cx="7356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Less impacts on car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577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Dataset Quality Check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32C5A0-B3E4-484E-ADF8-6C0AEF5D3BD6}"/>
              </a:ext>
            </a:extLst>
          </p:cNvPr>
          <p:cNvSpPr txBox="1"/>
          <p:nvPr/>
        </p:nvSpPr>
        <p:spPr>
          <a:xfrm>
            <a:off x="995915" y="3350329"/>
            <a:ext cx="103579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70C0"/>
                </a:solidFill>
              </a:rPr>
              <a:t>Invalid inputs (filter)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rgbClr val="0070C0"/>
                </a:solidFill>
              </a:rPr>
              <a:t>Price range: $100 - $200,000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rgbClr val="0070C0"/>
                </a:solidFill>
              </a:rPr>
              <a:t>Odometer: 10km – 200,000km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70C0"/>
                </a:solidFill>
              </a:rPr>
              <a:t>NAN values (drop or replace)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70C0"/>
                </a:solidFill>
              </a:rPr>
              <a:t>Mean values are in different scales (Standard Scaler)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8CACD1-D284-4023-AA7B-5F4F159A9020}"/>
              </a:ext>
            </a:extLst>
          </p:cNvPr>
          <p:cNvGrpSpPr/>
          <p:nvPr/>
        </p:nvGrpSpPr>
        <p:grpSpPr>
          <a:xfrm>
            <a:off x="838199" y="404512"/>
            <a:ext cx="10622873" cy="2854635"/>
            <a:chOff x="838199" y="404511"/>
            <a:chExt cx="10514013" cy="3967163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721EB0FC-B238-4517-8FEE-F45A51FA5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404511"/>
              <a:ext cx="8905875" cy="3967163"/>
            </a:xfrm>
            <a:prstGeom prst="rect">
              <a:avLst/>
            </a:prstGeom>
          </p:spPr>
        </p:pic>
        <p:pic>
          <p:nvPicPr>
            <p:cNvPr id="8" name="Picture 7" descr="Graphical user interface&#10;&#10;Description automatically generated with low confidence">
              <a:extLst>
                <a:ext uri="{FF2B5EF4-FFF2-40B4-BE49-F238E27FC236}">
                  <a16:creationId xmlns:a16="http://schemas.microsoft.com/office/drawing/2014/main" id="{9C2B4C27-66F4-4A46-9E4A-FFBB90268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13924" y="404511"/>
              <a:ext cx="1538288" cy="396716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7AC390-1FD2-4FB2-A626-86DE1F899C57}"/>
                </a:ext>
              </a:extLst>
            </p:cNvPr>
            <p:cNvSpPr/>
            <p:nvPr/>
          </p:nvSpPr>
          <p:spPr>
            <a:xfrm>
              <a:off x="998782" y="1756126"/>
              <a:ext cx="8584707" cy="372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52B74A5-C989-41A5-A925-6870E7F2FCE6}"/>
                </a:ext>
              </a:extLst>
            </p:cNvPr>
            <p:cNvSpPr/>
            <p:nvPr/>
          </p:nvSpPr>
          <p:spPr>
            <a:xfrm>
              <a:off x="10666604" y="1256387"/>
              <a:ext cx="579437" cy="27311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EA0AA4-C0BE-4C53-B0EA-196573E18E22}"/>
                </a:ext>
              </a:extLst>
            </p:cNvPr>
            <p:cNvSpPr/>
            <p:nvPr/>
          </p:nvSpPr>
          <p:spPr>
            <a:xfrm>
              <a:off x="2947386" y="2388092"/>
              <a:ext cx="3879542" cy="372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28704C-0251-4EAB-AF81-751DEAB95E23}"/>
                </a:ext>
              </a:extLst>
            </p:cNvPr>
            <p:cNvSpPr/>
            <p:nvPr/>
          </p:nvSpPr>
          <p:spPr>
            <a:xfrm>
              <a:off x="2947385" y="3871440"/>
              <a:ext cx="3879542" cy="372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84544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/>
              <a:t>Dataset Transformation</a:t>
            </a:r>
            <a:endParaRPr lang="en-CA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7F1D255-90F1-47E2-8935-CDC01B3AB686}"/>
              </a:ext>
            </a:extLst>
          </p:cNvPr>
          <p:cNvGrpSpPr/>
          <p:nvPr/>
        </p:nvGrpSpPr>
        <p:grpSpPr>
          <a:xfrm>
            <a:off x="236785" y="110556"/>
            <a:ext cx="11666645" cy="5025566"/>
            <a:chOff x="236787" y="110556"/>
            <a:chExt cx="11560658" cy="502556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F63050B-3884-4CF8-A514-56C16521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4052" y="231785"/>
              <a:ext cx="1986655" cy="4202196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5330E17-018E-4EE2-9A8D-E53AEDCBBB0E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2494625" y="2332883"/>
              <a:ext cx="589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0514DA1-09FF-4F67-9CF0-6A8115139658}"/>
                </a:ext>
              </a:extLst>
            </p:cNvPr>
            <p:cNvGrpSpPr/>
            <p:nvPr/>
          </p:nvGrpSpPr>
          <p:grpSpPr>
            <a:xfrm>
              <a:off x="236787" y="110556"/>
              <a:ext cx="11560658" cy="5025566"/>
              <a:chOff x="236787" y="110556"/>
              <a:chExt cx="11560658" cy="502556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FAA7CC9-8809-4B86-9FB4-6D32146E8009}"/>
                  </a:ext>
                </a:extLst>
              </p:cNvPr>
              <p:cNvGrpSpPr/>
              <p:nvPr/>
            </p:nvGrpSpPr>
            <p:grpSpPr>
              <a:xfrm>
                <a:off x="236787" y="231786"/>
                <a:ext cx="2169529" cy="4904336"/>
                <a:chOff x="9813925" y="698500"/>
                <a:chExt cx="1538288" cy="3967163"/>
              </a:xfrm>
            </p:grpSpPr>
            <p:pic>
              <p:nvPicPr>
                <p:cNvPr id="8" name="Picture 7" descr="Graphical user interfac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9C2B4C27-66F4-4A46-9E4A-FFBB90268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13925" y="698500"/>
                  <a:ext cx="1538288" cy="3967163"/>
                </a:xfrm>
                <a:prstGeom prst="rect">
                  <a:avLst/>
                </a:prstGeom>
              </p:spPr>
            </p:pic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52B74A5-C989-41A5-A925-6870E7F2FCE6}"/>
                    </a:ext>
                  </a:extLst>
                </p:cNvPr>
                <p:cNvSpPr/>
                <p:nvPr/>
              </p:nvSpPr>
              <p:spPr>
                <a:xfrm>
                  <a:off x="9850642" y="1032497"/>
                  <a:ext cx="917716" cy="601218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8C13110-6C42-475E-8759-E440E61DBE7E}"/>
                  </a:ext>
                </a:extLst>
              </p:cNvPr>
              <p:cNvSpPr txBox="1"/>
              <p:nvPr/>
            </p:nvSpPr>
            <p:spPr>
              <a:xfrm>
                <a:off x="7597304" y="110556"/>
                <a:ext cx="420014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b="1" u="sng" dirty="0">
                    <a:solidFill>
                      <a:srgbClr val="0070C0"/>
                    </a:solidFill>
                  </a:rPr>
                  <a:t>Steps:</a:t>
                </a:r>
              </a:p>
              <a:p>
                <a:endParaRPr lang="en-CA" sz="2000" b="1" u="sng" dirty="0">
                  <a:solidFill>
                    <a:srgbClr val="0070C0"/>
                  </a:solidFill>
                </a:endParaRPr>
              </a:p>
              <a:p>
                <a:r>
                  <a:rPr lang="en-CA" sz="2000" dirty="0">
                    <a:solidFill>
                      <a:srgbClr val="0070C0"/>
                    </a:solidFill>
                  </a:rPr>
                  <a:t>1/ Filter out price range and odometer range. </a:t>
                </a:r>
              </a:p>
              <a:p>
                <a:endParaRPr lang="en-CA" sz="2000" dirty="0">
                  <a:solidFill>
                    <a:srgbClr val="0070C0"/>
                  </a:solidFill>
                </a:endParaRPr>
              </a:p>
              <a:p>
                <a:r>
                  <a:rPr lang="en-CA" sz="2000" dirty="0">
                    <a:solidFill>
                      <a:srgbClr val="0070C0"/>
                    </a:solidFill>
                  </a:rPr>
                  <a:t>2/ Remove redundant columns.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6C01E62-6209-4FF7-87E6-6FF9C148B1B8}"/>
                  </a:ext>
                </a:extLst>
              </p:cNvPr>
              <p:cNvSpPr/>
              <p:nvPr/>
            </p:nvSpPr>
            <p:spPr>
              <a:xfrm>
                <a:off x="288571" y="3846862"/>
                <a:ext cx="1294303" cy="37162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02C90D5-9E9E-4835-9E81-EC642B38041D}"/>
                  </a:ext>
                </a:extLst>
              </p:cNvPr>
              <p:cNvSpPr/>
              <p:nvPr/>
            </p:nvSpPr>
            <p:spPr>
              <a:xfrm>
                <a:off x="288571" y="2996533"/>
                <a:ext cx="1294303" cy="18167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0EB3921-463D-45B8-9A57-D16DEAB882F2}"/>
              </a:ext>
            </a:extLst>
          </p:cNvPr>
          <p:cNvGrpSpPr/>
          <p:nvPr/>
        </p:nvGrpSpPr>
        <p:grpSpPr>
          <a:xfrm>
            <a:off x="5070707" y="268778"/>
            <a:ext cx="6832249" cy="4354168"/>
            <a:chOff x="5070707" y="268778"/>
            <a:chExt cx="6832249" cy="4354168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ECAA257-C439-487B-B111-50AF53B49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7897" y="644684"/>
              <a:ext cx="1647825" cy="3067050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C8A7508-5270-4412-92D9-0C3BC4352F6A}"/>
                </a:ext>
              </a:extLst>
            </p:cNvPr>
            <p:cNvGrpSpPr/>
            <p:nvPr/>
          </p:nvGrpSpPr>
          <p:grpSpPr>
            <a:xfrm>
              <a:off x="5070707" y="268778"/>
              <a:ext cx="6832249" cy="4354168"/>
              <a:chOff x="5070707" y="268778"/>
              <a:chExt cx="6832249" cy="4354168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01C9D25-BECC-448F-B4EA-C6EDD1339B65}"/>
                  </a:ext>
                </a:extLst>
              </p:cNvPr>
              <p:cNvCxnSpPr/>
              <p:nvPr/>
            </p:nvCxnSpPr>
            <p:spPr>
              <a:xfrm>
                <a:off x="5070707" y="2332883"/>
                <a:ext cx="58942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97E4D6-B9B0-40A4-B62C-C6CA5EDB4110}"/>
                  </a:ext>
                </a:extLst>
              </p:cNvPr>
              <p:cNvSpPr txBox="1"/>
              <p:nvPr/>
            </p:nvSpPr>
            <p:spPr>
              <a:xfrm>
                <a:off x="5791331" y="268778"/>
                <a:ext cx="1532747" cy="2616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CA" sz="1100" dirty="0"/>
                  <a:t>Check unique values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8505378-C830-4DAC-A327-C3240C22EBFF}"/>
                  </a:ext>
                </a:extLst>
              </p:cNvPr>
              <p:cNvSpPr/>
              <p:nvPr/>
            </p:nvSpPr>
            <p:spPr>
              <a:xfrm>
                <a:off x="5849486" y="1016306"/>
                <a:ext cx="1294303" cy="18198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85F1308-D820-417E-BA15-EB1B70FC4DFF}"/>
                  </a:ext>
                </a:extLst>
              </p:cNvPr>
              <p:cNvSpPr/>
              <p:nvPr/>
            </p:nvSpPr>
            <p:spPr>
              <a:xfrm>
                <a:off x="5849486" y="2062678"/>
                <a:ext cx="1294303" cy="18198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618EC8-CFD6-4195-8231-9BC6D3A4FACD}"/>
                  </a:ext>
                </a:extLst>
              </p:cNvPr>
              <p:cNvSpPr txBox="1"/>
              <p:nvPr/>
            </p:nvSpPr>
            <p:spPr>
              <a:xfrm>
                <a:off x="7702815" y="2683954"/>
                <a:ext cx="420014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>
                    <a:solidFill>
                      <a:srgbClr val="0070C0"/>
                    </a:solidFill>
                  </a:rPr>
                  <a:t>3/ Check unique values of each column.</a:t>
                </a:r>
              </a:p>
              <a:p>
                <a:endParaRPr lang="en-CA" sz="2000" dirty="0">
                  <a:solidFill>
                    <a:srgbClr val="0070C0"/>
                  </a:solidFill>
                </a:endParaRPr>
              </a:p>
              <a:p>
                <a:r>
                  <a:rPr lang="en-CA" sz="2000" u="sng" dirty="0">
                    <a:solidFill>
                      <a:srgbClr val="0070C0"/>
                    </a:solidFill>
                  </a:rPr>
                  <a:t>Notice</a:t>
                </a:r>
                <a:r>
                  <a:rPr lang="en-CA" sz="2000" dirty="0">
                    <a:solidFill>
                      <a:srgbClr val="0070C0"/>
                    </a:solidFill>
                  </a:rPr>
                  <a:t>: region has 405 unique values and model has 31520 unique values. (increase model complexity)</a:t>
                </a:r>
              </a:p>
            </p:txBody>
          </p:sp>
        </p:grp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C6873E06-1126-4983-BDE5-8E67D40B2C02}"/>
              </a:ext>
            </a:extLst>
          </p:cNvPr>
          <p:cNvSpPr/>
          <p:nvPr/>
        </p:nvSpPr>
        <p:spPr>
          <a:xfrm>
            <a:off x="288569" y="3319156"/>
            <a:ext cx="1294303" cy="181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400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/>
              <a:t>Dataset Transformation</a:t>
            </a:r>
            <a:endParaRPr lang="en-CA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2151E0D-F3A9-4337-AA85-6EB17BD0D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18" y="293929"/>
            <a:ext cx="1986655" cy="420219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702D1CF-17EC-432C-B085-3327D118AAC9}"/>
              </a:ext>
            </a:extLst>
          </p:cNvPr>
          <p:cNvSpPr/>
          <p:nvPr/>
        </p:nvSpPr>
        <p:spPr>
          <a:xfrm>
            <a:off x="380886" y="2138917"/>
            <a:ext cx="1820776" cy="355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AE007-2938-4C6C-9F04-CA28FB9C6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550" y="293929"/>
            <a:ext cx="4829175" cy="65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7D33D0-DD59-4F1E-8AD4-65CB56008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550" y="2316771"/>
            <a:ext cx="3800475" cy="193357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82309C8-2B07-4AF4-9D70-C4B87A302B30}"/>
              </a:ext>
            </a:extLst>
          </p:cNvPr>
          <p:cNvSpPr/>
          <p:nvPr/>
        </p:nvSpPr>
        <p:spPr>
          <a:xfrm>
            <a:off x="380886" y="2494626"/>
            <a:ext cx="1820776" cy="50055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3C412D-F5F5-4DA3-877B-F551953F80B9}"/>
              </a:ext>
            </a:extLst>
          </p:cNvPr>
          <p:cNvSpPr/>
          <p:nvPr/>
        </p:nvSpPr>
        <p:spPr>
          <a:xfrm>
            <a:off x="382794" y="3192703"/>
            <a:ext cx="1820776" cy="87504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E46FE0-BA0E-4806-8BAF-51262AB409D6}"/>
              </a:ext>
            </a:extLst>
          </p:cNvPr>
          <p:cNvSpPr/>
          <p:nvPr/>
        </p:nvSpPr>
        <p:spPr>
          <a:xfrm>
            <a:off x="373916" y="2995178"/>
            <a:ext cx="1820776" cy="200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ECD4C-A54B-4337-801E-8A33A9517596}"/>
              </a:ext>
            </a:extLst>
          </p:cNvPr>
          <p:cNvCxnSpPr>
            <a:endCxn id="5" idx="1"/>
          </p:cNvCxnSpPr>
          <p:nvPr/>
        </p:nvCxnSpPr>
        <p:spPr>
          <a:xfrm flipV="1">
            <a:off x="2201662" y="622542"/>
            <a:ext cx="1106888" cy="16942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1F0A3D-1B84-4755-8FEA-B00F6C62C75E}"/>
              </a:ext>
            </a:extLst>
          </p:cNvPr>
          <p:cNvCxnSpPr>
            <a:cxnSpLocks/>
            <a:stCxn id="28" idx="3"/>
            <a:endCxn id="5" idx="1"/>
          </p:cNvCxnSpPr>
          <p:nvPr/>
        </p:nvCxnSpPr>
        <p:spPr>
          <a:xfrm flipV="1">
            <a:off x="2194692" y="622542"/>
            <a:ext cx="1113858" cy="2473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B05065-179E-40AD-BDF1-54B0E5822BF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194692" y="2706125"/>
            <a:ext cx="1113858" cy="57743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DE3CB8-50C1-42D2-A1B1-54DFE386D3A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208632" y="3283559"/>
            <a:ext cx="1099918" cy="3175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EF84A5-4B3D-42DE-8270-EA634A32E944}"/>
              </a:ext>
            </a:extLst>
          </p:cNvPr>
          <p:cNvSpPr txBox="1"/>
          <p:nvPr/>
        </p:nvSpPr>
        <p:spPr>
          <a:xfrm>
            <a:off x="8264278" y="293929"/>
            <a:ext cx="38004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Steps:</a:t>
            </a:r>
          </a:p>
          <a:p>
            <a:endParaRPr lang="en-CA" sz="2000" dirty="0">
              <a:solidFill>
                <a:srgbClr val="0070C0"/>
              </a:solidFill>
            </a:endParaRPr>
          </a:p>
          <a:p>
            <a:r>
              <a:rPr lang="en-CA" sz="2000" dirty="0">
                <a:solidFill>
                  <a:srgbClr val="0070C0"/>
                </a:solidFill>
              </a:rPr>
              <a:t>4/ Columns in red are important features in determining the price prediction. We drop all rows with NAN values in these columns.</a:t>
            </a:r>
          </a:p>
          <a:p>
            <a:endParaRPr lang="en-CA" sz="2000" dirty="0">
              <a:solidFill>
                <a:srgbClr val="0070C0"/>
              </a:solidFill>
            </a:endParaRPr>
          </a:p>
          <a:p>
            <a:r>
              <a:rPr lang="en-CA" sz="2000" dirty="0">
                <a:solidFill>
                  <a:srgbClr val="0070C0"/>
                </a:solidFill>
              </a:rPr>
              <a:t>5/ Columns in green, we replaced NAN values with ‘not specified’ or ‘other’ and make it another unique value for each feature. They will be kept in the model.</a:t>
            </a:r>
          </a:p>
        </p:txBody>
      </p:sp>
    </p:spTree>
    <p:extLst>
      <p:ext uri="{BB962C8B-B14F-4D97-AF65-F5344CB8AC3E}">
        <p14:creationId xmlns:p14="http://schemas.microsoft.com/office/powerpoint/2010/main" val="161869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/>
              <a:t>Dataset Transformation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EF48C4-2631-4190-A1D8-BD59D2A1C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467" y="231785"/>
            <a:ext cx="1580954" cy="44862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576C80-A7C6-4537-9887-E0D4D95B8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006" y="284462"/>
            <a:ext cx="732551" cy="4487927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95A761-2AAD-47EA-A58A-640FE2D019E7}"/>
              </a:ext>
            </a:extLst>
          </p:cNvPr>
          <p:cNvCxnSpPr/>
          <p:nvPr/>
        </p:nvCxnSpPr>
        <p:spPr>
          <a:xfrm>
            <a:off x="3651373" y="1373473"/>
            <a:ext cx="5894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5B13F7-DC3D-4D7C-A98F-19529B647378}"/>
              </a:ext>
            </a:extLst>
          </p:cNvPr>
          <p:cNvGrpSpPr/>
          <p:nvPr/>
        </p:nvGrpSpPr>
        <p:grpSpPr>
          <a:xfrm>
            <a:off x="209354" y="284462"/>
            <a:ext cx="1647825" cy="3442956"/>
            <a:chOff x="5757897" y="268778"/>
            <a:chExt cx="1647825" cy="344295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18C19A7-FF6E-4871-A437-112852E2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7897" y="644684"/>
              <a:ext cx="1647825" cy="306705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4E8A23-84F4-478E-9784-DE24D6E72DBB}"/>
                </a:ext>
              </a:extLst>
            </p:cNvPr>
            <p:cNvSpPr txBox="1"/>
            <p:nvPr/>
          </p:nvSpPr>
          <p:spPr>
            <a:xfrm>
              <a:off x="5791331" y="268778"/>
              <a:ext cx="1532747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Check unique values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714704D-7BFE-4B7D-9D4B-483B040F5630}"/>
                </a:ext>
              </a:extLst>
            </p:cNvPr>
            <p:cNvSpPr/>
            <p:nvPr/>
          </p:nvSpPr>
          <p:spPr>
            <a:xfrm>
              <a:off x="5849486" y="2062678"/>
              <a:ext cx="1294303" cy="1819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41FD7BF-BD33-4AA1-A36F-A006C215D8C9}"/>
              </a:ext>
            </a:extLst>
          </p:cNvPr>
          <p:cNvSpPr txBox="1"/>
          <p:nvPr/>
        </p:nvSpPr>
        <p:spPr>
          <a:xfrm>
            <a:off x="5978673" y="4006114"/>
            <a:ext cx="564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Reduce complexity of the column by 90x 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0A382E-3F77-4224-9FB4-3BBCA552E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100" y="4786883"/>
            <a:ext cx="2286000" cy="58102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48ED0ED-A095-45DA-9B62-F23C59DB03ED}"/>
              </a:ext>
            </a:extLst>
          </p:cNvPr>
          <p:cNvSpPr/>
          <p:nvPr/>
        </p:nvSpPr>
        <p:spPr>
          <a:xfrm>
            <a:off x="4580514" y="5017694"/>
            <a:ext cx="443200" cy="29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FD277B9-7557-4F08-9705-61FF5C6554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144221"/>
            <a:ext cx="5524500" cy="447675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067850-5A07-4B0B-826D-87EA790CAC8D}"/>
              </a:ext>
            </a:extLst>
          </p:cNvPr>
          <p:cNvCxnSpPr/>
          <p:nvPr/>
        </p:nvCxnSpPr>
        <p:spPr>
          <a:xfrm>
            <a:off x="5389246" y="1368058"/>
            <a:ext cx="5894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8C750A-57D8-421A-B63F-2CAA9DD4B90C}"/>
              </a:ext>
            </a:extLst>
          </p:cNvPr>
          <p:cNvCxnSpPr>
            <a:cxnSpLocks/>
          </p:cNvCxnSpPr>
          <p:nvPr/>
        </p:nvCxnSpPr>
        <p:spPr>
          <a:xfrm>
            <a:off x="8173610" y="1594272"/>
            <a:ext cx="0" cy="484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1660AE0E-8B88-47DE-BB94-D029D81F8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5518" y="2622862"/>
            <a:ext cx="5248275" cy="93345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6CB3977-A970-4E69-BAA0-12ED7AEE5B41}"/>
              </a:ext>
            </a:extLst>
          </p:cNvPr>
          <p:cNvSpPr/>
          <p:nvPr/>
        </p:nvSpPr>
        <p:spPr>
          <a:xfrm>
            <a:off x="9132302" y="3225435"/>
            <a:ext cx="443200" cy="29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54F1E3-194B-499D-A4C8-CF4E5341662C}"/>
              </a:ext>
            </a:extLst>
          </p:cNvPr>
          <p:cNvSpPr/>
          <p:nvPr/>
        </p:nvSpPr>
        <p:spPr>
          <a:xfrm>
            <a:off x="11079332" y="1270497"/>
            <a:ext cx="466061" cy="29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376337-87C0-43D3-9474-1B97AE2DC343}"/>
              </a:ext>
            </a:extLst>
          </p:cNvPr>
          <p:cNvSpPr txBox="1"/>
          <p:nvPr/>
        </p:nvSpPr>
        <p:spPr>
          <a:xfrm>
            <a:off x="6075518" y="589600"/>
            <a:ext cx="5823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6/ Only take car models that has more than 100 inputs</a:t>
            </a:r>
          </a:p>
        </p:txBody>
      </p:sp>
    </p:spTree>
    <p:extLst>
      <p:ext uri="{BB962C8B-B14F-4D97-AF65-F5344CB8AC3E}">
        <p14:creationId xmlns:p14="http://schemas.microsoft.com/office/powerpoint/2010/main" val="301091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Check Outliers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59F631-EE44-40AB-A9C1-7F4FBB8CC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4" y="303328"/>
            <a:ext cx="11407807" cy="49835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8E21FF-F1D7-4A34-BF2E-FFEC676FDCE8}"/>
              </a:ext>
            </a:extLst>
          </p:cNvPr>
          <p:cNvSpPr txBox="1"/>
          <p:nvPr/>
        </p:nvSpPr>
        <p:spPr>
          <a:xfrm>
            <a:off x="4697890" y="62144"/>
            <a:ext cx="272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Price vs. Manufacturer</a:t>
            </a:r>
          </a:p>
        </p:txBody>
      </p:sp>
    </p:spTree>
    <p:extLst>
      <p:ext uri="{BB962C8B-B14F-4D97-AF65-F5344CB8AC3E}">
        <p14:creationId xmlns:p14="http://schemas.microsoft.com/office/powerpoint/2010/main" val="21765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Check Outliers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BC02D-F7EB-427A-BAC2-AB4593235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12" y="293423"/>
            <a:ext cx="11325663" cy="50744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0AD75B-B76B-4DCA-BFA2-A37AD8C9AE38}"/>
              </a:ext>
            </a:extLst>
          </p:cNvPr>
          <p:cNvSpPr txBox="1"/>
          <p:nvPr/>
        </p:nvSpPr>
        <p:spPr>
          <a:xfrm>
            <a:off x="4697890" y="62144"/>
            <a:ext cx="272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Price vs. Manufacturer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4E07A0-1B45-46FE-BB47-4540960B31FF}"/>
              </a:ext>
            </a:extLst>
          </p:cNvPr>
          <p:cNvSpPr txBox="1"/>
          <p:nvPr/>
        </p:nvSpPr>
        <p:spPr>
          <a:xfrm>
            <a:off x="1033509" y="431476"/>
            <a:ext cx="5823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7/ Remove outliers using interquartile range (IQR)</a:t>
            </a:r>
          </a:p>
        </p:txBody>
      </p:sp>
    </p:spTree>
    <p:extLst>
      <p:ext uri="{BB962C8B-B14F-4D97-AF65-F5344CB8AC3E}">
        <p14:creationId xmlns:p14="http://schemas.microsoft.com/office/powerpoint/2010/main" val="396763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CD90C2-B19D-41EC-AB25-6141B807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30" y="301595"/>
            <a:ext cx="11323740" cy="5066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Check Outliers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0AD75B-B76B-4DCA-BFA2-A37AD8C9AE38}"/>
              </a:ext>
            </a:extLst>
          </p:cNvPr>
          <p:cNvSpPr txBox="1"/>
          <p:nvPr/>
        </p:nvSpPr>
        <p:spPr>
          <a:xfrm>
            <a:off x="4650265" y="69809"/>
            <a:ext cx="343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Odometer vs. Manufacturer</a:t>
            </a:r>
          </a:p>
        </p:txBody>
      </p:sp>
    </p:spTree>
    <p:extLst>
      <p:ext uri="{BB962C8B-B14F-4D97-AF65-F5344CB8AC3E}">
        <p14:creationId xmlns:p14="http://schemas.microsoft.com/office/powerpoint/2010/main" val="410810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2363-E781-4330-A2F3-F15BFAC60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Algorithms Comparison</a:t>
            </a:r>
          </a:p>
        </p:txBody>
      </p:sp>
    </p:spTree>
    <p:extLst>
      <p:ext uri="{BB962C8B-B14F-4D97-AF65-F5344CB8AC3E}">
        <p14:creationId xmlns:p14="http://schemas.microsoft.com/office/powerpoint/2010/main" val="298629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432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Wingdings</vt:lpstr>
      <vt:lpstr>Office Theme</vt:lpstr>
      <vt:lpstr>Data Transformation</vt:lpstr>
      <vt:lpstr>Dataset Quality Check</vt:lpstr>
      <vt:lpstr>Dataset Transformation</vt:lpstr>
      <vt:lpstr>Dataset Transformation</vt:lpstr>
      <vt:lpstr>Dataset Transformation</vt:lpstr>
      <vt:lpstr>Check Outliers</vt:lpstr>
      <vt:lpstr>Check Outliers</vt:lpstr>
      <vt:lpstr>Check Outliers</vt:lpstr>
      <vt:lpstr>Algorithms Comparison</vt:lpstr>
      <vt:lpstr>Regression Analysis with Pycaret</vt:lpstr>
      <vt:lpstr>Data Pre-processing</vt:lpstr>
      <vt:lpstr>Get Dummies (Categorical)</vt:lpstr>
      <vt:lpstr>Further reduce model complexity</vt:lpstr>
      <vt:lpstr>Further reduce model complexity</vt:lpstr>
      <vt:lpstr>Model Selection</vt:lpstr>
      <vt:lpstr>Further reduce model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Thao Hoang</dc:creator>
  <cp:lastModifiedBy>Thao Hoang</cp:lastModifiedBy>
  <cp:revision>8</cp:revision>
  <dcterms:created xsi:type="dcterms:W3CDTF">2021-03-22T17:14:10Z</dcterms:created>
  <dcterms:modified xsi:type="dcterms:W3CDTF">2021-03-23T23:11:40Z</dcterms:modified>
</cp:coreProperties>
</file>