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6" r:id="rId2"/>
    <p:sldId id="287" r:id="rId3"/>
    <p:sldId id="288" r:id="rId4"/>
    <p:sldId id="289" r:id="rId5"/>
    <p:sldId id="290" r:id="rId6"/>
    <p:sldId id="291" r:id="rId7"/>
    <p:sldId id="257" r:id="rId8"/>
    <p:sldId id="259" r:id="rId9"/>
    <p:sldId id="261" r:id="rId10"/>
    <p:sldId id="262" r:id="rId11"/>
    <p:sldId id="263" r:id="rId12"/>
    <p:sldId id="264" r:id="rId13"/>
    <p:sldId id="265" r:id="rId14"/>
    <p:sldId id="268" r:id="rId15"/>
    <p:sldId id="277" r:id="rId16"/>
    <p:sldId id="278" r:id="rId17"/>
    <p:sldId id="279" r:id="rId18"/>
    <p:sldId id="280" r:id="rId19"/>
    <p:sldId id="281" r:id="rId20"/>
    <p:sldId id="283" r:id="rId21"/>
    <p:sldId id="272" r:id="rId22"/>
    <p:sldId id="292" r:id="rId23"/>
    <p:sldId id="266" r:id="rId24"/>
    <p:sldId id="258" r:id="rId25"/>
    <p:sldId id="271" r:id="rId26"/>
    <p:sldId id="274" r:id="rId27"/>
    <p:sldId id="284" r:id="rId28"/>
    <p:sldId id="285" r:id="rId29"/>
    <p:sldId id="293" r:id="rId30"/>
    <p:sldId id="294" r:id="rId31"/>
    <p:sldId id="276" r:id="rId32"/>
    <p:sldId id="2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CE43-0538-47A8-8B15-964AF83F7A0C}" v="236" dt="2021-03-24T19:14:08.818"/>
    <p1510:client id="{D017F288-FB75-451A-8870-D00A77427961}" v="14" dt="2021-03-25T02:27:43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Hoang" userId="0e23db62feec2a5d" providerId="LiveId" clId="{0DB6CE43-0538-47A8-8B15-964AF83F7A0C}"/>
    <pc:docChg chg="undo custSel addSld delSld modSld sldOrd">
      <pc:chgData name="Thao Hoang" userId="0e23db62feec2a5d" providerId="LiveId" clId="{0DB6CE43-0538-47A8-8B15-964AF83F7A0C}" dt="2021-03-24T19:15:09.974" v="5564" actId="1076"/>
      <pc:docMkLst>
        <pc:docMk/>
      </pc:docMkLst>
      <pc:sldChg chg="delSp modSp del mod">
        <pc:chgData name="Thao Hoang" userId="0e23db62feec2a5d" providerId="LiveId" clId="{0DB6CE43-0538-47A8-8B15-964AF83F7A0C}" dt="2021-03-24T18:35:53.411" v="4866" actId="47"/>
        <pc:sldMkLst>
          <pc:docMk/>
          <pc:sldMk cId="2050024290" sldId="256"/>
        </pc:sldMkLst>
        <pc:spChg chg="mod">
          <ac:chgData name="Thao Hoang" userId="0e23db62feec2a5d" providerId="LiveId" clId="{0DB6CE43-0538-47A8-8B15-964AF83F7A0C}" dt="2021-03-22T20:32:39.679" v="1077" actId="20577"/>
          <ac:spMkLst>
            <pc:docMk/>
            <pc:sldMk cId="2050024290" sldId="256"/>
            <ac:spMk id="2" creationId="{3B1F2363-E781-4330-A2F3-F15BFAC60B31}"/>
          </ac:spMkLst>
        </pc:spChg>
        <pc:spChg chg="del">
          <ac:chgData name="Thao Hoang" userId="0e23db62feec2a5d" providerId="LiveId" clId="{0DB6CE43-0538-47A8-8B15-964AF83F7A0C}" dt="2021-03-22T20:32:42.630" v="1078" actId="478"/>
          <ac:spMkLst>
            <pc:docMk/>
            <pc:sldMk cId="2050024290" sldId="256"/>
            <ac:spMk id="3" creationId="{4354BFC1-A67B-4E73-AB60-77B0E0152E81}"/>
          </ac:spMkLst>
        </pc:spChg>
      </pc:sldChg>
      <pc:sldChg chg="addSp modSp mod">
        <pc:chgData name="Thao Hoang" userId="0e23db62feec2a5d" providerId="LiveId" clId="{0DB6CE43-0538-47A8-8B15-964AF83F7A0C}" dt="2021-03-23T23:01:22.241" v="3742" actId="1076"/>
        <pc:sldMkLst>
          <pc:docMk/>
          <pc:sldMk cId="3845440351" sldId="257"/>
        </pc:sldMkLst>
        <pc:spChg chg="mod">
          <ac:chgData name="Thao Hoang" userId="0e23db62feec2a5d" providerId="LiveId" clId="{0DB6CE43-0538-47A8-8B15-964AF83F7A0C}" dt="2021-03-23T12:01:48.512" v="2698" actId="20577"/>
          <ac:spMkLst>
            <pc:docMk/>
            <pc:sldMk cId="3845440351" sldId="257"/>
            <ac:spMk id="2" creationId="{A73A5D8E-3007-4378-92E3-B7AC02C4DC95}"/>
          </ac:spMkLst>
        </pc:spChg>
        <pc:spChg chg="mod">
          <ac:chgData name="Thao Hoang" userId="0e23db62feec2a5d" providerId="LiveId" clId="{0DB6CE43-0538-47A8-8B15-964AF83F7A0C}" dt="2021-03-23T23:00:54.358" v="3741" actId="1076"/>
          <ac:spMkLst>
            <pc:docMk/>
            <pc:sldMk cId="3845440351" sldId="257"/>
            <ac:spMk id="10" creationId="{7F7AC390-1FD2-4FB2-A626-86DE1F899C57}"/>
          </ac:spMkLst>
        </pc:spChg>
        <pc:spChg chg="mod">
          <ac:chgData name="Thao Hoang" userId="0e23db62feec2a5d" providerId="LiveId" clId="{0DB6CE43-0538-47A8-8B15-964AF83F7A0C}" dt="2021-03-23T12:06:33.677" v="2955" actId="20577"/>
          <ac:spMkLst>
            <pc:docMk/>
            <pc:sldMk cId="3845440351" sldId="257"/>
            <ac:spMk id="12" creationId="{B732C5A0-B3E4-484E-ADF8-6C0AEF5D3BD6}"/>
          </ac:spMkLst>
        </pc:spChg>
        <pc:spChg chg="mod">
          <ac:chgData name="Thao Hoang" userId="0e23db62feec2a5d" providerId="LiveId" clId="{0DB6CE43-0538-47A8-8B15-964AF83F7A0C}" dt="2021-03-23T23:01:22.241" v="3742" actId="1076"/>
          <ac:spMkLst>
            <pc:docMk/>
            <pc:sldMk cId="3845440351" sldId="257"/>
            <ac:spMk id="14" creationId="{F52B74A5-C989-41A5-A925-6870E7F2FCE6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6" creationId="{CCEA0AA4-C0BE-4C53-B0EA-196573E18E22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7" creationId="{C028704C-0251-4EAB-AF81-751DEAB95E23}"/>
          </ac:spMkLst>
        </pc:spChg>
        <pc:grpChg chg="add mod">
          <ac:chgData name="Thao Hoang" userId="0e23db62feec2a5d" providerId="LiveId" clId="{0DB6CE43-0538-47A8-8B15-964AF83F7A0C}" dt="2021-03-23T23:00:50.514" v="3740" actId="1076"/>
          <ac:grpSpMkLst>
            <pc:docMk/>
            <pc:sldMk cId="3845440351" sldId="257"/>
            <ac:grpSpMk id="18" creationId="{F48CACD1-D284-4023-AA7B-5F4F159A9020}"/>
          </ac:grpSpMkLst>
        </pc:grp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5" creationId="{721EB0FC-B238-4517-8FEE-F45A51FA597C}"/>
          </ac:picMkLst>
        </pc:pic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8" creationId="{9C2B4C27-66F4-4A46-9E4A-FFBB9026870C}"/>
          </ac:picMkLst>
        </pc:picChg>
      </pc:sldChg>
      <pc:sldChg chg="modSp add mod">
        <pc:chgData name="Thao Hoang" userId="0e23db62feec2a5d" providerId="LiveId" clId="{0DB6CE43-0538-47A8-8B15-964AF83F7A0C}" dt="2021-03-24T19:14:41.791" v="5558" actId="1036"/>
        <pc:sldMkLst>
          <pc:docMk/>
          <pc:sldMk cId="900943711" sldId="258"/>
        </pc:sldMkLst>
        <pc:spChg chg="mod">
          <ac:chgData name="Thao Hoang" userId="0e23db62feec2a5d" providerId="LiveId" clId="{0DB6CE43-0538-47A8-8B15-964AF83F7A0C}" dt="2021-03-24T19:14:41.791" v="5558" actId="1036"/>
          <ac:spMkLst>
            <pc:docMk/>
            <pc:sldMk cId="900943711" sldId="258"/>
            <ac:spMk id="11" creationId="{1E0C7D9C-B471-4ED5-A771-0DE908E47E82}"/>
          </ac:spMkLst>
        </pc:spChg>
        <pc:grpChg chg="mod">
          <ac:chgData name="Thao Hoang" userId="0e23db62feec2a5d" providerId="LiveId" clId="{0DB6CE43-0538-47A8-8B15-964AF83F7A0C}" dt="2021-03-24T19:14:41.791" v="5558" actId="1036"/>
          <ac:grpSpMkLst>
            <pc:docMk/>
            <pc:sldMk cId="900943711" sldId="258"/>
            <ac:grpSpMk id="7" creationId="{D49B242E-46D0-4AFF-A512-C801CF58683B}"/>
          </ac:grpSpMkLst>
        </pc:grpChg>
      </pc:sldChg>
      <pc:sldChg chg="delSp add del setBg delDesignElem">
        <pc:chgData name="Thao Hoang" userId="0e23db62feec2a5d" providerId="LiveId" clId="{0DB6CE43-0538-47A8-8B15-964AF83F7A0C}" dt="2021-03-24T18:37:21.821" v="4876" actId="2696"/>
        <pc:sldMkLst>
          <pc:docMk/>
          <pc:sldMk cId="1397416089" sldId="258"/>
        </pc:sldMkLst>
        <pc:spChg chg="del">
          <ac:chgData name="Thao Hoang" userId="0e23db62feec2a5d" providerId="LiveId" clId="{0DB6CE43-0538-47A8-8B15-964AF83F7A0C}" dt="2021-03-24T18:37:00.242" v="4875"/>
          <ac:spMkLst>
            <pc:docMk/>
            <pc:sldMk cId="1397416089" sldId="258"/>
            <ac:spMk id="8" creationId="{ECF157C5-282F-4C93-80F7-CCD7F4A435BD}"/>
          </ac:spMkLst>
        </pc:spChg>
        <pc:spChg chg="del">
          <ac:chgData name="Thao Hoang" userId="0e23db62feec2a5d" providerId="LiveId" clId="{0DB6CE43-0538-47A8-8B15-964AF83F7A0C}" dt="2021-03-24T18:37:00.242" v="4875"/>
          <ac:spMkLst>
            <pc:docMk/>
            <pc:sldMk cId="1397416089" sldId="258"/>
            <ac:spMk id="10" creationId="{54A9C5F1-B76A-4908-9A82-8F1CD0FB5008}"/>
          </ac:spMkLst>
        </pc:spChg>
      </pc:sldChg>
      <pc:sldChg chg="add del">
        <pc:chgData name="Thao Hoang" userId="0e23db62feec2a5d" providerId="LiveId" clId="{0DB6CE43-0538-47A8-8B15-964AF83F7A0C}" dt="2021-03-24T19:14:06.106" v="5506" actId="2696"/>
        <pc:sldMkLst>
          <pc:docMk/>
          <pc:sldMk cId="1914033851" sldId="258"/>
        </pc:sldMkLst>
      </pc:sldChg>
      <pc:sldChg chg="addSp delSp modSp del mod setBg">
        <pc:chgData name="Thao Hoang" userId="0e23db62feec2a5d" providerId="LiveId" clId="{0DB6CE43-0538-47A8-8B15-964AF83F7A0C}" dt="2021-03-24T18:36:55.618" v="4873" actId="2696"/>
        <pc:sldMkLst>
          <pc:docMk/>
          <pc:sldMk cId="4114015967" sldId="258"/>
        </pc:sldMkLst>
        <pc:spChg chg="mod">
          <ac:chgData name="Thao Hoang" userId="0e23db62feec2a5d" providerId="LiveId" clId="{0DB6CE43-0538-47A8-8B15-964AF83F7A0C}" dt="2021-03-22T20:48:01.250" v="1342" actId="404"/>
          <ac:spMkLst>
            <pc:docMk/>
            <pc:sldMk cId="4114015967" sldId="258"/>
            <ac:spMk id="2" creationId="{2378D166-12D9-4EF4-832C-CE279B7E7F91}"/>
          </ac:spMkLst>
        </pc:spChg>
        <pc:spChg chg="del mod">
          <ac:chgData name="Thao Hoang" userId="0e23db62feec2a5d" providerId="LiveId" clId="{0DB6CE43-0538-47A8-8B15-964AF83F7A0C}" dt="2021-03-22T20:47:26.046" v="1334" actId="478"/>
          <ac:spMkLst>
            <pc:docMk/>
            <pc:sldMk cId="4114015967" sldId="258"/>
            <ac:spMk id="3" creationId="{2D836164-D14E-436C-A5D3-D5EFDFD1FC74}"/>
          </ac:spMkLst>
        </pc:spChg>
        <pc:spChg chg="add del">
          <ac:chgData name="Thao Hoang" userId="0e23db62feec2a5d" providerId="LiveId" clId="{0DB6CE43-0538-47A8-8B15-964AF83F7A0C}" dt="2021-03-22T20:46:36.096" v="1326" actId="22"/>
          <ac:spMkLst>
            <pc:docMk/>
            <pc:sldMk cId="4114015967" sldId="258"/>
            <ac:spMk id="5" creationId="{ECA553F7-8F36-4137-8088-D1080B0FD815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8" creationId="{ECF157C5-282F-4C93-80F7-CCD7F4A435BD}"/>
          </ac:spMkLst>
        </pc:spChg>
        <pc:spChg chg="add del mod">
          <ac:chgData name="Thao Hoang" userId="0e23db62feec2a5d" providerId="LiveId" clId="{0DB6CE43-0538-47A8-8B15-964AF83F7A0C}" dt="2021-03-22T20:47:24.702" v="1333" actId="478"/>
          <ac:spMkLst>
            <pc:docMk/>
            <pc:sldMk cId="4114015967" sldId="258"/>
            <ac:spMk id="9" creationId="{3DBFB2E6-519F-49AC-8832-ED37771CD0A9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10" creationId="{54A9C5F1-B76A-4908-9A82-8F1CD0FB5008}"/>
          </ac:spMkLst>
        </pc:spChg>
        <pc:spChg chg="add mod">
          <ac:chgData name="Thao Hoang" userId="0e23db62feec2a5d" providerId="LiveId" clId="{0DB6CE43-0538-47A8-8B15-964AF83F7A0C}" dt="2021-03-22T20:53:37.177" v="1934" actId="20577"/>
          <ac:spMkLst>
            <pc:docMk/>
            <pc:sldMk cId="4114015967" sldId="258"/>
            <ac:spMk id="11" creationId="{1E0C7D9C-B471-4ED5-A771-0DE908E47E82}"/>
          </ac:spMkLst>
        </pc:spChg>
        <pc:spChg chg="add del mod">
          <ac:chgData name="Thao Hoang" userId="0e23db62feec2a5d" providerId="LiveId" clId="{0DB6CE43-0538-47A8-8B15-964AF83F7A0C}" dt="2021-03-22T20:49:20.616" v="1498"/>
          <ac:spMkLst>
            <pc:docMk/>
            <pc:sldMk cId="4114015967" sldId="258"/>
            <ac:spMk id="12" creationId="{B5DB5245-865A-484A-9E6A-7900D16352BA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4" creationId="{A331F8E3-C0AA-4FEA-B2EB-19332B013EF1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5" creationId="{1E9465E0-A4D6-45B1-821C-2D0FBBF4ABC7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6" creationId="{2B4E96FF-FDAC-4EA2-A924-E1516ED9ADA2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7" creationId="{6FF71D29-FDCD-4EF1-BFCF-7FC04F555F17}"/>
          </ac:spMkLst>
        </pc:spChg>
        <pc:grpChg chg="add mod">
          <ac:chgData name="Thao Hoang" userId="0e23db62feec2a5d" providerId="LiveId" clId="{0DB6CE43-0538-47A8-8B15-964AF83F7A0C}" dt="2021-03-22T21:07:19.581" v="2335" actId="1076"/>
          <ac:grpSpMkLst>
            <pc:docMk/>
            <pc:sldMk cId="4114015967" sldId="258"/>
            <ac:grpSpMk id="7" creationId="{D49B242E-46D0-4AFF-A512-C801CF58683B}"/>
          </ac:grpSpMkLst>
        </pc:grpChg>
        <pc:picChg chg="add mod">
          <ac:chgData name="Thao Hoang" userId="0e23db62feec2a5d" providerId="LiveId" clId="{0DB6CE43-0538-47A8-8B15-964AF83F7A0C}" dt="2021-03-22T20:52:14.406" v="1735" actId="164"/>
          <ac:picMkLst>
            <pc:docMk/>
            <pc:sldMk cId="4114015967" sldId="258"/>
            <ac:picMk id="13" creationId="{D8AAE0B6-CE4E-4FA3-B41F-55D9B290800E}"/>
          </ac:picMkLst>
        </pc:picChg>
      </pc:sldChg>
      <pc:sldChg chg="addSp modSp mod">
        <pc:chgData name="Thao Hoang" userId="0e23db62feec2a5d" providerId="LiveId" clId="{0DB6CE43-0538-47A8-8B15-964AF83F7A0C}" dt="2021-03-23T12:11:00.950" v="3046" actId="20577"/>
        <pc:sldMkLst>
          <pc:docMk/>
          <pc:sldMk cId="1634007834" sldId="259"/>
        </pc:sldMkLst>
        <pc:spChg chg="mod">
          <ac:chgData name="Thao Hoang" userId="0e23db62feec2a5d" providerId="LiveId" clId="{0DB6CE43-0538-47A8-8B15-964AF83F7A0C}" dt="2021-03-23T12:11:00.950" v="3046" actId="20577"/>
          <ac:spMkLst>
            <pc:docMk/>
            <pc:sldMk cId="1634007834" sldId="259"/>
            <ac:spMk id="23" creationId="{58C13110-6C42-475E-8759-E440E61DBE7E}"/>
          </ac:spMkLst>
        </pc:spChg>
        <pc:spChg chg="mod">
          <ac:chgData name="Thao Hoang" userId="0e23db62feec2a5d" providerId="LiveId" clId="{0DB6CE43-0538-47A8-8B15-964AF83F7A0C}" dt="2021-03-22T21:04:38.402" v="2255" actId="14100"/>
          <ac:spMkLst>
            <pc:docMk/>
            <pc:sldMk cId="1634007834" sldId="259"/>
            <ac:spMk id="26" creationId="{B02C90D5-9E9E-4835-9E81-EC642B38041D}"/>
          </ac:spMkLst>
        </pc:spChg>
        <pc:spChg chg="mod">
          <ac:chgData name="Thao Hoang" userId="0e23db62feec2a5d" providerId="LiveId" clId="{0DB6CE43-0538-47A8-8B15-964AF83F7A0C}" dt="2021-03-23T12:10:53.872" v="3043" actId="1076"/>
          <ac:spMkLst>
            <pc:docMk/>
            <pc:sldMk cId="1634007834" sldId="259"/>
            <ac:spMk id="34" creationId="{58618EC8-CFD6-4195-8231-9BC6D3A4FACD}"/>
          </ac:spMkLst>
        </pc:spChg>
        <pc:spChg chg="add mod">
          <ac:chgData name="Thao Hoang" userId="0e23db62feec2a5d" providerId="LiveId" clId="{0DB6CE43-0538-47A8-8B15-964AF83F7A0C}" dt="2021-03-22T21:04:41.794" v="2257" actId="1076"/>
          <ac:spMkLst>
            <pc:docMk/>
            <pc:sldMk cId="1634007834" sldId="259"/>
            <ac:spMk id="42" creationId="{C6873E06-1126-4983-BDE5-8E67D40B2C02}"/>
          </ac:spMkLst>
        </pc:spChg>
        <pc:grpChg chg="mod">
          <ac:chgData name="Thao Hoang" userId="0e23db62feec2a5d" providerId="LiveId" clId="{0DB6CE43-0538-47A8-8B15-964AF83F7A0C}" dt="2021-03-23T11:27:51.873" v="2532" actId="14100"/>
          <ac:grpSpMkLst>
            <pc:docMk/>
            <pc:sldMk cId="1634007834" sldId="259"/>
            <ac:grpSpMk id="37" creationId="{47F1D255-90F1-47E2-8935-CDC01B3AB686}"/>
          </ac:grpSpMkLst>
        </pc:grpChg>
      </pc:sldChg>
      <pc:sldChg chg="addSp delSp modSp del mod">
        <pc:chgData name="Thao Hoang" userId="0e23db62feec2a5d" providerId="LiveId" clId="{0DB6CE43-0538-47A8-8B15-964AF83F7A0C}" dt="2021-03-23T12:09:39.631" v="3035" actId="47"/>
        <pc:sldMkLst>
          <pc:docMk/>
          <pc:sldMk cId="470206389" sldId="260"/>
        </pc:sldMkLst>
        <pc:spChg chg="mod">
          <ac:chgData name="Thao Hoang" userId="0e23db62feec2a5d" providerId="LiveId" clId="{0DB6CE43-0538-47A8-8B15-964AF83F7A0C}" dt="2021-03-23T12:02:39.464" v="2790" actId="21"/>
          <ac:spMkLst>
            <pc:docMk/>
            <pc:sldMk cId="470206389" sldId="260"/>
            <ac:spMk id="22" creationId="{482E3DB8-0E95-41CF-A586-05BD89817FE0}"/>
          </ac:spMkLst>
        </pc:spChg>
        <pc:spChg chg="del mod">
          <ac:chgData name="Thao Hoang" userId="0e23db62feec2a5d" providerId="LiveId" clId="{0DB6CE43-0538-47A8-8B15-964AF83F7A0C}" dt="2021-03-22T19:32:34.150" v="14" actId="478"/>
          <ac:spMkLst>
            <pc:docMk/>
            <pc:sldMk cId="470206389" sldId="260"/>
            <ac:spMk id="47" creationId="{0682F8EA-2CB8-4C5C-BFC9-0518F699B611}"/>
          </ac:spMkLst>
        </pc:spChg>
        <pc:spChg chg="add del mod">
          <ac:chgData name="Thao Hoang" userId="0e23db62feec2a5d" providerId="LiveId" clId="{0DB6CE43-0538-47A8-8B15-964AF83F7A0C}" dt="2021-03-22T19:32:12.266" v="8" actId="478"/>
          <ac:spMkLst>
            <pc:docMk/>
            <pc:sldMk cId="470206389" sldId="260"/>
            <ac:spMk id="57" creationId="{31B7900E-DFE6-4EDD-B160-DB41B7467975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0" creationId="{5B81D377-5467-4786-9413-25F77D358637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1" creationId="{A0E53316-2040-4C8C-9751-06D0962BE8A0}"/>
          </ac:spMkLst>
        </pc:spChg>
        <pc:grpChg chg="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21" creationId="{465C2008-5E35-4B54-BB84-5BA270AE75C7}"/>
          </ac:grpSpMkLst>
        </pc:grpChg>
        <pc:grpChg chg="del">
          <ac:chgData name="Thao Hoang" userId="0e23db62feec2a5d" providerId="LiveId" clId="{0DB6CE43-0538-47A8-8B15-964AF83F7A0C}" dt="2021-03-22T19:32:21.979" v="10" actId="478"/>
          <ac:grpSpMkLst>
            <pc:docMk/>
            <pc:sldMk cId="470206389" sldId="260"/>
            <ac:grpSpMk id="24" creationId="{A380E768-23AA-4C98-91CB-83E8F25A173C}"/>
          </ac:grpSpMkLst>
        </pc:grpChg>
        <pc:grpChg chg="del">
          <ac:chgData name="Thao Hoang" userId="0e23db62feec2a5d" providerId="LiveId" clId="{0DB6CE43-0538-47A8-8B15-964AF83F7A0C}" dt="2021-03-22T19:32:10.107" v="6" actId="478"/>
          <ac:grpSpMkLst>
            <pc:docMk/>
            <pc:sldMk cId="470206389" sldId="260"/>
            <ac:grpSpMk id="50" creationId="{75BE4EDF-4295-46B4-89A1-62B26308732B}"/>
          </ac:grpSpMkLst>
        </pc:grpChg>
        <pc:grpChg chg="del mod">
          <ac:chgData name="Thao Hoang" userId="0e23db62feec2a5d" providerId="LiveId" clId="{0DB6CE43-0538-47A8-8B15-964AF83F7A0C}" dt="2021-03-23T12:00:58.603" v="2680" actId="478"/>
          <ac:grpSpMkLst>
            <pc:docMk/>
            <pc:sldMk cId="470206389" sldId="260"/>
            <ac:grpSpMk id="52" creationId="{D6C6E037-BAAC-44F3-B7B1-EBE875DD2B71}"/>
          </ac:grpSpMkLst>
        </pc:grpChg>
        <pc:grpChg chg="add 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62" creationId="{FCA8D175-9A28-44A9-81F2-2C5D6C231209}"/>
          </ac:grpSpMkLst>
        </pc:grpChg>
        <pc:picChg chg="del">
          <ac:chgData name="Thao Hoang" userId="0e23db62feec2a5d" providerId="LiveId" clId="{0DB6CE43-0538-47A8-8B15-964AF83F7A0C}" dt="2021-03-22T19:32:16.782" v="9" actId="478"/>
          <ac:picMkLst>
            <pc:docMk/>
            <pc:sldMk cId="470206389" sldId="260"/>
            <ac:picMk id="20" creationId="{F6D18E87-B741-4352-B959-C2759997F413}"/>
          </ac:picMkLst>
        </pc:picChg>
        <pc:picChg chg="add del mod">
          <ac:chgData name="Thao Hoang" userId="0e23db62feec2a5d" providerId="LiveId" clId="{0DB6CE43-0538-47A8-8B15-964AF83F7A0C}" dt="2021-03-22T19:32:10.927" v="7" actId="478"/>
          <ac:picMkLst>
            <pc:docMk/>
            <pc:sldMk cId="470206389" sldId="260"/>
            <ac:picMk id="56" creationId="{4FC70B5E-78D7-467A-9660-FA99668D1877}"/>
          </ac:picMkLst>
        </pc:picChg>
        <pc:picChg chg="add mod">
          <ac:chgData name="Thao Hoang" userId="0e23db62feec2a5d" providerId="LiveId" clId="{0DB6CE43-0538-47A8-8B15-964AF83F7A0C}" dt="2021-03-22T19:34:23.843" v="28" actId="164"/>
          <ac:picMkLst>
            <pc:docMk/>
            <pc:sldMk cId="470206389" sldId="260"/>
            <ac:picMk id="59" creationId="{2D8506D0-071F-41BD-9474-1ECA23C822B4}"/>
          </ac:picMkLst>
        </pc:picChg>
        <pc:cxnChg chg="del">
          <ac:chgData name="Thao Hoang" userId="0e23db62feec2a5d" providerId="LiveId" clId="{0DB6CE43-0538-47A8-8B15-964AF83F7A0C}" dt="2021-03-22T19:34:00.419" v="23" actId="478"/>
          <ac:cxnSpMkLst>
            <pc:docMk/>
            <pc:sldMk cId="470206389" sldId="260"/>
            <ac:cxnSpMk id="54" creationId="{7C3620AE-48EE-44B9-A805-F4A1E894C13A}"/>
          </ac:cxnSpMkLst>
        </pc:cxnChg>
      </pc:sldChg>
      <pc:sldChg chg="addSp delSp modSp mod">
        <pc:chgData name="Thao Hoang" userId="0e23db62feec2a5d" providerId="LiveId" clId="{0DB6CE43-0538-47A8-8B15-964AF83F7A0C}" dt="2021-03-23T12:09:57.270" v="3039" actId="20577"/>
        <pc:sldMkLst>
          <pc:docMk/>
          <pc:sldMk cId="1618691263" sldId="261"/>
        </pc:sldMkLst>
        <pc:spChg chg="mod ord">
          <ac:chgData name="Thao Hoang" userId="0e23db62feec2a5d" providerId="LiveId" clId="{0DB6CE43-0538-47A8-8B15-964AF83F7A0C}" dt="2021-03-22T19:38:47.341" v="82" actId="166"/>
          <ac:spMkLst>
            <pc:docMk/>
            <pc:sldMk cId="1618691263" sldId="261"/>
            <ac:spMk id="28" creationId="{85E46FE0-BA0E-4806-8BAF-51262AB409D6}"/>
          </ac:spMkLst>
        </pc:spChg>
        <pc:spChg chg="add mod">
          <ac:chgData name="Thao Hoang" userId="0e23db62feec2a5d" providerId="LiveId" clId="{0DB6CE43-0538-47A8-8B15-964AF83F7A0C}" dt="2021-03-22T19:38:32.732" v="74" actId="14100"/>
          <ac:spMkLst>
            <pc:docMk/>
            <pc:sldMk cId="1618691263" sldId="261"/>
            <ac:spMk id="30" creationId="{B82309C8-2B07-4AF4-9D70-C4B87A302B30}"/>
          </ac:spMkLst>
        </pc:spChg>
        <pc:spChg chg="add del mod">
          <ac:chgData name="Thao Hoang" userId="0e23db62feec2a5d" providerId="LiveId" clId="{0DB6CE43-0538-47A8-8B15-964AF83F7A0C}" dt="2021-03-22T19:37:22.057" v="60" actId="478"/>
          <ac:spMkLst>
            <pc:docMk/>
            <pc:sldMk cId="1618691263" sldId="261"/>
            <ac:spMk id="36" creationId="{C986C628-02EE-4794-9A94-18C867FCE243}"/>
          </ac:spMkLst>
        </pc:spChg>
        <pc:spChg chg="add mod">
          <ac:chgData name="Thao Hoang" userId="0e23db62feec2a5d" providerId="LiveId" clId="{0DB6CE43-0538-47A8-8B15-964AF83F7A0C}" dt="2021-03-22T19:38:40.735" v="80" actId="1038"/>
          <ac:spMkLst>
            <pc:docMk/>
            <pc:sldMk cId="1618691263" sldId="261"/>
            <ac:spMk id="39" creationId="{5B3C412D-F5F5-4DA3-877B-F551953F80B9}"/>
          </ac:spMkLst>
        </pc:spChg>
        <pc:spChg chg="add del mod">
          <ac:chgData name="Thao Hoang" userId="0e23db62feec2a5d" providerId="LiveId" clId="{0DB6CE43-0538-47A8-8B15-964AF83F7A0C}" dt="2021-03-22T19:38:05.924" v="71" actId="478"/>
          <ac:spMkLst>
            <pc:docMk/>
            <pc:sldMk cId="1618691263" sldId="261"/>
            <ac:spMk id="42" creationId="{72E44F55-1A25-45C4-BE91-FC58BAFC35E0}"/>
          </ac:spMkLst>
        </pc:spChg>
        <pc:spChg chg="add mod">
          <ac:chgData name="Thao Hoang" userId="0e23db62feec2a5d" providerId="LiveId" clId="{0DB6CE43-0538-47A8-8B15-964AF83F7A0C}" dt="2021-03-23T12:09:57.270" v="3039" actId="20577"/>
          <ac:spMkLst>
            <pc:docMk/>
            <pc:sldMk cId="1618691263" sldId="261"/>
            <ac:spMk id="46" creationId="{8CEF84A5-4B3D-42DE-8270-EA634A32E944}"/>
          </ac:spMkLst>
        </pc:spChg>
        <pc:picChg chg="add mod">
          <ac:chgData name="Thao Hoang" userId="0e23db62feec2a5d" providerId="LiveId" clId="{0DB6CE43-0538-47A8-8B15-964AF83F7A0C}" dt="2021-03-22T19:36:05.280" v="53" actId="1076"/>
          <ac:picMkLst>
            <pc:docMk/>
            <pc:sldMk cId="1618691263" sldId="261"/>
            <ac:picMk id="5" creationId="{718AE007-2938-4C6C-9F04-CA28FB9C6CE2}"/>
          </ac:picMkLst>
        </pc:picChg>
        <pc:picChg chg="add mod">
          <ac:chgData name="Thao Hoang" userId="0e23db62feec2a5d" providerId="LiveId" clId="{0DB6CE43-0538-47A8-8B15-964AF83F7A0C}" dt="2021-03-22T19:36:24.336" v="55" actId="1076"/>
          <ac:picMkLst>
            <pc:docMk/>
            <pc:sldMk cId="1618691263" sldId="261"/>
            <ac:picMk id="7" creationId="{0B7D33D0-DD59-4F1E-8AD4-65CB560088D6}"/>
          </ac:picMkLst>
        </pc:picChg>
        <pc:cxnChg chg="add mod">
          <ac:chgData name="Thao Hoang" userId="0e23db62feec2a5d" providerId="LiveId" clId="{0DB6CE43-0538-47A8-8B15-964AF83F7A0C}" dt="2021-03-22T19:39:06.602" v="85" actId="1582"/>
          <ac:cxnSpMkLst>
            <pc:docMk/>
            <pc:sldMk cId="1618691263" sldId="261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19:39:13.341" v="88" actId="14100"/>
          <ac:cxnSpMkLst>
            <pc:docMk/>
            <pc:sldMk cId="1618691263" sldId="261"/>
            <ac:cxnSpMk id="43" creationId="{711F0A3D-1B84-4755-8FEA-B00F6C62C75E}"/>
          </ac:cxnSpMkLst>
        </pc:cxnChg>
        <pc:cxnChg chg="add mod">
          <ac:chgData name="Thao Hoang" userId="0e23db62feec2a5d" providerId="LiveId" clId="{0DB6CE43-0538-47A8-8B15-964AF83F7A0C}" dt="2021-03-22T19:39:23.074" v="92" actId="208"/>
          <ac:cxnSpMkLst>
            <pc:docMk/>
            <pc:sldMk cId="1618691263" sldId="261"/>
            <ac:cxnSpMk id="44" creationId="{19B05065-179E-40AD-BDF1-54B0E5822BFE}"/>
          </ac:cxnSpMkLst>
        </pc:cxnChg>
        <pc:cxnChg chg="add mod">
          <ac:chgData name="Thao Hoang" userId="0e23db62feec2a5d" providerId="LiveId" clId="{0DB6CE43-0538-47A8-8B15-964AF83F7A0C}" dt="2021-03-22T19:39:26.800" v="95" actId="14100"/>
          <ac:cxnSpMkLst>
            <pc:docMk/>
            <pc:sldMk cId="1618691263" sldId="261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0:28.612" v="3041" actId="20577"/>
        <pc:sldMkLst>
          <pc:docMk/>
          <pc:sldMk cId="3010915484" sldId="262"/>
        </pc:sldMkLst>
        <pc:spChg chg="add del mod">
          <ac:chgData name="Thao Hoang" userId="0e23db62feec2a5d" providerId="LiveId" clId="{0DB6CE43-0538-47A8-8B15-964AF83F7A0C}" dt="2021-03-22T19:48:08.900" v="434" actId="478"/>
          <ac:spMkLst>
            <pc:docMk/>
            <pc:sldMk cId="3010915484" sldId="262"/>
            <ac:spMk id="19" creationId="{A40014BD-B3CB-4EFC-BD49-C5AA58210241}"/>
          </ac:spMkLst>
        </pc:spChg>
        <pc:spChg chg="del">
          <ac:chgData name="Thao Hoang" userId="0e23db62feec2a5d" providerId="LiveId" clId="{0DB6CE43-0538-47A8-8B15-964AF83F7A0C}" dt="2021-03-22T19:46:27.372" v="420" actId="478"/>
          <ac:spMkLst>
            <pc:docMk/>
            <pc:sldMk cId="3010915484" sldId="262"/>
            <ac:spMk id="27" creationId="{8702D1CF-17EC-432C-B085-3327D118AAC9}"/>
          </ac:spMkLst>
        </pc:spChg>
        <pc:spChg chg="del">
          <ac:chgData name="Thao Hoang" userId="0e23db62feec2a5d" providerId="LiveId" clId="{0DB6CE43-0538-47A8-8B15-964AF83F7A0C}" dt="2021-03-22T19:46:31.108" v="422" actId="478"/>
          <ac:spMkLst>
            <pc:docMk/>
            <pc:sldMk cId="3010915484" sldId="262"/>
            <ac:spMk id="28" creationId="{85E46FE0-BA0E-4806-8BAF-51262AB409D6}"/>
          </ac:spMkLst>
        </pc:spChg>
        <pc:spChg chg="del">
          <ac:chgData name="Thao Hoang" userId="0e23db62feec2a5d" providerId="LiveId" clId="{0DB6CE43-0538-47A8-8B15-964AF83F7A0C}" dt="2021-03-22T19:46:28.337" v="421" actId="478"/>
          <ac:spMkLst>
            <pc:docMk/>
            <pc:sldMk cId="3010915484" sldId="262"/>
            <ac:spMk id="30" creationId="{B82309C8-2B07-4AF4-9D70-C4B87A302B30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1" creationId="{D14E8A23-84F4-478E-9784-DE24D6E72DBB}"/>
          </ac:spMkLst>
        </pc:spChg>
        <pc:spChg chg="add del mod">
          <ac:chgData name="Thao Hoang" userId="0e23db62feec2a5d" providerId="LiveId" clId="{0DB6CE43-0538-47A8-8B15-964AF83F7A0C}" dt="2021-03-22T19:53:02.131" v="452" actId="478"/>
          <ac:spMkLst>
            <pc:docMk/>
            <pc:sldMk cId="3010915484" sldId="262"/>
            <ac:spMk id="32" creationId="{A13C0DD1-2610-43CB-9F70-DF92787AFAFC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3" creationId="{D714704D-7BFE-4B7D-9D4B-483B040F5630}"/>
          </ac:spMkLst>
        </pc:spChg>
        <pc:spChg chg="add mod">
          <ac:chgData name="Thao Hoang" userId="0e23db62feec2a5d" providerId="LiveId" clId="{0DB6CE43-0538-47A8-8B15-964AF83F7A0C}" dt="2021-03-22T20:31:32.367" v="979" actId="14100"/>
          <ac:spMkLst>
            <pc:docMk/>
            <pc:sldMk cId="3010915484" sldId="262"/>
            <ac:spMk id="35" creationId="{241FD7BF-BD33-4AA1-A36F-A006C215D8C9}"/>
          </ac:spMkLst>
        </pc:spChg>
        <pc:spChg chg="add mod">
          <ac:chgData name="Thao Hoang" userId="0e23db62feec2a5d" providerId="LiveId" clId="{0DB6CE43-0538-47A8-8B15-964AF83F7A0C}" dt="2021-03-22T20:28:10.237" v="893" actId="1076"/>
          <ac:spMkLst>
            <pc:docMk/>
            <pc:sldMk cId="3010915484" sldId="262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19:46:32.117" v="423" actId="478"/>
          <ac:spMkLst>
            <pc:docMk/>
            <pc:sldMk cId="3010915484" sldId="262"/>
            <ac:spMk id="39" creationId="{5B3C412D-F5F5-4DA3-877B-F551953F80B9}"/>
          </ac:spMkLst>
        </pc:spChg>
        <pc:spChg chg="del mod">
          <ac:chgData name="Thao Hoang" userId="0e23db62feec2a5d" providerId="LiveId" clId="{0DB6CE43-0538-47A8-8B15-964AF83F7A0C}" dt="2021-03-22T19:48:10.423" v="436" actId="478"/>
          <ac:spMkLst>
            <pc:docMk/>
            <pc:sldMk cId="3010915484" sldId="262"/>
            <ac:spMk id="46" creationId="{8CEF84A5-4B3D-42DE-8270-EA634A32E944}"/>
          </ac:spMkLst>
        </pc:spChg>
        <pc:spChg chg="add del mod">
          <ac:chgData name="Thao Hoang" userId="0e23db62feec2a5d" providerId="LiveId" clId="{0DB6CE43-0538-47A8-8B15-964AF83F7A0C}" dt="2021-03-22T20:30:18.559" v="913" actId="478"/>
          <ac:spMkLst>
            <pc:docMk/>
            <pc:sldMk cId="3010915484" sldId="262"/>
            <ac:spMk id="47" creationId="{015B12B7-4D8F-4DAF-98A6-C86D0E091879}"/>
          </ac:spMkLst>
        </pc:spChg>
        <pc:spChg chg="add mod">
          <ac:chgData name="Thao Hoang" userId="0e23db62feec2a5d" providerId="LiveId" clId="{0DB6CE43-0538-47A8-8B15-964AF83F7A0C}" dt="2021-03-22T20:30:25.894" v="916" actId="1076"/>
          <ac:spMkLst>
            <pc:docMk/>
            <pc:sldMk cId="3010915484" sldId="262"/>
            <ac:spMk id="48" creationId="{B6CB3977-A970-4E69-BAA0-12ED7AEE5B41}"/>
          </ac:spMkLst>
        </pc:spChg>
        <pc:spChg chg="add mod">
          <ac:chgData name="Thao Hoang" userId="0e23db62feec2a5d" providerId="LiveId" clId="{0DB6CE43-0538-47A8-8B15-964AF83F7A0C}" dt="2021-03-22T20:31:57.772" v="982" actId="14100"/>
          <ac:spMkLst>
            <pc:docMk/>
            <pc:sldMk cId="3010915484" sldId="262"/>
            <ac:spMk id="49" creationId="{BC54F1E3-194B-499D-A4C8-CF4E5341662C}"/>
          </ac:spMkLst>
        </pc:spChg>
        <pc:spChg chg="add mod">
          <ac:chgData name="Thao Hoang" userId="0e23db62feec2a5d" providerId="LiveId" clId="{0DB6CE43-0538-47A8-8B15-964AF83F7A0C}" dt="2021-03-23T12:10:28.612" v="3041" actId="20577"/>
          <ac:spMkLst>
            <pc:docMk/>
            <pc:sldMk cId="3010915484" sldId="262"/>
            <ac:spMk id="50" creationId="{6C376337-87C0-43D3-9474-1B97AE2DC343}"/>
          </ac:spMkLst>
        </pc:spChg>
        <pc:grpChg chg="add mod">
          <ac:chgData name="Thao Hoang" userId="0e23db62feec2a5d" providerId="LiveId" clId="{0DB6CE43-0538-47A8-8B15-964AF83F7A0C}" dt="2021-03-22T19:52:56.851" v="451" actId="1076"/>
          <ac:grpSpMkLst>
            <pc:docMk/>
            <pc:sldMk cId="3010915484" sldId="262"/>
            <ac:grpSpMk id="16" creationId="{135B13F7-DC3D-4D7C-A98F-19529B647378}"/>
          </ac:grpSpMkLst>
        </pc:grpChg>
        <pc:picChg chg="add del mod">
          <ac:chgData name="Thao Hoang" userId="0e23db62feec2a5d" providerId="LiveId" clId="{0DB6CE43-0538-47A8-8B15-964AF83F7A0C}" dt="2021-03-22T19:48:08.102" v="433" actId="478"/>
          <ac:picMkLst>
            <pc:docMk/>
            <pc:sldMk cId="3010915484" sldId="262"/>
            <ac:picMk id="4" creationId="{320F7513-E7F8-442B-8B8D-48814C81C2A7}"/>
          </ac:picMkLst>
        </pc:picChg>
        <pc:picChg chg="del">
          <ac:chgData name="Thao Hoang" userId="0e23db62feec2a5d" providerId="LiveId" clId="{0DB6CE43-0538-47A8-8B15-964AF83F7A0C}" dt="2021-03-22T19:46:17.332" v="411" actId="478"/>
          <ac:picMkLst>
            <pc:docMk/>
            <pc:sldMk cId="3010915484" sldId="262"/>
            <ac:picMk id="5" creationId="{718AE007-2938-4C6C-9F04-CA28FB9C6CE2}"/>
          </ac:picMkLst>
        </pc:picChg>
        <pc:picChg chg="del">
          <ac:chgData name="Thao Hoang" userId="0e23db62feec2a5d" providerId="LiveId" clId="{0DB6CE43-0538-47A8-8B15-964AF83F7A0C}" dt="2021-03-22T19:46:21.038" v="415" actId="478"/>
          <ac:picMkLst>
            <pc:docMk/>
            <pc:sldMk cId="3010915484" sldId="262"/>
            <ac:picMk id="7" creationId="{0B7D33D0-DD59-4F1E-8AD4-65CB560088D6}"/>
          </ac:picMkLst>
        </pc:picChg>
        <pc:picChg chg="add del mod">
          <ac:chgData name="Thao Hoang" userId="0e23db62feec2a5d" providerId="LiveId" clId="{0DB6CE43-0538-47A8-8B15-964AF83F7A0C}" dt="2021-03-22T19:49:54.332" v="440" actId="478"/>
          <ac:picMkLst>
            <pc:docMk/>
            <pc:sldMk cId="3010915484" sldId="262"/>
            <ac:picMk id="8" creationId="{E6A5396A-EB11-4071-882D-3B76A1C7C730}"/>
          </ac:picMkLst>
        </pc:picChg>
        <pc:picChg chg="add mod">
          <ac:chgData name="Thao Hoang" userId="0e23db62feec2a5d" providerId="LiveId" clId="{0DB6CE43-0538-47A8-8B15-964AF83F7A0C}" dt="2021-03-22T20:27:57.462" v="890" actId="14100"/>
          <ac:picMkLst>
            <pc:docMk/>
            <pc:sldMk cId="3010915484" sldId="262"/>
            <ac:picMk id="10" creationId="{A6EF48C4-2631-4190-A1D8-BD59D2A1C6DB}"/>
          </ac:picMkLst>
        </pc:picChg>
        <pc:picChg chg="add mod">
          <ac:chgData name="Thao Hoang" userId="0e23db62feec2a5d" providerId="LiveId" clId="{0DB6CE43-0538-47A8-8B15-964AF83F7A0C}" dt="2021-03-22T20:27:54.130" v="889" actId="1076"/>
          <ac:picMkLst>
            <pc:docMk/>
            <pc:sldMk cId="3010915484" sldId="262"/>
            <ac:picMk id="14" creationId="{A7576C80-A7C6-4537-9887-E0D4D95B819C}"/>
          </ac:picMkLst>
        </pc:picChg>
        <pc:picChg chg="add mod">
          <ac:chgData name="Thao Hoang" userId="0e23db62feec2a5d" providerId="LiveId" clId="{0DB6CE43-0538-47A8-8B15-964AF83F7A0C}" dt="2021-03-22T20:28:20.232" v="895" actId="1076"/>
          <ac:picMkLst>
            <pc:docMk/>
            <pc:sldMk cId="3010915484" sldId="262"/>
            <ac:picMk id="18" creationId="{CE0A382E-3F77-4224-9FB4-3BBCA552E298}"/>
          </ac:picMkLst>
        </pc:picChg>
        <pc:picChg chg="add del mod">
          <ac:chgData name="Thao Hoang" userId="0e23db62feec2a5d" providerId="LiveId" clId="{0DB6CE43-0538-47A8-8B15-964AF83F7A0C}" dt="2021-03-22T20:30:08.412" v="909" actId="478"/>
          <ac:picMkLst>
            <pc:docMk/>
            <pc:sldMk cId="3010915484" sldId="262"/>
            <ac:picMk id="21" creationId="{FC2E6F36-3BCF-4270-A04C-B67EDE8BF0F9}"/>
          </ac:picMkLst>
        </pc:picChg>
        <pc:picChg chg="add mod">
          <ac:chgData name="Thao Hoang" userId="0e23db62feec2a5d" providerId="LiveId" clId="{0DB6CE43-0538-47A8-8B15-964AF83F7A0C}" dt="2021-03-22T20:29:06.266" v="899" actId="1076"/>
          <ac:picMkLst>
            <pc:docMk/>
            <pc:sldMk cId="3010915484" sldId="262"/>
            <ac:picMk id="23" creationId="{BFD277B9-7557-4F08-9705-61FF5C6554BA}"/>
          </ac:picMkLst>
        </pc:picChg>
        <pc:picChg chg="add del mod">
          <ac:chgData name="Thao Hoang" userId="0e23db62feec2a5d" providerId="LiveId" clId="{0DB6CE43-0538-47A8-8B15-964AF83F7A0C}" dt="2021-03-22T19:46:37.765" v="426" actId="478"/>
          <ac:picMkLst>
            <pc:docMk/>
            <pc:sldMk cId="3010915484" sldId="262"/>
            <ac:picMk id="24" creationId="{52151E0D-F3A9-4337-AA85-6EB17BD0D416}"/>
          </ac:picMkLst>
        </pc:picChg>
        <pc:picChg chg="add mod">
          <ac:chgData name="Thao Hoang" userId="0e23db62feec2a5d" providerId="LiveId" clId="{0DB6CE43-0538-47A8-8B15-964AF83F7A0C}" dt="2021-03-22T19:52:53.956" v="450" actId="164"/>
          <ac:picMkLst>
            <pc:docMk/>
            <pc:sldMk cId="3010915484" sldId="262"/>
            <ac:picMk id="29" creationId="{D18C19A7-FF6E-4871-A437-112852E26F9A}"/>
          </ac:picMkLst>
        </pc:picChg>
        <pc:picChg chg="add mod">
          <ac:chgData name="Thao Hoang" userId="0e23db62feec2a5d" providerId="LiveId" clId="{0DB6CE43-0538-47A8-8B15-964AF83F7A0C}" dt="2021-03-22T20:30:13.259" v="911" actId="1076"/>
          <ac:picMkLst>
            <pc:docMk/>
            <pc:sldMk cId="3010915484" sldId="262"/>
            <ac:picMk id="38" creationId="{1660AE0E-8B88-47DE-BB94-D029D81F8CC4}"/>
          </ac:picMkLst>
        </pc:picChg>
        <pc:cxnChg chg="del mod">
          <ac:chgData name="Thao Hoang" userId="0e23db62feec2a5d" providerId="LiveId" clId="{0DB6CE43-0538-47A8-8B15-964AF83F7A0C}" dt="2021-03-22T19:46:16.640" v="410" actId="478"/>
          <ac:cxnSpMkLst>
            <pc:docMk/>
            <pc:sldMk cId="3010915484" sldId="262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20:29:19.300" v="903" actId="1076"/>
          <ac:cxnSpMkLst>
            <pc:docMk/>
            <pc:sldMk cId="3010915484" sldId="262"/>
            <ac:cxnSpMk id="26" creationId="{6C95A761-2AAD-47EA-A58A-640FE2D019E7}"/>
          </ac:cxnSpMkLst>
        </pc:cxnChg>
        <pc:cxnChg chg="add del mod">
          <ac:chgData name="Thao Hoang" userId="0e23db62feec2a5d" providerId="LiveId" clId="{0DB6CE43-0538-47A8-8B15-964AF83F7A0C}" dt="2021-03-22T19:57:08.546" v="734" actId="478"/>
          <ac:cxnSpMkLst>
            <pc:docMk/>
            <pc:sldMk cId="3010915484" sldId="262"/>
            <ac:cxnSpMk id="34" creationId="{D76BC261-8637-4E3B-AA32-4069B7B436AC}"/>
          </ac:cxnSpMkLst>
        </pc:cxnChg>
        <pc:cxnChg chg="add mod">
          <ac:chgData name="Thao Hoang" userId="0e23db62feec2a5d" providerId="LiveId" clId="{0DB6CE43-0538-47A8-8B15-964AF83F7A0C}" dt="2021-03-22T20:29:16.965" v="902" actId="1076"/>
          <ac:cxnSpMkLst>
            <pc:docMk/>
            <pc:sldMk cId="3010915484" sldId="262"/>
            <ac:cxnSpMk id="41" creationId="{01067850-5A07-4B0B-826D-87EA790CAC8D}"/>
          </ac:cxnSpMkLst>
        </pc:cxnChg>
        <pc:cxnChg chg="add mod">
          <ac:chgData name="Thao Hoang" userId="0e23db62feec2a5d" providerId="LiveId" clId="{0DB6CE43-0538-47A8-8B15-964AF83F7A0C}" dt="2021-03-22T20:29:24.792" v="906" actId="14100"/>
          <ac:cxnSpMkLst>
            <pc:docMk/>
            <pc:sldMk cId="3010915484" sldId="262"/>
            <ac:cxnSpMk id="42" creationId="{208C750A-57D8-421A-B63F-2CAA9DD4B90C}"/>
          </ac:cxnSpMkLst>
        </pc:cxnChg>
        <pc:cxnChg chg="del mod">
          <ac:chgData name="Thao Hoang" userId="0e23db62feec2a5d" providerId="LiveId" clId="{0DB6CE43-0538-47A8-8B15-964AF83F7A0C}" dt="2021-03-22T19:46:18.045" v="412" actId="478"/>
          <ac:cxnSpMkLst>
            <pc:docMk/>
            <pc:sldMk cId="3010915484" sldId="262"/>
            <ac:cxnSpMk id="43" creationId="{711F0A3D-1B84-4755-8FEA-B00F6C62C75E}"/>
          </ac:cxnSpMkLst>
        </pc:cxnChg>
        <pc:cxnChg chg="del mod">
          <ac:chgData name="Thao Hoang" userId="0e23db62feec2a5d" providerId="LiveId" clId="{0DB6CE43-0538-47A8-8B15-964AF83F7A0C}" dt="2021-03-22T19:46:21.978" v="416" actId="478"/>
          <ac:cxnSpMkLst>
            <pc:docMk/>
            <pc:sldMk cId="3010915484" sldId="262"/>
            <ac:cxnSpMk id="44" creationId="{19B05065-179E-40AD-BDF1-54B0E5822BFE}"/>
          </ac:cxnSpMkLst>
        </pc:cxnChg>
        <pc:cxnChg chg="del mod">
          <ac:chgData name="Thao Hoang" userId="0e23db62feec2a5d" providerId="LiveId" clId="{0DB6CE43-0538-47A8-8B15-964AF83F7A0C}" dt="2021-03-22T19:46:25.127" v="419" actId="478"/>
          <ac:cxnSpMkLst>
            <pc:docMk/>
            <pc:sldMk cId="3010915484" sldId="262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3:21.420" v="3128" actId="21"/>
        <pc:sldMkLst>
          <pc:docMk/>
          <pc:sldMk cId="217657328" sldId="263"/>
        </pc:sldMkLst>
        <pc:spChg chg="mod">
          <ac:chgData name="Thao Hoang" userId="0e23db62feec2a5d" providerId="LiveId" clId="{0DB6CE43-0538-47A8-8B15-964AF83F7A0C}" dt="2021-03-22T20:37:41.885" v="1178" actId="20577"/>
          <ac:spMkLst>
            <pc:docMk/>
            <pc:sldMk cId="217657328" sldId="263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0:40:51.337" v="1232" actId="164"/>
          <ac:spMkLst>
            <pc:docMk/>
            <pc:sldMk cId="217657328" sldId="263"/>
            <ac:spMk id="5" creationId="{BE4E4E85-A15C-406A-9B6C-2F566D9C6943}"/>
          </ac:spMkLst>
        </pc:spChg>
        <pc:spChg chg="add mod">
          <ac:chgData name="Thao Hoang" userId="0e23db62feec2a5d" providerId="LiveId" clId="{0DB6CE43-0538-47A8-8B15-964AF83F7A0C}" dt="2021-03-22T20:43:31.940" v="1267" actId="113"/>
          <ac:spMkLst>
            <pc:docMk/>
            <pc:sldMk cId="217657328" sldId="263"/>
            <ac:spMk id="9" creationId="{528E21FF-F1D7-4A34-BF2E-FFEC676FDCE8}"/>
          </ac:spMkLst>
        </pc:spChg>
        <pc:spChg chg="add del mod">
          <ac:chgData name="Thao Hoang" userId="0e23db62feec2a5d" providerId="LiveId" clId="{0DB6CE43-0538-47A8-8B15-964AF83F7A0C}" dt="2021-03-23T12:13:21.420" v="3128" actId="21"/>
          <ac:spMkLst>
            <pc:docMk/>
            <pc:sldMk cId="217657328" sldId="263"/>
            <ac:spMk id="30" creationId="{77B0C1E5-276D-46DB-92EA-05EE171D84E7}"/>
          </ac:spMkLst>
        </pc:spChg>
        <pc:spChg chg="del">
          <ac:chgData name="Thao Hoang" userId="0e23db62feec2a5d" providerId="LiveId" clId="{0DB6CE43-0538-47A8-8B15-964AF83F7A0C}" dt="2021-03-22T20:37:48.299" v="1184" actId="478"/>
          <ac:spMkLst>
            <pc:docMk/>
            <pc:sldMk cId="217657328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37:50.460" v="1187" actId="478"/>
          <ac:spMkLst>
            <pc:docMk/>
            <pc:sldMk cId="217657328" sldId="263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20:37:46.031" v="1182" actId="478"/>
          <ac:spMkLst>
            <pc:docMk/>
            <pc:sldMk cId="217657328" sldId="263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2T20:37:46.863" v="1183" actId="478"/>
          <ac:spMkLst>
            <pc:docMk/>
            <pc:sldMk cId="217657328" sldId="263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2T20:39:31.199" v="1195" actId="478"/>
          <ac:spMkLst>
            <pc:docMk/>
            <pc:sldMk cId="217657328" sldId="263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2T20:42:02.245" v="1239" actId="478"/>
          <ac:grpSpMkLst>
            <pc:docMk/>
            <pc:sldMk cId="217657328" sldId="263"/>
            <ac:grpSpMk id="6" creationId="{11FDE2ED-6C42-4FDC-8C39-AF6214EDFB0C}"/>
          </ac:grpSpMkLst>
        </pc:grpChg>
        <pc:grpChg chg="del">
          <ac:chgData name="Thao Hoang" userId="0e23db62feec2a5d" providerId="LiveId" clId="{0DB6CE43-0538-47A8-8B15-964AF83F7A0C}" dt="2021-03-22T20:37:53.182" v="1191" actId="478"/>
          <ac:grpSpMkLst>
            <pc:docMk/>
            <pc:sldMk cId="217657328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40:51.337" v="1232" actId="164"/>
          <ac:picMkLst>
            <pc:docMk/>
            <pc:sldMk cId="217657328" sldId="263"/>
            <ac:picMk id="4" creationId="{15BCDAA7-5875-4783-B53E-48EA0B85A762}"/>
          </ac:picMkLst>
        </pc:picChg>
        <pc:picChg chg="add mod">
          <ac:chgData name="Thao Hoang" userId="0e23db62feec2a5d" providerId="LiveId" clId="{0DB6CE43-0538-47A8-8B15-964AF83F7A0C}" dt="2021-03-22T20:43:09.284" v="1243" actId="1076"/>
          <ac:picMkLst>
            <pc:docMk/>
            <pc:sldMk cId="217657328" sldId="263"/>
            <ac:picMk id="8" creationId="{7C59F631-EE44-40AB-A9C1-7F4FBB8CCB8F}"/>
          </ac:picMkLst>
        </pc:picChg>
        <pc:picChg chg="del">
          <ac:chgData name="Thao Hoang" userId="0e23db62feec2a5d" providerId="LiveId" clId="{0DB6CE43-0538-47A8-8B15-964AF83F7A0C}" dt="2021-03-22T20:37:52.676" v="1190" actId="478"/>
          <ac:picMkLst>
            <pc:docMk/>
            <pc:sldMk cId="217657328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37:49.798" v="1186" actId="478"/>
          <ac:picMkLst>
            <pc:docMk/>
            <pc:sldMk cId="217657328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37:49.144" v="1185" actId="478"/>
          <ac:picMkLst>
            <pc:docMk/>
            <pc:sldMk cId="217657328" sldId="263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2T20:37:43.966" v="1179" actId="478"/>
          <ac:picMkLst>
            <pc:docMk/>
            <pc:sldMk cId="217657328" sldId="263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0:37:44.782" v="1180" actId="478"/>
          <ac:picMkLst>
            <pc:docMk/>
            <pc:sldMk cId="217657328" sldId="263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0:37:52.247" v="1189" actId="478"/>
          <ac:cxnSpMkLst>
            <pc:docMk/>
            <pc:sldMk cId="217657328" sldId="263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0:37:51.684" v="1188" actId="478"/>
          <ac:cxnSpMkLst>
            <pc:docMk/>
            <pc:sldMk cId="217657328" sldId="263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0:37:45.385" v="1181" actId="478"/>
          <ac:cxnSpMkLst>
            <pc:docMk/>
            <pc:sldMk cId="217657328" sldId="263"/>
            <ac:cxnSpMk id="42" creationId="{208C750A-57D8-421A-B63F-2CAA9DD4B90C}"/>
          </ac:cxnSpMkLst>
        </pc:cxnChg>
      </pc:sldChg>
      <pc:sldChg chg="modSp add del mod">
        <pc:chgData name="Thao Hoang" userId="0e23db62feec2a5d" providerId="LiveId" clId="{0DB6CE43-0538-47A8-8B15-964AF83F7A0C}" dt="2021-03-22T20:37:16.036" v="1155" actId="47"/>
        <pc:sldMkLst>
          <pc:docMk/>
          <pc:sldMk cId="435590116" sldId="263"/>
        </pc:sldMkLst>
        <pc:spChg chg="mod">
          <ac:chgData name="Thao Hoang" userId="0e23db62feec2a5d" providerId="LiveId" clId="{0DB6CE43-0538-47A8-8B15-964AF83F7A0C}" dt="2021-03-22T20:37:13.660" v="1154" actId="6549"/>
          <ac:spMkLst>
            <pc:docMk/>
            <pc:sldMk cId="435590116" sldId="263"/>
            <ac:spMk id="2" creationId="{A73A5D8E-3007-4378-92E3-B7AC02C4DC95}"/>
          </ac:spMkLst>
        </pc:spChg>
      </pc:sldChg>
      <pc:sldChg chg="delSp modSp add del mod setBg delDesignElem">
        <pc:chgData name="Thao Hoang" userId="0e23db62feec2a5d" providerId="LiveId" clId="{0DB6CE43-0538-47A8-8B15-964AF83F7A0C}" dt="2021-03-22T20:37:32.318" v="1162" actId="47"/>
        <pc:sldMkLst>
          <pc:docMk/>
          <pc:sldMk cId="1377643662" sldId="263"/>
        </pc:sldMkLst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5" creationId="{65C9B8F0-FF66-4C15-BD05-E86B87331846}"/>
          </ac:spMkLst>
        </pc:spChg>
        <pc:spChg chg="mod">
          <ac:chgData name="Thao Hoang" userId="0e23db62feec2a5d" providerId="LiveId" clId="{0DB6CE43-0538-47A8-8B15-964AF83F7A0C}" dt="2021-03-22T20:37:29.416" v="1161" actId="20577"/>
          <ac:spMkLst>
            <pc:docMk/>
            <pc:sldMk cId="1377643662" sldId="263"/>
            <ac:spMk id="22" creationId="{482E3DB8-0E95-41CF-A586-05BD89817FE0}"/>
          </ac:spMkLst>
        </pc:spChg>
      </pc:sldChg>
      <pc:sldChg chg="addSp delSp modSp add del mod">
        <pc:chgData name="Thao Hoang" userId="0e23db62feec2a5d" providerId="LiveId" clId="{0DB6CE43-0538-47A8-8B15-964AF83F7A0C}" dt="2021-03-22T20:32:29.052" v="1052" actId="47"/>
        <pc:sldMkLst>
          <pc:docMk/>
          <pc:sldMk cId="3419472097" sldId="263"/>
        </pc:sldMkLst>
        <pc:spChg chg="add mod">
          <ac:chgData name="Thao Hoang" userId="0e23db62feec2a5d" providerId="LiveId" clId="{0DB6CE43-0538-47A8-8B15-964AF83F7A0C}" dt="2021-03-22T20:25:32.286" v="834" actId="14100"/>
          <ac:spMkLst>
            <pc:docMk/>
            <pc:sldMk cId="3419472097" sldId="263"/>
            <ac:spMk id="19" creationId="{C23D70FC-906E-4761-8FC4-82B471A3317B}"/>
          </ac:spMkLst>
        </pc:spChg>
        <pc:spChg chg="add mod">
          <ac:chgData name="Thao Hoang" userId="0e23db62feec2a5d" providerId="LiveId" clId="{0DB6CE43-0538-47A8-8B15-964AF83F7A0C}" dt="2021-03-22T20:25:46.434" v="838" actId="14100"/>
          <ac:spMkLst>
            <pc:docMk/>
            <pc:sldMk cId="3419472097" sldId="263"/>
            <ac:spMk id="20" creationId="{850ADFCA-EC72-4252-9E0E-1949F4D1A8DB}"/>
          </ac:spMkLst>
        </pc:spChg>
        <pc:spChg chg="mod">
          <ac:chgData name="Thao Hoang" userId="0e23db62feec2a5d" providerId="LiveId" clId="{0DB6CE43-0538-47A8-8B15-964AF83F7A0C}" dt="2021-03-22T20:26:04.375" v="884" actId="20577"/>
          <ac:spMkLst>
            <pc:docMk/>
            <pc:sldMk cId="3419472097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02:46.688" v="824" actId="478"/>
          <ac:spMkLst>
            <pc:docMk/>
            <pc:sldMk cId="3419472097" sldId="263"/>
            <ac:spMk id="36" creationId="{A48ED0ED-A095-45DA-9B62-F23C59DB03ED}"/>
          </ac:spMkLst>
        </pc:spChg>
        <pc:grpChg chg="del mod">
          <ac:chgData name="Thao Hoang" userId="0e23db62feec2a5d" providerId="LiveId" clId="{0DB6CE43-0538-47A8-8B15-964AF83F7A0C}" dt="2021-03-22T20:02:43.973" v="820" actId="478"/>
          <ac:grpSpMkLst>
            <pc:docMk/>
            <pc:sldMk cId="3419472097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24:53.832" v="827" actId="1076"/>
          <ac:picMkLst>
            <pc:docMk/>
            <pc:sldMk cId="3419472097" sldId="263"/>
            <ac:picMk id="4" creationId="{149F3E31-62C1-410B-9E0E-9B191F9D7689}"/>
          </ac:picMkLst>
        </pc:picChg>
        <pc:picChg chg="add mod">
          <ac:chgData name="Thao Hoang" userId="0e23db62feec2a5d" providerId="LiveId" clId="{0DB6CE43-0538-47A8-8B15-964AF83F7A0C}" dt="2021-03-22T20:25:18.445" v="829" actId="1076"/>
          <ac:picMkLst>
            <pc:docMk/>
            <pc:sldMk cId="3419472097" sldId="263"/>
            <ac:picMk id="6" creationId="{4A799499-68EA-4A3F-B30F-3803A81488CA}"/>
          </ac:picMkLst>
        </pc:picChg>
        <pc:picChg chg="del">
          <ac:chgData name="Thao Hoang" userId="0e23db62feec2a5d" providerId="LiveId" clId="{0DB6CE43-0538-47A8-8B15-964AF83F7A0C}" dt="2021-03-22T20:02:44.627" v="821" actId="478"/>
          <ac:picMkLst>
            <pc:docMk/>
            <pc:sldMk cId="3419472097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02:47.273" v="825" actId="478"/>
          <ac:picMkLst>
            <pc:docMk/>
            <pc:sldMk cId="3419472097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02:45.375" v="822" actId="478"/>
          <ac:picMkLst>
            <pc:docMk/>
            <pc:sldMk cId="3419472097" sldId="263"/>
            <ac:picMk id="18" creationId="{CE0A382E-3F77-4224-9FB4-3BBCA552E298}"/>
          </ac:picMkLst>
        </pc:picChg>
        <pc:cxnChg chg="del">
          <ac:chgData name="Thao Hoang" userId="0e23db62feec2a5d" providerId="LiveId" clId="{0DB6CE43-0538-47A8-8B15-964AF83F7A0C}" dt="2021-03-22T20:02:45.913" v="823" actId="478"/>
          <ac:cxnSpMkLst>
            <pc:docMk/>
            <pc:sldMk cId="3419472097" sldId="263"/>
            <ac:cxnSpMk id="26" creationId="{6C95A761-2AAD-47EA-A58A-640FE2D019E7}"/>
          </ac:cxnSpMkLst>
        </pc:cxnChg>
      </pc:sldChg>
      <pc:sldChg chg="addSp delSp modSp add mod">
        <pc:chgData name="Thao Hoang" userId="0e23db62feec2a5d" providerId="LiveId" clId="{0DB6CE43-0538-47A8-8B15-964AF83F7A0C}" dt="2021-03-23T12:13:25.999" v="3130" actId="1076"/>
        <pc:sldMkLst>
          <pc:docMk/>
          <pc:sldMk cId="3967637754" sldId="264"/>
        </pc:sldMkLst>
        <pc:spChg chg="add mod">
          <ac:chgData name="Thao Hoang" userId="0e23db62feec2a5d" providerId="LiveId" clId="{0DB6CE43-0538-47A8-8B15-964AF83F7A0C}" dt="2021-03-22T20:43:37.593" v="1268"/>
          <ac:spMkLst>
            <pc:docMk/>
            <pc:sldMk cId="3967637754" sldId="264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3T12:13:25.999" v="3130" actId="1076"/>
          <ac:spMkLst>
            <pc:docMk/>
            <pc:sldMk cId="3967637754" sldId="264"/>
            <ac:spMk id="11" creationId="{E24E07A0-1B45-46FE-BB47-4540960B31FF}"/>
          </ac:spMkLst>
        </pc:spChg>
        <pc:grpChg chg="del">
          <ac:chgData name="Thao Hoang" userId="0e23db62feec2a5d" providerId="LiveId" clId="{0DB6CE43-0538-47A8-8B15-964AF83F7A0C}" dt="2021-03-22T20:41:47.284" v="1234" actId="478"/>
          <ac:grpSpMkLst>
            <pc:docMk/>
            <pc:sldMk cId="3967637754" sldId="264"/>
            <ac:grpSpMk id="6" creationId="{11FDE2ED-6C42-4FDC-8C39-AF6214EDFB0C}"/>
          </ac:grpSpMkLst>
        </pc:grpChg>
        <pc:picChg chg="add mod">
          <ac:chgData name="Thao Hoang" userId="0e23db62feec2a5d" providerId="LiveId" clId="{0DB6CE43-0538-47A8-8B15-964AF83F7A0C}" dt="2021-03-22T20:41:57.832" v="1238" actId="14100"/>
          <ac:picMkLst>
            <pc:docMk/>
            <pc:sldMk cId="3967637754" sldId="264"/>
            <ac:picMk id="7" creationId="{B8FBC02D-F7EB-427A-BAC2-AB4593235E15}"/>
          </ac:picMkLst>
        </pc:picChg>
      </pc:sldChg>
      <pc:sldChg chg="addSp delSp modSp add mod">
        <pc:chgData name="Thao Hoang" userId="0e23db62feec2a5d" providerId="LiveId" clId="{0DB6CE43-0538-47A8-8B15-964AF83F7A0C}" dt="2021-03-22T20:44:51.419" v="1287" actId="1076"/>
        <pc:sldMkLst>
          <pc:docMk/>
          <pc:sldMk cId="4108103839" sldId="265"/>
        </pc:sldMkLst>
        <pc:spChg chg="mod">
          <ac:chgData name="Thao Hoang" userId="0e23db62feec2a5d" providerId="LiveId" clId="{0DB6CE43-0538-47A8-8B15-964AF83F7A0C}" dt="2021-03-22T20:44:51.419" v="1287" actId="1076"/>
          <ac:spMkLst>
            <pc:docMk/>
            <pc:sldMk cId="4108103839" sldId="265"/>
            <ac:spMk id="10" creationId="{EE0AD75B-B76B-4DCA-BFA2-A37AD8C9AE38}"/>
          </ac:spMkLst>
        </pc:spChg>
        <pc:picChg chg="add mod ord">
          <ac:chgData name="Thao Hoang" userId="0e23db62feec2a5d" providerId="LiveId" clId="{0DB6CE43-0538-47A8-8B15-964AF83F7A0C}" dt="2021-03-22T20:44:37.003" v="1277" actId="167"/>
          <ac:picMkLst>
            <pc:docMk/>
            <pc:sldMk cId="4108103839" sldId="265"/>
            <ac:picMk id="4" creationId="{DCCD90C2-B19D-41EC-AB25-6141B807DC57}"/>
          </ac:picMkLst>
        </pc:picChg>
        <pc:picChg chg="del">
          <ac:chgData name="Thao Hoang" userId="0e23db62feec2a5d" providerId="LiveId" clId="{0DB6CE43-0538-47A8-8B15-964AF83F7A0C}" dt="2021-03-22T20:44:16.732" v="1270" actId="478"/>
          <ac:picMkLst>
            <pc:docMk/>
            <pc:sldMk cId="4108103839" sldId="265"/>
            <ac:picMk id="7" creationId="{B8FBC02D-F7EB-427A-BAC2-AB4593235E15}"/>
          </ac:picMkLst>
        </pc:picChg>
      </pc:sldChg>
      <pc:sldChg chg="modSp add del mod">
        <pc:chgData name="Thao Hoang" userId="0e23db62feec2a5d" providerId="LiveId" clId="{0DB6CE43-0538-47A8-8B15-964AF83F7A0C}" dt="2021-03-24T18:36:55.618" v="4873" actId="2696"/>
        <pc:sldMkLst>
          <pc:docMk/>
          <pc:sldMk cId="2986291365" sldId="266"/>
        </pc:sldMkLst>
        <pc:spChg chg="mod">
          <ac:chgData name="Thao Hoang" userId="0e23db62feec2a5d" providerId="LiveId" clId="{0DB6CE43-0538-47A8-8B15-964AF83F7A0C}" dt="2021-03-22T20:54:34.997" v="1957" actId="20577"/>
          <ac:spMkLst>
            <pc:docMk/>
            <pc:sldMk cId="2986291365" sldId="266"/>
            <ac:spMk id="2" creationId="{3B1F2363-E781-4330-A2F3-F15BFAC60B31}"/>
          </ac:spMkLst>
        </pc:spChg>
      </pc:sldChg>
      <pc:sldChg chg="modSp add del mod">
        <pc:chgData name="Thao Hoang" userId="0e23db62feec2a5d" providerId="LiveId" clId="{0DB6CE43-0538-47A8-8B15-964AF83F7A0C}" dt="2021-03-24T19:14:06.106" v="5506" actId="2696"/>
        <pc:sldMkLst>
          <pc:docMk/>
          <pc:sldMk cId="3092799592" sldId="266"/>
        </pc:sldMkLst>
        <pc:spChg chg="mod">
          <ac:chgData name="Thao Hoang" userId="0e23db62feec2a5d" providerId="LiveId" clId="{0DB6CE43-0538-47A8-8B15-964AF83F7A0C}" dt="2021-03-24T18:37:43.436" v="4901" actId="20577"/>
          <ac:spMkLst>
            <pc:docMk/>
            <pc:sldMk cId="3092799592" sldId="266"/>
            <ac:spMk id="2" creationId="{3B1F2363-E781-4330-A2F3-F15BFAC60B31}"/>
          </ac:spMkLst>
        </pc:spChg>
      </pc:sldChg>
      <pc:sldChg chg="add del">
        <pc:chgData name="Thao Hoang" userId="0e23db62feec2a5d" providerId="LiveId" clId="{0DB6CE43-0538-47A8-8B15-964AF83F7A0C}" dt="2021-03-24T18:37:21.821" v="4876" actId="2696"/>
        <pc:sldMkLst>
          <pc:docMk/>
          <pc:sldMk cId="3364359671" sldId="266"/>
        </pc:sldMkLst>
      </pc:sldChg>
      <pc:sldChg chg="modSp add mod">
        <pc:chgData name="Thao Hoang" userId="0e23db62feec2a5d" providerId="LiveId" clId="{0DB6CE43-0538-47A8-8B15-964AF83F7A0C}" dt="2021-03-24T19:14:26.842" v="5509" actId="1076"/>
        <pc:sldMkLst>
          <pc:docMk/>
          <pc:sldMk cId="3507716740" sldId="266"/>
        </pc:sldMkLst>
        <pc:spChg chg="mod">
          <ac:chgData name="Thao Hoang" userId="0e23db62feec2a5d" providerId="LiveId" clId="{0DB6CE43-0538-47A8-8B15-964AF83F7A0C}" dt="2021-03-24T19:14:26.842" v="5509" actId="1076"/>
          <ac:spMkLst>
            <pc:docMk/>
            <pc:sldMk cId="3507716740" sldId="266"/>
            <ac:spMk id="2" creationId="{3B1F2363-E781-4330-A2F3-F15BFAC60B31}"/>
          </ac:spMkLst>
        </pc:spChg>
      </pc:sldChg>
      <pc:sldChg chg="delSp modSp add mod">
        <pc:chgData name="Thao Hoang" userId="0e23db62feec2a5d" providerId="LiveId" clId="{0DB6CE43-0538-47A8-8B15-964AF83F7A0C}" dt="2021-03-24T18:36:33.509" v="4872" actId="478"/>
        <pc:sldMkLst>
          <pc:docMk/>
          <pc:sldMk cId="2842667180" sldId="267"/>
        </pc:sldMkLst>
        <pc:spChg chg="del mod">
          <ac:chgData name="Thao Hoang" userId="0e23db62feec2a5d" providerId="LiveId" clId="{0DB6CE43-0538-47A8-8B15-964AF83F7A0C}" dt="2021-03-24T18:36:33.509" v="4872" actId="478"/>
          <ac:spMkLst>
            <pc:docMk/>
            <pc:sldMk cId="2842667180" sldId="267"/>
            <ac:spMk id="3" creationId="{55F2EA8C-FBB3-402E-8E85-E9FDD416AC09}"/>
          </ac:spMkLst>
        </pc:spChg>
      </pc:sldChg>
      <pc:sldChg chg="addSp modSp add del mod">
        <pc:chgData name="Thao Hoang" userId="0e23db62feec2a5d" providerId="LiveId" clId="{0DB6CE43-0538-47A8-8B15-964AF83F7A0C}" dt="2021-03-24T18:35:46.736" v="4865" actId="2696"/>
        <pc:sldMkLst>
          <pc:docMk/>
          <pc:sldMk cId="2877385648" sldId="267"/>
        </pc:sldMkLst>
        <pc:spChg chg="mod">
          <ac:chgData name="Thao Hoang" userId="0e23db62feec2a5d" providerId="LiveId" clId="{0DB6CE43-0538-47A8-8B15-964AF83F7A0C}" dt="2021-03-22T20:55:03.516" v="1987" actId="20577"/>
          <ac:spMkLst>
            <pc:docMk/>
            <pc:sldMk cId="2877385648" sldId="267"/>
            <ac:spMk id="2" creationId="{3B1F2363-E781-4330-A2F3-F15BFAC60B31}"/>
          </ac:spMkLst>
        </pc:spChg>
        <pc:spChg chg="add mod">
          <ac:chgData name="Thao Hoang" userId="0e23db62feec2a5d" providerId="LiveId" clId="{0DB6CE43-0538-47A8-8B15-964AF83F7A0C}" dt="2021-03-22T20:57:36.124" v="2102" actId="12"/>
          <ac:spMkLst>
            <pc:docMk/>
            <pc:sldMk cId="2877385648" sldId="267"/>
            <ac:spMk id="3" creationId="{55F2EA8C-FBB3-402E-8E85-E9FDD416AC09}"/>
          </ac:spMkLst>
        </pc:spChg>
      </pc:sldChg>
      <pc:sldChg chg="addSp delSp modSp add mod setBg delDesignElem">
        <pc:chgData name="Thao Hoang" userId="0e23db62feec2a5d" providerId="LiveId" clId="{0DB6CE43-0538-47A8-8B15-964AF83F7A0C}" dt="2021-03-24T19:10:04.391" v="5490" actId="478"/>
        <pc:sldMkLst>
          <pc:docMk/>
          <pc:sldMk cId="1072093582" sldId="268"/>
        </pc:sldMkLst>
        <pc:spChg chg="del">
          <ac:chgData name="Thao Hoang" userId="0e23db62feec2a5d" providerId="LiveId" clId="{0DB6CE43-0538-47A8-8B15-964AF83F7A0C}" dt="2021-03-24T18:40:19.470" v="4996" actId="478"/>
          <ac:spMkLst>
            <pc:docMk/>
            <pc:sldMk cId="1072093582" sldId="268"/>
            <ac:spMk id="2" creationId="{A73A5D8E-3007-4378-92E3-B7AC02C4DC95}"/>
          </ac:spMkLst>
        </pc:spChg>
        <pc:spChg chg="add del mod">
          <ac:chgData name="Thao Hoang" userId="0e23db62feec2a5d" providerId="LiveId" clId="{0DB6CE43-0538-47A8-8B15-964AF83F7A0C}" dt="2021-03-24T19:10:04.391" v="5490" actId="478"/>
          <ac:spMkLst>
            <pc:docMk/>
            <pc:sldMk cId="1072093582" sldId="268"/>
            <ac:spMk id="4" creationId="{2196B295-9796-40ED-A4A5-1043A157308D}"/>
          </ac:spMkLst>
        </pc:spChg>
        <pc:spChg chg="del">
          <ac:chgData name="Thao Hoang" userId="0e23db62feec2a5d" providerId="LiveId" clId="{0DB6CE43-0538-47A8-8B15-964AF83F7A0C}" dt="2021-03-24T18:38:15.188" v="4906"/>
          <ac:spMkLst>
            <pc:docMk/>
            <pc:sldMk cId="1072093582" sldId="268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4T18:38:15.188" v="4906"/>
          <ac:spMkLst>
            <pc:docMk/>
            <pc:sldMk cId="1072093582" sldId="268"/>
            <ac:spMk id="15" creationId="{65C9B8F0-FF66-4C15-BD05-E86B87331846}"/>
          </ac:spMkLst>
        </pc:spChg>
      </pc:sldChg>
      <pc:sldChg chg="addSp delSp add del setBg delDesignElem">
        <pc:chgData name="Thao Hoang" userId="0e23db62feec2a5d" providerId="LiveId" clId="{0DB6CE43-0538-47A8-8B15-964AF83F7A0C}" dt="2021-03-22T20:57:45.367" v="2105"/>
        <pc:sldMkLst>
          <pc:docMk/>
          <pc:sldMk cId="1538010622" sldId="268"/>
        </pc:sldMkLst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5" creationId="{65C9B8F0-FF66-4C15-BD05-E86B87331846}"/>
          </ac:spMkLst>
        </pc:spChg>
      </pc:sldChg>
      <pc:sldChg chg="addSp delSp modSp add del mod ord">
        <pc:chgData name="Thao Hoang" userId="0e23db62feec2a5d" providerId="LiveId" clId="{0DB6CE43-0538-47A8-8B15-964AF83F7A0C}" dt="2021-03-24T18:38:12.674" v="4904" actId="2696"/>
        <pc:sldMkLst>
          <pc:docMk/>
          <pc:sldMk cId="3888917131" sldId="268"/>
        </pc:sldMkLst>
        <pc:spChg chg="mod">
          <ac:chgData name="Thao Hoang" userId="0e23db62feec2a5d" providerId="LiveId" clId="{0DB6CE43-0538-47A8-8B15-964AF83F7A0C}" dt="2021-03-22T20:58:00.579" v="2133" actId="20577"/>
          <ac:spMkLst>
            <pc:docMk/>
            <pc:sldMk cId="3888917131" sldId="268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8" creationId="{6EB52767-63E2-4679-A188-717ABC5063EE}"/>
          </ac:spMkLst>
        </pc:spChg>
        <pc:spChg chg="add del mod">
          <ac:chgData name="Thao Hoang" userId="0e23db62feec2a5d" providerId="LiveId" clId="{0DB6CE43-0538-47A8-8B15-964AF83F7A0C}" dt="2021-03-22T21:06:57.272" v="2330" actId="478"/>
          <ac:spMkLst>
            <pc:docMk/>
            <pc:sldMk cId="3888917131" sldId="268"/>
            <ac:spMk id="9" creationId="{639D2020-23F0-465B-8376-2BE5740A384A}"/>
          </ac:spMkLst>
        </pc:spChg>
        <pc:spChg chg="del mod">
          <ac:chgData name="Thao Hoang" userId="0e23db62feec2a5d" providerId="LiveId" clId="{0DB6CE43-0538-47A8-8B15-964AF83F7A0C}" dt="2021-03-22T20:58:03.746" v="2136" actId="478"/>
          <ac:spMkLst>
            <pc:docMk/>
            <pc:sldMk cId="3888917131" sldId="268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2" creationId="{1F77AD13-EC65-409A-AEFB-1B36D8384C6B}"/>
          </ac:spMkLst>
        </pc:spChg>
        <pc:spChg chg="add del mod">
          <ac:chgData name="Thao Hoang" userId="0e23db62feec2a5d" providerId="LiveId" clId="{0DB6CE43-0538-47A8-8B15-964AF83F7A0C}" dt="2021-03-23T12:14:48.533" v="3143" actId="478"/>
          <ac:spMkLst>
            <pc:docMk/>
            <pc:sldMk cId="3888917131" sldId="268"/>
            <ac:spMk id="14" creationId="{31A83AE9-3BCD-457C-9005-5B88F169E85C}"/>
          </ac:spMkLst>
        </pc:spChg>
        <pc:spChg chg="add mod">
          <ac:chgData name="Thao Hoang" userId="0e23db62feec2a5d" providerId="LiveId" clId="{0DB6CE43-0538-47A8-8B15-964AF83F7A0C}" dt="2021-03-22T21:32:13.879" v="2450" actId="14100"/>
          <ac:spMkLst>
            <pc:docMk/>
            <pc:sldMk cId="3888917131" sldId="268"/>
            <ac:spMk id="16" creationId="{7D88A429-9E3C-43B1-A4A0-B59FA24EF621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7" creationId="{150062D6-0505-4326-BEDD-E9793AE4D992}"/>
          </ac:spMkLst>
        </pc:spChg>
        <pc:spChg chg="add mod">
          <ac:chgData name="Thao Hoang" userId="0e23db62feec2a5d" providerId="LiveId" clId="{0DB6CE43-0538-47A8-8B15-964AF83F7A0C}" dt="2021-03-23T12:14:57.986" v="3146" actId="20577"/>
          <ac:spMkLst>
            <pc:docMk/>
            <pc:sldMk cId="3888917131" sldId="268"/>
            <ac:spMk id="18" creationId="{8EF573FC-12A4-459D-A62A-8B6079979A6E}"/>
          </ac:spMkLst>
        </pc:spChg>
        <pc:spChg chg="add mod">
          <ac:chgData name="Thao Hoang" userId="0e23db62feec2a5d" providerId="LiveId" clId="{0DB6CE43-0538-47A8-8B15-964AF83F7A0C}" dt="2021-03-22T21:32:39.961" v="2458" actId="14100"/>
          <ac:spMkLst>
            <pc:docMk/>
            <pc:sldMk cId="3888917131" sldId="268"/>
            <ac:spMk id="19" creationId="{F4DA7CF9-B07D-4979-B7A8-09CA6285EBC3}"/>
          </ac:spMkLst>
        </pc:spChg>
        <pc:spChg chg="add del mod">
          <ac:chgData name="Thao Hoang" userId="0e23db62feec2a5d" providerId="LiveId" clId="{0DB6CE43-0538-47A8-8B15-964AF83F7A0C}" dt="2021-03-22T23:02:11.171" v="2514" actId="478"/>
          <ac:spMkLst>
            <pc:docMk/>
            <pc:sldMk cId="3888917131" sldId="268"/>
            <ac:spMk id="33" creationId="{70C7E02E-0EB2-4269-84D9-3C1FB538260D}"/>
          </ac:spMkLst>
        </pc:spChg>
        <pc:spChg chg="add mod">
          <ac:chgData name="Thao Hoang" userId="0e23db62feec2a5d" providerId="LiveId" clId="{0DB6CE43-0538-47A8-8B15-964AF83F7A0C}" dt="2021-03-22T21:32:31.107" v="2456" actId="14100"/>
          <ac:spMkLst>
            <pc:docMk/>
            <pc:sldMk cId="3888917131" sldId="268"/>
            <ac:spMk id="34" creationId="{E12E4D76-241E-4D9F-BDE3-049C6B0B76AC}"/>
          </ac:spMkLst>
        </pc:spChg>
        <pc:spChg chg="add mod">
          <ac:chgData name="Thao Hoang" userId="0e23db62feec2a5d" providerId="LiveId" clId="{0DB6CE43-0538-47A8-8B15-964AF83F7A0C}" dt="2021-03-22T21:32:29.184" v="2455" actId="14100"/>
          <ac:spMkLst>
            <pc:docMk/>
            <pc:sldMk cId="3888917131" sldId="268"/>
            <ac:spMk id="36" creationId="{66C69D7E-5EA8-4B69-9529-98EBA87F4534}"/>
          </ac:spMkLst>
        </pc:spChg>
        <pc:spChg chg="add mod">
          <ac:chgData name="Thao Hoang" userId="0e23db62feec2a5d" providerId="LiveId" clId="{0DB6CE43-0538-47A8-8B15-964AF83F7A0C}" dt="2021-03-23T12:14:39.286" v="3142" actId="20577"/>
          <ac:spMkLst>
            <pc:docMk/>
            <pc:sldMk cId="3888917131" sldId="268"/>
            <ac:spMk id="41" creationId="{2BF33BC7-9341-4FE2-9954-D4F33CB71CEA}"/>
          </ac:spMkLst>
        </pc:spChg>
        <pc:spChg chg="add del mod">
          <ac:chgData name="Thao Hoang" userId="0e23db62feec2a5d" providerId="LiveId" clId="{0DB6CE43-0538-47A8-8B15-964AF83F7A0C}" dt="2021-03-22T23:02:12.950" v="2515" actId="478"/>
          <ac:spMkLst>
            <pc:docMk/>
            <pc:sldMk cId="3888917131" sldId="268"/>
            <ac:spMk id="45" creationId="{772E5334-1D46-41AE-9E0C-35EFC703A109}"/>
          </ac:spMkLst>
        </pc:spChg>
        <pc:spChg chg="add mod">
          <ac:chgData name="Thao Hoang" userId="0e23db62feec2a5d" providerId="LiveId" clId="{0DB6CE43-0538-47A8-8B15-964AF83F7A0C}" dt="2021-03-23T12:14:12.986" v="3132" actId="14100"/>
          <ac:spMkLst>
            <pc:docMk/>
            <pc:sldMk cId="3888917131" sldId="268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4:16.809" v="3134" actId="1076"/>
          <ac:spMkLst>
            <pc:docMk/>
            <pc:sldMk cId="3888917131" sldId="268"/>
            <ac:spMk id="60" creationId="{15F2DE43-5098-436A-9305-4EA1509EE95A}"/>
          </ac:spMkLst>
        </pc:spChg>
        <pc:spChg chg="add mod">
          <ac:chgData name="Thao Hoang" userId="0e23db62feec2a5d" providerId="LiveId" clId="{0DB6CE43-0538-47A8-8B15-964AF83F7A0C}" dt="2021-03-23T12:14:27.013" v="3139" actId="14100"/>
          <ac:spMkLst>
            <pc:docMk/>
            <pc:sldMk cId="3888917131" sldId="268"/>
            <ac:spMk id="61" creationId="{FCC3FA69-B06F-4561-BB09-89C14EF7211B}"/>
          </ac:spMkLst>
        </pc:spChg>
        <pc:grpChg chg="add mod">
          <ac:chgData name="Thao Hoang" userId="0e23db62feec2a5d" providerId="LiveId" clId="{0DB6CE43-0538-47A8-8B15-964AF83F7A0C}" dt="2021-03-23T12:14:22.029" v="3137" actId="1076"/>
          <ac:grpSpMkLst>
            <pc:docMk/>
            <pc:sldMk cId="3888917131" sldId="268"/>
            <ac:grpSpMk id="32" creationId="{5C904505-2964-44B9-BF34-54EDBC475B76}"/>
          </ac:grpSpMkLst>
        </pc:grpChg>
        <pc:picChg chg="del">
          <ac:chgData name="Thao Hoang" userId="0e23db62feec2a5d" providerId="LiveId" clId="{0DB6CE43-0538-47A8-8B15-964AF83F7A0C}" dt="2021-03-22T20:58:02.177" v="2134" actId="478"/>
          <ac:picMkLst>
            <pc:docMk/>
            <pc:sldMk cId="3888917131" sldId="268"/>
            <ac:picMk id="4" creationId="{DCCD90C2-B19D-41EC-AB25-6141B807DC57}"/>
          </ac:picMkLst>
        </pc:picChg>
        <pc:picChg chg="add del mod">
          <ac:chgData name="Thao Hoang" userId="0e23db62feec2a5d" providerId="LiveId" clId="{0DB6CE43-0538-47A8-8B15-964AF83F7A0C}" dt="2021-03-22T21:06:58.303" v="2331" actId="478"/>
          <ac:picMkLst>
            <pc:docMk/>
            <pc:sldMk cId="3888917131" sldId="268"/>
            <ac:picMk id="5" creationId="{B4D4F37E-CAC6-4659-8023-8DAAFDF75CD9}"/>
          </ac:picMkLst>
        </pc:picChg>
        <pc:picChg chg="add del mod">
          <ac:chgData name="Thao Hoang" userId="0e23db62feec2a5d" providerId="LiveId" clId="{0DB6CE43-0538-47A8-8B15-964AF83F7A0C}" dt="2021-03-22T21:29:46.370" v="2415" actId="478"/>
          <ac:picMkLst>
            <pc:docMk/>
            <pc:sldMk cId="3888917131" sldId="268"/>
            <ac:picMk id="7" creationId="{131BF389-7BF2-4E0E-BAC5-821EDC4AF796}"/>
          </ac:picMkLst>
        </pc:picChg>
        <pc:picChg chg="add mod ord">
          <ac:chgData name="Thao Hoang" userId="0e23db62feec2a5d" providerId="LiveId" clId="{0DB6CE43-0538-47A8-8B15-964AF83F7A0C}" dt="2021-03-22T21:31:35.656" v="2441" actId="164"/>
          <ac:picMkLst>
            <pc:docMk/>
            <pc:sldMk cId="3888917131" sldId="268"/>
            <ac:picMk id="20" creationId="{9E4BDB0C-588C-4575-8ABB-8215A1FCD6E3}"/>
          </ac:picMkLst>
        </pc:picChg>
        <pc:cxnChg chg="add del mod">
          <ac:chgData name="Thao Hoang" userId="0e23db62feec2a5d" providerId="LiveId" clId="{0DB6CE43-0538-47A8-8B15-964AF83F7A0C}" dt="2021-03-23T12:14:52.398" v="3144" actId="478"/>
          <ac:cxnSpMkLst>
            <pc:docMk/>
            <pc:sldMk cId="3888917131" sldId="268"/>
            <ac:cxnSpMk id="22" creationId="{1784A646-DCAB-44D1-8FA7-E0A7E4D5AAFA}"/>
          </ac:cxnSpMkLst>
        </pc:cxnChg>
        <pc:cxnChg chg="add mod">
          <ac:chgData name="Thao Hoang" userId="0e23db62feec2a5d" providerId="LiveId" clId="{0DB6CE43-0538-47A8-8B15-964AF83F7A0C}" dt="2021-03-22T21:32:39.961" v="2458" actId="14100"/>
          <ac:cxnSpMkLst>
            <pc:docMk/>
            <pc:sldMk cId="3888917131" sldId="268"/>
            <ac:cxnSpMk id="23" creationId="{BE72CC57-7A94-4C35-85D2-2080AAA300D9}"/>
          </ac:cxnSpMkLst>
        </pc:cxnChg>
        <pc:cxnChg chg="add mod">
          <ac:chgData name="Thao Hoang" userId="0e23db62feec2a5d" providerId="LiveId" clId="{0DB6CE43-0538-47A8-8B15-964AF83F7A0C}" dt="2021-03-22T21:31:35.656" v="2441" actId="164"/>
          <ac:cxnSpMkLst>
            <pc:docMk/>
            <pc:sldMk cId="3888917131" sldId="268"/>
            <ac:cxnSpMk id="26" creationId="{11445BB4-3E9B-40BC-AD50-C30B93A12C45}"/>
          </ac:cxnSpMkLst>
        </pc:cxnChg>
        <pc:cxnChg chg="add mod">
          <ac:chgData name="Thao Hoang" userId="0e23db62feec2a5d" providerId="LiveId" clId="{0DB6CE43-0538-47A8-8B15-964AF83F7A0C}" dt="2021-03-22T21:32:13.879" v="2450" actId="14100"/>
          <ac:cxnSpMkLst>
            <pc:docMk/>
            <pc:sldMk cId="3888917131" sldId="268"/>
            <ac:cxnSpMk id="29" creationId="{5E647C1A-C6CB-4DFC-8923-7ECD69B91F8B}"/>
          </ac:cxnSpMkLst>
        </pc:cxnChg>
        <pc:cxnChg chg="add del mod">
          <ac:chgData name="Thao Hoang" userId="0e23db62feec2a5d" providerId="LiveId" clId="{0DB6CE43-0538-47A8-8B15-964AF83F7A0C}" dt="2021-03-22T21:33:05.783" v="2467" actId="478"/>
          <ac:cxnSpMkLst>
            <pc:docMk/>
            <pc:sldMk cId="3888917131" sldId="268"/>
            <ac:cxnSpMk id="38" creationId="{D9FF45C8-1662-4FAD-883A-6A8F1609D770}"/>
          </ac:cxnSpMkLst>
        </pc:cxnChg>
        <pc:cxnChg chg="add mod">
          <ac:chgData name="Thao Hoang" userId="0e23db62feec2a5d" providerId="LiveId" clId="{0DB6CE43-0538-47A8-8B15-964AF83F7A0C}" dt="2021-03-23T12:14:22.029" v="3137" actId="1076"/>
          <ac:cxnSpMkLst>
            <pc:docMk/>
            <pc:sldMk cId="3888917131" sldId="268"/>
            <ac:cxnSpMk id="42" creationId="{01650E09-B65F-4D1C-B1A8-CE0B8316F863}"/>
          </ac:cxnSpMkLst>
        </pc:cxnChg>
        <pc:cxnChg chg="add mod">
          <ac:chgData name="Thao Hoang" userId="0e23db62feec2a5d" providerId="LiveId" clId="{0DB6CE43-0538-47A8-8B15-964AF83F7A0C}" dt="2021-03-22T21:35:24.914" v="2503" actId="208"/>
          <ac:cxnSpMkLst>
            <pc:docMk/>
            <pc:sldMk cId="3888917131" sldId="268"/>
            <ac:cxnSpMk id="47" creationId="{95BA9E86-B6C1-463B-BE1D-3651FCDEFD28}"/>
          </ac:cxnSpMkLst>
        </pc:cxnChg>
        <pc:cxnChg chg="add mod">
          <ac:chgData name="Thao Hoang" userId="0e23db62feec2a5d" providerId="LiveId" clId="{0DB6CE43-0538-47A8-8B15-964AF83F7A0C}" dt="2021-03-22T21:35:29.657" v="2506" actId="14100"/>
          <ac:cxnSpMkLst>
            <pc:docMk/>
            <pc:sldMk cId="3888917131" sldId="268"/>
            <ac:cxnSpMk id="50" creationId="{D757B2FA-7AF8-4C4B-9534-70B95309CE16}"/>
          </ac:cxnSpMkLst>
        </pc:cxnChg>
        <pc:cxnChg chg="add mod">
          <ac:chgData name="Thao Hoang" userId="0e23db62feec2a5d" providerId="LiveId" clId="{0DB6CE43-0538-47A8-8B15-964AF83F7A0C}" dt="2021-03-22T21:35:34.743" v="2509" actId="14100"/>
          <ac:cxnSpMkLst>
            <pc:docMk/>
            <pc:sldMk cId="3888917131" sldId="268"/>
            <ac:cxnSpMk id="53" creationId="{6CB46EB4-2CEE-4955-9E20-49128B115D04}"/>
          </ac:cxnSpMkLst>
        </pc:cxnChg>
        <pc:cxnChg chg="add mod">
          <ac:chgData name="Thao Hoang" userId="0e23db62feec2a5d" providerId="LiveId" clId="{0DB6CE43-0538-47A8-8B15-964AF83F7A0C}" dt="2021-03-22T21:35:44.361" v="2513" actId="14100"/>
          <ac:cxnSpMkLst>
            <pc:docMk/>
            <pc:sldMk cId="3888917131" sldId="268"/>
            <ac:cxnSpMk id="56" creationId="{7163AC44-93DA-4B23-B367-4CD7A7DFDC5D}"/>
          </ac:cxnSpMkLst>
        </pc:cxnChg>
      </pc:sldChg>
      <pc:sldChg chg="addSp delSp modSp add del mod">
        <pc:chgData name="Thao Hoang" userId="0e23db62feec2a5d" providerId="LiveId" clId="{0DB6CE43-0538-47A8-8B15-964AF83F7A0C}" dt="2021-03-24T18:46:43.316" v="5132" actId="47"/>
        <pc:sldMkLst>
          <pc:docMk/>
          <pc:sldMk cId="1658489386" sldId="269"/>
        </pc:sldMkLst>
        <pc:spChg chg="mod">
          <ac:chgData name="Thao Hoang" userId="0e23db62feec2a5d" providerId="LiveId" clId="{0DB6CE43-0538-47A8-8B15-964AF83F7A0C}" dt="2021-03-23T11:49:58.881" v="2628" actId="20577"/>
          <ac:spMkLst>
            <pc:docMk/>
            <pc:sldMk cId="1658489386" sldId="269"/>
            <ac:spMk id="2" creationId="{A73A5D8E-3007-4378-92E3-B7AC02C4DC95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8" creationId="{6EB52767-63E2-4679-A188-717ABC5063E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2" creationId="{1F77AD13-EC65-409A-AEFB-1B36D8384C6B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4" creationId="{31A83AE9-3BCD-457C-9005-5B88F169E85C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6" creationId="{7D88A429-9E3C-43B1-A4A0-B59FA24EF621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7" creationId="{150062D6-0505-4326-BEDD-E9793AE4D992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8" creationId="{8EF573FC-12A4-459D-A62A-8B6079979A6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9" creationId="{F4DA7CF9-B07D-4979-B7A8-09CA6285EBC3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21" creationId="{187DE269-A50B-4E5F-B536-418B718D099B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25" creationId="{659FEDB5-8AD7-41A0-A8C6-B727526D7B48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4" creationId="{E12E4D76-241E-4D9F-BDE3-049C6B0B76AC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6" creationId="{66C69D7E-5EA8-4B69-9529-98EBA87F4534}"/>
          </ac:spMkLst>
        </pc:spChg>
        <pc:spChg chg="del">
          <ac:chgData name="Thao Hoang" userId="0e23db62feec2a5d" providerId="LiveId" clId="{0DB6CE43-0538-47A8-8B15-964AF83F7A0C}" dt="2021-03-23T11:50:10.405" v="2633" actId="478"/>
          <ac:spMkLst>
            <pc:docMk/>
            <pc:sldMk cId="1658489386" sldId="269"/>
            <ac:spMk id="41" creationId="{2BF33BC7-9341-4FE2-9954-D4F33CB71CEA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5" creationId="{172CC650-948D-4E0C-829B-64FF6306693B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8" creationId="{D587AB04-EF75-4C62-B096-4E48328A654E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9" creationId="{4385B10D-29DD-4E85-9F43-DF280949C29E}"/>
          </ac:spMkLst>
        </pc:spChg>
        <pc:spChg chg="add del mod">
          <ac:chgData name="Thao Hoang" userId="0e23db62feec2a5d" providerId="LiveId" clId="{0DB6CE43-0538-47A8-8B15-964AF83F7A0C}" dt="2021-03-23T12:15:08.531" v="3148"/>
          <ac:spMkLst>
            <pc:docMk/>
            <pc:sldMk cId="1658489386" sldId="269"/>
            <ac:spMk id="51" creationId="{23D9B133-B114-436E-9105-469200F3A12D}"/>
          </ac:spMkLst>
        </pc:spChg>
        <pc:spChg chg="add del mod">
          <ac:chgData name="Thao Hoang" userId="0e23db62feec2a5d" providerId="LiveId" clId="{0DB6CE43-0538-47A8-8B15-964AF83F7A0C}" dt="2021-03-24T18:45:44.600" v="5070" actId="21"/>
          <ac:spMkLst>
            <pc:docMk/>
            <pc:sldMk cId="1658489386" sldId="269"/>
            <ac:spMk id="52" creationId="{AAF7587F-4B9D-44A1-8437-4D4F8B819DB1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4" creationId="{2ECE620D-C578-49A6-A85F-E09B03A21E05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5" creationId="{D3A7DE45-3617-4D8D-8826-AC250F034B57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7" creationId="{445C8F51-AEB4-45B8-BFA0-E9A1C10E9EBA}"/>
          </ac:spMkLst>
        </pc:spChg>
        <pc:grpChg chg="add del mod">
          <ac:chgData name="Thao Hoang" userId="0e23db62feec2a5d" providerId="LiveId" clId="{0DB6CE43-0538-47A8-8B15-964AF83F7A0C}" dt="2021-03-23T11:55:50.435" v="2656" actId="478"/>
          <ac:grpSpMkLst>
            <pc:docMk/>
            <pc:sldMk cId="1658489386" sldId="269"/>
            <ac:grpSpMk id="11" creationId="{28B3878B-AC38-4773-BBE8-0D317A540B03}"/>
          </ac:grpSpMkLst>
        </pc:grpChg>
        <pc:grpChg chg="add mod">
          <ac:chgData name="Thao Hoang" userId="0e23db62feec2a5d" providerId="LiveId" clId="{0DB6CE43-0538-47A8-8B15-964AF83F7A0C}" dt="2021-03-23T12:20:16.242" v="3444" actId="164"/>
          <ac:grpSpMkLst>
            <pc:docMk/>
            <pc:sldMk cId="1658489386" sldId="269"/>
            <ac:grpSpMk id="24" creationId="{F84AC3A7-6932-4748-94E5-1B737E32A4A3}"/>
          </ac:grpSpMkLst>
        </pc:grpChg>
        <pc:grpChg chg="add mod">
          <ac:chgData name="Thao Hoang" userId="0e23db62feec2a5d" providerId="LiveId" clId="{0DB6CE43-0538-47A8-8B15-964AF83F7A0C}" dt="2021-03-23T12:20:19.661" v="3445" actId="1076"/>
          <ac:grpSpMkLst>
            <pc:docMk/>
            <pc:sldMk cId="1658489386" sldId="269"/>
            <ac:grpSpMk id="27" creationId="{130FDA12-549C-4B98-B395-4E351479A9AC}"/>
          </ac:grpSpMkLst>
        </pc:grpChg>
        <pc:grpChg chg="del">
          <ac:chgData name="Thao Hoang" userId="0e23db62feec2a5d" providerId="LiveId" clId="{0DB6CE43-0538-47A8-8B15-964AF83F7A0C}" dt="2021-03-23T11:50:26.867" v="2636" actId="165"/>
          <ac:grpSpMkLst>
            <pc:docMk/>
            <pc:sldMk cId="1658489386" sldId="269"/>
            <ac:grpSpMk id="32" creationId="{5C904505-2964-44B9-BF34-54EDBC475B76}"/>
          </ac:grpSpMkLst>
        </pc:grpChg>
        <pc:grpChg chg="add del mod">
          <ac:chgData name="Thao Hoang" userId="0e23db62feec2a5d" providerId="LiveId" clId="{0DB6CE43-0538-47A8-8B15-964AF83F7A0C}" dt="2021-03-23T11:55:48.867" v="2655" actId="478"/>
          <ac:grpSpMkLst>
            <pc:docMk/>
            <pc:sldMk cId="1658489386" sldId="269"/>
            <ac:grpSpMk id="37" creationId="{67A5915F-C503-4827-920D-CDAD304F13D3}"/>
          </ac:grpSpMkLst>
        </pc:grpChg>
        <pc:grpChg chg="add del mod">
          <ac:chgData name="Thao Hoang" userId="0e23db62feec2a5d" providerId="LiveId" clId="{0DB6CE43-0538-47A8-8B15-964AF83F7A0C}" dt="2021-03-23T11:55:47.859" v="2654" actId="478"/>
          <ac:grpSpMkLst>
            <pc:docMk/>
            <pc:sldMk cId="1658489386" sldId="269"/>
            <ac:grpSpMk id="40" creationId="{B83BE4D8-0501-4EF9-BDB2-A91AF02CCEBA}"/>
          </ac:grpSpMkLst>
        </pc:grpChg>
        <pc:picChg chg="mod topLvl">
          <ac:chgData name="Thao Hoang" userId="0e23db62feec2a5d" providerId="LiveId" clId="{0DB6CE43-0538-47A8-8B15-964AF83F7A0C}" dt="2021-03-23T12:16:22.086" v="3343" actId="164"/>
          <ac:picMkLst>
            <pc:docMk/>
            <pc:sldMk cId="1658489386" sldId="269"/>
            <ac:picMk id="20" creationId="{9E4BDB0C-588C-4575-8ABB-8215A1FCD6E3}"/>
          </ac:picMkLst>
        </pc:pic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4" creationId="{66101020-81EA-4CD7-B8E1-299D5665AEDB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2" creationId="{1784A646-DCAB-44D1-8FA7-E0A7E4D5AAFA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3" creationId="{BE72CC57-7A94-4C35-85D2-2080AAA300D9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6" creationId="{11445BB4-3E9B-40BC-AD50-C30B93A12C45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9" creationId="{5E647C1A-C6CB-4DFC-8923-7ECD69B91F8B}"/>
          </ac:cxnSpMkLst>
        </pc:cxn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30" creationId="{5B29EE48-34E9-42EB-891F-C74870AAFA0E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8" creationId="{4F3E3B64-644B-43DD-AAB5-551ED321343A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9" creationId="{F61C55E0-F163-471C-A3A1-A6F3271C830C}"/>
          </ac:cxnSpMkLst>
        </pc:cxnChg>
        <pc:cxnChg chg="del mod">
          <ac:chgData name="Thao Hoang" userId="0e23db62feec2a5d" providerId="LiveId" clId="{0DB6CE43-0538-47A8-8B15-964AF83F7A0C}" dt="2021-03-23T11:50:13.515" v="2634" actId="478"/>
          <ac:cxnSpMkLst>
            <pc:docMk/>
            <pc:sldMk cId="1658489386" sldId="269"/>
            <ac:cxnSpMk id="42" creationId="{01650E09-B65F-4D1C-B1A8-CE0B8316F863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3" creationId="{60BFEEBB-0FB9-4FD2-9629-975C23AC291B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4" creationId="{0543173C-AED5-49ED-B30B-048BF204035A}"/>
          </ac:cxnSpMkLst>
        </pc:cxnChg>
        <pc:cxnChg chg="del mod">
          <ac:chgData name="Thao Hoang" userId="0e23db62feec2a5d" providerId="LiveId" clId="{0DB6CE43-0538-47A8-8B15-964AF83F7A0C}" dt="2021-03-23T11:50:08.454" v="2632" actId="478"/>
          <ac:cxnSpMkLst>
            <pc:docMk/>
            <pc:sldMk cId="1658489386" sldId="269"/>
            <ac:cxnSpMk id="47" creationId="{95BA9E86-B6C1-463B-BE1D-3651FCDEFD28}"/>
          </ac:cxnSpMkLst>
        </pc:cxnChg>
        <pc:cxnChg chg="del mod">
          <ac:chgData name="Thao Hoang" userId="0e23db62feec2a5d" providerId="LiveId" clId="{0DB6CE43-0538-47A8-8B15-964AF83F7A0C}" dt="2021-03-23T11:50:07.581" v="2631" actId="478"/>
          <ac:cxnSpMkLst>
            <pc:docMk/>
            <pc:sldMk cId="1658489386" sldId="269"/>
            <ac:cxnSpMk id="50" creationId="{D757B2FA-7AF8-4C4B-9534-70B95309CE16}"/>
          </ac:cxnSpMkLst>
        </pc:cxnChg>
        <pc:cxnChg chg="del mod">
          <ac:chgData name="Thao Hoang" userId="0e23db62feec2a5d" providerId="LiveId" clId="{0DB6CE43-0538-47A8-8B15-964AF83F7A0C}" dt="2021-03-23T11:50:06.825" v="2630" actId="478"/>
          <ac:cxnSpMkLst>
            <pc:docMk/>
            <pc:sldMk cId="1658489386" sldId="269"/>
            <ac:cxnSpMk id="53" creationId="{6CB46EB4-2CEE-4955-9E20-49128B115D04}"/>
          </ac:cxnSpMkLst>
        </pc:cxnChg>
        <pc:cxnChg chg="del mod">
          <ac:chgData name="Thao Hoang" userId="0e23db62feec2a5d" providerId="LiveId" clId="{0DB6CE43-0538-47A8-8B15-964AF83F7A0C}" dt="2021-03-23T11:50:06.099" v="2629" actId="478"/>
          <ac:cxnSpMkLst>
            <pc:docMk/>
            <pc:sldMk cId="1658489386" sldId="269"/>
            <ac:cxnSpMk id="56" creationId="{7163AC44-93DA-4B23-B367-4CD7A7DFDC5D}"/>
          </ac:cxnSpMkLst>
        </pc:cxnChg>
      </pc:sldChg>
      <pc:sldChg chg="addSp delSp modSp add del mod ord">
        <pc:chgData name="Thao Hoang" userId="0e23db62feec2a5d" providerId="LiveId" clId="{0DB6CE43-0538-47A8-8B15-964AF83F7A0C}" dt="2021-03-23T11:44:12.432" v="2584" actId="47"/>
        <pc:sldMkLst>
          <pc:docMk/>
          <pc:sldMk cId="3523275912" sldId="269"/>
        </pc:sldMkLst>
        <pc:spChg chg="add del mod">
          <ac:chgData name="Thao Hoang" userId="0e23db62feec2a5d" providerId="LiveId" clId="{0DB6CE43-0538-47A8-8B15-964AF83F7A0C}" dt="2021-03-23T11:44:09.636" v="2581" actId="478"/>
          <ac:spMkLst>
            <pc:docMk/>
            <pc:sldMk cId="3523275912" sldId="269"/>
            <ac:spMk id="28" creationId="{343480D2-9470-4AAF-87E5-23B8D56BFDCB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3T11:42:11.151" v="2559" actId="165"/>
          <ac:grpSpMkLst>
            <pc:docMk/>
            <pc:sldMk cId="3523275912" sldId="269"/>
            <ac:grpSpMk id="7" creationId="{4F5A448C-1A74-468B-89B8-C25CDC611D4B}"/>
          </ac:grpSpMkLst>
        </pc:grpChg>
        <pc:grpChg chg="del">
          <ac:chgData name="Thao Hoang" userId="0e23db62feec2a5d" providerId="LiveId" clId="{0DB6CE43-0538-47A8-8B15-964AF83F7A0C}" dt="2021-03-23T11:32:42.619" v="2535" actId="478"/>
          <ac:grpSpMkLst>
            <pc:docMk/>
            <pc:sldMk cId="3523275912" sldId="269"/>
            <ac:grpSpMk id="16" creationId="{135B13F7-DC3D-4D7C-A98F-19529B647378}"/>
          </ac:grpSpMkLst>
        </pc:grpChg>
        <pc:picChg chg="add del mod topLvl">
          <ac:chgData name="Thao Hoang" userId="0e23db62feec2a5d" providerId="LiveId" clId="{0DB6CE43-0538-47A8-8B15-964AF83F7A0C}" dt="2021-03-23T11:42:13.816" v="2560" actId="478"/>
          <ac:picMkLst>
            <pc:docMk/>
            <pc:sldMk cId="3523275912" sldId="269"/>
            <ac:picMk id="4" creationId="{EF405740-ED97-4D2C-BD25-9D0B71719C77}"/>
          </ac:picMkLst>
        </pc:picChg>
        <pc:picChg chg="add del mod topLvl">
          <ac:chgData name="Thao Hoang" userId="0e23db62feec2a5d" providerId="LiveId" clId="{0DB6CE43-0538-47A8-8B15-964AF83F7A0C}" dt="2021-03-23T11:44:10.142" v="2582" actId="478"/>
          <ac:picMkLst>
            <pc:docMk/>
            <pc:sldMk cId="3523275912" sldId="269"/>
            <ac:picMk id="6" creationId="{B1954376-EBFE-4F0E-A0DA-3FCE5E6C9F38}"/>
          </ac:picMkLst>
        </pc:picChg>
        <pc:picChg chg="add del mod ord">
          <ac:chgData name="Thao Hoang" userId="0e23db62feec2a5d" providerId="LiveId" clId="{0DB6CE43-0538-47A8-8B15-964AF83F7A0C}" dt="2021-03-23T11:44:08.801" v="2580" actId="478"/>
          <ac:picMkLst>
            <pc:docMk/>
            <pc:sldMk cId="3523275912" sldId="269"/>
            <ac:picMk id="9" creationId="{1BA20F97-743D-4753-92E4-05AD8FB3F465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26" creationId="{6C95A761-2AAD-47EA-A58A-640FE2D019E7}"/>
          </ac:cxnSpMkLst>
        </pc:cxnChg>
        <pc:cxnChg chg="add del mod topLvl">
          <ac:chgData name="Thao Hoang" userId="0e23db62feec2a5d" providerId="LiveId" clId="{0DB6CE43-0538-47A8-8B15-964AF83F7A0C}" dt="2021-03-23T11:44:10.789" v="2583" actId="478"/>
          <ac:cxnSpMkLst>
            <pc:docMk/>
            <pc:sldMk cId="3523275912" sldId="269"/>
            <ac:cxnSpMk id="27" creationId="{0A2C78F2-4B21-4B3D-9D22-ACCA941959C8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2" creationId="{208C750A-57D8-421A-B63F-2CAA9DD4B90C}"/>
          </ac:cxnSpMkLst>
        </pc:cxnChg>
      </pc:sldChg>
      <pc:sldChg chg="delSp modSp add del mod">
        <pc:chgData name="Thao Hoang" userId="0e23db62feec2a5d" providerId="LiveId" clId="{0DB6CE43-0538-47A8-8B15-964AF83F7A0C}" dt="2021-03-22T21:05:24.653" v="2324" actId="47"/>
        <pc:sldMkLst>
          <pc:docMk/>
          <pc:sldMk cId="3575651270" sldId="269"/>
        </pc:sldMkLst>
        <pc:spChg chg="del">
          <ac:chgData name="Thao Hoang" userId="0e23db62feec2a5d" providerId="LiveId" clId="{0DB6CE43-0538-47A8-8B15-964AF83F7A0C}" dt="2021-03-22T21:04:16.580" v="2250" actId="478"/>
          <ac:spMkLst>
            <pc:docMk/>
            <pc:sldMk cId="3575651270" sldId="269"/>
            <ac:spMk id="36" creationId="{A48ED0ED-A095-45DA-9B62-F23C59DB03ED}"/>
          </ac:spMkLst>
        </pc:spChg>
        <pc:spChg chg="mod">
          <ac:chgData name="Thao Hoang" userId="0e23db62feec2a5d" providerId="LiveId" clId="{0DB6CE43-0538-47A8-8B15-964AF83F7A0C}" dt="2021-03-22T21:04:09.564" v="2249" actId="313"/>
          <ac:spMkLst>
            <pc:docMk/>
            <pc:sldMk cId="3575651270" sldId="269"/>
            <ac:spMk id="50" creationId="{6C376337-87C0-43D3-9474-1B97AE2DC343}"/>
          </ac:spMkLst>
        </pc:spChg>
        <pc:grpChg chg="del">
          <ac:chgData name="Thao Hoang" userId="0e23db62feec2a5d" providerId="LiveId" clId="{0DB6CE43-0538-47A8-8B15-964AF83F7A0C}" dt="2021-03-22T21:04:16.580" v="2250" actId="478"/>
          <ac:grpSpMkLst>
            <pc:docMk/>
            <pc:sldMk cId="3575651270" sldId="269"/>
            <ac:grpSpMk id="16" creationId="{135B13F7-DC3D-4D7C-A98F-19529B647378}"/>
          </ac:grpSpMkLst>
        </pc:grp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1:04:18.092" v="2251" actId="478"/>
          <ac:picMkLst>
            <pc:docMk/>
            <pc:sldMk cId="3575651270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1:04:19.478" v="2253" actId="478"/>
          <ac:picMkLst>
            <pc:docMk/>
            <pc:sldMk cId="3575651270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1:04:18.650" v="2252" actId="478"/>
          <ac:cxnSpMkLst>
            <pc:docMk/>
            <pc:sldMk cId="3575651270" sldId="269"/>
            <ac:cxnSpMk id="42" creationId="{208C750A-57D8-421A-B63F-2CAA9DD4B90C}"/>
          </ac:cxnSpMkLst>
        </pc:cxnChg>
      </pc:sldChg>
      <pc:sldChg chg="add del">
        <pc:chgData name="Thao Hoang" userId="0e23db62feec2a5d" providerId="LiveId" clId="{0DB6CE43-0538-47A8-8B15-964AF83F7A0C}" dt="2021-03-24T18:39:22.928" v="4983" actId="47"/>
        <pc:sldMkLst>
          <pc:docMk/>
          <pc:sldMk cId="2285777321" sldId="270"/>
        </pc:sldMkLst>
      </pc:sldChg>
      <pc:sldChg chg="modSp add mod">
        <pc:chgData name="Thao Hoang" userId="0e23db62feec2a5d" providerId="LiveId" clId="{0DB6CE43-0538-47A8-8B15-964AF83F7A0C}" dt="2021-03-24T19:15:09.974" v="5564" actId="1076"/>
        <pc:sldMkLst>
          <pc:docMk/>
          <pc:sldMk cId="2835112957" sldId="271"/>
        </pc:sldMkLst>
        <pc:spChg chg="mod">
          <ac:chgData name="Thao Hoang" userId="0e23db62feec2a5d" providerId="LiveId" clId="{0DB6CE43-0538-47A8-8B15-964AF83F7A0C}" dt="2021-03-23T12:24:27.063" v="3684" actId="20577"/>
          <ac:spMkLst>
            <pc:docMk/>
            <pc:sldMk cId="2835112957" sldId="271"/>
            <ac:spMk id="2" creationId="{3B1F2363-E781-4330-A2F3-F15BFAC60B31}"/>
          </ac:spMkLst>
        </pc:spChg>
        <pc:spChg chg="mod">
          <ac:chgData name="Thao Hoang" userId="0e23db62feec2a5d" providerId="LiveId" clId="{0DB6CE43-0538-47A8-8B15-964AF83F7A0C}" dt="2021-03-24T19:15:09.974" v="5564" actId="1076"/>
          <ac:spMkLst>
            <pc:docMk/>
            <pc:sldMk cId="2835112957" sldId="271"/>
            <ac:spMk id="3" creationId="{55F2EA8C-FBB3-402E-8E85-E9FDD416AC09}"/>
          </ac:spMkLst>
        </pc:spChg>
      </pc:sldChg>
      <pc:sldChg chg="addSp delSp modSp add mod">
        <pc:chgData name="Thao Hoang" userId="0e23db62feec2a5d" providerId="LiveId" clId="{0DB6CE43-0538-47A8-8B15-964AF83F7A0C}" dt="2021-03-24T19:00:50.211" v="5318"/>
        <pc:sldMkLst>
          <pc:docMk/>
          <pc:sldMk cId="2764126422" sldId="272"/>
        </pc:sldMkLst>
        <pc:spChg chg="mod">
          <ac:chgData name="Thao Hoang" userId="0e23db62feec2a5d" providerId="LiveId" clId="{0DB6CE43-0538-47A8-8B15-964AF83F7A0C}" dt="2021-03-24T18:48:10.236" v="5268" actId="20577"/>
          <ac:spMkLst>
            <pc:docMk/>
            <pc:sldMk cId="2764126422" sldId="272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0:22.508" v="5284" actId="1582"/>
          <ac:spMkLst>
            <pc:docMk/>
            <pc:sldMk cId="2764126422" sldId="272"/>
            <ac:spMk id="5" creationId="{E1BB89B3-2BC8-45B3-86C8-3202B57E31BB}"/>
          </ac:spMkLst>
        </pc:spChg>
        <pc:spChg chg="mod">
          <ac:chgData name="Thao Hoang" userId="0e23db62feec2a5d" providerId="LiveId" clId="{0DB6CE43-0538-47A8-8B15-964AF83F7A0C}" dt="2021-03-24T19:00:50.211" v="5318"/>
          <ac:spMkLst>
            <pc:docMk/>
            <pc:sldMk cId="2764126422" sldId="272"/>
            <ac:spMk id="52" creationId="{AAF7587F-4B9D-44A1-8437-4D4F8B819DB1}"/>
          </ac:spMkLst>
        </pc:spChg>
        <pc:grpChg chg="del">
          <ac:chgData name="Thao Hoang" userId="0e23db62feec2a5d" providerId="LiveId" clId="{0DB6CE43-0538-47A8-8B15-964AF83F7A0C}" dt="2021-03-23T12:21:14.489" v="3490" actId="478"/>
          <ac:grpSpMkLst>
            <pc:docMk/>
            <pc:sldMk cId="2764126422" sldId="272"/>
            <ac:grpSpMk id="27" creationId="{130FDA12-549C-4B98-B395-4E351479A9AC}"/>
          </ac:grpSpMkLst>
        </pc:grpChg>
        <pc:picChg chg="add mod">
          <ac:chgData name="Thao Hoang" userId="0e23db62feec2a5d" providerId="LiveId" clId="{0DB6CE43-0538-47A8-8B15-964AF83F7A0C}" dt="2021-03-24T19:00:06.671" v="5280" actId="14100"/>
          <ac:picMkLst>
            <pc:docMk/>
            <pc:sldMk cId="2764126422" sldId="272"/>
            <ac:picMk id="4" creationId="{410B838C-173F-41A0-8F96-D5D119E4D19C}"/>
          </ac:picMkLst>
        </pc:picChg>
        <pc:picChg chg="del">
          <ac:chgData name="Thao Hoang" userId="0e23db62feec2a5d" providerId="LiveId" clId="{0DB6CE43-0538-47A8-8B15-964AF83F7A0C}" dt="2021-03-23T12:21:11.830" v="3489" actId="478"/>
          <ac:picMkLst>
            <pc:docMk/>
            <pc:sldMk cId="2764126422" sldId="272"/>
            <ac:picMk id="20" creationId="{9E4BDB0C-588C-4575-8ABB-8215A1FCD6E3}"/>
          </ac:picMkLst>
        </pc:picChg>
      </pc:sldChg>
      <pc:sldChg chg="addSp delSp modSp add del mod">
        <pc:chgData name="Thao Hoang" userId="0e23db62feec2a5d" providerId="LiveId" clId="{0DB6CE43-0538-47A8-8B15-964AF83F7A0C}" dt="2021-03-24T05:39:13.161" v="4065" actId="47"/>
        <pc:sldMkLst>
          <pc:docMk/>
          <pc:sldMk cId="724434308" sldId="273"/>
        </pc:sldMkLst>
        <pc:spChg chg="mod ord">
          <ac:chgData name="Thao Hoang" userId="0e23db62feec2a5d" providerId="LiveId" clId="{0DB6CE43-0538-47A8-8B15-964AF83F7A0C}" dt="2021-03-24T03:25:51.484" v="3844" actId="20577"/>
          <ac:spMkLst>
            <pc:docMk/>
            <pc:sldMk cId="724434308" sldId="273"/>
            <ac:spMk id="2" creationId="{A73A5D8E-3007-4378-92E3-B7AC02C4DC95}"/>
          </ac:spMkLst>
        </pc:spChg>
        <pc:spChg chg="add del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5" creationId="{65C9B8F0-FF66-4C15-BD05-E86B87331846}"/>
          </ac:spMkLst>
        </pc:spChg>
        <pc:spChg chg="del mod">
          <ac:chgData name="Thao Hoang" userId="0e23db62feec2a5d" providerId="LiveId" clId="{0DB6CE43-0538-47A8-8B15-964AF83F7A0C}" dt="2021-03-24T03:23:21.191" v="3749" actId="478"/>
          <ac:spMkLst>
            <pc:docMk/>
            <pc:sldMk cId="724434308" sldId="273"/>
            <ac:spMk id="52" creationId="{AAF7587F-4B9D-44A1-8437-4D4F8B819DB1}"/>
          </ac:spMkLst>
        </pc:spChg>
        <pc:spChg chg="add del">
          <ac:chgData name="Thao Hoang" userId="0e23db62feec2a5d" providerId="LiveId" clId="{0DB6CE43-0538-47A8-8B15-964AF83F7A0C}" dt="2021-03-24T03:24:56.819" v="3833" actId="26606"/>
          <ac:spMkLst>
            <pc:docMk/>
            <pc:sldMk cId="724434308" sldId="273"/>
            <ac:spMk id="71" creationId="{BE95D989-81FA-4BAD-9AD5-E46CEDA91B36}"/>
          </ac:spMkLst>
        </pc:spChg>
        <pc:spChg chg="add del">
          <ac:chgData name="Thao Hoang" userId="0e23db62feec2a5d" providerId="LiveId" clId="{0DB6CE43-0538-47A8-8B15-964AF83F7A0C}" dt="2021-03-24T03:24:56.819" v="3833" actId="26606"/>
          <ac:spMkLst>
            <pc:docMk/>
            <pc:sldMk cId="724434308" sldId="273"/>
            <ac:spMk id="73" creationId="{156189E5-8A3E-4CFD-B71B-CCD0F8495E56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97" creationId="{D9F5512A-48E1-4C07-B75E-3CCC517B6804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028" creationId="{7316481C-0A49-4796-812B-0D64F063B720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029" creationId="{A5271697-90F1-4A23-8EF2-0179F2EAFACB}"/>
          </ac:spMkLst>
        </pc:spChg>
        <pc:grpChg chg="del">
          <ac:chgData name="Thao Hoang" userId="0e23db62feec2a5d" providerId="LiveId" clId="{0DB6CE43-0538-47A8-8B15-964AF83F7A0C}" dt="2021-03-24T03:23:21.191" v="3749" actId="478"/>
          <ac:grpSpMkLst>
            <pc:docMk/>
            <pc:sldMk cId="724434308" sldId="273"/>
            <ac:grpSpMk id="27" creationId="{130FDA12-549C-4B98-B395-4E351479A9AC}"/>
          </ac:grpSpMkLst>
        </pc:grpChg>
        <pc:grpChg chg="add">
          <ac:chgData name="Thao Hoang" userId="0e23db62feec2a5d" providerId="LiveId" clId="{0DB6CE43-0538-47A8-8B15-964AF83F7A0C}" dt="2021-03-24T03:24:56.831" v="3834" actId="26606"/>
          <ac:grpSpMkLst>
            <pc:docMk/>
            <pc:sldMk cId="724434308" sldId="273"/>
            <ac:grpSpMk id="75" creationId="{0924561D-756D-410B-973A-E68C2552C20C}"/>
          </ac:grpSpMkLst>
        </pc:grpChg>
        <pc:picChg chg="add mod">
          <ac:chgData name="Thao Hoang" userId="0e23db62feec2a5d" providerId="LiveId" clId="{0DB6CE43-0538-47A8-8B15-964AF83F7A0C}" dt="2021-03-24T03:25:39.181" v="3841" actId="14100"/>
          <ac:picMkLst>
            <pc:docMk/>
            <pc:sldMk cId="724434308" sldId="273"/>
            <ac:picMk id="4" creationId="{DD035D2B-9CD3-488A-BCF8-0861005C8B45}"/>
          </ac:picMkLst>
        </pc:picChg>
        <pc:picChg chg="add mod ord">
          <ac:chgData name="Thao Hoang" userId="0e23db62feec2a5d" providerId="LiveId" clId="{0DB6CE43-0538-47A8-8B15-964AF83F7A0C}" dt="2021-03-24T03:25:36.835" v="3840" actId="14100"/>
          <ac:picMkLst>
            <pc:docMk/>
            <pc:sldMk cId="724434308" sldId="273"/>
            <ac:picMk id="1026" creationId="{D36301DC-CA81-4157-9316-EFDB69FBB776}"/>
          </ac:picMkLst>
        </pc:picChg>
      </pc:sldChg>
      <pc:sldChg chg="addSp delSp modSp add mod ord">
        <pc:chgData name="Thao Hoang" userId="0e23db62feec2a5d" providerId="LiveId" clId="{0DB6CE43-0538-47A8-8B15-964AF83F7A0C}" dt="2021-03-24T19:06:47.869" v="5406" actId="20577"/>
        <pc:sldMkLst>
          <pc:docMk/>
          <pc:sldMk cId="2644799920" sldId="274"/>
        </pc:sldMkLst>
        <pc:spChg chg="mod ord">
          <ac:chgData name="Thao Hoang" userId="0e23db62feec2a5d" providerId="LiveId" clId="{0DB6CE43-0538-47A8-8B15-964AF83F7A0C}" dt="2021-03-24T14:13:28.367" v="4171" actId="14100"/>
          <ac:spMkLst>
            <pc:docMk/>
            <pc:sldMk cId="2644799920" sldId="274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5:58.785" v="5387" actId="1076"/>
          <ac:spMkLst>
            <pc:docMk/>
            <pc:sldMk cId="2644799920" sldId="274"/>
            <ac:spMk id="7" creationId="{7E655593-DC14-45B9-B773-C60B2B79E3D3}"/>
          </ac:spMkLst>
        </pc:spChg>
        <pc:spChg chg="add del mod topLvl">
          <ac:chgData name="Thao Hoang" userId="0e23db62feec2a5d" providerId="LiveId" clId="{0DB6CE43-0538-47A8-8B15-964AF83F7A0C}" dt="2021-03-24T14:12:14.924" v="4103" actId="478"/>
          <ac:spMkLst>
            <pc:docMk/>
            <pc:sldMk cId="2644799920" sldId="274"/>
            <ac:spMk id="12" creationId="{D59A9856-624D-4C64-977B-DCF92CAD6412}"/>
          </ac:spMkLst>
        </pc:spChg>
        <pc:spChg chg="add del mod">
          <ac:chgData name="Thao Hoang" userId="0e23db62feec2a5d" providerId="LiveId" clId="{0DB6CE43-0538-47A8-8B15-964AF83F7A0C}" dt="2021-03-24T14:12:22.367" v="4105" actId="478"/>
          <ac:spMkLst>
            <pc:docMk/>
            <pc:sldMk cId="2644799920" sldId="274"/>
            <ac:spMk id="17" creationId="{6F7B900A-5B09-44D0-9772-F27D74E68214}"/>
          </ac:spMkLst>
        </pc:spChg>
        <pc:spChg chg="add mod ord">
          <ac:chgData name="Thao Hoang" userId="0e23db62feec2a5d" providerId="LiveId" clId="{0DB6CE43-0538-47A8-8B15-964AF83F7A0C}" dt="2021-03-24T19:04:34.484" v="5335" actId="14100"/>
          <ac:spMkLst>
            <pc:docMk/>
            <pc:sldMk cId="2644799920" sldId="274"/>
            <ac:spMk id="35" creationId="{079BF6D8-51A5-4B08-9695-4076CBC8104C}"/>
          </ac:spMkLst>
        </pc:spChg>
        <pc:spChg chg="add mod">
          <ac:chgData name="Thao Hoang" userId="0e23db62feec2a5d" providerId="LiveId" clId="{0DB6CE43-0538-47A8-8B15-964AF83F7A0C}" dt="2021-03-24T19:06:47.869" v="5406" actId="20577"/>
          <ac:spMkLst>
            <pc:docMk/>
            <pc:sldMk cId="2644799920" sldId="274"/>
            <ac:spMk id="39" creationId="{0118AC5F-BEB6-41B1-B9C2-A22636AED5FA}"/>
          </ac:spMkLst>
        </pc:spChg>
        <pc:spChg chg="add mod">
          <ac:chgData name="Thao Hoang" userId="0e23db62feec2a5d" providerId="LiveId" clId="{0DB6CE43-0538-47A8-8B15-964AF83F7A0C}" dt="2021-03-24T19:06:31.201" v="5395" actId="14100"/>
          <ac:spMkLst>
            <pc:docMk/>
            <pc:sldMk cId="2644799920" sldId="274"/>
            <ac:spMk id="40" creationId="{E0970F46-347C-4435-8A8A-D40FAF480785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97" creationId="{D9F5512A-48E1-4C07-B75E-3CCC517B6804}"/>
          </ac:spMkLst>
        </pc:spChg>
        <pc:spChg chg="add del mod">
          <ac:chgData name="Thao Hoang" userId="0e23db62feec2a5d" providerId="LiveId" clId="{0DB6CE43-0538-47A8-8B15-964AF83F7A0C}" dt="2021-03-24T14:12:25.420" v="4106" actId="478"/>
          <ac:spMkLst>
            <pc:docMk/>
            <pc:sldMk cId="2644799920" sldId="274"/>
            <ac:spMk id="98" creationId="{427EF896-B2A1-4E43-B6B4-E03FA5903EE4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38" creationId="{7316481C-0A49-4796-812B-0D64F063B720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40" creationId="{A5271697-90F1-4A23-8EF2-0179F2EAFACB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64" creationId="{D9F5512A-48E1-4C07-B75E-3CCC517B6804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28" creationId="{7316481C-0A49-4796-812B-0D64F063B720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29" creationId="{A5271697-90F1-4A23-8EF2-0179F2EAFACB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1" creationId="{0855A890-B60B-4670-9DC2-69DC05015AB3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2" creationId="{90F533E9-6690-41A8-A372-4C6C622D028D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3" creationId="{99413ED5-9ED4-4772-BCE4-2BCAE6B12E35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4" creationId="{04357C93-F0CB-4A1C-8F77-4E9063789819}"/>
          </ac:spMkLst>
        </pc:spChg>
        <pc:spChg chg="add del">
          <ac:chgData name="Thao Hoang" userId="0e23db62feec2a5d" providerId="LiveId" clId="{0DB6CE43-0538-47A8-8B15-964AF83F7A0C}" dt="2021-03-24T04:35:57.979" v="3881" actId="26606"/>
          <ac:spMkLst>
            <pc:docMk/>
            <pc:sldMk cId="2644799920" sldId="274"/>
            <ac:spMk id="1037" creationId="{7AE95D8F-9825-4222-8846-E3461598CC62}"/>
          </ac:spMkLst>
        </pc:spChg>
        <pc:spChg chg="add del">
          <ac:chgData name="Thao Hoang" userId="0e23db62feec2a5d" providerId="LiveId" clId="{0DB6CE43-0538-47A8-8B15-964AF83F7A0C}" dt="2021-03-24T04:36:03.104" v="3883" actId="26606"/>
          <ac:spMkLst>
            <pc:docMk/>
            <pc:sldMk cId="2644799920" sldId="274"/>
            <ac:spMk id="1040" creationId="{4845A0EE-C4C8-4AE1-B3C6-1261368AC036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2" creationId="{18F923FF-DD0C-4FD3-A1B4-68DFA511C82D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3" creationId="{114A821F-8663-46BA-8CC0-D4C44F639F3A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4" creationId="{67EF550F-47CE-4FB2-9DAC-12AD835C833D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46" creationId="{7316481C-0A49-4796-812B-0D64F063B720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47" creationId="{A5271697-90F1-4A23-8EF2-0179F2EAFACB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51" creationId="{D9F5512A-48E1-4C07-B75E-3CCC517B6804}"/>
          </ac:spMkLst>
        </pc:spChg>
        <pc:grpChg chg="add del mod">
          <ac:chgData name="Thao Hoang" userId="0e23db62feec2a5d" providerId="LiveId" clId="{0DB6CE43-0538-47A8-8B15-964AF83F7A0C}" dt="2021-03-24T04:35:28.685" v="3875" actId="165"/>
          <ac:grpSpMkLst>
            <pc:docMk/>
            <pc:sldMk cId="2644799920" sldId="274"/>
            <ac:grpSpMk id="6" creationId="{2A1B8A94-2D3E-4AA3-B8EF-3FFA135C00B7}"/>
          </ac:grpSpMkLst>
        </pc:grpChg>
        <pc:grpChg chg="add del mod">
          <ac:chgData name="Thao Hoang" userId="0e23db62feec2a5d" providerId="LiveId" clId="{0DB6CE43-0538-47A8-8B15-964AF83F7A0C}" dt="2021-03-24T14:12:00.633" v="4098" actId="165"/>
          <ac:grpSpMkLst>
            <pc:docMk/>
            <pc:sldMk cId="2644799920" sldId="274"/>
            <ac:grpSpMk id="11" creationId="{119CACD4-2198-4CFD-AC92-BB05349A5ED8}"/>
          </ac:grpSpMkLst>
        </pc:grpChg>
        <pc:grpChg chg="add del mod">
          <ac:chgData name="Thao Hoang" userId="0e23db62feec2a5d" providerId="LiveId" clId="{0DB6CE43-0538-47A8-8B15-964AF83F7A0C}" dt="2021-03-24T14:12:08.875" v="4101" actId="165"/>
          <ac:grpSpMkLst>
            <pc:docMk/>
            <pc:sldMk cId="2644799920" sldId="274"/>
            <ac:grpSpMk id="13" creationId="{C8203C64-9D4F-45B1-B13C-5A2A121E1A92}"/>
          </ac:grpSpMkLst>
        </pc:grpChg>
        <pc:grpChg chg="add del">
          <ac:chgData name="Thao Hoang" userId="0e23db62feec2a5d" providerId="LiveId" clId="{0DB6CE43-0538-47A8-8B15-964AF83F7A0C}" dt="2021-03-24T04:36:11.409" v="3886" actId="26606"/>
          <ac:grpSpMkLst>
            <pc:docMk/>
            <pc:sldMk cId="2644799920" sldId="274"/>
            <ac:grpSpMk id="75" creationId="{0924561D-756D-410B-973A-E68C2552C20C}"/>
          </ac:grpSpMkLst>
        </pc:grpChg>
        <pc:grpChg chg="add del">
          <ac:chgData name="Thao Hoang" userId="0e23db62feec2a5d" providerId="LiveId" clId="{0DB6CE43-0538-47A8-8B15-964AF83F7A0C}" dt="2021-03-24T04:35:50.104" v="3877" actId="26606"/>
          <ac:grpSpMkLst>
            <pc:docMk/>
            <pc:sldMk cId="2644799920" sldId="274"/>
            <ac:grpSpMk id="142" creationId="{4CB581D0-0B25-4552-8130-B8C8B8D8EA5C}"/>
          </ac:grpSpMkLst>
        </pc:grpChg>
        <pc:grpChg chg="add">
          <ac:chgData name="Thao Hoang" userId="0e23db62feec2a5d" providerId="LiveId" clId="{0DB6CE43-0538-47A8-8B15-964AF83F7A0C}" dt="2021-03-24T04:36:11.409" v="3886" actId="26606"/>
          <ac:grpSpMkLst>
            <pc:docMk/>
            <pc:sldMk cId="2644799920" sldId="274"/>
            <ac:grpSpMk id="1048" creationId="{4CB581D0-0B25-4552-8130-B8C8B8D8EA5C}"/>
          </ac:grpSpMkLst>
        </pc:grpChg>
        <pc:picChg chg="del mod ord topLvl">
          <ac:chgData name="Thao Hoang" userId="0e23db62feec2a5d" providerId="LiveId" clId="{0DB6CE43-0538-47A8-8B15-964AF83F7A0C}" dt="2021-03-24T14:12:15.995" v="4104" actId="478"/>
          <ac:picMkLst>
            <pc:docMk/>
            <pc:sldMk cId="2644799920" sldId="274"/>
            <ac:picMk id="4" creationId="{DD035D2B-9CD3-488A-BCF8-0861005C8B45}"/>
          </ac:picMkLst>
        </pc:picChg>
        <pc:picChg chg="add mod ord">
          <ac:chgData name="Thao Hoang" userId="0e23db62feec2a5d" providerId="LiveId" clId="{0DB6CE43-0538-47A8-8B15-964AF83F7A0C}" dt="2021-03-24T19:06:23.594" v="5393" actId="1076"/>
          <ac:picMkLst>
            <pc:docMk/>
            <pc:sldMk cId="2644799920" sldId="274"/>
            <ac:picMk id="4" creationId="{FC9C18DE-4CD1-4603-81F1-1AA9F182E840}"/>
          </ac:picMkLst>
        </pc:picChg>
        <pc:picChg chg="add del mod ord topLvl">
          <ac:chgData name="Thao Hoang" userId="0e23db62feec2a5d" providerId="LiveId" clId="{0DB6CE43-0538-47A8-8B15-964AF83F7A0C}" dt="2021-03-24T19:06:19.238" v="5390" actId="478"/>
          <ac:picMkLst>
            <pc:docMk/>
            <pc:sldMk cId="2644799920" sldId="274"/>
            <ac:picMk id="5" creationId="{DD4A4A5F-563B-450E-B2C1-2E21513B56A4}"/>
          </ac:picMkLst>
        </pc:picChg>
        <pc:picChg chg="add mod">
          <ac:chgData name="Thao Hoang" userId="0e23db62feec2a5d" providerId="LiveId" clId="{0DB6CE43-0538-47A8-8B15-964AF83F7A0C}" dt="2021-03-24T14:16:19.591" v="4173" actId="1076"/>
          <ac:picMkLst>
            <pc:docMk/>
            <pc:sldMk cId="2644799920" sldId="274"/>
            <ac:picMk id="6" creationId="{086B4E35-F20A-4CBA-934C-8FBA4450AFF6}"/>
          </ac:picMkLst>
        </pc:picChg>
        <pc:picChg chg="add mod">
          <ac:chgData name="Thao Hoang" userId="0e23db62feec2a5d" providerId="LiveId" clId="{0DB6CE43-0538-47A8-8B15-964AF83F7A0C}" dt="2021-03-24T19:05:16.531" v="5337" actId="1076"/>
          <ac:picMkLst>
            <pc:docMk/>
            <pc:sldMk cId="2644799920" sldId="274"/>
            <ac:picMk id="8" creationId="{9ABCBA7C-8F32-48A3-A6F3-685CD0B01138}"/>
          </ac:picMkLst>
        </pc:picChg>
        <pc:picChg chg="add del mod">
          <ac:chgData name="Thao Hoang" userId="0e23db62feec2a5d" providerId="LiveId" clId="{0DB6CE43-0538-47A8-8B15-964AF83F7A0C}" dt="2021-03-24T04:39:16.105" v="3943" actId="478"/>
          <ac:picMkLst>
            <pc:docMk/>
            <pc:sldMk cId="2644799920" sldId="274"/>
            <ac:picMk id="8" creationId="{D7379FBB-C2F4-4510-A8C7-31BDF07749D7}"/>
          </ac:picMkLst>
        </pc:picChg>
        <pc:picChg chg="add del mod topLvl">
          <ac:chgData name="Thao Hoang" userId="0e23db62feec2a5d" providerId="LiveId" clId="{0DB6CE43-0538-47A8-8B15-964AF83F7A0C}" dt="2021-03-24T14:12:11.800" v="4102" actId="478"/>
          <ac:picMkLst>
            <pc:docMk/>
            <pc:sldMk cId="2644799920" sldId="274"/>
            <ac:picMk id="10" creationId="{FCAE0D73-CCCC-4815-A143-BA4E293B1B69}"/>
          </ac:picMkLst>
        </pc:picChg>
        <pc:picChg chg="add del mod">
          <ac:chgData name="Thao Hoang" userId="0e23db62feec2a5d" providerId="LiveId" clId="{0DB6CE43-0538-47A8-8B15-964AF83F7A0C}" dt="2021-03-24T19:02:56.977" v="5324" actId="478"/>
          <ac:picMkLst>
            <pc:docMk/>
            <pc:sldMk cId="2644799920" sldId="274"/>
            <ac:picMk id="34" creationId="{EA0E2F52-188B-4ADB-9CE9-CCE01B84B59B}"/>
          </ac:picMkLst>
        </pc:picChg>
        <pc:picChg chg="mod topLvl">
          <ac:chgData name="Thao Hoang" userId="0e23db62feec2a5d" providerId="LiveId" clId="{0DB6CE43-0538-47A8-8B15-964AF83F7A0C}" dt="2021-03-24T14:12:00.633" v="4098" actId="165"/>
          <ac:picMkLst>
            <pc:docMk/>
            <pc:sldMk cId="2644799920" sldId="274"/>
            <ac:picMk id="1026" creationId="{D36301DC-CA81-4157-9316-EFDB69FBB776}"/>
          </ac:picMkLst>
        </pc:picChg>
        <pc:picChg chg="add del mod">
          <ac:chgData name="Thao Hoang" userId="0e23db62feec2a5d" providerId="LiveId" clId="{0DB6CE43-0538-47A8-8B15-964AF83F7A0C}" dt="2021-03-24T19:02:12.648" v="5321" actId="478"/>
          <ac:picMkLst>
            <pc:docMk/>
            <pc:sldMk cId="2644799920" sldId="274"/>
            <ac:picMk id="3074" creationId="{DB237E5F-1069-481D-8B0E-21BCC2BFEBDA}"/>
          </ac:picMkLst>
        </pc:picChg>
        <pc:cxnChg chg="add mod">
          <ac:chgData name="Thao Hoang" userId="0e23db62feec2a5d" providerId="LiveId" clId="{0DB6CE43-0538-47A8-8B15-964AF83F7A0C}" dt="2021-03-24T04:45:25.687" v="4004" actId="1582"/>
          <ac:cxnSpMkLst>
            <pc:docMk/>
            <pc:sldMk cId="2644799920" sldId="274"/>
            <ac:cxnSpMk id="15" creationId="{3DFFDB67-370C-466F-AC16-DC7B71AC06D3}"/>
          </ac:cxnSpMkLst>
        </pc:cxnChg>
        <pc:cxnChg chg="add mod">
          <ac:chgData name="Thao Hoang" userId="0e23db62feec2a5d" providerId="LiveId" clId="{0DB6CE43-0538-47A8-8B15-964AF83F7A0C}" dt="2021-03-24T04:45:32.692" v="4007" actId="14100"/>
          <ac:cxnSpMkLst>
            <pc:docMk/>
            <pc:sldMk cId="2644799920" sldId="274"/>
            <ac:cxnSpMk id="96" creationId="{64750B1E-0DB0-44C7-9D61-74410AB72AD4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44" creationId="{00C9EB70-BC82-414A-BF8D-AD7FC6727616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46" creationId="{3217665F-0036-444A-8D4A-33AF36A36A42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036" creationId="{DFDA47BC-3069-47F5-8257-24B3B1F76A08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038" creationId="{942B920A-73AD-402A-8EEF-B88E1A9398B8}"/>
          </ac:cxnSpMkLst>
        </pc:cxnChg>
      </pc:sldChg>
      <pc:sldChg chg="addSp delSp modSp add del mod">
        <pc:chgData name="Thao Hoang" userId="0e23db62feec2a5d" providerId="LiveId" clId="{0DB6CE43-0538-47A8-8B15-964AF83F7A0C}" dt="2021-03-24T19:06:56.197" v="5407" actId="47"/>
        <pc:sldMkLst>
          <pc:docMk/>
          <pc:sldMk cId="3530470900" sldId="275"/>
        </pc:sldMkLst>
        <pc:spChg chg="mod">
          <ac:chgData name="Thao Hoang" userId="0e23db62feec2a5d" providerId="LiveId" clId="{0DB6CE43-0538-47A8-8B15-964AF83F7A0C}" dt="2021-03-24T05:39:23.502" v="4079" actId="20577"/>
          <ac:spMkLst>
            <pc:docMk/>
            <pc:sldMk cId="3530470900" sldId="275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05:39:30.927" v="4082" actId="478"/>
          <ac:spMkLst>
            <pc:docMk/>
            <pc:sldMk cId="3530470900" sldId="275"/>
            <ac:spMk id="17" creationId="{6F7B900A-5B09-44D0-9772-F27D74E68214}"/>
          </ac:spMkLst>
        </pc:spChg>
        <pc:spChg chg="mod">
          <ac:chgData name="Thao Hoang" userId="0e23db62feec2a5d" providerId="LiveId" clId="{0DB6CE43-0538-47A8-8B15-964AF83F7A0C}" dt="2021-03-24T05:39:49.859" v="4085"/>
          <ac:spMkLst>
            <pc:docMk/>
            <pc:sldMk cId="3530470900" sldId="275"/>
            <ac:spMk id="42" creationId="{BD9D4B4B-84CA-42EF-A133-E18F91F72BDB}"/>
          </ac:spMkLst>
        </pc:spChg>
        <pc:spChg chg="mod topLvl">
          <ac:chgData name="Thao Hoang" userId="0e23db62feec2a5d" providerId="LiveId" clId="{0DB6CE43-0538-47A8-8B15-964AF83F7A0C}" dt="2021-03-24T05:40:38.075" v="4090" actId="14100"/>
          <ac:spMkLst>
            <pc:docMk/>
            <pc:sldMk cId="3530470900" sldId="275"/>
            <ac:spMk id="45" creationId="{49F0FD30-2D3B-4D44-81D1-050B4627D050}"/>
          </ac:spMkLst>
        </pc:spChg>
        <pc:spChg chg="add mod">
          <ac:chgData name="Thao Hoang" userId="0e23db62feec2a5d" providerId="LiveId" clId="{0DB6CE43-0538-47A8-8B15-964AF83F7A0C}" dt="2021-03-24T05:42:46.884" v="4097" actId="14100"/>
          <ac:spMkLst>
            <pc:docMk/>
            <pc:sldMk cId="3530470900" sldId="275"/>
            <ac:spMk id="48" creationId="{CDB112B1-2815-40F6-9985-74E27BAA506A}"/>
          </ac:spMkLst>
        </pc:spChg>
        <pc:spChg chg="del">
          <ac:chgData name="Thao Hoang" userId="0e23db62feec2a5d" providerId="LiveId" clId="{0DB6CE43-0538-47A8-8B15-964AF83F7A0C}" dt="2021-03-24T05:39:30.927" v="4082" actId="478"/>
          <ac:spMkLst>
            <pc:docMk/>
            <pc:sldMk cId="3530470900" sldId="275"/>
            <ac:spMk id="98" creationId="{427EF896-B2A1-4E43-B6B4-E03FA5903EE4}"/>
          </ac:spMkLst>
        </pc:spChg>
        <pc:grpChg chg="del">
          <ac:chgData name="Thao Hoang" userId="0e23db62feec2a5d" providerId="LiveId" clId="{0DB6CE43-0538-47A8-8B15-964AF83F7A0C}" dt="2021-03-24T05:39:26.338" v="4080" actId="478"/>
          <ac:grpSpMkLst>
            <pc:docMk/>
            <pc:sldMk cId="3530470900" sldId="275"/>
            <ac:grpSpMk id="11" creationId="{119CACD4-2198-4CFD-AC92-BB05349A5ED8}"/>
          </ac:grpSpMkLst>
        </pc:grpChg>
        <pc:grpChg chg="del">
          <ac:chgData name="Thao Hoang" userId="0e23db62feec2a5d" providerId="LiveId" clId="{0DB6CE43-0538-47A8-8B15-964AF83F7A0C}" dt="2021-03-24T05:39:27.790" v="4081" actId="478"/>
          <ac:grpSpMkLst>
            <pc:docMk/>
            <pc:sldMk cId="3530470900" sldId="275"/>
            <ac:grpSpMk id="13" creationId="{C8203C64-9D4F-45B1-B13C-5A2A121E1A92}"/>
          </ac:grpSpMkLst>
        </pc:grpChg>
        <pc:grpChg chg="add del mod">
          <ac:chgData name="Thao Hoang" userId="0e23db62feec2a5d" providerId="LiveId" clId="{0DB6CE43-0538-47A8-8B15-964AF83F7A0C}" dt="2021-03-24T05:39:51.604" v="4086"/>
          <ac:grpSpMkLst>
            <pc:docMk/>
            <pc:sldMk cId="3530470900" sldId="275"/>
            <ac:grpSpMk id="40" creationId="{82A28E48-AE50-43E8-8D1B-D271BF8832CD}"/>
          </ac:grpSpMkLst>
        </pc:grpChg>
        <pc:grpChg chg="add del mod">
          <ac:chgData name="Thao Hoang" userId="0e23db62feec2a5d" providerId="LiveId" clId="{0DB6CE43-0538-47A8-8B15-964AF83F7A0C}" dt="2021-03-24T05:40:24.555" v="4088" actId="478"/>
          <ac:grpSpMkLst>
            <pc:docMk/>
            <pc:sldMk cId="3530470900" sldId="275"/>
            <ac:grpSpMk id="43" creationId="{4C1AFCB8-5EA5-4DE7-B288-72CB1CD4E2F6}"/>
          </ac:grpSpMkLst>
        </pc:grpChg>
        <pc:picChg chg="add mod">
          <ac:chgData name="Thao Hoang" userId="0e23db62feec2a5d" providerId="LiveId" clId="{0DB6CE43-0538-47A8-8B15-964AF83F7A0C}" dt="2021-03-24T05:39:34.938" v="4084" actId="1076"/>
          <ac:picMkLst>
            <pc:docMk/>
            <pc:sldMk cId="3530470900" sldId="275"/>
            <ac:picMk id="6" creationId="{C62CB4EB-AFFD-4B98-A52E-436058D200C2}"/>
          </ac:picMkLst>
        </pc:picChg>
        <pc:picChg chg="add mod">
          <ac:chgData name="Thao Hoang" userId="0e23db62feec2a5d" providerId="LiveId" clId="{0DB6CE43-0538-47A8-8B15-964AF83F7A0C}" dt="2021-03-24T05:42:23.779" v="4094" actId="14100"/>
          <ac:picMkLst>
            <pc:docMk/>
            <pc:sldMk cId="3530470900" sldId="275"/>
            <ac:picMk id="8" creationId="{8877FDBA-9823-4A41-811A-CF193A32796B}"/>
          </ac:picMkLst>
        </pc:picChg>
        <pc:picChg chg="mod">
          <ac:chgData name="Thao Hoang" userId="0e23db62feec2a5d" providerId="LiveId" clId="{0DB6CE43-0538-47A8-8B15-964AF83F7A0C}" dt="2021-03-24T05:39:49.859" v="4085"/>
          <ac:picMkLst>
            <pc:docMk/>
            <pc:sldMk cId="3530470900" sldId="275"/>
            <ac:picMk id="41" creationId="{1B632A14-60D0-45E4-B980-5E1D7CD138D2}"/>
          </ac:picMkLst>
        </pc:picChg>
        <pc:picChg chg="del mod topLvl">
          <ac:chgData name="Thao Hoang" userId="0e23db62feec2a5d" providerId="LiveId" clId="{0DB6CE43-0538-47A8-8B15-964AF83F7A0C}" dt="2021-03-24T05:40:24.555" v="4088" actId="478"/>
          <ac:picMkLst>
            <pc:docMk/>
            <pc:sldMk cId="3530470900" sldId="275"/>
            <ac:picMk id="44" creationId="{6D9EF2BD-0344-43EC-B104-9349187FE95E}"/>
          </ac:picMkLst>
        </pc:picChg>
        <pc:cxnChg chg="del">
          <ac:chgData name="Thao Hoang" userId="0e23db62feec2a5d" providerId="LiveId" clId="{0DB6CE43-0538-47A8-8B15-964AF83F7A0C}" dt="2021-03-24T05:39:30.927" v="4082" actId="478"/>
          <ac:cxnSpMkLst>
            <pc:docMk/>
            <pc:sldMk cId="3530470900" sldId="275"/>
            <ac:cxnSpMk id="15" creationId="{3DFFDB67-370C-466F-AC16-DC7B71AC06D3}"/>
          </ac:cxnSpMkLst>
        </pc:cxnChg>
        <pc:cxnChg chg="del">
          <ac:chgData name="Thao Hoang" userId="0e23db62feec2a5d" providerId="LiveId" clId="{0DB6CE43-0538-47A8-8B15-964AF83F7A0C}" dt="2021-03-24T05:39:30.927" v="4082" actId="478"/>
          <ac:cxnSpMkLst>
            <pc:docMk/>
            <pc:sldMk cId="3530470900" sldId="275"/>
            <ac:cxnSpMk id="96" creationId="{64750B1E-0DB0-44C7-9D61-74410AB72AD4}"/>
          </ac:cxnSpMkLst>
        </pc:cxnChg>
      </pc:sldChg>
      <pc:sldChg chg="addSp delSp add del setBg delDesignElem">
        <pc:chgData name="Thao Hoang" userId="0e23db62feec2a5d" providerId="LiveId" clId="{0DB6CE43-0538-47A8-8B15-964AF83F7A0C}" dt="2021-03-24T14:38:11.084" v="4178"/>
        <pc:sldMkLst>
          <pc:docMk/>
          <pc:sldMk cId="1760854945" sldId="276"/>
        </pc:sldMkLst>
        <pc:spChg chg="add del">
          <ac:chgData name="Thao Hoang" userId="0e23db62feec2a5d" providerId="LiveId" clId="{0DB6CE43-0538-47A8-8B15-964AF83F7A0C}" dt="2021-03-24T14:38:11.084" v="4178"/>
          <ac:spMkLst>
            <pc:docMk/>
            <pc:sldMk cId="1760854945" sldId="276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4T14:38:11.084" v="4178"/>
          <ac:spMkLst>
            <pc:docMk/>
            <pc:sldMk cId="1760854945" sldId="276"/>
            <ac:spMk id="15" creationId="{65C9B8F0-FF66-4C15-BD05-E86B87331846}"/>
          </ac:spMkLst>
        </pc:spChg>
      </pc:sldChg>
      <pc:sldChg chg="delSp modSp add mod setBg delDesignElem">
        <pc:chgData name="Thao Hoang" userId="0e23db62feec2a5d" providerId="LiveId" clId="{0DB6CE43-0538-47A8-8B15-964AF83F7A0C}" dt="2021-03-24T19:08:46.899" v="5489" actId="1076"/>
        <pc:sldMkLst>
          <pc:docMk/>
          <pc:sldMk cId="1950092334" sldId="276"/>
        </pc:sldMkLst>
        <pc:spChg chg="mod">
          <ac:chgData name="Thao Hoang" userId="0e23db62feec2a5d" providerId="LiveId" clId="{0DB6CE43-0538-47A8-8B15-964AF83F7A0C}" dt="2021-03-24T19:08:46.899" v="5489" actId="1076"/>
          <ac:spMkLst>
            <pc:docMk/>
            <pc:sldMk cId="1950092334" sldId="276"/>
            <ac:spMk id="31" creationId="{61A6F8D3-FAEC-4662-A150-24BD5BBD6B92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46" creationId="{7316481C-0A49-4796-812B-0D64F063B720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47" creationId="{A5271697-90F1-4A23-8EF2-0179F2EAFACB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51" creationId="{D9F5512A-48E1-4C07-B75E-3CCC517B6804}"/>
          </ac:spMkLst>
        </pc:spChg>
        <pc:grpChg chg="del">
          <ac:chgData name="Thao Hoang" userId="0e23db62feec2a5d" providerId="LiveId" clId="{0DB6CE43-0538-47A8-8B15-964AF83F7A0C}" dt="2021-03-24T19:07:15.546" v="5410"/>
          <ac:grpSpMkLst>
            <pc:docMk/>
            <pc:sldMk cId="1950092334" sldId="276"/>
            <ac:grpSpMk id="1048" creationId="{4CB581D0-0B25-4552-8130-B8C8B8D8EA5C}"/>
          </ac:grpSpMkLst>
        </pc:grpChg>
      </pc:sldChg>
      <pc:sldChg chg="addSp delSp modSp add del mod">
        <pc:chgData name="Thao Hoang" userId="0e23db62feec2a5d" providerId="LiveId" clId="{0DB6CE43-0538-47A8-8B15-964AF83F7A0C}" dt="2021-03-24T19:07:12.722" v="5408" actId="2696"/>
        <pc:sldMkLst>
          <pc:docMk/>
          <pc:sldMk cId="2123032419" sldId="276"/>
        </pc:sldMkLst>
        <pc:spChg chg="mod">
          <ac:chgData name="Thao Hoang" userId="0e23db62feec2a5d" providerId="LiveId" clId="{0DB6CE43-0538-47A8-8B15-964AF83F7A0C}" dt="2021-03-24T14:38:31.039" v="4229" actId="20577"/>
          <ac:spMkLst>
            <pc:docMk/>
            <pc:sldMk cId="2123032419" sldId="276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4:40:10.083" v="4429" actId="20577"/>
          <ac:spMkLst>
            <pc:docMk/>
            <pc:sldMk cId="2123032419" sldId="276"/>
            <ac:spMk id="31" creationId="{61A6F8D3-FAEC-4662-A150-24BD5BBD6B92}"/>
          </ac:spMkLst>
        </pc:spChg>
        <pc:spChg chg="del">
          <ac:chgData name="Thao Hoang" userId="0e23db62feec2a5d" providerId="LiveId" clId="{0DB6CE43-0538-47A8-8B15-964AF83F7A0C}" dt="2021-03-24T14:38:36.076" v="4233" actId="478"/>
          <ac:spMkLst>
            <pc:docMk/>
            <pc:sldMk cId="2123032419" sldId="276"/>
            <ac:spMk id="45" creationId="{49F0FD30-2D3B-4D44-81D1-050B4627D050}"/>
          </ac:spMkLst>
        </pc:spChg>
        <pc:spChg chg="del">
          <ac:chgData name="Thao Hoang" userId="0e23db62feec2a5d" providerId="LiveId" clId="{0DB6CE43-0538-47A8-8B15-964AF83F7A0C}" dt="2021-03-24T14:38:34.508" v="4231" actId="478"/>
          <ac:spMkLst>
            <pc:docMk/>
            <pc:sldMk cId="2123032419" sldId="276"/>
            <ac:spMk id="48" creationId="{CDB112B1-2815-40F6-9985-74E27BAA506A}"/>
          </ac:spMkLst>
        </pc:spChg>
        <pc:picChg chg="del">
          <ac:chgData name="Thao Hoang" userId="0e23db62feec2a5d" providerId="LiveId" clId="{0DB6CE43-0538-47A8-8B15-964AF83F7A0C}" dt="2021-03-24T14:38:35.297" v="4232" actId="478"/>
          <ac:picMkLst>
            <pc:docMk/>
            <pc:sldMk cId="2123032419" sldId="276"/>
            <ac:picMk id="6" creationId="{C62CB4EB-AFFD-4B98-A52E-436058D200C2}"/>
          </ac:picMkLst>
        </pc:picChg>
        <pc:picChg chg="del">
          <ac:chgData name="Thao Hoang" userId="0e23db62feec2a5d" providerId="LiveId" clId="{0DB6CE43-0538-47A8-8B15-964AF83F7A0C}" dt="2021-03-24T14:38:33.357" v="4230" actId="478"/>
          <ac:picMkLst>
            <pc:docMk/>
            <pc:sldMk cId="2123032419" sldId="276"/>
            <ac:picMk id="8" creationId="{8877FDBA-9823-4A41-811A-CF193A32796B}"/>
          </ac:picMkLst>
        </pc:picChg>
      </pc:sldChg>
      <pc:sldChg chg="addSp delSp modSp add mod">
        <pc:chgData name="Thao Hoang" userId="0e23db62feec2a5d" providerId="LiveId" clId="{0DB6CE43-0538-47A8-8B15-964AF83F7A0C}" dt="2021-03-24T18:38:32.138" v="4924" actId="20577"/>
        <pc:sldMkLst>
          <pc:docMk/>
          <pc:sldMk cId="2409687819" sldId="277"/>
        </pc:sldMkLst>
        <pc:spChg chg="mod ord">
          <ac:chgData name="Thao Hoang" userId="0e23db62feec2a5d" providerId="LiveId" clId="{0DB6CE43-0538-47A8-8B15-964AF83F7A0C}" dt="2021-03-24T18:38:32.138" v="4924" actId="20577"/>
          <ac:spMkLst>
            <pc:docMk/>
            <pc:sldMk cId="2409687819" sldId="277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7:19:29.867" v="4432" actId="478"/>
          <ac:spMkLst>
            <pc:docMk/>
            <pc:sldMk cId="2409687819" sldId="277"/>
            <ac:spMk id="10" creationId="{EE0AD75B-B76B-4DCA-BFA2-A37AD8C9AE38}"/>
          </ac:spMkLst>
        </pc:spChg>
        <pc:spChg chg="del">
          <ac:chgData name="Thao Hoang" userId="0e23db62feec2a5d" providerId="LiveId" clId="{0DB6CE43-0538-47A8-8B15-964AF83F7A0C}" dt="2021-03-24T17:19:54.813" v="4440" actId="26606"/>
          <ac:spMkLst>
            <pc:docMk/>
            <pc:sldMk cId="2409687819" sldId="277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4T17:19:54.813" v="4440" actId="26606"/>
          <ac:spMkLst>
            <pc:docMk/>
            <pc:sldMk cId="2409687819" sldId="277"/>
            <ac:spMk id="15" creationId="{65C9B8F0-FF66-4C15-BD05-E86B87331846}"/>
          </ac:spMkLst>
        </pc:spChg>
        <pc:spChg chg="add del">
          <ac:chgData name="Thao Hoang" userId="0e23db62feec2a5d" providerId="LiveId" clId="{0DB6CE43-0538-47A8-8B15-964AF83F7A0C}" dt="2021-03-24T17:20:05.486" v="4445" actId="26606"/>
          <ac:spMkLst>
            <pc:docMk/>
            <pc:sldMk cId="2409687819" sldId="277"/>
            <ac:spMk id="77" creationId="{6753252F-4873-4F63-801D-CC719279A7D5}"/>
          </ac:spMkLst>
        </pc:spChg>
        <pc:spChg chg="add del">
          <ac:chgData name="Thao Hoang" userId="0e23db62feec2a5d" providerId="LiveId" clId="{0DB6CE43-0538-47A8-8B15-964AF83F7A0C}" dt="2021-03-24T17:20:05.486" v="4445" actId="26606"/>
          <ac:spMkLst>
            <pc:docMk/>
            <pc:sldMk cId="2409687819" sldId="277"/>
            <ac:spMk id="79" creationId="{047C8CCB-F95D-4249-92DD-651249D3535A}"/>
          </ac:spMkLst>
        </pc:spChg>
        <pc:spChg chg="add del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41" creationId="{6753252F-4873-4F63-801D-CC719279A7D5}"/>
          </ac:spMkLst>
        </pc:spChg>
        <pc:spChg chg="add del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43" creationId="{047C8CCB-F95D-4249-92DD-651249D3535A}"/>
          </ac:spMkLst>
        </pc:spChg>
        <pc:spChg chg="add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92" creationId="{6753252F-4873-4F63-801D-CC719279A7D5}"/>
          </ac:spMkLst>
        </pc:spChg>
        <pc:spChg chg="add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93" creationId="{047C8CCB-F95D-4249-92DD-651249D3535A}"/>
          </ac:spMkLst>
        </pc:spChg>
        <pc:picChg chg="del">
          <ac:chgData name="Thao Hoang" userId="0e23db62feec2a5d" providerId="LiveId" clId="{0DB6CE43-0538-47A8-8B15-964AF83F7A0C}" dt="2021-03-24T17:19:28.291" v="4431" actId="478"/>
          <ac:picMkLst>
            <pc:docMk/>
            <pc:sldMk cId="2409687819" sldId="277"/>
            <ac:picMk id="4" creationId="{DCCD90C2-B19D-41EC-AB25-6141B807DC57}"/>
          </ac:picMkLst>
        </pc:picChg>
        <pc:picChg chg="add mo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26" creationId="{BA9E1492-534D-4F9B-8956-CAA484C3859E}"/>
          </ac:picMkLst>
        </pc:picChg>
        <pc:picChg chg="add mod or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28" creationId="{58DCE5FF-0158-449D-8B46-CA8F12A3C070}"/>
          </ac:picMkLst>
        </pc:picChg>
        <pc:picChg chg="add mod or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30" creationId="{2CEEDA28-A2BD-48DC-9A71-A7524EEF5430}"/>
          </ac:picMkLst>
        </pc:picChg>
        <pc:picChg chg="add mo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32" creationId="{E5493288-0A4C-44B1-86EB-D30C29E15A8E}"/>
          </ac:picMkLst>
        </pc:picChg>
      </pc:sldChg>
      <pc:sldChg chg="addSp delSp modSp add mod">
        <pc:chgData name="Thao Hoang" userId="0e23db62feec2a5d" providerId="LiveId" clId="{0DB6CE43-0538-47A8-8B15-964AF83F7A0C}" dt="2021-03-24T18:38:38.649" v="4942" actId="20577"/>
        <pc:sldMkLst>
          <pc:docMk/>
          <pc:sldMk cId="1509173103" sldId="278"/>
        </pc:sldMkLst>
        <pc:spChg chg="mod">
          <ac:chgData name="Thao Hoang" userId="0e23db62feec2a5d" providerId="LiveId" clId="{0DB6CE43-0538-47A8-8B15-964AF83F7A0C}" dt="2021-03-24T18:38:38.649" v="4942" actId="20577"/>
          <ac:spMkLst>
            <pc:docMk/>
            <pc:sldMk cId="1509173103" sldId="278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17:49.424" v="4650" actId="20577"/>
          <ac:spMkLst>
            <pc:docMk/>
            <pc:sldMk cId="1509173103" sldId="278"/>
            <ac:spMk id="11" creationId="{79DFB05F-50C7-44B2-8959-792C9648BBD7}"/>
          </ac:spMkLst>
        </pc:spChg>
        <pc:picChg chg="add mod">
          <ac:chgData name="Thao Hoang" userId="0e23db62feec2a5d" providerId="LiveId" clId="{0DB6CE43-0538-47A8-8B15-964AF83F7A0C}" dt="2021-03-24T17:36:28.341" v="4479" actId="1076"/>
          <ac:picMkLst>
            <pc:docMk/>
            <pc:sldMk cId="1509173103" sldId="278"/>
            <ac:picMk id="4" creationId="{87FE53AF-19D3-47AA-9554-0E729C5F529D}"/>
          </ac:picMkLst>
        </pc:picChg>
        <pc:picChg chg="del">
          <ac:chgData name="Thao Hoang" userId="0e23db62feec2a5d" providerId="LiveId" clId="{0DB6CE43-0538-47A8-8B15-964AF83F7A0C}" dt="2021-03-24T17:28:26.028" v="4469" actId="478"/>
          <ac:picMkLst>
            <pc:docMk/>
            <pc:sldMk cId="1509173103" sldId="278"/>
            <ac:picMk id="1026" creationId="{BA9E1492-534D-4F9B-8956-CAA484C3859E}"/>
          </ac:picMkLst>
        </pc:picChg>
        <pc:picChg chg="del">
          <ac:chgData name="Thao Hoang" userId="0e23db62feec2a5d" providerId="LiveId" clId="{0DB6CE43-0538-47A8-8B15-964AF83F7A0C}" dt="2021-03-24T17:28:27.077" v="4471" actId="478"/>
          <ac:picMkLst>
            <pc:docMk/>
            <pc:sldMk cId="1509173103" sldId="278"/>
            <ac:picMk id="1028" creationId="{58DCE5FF-0158-449D-8B46-CA8F12A3C070}"/>
          </ac:picMkLst>
        </pc:picChg>
        <pc:picChg chg="del">
          <ac:chgData name="Thao Hoang" userId="0e23db62feec2a5d" providerId="LiveId" clId="{0DB6CE43-0538-47A8-8B15-964AF83F7A0C}" dt="2021-03-24T17:28:26.564" v="4470" actId="478"/>
          <ac:picMkLst>
            <pc:docMk/>
            <pc:sldMk cId="1509173103" sldId="278"/>
            <ac:picMk id="1030" creationId="{2CEEDA28-A2BD-48DC-9A71-A7524EEF5430}"/>
          </ac:picMkLst>
        </pc:picChg>
        <pc:picChg chg="del">
          <ac:chgData name="Thao Hoang" userId="0e23db62feec2a5d" providerId="LiveId" clId="{0DB6CE43-0538-47A8-8B15-964AF83F7A0C}" dt="2021-03-24T17:28:27.527" v="4472" actId="478"/>
          <ac:picMkLst>
            <pc:docMk/>
            <pc:sldMk cId="1509173103" sldId="278"/>
            <ac:picMk id="1032" creationId="{E5493288-0A4C-44B1-86EB-D30C29E15A8E}"/>
          </ac:picMkLst>
        </pc:picChg>
      </pc:sldChg>
      <pc:sldChg chg="addSp delSp modSp add mod">
        <pc:chgData name="Thao Hoang" userId="0e23db62feec2a5d" providerId="LiveId" clId="{0DB6CE43-0538-47A8-8B15-964AF83F7A0C}" dt="2021-03-24T18:38:46.343" v="4960" actId="20577"/>
        <pc:sldMkLst>
          <pc:docMk/>
          <pc:sldMk cId="2545939728" sldId="279"/>
        </pc:sldMkLst>
        <pc:spChg chg="mod">
          <ac:chgData name="Thao Hoang" userId="0e23db62feec2a5d" providerId="LiveId" clId="{0DB6CE43-0538-47A8-8B15-964AF83F7A0C}" dt="2021-03-24T18:38:46.343" v="4960" actId="20577"/>
          <ac:spMkLst>
            <pc:docMk/>
            <pc:sldMk cId="2545939728" sldId="279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21:30.950" v="4814" actId="20577"/>
          <ac:spMkLst>
            <pc:docMk/>
            <pc:sldMk cId="2545939728" sldId="279"/>
            <ac:spMk id="10" creationId="{C74673BC-97EB-4351-9A19-94B053105B8F}"/>
          </ac:spMkLst>
        </pc:spChg>
        <pc:spChg chg="del">
          <ac:chgData name="Thao Hoang" userId="0e23db62feec2a5d" providerId="LiveId" clId="{0DB6CE43-0538-47A8-8B15-964AF83F7A0C}" dt="2021-03-24T18:17:58.145" v="4653" actId="478"/>
          <ac:spMkLst>
            <pc:docMk/>
            <pc:sldMk cId="2545939728" sldId="279"/>
            <ac:spMk id="11" creationId="{79DFB05F-50C7-44B2-8959-792C9648BBD7}"/>
          </ac:spMkLst>
        </pc:spChg>
        <pc:picChg chg="del">
          <ac:chgData name="Thao Hoang" userId="0e23db62feec2a5d" providerId="LiveId" clId="{0DB6CE43-0538-47A8-8B15-964AF83F7A0C}" dt="2021-03-24T18:17:57.425" v="4652" actId="478"/>
          <ac:picMkLst>
            <pc:docMk/>
            <pc:sldMk cId="2545939728" sldId="279"/>
            <ac:picMk id="4" creationId="{87FE53AF-19D3-47AA-9554-0E729C5F529D}"/>
          </ac:picMkLst>
        </pc:picChg>
        <pc:picChg chg="add del mod">
          <ac:chgData name="Thao Hoang" userId="0e23db62feec2a5d" providerId="LiveId" clId="{0DB6CE43-0538-47A8-8B15-964AF83F7A0C}" dt="2021-03-24T18:19:40.674" v="4657" actId="478"/>
          <ac:picMkLst>
            <pc:docMk/>
            <pc:sldMk cId="2545939728" sldId="279"/>
            <ac:picMk id="5" creationId="{2868FCC5-D608-464B-A8A4-84CB0D4E9B30}"/>
          </ac:picMkLst>
        </pc:picChg>
        <pc:picChg chg="add mod">
          <ac:chgData name="Thao Hoang" userId="0e23db62feec2a5d" providerId="LiveId" clId="{0DB6CE43-0538-47A8-8B15-964AF83F7A0C}" dt="2021-03-24T18:19:46.066" v="4661" actId="1076"/>
          <ac:picMkLst>
            <pc:docMk/>
            <pc:sldMk cId="2545939728" sldId="279"/>
            <ac:picMk id="2050" creationId="{2010E677-34AF-4143-B596-34D1D9C08CA6}"/>
          </ac:picMkLst>
        </pc:picChg>
      </pc:sldChg>
      <pc:sldChg chg="addSp delSp modSp add mod">
        <pc:chgData name="Thao Hoang" userId="0e23db62feec2a5d" providerId="LiveId" clId="{0DB6CE43-0538-47A8-8B15-964AF83F7A0C}" dt="2021-03-24T19:11:37.615" v="5503" actId="20577"/>
        <pc:sldMkLst>
          <pc:docMk/>
          <pc:sldMk cId="3984256930" sldId="280"/>
        </pc:sldMkLst>
        <pc:spChg chg="mod">
          <ac:chgData name="Thao Hoang" userId="0e23db62feec2a5d" providerId="LiveId" clId="{0DB6CE43-0538-47A8-8B15-964AF83F7A0C}" dt="2021-03-24T18:38:56.015" v="4982" actId="20577"/>
          <ac:spMkLst>
            <pc:docMk/>
            <pc:sldMk cId="3984256930" sldId="280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33:08.750" v="4838" actId="1035"/>
          <ac:spMkLst>
            <pc:docMk/>
            <pc:sldMk cId="3984256930" sldId="280"/>
            <ac:spMk id="5" creationId="{0F7C2B4B-00F0-4C74-9F41-354B8ED916A0}"/>
          </ac:spMkLst>
        </pc:spChg>
        <pc:spChg chg="del">
          <ac:chgData name="Thao Hoang" userId="0e23db62feec2a5d" providerId="LiveId" clId="{0DB6CE43-0538-47A8-8B15-964AF83F7A0C}" dt="2021-03-24T18:32:17.347" v="4817" actId="478"/>
          <ac:spMkLst>
            <pc:docMk/>
            <pc:sldMk cId="3984256930" sldId="280"/>
            <ac:spMk id="10" creationId="{C74673BC-97EB-4351-9A19-94B053105B8F}"/>
          </ac:spMkLst>
        </pc:spChg>
        <pc:spChg chg="add del mod">
          <ac:chgData name="Thao Hoang" userId="0e23db62feec2a5d" providerId="LiveId" clId="{0DB6CE43-0538-47A8-8B15-964AF83F7A0C}" dt="2021-03-24T18:32:58.329" v="4833" actId="478"/>
          <ac:spMkLst>
            <pc:docMk/>
            <pc:sldMk cId="3984256930" sldId="280"/>
            <ac:spMk id="11" creationId="{5638A0E1-6186-4628-8A98-82909789476B}"/>
          </ac:spMkLst>
        </pc:spChg>
        <pc:spChg chg="add mod">
          <ac:chgData name="Thao Hoang" userId="0e23db62feec2a5d" providerId="LiveId" clId="{0DB6CE43-0538-47A8-8B15-964AF83F7A0C}" dt="2021-03-24T19:11:37.615" v="5503" actId="20577"/>
          <ac:spMkLst>
            <pc:docMk/>
            <pc:sldMk cId="3984256930" sldId="280"/>
            <ac:spMk id="12" creationId="{21E0C8AE-2D08-42B6-A0A3-A27C56FDEC60}"/>
          </ac:spMkLst>
        </pc:spChg>
        <pc:picChg chg="add del mod">
          <ac:chgData name="Thao Hoang" userId="0e23db62feec2a5d" providerId="LiveId" clId="{0DB6CE43-0538-47A8-8B15-964AF83F7A0C}" dt="2021-03-24T18:40:25.865" v="4998" actId="478"/>
          <ac:picMkLst>
            <pc:docMk/>
            <pc:sldMk cId="3984256930" sldId="280"/>
            <ac:picMk id="4" creationId="{37F7AFD0-BC19-4EAE-BC0E-4AAC1649EE81}"/>
          </ac:picMkLst>
        </pc:picChg>
        <pc:picChg chg="del">
          <ac:chgData name="Thao Hoang" userId="0e23db62feec2a5d" providerId="LiveId" clId="{0DB6CE43-0538-47A8-8B15-964AF83F7A0C}" dt="2021-03-24T18:32:15.149" v="4816" actId="478"/>
          <ac:picMkLst>
            <pc:docMk/>
            <pc:sldMk cId="3984256930" sldId="280"/>
            <ac:picMk id="2050" creationId="{2010E677-34AF-4143-B596-34D1D9C08CA6}"/>
          </ac:picMkLst>
        </pc:picChg>
      </pc:sldChg>
      <pc:sldChg chg="addSp delSp modSp add mod">
        <pc:chgData name="Thao Hoang" userId="0e23db62feec2a5d" providerId="LiveId" clId="{0DB6CE43-0538-47A8-8B15-964AF83F7A0C}" dt="2021-03-24T19:12:17.132" v="5505" actId="1076"/>
        <pc:sldMkLst>
          <pc:docMk/>
          <pc:sldMk cId="1981290594" sldId="281"/>
        </pc:sldMkLst>
        <pc:spChg chg="mod">
          <ac:chgData name="Thao Hoang" userId="0e23db62feec2a5d" providerId="LiveId" clId="{0DB6CE43-0538-47A8-8B15-964AF83F7A0C}" dt="2021-03-24T18:39:59.882" v="4995" actId="20577"/>
          <ac:spMkLst>
            <pc:docMk/>
            <pc:sldMk cId="1981290594" sldId="281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8:40:31.074" v="5000" actId="478"/>
          <ac:spMkLst>
            <pc:docMk/>
            <pc:sldMk cId="1981290594" sldId="281"/>
            <ac:spMk id="5" creationId="{0F7C2B4B-00F0-4C74-9F41-354B8ED916A0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0" creationId="{A264ED4E-4C95-4CE4-8CC1-EFC69B0E5BC9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1" creationId="{EAF80FAB-7C50-4361-9A07-245BB9CF6288}"/>
          </ac:spMkLst>
        </pc:spChg>
        <pc:spChg chg="del mod">
          <ac:chgData name="Thao Hoang" userId="0e23db62feec2a5d" providerId="LiveId" clId="{0DB6CE43-0538-47A8-8B15-964AF83F7A0C}" dt="2021-03-24T19:12:04.918" v="5504" actId="478"/>
          <ac:spMkLst>
            <pc:docMk/>
            <pc:sldMk cId="1981290594" sldId="281"/>
            <ac:spMk id="12" creationId="{21E0C8AE-2D08-42B6-A0A3-A27C56FDEC60}"/>
          </ac:spMkLst>
        </pc:spChg>
        <pc:spChg chg="mod">
          <ac:chgData name="Thao Hoang" userId="0e23db62feec2a5d" providerId="LiveId" clId="{0DB6CE43-0538-47A8-8B15-964AF83F7A0C}" dt="2021-03-24T18:41:40.613" v="5016" actId="14100"/>
          <ac:spMkLst>
            <pc:docMk/>
            <pc:sldMk cId="1981290594" sldId="281"/>
            <ac:spMk id="13" creationId="{A4ABC6CD-A19E-41A1-9E04-07707F28D68B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5" creationId="{D319CB34-36BD-4E88-BA86-07DB06445E60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0" creationId="{35C9BB0A-D19E-4F74-9B9E-071E0DBF56E2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1" creationId="{948FEDD5-CF5F-4638-99EB-481B0C293B03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3" creationId="{E76271E8-748E-43F5-BAE7-63D040F9A04A}"/>
          </ac:spMkLst>
        </pc:spChg>
        <pc:spChg chg="mod">
          <ac:chgData name="Thao Hoang" userId="0e23db62feec2a5d" providerId="LiveId" clId="{0DB6CE43-0538-47A8-8B15-964AF83F7A0C}" dt="2021-03-24T18:41:46.234" v="5018" actId="14100"/>
          <ac:spMkLst>
            <pc:docMk/>
            <pc:sldMk cId="1981290594" sldId="281"/>
            <ac:spMk id="24" creationId="{14CB25D8-A4EA-4303-8492-CE9A088F116C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5" creationId="{F0372686-677F-4641-8C81-B247A5447A53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6" creationId="{E91A29AE-176E-40CC-A4AF-86CE039FCE4E}"/>
          </ac:spMkLst>
        </pc:spChg>
        <pc:spChg chg="mod">
          <ac:chgData name="Thao Hoang" userId="0e23db62feec2a5d" providerId="LiveId" clId="{0DB6CE43-0538-47A8-8B15-964AF83F7A0C}" dt="2021-03-24T18:41:35.413" v="5014" actId="14100"/>
          <ac:spMkLst>
            <pc:docMk/>
            <pc:sldMk cId="1981290594" sldId="281"/>
            <ac:spMk id="27" creationId="{096B190A-CEAC-4414-8ED5-0935B7CF7B39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8" creationId="{1D663B56-D87E-4884-9D1E-5E088F1130F0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7" creationId="{F042C321-C8AF-4217-A40A-A55A22FDF990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8" creationId="{6BCDCB8F-B054-4179-9355-7C92BCB1320D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9" creationId="{31198791-AD43-4ABF-987E-F3B9FEEC86B1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50" creationId="{FEBDFF09-002C-4BAE-ABD1-72D8E8B62F4C}"/>
          </ac:spMkLst>
        </pc:spChg>
        <pc:grpChg chg="add mod">
          <ac:chgData name="Thao Hoang" userId="0e23db62feec2a5d" providerId="LiveId" clId="{0DB6CE43-0538-47A8-8B15-964AF83F7A0C}" dt="2021-03-24T19:12:17.132" v="5505" actId="1076"/>
          <ac:grpSpMkLst>
            <pc:docMk/>
            <pc:sldMk cId="1981290594" sldId="281"/>
            <ac:grpSpMk id="8" creationId="{405FDD13-3C89-4A84-B4BE-EC210A40EB6A}"/>
          </ac:grpSpMkLst>
        </pc:grpChg>
        <pc:grpChg chg="mod">
          <ac:chgData name="Thao Hoang" userId="0e23db62feec2a5d" providerId="LiveId" clId="{0DB6CE43-0538-47A8-8B15-964AF83F7A0C}" dt="2021-03-24T18:41:07.970" v="5007"/>
          <ac:grpSpMkLst>
            <pc:docMk/>
            <pc:sldMk cId="1981290594" sldId="281"/>
            <ac:grpSpMk id="9" creationId="{AA7CF995-406F-464C-A0A7-EF2D4C82DBBB}"/>
          </ac:grpSpMkLst>
        </pc:grpChg>
        <pc:picChg chg="del">
          <ac:chgData name="Thao Hoang" userId="0e23db62feec2a5d" providerId="LiveId" clId="{0DB6CE43-0538-47A8-8B15-964AF83F7A0C}" dt="2021-03-24T18:40:28.458" v="4999" actId="478"/>
          <ac:picMkLst>
            <pc:docMk/>
            <pc:sldMk cId="1981290594" sldId="281"/>
            <ac:picMk id="4" creationId="{37F7AFD0-BC19-4EAE-BC0E-4AAC1649EE81}"/>
          </ac:picMkLst>
        </pc:picChg>
        <pc:picChg chg="mod">
          <ac:chgData name="Thao Hoang" userId="0e23db62feec2a5d" providerId="LiveId" clId="{0DB6CE43-0538-47A8-8B15-964AF83F7A0C}" dt="2021-03-24T18:41:07.970" v="5007"/>
          <ac:picMkLst>
            <pc:docMk/>
            <pc:sldMk cId="1981290594" sldId="281"/>
            <ac:picMk id="22" creationId="{B25637A2-E10C-4B0B-8A11-D85988701D86}"/>
          </ac:picMkLst>
        </pc:pic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14" creationId="{BFCD82C7-0BA6-4DAC-ADAE-7F4E72AE0617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6" creationId="{3EFC52CA-2169-4F5C-8912-2DCCB1543C9E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7" creationId="{39A67F71-76A6-436E-A78B-C18D83699DB2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8" creationId="{A0FC1C3B-3582-4F91-A3C2-03137DA507A7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9" creationId="{E2041BA8-4A7D-428F-9605-35E804296591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29" creationId="{BD15782F-356B-4A99-BBF7-B3854025DF4F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30" creationId="{881DF9E8-26B9-440D-BEF2-99C676576BA3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31" creationId="{BA7C94DB-DA7A-41B7-A196-0669534FB36B}"/>
          </ac:cxnSpMkLst>
        </pc:cxnChg>
      </pc:sldChg>
      <pc:sldChg chg="addSp delSp modSp add del mod">
        <pc:chgData name="Thao Hoang" userId="0e23db62feec2a5d" providerId="LiveId" clId="{0DB6CE43-0538-47A8-8B15-964AF83F7A0C}" dt="2021-03-24T18:47:47.116" v="5241" actId="47"/>
        <pc:sldMkLst>
          <pc:docMk/>
          <pc:sldMk cId="4065360522" sldId="282"/>
        </pc:sldMkLst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34" creationId="{E12E4D76-241E-4D9F-BDE3-049C6B0B76AC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36" creationId="{66C69D7E-5EA8-4B69-9529-98EBA87F4534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41" creationId="{2BF33BC7-9341-4FE2-9954-D4F33CB71CEA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46" creationId="{9EA46A85-E025-4651-9EC5-EB4FA0BB8340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60" creationId="{15F2DE43-5098-436A-9305-4EA1509EE95A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61" creationId="{FCC3FA69-B06F-4561-BB09-89C14EF7211B}"/>
          </ac:spMkLst>
        </pc:spChg>
        <pc:grpChg chg="add del mod">
          <ac:chgData name="Thao Hoang" userId="0e23db62feec2a5d" providerId="LiveId" clId="{0DB6CE43-0538-47A8-8B15-964AF83F7A0C}" dt="2021-03-24T18:41:00.473" v="5006" actId="21"/>
          <ac:grpSpMkLst>
            <pc:docMk/>
            <pc:sldMk cId="4065360522" sldId="282"/>
            <ac:grpSpMk id="3" creationId="{D2AB13EB-02CC-4AFE-B227-60FA77553F2F}"/>
          </ac:grpSpMkLst>
        </pc:grpChg>
        <pc:grpChg chg="mod">
          <ac:chgData name="Thao Hoang" userId="0e23db62feec2a5d" providerId="LiveId" clId="{0DB6CE43-0538-47A8-8B15-964AF83F7A0C}" dt="2021-03-24T18:40:51.980" v="5004" actId="164"/>
          <ac:grpSpMkLst>
            <pc:docMk/>
            <pc:sldMk cId="4065360522" sldId="282"/>
            <ac:grpSpMk id="32" creationId="{5C904505-2964-44B9-BF34-54EDBC475B76}"/>
          </ac:grpSpMkLst>
        </pc:grp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3" creationId="{BE72CC57-7A94-4C35-85D2-2080AAA300D9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6" creationId="{11445BB4-3E9B-40BC-AD50-C30B93A12C45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9" creationId="{5E647C1A-C6CB-4DFC-8923-7ECD69B91F8B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42" creationId="{01650E09-B65F-4D1C-B1A8-CE0B8316F863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47" creationId="{95BA9E86-B6C1-463B-BE1D-3651FCDEFD28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0" creationId="{D757B2FA-7AF8-4C4B-9534-70B95309CE16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3" creationId="{6CB46EB4-2CEE-4955-9E20-49128B115D04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6" creationId="{7163AC44-93DA-4B23-B367-4CD7A7DFDC5D}"/>
          </ac:cxnSpMkLst>
        </pc:cxnChg>
      </pc:sldChg>
      <pc:sldChg chg="add del">
        <pc:chgData name="Thao Hoang" userId="0e23db62feec2a5d" providerId="LiveId" clId="{0DB6CE43-0538-47A8-8B15-964AF83F7A0C}" dt="2021-03-24T18:40:32.974" v="5002"/>
        <pc:sldMkLst>
          <pc:docMk/>
          <pc:sldMk cId="4093977837" sldId="282"/>
        </pc:sldMkLst>
      </pc:sldChg>
      <pc:sldChg chg="addSp delSp modSp add mod">
        <pc:chgData name="Thao Hoang" userId="0e23db62feec2a5d" providerId="LiveId" clId="{0DB6CE43-0538-47A8-8B15-964AF83F7A0C}" dt="2021-03-24T18:47:32.441" v="5240" actId="5793"/>
        <pc:sldMkLst>
          <pc:docMk/>
          <pc:sldMk cId="3728698630" sldId="283"/>
        </pc:sldMkLst>
        <pc:spChg chg="mod">
          <ac:chgData name="Thao Hoang" userId="0e23db62feec2a5d" providerId="LiveId" clId="{0DB6CE43-0538-47A8-8B15-964AF83F7A0C}" dt="2021-03-24T18:44:18.641" v="5067" actId="20577"/>
          <ac:spMkLst>
            <pc:docMk/>
            <pc:sldMk cId="3728698630" sldId="283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8:42:49.119" v="5034" actId="478"/>
          <ac:spMkLst>
            <pc:docMk/>
            <pc:sldMk cId="3728698630" sldId="283"/>
            <ac:spMk id="12" creationId="{21E0C8AE-2D08-42B6-A0A3-A27C56FDEC60}"/>
          </ac:spMkLst>
        </pc:spChg>
        <pc:spChg chg="add mod">
          <ac:chgData name="Thao Hoang" userId="0e23db62feec2a5d" providerId="LiveId" clId="{0DB6CE43-0538-47A8-8B15-964AF83F7A0C}" dt="2021-03-24T18:42:14.826" v="5025" actId="14100"/>
          <ac:spMkLst>
            <pc:docMk/>
            <pc:sldMk cId="3728698630" sldId="283"/>
            <ac:spMk id="32" creationId="{130091B1-D790-499A-83A5-D171AD1C32DD}"/>
          </ac:spMkLst>
        </pc:spChg>
        <pc:spChg chg="add mod">
          <ac:chgData name="Thao Hoang" userId="0e23db62feec2a5d" providerId="LiveId" clId="{0DB6CE43-0538-47A8-8B15-964AF83F7A0C}" dt="2021-03-24T18:42:23.246" v="5028" actId="14100"/>
          <ac:spMkLst>
            <pc:docMk/>
            <pc:sldMk cId="3728698630" sldId="283"/>
            <ac:spMk id="33" creationId="{3E288B73-3590-4663-934B-2E6A0B22B3B9}"/>
          </ac:spMkLst>
        </pc:spChg>
        <pc:spChg chg="add mod">
          <ac:chgData name="Thao Hoang" userId="0e23db62feec2a5d" providerId="LiveId" clId="{0DB6CE43-0538-47A8-8B15-964AF83F7A0C}" dt="2021-03-24T18:42:35.451" v="5030" actId="1076"/>
          <ac:spMkLst>
            <pc:docMk/>
            <pc:sldMk cId="3728698630" sldId="283"/>
            <ac:spMk id="34" creationId="{EB7287F1-7C9B-4385-A814-091FDEEA6A98}"/>
          </ac:spMkLst>
        </pc:spChg>
        <pc:spChg chg="add mod">
          <ac:chgData name="Thao Hoang" userId="0e23db62feec2a5d" providerId="LiveId" clId="{0DB6CE43-0538-47A8-8B15-964AF83F7A0C}" dt="2021-03-24T18:42:45.865" v="5033" actId="14100"/>
          <ac:spMkLst>
            <pc:docMk/>
            <pc:sldMk cId="3728698630" sldId="283"/>
            <ac:spMk id="35" creationId="{B757EED5-5F8F-444A-9304-79006656674B}"/>
          </ac:spMkLst>
        </pc:spChg>
        <pc:spChg chg="add mod">
          <ac:chgData name="Thao Hoang" userId="0e23db62feec2a5d" providerId="LiveId" clId="{0DB6CE43-0538-47A8-8B15-964AF83F7A0C}" dt="2021-03-24T18:43:30.501" v="5043" actId="1076"/>
          <ac:spMkLst>
            <pc:docMk/>
            <pc:sldMk cId="3728698630" sldId="283"/>
            <ac:spMk id="36" creationId="{9A4AD03A-4BC7-461F-ACE4-A59904ADC866}"/>
          </ac:spMkLst>
        </pc:spChg>
        <pc:spChg chg="add mod">
          <ac:chgData name="Thao Hoang" userId="0e23db62feec2a5d" providerId="LiveId" clId="{0DB6CE43-0538-47A8-8B15-964AF83F7A0C}" dt="2021-03-24T18:43:41.090" v="5045" actId="1076"/>
          <ac:spMkLst>
            <pc:docMk/>
            <pc:sldMk cId="3728698630" sldId="283"/>
            <ac:spMk id="37" creationId="{56795A70-FD49-4E1B-9FF4-52818E148477}"/>
          </ac:spMkLst>
        </pc:spChg>
        <pc:spChg chg="add mod">
          <ac:chgData name="Thao Hoang" userId="0e23db62feec2a5d" providerId="LiveId" clId="{0DB6CE43-0538-47A8-8B15-964AF83F7A0C}" dt="2021-03-24T18:43:36.624" v="5044" actId="1076"/>
          <ac:spMkLst>
            <pc:docMk/>
            <pc:sldMk cId="3728698630" sldId="283"/>
            <ac:spMk id="38" creationId="{AB266EB3-6D07-4C62-B569-804A608A56CE}"/>
          </ac:spMkLst>
        </pc:spChg>
        <pc:spChg chg="add mod">
          <ac:chgData name="Thao Hoang" userId="0e23db62feec2a5d" providerId="LiveId" clId="{0DB6CE43-0538-47A8-8B15-964AF83F7A0C}" dt="2021-03-24T18:43:45.031" v="5046" actId="1076"/>
          <ac:spMkLst>
            <pc:docMk/>
            <pc:sldMk cId="3728698630" sldId="283"/>
            <ac:spMk id="39" creationId="{DECFF4B5-4900-4DEC-B9BD-CDAA56B7709F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0" creationId="{4FCF9F95-EF1B-414A-A4F7-A2335420101C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1" creationId="{99B368C9-047A-4CA2-869D-8C6436EA10B5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2" creationId="{598BDA25-FF8F-42CB-AE2F-CDE43E1B1997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3" creationId="{3BFD4EF1-ECA5-4D06-9715-E8EE9AB738F0}"/>
          </ac:spMkLst>
        </pc:spChg>
        <pc:spChg chg="add mod">
          <ac:chgData name="Thao Hoang" userId="0e23db62feec2a5d" providerId="LiveId" clId="{0DB6CE43-0538-47A8-8B15-964AF83F7A0C}" dt="2021-03-24T18:47:32.441" v="5240" actId="5793"/>
          <ac:spMkLst>
            <pc:docMk/>
            <pc:sldMk cId="3728698630" sldId="283"/>
            <ac:spMk id="44" creationId="{A6D5DC75-4A8D-4B0E-935A-AACB904B2D59}"/>
          </ac:spMkLst>
        </pc:spChg>
      </pc:sldChg>
      <pc:sldChg chg="modSp add mod">
        <pc:chgData name="Thao Hoang" userId="0e23db62feec2a5d" providerId="LiveId" clId="{0DB6CE43-0538-47A8-8B15-964AF83F7A0C}" dt="2021-03-24T19:08:22.476" v="5461" actId="1076"/>
        <pc:sldMkLst>
          <pc:docMk/>
          <pc:sldMk cId="3145267628" sldId="284"/>
        </pc:sldMkLst>
        <pc:spChg chg="mod">
          <ac:chgData name="Thao Hoang" userId="0e23db62feec2a5d" providerId="LiveId" clId="{0DB6CE43-0538-47A8-8B15-964AF83F7A0C}" dt="2021-03-24T19:07:24.198" v="5418" actId="20577"/>
          <ac:spMkLst>
            <pc:docMk/>
            <pc:sldMk cId="3145267628" sldId="284"/>
            <ac:spMk id="2" creationId="{3B1F2363-E781-4330-A2F3-F15BFAC60B31}"/>
          </ac:spMkLst>
        </pc:spChg>
        <pc:spChg chg="mod">
          <ac:chgData name="Thao Hoang" userId="0e23db62feec2a5d" providerId="LiveId" clId="{0DB6CE43-0538-47A8-8B15-964AF83F7A0C}" dt="2021-03-24T19:08:22.476" v="5461" actId="1076"/>
          <ac:spMkLst>
            <pc:docMk/>
            <pc:sldMk cId="3145267628" sldId="284"/>
            <ac:spMk id="3" creationId="{55F2EA8C-FBB3-402E-8E85-E9FDD416AC09}"/>
          </ac:spMkLst>
        </pc:spChg>
      </pc:sldChg>
      <pc:sldChg chg="addSp delSp modSp add mod setBg delDesignElem">
        <pc:chgData name="Thao Hoang" userId="0e23db62feec2a5d" providerId="LiveId" clId="{0DB6CE43-0538-47A8-8B15-964AF83F7A0C}" dt="2021-03-24T19:08:39.747" v="5488" actId="20577"/>
        <pc:sldMkLst>
          <pc:docMk/>
          <pc:sldMk cId="161789429" sldId="285"/>
        </pc:sldMkLst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8:39.747" v="5488" actId="20577"/>
          <ac:spMkLst>
            <pc:docMk/>
            <pc:sldMk cId="161789429" sldId="285"/>
            <ac:spMk id="3" creationId="{9DF0175E-51E7-48EF-930F-E2D37B590BE4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7" creationId="{7E655593-DC14-45B9-B773-C60B2B79E3D3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35" creationId="{079BF6D8-51A5-4B08-9695-4076CBC8104C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39" creationId="{0118AC5F-BEB6-41B1-B9C2-A22636AED5FA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40" creationId="{E0970F46-347C-4435-8A8A-D40FAF480785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46" creationId="{7316481C-0A49-4796-812B-0D64F063B720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47" creationId="{A5271697-90F1-4A23-8EF2-0179F2EAFACB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51" creationId="{D9F5512A-48E1-4C07-B75E-3CCC517B6804}"/>
          </ac:spMkLst>
        </pc:spChg>
        <pc:grpChg chg="del">
          <ac:chgData name="Thao Hoang" userId="0e23db62feec2a5d" providerId="LiveId" clId="{0DB6CE43-0538-47A8-8B15-964AF83F7A0C}" dt="2021-03-24T19:08:28.994" v="5463"/>
          <ac:grpSpMkLst>
            <pc:docMk/>
            <pc:sldMk cId="161789429" sldId="285"/>
            <ac:grpSpMk id="1048" creationId="{4CB581D0-0B25-4552-8130-B8C8B8D8EA5C}"/>
          </ac:grpSpMkLst>
        </pc:grp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4" creationId="{FC9C18DE-4CD1-4603-81F1-1AA9F182E840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6" creationId="{086B4E35-F20A-4CBA-934C-8FBA4450AFF6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8" creationId="{9ABCBA7C-8F32-48A3-A6F3-685CD0B01138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1026" creationId="{D36301DC-CA81-4157-9316-EFDB69FBB776}"/>
          </ac:picMkLst>
        </pc:picChg>
        <pc:cxnChg chg="del">
          <ac:chgData name="Thao Hoang" userId="0e23db62feec2a5d" providerId="LiveId" clId="{0DB6CE43-0538-47A8-8B15-964AF83F7A0C}" dt="2021-03-24T19:08:32.278" v="5464" actId="478"/>
          <ac:cxnSpMkLst>
            <pc:docMk/>
            <pc:sldMk cId="161789429" sldId="285"/>
            <ac:cxnSpMk id="15" creationId="{3DFFDB67-370C-466F-AC16-DC7B71AC06D3}"/>
          </ac:cxnSpMkLst>
        </pc:cxnChg>
        <pc:cxnChg chg="del">
          <ac:chgData name="Thao Hoang" userId="0e23db62feec2a5d" providerId="LiveId" clId="{0DB6CE43-0538-47A8-8B15-964AF83F7A0C}" dt="2021-03-24T19:08:32.278" v="5464" actId="478"/>
          <ac:cxnSpMkLst>
            <pc:docMk/>
            <pc:sldMk cId="161789429" sldId="285"/>
            <ac:cxnSpMk id="96" creationId="{64750B1E-0DB0-44C7-9D61-74410AB72AD4}"/>
          </ac:cxnSpMkLst>
        </pc:cxnChg>
      </pc:sldChg>
    </pc:docChg>
  </pc:docChgLst>
  <pc:docChgLst>
    <pc:chgData name="Thao Hoang" userId="0e23db62feec2a5d" providerId="LiveId" clId="{D017F288-FB75-451A-8870-D00A77427961}"/>
    <pc:docChg chg="undo custSel addSld delSld modSld sldOrd">
      <pc:chgData name="Thao Hoang" userId="0e23db62feec2a5d" providerId="LiveId" clId="{D017F288-FB75-451A-8870-D00A77427961}" dt="2021-03-25T02:28:26.948" v="1413" actId="1076"/>
      <pc:docMkLst>
        <pc:docMk/>
      </pc:docMkLst>
      <pc:sldChg chg="del">
        <pc:chgData name="Thao Hoang" userId="0e23db62feec2a5d" providerId="LiveId" clId="{D017F288-FB75-451A-8870-D00A77427961}" dt="2021-03-25T02:25:17.704" v="1361" actId="47"/>
        <pc:sldMkLst>
          <pc:docMk/>
          <pc:sldMk cId="2842667180" sldId="267"/>
        </pc:sldMkLst>
      </pc:sldChg>
      <pc:sldChg chg="addSp modSp mod">
        <pc:chgData name="Thao Hoang" userId="0e23db62feec2a5d" providerId="LiveId" clId="{D017F288-FB75-451A-8870-D00A77427961}" dt="2021-03-24T20:20:37.255" v="227" actId="20577"/>
        <pc:sldMkLst>
          <pc:docMk/>
          <pc:sldMk cId="1950092334" sldId="276"/>
        </pc:sldMkLst>
        <pc:spChg chg="mod">
          <ac:chgData name="Thao Hoang" userId="0e23db62feec2a5d" providerId="LiveId" clId="{D017F288-FB75-451A-8870-D00A77427961}" dt="2021-03-24T20:20:37.255" v="227" actId="20577"/>
          <ac:spMkLst>
            <pc:docMk/>
            <pc:sldMk cId="1950092334" sldId="276"/>
            <ac:spMk id="31" creationId="{61A6F8D3-FAEC-4662-A150-24BD5BBD6B92}"/>
          </ac:spMkLst>
        </pc:spChg>
        <pc:picChg chg="add mod">
          <ac:chgData name="Thao Hoang" userId="0e23db62feec2a5d" providerId="LiveId" clId="{D017F288-FB75-451A-8870-D00A77427961}" dt="2021-03-24T20:19:22.955" v="34" actId="1076"/>
          <ac:picMkLst>
            <pc:docMk/>
            <pc:sldMk cId="1950092334" sldId="276"/>
            <ac:picMk id="4" creationId="{E9EEBA16-AED0-4913-BC5A-65FAAC261B81}"/>
          </ac:picMkLst>
        </pc:picChg>
      </pc:sldChg>
      <pc:sldChg chg="modSp add mod">
        <pc:chgData name="Thao Hoang" userId="0e23db62feec2a5d" providerId="LiveId" clId="{D017F288-FB75-451A-8870-D00A77427961}" dt="2021-03-25T01:41:36.359" v="363" actId="1076"/>
        <pc:sldMkLst>
          <pc:docMk/>
          <pc:sldMk cId="2116302824" sldId="286"/>
        </pc:sldMkLst>
        <pc:spChg chg="mod">
          <ac:chgData name="Thao Hoang" userId="0e23db62feec2a5d" providerId="LiveId" clId="{D017F288-FB75-451A-8870-D00A77427961}" dt="2021-03-25T01:40:37.875" v="285" actId="255"/>
          <ac:spMkLst>
            <pc:docMk/>
            <pc:sldMk cId="2116302824" sldId="286"/>
            <ac:spMk id="10" creationId="{22EACE2C-F0BB-4B26-BDA0-E1B66FC049A7}"/>
          </ac:spMkLst>
        </pc:spChg>
        <pc:spChg chg="mod">
          <ac:chgData name="Thao Hoang" userId="0e23db62feec2a5d" providerId="LiveId" clId="{D017F288-FB75-451A-8870-D00A77427961}" dt="2021-03-25T01:41:36.359" v="363" actId="1076"/>
          <ac:spMkLst>
            <pc:docMk/>
            <pc:sldMk cId="2116302824" sldId="286"/>
            <ac:spMk id="11" creationId="{DF7CD60F-31E5-47BD-825E-DF5FFB019C06}"/>
          </ac:spMkLst>
        </pc:spChg>
      </pc:sldChg>
      <pc:sldChg chg="addSp delSp modSp add mod">
        <pc:chgData name="Thao Hoang" userId="0e23db62feec2a5d" providerId="LiveId" clId="{D017F288-FB75-451A-8870-D00A77427961}" dt="2021-03-25T01:44:06.274" v="646" actId="1036"/>
        <pc:sldMkLst>
          <pc:docMk/>
          <pc:sldMk cId="624062513" sldId="287"/>
        </pc:sldMkLst>
        <pc:spChg chg="del topLvl">
          <ac:chgData name="Thao Hoang" userId="0e23db62feec2a5d" providerId="LiveId" clId="{D017F288-FB75-451A-8870-D00A77427961}" dt="2021-03-25T01:42:19.256" v="432" actId="478"/>
          <ac:spMkLst>
            <pc:docMk/>
            <pc:sldMk cId="624062513" sldId="287"/>
            <ac:spMk id="3" creationId="{993B75C5-9BDB-4B5F-AB3F-CB12A702F1F8}"/>
          </ac:spMkLst>
        </pc:spChg>
        <pc:spChg chg="mod topLvl">
          <ac:chgData name="Thao Hoang" userId="0e23db62feec2a5d" providerId="LiveId" clId="{D017F288-FB75-451A-8870-D00A77427961}" dt="2021-03-25T01:42:19.256" v="432" actId="478"/>
          <ac:spMkLst>
            <pc:docMk/>
            <pc:sldMk cId="624062513" sldId="287"/>
            <ac:spMk id="5" creationId="{8591A18A-7559-4485-BC2C-6ACBBA9F87DF}"/>
          </ac:spMkLst>
        </pc:spChg>
        <pc:spChg chg="del mod topLvl">
          <ac:chgData name="Thao Hoang" userId="0e23db62feec2a5d" providerId="LiveId" clId="{D017F288-FB75-451A-8870-D00A77427961}" dt="2021-03-25T01:42:45.009" v="473" actId="478"/>
          <ac:spMkLst>
            <pc:docMk/>
            <pc:sldMk cId="624062513" sldId="287"/>
            <ac:spMk id="7" creationId="{38A41E9E-1812-4ACE-A417-73C9AF47F355}"/>
          </ac:spMkLst>
        </pc:spChg>
        <pc:spChg chg="mod topLvl">
          <ac:chgData name="Thao Hoang" userId="0e23db62feec2a5d" providerId="LiveId" clId="{D017F288-FB75-451A-8870-D00A77427961}" dt="2021-03-25T01:43:24.641" v="538" actId="1035"/>
          <ac:spMkLst>
            <pc:docMk/>
            <pc:sldMk cId="624062513" sldId="287"/>
            <ac:spMk id="9" creationId="{EC79CA3D-1245-4812-BE2C-A17717D31459}"/>
          </ac:spMkLst>
        </pc:spChg>
        <pc:spChg chg="mod">
          <ac:chgData name="Thao Hoang" userId="0e23db62feec2a5d" providerId="LiveId" clId="{D017F288-FB75-451A-8870-D00A77427961}" dt="2021-03-25T01:43:24.641" v="538" actId="1035"/>
          <ac:spMkLst>
            <pc:docMk/>
            <pc:sldMk cId="624062513" sldId="287"/>
            <ac:spMk id="10" creationId="{F627DDE9-FE7C-4B7E-A047-E092B6A88859}"/>
          </ac:spMkLst>
        </pc:spChg>
        <pc:spChg chg="del topLvl">
          <ac:chgData name="Thao Hoang" userId="0e23db62feec2a5d" providerId="LiveId" clId="{D017F288-FB75-451A-8870-D00A77427961}" dt="2021-03-25T01:43:00.211" v="505" actId="478"/>
          <ac:spMkLst>
            <pc:docMk/>
            <pc:sldMk cId="624062513" sldId="287"/>
            <ac:spMk id="11" creationId="{15E1B5E5-22C6-4CAE-BC59-0EB34CC7C043}"/>
          </ac:spMkLst>
        </pc:spChg>
        <pc:spChg chg="mod topLvl">
          <ac:chgData name="Thao Hoang" userId="0e23db62feec2a5d" providerId="LiveId" clId="{D017F288-FB75-451A-8870-D00A77427961}" dt="2021-03-25T01:43:28.317" v="557" actId="1036"/>
          <ac:spMkLst>
            <pc:docMk/>
            <pc:sldMk cId="624062513" sldId="287"/>
            <ac:spMk id="13" creationId="{5A5757E4-1723-4073-9FC5-1D351F20A151}"/>
          </ac:spMkLst>
        </pc:spChg>
        <pc:spChg chg="mod">
          <ac:chgData name="Thao Hoang" userId="0e23db62feec2a5d" providerId="LiveId" clId="{D017F288-FB75-451A-8870-D00A77427961}" dt="2021-03-25T01:43:28.317" v="557" actId="1036"/>
          <ac:spMkLst>
            <pc:docMk/>
            <pc:sldMk cId="624062513" sldId="287"/>
            <ac:spMk id="14" creationId="{D7B9AF74-CA02-49F9-88D7-98D77F70D10F}"/>
          </ac:spMkLst>
        </pc:spChg>
        <pc:spChg chg="del topLvl">
          <ac:chgData name="Thao Hoang" userId="0e23db62feec2a5d" providerId="LiveId" clId="{D017F288-FB75-451A-8870-D00A77427961}" dt="2021-03-25T01:43:12.115" v="522" actId="478"/>
          <ac:spMkLst>
            <pc:docMk/>
            <pc:sldMk cId="624062513" sldId="287"/>
            <ac:spMk id="15" creationId="{437A4661-D2A4-40E5-9248-83B3298A506A}"/>
          </ac:spMkLst>
        </pc:spChg>
        <pc:spChg chg="mod topLvl">
          <ac:chgData name="Thao Hoang" userId="0e23db62feec2a5d" providerId="LiveId" clId="{D017F288-FB75-451A-8870-D00A77427961}" dt="2021-03-25T01:43:58.936" v="644" actId="20577"/>
          <ac:spMkLst>
            <pc:docMk/>
            <pc:sldMk cId="624062513" sldId="287"/>
            <ac:spMk id="17" creationId="{493DF382-44DD-45C3-9704-34E8893BC3AC}"/>
          </ac:spMkLst>
        </pc:spChg>
        <pc:spChg chg="mod">
          <ac:chgData name="Thao Hoang" userId="0e23db62feec2a5d" providerId="LiveId" clId="{D017F288-FB75-451A-8870-D00A77427961}" dt="2021-03-25T01:43:31.318" v="574" actId="1035"/>
          <ac:spMkLst>
            <pc:docMk/>
            <pc:sldMk cId="624062513" sldId="287"/>
            <ac:spMk id="18" creationId="{8611BD74-B8C0-4D62-99FC-2DBC909A434D}"/>
          </ac:spMkLst>
        </pc:spChg>
        <pc:spChg chg="mod">
          <ac:chgData name="Thao Hoang" userId="0e23db62feec2a5d" providerId="LiveId" clId="{D017F288-FB75-451A-8870-D00A77427961}" dt="2021-03-25T01:41:57.553" v="370" actId="6549"/>
          <ac:spMkLst>
            <pc:docMk/>
            <pc:sldMk cId="624062513" sldId="287"/>
            <ac:spMk id="19" creationId="{042C12F7-AE9B-40D2-A6C4-2F1B6BC860EE}"/>
          </ac:spMkLst>
        </pc:spChg>
        <pc:spChg chg="add mod">
          <ac:chgData name="Thao Hoang" userId="0e23db62feec2a5d" providerId="LiveId" clId="{D017F288-FB75-451A-8870-D00A77427961}" dt="2021-03-25T01:44:06.274" v="646" actId="1036"/>
          <ac:spMkLst>
            <pc:docMk/>
            <pc:sldMk cId="624062513" sldId="287"/>
            <ac:spMk id="23" creationId="{AD8127AC-5275-4D0E-84B0-95A172DD97EE}"/>
          </ac:spMkLst>
        </pc:spChg>
        <pc:spChg chg="add mod">
          <ac:chgData name="Thao Hoang" userId="0e23db62feec2a5d" providerId="LiveId" clId="{D017F288-FB75-451A-8870-D00A77427961}" dt="2021-03-25T01:44:06.274" v="646" actId="1036"/>
          <ac:spMkLst>
            <pc:docMk/>
            <pc:sldMk cId="624062513" sldId="287"/>
            <ac:spMk id="24" creationId="{F1F70C5E-698F-4E01-8394-0F275BCE0F22}"/>
          </ac:spMkLst>
        </pc:spChg>
        <pc:grpChg chg="del">
          <ac:chgData name="Thao Hoang" userId="0e23db62feec2a5d" providerId="LiveId" clId="{D017F288-FB75-451A-8870-D00A77427961}" dt="2021-03-25T01:42:19.256" v="432" actId="478"/>
          <ac:grpSpMkLst>
            <pc:docMk/>
            <pc:sldMk cId="624062513" sldId="287"/>
            <ac:grpSpMk id="2" creationId="{18836FAD-7894-432D-804F-50CBC391E6AB}"/>
          </ac:grpSpMkLst>
        </pc:grpChg>
        <pc:grpChg chg="del">
          <ac:chgData name="Thao Hoang" userId="0e23db62feec2a5d" providerId="LiveId" clId="{D017F288-FB75-451A-8870-D00A77427961}" dt="2021-03-25T01:42:45.009" v="473" actId="478"/>
          <ac:grpSpMkLst>
            <pc:docMk/>
            <pc:sldMk cId="624062513" sldId="287"/>
            <ac:grpSpMk id="20" creationId="{4CB92DD1-63CE-412A-9879-E39F52414976}"/>
          </ac:grpSpMkLst>
        </pc:grpChg>
        <pc:grpChg chg="del">
          <ac:chgData name="Thao Hoang" userId="0e23db62feec2a5d" providerId="LiveId" clId="{D017F288-FB75-451A-8870-D00A77427961}" dt="2021-03-25T01:43:00.211" v="505" actId="478"/>
          <ac:grpSpMkLst>
            <pc:docMk/>
            <pc:sldMk cId="624062513" sldId="287"/>
            <ac:grpSpMk id="21" creationId="{760A8FFD-7C61-4B4C-9C24-072FD598989F}"/>
          </ac:grpSpMkLst>
        </pc:grpChg>
        <pc:grpChg chg="del">
          <ac:chgData name="Thao Hoang" userId="0e23db62feec2a5d" providerId="LiveId" clId="{D017F288-FB75-451A-8870-D00A77427961}" dt="2021-03-25T01:43:12.115" v="522" actId="478"/>
          <ac:grpSpMkLst>
            <pc:docMk/>
            <pc:sldMk cId="624062513" sldId="287"/>
            <ac:grpSpMk id="22" creationId="{D4517CEC-7AC8-4EC4-A2F9-D33EC557D344}"/>
          </ac:grpSpMkLst>
        </pc:grpChg>
      </pc:sldChg>
      <pc:sldChg chg="addSp delSp modSp add mod">
        <pc:chgData name="Thao Hoang" userId="0e23db62feec2a5d" providerId="LiveId" clId="{D017F288-FB75-451A-8870-D00A77427961}" dt="2021-03-25T01:54:17.409" v="1341" actId="20577"/>
        <pc:sldMkLst>
          <pc:docMk/>
          <pc:sldMk cId="2720491299" sldId="288"/>
        </pc:sldMkLst>
        <pc:spChg chg="mod">
          <ac:chgData name="Thao Hoang" userId="0e23db62feec2a5d" providerId="LiveId" clId="{D017F288-FB75-451A-8870-D00A77427961}" dt="2021-03-25T01:44:46.699" v="675" actId="20577"/>
          <ac:spMkLst>
            <pc:docMk/>
            <pc:sldMk cId="2720491299" sldId="288"/>
            <ac:spMk id="2" creationId="{206381AD-4C2B-4745-99B1-0BBCE6131A71}"/>
          </ac:spMkLst>
        </pc:spChg>
        <pc:spChg chg="mod">
          <ac:chgData name="Thao Hoang" userId="0e23db62feec2a5d" providerId="LiveId" clId="{D017F288-FB75-451A-8870-D00A77427961}" dt="2021-03-25T01:45:48.862" v="755" actId="20577"/>
          <ac:spMkLst>
            <pc:docMk/>
            <pc:sldMk cId="2720491299" sldId="288"/>
            <ac:spMk id="4" creationId="{CB255058-A463-41B5-8E65-D3603EED9C43}"/>
          </ac:spMkLst>
        </pc:spChg>
        <pc:spChg chg="mod">
          <ac:chgData name="Thao Hoang" userId="0e23db62feec2a5d" providerId="LiveId" clId="{D017F288-FB75-451A-8870-D00A77427961}" dt="2021-03-25T01:45:51.930" v="756" actId="20577"/>
          <ac:spMkLst>
            <pc:docMk/>
            <pc:sldMk cId="2720491299" sldId="288"/>
            <ac:spMk id="5" creationId="{2B8F34F1-F524-4B00-A4D1-A4D85BFC7EA8}"/>
          </ac:spMkLst>
        </pc:spChg>
        <pc:spChg chg="mod">
          <ac:chgData name="Thao Hoang" userId="0e23db62feec2a5d" providerId="LiveId" clId="{D017F288-FB75-451A-8870-D00A77427961}" dt="2021-03-25T01:46:46.569" v="830" actId="20577"/>
          <ac:spMkLst>
            <pc:docMk/>
            <pc:sldMk cId="2720491299" sldId="288"/>
            <ac:spMk id="6" creationId="{49AAD5E5-3508-452E-B0F0-B183614E1336}"/>
          </ac:spMkLst>
        </pc:spChg>
        <pc:spChg chg="mod">
          <ac:chgData name="Thao Hoang" userId="0e23db62feec2a5d" providerId="LiveId" clId="{D017F288-FB75-451A-8870-D00A77427961}" dt="2021-03-25T01:51:02.552" v="1072" actId="20577"/>
          <ac:spMkLst>
            <pc:docMk/>
            <pc:sldMk cId="2720491299" sldId="288"/>
            <ac:spMk id="7" creationId="{C555A92F-F013-44B1-8A9F-C99DF0B45AFA}"/>
          </ac:spMkLst>
        </pc:spChg>
        <pc:spChg chg="mod">
          <ac:chgData name="Thao Hoang" userId="0e23db62feec2a5d" providerId="LiveId" clId="{D017F288-FB75-451A-8870-D00A77427961}" dt="2021-03-25T01:50:05.825" v="1007" actId="20577"/>
          <ac:spMkLst>
            <pc:docMk/>
            <pc:sldMk cId="2720491299" sldId="288"/>
            <ac:spMk id="8" creationId="{96C22710-FA3A-4EF1-94C3-68BC473C6DA5}"/>
          </ac:spMkLst>
        </pc:spChg>
        <pc:spChg chg="mod">
          <ac:chgData name="Thao Hoang" userId="0e23db62feec2a5d" providerId="LiveId" clId="{D017F288-FB75-451A-8870-D00A77427961}" dt="2021-03-25T01:47:35.089" v="894" actId="20577"/>
          <ac:spMkLst>
            <pc:docMk/>
            <pc:sldMk cId="2720491299" sldId="288"/>
            <ac:spMk id="9" creationId="{C40681FE-11A9-4D23-88AB-A0CB09678835}"/>
          </ac:spMkLst>
        </pc:spChg>
        <pc:spChg chg="mod">
          <ac:chgData name="Thao Hoang" userId="0e23db62feec2a5d" providerId="LiveId" clId="{D017F288-FB75-451A-8870-D00A77427961}" dt="2021-03-25T01:48:25.385" v="965" actId="20577"/>
          <ac:spMkLst>
            <pc:docMk/>
            <pc:sldMk cId="2720491299" sldId="288"/>
            <ac:spMk id="11" creationId="{CB37611D-5D73-4A8E-9E08-957BD81E3012}"/>
          </ac:spMkLst>
        </pc:spChg>
        <pc:spChg chg="mod">
          <ac:chgData name="Thao Hoang" userId="0e23db62feec2a5d" providerId="LiveId" clId="{D017F288-FB75-451A-8870-D00A77427961}" dt="2021-03-25T01:45:29.696" v="742" actId="20577"/>
          <ac:spMkLst>
            <pc:docMk/>
            <pc:sldMk cId="2720491299" sldId="288"/>
            <ac:spMk id="12" creationId="{0E47C6A1-BFD8-49A2-B6A3-E9DB5925E860}"/>
          </ac:spMkLst>
        </pc:spChg>
        <pc:spChg chg="mod">
          <ac:chgData name="Thao Hoang" userId="0e23db62feec2a5d" providerId="LiveId" clId="{D017F288-FB75-451A-8870-D00A77427961}" dt="2021-03-25T01:48:25.571" v="966" actId="14100"/>
          <ac:spMkLst>
            <pc:docMk/>
            <pc:sldMk cId="2720491299" sldId="288"/>
            <ac:spMk id="14" creationId="{D247CC9D-4A3B-4061-8C22-00415DC445D2}"/>
          </ac:spMkLst>
        </pc:spChg>
        <pc:spChg chg="mod">
          <ac:chgData name="Thao Hoang" userId="0e23db62feec2a5d" providerId="LiveId" clId="{D017F288-FB75-451A-8870-D00A77427961}" dt="2021-03-25T01:46:39.763" v="825" actId="20577"/>
          <ac:spMkLst>
            <pc:docMk/>
            <pc:sldMk cId="2720491299" sldId="288"/>
            <ac:spMk id="15" creationId="{E76A7CA6-FF49-46F7-AB19-F172F87610E0}"/>
          </ac:spMkLst>
        </pc:spChg>
        <pc:spChg chg="mod">
          <ac:chgData name="Thao Hoang" userId="0e23db62feec2a5d" providerId="LiveId" clId="{D017F288-FB75-451A-8870-D00A77427961}" dt="2021-03-25T01:53:39.664" v="1280" actId="20577"/>
          <ac:spMkLst>
            <pc:docMk/>
            <pc:sldMk cId="2720491299" sldId="288"/>
            <ac:spMk id="17" creationId="{E9A92D0D-A933-4781-965C-F757BA5ED307}"/>
          </ac:spMkLst>
        </pc:spChg>
        <pc:spChg chg="mod">
          <ac:chgData name="Thao Hoang" userId="0e23db62feec2a5d" providerId="LiveId" clId="{D017F288-FB75-451A-8870-D00A77427961}" dt="2021-03-25T01:47:28.937" v="889" actId="6549"/>
          <ac:spMkLst>
            <pc:docMk/>
            <pc:sldMk cId="2720491299" sldId="288"/>
            <ac:spMk id="18" creationId="{78C574A7-457D-4D66-957E-3980DB3E0887}"/>
          </ac:spMkLst>
        </pc:spChg>
        <pc:spChg chg="mod">
          <ac:chgData name="Thao Hoang" userId="0e23db62feec2a5d" providerId="LiveId" clId="{D017F288-FB75-451A-8870-D00A77427961}" dt="2021-03-25T01:53:01.122" v="1237" actId="14100"/>
          <ac:spMkLst>
            <pc:docMk/>
            <pc:sldMk cId="2720491299" sldId="288"/>
            <ac:spMk id="20" creationId="{B8883225-ADC2-4E4C-9200-1EEA37DC06FA}"/>
          </ac:spMkLst>
        </pc:spChg>
        <pc:spChg chg="add del mod">
          <ac:chgData name="Thao Hoang" userId="0e23db62feec2a5d" providerId="LiveId" clId="{D017F288-FB75-451A-8870-D00A77427961}" dt="2021-03-25T01:53:13.683" v="1240" actId="14100"/>
          <ac:spMkLst>
            <pc:docMk/>
            <pc:sldMk cId="2720491299" sldId="288"/>
            <ac:spMk id="21" creationId="{D6BFF8BA-5381-4FD3-B209-38CCDE0AEC55}"/>
          </ac:spMkLst>
        </pc:spChg>
        <pc:spChg chg="mod">
          <ac:chgData name="Thao Hoang" userId="0e23db62feec2a5d" providerId="LiveId" clId="{D017F288-FB75-451A-8870-D00A77427961}" dt="2021-03-25T01:53:23.309" v="1265" actId="20577"/>
          <ac:spMkLst>
            <pc:docMk/>
            <pc:sldMk cId="2720491299" sldId="288"/>
            <ac:spMk id="23" creationId="{B603640C-6109-45E4-8D85-82C6FE3C8533}"/>
          </ac:spMkLst>
        </pc:spChg>
        <pc:spChg chg="mod">
          <ac:chgData name="Thao Hoang" userId="0e23db62feec2a5d" providerId="LiveId" clId="{D017F288-FB75-451A-8870-D00A77427961}" dt="2021-03-25T01:54:17.409" v="1341" actId="20577"/>
          <ac:spMkLst>
            <pc:docMk/>
            <pc:sldMk cId="2720491299" sldId="288"/>
            <ac:spMk id="24" creationId="{6D6FC3FA-3C06-4EAA-B447-9015638EE7E7}"/>
          </ac:spMkLst>
        </pc:spChg>
        <pc:spChg chg="mod">
          <ac:chgData name="Thao Hoang" userId="0e23db62feec2a5d" providerId="LiveId" clId="{D017F288-FB75-451A-8870-D00A77427961}" dt="2021-03-25T01:49:42.780" v="985" actId="20577"/>
          <ac:spMkLst>
            <pc:docMk/>
            <pc:sldMk cId="2720491299" sldId="288"/>
            <ac:spMk id="26" creationId="{B631CB38-0B71-45CE-978D-17C6B3FD2A12}"/>
          </ac:spMkLst>
        </pc:spChg>
        <pc:spChg chg="mod">
          <ac:chgData name="Thao Hoang" userId="0e23db62feec2a5d" providerId="LiveId" clId="{D017F288-FB75-451A-8870-D00A77427961}" dt="2021-03-25T01:51:32.653" v="1121" actId="20577"/>
          <ac:spMkLst>
            <pc:docMk/>
            <pc:sldMk cId="2720491299" sldId="288"/>
            <ac:spMk id="27" creationId="{2CBB5632-B611-48A0-8E4C-6FA9A14353C5}"/>
          </ac:spMkLst>
        </pc:spChg>
        <pc:grpChg chg="add del">
          <ac:chgData name="Thao Hoang" userId="0e23db62feec2a5d" providerId="LiveId" clId="{D017F288-FB75-451A-8870-D00A77427961}" dt="2021-03-25T01:52:57.411" v="1236" actId="478"/>
          <ac:grpSpMkLst>
            <pc:docMk/>
            <pc:sldMk cId="2720491299" sldId="288"/>
            <ac:grpSpMk id="19" creationId="{3AF84918-E2F2-4BA3-AA72-8ECE447EAD50}"/>
          </ac:grpSpMkLst>
        </pc:grpChg>
      </pc:sldChg>
      <pc:sldChg chg="delSp add mod">
        <pc:chgData name="Thao Hoang" userId="0e23db62feec2a5d" providerId="LiveId" clId="{D017F288-FB75-451A-8870-D00A77427961}" dt="2021-03-25T01:55:42.922" v="1344" actId="478"/>
        <pc:sldMkLst>
          <pc:docMk/>
          <pc:sldMk cId="3782694496" sldId="289"/>
        </pc:sldMkLst>
        <pc:spChg chg="del">
          <ac:chgData name="Thao Hoang" userId="0e23db62feec2a5d" providerId="LiveId" clId="{D017F288-FB75-451A-8870-D00A77427961}" dt="2021-03-25T01:55:39.038" v="1343" actId="478"/>
          <ac:spMkLst>
            <pc:docMk/>
            <pc:sldMk cId="3782694496" sldId="289"/>
            <ac:spMk id="9" creationId="{EC79CA3D-1245-4812-BE2C-A17717D31459}"/>
          </ac:spMkLst>
        </pc:spChg>
        <pc:spChg chg="del">
          <ac:chgData name="Thao Hoang" userId="0e23db62feec2a5d" providerId="LiveId" clId="{D017F288-FB75-451A-8870-D00A77427961}" dt="2021-03-25T01:55:42.922" v="1344" actId="478"/>
          <ac:spMkLst>
            <pc:docMk/>
            <pc:sldMk cId="3782694496" sldId="289"/>
            <ac:spMk id="10" creationId="{F627DDE9-FE7C-4B7E-A047-E092B6A88859}"/>
          </ac:spMkLst>
        </pc:spChg>
        <pc:spChg chg="del">
          <ac:chgData name="Thao Hoang" userId="0e23db62feec2a5d" providerId="LiveId" clId="{D017F288-FB75-451A-8870-D00A77427961}" dt="2021-03-25T01:55:39.038" v="1343" actId="478"/>
          <ac:spMkLst>
            <pc:docMk/>
            <pc:sldMk cId="3782694496" sldId="289"/>
            <ac:spMk id="13" creationId="{5A5757E4-1723-4073-9FC5-1D351F20A151}"/>
          </ac:spMkLst>
        </pc:spChg>
        <pc:spChg chg="del">
          <ac:chgData name="Thao Hoang" userId="0e23db62feec2a5d" providerId="LiveId" clId="{D017F288-FB75-451A-8870-D00A77427961}" dt="2021-03-25T01:55:39.038" v="1343" actId="478"/>
          <ac:spMkLst>
            <pc:docMk/>
            <pc:sldMk cId="3782694496" sldId="289"/>
            <ac:spMk id="14" creationId="{D7B9AF74-CA02-49F9-88D7-98D77F70D10F}"/>
          </ac:spMkLst>
        </pc:spChg>
        <pc:spChg chg="del">
          <ac:chgData name="Thao Hoang" userId="0e23db62feec2a5d" providerId="LiveId" clId="{D017F288-FB75-451A-8870-D00A77427961}" dt="2021-03-25T01:55:39.038" v="1343" actId="478"/>
          <ac:spMkLst>
            <pc:docMk/>
            <pc:sldMk cId="3782694496" sldId="289"/>
            <ac:spMk id="17" creationId="{493DF382-44DD-45C3-9704-34E8893BC3AC}"/>
          </ac:spMkLst>
        </pc:spChg>
        <pc:spChg chg="del">
          <ac:chgData name="Thao Hoang" userId="0e23db62feec2a5d" providerId="LiveId" clId="{D017F288-FB75-451A-8870-D00A77427961}" dt="2021-03-25T01:55:39.038" v="1343" actId="478"/>
          <ac:spMkLst>
            <pc:docMk/>
            <pc:sldMk cId="3782694496" sldId="289"/>
            <ac:spMk id="18" creationId="{8611BD74-B8C0-4D62-99FC-2DBC909A434D}"/>
          </ac:spMkLst>
        </pc:spChg>
        <pc:spChg chg="del">
          <ac:chgData name="Thao Hoang" userId="0e23db62feec2a5d" providerId="LiveId" clId="{D017F288-FB75-451A-8870-D00A77427961}" dt="2021-03-25T01:55:39.038" v="1343" actId="478"/>
          <ac:spMkLst>
            <pc:docMk/>
            <pc:sldMk cId="3782694496" sldId="289"/>
            <ac:spMk id="23" creationId="{AD8127AC-5275-4D0E-84B0-95A172DD97EE}"/>
          </ac:spMkLst>
        </pc:spChg>
        <pc:spChg chg="del">
          <ac:chgData name="Thao Hoang" userId="0e23db62feec2a5d" providerId="LiveId" clId="{D017F288-FB75-451A-8870-D00A77427961}" dt="2021-03-25T01:55:39.038" v="1343" actId="478"/>
          <ac:spMkLst>
            <pc:docMk/>
            <pc:sldMk cId="3782694496" sldId="289"/>
            <ac:spMk id="24" creationId="{F1F70C5E-698F-4E01-8394-0F275BCE0F22}"/>
          </ac:spMkLst>
        </pc:spChg>
      </pc:sldChg>
      <pc:sldChg chg="modSp add mod">
        <pc:chgData name="Thao Hoang" userId="0e23db62feec2a5d" providerId="LiveId" clId="{D017F288-FB75-451A-8870-D00A77427961}" dt="2021-03-25T02:24:47.853" v="1358" actId="20577"/>
        <pc:sldMkLst>
          <pc:docMk/>
          <pc:sldMk cId="1235380719" sldId="290"/>
        </pc:sldMkLst>
        <pc:spChg chg="mod">
          <ac:chgData name="Thao Hoang" userId="0e23db62feec2a5d" providerId="LiveId" clId="{D017F288-FB75-451A-8870-D00A77427961}" dt="2021-03-25T02:24:47.853" v="1358" actId="20577"/>
          <ac:spMkLst>
            <pc:docMk/>
            <pc:sldMk cId="1235380719" sldId="290"/>
            <ac:spMk id="2" creationId="{3B1F2363-E781-4330-A2F3-F15BFAC60B31}"/>
          </ac:spMkLst>
        </pc:spChg>
      </pc:sldChg>
      <pc:sldChg chg="delSp add mod">
        <pc:chgData name="Thao Hoang" userId="0e23db62feec2a5d" providerId="LiveId" clId="{D017F288-FB75-451A-8870-D00A77427961}" dt="2021-03-25T02:25:06.232" v="1360" actId="478"/>
        <pc:sldMkLst>
          <pc:docMk/>
          <pc:sldMk cId="3101210573" sldId="291"/>
        </pc:sldMkLst>
        <pc:spChg chg="del">
          <ac:chgData name="Thao Hoang" userId="0e23db62feec2a5d" providerId="LiveId" clId="{D017F288-FB75-451A-8870-D00A77427961}" dt="2021-03-25T02:25:06.232" v="1360" actId="478"/>
          <ac:spMkLst>
            <pc:docMk/>
            <pc:sldMk cId="3101210573" sldId="291"/>
            <ac:spMk id="13" creationId="{5A5757E4-1723-4073-9FC5-1D351F20A151}"/>
          </ac:spMkLst>
        </pc:spChg>
        <pc:spChg chg="del">
          <ac:chgData name="Thao Hoang" userId="0e23db62feec2a5d" providerId="LiveId" clId="{D017F288-FB75-451A-8870-D00A77427961}" dt="2021-03-25T02:25:06.232" v="1360" actId="478"/>
          <ac:spMkLst>
            <pc:docMk/>
            <pc:sldMk cId="3101210573" sldId="291"/>
            <ac:spMk id="14" creationId="{D7B9AF74-CA02-49F9-88D7-98D77F70D10F}"/>
          </ac:spMkLst>
        </pc:spChg>
        <pc:spChg chg="del">
          <ac:chgData name="Thao Hoang" userId="0e23db62feec2a5d" providerId="LiveId" clId="{D017F288-FB75-451A-8870-D00A77427961}" dt="2021-03-25T02:25:06.232" v="1360" actId="478"/>
          <ac:spMkLst>
            <pc:docMk/>
            <pc:sldMk cId="3101210573" sldId="291"/>
            <ac:spMk id="17" creationId="{493DF382-44DD-45C3-9704-34E8893BC3AC}"/>
          </ac:spMkLst>
        </pc:spChg>
        <pc:spChg chg="del">
          <ac:chgData name="Thao Hoang" userId="0e23db62feec2a5d" providerId="LiveId" clId="{D017F288-FB75-451A-8870-D00A77427961}" dt="2021-03-25T02:25:06.232" v="1360" actId="478"/>
          <ac:spMkLst>
            <pc:docMk/>
            <pc:sldMk cId="3101210573" sldId="291"/>
            <ac:spMk id="18" creationId="{8611BD74-B8C0-4D62-99FC-2DBC909A434D}"/>
          </ac:spMkLst>
        </pc:spChg>
        <pc:spChg chg="del">
          <ac:chgData name="Thao Hoang" userId="0e23db62feec2a5d" providerId="LiveId" clId="{D017F288-FB75-451A-8870-D00A77427961}" dt="2021-03-25T02:25:06.232" v="1360" actId="478"/>
          <ac:spMkLst>
            <pc:docMk/>
            <pc:sldMk cId="3101210573" sldId="291"/>
            <ac:spMk id="23" creationId="{AD8127AC-5275-4D0E-84B0-95A172DD97EE}"/>
          </ac:spMkLst>
        </pc:spChg>
        <pc:spChg chg="del">
          <ac:chgData name="Thao Hoang" userId="0e23db62feec2a5d" providerId="LiveId" clId="{D017F288-FB75-451A-8870-D00A77427961}" dt="2021-03-25T02:25:06.232" v="1360" actId="478"/>
          <ac:spMkLst>
            <pc:docMk/>
            <pc:sldMk cId="3101210573" sldId="291"/>
            <ac:spMk id="24" creationId="{F1F70C5E-698F-4E01-8394-0F275BCE0F22}"/>
          </ac:spMkLst>
        </pc:spChg>
      </pc:sldChg>
      <pc:sldChg chg="delSp add mod">
        <pc:chgData name="Thao Hoang" userId="0e23db62feec2a5d" providerId="LiveId" clId="{D017F288-FB75-451A-8870-D00A77427961}" dt="2021-03-25T02:26:07.166" v="1365" actId="478"/>
        <pc:sldMkLst>
          <pc:docMk/>
          <pc:sldMk cId="563575483" sldId="292"/>
        </pc:sldMkLst>
        <pc:spChg chg="del">
          <ac:chgData name="Thao Hoang" userId="0e23db62feec2a5d" providerId="LiveId" clId="{D017F288-FB75-451A-8870-D00A77427961}" dt="2021-03-25T02:26:02.855" v="1363" actId="478"/>
          <ac:spMkLst>
            <pc:docMk/>
            <pc:sldMk cId="563575483" sldId="292"/>
            <ac:spMk id="17" creationId="{493DF382-44DD-45C3-9704-34E8893BC3AC}"/>
          </ac:spMkLst>
        </pc:spChg>
        <pc:spChg chg="del">
          <ac:chgData name="Thao Hoang" userId="0e23db62feec2a5d" providerId="LiveId" clId="{D017F288-FB75-451A-8870-D00A77427961}" dt="2021-03-25T02:26:05.171" v="1364" actId="478"/>
          <ac:spMkLst>
            <pc:docMk/>
            <pc:sldMk cId="563575483" sldId="292"/>
            <ac:spMk id="18" creationId="{8611BD74-B8C0-4D62-99FC-2DBC909A434D}"/>
          </ac:spMkLst>
        </pc:spChg>
        <pc:spChg chg="del">
          <ac:chgData name="Thao Hoang" userId="0e23db62feec2a5d" providerId="LiveId" clId="{D017F288-FB75-451A-8870-D00A77427961}" dt="2021-03-25T02:26:02.855" v="1363" actId="478"/>
          <ac:spMkLst>
            <pc:docMk/>
            <pc:sldMk cId="563575483" sldId="292"/>
            <ac:spMk id="23" creationId="{AD8127AC-5275-4D0E-84B0-95A172DD97EE}"/>
          </ac:spMkLst>
        </pc:spChg>
        <pc:spChg chg="del">
          <ac:chgData name="Thao Hoang" userId="0e23db62feec2a5d" providerId="LiveId" clId="{D017F288-FB75-451A-8870-D00A77427961}" dt="2021-03-25T02:26:07.166" v="1365" actId="478"/>
          <ac:spMkLst>
            <pc:docMk/>
            <pc:sldMk cId="563575483" sldId="292"/>
            <ac:spMk id="24" creationId="{F1F70C5E-698F-4E01-8394-0F275BCE0F22}"/>
          </ac:spMkLst>
        </pc:spChg>
      </pc:sldChg>
      <pc:sldChg chg="delSp add mod ord">
        <pc:chgData name="Thao Hoang" userId="0e23db62feec2a5d" providerId="LiveId" clId="{D017F288-FB75-451A-8870-D00A77427961}" dt="2021-03-25T02:27:15.362" v="1372"/>
        <pc:sldMkLst>
          <pc:docMk/>
          <pc:sldMk cId="3502837660" sldId="293"/>
        </pc:sldMkLst>
        <pc:spChg chg="del">
          <ac:chgData name="Thao Hoang" userId="0e23db62feec2a5d" providerId="LiveId" clId="{D017F288-FB75-451A-8870-D00A77427961}" dt="2021-03-25T02:26:48.335" v="1367" actId="478"/>
          <ac:spMkLst>
            <pc:docMk/>
            <pc:sldMk cId="3502837660" sldId="293"/>
            <ac:spMk id="23" creationId="{AD8127AC-5275-4D0E-84B0-95A172DD97EE}"/>
          </ac:spMkLst>
        </pc:spChg>
        <pc:spChg chg="del">
          <ac:chgData name="Thao Hoang" userId="0e23db62feec2a5d" providerId="LiveId" clId="{D017F288-FB75-451A-8870-D00A77427961}" dt="2021-03-25T02:26:51.596" v="1368" actId="478"/>
          <ac:spMkLst>
            <pc:docMk/>
            <pc:sldMk cId="3502837660" sldId="293"/>
            <ac:spMk id="24" creationId="{F1F70C5E-698F-4E01-8394-0F275BCE0F22}"/>
          </ac:spMkLst>
        </pc:spChg>
      </pc:sldChg>
      <pc:sldChg chg="modSp add mod">
        <pc:chgData name="Thao Hoang" userId="0e23db62feec2a5d" providerId="LiveId" clId="{D017F288-FB75-451A-8870-D00A77427961}" dt="2021-03-25T02:27:31.962" v="1390" actId="20577"/>
        <pc:sldMkLst>
          <pc:docMk/>
          <pc:sldMk cId="2364559396" sldId="294"/>
        </pc:sldMkLst>
        <pc:spChg chg="mod">
          <ac:chgData name="Thao Hoang" userId="0e23db62feec2a5d" providerId="LiveId" clId="{D017F288-FB75-451A-8870-D00A77427961}" dt="2021-03-25T02:27:31.962" v="1390" actId="20577"/>
          <ac:spMkLst>
            <pc:docMk/>
            <pc:sldMk cId="2364559396" sldId="294"/>
            <ac:spMk id="3" creationId="{9DF0175E-51E7-48EF-930F-E2D37B590BE4}"/>
          </ac:spMkLst>
        </pc:spChg>
      </pc:sldChg>
      <pc:sldChg chg="delSp modSp add mod">
        <pc:chgData name="Thao Hoang" userId="0e23db62feec2a5d" providerId="LiveId" clId="{D017F288-FB75-451A-8870-D00A77427961}" dt="2021-03-25T02:28:26.948" v="1413" actId="1076"/>
        <pc:sldMkLst>
          <pc:docMk/>
          <pc:sldMk cId="968508119" sldId="295"/>
        </pc:sldMkLst>
        <pc:spChg chg="mod">
          <ac:chgData name="Thao Hoang" userId="0e23db62feec2a5d" providerId="LiveId" clId="{D017F288-FB75-451A-8870-D00A77427961}" dt="2021-03-25T02:28:26.948" v="1413" actId="1076"/>
          <ac:spMkLst>
            <pc:docMk/>
            <pc:sldMk cId="968508119" sldId="295"/>
            <ac:spMk id="5" creationId="{8591A18A-7559-4485-BC2C-6ACBBA9F87DF}"/>
          </ac:spMkLst>
        </pc:spChg>
        <pc:spChg chg="del">
          <ac:chgData name="Thao Hoang" userId="0e23db62feec2a5d" providerId="LiveId" clId="{D017F288-FB75-451A-8870-D00A77427961}" dt="2021-03-25T02:28:08.656" v="1402" actId="478"/>
          <ac:spMkLst>
            <pc:docMk/>
            <pc:sldMk cId="968508119" sldId="295"/>
            <ac:spMk id="6" creationId="{95E3BD7D-EEC6-41FC-867D-95F2B71346B3}"/>
          </ac:spMkLst>
        </pc:spChg>
        <pc:spChg chg="del">
          <ac:chgData name="Thao Hoang" userId="0e23db62feec2a5d" providerId="LiveId" clId="{D017F288-FB75-451A-8870-D00A77427961}" dt="2021-03-25T02:28:14.279" v="1403" actId="478"/>
          <ac:spMkLst>
            <pc:docMk/>
            <pc:sldMk cId="968508119" sldId="295"/>
            <ac:spMk id="19" creationId="{042C12F7-AE9B-40D2-A6C4-2F1B6BC860EE}"/>
          </ac:spMkLst>
        </pc:spChg>
      </pc:sldChg>
      <pc:sldChg chg="add del">
        <pc:chgData name="Thao Hoang" userId="0e23db62feec2a5d" providerId="LiveId" clId="{D017F288-FB75-451A-8870-D00A77427961}" dt="2021-03-25T01:39:45.100" v="229" actId="47"/>
        <pc:sldMkLst>
          <pc:docMk/>
          <pc:sldMk cId="1007757359" sldId="317"/>
        </pc:sldMkLst>
      </pc:sldChg>
      <pc:sldMasterChg chg="delSldLayout">
        <pc:chgData name="Thao Hoang" userId="0e23db62feec2a5d" providerId="LiveId" clId="{D017F288-FB75-451A-8870-D00A77427961}" dt="2021-03-25T01:39:45.100" v="229" actId="47"/>
        <pc:sldMasterMkLst>
          <pc:docMk/>
          <pc:sldMasterMk cId="448729364" sldId="2147483648"/>
        </pc:sldMasterMkLst>
        <pc:sldLayoutChg chg="del">
          <pc:chgData name="Thao Hoang" userId="0e23db62feec2a5d" providerId="LiveId" clId="{D017F288-FB75-451A-8870-D00A77427961}" dt="2021-03-25T01:39:45.100" v="229" actId="47"/>
          <pc:sldLayoutMkLst>
            <pc:docMk/>
            <pc:sldMasterMk cId="448729364" sldId="2147483648"/>
            <pc:sldLayoutMk cId="3762734608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94684-D0CD-443E-ADE1-DA1341A16286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6D18B-FD6E-4411-A295-1DF4834499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36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4739-9574-4A39-A5BE-C55B89A1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80AC-089B-4FF7-9BD4-6955080B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6479-48F1-44A3-8CE7-1C3CEB9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B6A-6760-45F7-BB06-AAF2E8D9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2B23-0610-4EA5-841D-356C347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2EBD-6BF1-4AE1-99BB-2E9A8BF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C036-4FE1-4DA1-9D8D-0A2CD10B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C0DB-4FC2-4AC6-A266-61A2FA83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BC45-E3AB-439A-8720-9767435D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D6CA-A056-4635-9F46-709A14F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D5EF2-1A81-4AE3-8901-FB5905BB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639B-EFAD-42E4-A98A-C184211B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FC73-BA2F-46AE-9552-CD25AE6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E028-C5B1-4D50-B42C-285B014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EF4B-9E8C-4D65-97FD-34B5BE5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54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475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95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39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4C7D-6340-4525-843C-E4B4EE05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A4BC-1A7D-4A7F-A0E4-7AE21700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FB1D-7441-4640-B88A-BB317C5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436-1598-41E5-AE83-EA38EE80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BE32-570B-4585-A8AC-30E956A5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5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732-E690-4944-890A-9AE304B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9960-A457-4506-9559-E1017279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02AF-828D-4EE0-BCA0-24719A50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399A-FA43-45EE-9194-905DD28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7128-D1A4-4E9B-83B5-660CDE18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2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F3EC-E515-4087-8F43-71A8087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63B2-5BA0-4807-9C75-FAB43A3C5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E7548-5A3E-4616-9673-199606F0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1E82-4D0E-485E-8566-8C7C7A3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C68D-B802-499E-A2F7-AEA1AE80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1FBE-0447-47A3-BAF2-A3F9250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CBC-0B84-4DDE-9634-8C4EF473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57CB-6862-43F2-B501-32E15CA2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8C1F-B8F0-40FD-A97B-86CA3758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0234-C5E4-4C03-8DBA-56ABC115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1BC1C-C9D3-4C41-A463-84C0CD76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3342B-F961-47BA-AAC5-EA574DDB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A9C1B-FE0A-452E-B2A4-5C7FA84E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AF630-9C2F-4DDA-953B-2928CA3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54C-B110-49C2-9A23-16BDE0A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01A8-BE7D-4735-8DF8-15C42C3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614E4-3DEB-4AD9-8CBE-E0012C0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E080-002B-4588-96B8-95A0CD4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3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953BD-E1D1-4DCF-899A-0F87370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4A389-1603-4AE4-BE8C-5BA97C3A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8B74-C72C-4564-A981-30D6559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1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DB67-5B2C-4BFD-9A8C-62F31C6D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FF8B-933B-4ED1-B5D9-852014E0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0966-F43F-4EB6-A118-CB5019FE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805-F11D-401C-AF5D-105E6169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DC72-2739-4F72-8F8F-627C561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D479-4315-4314-A232-B0398E3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2F0A-EE50-4384-9D49-6A5E3E21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608F-B9C5-4250-9A04-AFE9A9EE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89557-5399-4267-9836-BDA56D61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1A1B-7F9B-4C3A-87B0-07D6633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770C-CE3A-4508-AD42-B5FFCFE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05-AD86-4794-A131-0A7A4AF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249C-C252-49B7-B7E1-29A14991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ACA4-D9D3-4C2E-97FF-89AECA65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CBAD-24DB-43FE-8666-41FE5C66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BE9-E838-43E8-8173-D4950220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F83D-796F-443C-B0C6-9EA06E76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7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0" y="3912680"/>
            <a:ext cx="549519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r"/>
            <a:r>
              <a:rPr lang="en-US" altLang="ko-KR" sz="4800" dirty="0">
                <a:effectLst/>
              </a:rPr>
              <a:t>Car Price Predictor</a:t>
            </a:r>
          </a:p>
          <a:p>
            <a:pPr algn="r"/>
            <a:r>
              <a:rPr lang="en-US" altLang="ko-KR" sz="2400" dirty="0">
                <a:effectLst/>
              </a:rPr>
              <a:t>With Random Forest</a:t>
            </a:r>
            <a:endParaRPr lang="ko-KR" altLang="en-US" sz="24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121998" y="4974510"/>
            <a:ext cx="54951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r"/>
            <a:r>
              <a:rPr lang="en-US" altLang="ko-KR" sz="1800" dirty="0">
                <a:effectLst/>
                <a:latin typeface="+mn-lt"/>
              </a:rPr>
              <a:t>Presenters: Thao H. , May A., Kelvin D., </a:t>
            </a:r>
            <a:r>
              <a:rPr lang="en-US" altLang="ko-KR" sz="1800" dirty="0" err="1">
                <a:effectLst/>
                <a:latin typeface="+mn-lt"/>
              </a:rPr>
              <a:t>Su</a:t>
            </a:r>
            <a:r>
              <a:rPr lang="en-US" altLang="ko-KR" sz="1800" dirty="0">
                <a:effectLst/>
                <a:latin typeface="+mn-lt"/>
              </a:rPr>
              <a:t> Y.</a:t>
            </a:r>
          </a:p>
          <a:p>
            <a:pPr algn="r"/>
            <a:r>
              <a:rPr lang="en-US" altLang="ko-KR" sz="1800" dirty="0">
                <a:effectLst/>
                <a:latin typeface="+mn-lt"/>
              </a:rPr>
              <a:t>Date: Mar 25, 2021 </a:t>
            </a:r>
            <a:endParaRPr lang="ko-KR" altLang="en-US" sz="18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F48C4-2631-4190-A1D8-BD59D2A1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67" y="231785"/>
            <a:ext cx="1580954" cy="4486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576C80-A7C6-4537-9887-E0D4D95B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6" y="284462"/>
            <a:ext cx="732551" cy="448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95A761-2AAD-47EA-A58A-640FE2D019E7}"/>
              </a:ext>
            </a:extLst>
          </p:cNvPr>
          <p:cNvCxnSpPr/>
          <p:nvPr/>
        </p:nvCxnSpPr>
        <p:spPr>
          <a:xfrm>
            <a:off x="3651373" y="1373473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5B13F7-DC3D-4D7C-A98F-19529B647378}"/>
              </a:ext>
            </a:extLst>
          </p:cNvPr>
          <p:cNvGrpSpPr/>
          <p:nvPr/>
        </p:nvGrpSpPr>
        <p:grpSpPr>
          <a:xfrm>
            <a:off x="209354" y="284462"/>
            <a:ext cx="1647825" cy="3442956"/>
            <a:chOff x="5757897" y="268778"/>
            <a:chExt cx="1647825" cy="34429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8C19A7-FF6E-4871-A437-112852E2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E8A23-84F4-478E-9784-DE24D6E72DBB}"/>
                </a:ext>
              </a:extLst>
            </p:cNvPr>
            <p:cNvSpPr txBox="1"/>
            <p:nvPr/>
          </p:nvSpPr>
          <p:spPr>
            <a:xfrm>
              <a:off x="5791331" y="268778"/>
              <a:ext cx="1532747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Check unique values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14704D-7BFE-4B7D-9D4B-483B040F5630}"/>
                </a:ext>
              </a:extLst>
            </p:cNvPr>
            <p:cNvSpPr/>
            <p:nvPr/>
          </p:nvSpPr>
          <p:spPr>
            <a:xfrm>
              <a:off x="5849486" y="2062678"/>
              <a:ext cx="1294303" cy="181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1FD7BF-BD33-4AA1-A36F-A006C215D8C9}"/>
              </a:ext>
            </a:extLst>
          </p:cNvPr>
          <p:cNvSpPr txBox="1"/>
          <p:nvPr/>
        </p:nvSpPr>
        <p:spPr>
          <a:xfrm>
            <a:off x="5978673" y="4006114"/>
            <a:ext cx="564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Reduce complexity of the column by 90x 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0A382E-3F77-4224-9FB4-3BBCA552E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100" y="4786883"/>
            <a:ext cx="2286000" cy="5810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8ED0ED-A095-45DA-9B62-F23C59DB03ED}"/>
              </a:ext>
            </a:extLst>
          </p:cNvPr>
          <p:cNvSpPr/>
          <p:nvPr/>
        </p:nvSpPr>
        <p:spPr>
          <a:xfrm>
            <a:off x="4580514" y="5017694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D277B9-7557-4F08-9705-61FF5C655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44221"/>
            <a:ext cx="5524500" cy="44767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67850-5A07-4B0B-826D-87EA790CAC8D}"/>
              </a:ext>
            </a:extLst>
          </p:cNvPr>
          <p:cNvCxnSpPr/>
          <p:nvPr/>
        </p:nvCxnSpPr>
        <p:spPr>
          <a:xfrm>
            <a:off x="5389246" y="1368058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C750A-57D8-421A-B63F-2CAA9DD4B90C}"/>
              </a:ext>
            </a:extLst>
          </p:cNvPr>
          <p:cNvCxnSpPr>
            <a:cxnSpLocks/>
          </p:cNvCxnSpPr>
          <p:nvPr/>
        </p:nvCxnSpPr>
        <p:spPr>
          <a:xfrm>
            <a:off x="8173610" y="1594272"/>
            <a:ext cx="0" cy="484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660AE0E-8B88-47DE-BB94-D029D81F8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518" y="2622862"/>
            <a:ext cx="5248275" cy="9334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6CB3977-A970-4E69-BAA0-12ED7AEE5B41}"/>
              </a:ext>
            </a:extLst>
          </p:cNvPr>
          <p:cNvSpPr/>
          <p:nvPr/>
        </p:nvSpPr>
        <p:spPr>
          <a:xfrm>
            <a:off x="9132302" y="3225435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54F1E3-194B-499D-A4C8-CF4E5341662C}"/>
              </a:ext>
            </a:extLst>
          </p:cNvPr>
          <p:cNvSpPr/>
          <p:nvPr/>
        </p:nvSpPr>
        <p:spPr>
          <a:xfrm>
            <a:off x="11079332" y="1270497"/>
            <a:ext cx="466061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376337-87C0-43D3-9474-1B97AE2DC343}"/>
              </a:ext>
            </a:extLst>
          </p:cNvPr>
          <p:cNvSpPr txBox="1"/>
          <p:nvPr/>
        </p:nvSpPr>
        <p:spPr>
          <a:xfrm>
            <a:off x="6075518" y="589600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6/ Only take car models that has more than 100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8083C-6E01-4489-85A2-C0EC021F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91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9F631-EE44-40AB-A9C1-7F4FBB8C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303328"/>
            <a:ext cx="11407807" cy="4983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E21FF-F1D7-4A34-BF2E-FFEC676FDCE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7FF81D-9DAB-4307-B33D-CFD7FA74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5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BC02D-F7EB-427A-BAC2-AB459323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2" y="293423"/>
            <a:ext cx="11325663" cy="5074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E07A0-1B45-46FE-BB47-4540960B31FF}"/>
              </a:ext>
            </a:extLst>
          </p:cNvPr>
          <p:cNvSpPr txBox="1"/>
          <p:nvPr/>
        </p:nvSpPr>
        <p:spPr>
          <a:xfrm>
            <a:off x="1033509" y="431476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7/ Remove outliers using interquartile range (IQR)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91263-6E1E-4688-A36E-15AFE03D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63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D90C2-B19D-41EC-AB25-6141B807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" y="301595"/>
            <a:ext cx="11323740" cy="5066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50265" y="69809"/>
            <a:ext cx="343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Odometer vs. Manufacturer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CD076-0D0C-4182-9BAD-6BCA70E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10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C904505-2964-44B9-BF34-54EDBC475B76}"/>
              </a:ext>
            </a:extLst>
          </p:cNvPr>
          <p:cNvGrpSpPr/>
          <p:nvPr/>
        </p:nvGrpSpPr>
        <p:grpSpPr>
          <a:xfrm>
            <a:off x="0" y="1661309"/>
            <a:ext cx="12039600" cy="3381925"/>
            <a:chOff x="76200" y="231741"/>
            <a:chExt cx="12039600" cy="33819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4BDB0C-588C-4575-8ABB-8215A1FCD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231741"/>
              <a:ext cx="12039600" cy="21621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77AD13-EC65-409A-AEFB-1B36D8384C6B}"/>
                </a:ext>
              </a:extLst>
            </p:cNvPr>
            <p:cNvSpPr/>
            <p:nvPr/>
          </p:nvSpPr>
          <p:spPr>
            <a:xfrm>
              <a:off x="754602" y="679741"/>
              <a:ext cx="577049" cy="1738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B52767-63E2-4679-A188-717ABC5063EE}"/>
                </a:ext>
              </a:extLst>
            </p:cNvPr>
            <p:cNvSpPr txBox="1"/>
            <p:nvPr/>
          </p:nvSpPr>
          <p:spPr>
            <a:xfrm>
              <a:off x="651769" y="2418300"/>
              <a:ext cx="87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‘target’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88A429-9E3C-43B1-A4A0-B59FA24EF621}"/>
                </a:ext>
              </a:extLst>
            </p:cNvPr>
            <p:cNvSpPr/>
            <p:nvPr/>
          </p:nvSpPr>
          <p:spPr>
            <a:xfrm>
              <a:off x="10822037" y="923901"/>
              <a:ext cx="1182050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0062D6-0505-4326-BEDD-E9793AE4D992}"/>
                </a:ext>
              </a:extLst>
            </p:cNvPr>
            <p:cNvSpPr/>
            <p:nvPr/>
          </p:nvSpPr>
          <p:spPr>
            <a:xfrm>
              <a:off x="6379345" y="923901"/>
              <a:ext cx="577049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F573FC-12A4-459D-A62A-8B6079979A6E}"/>
                </a:ext>
              </a:extLst>
            </p:cNvPr>
            <p:cNvSpPr txBox="1"/>
            <p:nvPr/>
          </p:nvSpPr>
          <p:spPr>
            <a:xfrm>
              <a:off x="5255582" y="3244334"/>
              <a:ext cx="254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5 Numerical Features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A7CF9-B07D-4979-B7A8-09CA6285EBC3}"/>
                </a:ext>
              </a:extLst>
            </p:cNvPr>
            <p:cNvSpPr/>
            <p:nvPr/>
          </p:nvSpPr>
          <p:spPr>
            <a:xfrm>
              <a:off x="5142367" y="923901"/>
              <a:ext cx="773873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72CC57-7A94-4C35-85D2-2080AAA300D9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5529304" y="2237173"/>
              <a:ext cx="100022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1445BB4-3E9B-40BC-AD50-C30B93A12C4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6529528" y="2237173"/>
              <a:ext cx="138342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647C1A-C6CB-4DFC-8923-7ECD69B91F8B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6529528" y="2237173"/>
              <a:ext cx="488353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12E4D76-241E-4D9F-BDE3-049C6B0B76AC}"/>
              </a:ext>
            </a:extLst>
          </p:cNvPr>
          <p:cNvSpPr/>
          <p:nvPr/>
        </p:nvSpPr>
        <p:spPr>
          <a:xfrm>
            <a:off x="6935121" y="2353468"/>
            <a:ext cx="3755789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69D7E-5EA8-4B69-9529-98EBA87F4534}"/>
              </a:ext>
            </a:extLst>
          </p:cNvPr>
          <p:cNvSpPr/>
          <p:nvPr/>
        </p:nvSpPr>
        <p:spPr>
          <a:xfrm>
            <a:off x="5894967" y="2353468"/>
            <a:ext cx="353252" cy="12898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3BC7-9341-4FE2-9954-D4F33CB71CEA}"/>
              </a:ext>
            </a:extLst>
          </p:cNvPr>
          <p:cNvSpPr txBox="1"/>
          <p:nvPr/>
        </p:nvSpPr>
        <p:spPr>
          <a:xfrm>
            <a:off x="5011240" y="56155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11 Categorical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>
                <a:solidFill>
                  <a:srgbClr val="FFC000"/>
                </a:solidFill>
              </a:rPr>
              <a:t>Features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650E09-B65F-4D1C-B1A8-CE0B8316F86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60450" y="3666741"/>
            <a:ext cx="3292878" cy="10071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A46A85-E025-4651-9EC5-EB4FA0BB8340}"/>
              </a:ext>
            </a:extLst>
          </p:cNvPr>
          <p:cNvSpPr/>
          <p:nvPr/>
        </p:nvSpPr>
        <p:spPr>
          <a:xfrm>
            <a:off x="1310378" y="2372127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BA9E86-B6C1-463B-BE1D-3651FCDEFD2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050742" y="930882"/>
            <a:ext cx="4234444" cy="11507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7B2FA-7AF8-4C4B-9534-70B95309CE16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261282" y="930882"/>
            <a:ext cx="2023904" cy="11165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46EB4-2CEE-4955-9E20-49128B115D0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096000" y="930882"/>
            <a:ext cx="189186" cy="10719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63AC44-93DA-4B23-B367-4CD7A7DFDC5D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6285186" y="930882"/>
            <a:ext cx="2397176" cy="10953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2DE43-5098-436A-9305-4EA1509EE95A}"/>
              </a:ext>
            </a:extLst>
          </p:cNvPr>
          <p:cNvSpPr/>
          <p:nvPr/>
        </p:nvSpPr>
        <p:spPr>
          <a:xfrm>
            <a:off x="3414553" y="2374222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C3FA69-B06F-4561-BB09-89C14EF7211B}"/>
              </a:ext>
            </a:extLst>
          </p:cNvPr>
          <p:cNvSpPr/>
          <p:nvPr/>
        </p:nvSpPr>
        <p:spPr>
          <a:xfrm>
            <a:off x="2952859" y="2372127"/>
            <a:ext cx="418806" cy="13132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36A95-6F61-427B-9822-E4D3423B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09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E1492-534D-4F9B-8956-CAA484C3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60438"/>
            <a:ext cx="3455988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EEDA28-A2BD-48DC-9A71-A7524EEF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960438"/>
            <a:ext cx="3365500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DCE5FF-0158-449D-8B46-CA8F12A3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55988"/>
            <a:ext cx="3455988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493288-0A4C-44B1-86EB-D30C29E1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3455988"/>
            <a:ext cx="3365500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E69A5-0149-4BBD-836D-C4885508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68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E53AF-19D3-47AA-9554-0E729C5F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17" y="853183"/>
            <a:ext cx="8458200" cy="3000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DFB05F-50C7-44B2-8959-792C9648BBD7}"/>
              </a:ext>
            </a:extLst>
          </p:cNvPr>
          <p:cNvSpPr txBox="1"/>
          <p:nvPr/>
        </p:nvSpPr>
        <p:spPr>
          <a:xfrm>
            <a:off x="3931804" y="3853558"/>
            <a:ext cx="8260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Majority of cars are prices between $0-$20,000, followed by </a:t>
            </a:r>
          </a:p>
          <a:p>
            <a:r>
              <a:rPr lang="en-CA" sz="2000" dirty="0">
                <a:solidFill>
                  <a:srgbClr val="0070C0"/>
                </a:solidFill>
              </a:rPr>
              <a:t>      $30,000-$40,000 then $40,000+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-    More reasonable compared to the original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50199-F495-4785-874E-89B93619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17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0E677-34AF-4143-B596-34D1D9C0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93" y="123825"/>
            <a:ext cx="383672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673BC-97EB-4351-9A19-94B053105B8F}"/>
              </a:ext>
            </a:extLst>
          </p:cNvPr>
          <p:cNvSpPr txBox="1"/>
          <p:nvPr/>
        </p:nvSpPr>
        <p:spPr>
          <a:xfrm>
            <a:off x="7944233" y="2305017"/>
            <a:ext cx="4095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No linear relation between price and other numerical features.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Do not expect high accuracy with Linear Regression model.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957B7-FB88-49A4-914B-3A11B661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93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AFD0-BC19-4EAE-BC0E-4AAC1649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82" y="475834"/>
            <a:ext cx="8187717" cy="47914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C2B4B-00F0-4C74-9F41-354B8ED916A0}"/>
              </a:ext>
            </a:extLst>
          </p:cNvPr>
          <p:cNvSpPr/>
          <p:nvPr/>
        </p:nvSpPr>
        <p:spPr>
          <a:xfrm>
            <a:off x="4114153" y="1315097"/>
            <a:ext cx="1104917" cy="2191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C8AE-2D08-42B6-A0A3-A27C56FDEC60}"/>
              </a:ext>
            </a:extLst>
          </p:cNvPr>
          <p:cNvSpPr txBox="1"/>
          <p:nvPr/>
        </p:nvSpPr>
        <p:spPr>
          <a:xfrm>
            <a:off x="3804681" y="5291499"/>
            <a:ext cx="8082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Price is strongly correlated with Year and Cylinders (higher year and 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higher cylinders are priced at higher price)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Cars with higher odometer are priced at lower price.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B4BD2C-3388-42FB-972A-7337D4B4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25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Features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646345" y="1485579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73D70-97D5-4CAD-8BBB-B88A8AC4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29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348659" y="789377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Objective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6" y="26194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348659" y="1911844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6" y="1377873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348659" y="3134455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Machine Learning Models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6" y="260048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348659" y="4487689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App Demo &amp; Future Works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180526" y="396025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96815" y="677440"/>
            <a:ext cx="36751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>
                <a:effectLst/>
                <a:latin typeface="+mj-lt"/>
              </a:rPr>
              <a:t>Agenda</a:t>
            </a:r>
            <a:endParaRPr lang="ko-KR" altLang="en-US" sz="5400" dirty="0">
              <a:effectLst/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8127AC-5275-4D0E-84B0-95A172DD97EE}"/>
              </a:ext>
            </a:extLst>
          </p:cNvPr>
          <p:cNvSpPr txBox="1"/>
          <p:nvPr/>
        </p:nvSpPr>
        <p:spPr>
          <a:xfrm>
            <a:off x="6363899" y="5676409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Q &amp; 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F70C5E-698F-4E01-8394-0F275BCE0F22}"/>
              </a:ext>
            </a:extLst>
          </p:cNvPr>
          <p:cNvSpPr txBox="1"/>
          <p:nvPr/>
        </p:nvSpPr>
        <p:spPr>
          <a:xfrm>
            <a:off x="5195766" y="514897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05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595456" y="463781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30091B1-D790-499A-83A5-D171AD1C32DD}"/>
              </a:ext>
            </a:extLst>
          </p:cNvPr>
          <p:cNvSpPr/>
          <p:nvPr/>
        </p:nvSpPr>
        <p:spPr>
          <a:xfrm>
            <a:off x="5161496" y="201246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88B73-3590-4663-934B-2E6A0B22B3B9}"/>
              </a:ext>
            </a:extLst>
          </p:cNvPr>
          <p:cNvSpPr/>
          <p:nvPr/>
        </p:nvSpPr>
        <p:spPr>
          <a:xfrm>
            <a:off x="5954430" y="2031720"/>
            <a:ext cx="625593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287F1-7C9B-4385-A814-091FDEEA6A98}"/>
              </a:ext>
            </a:extLst>
          </p:cNvPr>
          <p:cNvSpPr/>
          <p:nvPr/>
        </p:nvSpPr>
        <p:spPr>
          <a:xfrm>
            <a:off x="10258015" y="200448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7EED5-5F8F-444A-9304-79006656674B}"/>
              </a:ext>
            </a:extLst>
          </p:cNvPr>
          <p:cNvSpPr/>
          <p:nvPr/>
        </p:nvSpPr>
        <p:spPr>
          <a:xfrm>
            <a:off x="11006987" y="1996502"/>
            <a:ext cx="81408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4AD03A-4BC7-461F-ACE4-A59904ADC866}"/>
              </a:ext>
            </a:extLst>
          </p:cNvPr>
          <p:cNvSpPr txBox="1"/>
          <p:nvPr/>
        </p:nvSpPr>
        <p:spPr>
          <a:xfrm>
            <a:off x="5033272" y="3179226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351 unique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95A70-FD49-4E1B-9FF4-52818E148477}"/>
              </a:ext>
            </a:extLst>
          </p:cNvPr>
          <p:cNvSpPr txBox="1"/>
          <p:nvPr/>
        </p:nvSpPr>
        <p:spPr>
          <a:xfrm>
            <a:off x="5935747" y="3175232"/>
            <a:ext cx="73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Clean, nan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266EB3-6D07-4C62-B569-804A608A56CE}"/>
              </a:ext>
            </a:extLst>
          </p:cNvPr>
          <p:cNvSpPr txBox="1"/>
          <p:nvPr/>
        </p:nvSpPr>
        <p:spPr>
          <a:xfrm>
            <a:off x="10102405" y="3176809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405 unique values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CFF4B5-4900-4DEC-B9BD-CDAA56B7709F}"/>
              </a:ext>
            </a:extLst>
          </p:cNvPr>
          <p:cNvSpPr txBox="1"/>
          <p:nvPr/>
        </p:nvSpPr>
        <p:spPr>
          <a:xfrm>
            <a:off x="11061957" y="3221398"/>
            <a:ext cx="735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Less impacts on car prices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5DC75-4A8D-4B0E-935A-AACB904B2D59}"/>
              </a:ext>
            </a:extLst>
          </p:cNvPr>
          <p:cNvSpPr txBox="1"/>
          <p:nvPr/>
        </p:nvSpPr>
        <p:spPr>
          <a:xfrm>
            <a:off x="3686583" y="4722374"/>
            <a:ext cx="8111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Again, due to limited computing resources, further drop these columns during data pre-processing step to reduce model complexity.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Reduce from 11 categorical features to 8 features. Get dummies on these remaining features is faster and less computing expensive. 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D6D10-26DD-4E5F-B30F-A3D8373F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69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Feature Engineering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546236" y="3429000"/>
            <a:ext cx="11583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get_dummies to categorical features</a:t>
            </a: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Standard Scaler to numerical features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Split dataset to train (70%) and test (30%)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B838C-173F-41A0-8F96-D5D119E4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7" y="381364"/>
            <a:ext cx="11099528" cy="3047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B89B3-2BC8-45B3-86C8-3202B57E31BB}"/>
              </a:ext>
            </a:extLst>
          </p:cNvPr>
          <p:cNvSpPr/>
          <p:nvPr/>
        </p:nvSpPr>
        <p:spPr>
          <a:xfrm>
            <a:off x="546235" y="1400175"/>
            <a:ext cx="11099528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39882-800E-489C-B198-149A3DF6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126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348659" y="789377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Objective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6" y="26194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348659" y="1911844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6" y="1377873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348659" y="3134455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Machine Learning Models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6" y="260048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96815" y="677440"/>
            <a:ext cx="36751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>
                <a:effectLst/>
                <a:latin typeface="+mj-lt"/>
              </a:rPr>
              <a:t>Agenda</a:t>
            </a:r>
            <a:endParaRPr lang="ko-KR" altLang="en-US" sz="5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3575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3598"/>
            <a:ext cx="9144000" cy="2387600"/>
          </a:xfrm>
        </p:spPr>
        <p:txBody>
          <a:bodyPr/>
          <a:lstStyle/>
          <a:p>
            <a:r>
              <a:rPr lang="en-CA" dirty="0"/>
              <a:t>Algorithms Comparison</a:t>
            </a:r>
            <a:br>
              <a:rPr lang="en-CA" dirty="0"/>
            </a:br>
            <a:r>
              <a:rPr lang="en-CA" dirty="0"/>
              <a:t>(</a:t>
            </a:r>
            <a:r>
              <a:rPr lang="en-CA" dirty="0" err="1"/>
              <a:t>Pycaret</a:t>
            </a:r>
            <a:r>
              <a:rPr lang="en-CA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03D7D-AA8E-404B-85F1-FBCB0E35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71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D166-12D9-4EF4-832C-CE279B7E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6754845" cy="1096331"/>
          </a:xfrm>
        </p:spPr>
        <p:txBody>
          <a:bodyPr>
            <a:noAutofit/>
          </a:bodyPr>
          <a:lstStyle/>
          <a:p>
            <a:r>
              <a:rPr lang="en-CA" sz="3600" dirty="0"/>
              <a:t>Regression Analysis with Pycaret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C7D9C-B471-4ED5-A771-0DE908E47E82}"/>
              </a:ext>
            </a:extLst>
          </p:cNvPr>
          <p:cNvSpPr txBox="1"/>
          <p:nvPr/>
        </p:nvSpPr>
        <p:spPr>
          <a:xfrm>
            <a:off x="7855615" y="758234"/>
            <a:ext cx="4047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With limited computing resources that Colab allows, we only used 30% of the data set to run the model comparison function.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By default, Pycaret automatically split 30% of data for testing, and uses k-fold validation with k = 10.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Based on the results, we can expect that Random Forest Regressor will be a better fit than Linear Regression for our model.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9B242E-46D0-4AFF-A512-C801CF58683B}"/>
              </a:ext>
            </a:extLst>
          </p:cNvPr>
          <p:cNvGrpSpPr/>
          <p:nvPr/>
        </p:nvGrpSpPr>
        <p:grpSpPr>
          <a:xfrm>
            <a:off x="191134" y="784269"/>
            <a:ext cx="7664481" cy="4084549"/>
            <a:chOff x="174594" y="376493"/>
            <a:chExt cx="7664481" cy="40845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AAE0B6-CE4E-4FA3-B41F-55D9B290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94" y="376493"/>
              <a:ext cx="7664481" cy="408454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31F8E3-C0AA-4FEA-B2EB-19332B013EF1}"/>
                </a:ext>
              </a:extLst>
            </p:cNvPr>
            <p:cNvSpPr/>
            <p:nvPr/>
          </p:nvSpPr>
          <p:spPr>
            <a:xfrm>
              <a:off x="1003177" y="923279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9465E0-A4D6-45B1-821C-2D0FBBF4ABC7}"/>
                </a:ext>
              </a:extLst>
            </p:cNvPr>
            <p:cNvSpPr/>
            <p:nvPr/>
          </p:nvSpPr>
          <p:spPr>
            <a:xfrm>
              <a:off x="5340275" y="934069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E96FF-FDAC-4EA2-A924-E1516ED9ADA2}"/>
                </a:ext>
              </a:extLst>
            </p:cNvPr>
            <p:cNvSpPr/>
            <p:nvPr/>
          </p:nvSpPr>
          <p:spPr>
            <a:xfrm>
              <a:off x="5340275" y="3325287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F71D29-FDCD-4EF1-BFCF-7FC04F555F17}"/>
                </a:ext>
              </a:extLst>
            </p:cNvPr>
            <p:cNvSpPr/>
            <p:nvPr/>
          </p:nvSpPr>
          <p:spPr>
            <a:xfrm>
              <a:off x="1003176" y="3325287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7B8F1-D02E-43DB-B983-2E211ECD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943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 Selection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1896861" y="3429000"/>
            <a:ext cx="8398277" cy="1692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000" dirty="0"/>
              <a:t>Linear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dirty="0"/>
              <a:t>Regression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Random Forest Regression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81BF3-2695-4CCB-8179-1B48D58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112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3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10637537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Multi-Linear Regression vs Random Forest Regression</a:t>
            </a:r>
          </a:p>
        </p:txBody>
      </p:sp>
      <p:sp>
        <p:nvSpPr>
          <p:cNvPr id="1047" name="Rectangle 13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41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143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Rectangle 16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6301DC-CA81-4157-9316-EFDB69FB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498" y="2911087"/>
            <a:ext cx="4427121" cy="30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FDB67-370C-466F-AC16-DC7B71AC06D3}"/>
              </a:ext>
            </a:extLst>
          </p:cNvPr>
          <p:cNvCxnSpPr/>
          <p:nvPr/>
        </p:nvCxnSpPr>
        <p:spPr>
          <a:xfrm flipV="1">
            <a:off x="2689934" y="3364637"/>
            <a:ext cx="0" cy="2352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4750B1E-0DB0-44C7-9D61-74410AB72AD4}"/>
              </a:ext>
            </a:extLst>
          </p:cNvPr>
          <p:cNvCxnSpPr>
            <a:cxnSpLocks/>
          </p:cNvCxnSpPr>
          <p:nvPr/>
        </p:nvCxnSpPr>
        <p:spPr>
          <a:xfrm flipV="1">
            <a:off x="3293666" y="3250911"/>
            <a:ext cx="0" cy="2466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6B4E35-F20A-4CBA-934C-8FBA4450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88" y="1140781"/>
            <a:ext cx="32575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CBA7C-8F32-48A3-A6F3-685CD0B01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35" y="1100694"/>
            <a:ext cx="3676650" cy="1352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C18DE-4CD1-4603-81F1-1AA9F182E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35" y="2931157"/>
            <a:ext cx="5410200" cy="2867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79BF6D8-51A5-4B08-9695-4076CBC8104C}"/>
              </a:ext>
            </a:extLst>
          </p:cNvPr>
          <p:cNvSpPr/>
          <p:nvPr/>
        </p:nvSpPr>
        <p:spPr>
          <a:xfrm>
            <a:off x="6343835" y="3631707"/>
            <a:ext cx="3538670" cy="1082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55593-DC14-45B9-B773-C60B2B79E3D3}"/>
              </a:ext>
            </a:extLst>
          </p:cNvPr>
          <p:cNvSpPr txBox="1"/>
          <p:nvPr/>
        </p:nvSpPr>
        <p:spPr>
          <a:xfrm>
            <a:off x="9951495" y="371121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7 features to capture 85% of data variance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18AC5F-BEB6-41B1-B9C2-A22636AED5FA}"/>
              </a:ext>
            </a:extLst>
          </p:cNvPr>
          <p:cNvSpPr txBox="1"/>
          <p:nvPr/>
        </p:nvSpPr>
        <p:spPr>
          <a:xfrm>
            <a:off x="3709015" y="371121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30-40 features to capture 65% of data variance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70F46-347C-4435-8A8A-D40FAF480785}"/>
              </a:ext>
            </a:extLst>
          </p:cNvPr>
          <p:cNvSpPr/>
          <p:nvPr/>
        </p:nvSpPr>
        <p:spPr>
          <a:xfrm>
            <a:off x="2514476" y="3090539"/>
            <a:ext cx="984782" cy="478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F058F1-2A0D-4AD0-A580-8FC9569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799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Final Model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4403325" y="3509963"/>
            <a:ext cx="3542190" cy="1358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Random Forest Regression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With Hyperparameters Tuning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FE50-B425-4B15-9CA0-6B2CCECB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267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F0175E-51E7-48EF-930F-E2D37B59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Fill in final model info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2B578-9529-49AF-A844-4A494BD1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89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348659" y="789377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Objective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6" y="26194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348659" y="1911844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6" y="1377873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6348659" y="3134455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Machine Learning Models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180526" y="260048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03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6348659" y="4487689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App Demo &amp; Future Works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180526" y="396025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04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96815" y="677440"/>
            <a:ext cx="36751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>
                <a:effectLst/>
                <a:latin typeface="+mj-lt"/>
              </a:rPr>
              <a:t>Agenda</a:t>
            </a:r>
            <a:endParaRPr lang="ko-KR" altLang="en-US" sz="5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83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 Road Map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BDE1613-EB8C-430E-B381-7DAE3930BD3D}"/>
              </a:ext>
            </a:extLst>
          </p:cNvPr>
          <p:cNvGrpSpPr/>
          <p:nvPr/>
        </p:nvGrpSpPr>
        <p:grpSpPr>
          <a:xfrm>
            <a:off x="879231" y="2501808"/>
            <a:ext cx="3289663" cy="759614"/>
            <a:chOff x="764931" y="2301783"/>
            <a:chExt cx="3289663" cy="7596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255058-A463-41B5-8E65-D3603EED9C43}"/>
                </a:ext>
              </a:extLst>
            </p:cNvPr>
            <p:cNvSpPr txBox="1"/>
            <p:nvPr/>
          </p:nvSpPr>
          <p:spPr>
            <a:xfrm>
              <a:off x="764931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15865C09-78BD-4191-9E08-B0A460ABFFF9}"/>
                </a:ext>
              </a:extLst>
            </p:cNvPr>
            <p:cNvGrpSpPr/>
            <p:nvPr/>
          </p:nvGrpSpPr>
          <p:grpSpPr>
            <a:xfrm>
              <a:off x="2093049" y="2301783"/>
              <a:ext cx="1961545" cy="759614"/>
              <a:chOff x="2676933" y="3301949"/>
              <a:chExt cx="1550267" cy="75961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37611D-5D73-4A8E-9E08-957BD81E3012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  <a:cs typeface="Arial" pitchFamily="34" charset="0"/>
                  </a:rPr>
                  <a:t>Transformation</a:t>
                </a:r>
                <a:endParaRPr lang="ko-KR" altLang="en-US" sz="20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47C6A1-BFD8-49A2-B6A3-E9DB5925E860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Check data quality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E954A2-BE99-4424-AFC5-E1E6E72A466E}"/>
              </a:ext>
            </a:extLst>
          </p:cNvPr>
          <p:cNvGrpSpPr/>
          <p:nvPr/>
        </p:nvGrpSpPr>
        <p:grpSpPr>
          <a:xfrm>
            <a:off x="4384164" y="2501808"/>
            <a:ext cx="3289663" cy="1128946"/>
            <a:chOff x="3869814" y="2301783"/>
            <a:chExt cx="3289663" cy="11289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8F34F1-F524-4B00-A4D1-A4D85BFC7EA8}"/>
                </a:ext>
              </a:extLst>
            </p:cNvPr>
            <p:cNvSpPr txBox="1"/>
            <p:nvPr/>
          </p:nvSpPr>
          <p:spPr>
            <a:xfrm>
              <a:off x="3869814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CA" altLang="ko-KR" sz="3600" b="1" dirty="0">
                  <a:solidFill>
                    <a:schemeClr val="accent2"/>
                  </a:solidFill>
                  <a:cs typeface="Arial" pitchFamily="34" charset="0"/>
                </a:rPr>
                <a:t>2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5BD10D7C-AF59-41F9-8CD5-082547C5BEE6}"/>
                </a:ext>
              </a:extLst>
            </p:cNvPr>
            <p:cNvGrpSpPr/>
            <p:nvPr/>
          </p:nvGrpSpPr>
          <p:grpSpPr>
            <a:xfrm>
              <a:off x="5197932" y="2301783"/>
              <a:ext cx="1961545" cy="1128946"/>
              <a:chOff x="2676933" y="3301949"/>
              <a:chExt cx="1550267" cy="112894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47CC9D-4A3B-4061-8C22-00415DC445D2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  <a:cs typeface="Arial" pitchFamily="34" charset="0"/>
                  </a:rPr>
                  <a:t>Preprocessing</a:t>
                </a:r>
                <a:endParaRPr lang="ko-KR" altLang="en-US" sz="20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6A7CA6-FF49-46F7-AB19-F172F87610E0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Onehot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Encoding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Standard Scale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D0270E0-EE70-4075-8C2B-199E1CBBD260}"/>
              </a:ext>
            </a:extLst>
          </p:cNvPr>
          <p:cNvGrpSpPr/>
          <p:nvPr/>
        </p:nvGrpSpPr>
        <p:grpSpPr>
          <a:xfrm>
            <a:off x="7889097" y="2501808"/>
            <a:ext cx="3289661" cy="759614"/>
            <a:chOff x="7774797" y="2301783"/>
            <a:chExt cx="3289661" cy="7596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AAD5E5-3508-452E-B0F0-B183614E1336}"/>
                </a:ext>
              </a:extLst>
            </p:cNvPr>
            <p:cNvSpPr txBox="1"/>
            <p:nvPr/>
          </p:nvSpPr>
          <p:spPr>
            <a:xfrm>
              <a:off x="7774797" y="2301783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152F4CD7-6811-4E2A-B8E1-B8755B19D71F}"/>
                </a:ext>
              </a:extLst>
            </p:cNvPr>
            <p:cNvGrpSpPr/>
            <p:nvPr/>
          </p:nvGrpSpPr>
          <p:grpSpPr>
            <a:xfrm>
              <a:off x="8724923" y="2301783"/>
              <a:ext cx="2339535" cy="759614"/>
              <a:chOff x="2378196" y="3301949"/>
              <a:chExt cx="1849004" cy="75961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A92D0D-A933-4781-965C-F757BA5ED307}"/>
                  </a:ext>
                </a:extLst>
              </p:cNvPr>
              <p:cNvSpPr txBox="1"/>
              <p:nvPr/>
            </p:nvSpPr>
            <p:spPr>
              <a:xfrm>
                <a:off x="2378196" y="3301949"/>
                <a:ext cx="1849004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3"/>
                    </a:solidFill>
                    <a:cs typeface="Arial" pitchFamily="34" charset="0"/>
                  </a:rPr>
                  <a:t>Algorithm Selection</a:t>
                </a:r>
                <a:endParaRPr lang="ko-KR" altLang="en-US" sz="20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C574A7-457D-4D66-957E-3980DB3E0887}"/>
                  </a:ext>
                </a:extLst>
              </p:cNvPr>
              <p:cNvSpPr txBox="1"/>
              <p:nvPr/>
            </p:nvSpPr>
            <p:spPr>
              <a:xfrm>
                <a:off x="2676933" y="3784564"/>
                <a:ext cx="15502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Use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Pycaret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25978C-F026-455F-B555-37598BF1F3DB}"/>
              </a:ext>
            </a:extLst>
          </p:cNvPr>
          <p:cNvGrpSpPr/>
          <p:nvPr/>
        </p:nvGrpSpPr>
        <p:grpSpPr>
          <a:xfrm>
            <a:off x="879231" y="4999554"/>
            <a:ext cx="3289665" cy="1682944"/>
            <a:chOff x="764931" y="5018604"/>
            <a:chExt cx="3289665" cy="16829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55A92F-F013-44B1-8A9F-C99DF0B45AFA}"/>
                </a:ext>
              </a:extLst>
            </p:cNvPr>
            <p:cNvSpPr txBox="1"/>
            <p:nvPr/>
          </p:nvSpPr>
          <p:spPr>
            <a:xfrm>
              <a:off x="76493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6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19" name="Group 5">
              <a:extLst>
                <a:ext uri="{FF2B5EF4-FFF2-40B4-BE49-F238E27FC236}">
                  <a16:creationId xmlns:a16="http://schemas.microsoft.com/office/drawing/2014/main" id="{3AF84918-E2F2-4BA3-AA72-8ECE447EAD50}"/>
                </a:ext>
              </a:extLst>
            </p:cNvPr>
            <p:cNvGrpSpPr/>
            <p:nvPr/>
          </p:nvGrpSpPr>
          <p:grpSpPr>
            <a:xfrm>
              <a:off x="1827368" y="5018604"/>
              <a:ext cx="2227228" cy="1682944"/>
              <a:chOff x="2466957" y="3301949"/>
              <a:chExt cx="1760244" cy="168294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883225-ADC2-4E4C-9200-1EEA37DC06FA}"/>
                  </a:ext>
                </a:extLst>
              </p:cNvPr>
              <p:cNvSpPr txBox="1"/>
              <p:nvPr/>
            </p:nvSpPr>
            <p:spPr>
              <a:xfrm>
                <a:off x="2466957" y="3301949"/>
                <a:ext cx="176024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/>
                    </a:solidFill>
                    <a:cs typeface="Arial" pitchFamily="34" charset="0"/>
                  </a:rPr>
                  <a:t>App Deployment</a:t>
                </a:r>
                <a:endParaRPr lang="ko-KR" altLang="en-US" sz="20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BFF8BA-5381-4FD3-B209-38CCDE0AEC55}"/>
                  </a:ext>
                </a:extLst>
              </p:cNvPr>
              <p:cNvSpPr txBox="1"/>
              <p:nvPr/>
            </p:nvSpPr>
            <p:spPr>
              <a:xfrm>
                <a:off x="2487762" y="3784564"/>
                <a:ext cx="17394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Flask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Html/CSS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Heroku</a:t>
                </a:r>
              </a:p>
              <a:p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6D409D-BD19-4673-9723-5D8578DDAD52}"/>
              </a:ext>
            </a:extLst>
          </p:cNvPr>
          <p:cNvGrpSpPr/>
          <p:nvPr/>
        </p:nvGrpSpPr>
        <p:grpSpPr>
          <a:xfrm>
            <a:off x="4384565" y="4999554"/>
            <a:ext cx="3289398" cy="1135679"/>
            <a:chOff x="3870081" y="5018604"/>
            <a:chExt cx="3289398" cy="11356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22710-FA3A-4EF1-94C3-68BC473C6DA5}"/>
                </a:ext>
              </a:extLst>
            </p:cNvPr>
            <p:cNvSpPr txBox="1"/>
            <p:nvPr/>
          </p:nvSpPr>
          <p:spPr>
            <a:xfrm>
              <a:off x="387008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5"/>
                  </a:solidFill>
                  <a:cs typeface="Arial" pitchFamily="34" charset="0"/>
                </a:rPr>
                <a:t>5</a:t>
              </a:r>
              <a:endParaRPr lang="ko-KR" altLang="en-US" sz="3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22" name="Group 5">
              <a:extLst>
                <a:ext uri="{FF2B5EF4-FFF2-40B4-BE49-F238E27FC236}">
                  <a16:creationId xmlns:a16="http://schemas.microsoft.com/office/drawing/2014/main" id="{1A2BFEFE-EDB7-4A61-B516-4B58E5EBA981}"/>
                </a:ext>
              </a:extLst>
            </p:cNvPr>
            <p:cNvGrpSpPr/>
            <p:nvPr/>
          </p:nvGrpSpPr>
          <p:grpSpPr>
            <a:xfrm>
              <a:off x="4917189" y="5018604"/>
              <a:ext cx="2242290" cy="1135679"/>
              <a:chOff x="2455053" y="3301949"/>
              <a:chExt cx="1772148" cy="113567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03640C-6109-45E4-8D85-82C6FE3C8533}"/>
                  </a:ext>
                </a:extLst>
              </p:cNvPr>
              <p:cNvSpPr txBox="1"/>
              <p:nvPr/>
            </p:nvSpPr>
            <p:spPr>
              <a:xfrm>
                <a:off x="2455053" y="3301949"/>
                <a:ext cx="177214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5"/>
                    </a:solidFill>
                    <a:cs typeface="Arial" pitchFamily="34" charset="0"/>
                  </a:rPr>
                  <a:t>Final Model</a:t>
                </a:r>
                <a:endParaRPr lang="ko-KR" altLang="en-US" sz="2000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6FC3FA-3C06-4EAA-B447-9015638EE7E7}"/>
                  </a:ext>
                </a:extLst>
              </p:cNvPr>
              <p:cNvSpPr txBox="1"/>
              <p:nvPr/>
            </p:nvSpPr>
            <p:spPr>
              <a:xfrm>
                <a:off x="2676827" y="3791297"/>
                <a:ext cx="15502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Refit model with selected features and tuned parameters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70772F-ACA8-430A-A31A-CC7B3F80666B}"/>
              </a:ext>
            </a:extLst>
          </p:cNvPr>
          <p:cNvGrpSpPr/>
          <p:nvPr/>
        </p:nvGrpSpPr>
        <p:grpSpPr>
          <a:xfrm>
            <a:off x="7889631" y="4999554"/>
            <a:ext cx="3299778" cy="1214589"/>
            <a:chOff x="6975231" y="5018604"/>
            <a:chExt cx="3299778" cy="12145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0681FE-11A9-4D23-88AB-A0CB09678835}"/>
                </a:ext>
              </a:extLst>
            </p:cNvPr>
            <p:cNvSpPr txBox="1"/>
            <p:nvPr/>
          </p:nvSpPr>
          <p:spPr>
            <a:xfrm>
              <a:off x="6975231" y="5018604"/>
              <a:ext cx="124700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6"/>
                  </a:solidFill>
                  <a:cs typeface="Arial" pitchFamily="34" charset="0"/>
                </a:rPr>
                <a:t>4</a:t>
              </a:r>
              <a:endParaRPr lang="ko-KR" altLang="en-US" sz="36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119BFDC7-C63E-4752-AE26-D7C454F56B99}"/>
                </a:ext>
              </a:extLst>
            </p:cNvPr>
            <p:cNvGrpSpPr/>
            <p:nvPr/>
          </p:nvGrpSpPr>
          <p:grpSpPr>
            <a:xfrm>
              <a:off x="8302814" y="5018604"/>
              <a:ext cx="1972195" cy="1214589"/>
              <a:chOff x="2676933" y="3301949"/>
              <a:chExt cx="1558684" cy="121458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31CB38-0B71-45CE-978D-17C6B3FD2A12}"/>
                  </a:ext>
                </a:extLst>
              </p:cNvPr>
              <p:cNvSpPr txBox="1"/>
              <p:nvPr/>
            </p:nvSpPr>
            <p:spPr>
              <a:xfrm>
                <a:off x="2676933" y="3301949"/>
                <a:ext cx="1550267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CA" altLang="ko-KR" sz="2000" b="1" dirty="0">
                    <a:solidFill>
                      <a:schemeClr val="accent6"/>
                    </a:solidFill>
                    <a:cs typeface="Arial" pitchFamily="34" charset="0"/>
                  </a:rPr>
                  <a:t>Model Selection</a:t>
                </a:r>
                <a:endParaRPr lang="ko-KR" altLang="en-US" sz="2000" b="1" dirty="0">
                  <a:solidFill>
                    <a:schemeClr val="accent6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BB5632-B611-48A0-8E4C-6FA9A14353C5}"/>
                  </a:ext>
                </a:extLst>
              </p:cNvPr>
              <p:cNvSpPr txBox="1"/>
              <p:nvPr/>
            </p:nvSpPr>
            <p:spPr>
              <a:xfrm>
                <a:off x="2685350" y="3870207"/>
                <a:ext cx="15502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Feature Engineering</a:t>
                </a:r>
              </a:p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Hyperparameter Tuning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CE63E9-3FDE-4138-BDFF-06A8314AB330}"/>
              </a:ext>
            </a:extLst>
          </p:cNvPr>
          <p:cNvGrpSpPr/>
          <p:nvPr/>
        </p:nvGrpSpPr>
        <p:grpSpPr>
          <a:xfrm>
            <a:off x="756254" y="1940848"/>
            <a:ext cx="10547598" cy="263769"/>
            <a:chOff x="764931" y="1899141"/>
            <a:chExt cx="9873761" cy="2637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404620-BC50-4890-8EEB-43CD03DE817E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BB6D75-65EA-4F98-A368-4947AE85AD6E}"/>
                </a:ext>
              </a:extLst>
            </p:cNvPr>
            <p:cNvCxnSpPr>
              <a:cxnSpLocks/>
              <a:stCxn id="3" idx="1"/>
              <a:endCxn id="3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3C7090-808A-4899-98CB-8A29C97D1A0A}"/>
              </a:ext>
            </a:extLst>
          </p:cNvPr>
          <p:cNvGrpSpPr/>
          <p:nvPr/>
        </p:nvGrpSpPr>
        <p:grpSpPr>
          <a:xfrm rot="5400000">
            <a:off x="9942926" y="3169899"/>
            <a:ext cx="2721871" cy="263769"/>
            <a:chOff x="717532" y="1899142"/>
            <a:chExt cx="9921160" cy="26376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A30390-00F9-4786-9D4E-DF4C4F3E9131}"/>
                </a:ext>
              </a:extLst>
            </p:cNvPr>
            <p:cNvSpPr/>
            <p:nvPr/>
          </p:nvSpPr>
          <p:spPr>
            <a:xfrm>
              <a:off x="717532" y="1899142"/>
              <a:ext cx="9921160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1434DF-A9C4-4357-A41D-F1277DFE96A0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rot="16200000" flipH="1">
              <a:off x="5918473" y="-2689192"/>
              <a:ext cx="4" cy="9440435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EA89AAF-8CEE-4EBA-951F-2CF405EF887C}"/>
              </a:ext>
            </a:extLst>
          </p:cNvPr>
          <p:cNvGrpSpPr/>
          <p:nvPr/>
        </p:nvGrpSpPr>
        <p:grpSpPr>
          <a:xfrm>
            <a:off x="756254" y="4398948"/>
            <a:ext cx="10679494" cy="263769"/>
            <a:chOff x="764931" y="1899141"/>
            <a:chExt cx="9873761" cy="2637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D52FFD-D7AC-485F-8928-41B6E01403DE}"/>
                </a:ext>
              </a:extLst>
            </p:cNvPr>
            <p:cNvSpPr/>
            <p:nvPr/>
          </p:nvSpPr>
          <p:spPr>
            <a:xfrm>
              <a:off x="764931" y="1899141"/>
              <a:ext cx="9873761" cy="2637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F00C4B6-93F3-48E9-96EF-0F106EE1D077}"/>
                </a:ext>
              </a:extLst>
            </p:cNvPr>
            <p:cNvCxnSpPr>
              <a:cxnSpLocks/>
              <a:stCxn id="43" idx="1"/>
              <a:endCxn id="43" idx="3"/>
            </p:cNvCxnSpPr>
            <p:nvPr/>
          </p:nvCxnSpPr>
          <p:spPr>
            <a:xfrm>
              <a:off x="764931" y="2031026"/>
              <a:ext cx="9873761" cy="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7CCD3C-2281-4253-86F1-EED30B3D3EB0}"/>
              </a:ext>
            </a:extLst>
          </p:cNvPr>
          <p:cNvGrpSpPr/>
          <p:nvPr/>
        </p:nvGrpSpPr>
        <p:grpSpPr>
          <a:xfrm flipH="1">
            <a:off x="1037472" y="1678638"/>
            <a:ext cx="930519" cy="358175"/>
            <a:chOff x="8760955" y="-377720"/>
            <a:chExt cx="5693435" cy="219151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041090-F0B0-4DDE-A4AD-3DC44C3061C3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93863D9-277F-46DE-AB3E-839BF41A891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54DC36-8839-4EB4-A376-2ECBEE0A0BDD}"/>
              </a:ext>
            </a:extLst>
          </p:cNvPr>
          <p:cNvGrpSpPr/>
          <p:nvPr/>
        </p:nvGrpSpPr>
        <p:grpSpPr>
          <a:xfrm>
            <a:off x="1011148" y="4106715"/>
            <a:ext cx="930519" cy="358175"/>
            <a:chOff x="8760955" y="-377720"/>
            <a:chExt cx="5693435" cy="219151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BD06BF7-6FD7-4358-8673-44409F4781D6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CBA9B7C-68EE-49FB-8233-7A8FB3138E0C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437386-8BDE-4CA0-9EF6-6DF85646D06F}"/>
              </a:ext>
            </a:extLst>
          </p:cNvPr>
          <p:cNvGrpSpPr/>
          <p:nvPr/>
        </p:nvGrpSpPr>
        <p:grpSpPr>
          <a:xfrm flipH="1">
            <a:off x="4542405" y="1678638"/>
            <a:ext cx="930519" cy="358175"/>
            <a:chOff x="8760955" y="-377720"/>
            <a:chExt cx="5693435" cy="21915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DA42143-F8A5-49C5-9E76-35D87E58EE4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332B2F-3283-43B5-8A55-E55CE81B5521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89660E-A450-4E5C-9A95-5B360B539E4E}"/>
              </a:ext>
            </a:extLst>
          </p:cNvPr>
          <p:cNvGrpSpPr/>
          <p:nvPr/>
        </p:nvGrpSpPr>
        <p:grpSpPr>
          <a:xfrm flipH="1">
            <a:off x="8047338" y="1678638"/>
            <a:ext cx="930519" cy="358175"/>
            <a:chOff x="8760955" y="-377720"/>
            <a:chExt cx="5693435" cy="219151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176E0E-813F-4844-9E81-D88ED814E450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B00B290-2886-4A39-BC4C-5AD69399D47D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1683182-642F-4A1F-8810-DC4D342ACFB9}"/>
              </a:ext>
            </a:extLst>
          </p:cNvPr>
          <p:cNvGrpSpPr/>
          <p:nvPr/>
        </p:nvGrpSpPr>
        <p:grpSpPr>
          <a:xfrm>
            <a:off x="4536260" y="4106715"/>
            <a:ext cx="930519" cy="358175"/>
            <a:chOff x="8760955" y="-377720"/>
            <a:chExt cx="5693435" cy="2191516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F005544-B3D4-469C-AAFB-FE9CF117C60F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ABD1DC-F89F-41E5-89D2-C432B35DA11B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011DB09-7496-4516-8C83-6B6F694AF870}"/>
              </a:ext>
            </a:extLst>
          </p:cNvPr>
          <p:cNvGrpSpPr/>
          <p:nvPr/>
        </p:nvGrpSpPr>
        <p:grpSpPr>
          <a:xfrm>
            <a:off x="8061372" y="4106715"/>
            <a:ext cx="930519" cy="358175"/>
            <a:chOff x="8760955" y="-377720"/>
            <a:chExt cx="5693435" cy="219151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D4476AE-A853-4BD3-9428-3CC7B55C185A}"/>
                </a:ext>
              </a:extLst>
            </p:cNvPr>
            <p:cNvSpPr/>
            <p:nvPr/>
          </p:nvSpPr>
          <p:spPr>
            <a:xfrm>
              <a:off x="8760955" y="-377720"/>
              <a:ext cx="5693435" cy="2191516"/>
            </a:xfrm>
            <a:custGeom>
              <a:avLst/>
              <a:gdLst>
                <a:gd name="connsiteX0" fmla="*/ 4600718 w 5693435"/>
                <a:gd name="connsiteY0" fmla="*/ 1294928 h 2191516"/>
                <a:gd name="connsiteX1" fmla="*/ 5049011 w 5693435"/>
                <a:gd name="connsiteY1" fmla="*/ 1743222 h 2191516"/>
                <a:gd name="connsiteX2" fmla="*/ 4600718 w 5693435"/>
                <a:gd name="connsiteY2" fmla="*/ 2191516 h 2191516"/>
                <a:gd name="connsiteX3" fmla="*/ 4152424 w 5693435"/>
                <a:gd name="connsiteY3" fmla="*/ 1743222 h 2191516"/>
                <a:gd name="connsiteX4" fmla="*/ 4600718 w 5693435"/>
                <a:gd name="connsiteY4" fmla="*/ 1294928 h 2191516"/>
                <a:gd name="connsiteX5" fmla="*/ 1056397 w 5693435"/>
                <a:gd name="connsiteY5" fmla="*/ 1285588 h 2191516"/>
                <a:gd name="connsiteX6" fmla="*/ 1504690 w 5693435"/>
                <a:gd name="connsiteY6" fmla="*/ 1733882 h 2191516"/>
                <a:gd name="connsiteX7" fmla="*/ 1504690 w 5693435"/>
                <a:gd name="connsiteY7" fmla="*/ 1743221 h 2191516"/>
                <a:gd name="connsiteX8" fmla="*/ 1056397 w 5693435"/>
                <a:gd name="connsiteY8" fmla="*/ 2177503 h 2191516"/>
                <a:gd name="connsiteX9" fmla="*/ 608103 w 5693435"/>
                <a:gd name="connsiteY9" fmla="*/ 1743221 h 2191516"/>
                <a:gd name="connsiteX10" fmla="*/ 608103 w 5693435"/>
                <a:gd name="connsiteY10" fmla="*/ 1733882 h 2191516"/>
                <a:gd name="connsiteX11" fmla="*/ 1056397 w 5693435"/>
                <a:gd name="connsiteY11" fmla="*/ 1285588 h 2191516"/>
                <a:gd name="connsiteX12" fmla="*/ 3178968 w 5693435"/>
                <a:gd name="connsiteY12" fmla="*/ 1 h 2191516"/>
                <a:gd name="connsiteX13" fmla="*/ 5020993 w 5693435"/>
                <a:gd name="connsiteY13" fmla="*/ 454377 h 2191516"/>
                <a:gd name="connsiteX14" fmla="*/ 5123727 w 5693435"/>
                <a:gd name="connsiteY14" fmla="*/ 491735 h 2191516"/>
                <a:gd name="connsiteX15" fmla="*/ 5459948 w 5693435"/>
                <a:gd name="connsiteY15" fmla="*/ 491735 h 2191516"/>
                <a:gd name="connsiteX16" fmla="*/ 5534663 w 5693435"/>
                <a:gd name="connsiteY16" fmla="*/ 566450 h 2191516"/>
                <a:gd name="connsiteX17" fmla="*/ 5534663 w 5693435"/>
                <a:gd name="connsiteY17" fmla="*/ 1038095 h 2191516"/>
                <a:gd name="connsiteX18" fmla="*/ 5693435 w 5693435"/>
                <a:gd name="connsiteY18" fmla="*/ 1178187 h 2191516"/>
                <a:gd name="connsiteX19" fmla="*/ 5693435 w 5693435"/>
                <a:gd name="connsiteY19" fmla="*/ 1579784 h 2191516"/>
                <a:gd name="connsiteX20" fmla="*/ 5315189 w 5693435"/>
                <a:gd name="connsiteY20" fmla="*/ 1738554 h 2191516"/>
                <a:gd name="connsiteX21" fmla="*/ 5081703 w 5693435"/>
                <a:gd name="connsiteY21" fmla="*/ 1738554 h 2191516"/>
                <a:gd name="connsiteX22" fmla="*/ 4610057 w 5693435"/>
                <a:gd name="connsiteY22" fmla="*/ 1266909 h 2191516"/>
                <a:gd name="connsiteX23" fmla="*/ 4138413 w 5693435"/>
                <a:gd name="connsiteY23" fmla="*/ 1738554 h 2191516"/>
                <a:gd name="connsiteX24" fmla="*/ 1532709 w 5693435"/>
                <a:gd name="connsiteY24" fmla="*/ 1738554 h 2191516"/>
                <a:gd name="connsiteX25" fmla="*/ 1532709 w 5693435"/>
                <a:gd name="connsiteY25" fmla="*/ 1729215 h 2191516"/>
                <a:gd name="connsiteX26" fmla="*/ 1061064 w 5693435"/>
                <a:gd name="connsiteY26" fmla="*/ 1257570 h 2191516"/>
                <a:gd name="connsiteX27" fmla="*/ 589419 w 5693435"/>
                <a:gd name="connsiteY27" fmla="*/ 1729215 h 2191516"/>
                <a:gd name="connsiteX28" fmla="*/ 589419 w 5693435"/>
                <a:gd name="connsiteY28" fmla="*/ 1738554 h 2191516"/>
                <a:gd name="connsiteX29" fmla="*/ 150470 w 5693435"/>
                <a:gd name="connsiteY29" fmla="*/ 1738554 h 2191516"/>
                <a:gd name="connsiteX30" fmla="*/ 1038 w 5693435"/>
                <a:gd name="connsiteY30" fmla="*/ 1593790 h 2191516"/>
                <a:gd name="connsiteX31" fmla="*/ 1038 w 5693435"/>
                <a:gd name="connsiteY31" fmla="*/ 1182854 h 2191516"/>
                <a:gd name="connsiteX32" fmla="*/ 337259 w 5693435"/>
                <a:gd name="connsiteY32" fmla="*/ 888664 h 2191516"/>
                <a:gd name="connsiteX33" fmla="*/ 1327241 w 5693435"/>
                <a:gd name="connsiteY33" fmla="*/ 659845 h 2191516"/>
                <a:gd name="connsiteX34" fmla="*/ 1537377 w 5693435"/>
                <a:gd name="connsiteY34" fmla="*/ 524425 h 2191516"/>
                <a:gd name="connsiteX35" fmla="*/ 2844900 w 5693435"/>
                <a:gd name="connsiteY35" fmla="*/ 1416 h 2191516"/>
                <a:gd name="connsiteX36" fmla="*/ 3178968 w 5693435"/>
                <a:gd name="connsiteY36" fmla="*/ 1 h 219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693435" h="2191516">
                  <a:moveTo>
                    <a:pt x="4600718" y="1294928"/>
                  </a:moveTo>
                  <a:cubicBezTo>
                    <a:pt x="4848304" y="1294928"/>
                    <a:pt x="5049011" y="1495636"/>
                    <a:pt x="5049011" y="1743222"/>
                  </a:cubicBezTo>
                  <a:cubicBezTo>
                    <a:pt x="5049011" y="1990808"/>
                    <a:pt x="4848304" y="2191516"/>
                    <a:pt x="4600718" y="2191516"/>
                  </a:cubicBezTo>
                  <a:cubicBezTo>
                    <a:pt x="4353132" y="2191516"/>
                    <a:pt x="4152424" y="1990808"/>
                    <a:pt x="4152424" y="1743222"/>
                  </a:cubicBezTo>
                  <a:cubicBezTo>
                    <a:pt x="4152424" y="1495636"/>
                    <a:pt x="4353132" y="1294928"/>
                    <a:pt x="4600718" y="1294928"/>
                  </a:cubicBezTo>
                  <a:close/>
                  <a:moveTo>
                    <a:pt x="1056397" y="1285588"/>
                  </a:moveTo>
                  <a:cubicBezTo>
                    <a:pt x="1299223" y="1285588"/>
                    <a:pt x="1500018" y="1486384"/>
                    <a:pt x="1504690" y="1733882"/>
                  </a:cubicBezTo>
                  <a:cubicBezTo>
                    <a:pt x="1504690" y="1733882"/>
                    <a:pt x="1504690" y="1738549"/>
                    <a:pt x="1504690" y="1743221"/>
                  </a:cubicBezTo>
                  <a:cubicBezTo>
                    <a:pt x="1495351" y="1981375"/>
                    <a:pt x="1299223" y="2177503"/>
                    <a:pt x="1056397" y="2177503"/>
                  </a:cubicBezTo>
                  <a:cubicBezTo>
                    <a:pt x="813571" y="2177503"/>
                    <a:pt x="612770" y="1986047"/>
                    <a:pt x="608103" y="1743221"/>
                  </a:cubicBezTo>
                  <a:cubicBezTo>
                    <a:pt x="608103" y="1743221"/>
                    <a:pt x="608103" y="1738549"/>
                    <a:pt x="608103" y="1733882"/>
                  </a:cubicBezTo>
                  <a:cubicBezTo>
                    <a:pt x="608103" y="1486384"/>
                    <a:pt x="808899" y="1285588"/>
                    <a:pt x="1056397" y="1285588"/>
                  </a:cubicBezTo>
                  <a:close/>
                  <a:moveTo>
                    <a:pt x="3178968" y="1"/>
                  </a:moveTo>
                  <a:cubicBezTo>
                    <a:pt x="3937179" y="-192"/>
                    <a:pt x="4547016" y="37604"/>
                    <a:pt x="5020993" y="454377"/>
                  </a:cubicBezTo>
                  <a:cubicBezTo>
                    <a:pt x="5049012" y="477728"/>
                    <a:pt x="5086370" y="491735"/>
                    <a:pt x="5123727" y="491735"/>
                  </a:cubicBezTo>
                  <a:lnTo>
                    <a:pt x="5459948" y="491735"/>
                  </a:lnTo>
                  <a:cubicBezTo>
                    <a:pt x="5501978" y="491735"/>
                    <a:pt x="5534663" y="524425"/>
                    <a:pt x="5534663" y="566450"/>
                  </a:cubicBezTo>
                  <a:lnTo>
                    <a:pt x="5534663" y="1038095"/>
                  </a:lnTo>
                  <a:cubicBezTo>
                    <a:pt x="5618719" y="1038095"/>
                    <a:pt x="5688767" y="1103471"/>
                    <a:pt x="5693435" y="1178187"/>
                  </a:cubicBezTo>
                  <a:lnTo>
                    <a:pt x="5693435" y="1579784"/>
                  </a:lnTo>
                  <a:lnTo>
                    <a:pt x="5315189" y="1738554"/>
                  </a:lnTo>
                  <a:lnTo>
                    <a:pt x="5081703" y="1738554"/>
                  </a:lnTo>
                  <a:cubicBezTo>
                    <a:pt x="5081703" y="1477050"/>
                    <a:pt x="4871563" y="1266909"/>
                    <a:pt x="4610057" y="1266909"/>
                  </a:cubicBezTo>
                  <a:cubicBezTo>
                    <a:pt x="4348553" y="1266909"/>
                    <a:pt x="4138413" y="1477050"/>
                    <a:pt x="4138413" y="1738554"/>
                  </a:cubicBezTo>
                  <a:lnTo>
                    <a:pt x="1532709" y="1738554"/>
                  </a:lnTo>
                  <a:cubicBezTo>
                    <a:pt x="1532709" y="1738554"/>
                    <a:pt x="1532709" y="1733882"/>
                    <a:pt x="1532709" y="1729215"/>
                  </a:cubicBezTo>
                  <a:cubicBezTo>
                    <a:pt x="1532709" y="1467710"/>
                    <a:pt x="1322569" y="1257570"/>
                    <a:pt x="1061064" y="1257570"/>
                  </a:cubicBezTo>
                  <a:cubicBezTo>
                    <a:pt x="799559" y="1257570"/>
                    <a:pt x="589419" y="1467710"/>
                    <a:pt x="589419" y="1729215"/>
                  </a:cubicBezTo>
                  <a:cubicBezTo>
                    <a:pt x="589419" y="1729215"/>
                    <a:pt x="589419" y="1733882"/>
                    <a:pt x="589419" y="1738554"/>
                  </a:cubicBezTo>
                  <a:lnTo>
                    <a:pt x="150470" y="1738554"/>
                  </a:lnTo>
                  <a:cubicBezTo>
                    <a:pt x="71082" y="1738554"/>
                    <a:pt x="1038" y="1673178"/>
                    <a:pt x="1038" y="1593790"/>
                  </a:cubicBezTo>
                  <a:lnTo>
                    <a:pt x="1038" y="1182854"/>
                  </a:lnTo>
                  <a:cubicBezTo>
                    <a:pt x="1038" y="1182854"/>
                    <a:pt x="-36319" y="986726"/>
                    <a:pt x="337259" y="888664"/>
                  </a:cubicBezTo>
                  <a:cubicBezTo>
                    <a:pt x="608103" y="818616"/>
                    <a:pt x="1061064" y="729893"/>
                    <a:pt x="1327241" y="659845"/>
                  </a:cubicBezTo>
                  <a:cubicBezTo>
                    <a:pt x="1439315" y="631827"/>
                    <a:pt x="1476667" y="575790"/>
                    <a:pt x="1537377" y="524425"/>
                  </a:cubicBezTo>
                  <a:cubicBezTo>
                    <a:pt x="1714826" y="370322"/>
                    <a:pt x="2242508" y="6083"/>
                    <a:pt x="2844900" y="1416"/>
                  </a:cubicBezTo>
                  <a:cubicBezTo>
                    <a:pt x="2959308" y="832"/>
                    <a:pt x="3070652" y="29"/>
                    <a:pt x="317896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274540B-FA95-4E02-A165-1D029920C216}"/>
                </a:ext>
              </a:extLst>
            </p:cNvPr>
            <p:cNvSpPr/>
            <p:nvPr/>
          </p:nvSpPr>
          <p:spPr>
            <a:xfrm>
              <a:off x="8804018" y="-238642"/>
              <a:ext cx="5435563" cy="1820108"/>
            </a:xfrm>
            <a:custGeom>
              <a:avLst/>
              <a:gdLst>
                <a:gd name="connsiteX0" fmla="*/ 4557655 w 5435563"/>
                <a:gd name="connsiteY0" fmla="*/ 1529428 h 1820108"/>
                <a:gd name="connsiteX1" fmla="*/ 4478272 w 5435563"/>
                <a:gd name="connsiteY1" fmla="*/ 1608811 h 1820108"/>
                <a:gd name="connsiteX2" fmla="*/ 4557655 w 5435563"/>
                <a:gd name="connsiteY2" fmla="*/ 1688199 h 1820108"/>
                <a:gd name="connsiteX3" fmla="*/ 4637043 w 5435563"/>
                <a:gd name="connsiteY3" fmla="*/ 1608811 h 1820108"/>
                <a:gd name="connsiteX4" fmla="*/ 4557655 w 5435563"/>
                <a:gd name="connsiteY4" fmla="*/ 1529428 h 1820108"/>
                <a:gd name="connsiteX5" fmla="*/ 1020344 w 5435563"/>
                <a:gd name="connsiteY5" fmla="*/ 1519142 h 1820108"/>
                <a:gd name="connsiteX6" fmla="*/ 940961 w 5435563"/>
                <a:gd name="connsiteY6" fmla="*/ 1598525 h 1820108"/>
                <a:gd name="connsiteX7" fmla="*/ 1020344 w 5435563"/>
                <a:gd name="connsiteY7" fmla="*/ 1677913 h 1820108"/>
                <a:gd name="connsiteX8" fmla="*/ 1099732 w 5435563"/>
                <a:gd name="connsiteY8" fmla="*/ 1598525 h 1820108"/>
                <a:gd name="connsiteX9" fmla="*/ 1020344 w 5435563"/>
                <a:gd name="connsiteY9" fmla="*/ 1519142 h 1820108"/>
                <a:gd name="connsiteX10" fmla="*/ 4559013 w 5435563"/>
                <a:gd name="connsiteY10" fmla="*/ 1390497 h 1820108"/>
                <a:gd name="connsiteX11" fmla="*/ 4710906 w 5435563"/>
                <a:gd name="connsiteY11" fmla="*/ 1453414 h 1820108"/>
                <a:gd name="connsiteX12" fmla="*/ 4710906 w 5435563"/>
                <a:gd name="connsiteY12" fmla="*/ 1757194 h 1820108"/>
                <a:gd name="connsiteX13" fmla="*/ 4407121 w 5435563"/>
                <a:gd name="connsiteY13" fmla="*/ 1757194 h 1820108"/>
                <a:gd name="connsiteX14" fmla="*/ 4407121 w 5435563"/>
                <a:gd name="connsiteY14" fmla="*/ 1453414 h 1820108"/>
                <a:gd name="connsiteX15" fmla="*/ 4559013 w 5435563"/>
                <a:gd name="connsiteY15" fmla="*/ 1390497 h 1820108"/>
                <a:gd name="connsiteX16" fmla="*/ 1011256 w 5435563"/>
                <a:gd name="connsiteY16" fmla="*/ 1374632 h 1820108"/>
                <a:gd name="connsiteX17" fmla="*/ 1163148 w 5435563"/>
                <a:gd name="connsiteY17" fmla="*/ 1437549 h 1820108"/>
                <a:gd name="connsiteX18" fmla="*/ 1163148 w 5435563"/>
                <a:gd name="connsiteY18" fmla="*/ 1741329 h 1820108"/>
                <a:gd name="connsiteX19" fmla="*/ 859363 w 5435563"/>
                <a:gd name="connsiteY19" fmla="*/ 1741329 h 1820108"/>
                <a:gd name="connsiteX20" fmla="*/ 859367 w 5435563"/>
                <a:gd name="connsiteY20" fmla="*/ 1437549 h 1820108"/>
                <a:gd name="connsiteX21" fmla="*/ 1011256 w 5435563"/>
                <a:gd name="connsiteY21" fmla="*/ 1374632 h 1820108"/>
                <a:gd name="connsiteX22" fmla="*/ 0 w 5435563"/>
                <a:gd name="connsiteY22" fmla="*/ 983067 h 1820108"/>
                <a:gd name="connsiteX23" fmla="*/ 373578 w 5435563"/>
                <a:gd name="connsiteY23" fmla="*/ 983067 h 1820108"/>
                <a:gd name="connsiteX24" fmla="*/ 401596 w 5435563"/>
                <a:gd name="connsiteY24" fmla="*/ 1081134 h 1820108"/>
                <a:gd name="connsiteX25" fmla="*/ 331553 w 5435563"/>
                <a:gd name="connsiteY25" fmla="*/ 1179195 h 1820108"/>
                <a:gd name="connsiteX26" fmla="*/ 303535 w 5435563"/>
                <a:gd name="connsiteY26" fmla="*/ 1197874 h 1820108"/>
                <a:gd name="connsiteX27" fmla="*/ 56037 w 5435563"/>
                <a:gd name="connsiteY27" fmla="*/ 1197874 h 1820108"/>
                <a:gd name="connsiteX28" fmla="*/ 0 w 5435563"/>
                <a:gd name="connsiteY28" fmla="*/ 1141838 h 1820108"/>
                <a:gd name="connsiteX29" fmla="*/ 0 w 5435563"/>
                <a:gd name="connsiteY29" fmla="*/ 983067 h 1820108"/>
                <a:gd name="connsiteX30" fmla="*/ 2993298 w 5435563"/>
                <a:gd name="connsiteY30" fmla="*/ 707556 h 1820108"/>
                <a:gd name="connsiteX31" fmla="*/ 3021316 w 5435563"/>
                <a:gd name="connsiteY31" fmla="*/ 716896 h 1820108"/>
                <a:gd name="connsiteX32" fmla="*/ 3021316 w 5435563"/>
                <a:gd name="connsiteY32" fmla="*/ 1323961 h 1820108"/>
                <a:gd name="connsiteX33" fmla="*/ 2993298 w 5435563"/>
                <a:gd name="connsiteY33" fmla="*/ 1333300 h 1820108"/>
                <a:gd name="connsiteX34" fmla="*/ 2965280 w 5435563"/>
                <a:gd name="connsiteY34" fmla="*/ 1323961 h 1820108"/>
                <a:gd name="connsiteX35" fmla="*/ 2965280 w 5435563"/>
                <a:gd name="connsiteY35" fmla="*/ 716896 h 1820108"/>
                <a:gd name="connsiteX36" fmla="*/ 2993298 w 5435563"/>
                <a:gd name="connsiteY36" fmla="*/ 707556 h 1820108"/>
                <a:gd name="connsiteX37" fmla="*/ 5390616 w 5435563"/>
                <a:gd name="connsiteY37" fmla="*/ 549368 h 1820108"/>
                <a:gd name="connsiteX38" fmla="*/ 5435563 w 5435563"/>
                <a:gd name="connsiteY38" fmla="*/ 600150 h 1820108"/>
                <a:gd name="connsiteX39" fmla="*/ 5435563 w 5435563"/>
                <a:gd name="connsiteY39" fmla="*/ 796279 h 1820108"/>
                <a:gd name="connsiteX40" fmla="*/ 5346836 w 5435563"/>
                <a:gd name="connsiteY40" fmla="*/ 899013 h 1820108"/>
                <a:gd name="connsiteX41" fmla="*/ 5230096 w 5435563"/>
                <a:gd name="connsiteY41" fmla="*/ 899013 h 1820108"/>
                <a:gd name="connsiteX42" fmla="*/ 5164720 w 5435563"/>
                <a:gd name="connsiteY42" fmla="*/ 805618 h 1820108"/>
                <a:gd name="connsiteX43" fmla="*/ 5314151 w 5435563"/>
                <a:gd name="connsiteY43" fmla="*/ 572132 h 1820108"/>
                <a:gd name="connsiteX44" fmla="*/ 5390616 w 5435563"/>
                <a:gd name="connsiteY44" fmla="*/ 549368 h 1820108"/>
                <a:gd name="connsiteX45" fmla="*/ 1900577 w 5435563"/>
                <a:gd name="connsiteY45" fmla="*/ 253987 h 1820108"/>
                <a:gd name="connsiteX46" fmla="*/ 1900577 w 5435563"/>
                <a:gd name="connsiteY46" fmla="*/ 497421 h 1820108"/>
                <a:gd name="connsiteX47" fmla="*/ 1653084 w 5435563"/>
                <a:gd name="connsiteY47" fmla="*/ 497421 h 1820108"/>
                <a:gd name="connsiteX48" fmla="*/ 1676430 w 5435563"/>
                <a:gd name="connsiteY48" fmla="*/ 399354 h 1820108"/>
                <a:gd name="connsiteX49" fmla="*/ 1866942 w 5435563"/>
                <a:gd name="connsiteY49" fmla="*/ 271813 h 1820108"/>
                <a:gd name="connsiteX50" fmla="*/ 4277471 w 5435563"/>
                <a:gd name="connsiteY50" fmla="*/ 112580 h 1820108"/>
                <a:gd name="connsiteX51" fmla="*/ 4424716 w 5435563"/>
                <a:gd name="connsiteY51" fmla="*/ 157006 h 1820108"/>
                <a:gd name="connsiteX52" fmla="*/ 4702414 w 5435563"/>
                <a:gd name="connsiteY52" fmla="*/ 310632 h 1820108"/>
                <a:gd name="connsiteX53" fmla="*/ 4735105 w 5435563"/>
                <a:gd name="connsiteY53" fmla="*/ 497421 h 1820108"/>
                <a:gd name="connsiteX54" fmla="*/ 4277471 w 5435563"/>
                <a:gd name="connsiteY54" fmla="*/ 497421 h 1820108"/>
                <a:gd name="connsiteX55" fmla="*/ 2965280 w 5435563"/>
                <a:gd name="connsiteY55" fmla="*/ 3576 h 1820108"/>
                <a:gd name="connsiteX56" fmla="*/ 2965280 w 5435563"/>
                <a:gd name="connsiteY56" fmla="*/ 497421 h 1820108"/>
                <a:gd name="connsiteX57" fmla="*/ 1956613 w 5435563"/>
                <a:gd name="connsiteY57" fmla="*/ 497421 h 1820108"/>
                <a:gd name="connsiteX58" fmla="*/ 1956613 w 5435563"/>
                <a:gd name="connsiteY58" fmla="*/ 224290 h 1820108"/>
                <a:gd name="connsiteX59" fmla="*/ 2104296 w 5435563"/>
                <a:gd name="connsiteY59" fmla="*/ 146023 h 1820108"/>
                <a:gd name="connsiteX60" fmla="*/ 2773819 w 5435563"/>
                <a:gd name="connsiteY60" fmla="*/ 11769 h 1820108"/>
                <a:gd name="connsiteX61" fmla="*/ 2912984 w 5435563"/>
                <a:gd name="connsiteY61" fmla="*/ 4936 h 1820108"/>
                <a:gd name="connsiteX62" fmla="*/ 3264605 w 5435563"/>
                <a:gd name="connsiteY62" fmla="*/ 441 h 1820108"/>
                <a:gd name="connsiteX63" fmla="*/ 4054394 w 5435563"/>
                <a:gd name="connsiteY63" fmla="*/ 63362 h 1820108"/>
                <a:gd name="connsiteX64" fmla="*/ 4221435 w 5435563"/>
                <a:gd name="connsiteY64" fmla="*/ 98119 h 1820108"/>
                <a:gd name="connsiteX65" fmla="*/ 4221435 w 5435563"/>
                <a:gd name="connsiteY65" fmla="*/ 497421 h 1820108"/>
                <a:gd name="connsiteX66" fmla="*/ 3021316 w 5435563"/>
                <a:gd name="connsiteY66" fmla="*/ 497421 h 1820108"/>
                <a:gd name="connsiteX67" fmla="*/ 3021316 w 5435563"/>
                <a:gd name="connsiteY67" fmla="*/ 2120 h 1820108"/>
                <a:gd name="connsiteX68" fmla="*/ 3068413 w 5435563"/>
                <a:gd name="connsiteY68" fmla="*/ 895 h 1820108"/>
                <a:gd name="connsiteX69" fmla="*/ 3264605 w 5435563"/>
                <a:gd name="connsiteY69" fmla="*/ 441 h 18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435563" h="1820108">
                  <a:moveTo>
                    <a:pt x="4557655" y="1529428"/>
                  </a:moveTo>
                  <a:cubicBezTo>
                    <a:pt x="4513811" y="1529428"/>
                    <a:pt x="4478272" y="1564972"/>
                    <a:pt x="4478272" y="1608811"/>
                  </a:cubicBezTo>
                  <a:cubicBezTo>
                    <a:pt x="4478272" y="1652655"/>
                    <a:pt x="4513816" y="1688199"/>
                    <a:pt x="4557655" y="1688199"/>
                  </a:cubicBezTo>
                  <a:cubicBezTo>
                    <a:pt x="4601499" y="1688199"/>
                    <a:pt x="4637043" y="1652655"/>
                    <a:pt x="4637043" y="1608811"/>
                  </a:cubicBezTo>
                  <a:cubicBezTo>
                    <a:pt x="4637043" y="1564972"/>
                    <a:pt x="4601499" y="1529428"/>
                    <a:pt x="4557655" y="1529428"/>
                  </a:cubicBezTo>
                  <a:close/>
                  <a:moveTo>
                    <a:pt x="1020344" y="1519142"/>
                  </a:moveTo>
                  <a:cubicBezTo>
                    <a:pt x="976500" y="1519142"/>
                    <a:pt x="940961" y="1554686"/>
                    <a:pt x="940961" y="1598525"/>
                  </a:cubicBezTo>
                  <a:cubicBezTo>
                    <a:pt x="940961" y="1642369"/>
                    <a:pt x="976505" y="1677913"/>
                    <a:pt x="1020344" y="1677913"/>
                  </a:cubicBezTo>
                  <a:cubicBezTo>
                    <a:pt x="1064188" y="1677913"/>
                    <a:pt x="1099732" y="1642369"/>
                    <a:pt x="1099732" y="1598525"/>
                  </a:cubicBezTo>
                  <a:cubicBezTo>
                    <a:pt x="1099732" y="1554686"/>
                    <a:pt x="1064188" y="1519142"/>
                    <a:pt x="1020344" y="1519142"/>
                  </a:cubicBezTo>
                  <a:close/>
                  <a:moveTo>
                    <a:pt x="4559013" y="1390497"/>
                  </a:moveTo>
                  <a:cubicBezTo>
                    <a:pt x="4613987" y="1390497"/>
                    <a:pt x="4668962" y="1411469"/>
                    <a:pt x="4710906" y="1453414"/>
                  </a:cubicBezTo>
                  <a:cubicBezTo>
                    <a:pt x="4794789" y="1537297"/>
                    <a:pt x="4794789" y="1673305"/>
                    <a:pt x="4710906" y="1757194"/>
                  </a:cubicBezTo>
                  <a:cubicBezTo>
                    <a:pt x="4627017" y="1841077"/>
                    <a:pt x="4491009" y="1841082"/>
                    <a:pt x="4407121" y="1757194"/>
                  </a:cubicBezTo>
                  <a:cubicBezTo>
                    <a:pt x="4323237" y="1673305"/>
                    <a:pt x="4323237" y="1537302"/>
                    <a:pt x="4407121" y="1453414"/>
                  </a:cubicBezTo>
                  <a:cubicBezTo>
                    <a:pt x="4449065" y="1411469"/>
                    <a:pt x="4504039" y="1390497"/>
                    <a:pt x="4559013" y="1390497"/>
                  </a:cubicBezTo>
                  <a:close/>
                  <a:moveTo>
                    <a:pt x="1011256" y="1374632"/>
                  </a:moveTo>
                  <a:cubicBezTo>
                    <a:pt x="1066229" y="1374632"/>
                    <a:pt x="1121203" y="1395604"/>
                    <a:pt x="1163148" y="1437549"/>
                  </a:cubicBezTo>
                  <a:cubicBezTo>
                    <a:pt x="1247031" y="1521432"/>
                    <a:pt x="1247031" y="1657440"/>
                    <a:pt x="1163148" y="1741329"/>
                  </a:cubicBezTo>
                  <a:cubicBezTo>
                    <a:pt x="1079259" y="1825212"/>
                    <a:pt x="943251" y="1825217"/>
                    <a:pt x="859363" y="1741329"/>
                  </a:cubicBezTo>
                  <a:cubicBezTo>
                    <a:pt x="775479" y="1657440"/>
                    <a:pt x="775479" y="1521432"/>
                    <a:pt x="859367" y="1437549"/>
                  </a:cubicBezTo>
                  <a:cubicBezTo>
                    <a:pt x="901309" y="1395604"/>
                    <a:pt x="956282" y="1374632"/>
                    <a:pt x="1011256" y="1374632"/>
                  </a:cubicBezTo>
                  <a:close/>
                  <a:moveTo>
                    <a:pt x="0" y="983067"/>
                  </a:moveTo>
                  <a:cubicBezTo>
                    <a:pt x="9339" y="983067"/>
                    <a:pt x="373578" y="983067"/>
                    <a:pt x="373578" y="983067"/>
                  </a:cubicBezTo>
                  <a:cubicBezTo>
                    <a:pt x="410936" y="983067"/>
                    <a:pt x="424947" y="1043776"/>
                    <a:pt x="401596" y="1081134"/>
                  </a:cubicBezTo>
                  <a:lnTo>
                    <a:pt x="331553" y="1179195"/>
                  </a:lnTo>
                  <a:cubicBezTo>
                    <a:pt x="322209" y="1193207"/>
                    <a:pt x="312869" y="1197874"/>
                    <a:pt x="303535" y="1197874"/>
                  </a:cubicBezTo>
                  <a:lnTo>
                    <a:pt x="56037" y="1197874"/>
                  </a:lnTo>
                  <a:cubicBezTo>
                    <a:pt x="23351" y="1197874"/>
                    <a:pt x="0" y="1174528"/>
                    <a:pt x="0" y="1141838"/>
                  </a:cubicBezTo>
                  <a:cubicBezTo>
                    <a:pt x="0" y="1081134"/>
                    <a:pt x="0" y="1015758"/>
                    <a:pt x="0" y="983067"/>
                  </a:cubicBezTo>
                  <a:close/>
                  <a:moveTo>
                    <a:pt x="2993298" y="707556"/>
                  </a:moveTo>
                  <a:cubicBezTo>
                    <a:pt x="3007305" y="707556"/>
                    <a:pt x="3021316" y="712228"/>
                    <a:pt x="3021316" y="716896"/>
                  </a:cubicBezTo>
                  <a:lnTo>
                    <a:pt x="3021316" y="1323961"/>
                  </a:lnTo>
                  <a:cubicBezTo>
                    <a:pt x="3016649" y="1328628"/>
                    <a:pt x="3007305" y="1333300"/>
                    <a:pt x="2993298" y="1333300"/>
                  </a:cubicBezTo>
                  <a:cubicBezTo>
                    <a:pt x="2979287" y="1333300"/>
                    <a:pt x="2965280" y="1328628"/>
                    <a:pt x="2965280" y="1323961"/>
                  </a:cubicBezTo>
                  <a:lnTo>
                    <a:pt x="2965280" y="716896"/>
                  </a:lnTo>
                  <a:cubicBezTo>
                    <a:pt x="2965280" y="712228"/>
                    <a:pt x="2979287" y="707556"/>
                    <a:pt x="2993298" y="707556"/>
                  </a:cubicBezTo>
                  <a:close/>
                  <a:moveTo>
                    <a:pt x="5390616" y="549368"/>
                  </a:moveTo>
                  <a:cubicBezTo>
                    <a:pt x="5415716" y="554621"/>
                    <a:pt x="5435563" y="572132"/>
                    <a:pt x="5435563" y="600150"/>
                  </a:cubicBezTo>
                  <a:lnTo>
                    <a:pt x="5435563" y="796279"/>
                  </a:lnTo>
                  <a:cubicBezTo>
                    <a:pt x="5435563" y="852315"/>
                    <a:pt x="5407545" y="903685"/>
                    <a:pt x="5346836" y="899013"/>
                  </a:cubicBezTo>
                  <a:lnTo>
                    <a:pt x="5230096" y="899013"/>
                  </a:lnTo>
                  <a:cubicBezTo>
                    <a:pt x="5178731" y="899013"/>
                    <a:pt x="5146041" y="852315"/>
                    <a:pt x="5164720" y="805618"/>
                  </a:cubicBezTo>
                  <a:cubicBezTo>
                    <a:pt x="5197410" y="721563"/>
                    <a:pt x="5230096" y="646847"/>
                    <a:pt x="5314151" y="572132"/>
                  </a:cubicBezTo>
                  <a:cubicBezTo>
                    <a:pt x="5335164" y="551119"/>
                    <a:pt x="5365517" y="544114"/>
                    <a:pt x="5390616" y="549368"/>
                  </a:cubicBezTo>
                  <a:close/>
                  <a:moveTo>
                    <a:pt x="1900577" y="253987"/>
                  </a:moveTo>
                  <a:lnTo>
                    <a:pt x="1900577" y="497421"/>
                  </a:lnTo>
                  <a:lnTo>
                    <a:pt x="1653084" y="497421"/>
                  </a:lnTo>
                  <a:cubicBezTo>
                    <a:pt x="1611054" y="497421"/>
                    <a:pt x="1653084" y="418033"/>
                    <a:pt x="1676430" y="399354"/>
                  </a:cubicBezTo>
                  <a:cubicBezTo>
                    <a:pt x="1733635" y="359662"/>
                    <a:pt x="1796385" y="315591"/>
                    <a:pt x="1866942" y="271813"/>
                  </a:cubicBezTo>
                  <a:close/>
                  <a:moveTo>
                    <a:pt x="4277471" y="112580"/>
                  </a:moveTo>
                  <a:lnTo>
                    <a:pt x="4424716" y="157006"/>
                  </a:lnTo>
                  <a:cubicBezTo>
                    <a:pt x="4535896" y="197446"/>
                    <a:pt x="4631639" y="247882"/>
                    <a:pt x="4702414" y="310632"/>
                  </a:cubicBezTo>
                  <a:cubicBezTo>
                    <a:pt x="4795809" y="394687"/>
                    <a:pt x="4791142" y="497421"/>
                    <a:pt x="4735105" y="497421"/>
                  </a:cubicBezTo>
                  <a:lnTo>
                    <a:pt x="4277471" y="497421"/>
                  </a:lnTo>
                  <a:close/>
                  <a:moveTo>
                    <a:pt x="2965280" y="3576"/>
                  </a:moveTo>
                  <a:lnTo>
                    <a:pt x="2965280" y="497421"/>
                  </a:lnTo>
                  <a:lnTo>
                    <a:pt x="1956613" y="497421"/>
                  </a:lnTo>
                  <a:lnTo>
                    <a:pt x="1956613" y="224290"/>
                  </a:lnTo>
                  <a:lnTo>
                    <a:pt x="2104296" y="146023"/>
                  </a:lnTo>
                  <a:cubicBezTo>
                    <a:pt x="2281163" y="68973"/>
                    <a:pt x="2498305" y="11769"/>
                    <a:pt x="2773819" y="11769"/>
                  </a:cubicBezTo>
                  <a:cubicBezTo>
                    <a:pt x="2773819" y="11769"/>
                    <a:pt x="2825697" y="8157"/>
                    <a:pt x="2912984" y="4936"/>
                  </a:cubicBezTo>
                  <a:close/>
                  <a:moveTo>
                    <a:pt x="3264605" y="441"/>
                  </a:moveTo>
                  <a:cubicBezTo>
                    <a:pt x="3500668" y="3041"/>
                    <a:pt x="3789345" y="17839"/>
                    <a:pt x="4054394" y="63362"/>
                  </a:cubicBezTo>
                  <a:lnTo>
                    <a:pt x="4221435" y="98119"/>
                  </a:lnTo>
                  <a:lnTo>
                    <a:pt x="4221435" y="497421"/>
                  </a:lnTo>
                  <a:lnTo>
                    <a:pt x="3021316" y="497421"/>
                  </a:lnTo>
                  <a:lnTo>
                    <a:pt x="3021316" y="2120"/>
                  </a:lnTo>
                  <a:lnTo>
                    <a:pt x="3068413" y="895"/>
                  </a:lnTo>
                  <a:cubicBezTo>
                    <a:pt x="3127703" y="-20"/>
                    <a:pt x="3193786" y="-338"/>
                    <a:pt x="3264605" y="441"/>
                  </a:cubicBezTo>
                  <a:close/>
                </a:path>
              </a:pathLst>
            </a:custGeom>
            <a:solidFill>
              <a:srgbClr val="FAFAF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F0175E-51E7-48EF-930F-E2D37B59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Front end - May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2B578-9529-49AF-A844-4A494BD1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559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6499109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Future 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A6F8D3-FAEC-4662-A150-24BD5BBD6B92}"/>
              </a:ext>
            </a:extLst>
          </p:cNvPr>
          <p:cNvSpPr txBox="1"/>
          <p:nvPr/>
        </p:nvSpPr>
        <p:spPr>
          <a:xfrm>
            <a:off x="1116498" y="1122857"/>
            <a:ext cx="106641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When computing resources available, add back ‘model’ column to increase prediction accuracy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Further Feature Engineering Tasks to reduce the model complexity while maintaining accuracy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Perform ELT: load big datafile onto Data Base and use cloud resources to query and perform transformation and load back clean data sets. Right now we are using Google Drive.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EBA16-AED0-4913-BC5A-65FAAC26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3233737"/>
            <a:ext cx="6029325" cy="2886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DCB01-6137-4A8F-B468-647B61D4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092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19219" y="2724857"/>
            <a:ext cx="4946526" cy="110799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Q &amp; A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0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348659" y="789377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Objective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6" y="26194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96815" y="677440"/>
            <a:ext cx="36751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>
                <a:effectLst/>
                <a:latin typeface="+mj-lt"/>
              </a:rPr>
              <a:t>Agenda</a:t>
            </a:r>
            <a:endParaRPr lang="ko-KR" altLang="en-US" sz="5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269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2003"/>
            <a:ext cx="9144000" cy="2387600"/>
          </a:xfrm>
        </p:spPr>
        <p:txBody>
          <a:bodyPr/>
          <a:lstStyle/>
          <a:p>
            <a:r>
              <a:rPr lang="en-CA" dirty="0" err="1"/>
              <a:t>Su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E0577-69A3-49E7-BADB-B79454F2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3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348659" y="789377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Objective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180526" y="261942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>
                    <a:alpha val="40000"/>
                  </a:schemeClr>
                </a:solidFill>
                <a:effectLst/>
              </a:rPr>
              <a:t>01</a:t>
            </a:r>
            <a:endParaRPr lang="ko-KR" altLang="en-US" b="1" dirty="0">
              <a:solidFill>
                <a:schemeClr val="bg1">
                  <a:alpha val="40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348659" y="1911844"/>
            <a:ext cx="4946526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Data Transformation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180526" y="1377873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>
                    <a:alpha val="40000"/>
                  </a:schemeClr>
                </a:solidFill>
              </a:rPr>
              <a:t>02</a:t>
            </a:r>
            <a:endParaRPr lang="ko-KR" altLang="en-US" sz="7200" b="1" dirty="0">
              <a:solidFill>
                <a:schemeClr val="bg1">
                  <a:alpha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96815" y="677440"/>
            <a:ext cx="36751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>
                <a:effectLst/>
                <a:latin typeface="+mj-lt"/>
              </a:rPr>
              <a:t>Agenda</a:t>
            </a:r>
            <a:endParaRPr lang="ko-KR" altLang="en-US" sz="5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121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Dataset Quality Check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2C5A0-B3E4-484E-ADF8-6C0AEF5D3BD6}"/>
              </a:ext>
            </a:extLst>
          </p:cNvPr>
          <p:cNvSpPr txBox="1"/>
          <p:nvPr/>
        </p:nvSpPr>
        <p:spPr>
          <a:xfrm>
            <a:off x="995915" y="3350329"/>
            <a:ext cx="10357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Invalid inputs (filter)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Price range: $100 - $200,000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Odometer: 10km – 200,000km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NAN values (drop or replace)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Mean values are in different scales (Standard Scaler)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8CACD1-D284-4023-AA7B-5F4F159A9020}"/>
              </a:ext>
            </a:extLst>
          </p:cNvPr>
          <p:cNvGrpSpPr/>
          <p:nvPr/>
        </p:nvGrpSpPr>
        <p:grpSpPr>
          <a:xfrm>
            <a:off x="838199" y="404512"/>
            <a:ext cx="10622873" cy="2854635"/>
            <a:chOff x="838199" y="404511"/>
            <a:chExt cx="10514013" cy="396716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721EB0FC-B238-4517-8FEE-F45A51FA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04511"/>
              <a:ext cx="8905875" cy="3967163"/>
            </a:xfrm>
            <a:prstGeom prst="rect">
              <a:avLst/>
            </a:prstGeom>
          </p:spPr>
        </p:pic>
        <p:pic>
          <p:nvPicPr>
            <p:cNvPr id="8" name="Picture 7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9C2B4C27-66F4-4A46-9E4A-FFBB9026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924" y="404511"/>
              <a:ext cx="1538288" cy="39671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AC390-1FD2-4FB2-A626-86DE1F899C57}"/>
                </a:ext>
              </a:extLst>
            </p:cNvPr>
            <p:cNvSpPr/>
            <p:nvPr/>
          </p:nvSpPr>
          <p:spPr>
            <a:xfrm>
              <a:off x="998782" y="1756126"/>
              <a:ext cx="8584707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2B74A5-C989-41A5-A925-6870E7F2FCE6}"/>
                </a:ext>
              </a:extLst>
            </p:cNvPr>
            <p:cNvSpPr/>
            <p:nvPr/>
          </p:nvSpPr>
          <p:spPr>
            <a:xfrm>
              <a:off x="10666604" y="1256387"/>
              <a:ext cx="579437" cy="27311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A0AA4-C0BE-4C53-B0EA-196573E18E22}"/>
                </a:ext>
              </a:extLst>
            </p:cNvPr>
            <p:cNvSpPr/>
            <p:nvPr/>
          </p:nvSpPr>
          <p:spPr>
            <a:xfrm>
              <a:off x="2947386" y="2388092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28704C-0251-4EAB-AF81-751DEAB95E23}"/>
                </a:ext>
              </a:extLst>
            </p:cNvPr>
            <p:cNvSpPr/>
            <p:nvPr/>
          </p:nvSpPr>
          <p:spPr>
            <a:xfrm>
              <a:off x="2947385" y="3871440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CD7BA-288D-4544-A0FB-9D86472F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44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F1D255-90F1-47E2-8935-CDC01B3AB686}"/>
              </a:ext>
            </a:extLst>
          </p:cNvPr>
          <p:cNvGrpSpPr/>
          <p:nvPr/>
        </p:nvGrpSpPr>
        <p:grpSpPr>
          <a:xfrm>
            <a:off x="236785" y="110556"/>
            <a:ext cx="11666645" cy="5025566"/>
            <a:chOff x="236787" y="110556"/>
            <a:chExt cx="11560658" cy="50255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63050B-3884-4CF8-A514-56C1652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052" y="231785"/>
              <a:ext cx="1986655" cy="420219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330E17-018E-4EE2-9A8D-E53AEDCBBB0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2494625" y="2332883"/>
              <a:ext cx="589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514DA1-09FF-4F67-9CF0-6A8115139658}"/>
                </a:ext>
              </a:extLst>
            </p:cNvPr>
            <p:cNvGrpSpPr/>
            <p:nvPr/>
          </p:nvGrpSpPr>
          <p:grpSpPr>
            <a:xfrm>
              <a:off x="236787" y="110556"/>
              <a:ext cx="11560658" cy="5025566"/>
              <a:chOff x="236787" y="110556"/>
              <a:chExt cx="11560658" cy="50255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AA7CC9-8809-4B86-9FB4-6D32146E8009}"/>
                  </a:ext>
                </a:extLst>
              </p:cNvPr>
              <p:cNvGrpSpPr/>
              <p:nvPr/>
            </p:nvGrpSpPr>
            <p:grpSpPr>
              <a:xfrm>
                <a:off x="236787" y="231786"/>
                <a:ext cx="2169529" cy="4904336"/>
                <a:chOff x="9813925" y="698500"/>
                <a:chExt cx="1538288" cy="3967163"/>
              </a:xfrm>
            </p:grpSpPr>
            <p:pic>
              <p:nvPicPr>
                <p:cNvPr id="8" name="Picture 7" descr="Graphical user interfac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C2B4C27-66F4-4A46-9E4A-FFBB90268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13925" y="698500"/>
                  <a:ext cx="1538288" cy="3967163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52B74A5-C989-41A5-A925-6870E7F2FCE6}"/>
                    </a:ext>
                  </a:extLst>
                </p:cNvPr>
                <p:cNvSpPr/>
                <p:nvPr/>
              </p:nvSpPr>
              <p:spPr>
                <a:xfrm>
                  <a:off x="9850642" y="1032497"/>
                  <a:ext cx="917716" cy="60121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C13110-6C42-475E-8759-E440E61DBE7E}"/>
                  </a:ext>
                </a:extLst>
              </p:cNvPr>
              <p:cNvSpPr txBox="1"/>
              <p:nvPr/>
            </p:nvSpPr>
            <p:spPr>
              <a:xfrm>
                <a:off x="7597304" y="110556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u="sng" dirty="0">
                    <a:solidFill>
                      <a:srgbClr val="0070C0"/>
                    </a:solidFill>
                  </a:rPr>
                  <a:t>Steps:</a:t>
                </a:r>
              </a:p>
              <a:p>
                <a:endParaRPr lang="en-CA" sz="2000" b="1" u="sng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1/ Filter out price range and odometer range. 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2/ Remove redundant columns.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C01E62-6209-4FF7-87E6-6FF9C148B1B8}"/>
                  </a:ext>
                </a:extLst>
              </p:cNvPr>
              <p:cNvSpPr/>
              <p:nvPr/>
            </p:nvSpPr>
            <p:spPr>
              <a:xfrm>
                <a:off x="288571" y="3846862"/>
                <a:ext cx="1294303" cy="3716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2C90D5-9E9E-4835-9E81-EC642B38041D}"/>
                  </a:ext>
                </a:extLst>
              </p:cNvPr>
              <p:cNvSpPr/>
              <p:nvPr/>
            </p:nvSpPr>
            <p:spPr>
              <a:xfrm>
                <a:off x="288571" y="2996533"/>
                <a:ext cx="1294303" cy="181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EB3921-463D-45B8-9A57-D16DEAB882F2}"/>
              </a:ext>
            </a:extLst>
          </p:cNvPr>
          <p:cNvGrpSpPr/>
          <p:nvPr/>
        </p:nvGrpSpPr>
        <p:grpSpPr>
          <a:xfrm>
            <a:off x="5070707" y="268778"/>
            <a:ext cx="6832249" cy="4354168"/>
            <a:chOff x="5070707" y="268778"/>
            <a:chExt cx="6832249" cy="435416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ECAA257-C439-487B-B111-50AF53B4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C8A7508-5270-4412-92D9-0C3BC4352F6A}"/>
                </a:ext>
              </a:extLst>
            </p:cNvPr>
            <p:cNvGrpSpPr/>
            <p:nvPr/>
          </p:nvGrpSpPr>
          <p:grpSpPr>
            <a:xfrm>
              <a:off x="5070707" y="268778"/>
              <a:ext cx="6832249" cy="4354168"/>
              <a:chOff x="5070707" y="268778"/>
              <a:chExt cx="6832249" cy="435416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01C9D25-BECC-448F-B4EA-C6EDD1339B65}"/>
                  </a:ext>
                </a:extLst>
              </p:cNvPr>
              <p:cNvCxnSpPr/>
              <p:nvPr/>
            </p:nvCxnSpPr>
            <p:spPr>
              <a:xfrm>
                <a:off x="5070707" y="2332883"/>
                <a:ext cx="5894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97E4D6-B9B0-40A4-B62C-C6CA5EDB4110}"/>
                  </a:ext>
                </a:extLst>
              </p:cNvPr>
              <p:cNvSpPr txBox="1"/>
              <p:nvPr/>
            </p:nvSpPr>
            <p:spPr>
              <a:xfrm>
                <a:off x="5791331" y="268778"/>
                <a:ext cx="1532747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Check unique values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5378-C830-4DAC-A327-C3240C22EBFF}"/>
                  </a:ext>
                </a:extLst>
              </p:cNvPr>
              <p:cNvSpPr/>
              <p:nvPr/>
            </p:nvSpPr>
            <p:spPr>
              <a:xfrm>
                <a:off x="5849486" y="1016306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5F1308-D820-417E-BA15-EB1B70FC4DFF}"/>
                  </a:ext>
                </a:extLst>
              </p:cNvPr>
              <p:cNvSpPr/>
              <p:nvPr/>
            </p:nvSpPr>
            <p:spPr>
              <a:xfrm>
                <a:off x="5849486" y="2062678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18EC8-CFD6-4195-8231-9BC6D3A4FACD}"/>
                  </a:ext>
                </a:extLst>
              </p:cNvPr>
              <p:cNvSpPr txBox="1"/>
              <p:nvPr/>
            </p:nvSpPr>
            <p:spPr>
              <a:xfrm>
                <a:off x="7702815" y="2683954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rgbClr val="0070C0"/>
                    </a:solidFill>
                  </a:rPr>
                  <a:t>3/ Check unique values of each column.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u="sng" dirty="0">
                    <a:solidFill>
                      <a:srgbClr val="0070C0"/>
                    </a:solidFill>
                  </a:rPr>
                  <a:t>Notice</a:t>
                </a:r>
                <a:r>
                  <a:rPr lang="en-CA" sz="2000" dirty="0">
                    <a:solidFill>
                      <a:srgbClr val="0070C0"/>
                    </a:solidFill>
                  </a:rPr>
                  <a:t>: region has 405 unique values and model has 31520 unique values. (increase model complexity)</a:t>
                </a: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6873E06-1126-4983-BDE5-8E67D40B2C02}"/>
              </a:ext>
            </a:extLst>
          </p:cNvPr>
          <p:cNvSpPr/>
          <p:nvPr/>
        </p:nvSpPr>
        <p:spPr>
          <a:xfrm>
            <a:off x="288569" y="3319156"/>
            <a:ext cx="1294303" cy="18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B21C-EEB6-4E43-836B-F31A598C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151E0D-F3A9-4337-AA85-6EB17BD0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8" y="293929"/>
            <a:ext cx="1986655" cy="42021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02D1CF-17EC-432C-B085-3327D118AAC9}"/>
              </a:ext>
            </a:extLst>
          </p:cNvPr>
          <p:cNvSpPr/>
          <p:nvPr/>
        </p:nvSpPr>
        <p:spPr>
          <a:xfrm>
            <a:off x="380886" y="2138917"/>
            <a:ext cx="1820776" cy="35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AE007-2938-4C6C-9F04-CA28FB9C6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550" y="293929"/>
            <a:ext cx="482917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D33D0-DD59-4F1E-8AD4-65CB56008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550" y="2316771"/>
            <a:ext cx="3800475" cy="19335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2309C8-2B07-4AF4-9D70-C4B87A302B30}"/>
              </a:ext>
            </a:extLst>
          </p:cNvPr>
          <p:cNvSpPr/>
          <p:nvPr/>
        </p:nvSpPr>
        <p:spPr>
          <a:xfrm>
            <a:off x="380886" y="2494626"/>
            <a:ext cx="1820776" cy="5005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C412D-F5F5-4DA3-877B-F551953F80B9}"/>
              </a:ext>
            </a:extLst>
          </p:cNvPr>
          <p:cNvSpPr/>
          <p:nvPr/>
        </p:nvSpPr>
        <p:spPr>
          <a:xfrm>
            <a:off x="382794" y="3192703"/>
            <a:ext cx="1820776" cy="8750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E46FE0-BA0E-4806-8BAF-51262AB409D6}"/>
              </a:ext>
            </a:extLst>
          </p:cNvPr>
          <p:cNvSpPr/>
          <p:nvPr/>
        </p:nvSpPr>
        <p:spPr>
          <a:xfrm>
            <a:off x="373916" y="2995178"/>
            <a:ext cx="1820776" cy="200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ECD4C-A54B-4337-801E-8A33A9517596}"/>
              </a:ext>
            </a:extLst>
          </p:cNvPr>
          <p:cNvCxnSpPr>
            <a:endCxn id="5" idx="1"/>
          </p:cNvCxnSpPr>
          <p:nvPr/>
        </p:nvCxnSpPr>
        <p:spPr>
          <a:xfrm flipV="1">
            <a:off x="2201662" y="622542"/>
            <a:ext cx="1106888" cy="1694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1F0A3D-1B84-4755-8FEA-B00F6C62C75E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2194692" y="622542"/>
            <a:ext cx="1113858" cy="24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B05065-179E-40AD-BDF1-54B0E5822B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4692" y="2706125"/>
            <a:ext cx="1113858" cy="5774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E3CB8-50C1-42D2-A1B1-54DFE386D3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08632" y="3283559"/>
            <a:ext cx="1099918" cy="317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EF84A5-4B3D-42DE-8270-EA634A32E944}"/>
              </a:ext>
            </a:extLst>
          </p:cNvPr>
          <p:cNvSpPr txBox="1"/>
          <p:nvPr/>
        </p:nvSpPr>
        <p:spPr>
          <a:xfrm>
            <a:off x="8264278" y="293929"/>
            <a:ext cx="3800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Steps: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4/ Columns in red are important features in determining the price prediction. We drop all rows with NAN values in these columns.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5/ Columns in green, we replaced NAN values with ‘not specified’ or ‘other’ and make it another unique value for each feature. They will be kept in the model.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8402D-990C-4AB2-8C90-71D01C8D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69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758</Words>
  <Application>Microsoft Office PowerPoint</Application>
  <PresentationFormat>Widescreen</PresentationFormat>
  <Paragraphs>190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Su</vt:lpstr>
      <vt:lpstr>PowerPoint Presentation</vt:lpstr>
      <vt:lpstr>Dataset Quality Check</vt:lpstr>
      <vt:lpstr>Dataset Transformation</vt:lpstr>
      <vt:lpstr>Dataset Transformation</vt:lpstr>
      <vt:lpstr>Dataset Transformation</vt:lpstr>
      <vt:lpstr>Check Outliers</vt:lpstr>
      <vt:lpstr>Check Outliers</vt:lpstr>
      <vt:lpstr>Check Outliers</vt:lpstr>
      <vt:lpstr>PowerPoint Presentation</vt:lpstr>
      <vt:lpstr>Numerical Features</vt:lpstr>
      <vt:lpstr>Numerical Features</vt:lpstr>
      <vt:lpstr>Numerical Features</vt:lpstr>
      <vt:lpstr>Numerical Features</vt:lpstr>
      <vt:lpstr>Categorical Features</vt:lpstr>
      <vt:lpstr>Feature Engineering</vt:lpstr>
      <vt:lpstr>Further Feature Engineering</vt:lpstr>
      <vt:lpstr>PowerPoint Presentation</vt:lpstr>
      <vt:lpstr>Algorithms Comparison (Pycaret)</vt:lpstr>
      <vt:lpstr>Regression Analysis with Pycaret</vt:lpstr>
      <vt:lpstr>Model Selection</vt:lpstr>
      <vt:lpstr>Multi-Linear Regression vs Random Forest Regression</vt:lpstr>
      <vt:lpstr>Final Model</vt:lpstr>
      <vt:lpstr>Fill in final model info</vt:lpstr>
      <vt:lpstr>PowerPoint Presentation</vt:lpstr>
      <vt:lpstr>Front end - May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Hoang</dc:creator>
  <cp:lastModifiedBy>Thao Hoang</cp:lastModifiedBy>
  <cp:revision>8</cp:revision>
  <dcterms:created xsi:type="dcterms:W3CDTF">2021-03-22T17:14:10Z</dcterms:created>
  <dcterms:modified xsi:type="dcterms:W3CDTF">2021-03-25T02:28:32Z</dcterms:modified>
</cp:coreProperties>
</file>