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Veya" initials="JV" lastIdx="0" clrIdx="0">
    <p:extLst>
      <p:ext uri="{19B8F6BF-5375-455C-9EA6-DF929625EA0E}">
        <p15:presenceInfo xmlns:p15="http://schemas.microsoft.com/office/powerpoint/2012/main" userId="Julie Ve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dydU0QItM84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Beehive traffic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4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Jonathan Burkhard, Jasmin Fischli, Philipp Göldlin, Julie Veya</a:t>
            </a:r>
            <a:endParaRPr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78476" cy="11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275" y="-1"/>
            <a:ext cx="4778476" cy="114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F93F9B4-D595-40CF-97AB-5EB24516F37E}"/>
              </a:ext>
            </a:extLst>
          </p:cNvPr>
          <p:cNvSpPr txBox="1"/>
          <p:nvPr/>
        </p:nvSpPr>
        <p:spPr>
          <a:xfrm>
            <a:off x="4220412" y="3011545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/>
              <a:t>G 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Goal	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00650" y="1152475"/>
            <a:ext cx="643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able to automatically count the number of bees entering and leaving a hive, using a single camera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77" y="1930577"/>
            <a:ext cx="4656276" cy="31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Beehive</a:t>
            </a:r>
            <a:r>
              <a:rPr lang="fr-CH" dirty="0"/>
              <a:t> </a:t>
            </a:r>
            <a:r>
              <a:rPr lang="fr-CH" dirty="0" err="1"/>
              <a:t>traffic</a:t>
            </a:r>
            <a:r>
              <a:rPr lang="de" dirty="0"/>
              <a:t>	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24D5CE-2CBB-409C-A0BF-E447D3BB5EA0}"/>
              </a:ext>
            </a:extLst>
          </p:cNvPr>
          <p:cNvSpPr txBox="1"/>
          <p:nvPr/>
        </p:nvSpPr>
        <p:spPr>
          <a:xfrm>
            <a:off x="3276600" y="4807070"/>
            <a:ext cx="3383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https://youtu.be/dydU0QItM84</a:t>
            </a:r>
          </a:p>
        </p:txBody>
      </p:sp>
      <p:pic>
        <p:nvPicPr>
          <p:cNvPr id="3" name="Média en ligne 2">
            <a:hlinkClick r:id="" action="ppaction://media"/>
            <a:extLst>
              <a:ext uri="{FF2B5EF4-FFF2-40B4-BE49-F238E27FC236}">
                <a16:creationId xmlns:a16="http://schemas.microsoft.com/office/drawing/2014/main" id="{91EBE6B9-3B6F-4718-9C7A-459365FEDD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62150" y="955010"/>
            <a:ext cx="52197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</a:t>
            </a:r>
            <a:r>
              <a:rPr lang="fr-CH" dirty="0" err="1"/>
              <a:t>aterials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916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d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GoPro 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Hero 3</a:t>
            </a:r>
            <a:r>
              <a:rPr lang="d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camera :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wide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angle/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aspherical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lens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high frame rate </a:t>
            </a:r>
            <a:r>
              <a:rPr lang="d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07916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d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Hives</a:t>
            </a: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>
              <a:spcBef>
                <a:spcPts val="8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BC6EAA-322C-415A-BB16-F53C085AA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4" t="25165" r="11648" b="30824"/>
          <a:stretch/>
        </p:blipFill>
        <p:spPr>
          <a:xfrm>
            <a:off x="2537460" y="1857425"/>
            <a:ext cx="4069080" cy="2912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Method</a:t>
            </a: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d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Background subtra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ction</a:t>
            </a:r>
            <a:endParaRPr lang="fr-CH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and ellipse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fitting</a:t>
            </a:r>
            <a:endParaRPr lang="fr-CH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Tracking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bees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OpenCV</a:t>
            </a:r>
            <a:endParaRPr lang="fr-CH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count the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incoming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outgoing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flow of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bees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Python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Reconstruct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bees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 </a:t>
            </a:r>
            <a:r>
              <a:rPr lang="fr-CH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paths</a:t>
            </a:r>
            <a:r>
              <a:rPr lang="fr-CH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COLMAP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fr-CH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43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C5C4B-94BC-4577-8612-D60348F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Work packages and timeline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A4D0C-DF6B-4501-9FED-F1862B395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ED6E18-CA8C-40D9-9636-5DF8993D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t="32689" r="29833" b="17926"/>
          <a:stretch/>
        </p:blipFill>
        <p:spPr>
          <a:xfrm>
            <a:off x="254276" y="1152475"/>
            <a:ext cx="8578024" cy="36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DBCC9-4A7A-4B03-93C1-B3700FF3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Technical</a:t>
            </a:r>
            <a:r>
              <a:rPr lang="fr-CH" dirty="0"/>
              <a:t> and </a:t>
            </a:r>
            <a:r>
              <a:rPr lang="fr-CH" dirty="0" err="1"/>
              <a:t>algoritmic</a:t>
            </a:r>
            <a:r>
              <a:rPr lang="fr-CH" dirty="0"/>
              <a:t> challenges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7B731-5CBF-4E34-B7EC-7E267A922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err="1"/>
              <a:t>Bees</a:t>
            </a:r>
            <a:r>
              <a:rPr lang="fr-CH" dirty="0"/>
              <a:t> are </a:t>
            </a:r>
            <a:r>
              <a:rPr lang="fr-CH" dirty="0" err="1"/>
              <a:t>extremely</a:t>
            </a:r>
            <a:r>
              <a:rPr lang="fr-CH" dirty="0"/>
              <a:t> fast =&gt; High frame rate </a:t>
            </a:r>
            <a:r>
              <a:rPr lang="fr-CH" dirty="0" err="1"/>
              <a:t>necessary</a:t>
            </a:r>
            <a:endParaRPr lang="fr-CH" dirty="0"/>
          </a:p>
          <a:p>
            <a:pPr>
              <a:lnSpc>
                <a:spcPct val="200000"/>
              </a:lnSpc>
            </a:pPr>
            <a:r>
              <a:rPr lang="fr-CH" dirty="0" err="1"/>
              <a:t>Overlapping</a:t>
            </a:r>
            <a:r>
              <a:rPr lang="fr-CH" dirty="0"/>
              <a:t> of </a:t>
            </a:r>
            <a:r>
              <a:rPr lang="fr-CH" dirty="0" err="1"/>
              <a:t>bees</a:t>
            </a:r>
            <a:endParaRPr lang="fr-CH" dirty="0"/>
          </a:p>
          <a:p>
            <a:pPr>
              <a:lnSpc>
                <a:spcPct val="200000"/>
              </a:lnSpc>
            </a:pP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insects</a:t>
            </a:r>
            <a:r>
              <a:rPr lang="fr-CH" dirty="0"/>
              <a:t> are </a:t>
            </a:r>
            <a:r>
              <a:rPr lang="fr-CH" dirty="0" err="1"/>
              <a:t>coming</a:t>
            </a:r>
            <a:r>
              <a:rPr lang="fr-CH" dirty="0"/>
              <a:t> to the party!</a:t>
            </a:r>
          </a:p>
          <a:p>
            <a:pPr>
              <a:lnSpc>
                <a:spcPct val="200000"/>
              </a:lnSpc>
            </a:pPr>
            <a:r>
              <a:rPr lang="fr-CH" dirty="0"/>
              <a:t>High </a:t>
            </a:r>
            <a:r>
              <a:rPr lang="fr-CH" dirty="0" err="1"/>
              <a:t>enough</a:t>
            </a:r>
            <a:r>
              <a:rPr lang="fr-CH" dirty="0"/>
              <a:t> </a:t>
            </a:r>
            <a:r>
              <a:rPr lang="fr-CH" dirty="0" err="1"/>
              <a:t>resolution</a:t>
            </a:r>
            <a:r>
              <a:rPr lang="fr-CH" dirty="0"/>
              <a:t> for </a:t>
            </a:r>
            <a:r>
              <a:rPr lang="fr-CH" dirty="0" err="1"/>
              <a:t>bees</a:t>
            </a:r>
            <a:r>
              <a:rPr lang="fr-CH" dirty="0"/>
              <a:t> </a:t>
            </a:r>
            <a:r>
              <a:rPr lang="fr-CH" dirty="0" err="1"/>
              <a:t>moving</a:t>
            </a:r>
            <a:r>
              <a:rPr lang="fr-CH" dirty="0"/>
              <a:t> fast </a:t>
            </a:r>
            <a:r>
              <a:rPr lang="fr-CH" dirty="0" err="1"/>
              <a:t>near</a:t>
            </a:r>
            <a:r>
              <a:rPr lang="fr-CH" dirty="0"/>
              <a:t> the camera</a:t>
            </a:r>
          </a:p>
          <a:p>
            <a:pPr>
              <a:lnSpc>
                <a:spcPct val="200000"/>
              </a:lnSpc>
            </a:pP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weather</a:t>
            </a:r>
            <a:r>
              <a:rPr lang="fr-CH" dirty="0"/>
              <a:t> conditions can change </a:t>
            </a:r>
            <a:r>
              <a:rPr lang="fr-CH" dirty="0" err="1"/>
              <a:t>drastically</a:t>
            </a:r>
            <a:r>
              <a:rPr lang="fr-CH" dirty="0"/>
              <a:t> the </a:t>
            </a:r>
            <a:r>
              <a:rPr lang="fr-CH" dirty="0" err="1"/>
              <a:t>characteristics</a:t>
            </a:r>
            <a:r>
              <a:rPr lang="fr-CH" dirty="0"/>
              <a:t> of </a:t>
            </a:r>
            <a:r>
              <a:rPr lang="fr-CH"/>
              <a:t>the image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34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2DDDB-15C4-4CFD-9FAF-DE28329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1023A-02EF-450F-91B2-9C897671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9050" y="1856427"/>
            <a:ext cx="5205900" cy="1430645"/>
          </a:xfrm>
        </p:spPr>
        <p:txBody>
          <a:bodyPr/>
          <a:lstStyle/>
          <a:p>
            <a:pPr marL="114300" indent="0">
              <a:buNone/>
            </a:pPr>
            <a:r>
              <a:rPr lang="fr-CH" sz="7200" b="1" dirty="0" err="1"/>
              <a:t>Thank</a:t>
            </a:r>
            <a:r>
              <a:rPr lang="fr-CH" sz="7200" b="1" dirty="0"/>
              <a:t> </a:t>
            </a:r>
            <a:r>
              <a:rPr lang="fr-CH" sz="7200" b="1" dirty="0" err="1"/>
              <a:t>you</a:t>
            </a:r>
            <a:r>
              <a:rPr lang="fr-CH" sz="7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6770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150</Words>
  <Application>Microsoft Office PowerPoint</Application>
  <PresentationFormat>Affichage à l'écran (16:9)</PresentationFormat>
  <Paragraphs>25</Paragraphs>
  <Slides>8</Slides>
  <Notes>5</Notes>
  <HiddenSlides>0</HiddenSlides>
  <MMClips>1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Tahoma</vt:lpstr>
      <vt:lpstr>Simple Light</vt:lpstr>
      <vt:lpstr>Beehive traffic</vt:lpstr>
      <vt:lpstr>Our Goal </vt:lpstr>
      <vt:lpstr>Beehive traffic </vt:lpstr>
      <vt:lpstr>Materials</vt:lpstr>
      <vt:lpstr>Method</vt:lpstr>
      <vt:lpstr>Work packages and timeline</vt:lpstr>
      <vt:lpstr>Technical and algoritmic challenges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 traffic</dc:title>
  <cp:lastModifiedBy>Julie Veya</cp:lastModifiedBy>
  <cp:revision>14</cp:revision>
  <dcterms:modified xsi:type="dcterms:W3CDTF">2018-03-12T09:57:36Z</dcterms:modified>
</cp:coreProperties>
</file>