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13"/>
  </p:handoutMasterIdLst>
  <p:sldIdLst>
    <p:sldId id="256" r:id="rId2"/>
    <p:sldId id="263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77" r:id="rId11"/>
    <p:sldId id="27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130A1C"/>
    <a:srgbClr val="000104"/>
    <a:srgbClr val="1B3526"/>
    <a:srgbClr val="4C00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4364C-D023-49D7-9AB9-D59DD77A4C1F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B506-05A7-43E3-9C6E-71395DE052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5FB57C-838D-4A0E-ABBD-AA712B1B5BC0}" type="datetimeFigureOut">
              <a:rPr lang="de-DE" smtClean="0"/>
              <a:pPr/>
              <a:t>22.03.2017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33F44F-8C73-4D21-887F-EF71F98CB0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idx="4294967295"/>
          </p:nvPr>
        </p:nvSpPr>
        <p:spPr>
          <a:xfrm>
            <a:off x="214282" y="285728"/>
            <a:ext cx="8572560" cy="20002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Herzlich willkommen</a:t>
            </a:r>
            <a:r>
              <a:rPr lang="de-DE" sz="2800" b="1" smtClean="0">
                <a:solidFill>
                  <a:schemeClr val="bg1"/>
                </a:solidFill>
              </a:rPr>
              <a:t>!   </a:t>
            </a:r>
            <a:r>
              <a:rPr lang="de-DE" sz="2800" b="1" smtClean="0"/>
              <a:t>Vítejte</a:t>
            </a:r>
            <a:r>
              <a:rPr lang="cs-CZ" sz="2800" b="1" dirty="0" smtClean="0"/>
              <a:t>!</a:t>
            </a:r>
            <a:r>
              <a:rPr lang="de-DE" sz="2800" b="1" dirty="0" smtClean="0"/>
              <a:t> </a:t>
            </a:r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3200" b="1" i="1" dirty="0" smtClean="0">
                <a:solidFill>
                  <a:schemeClr val="bg1"/>
                </a:solidFill>
              </a:rPr>
              <a:t/>
            </a:r>
            <a:br>
              <a:rPr lang="de-DE" sz="3200" b="1" i="1" dirty="0" smtClean="0">
                <a:solidFill>
                  <a:schemeClr val="bg1"/>
                </a:solidFill>
              </a:rPr>
            </a:br>
            <a:r>
              <a:rPr lang="de-DE" sz="2400" b="1" i="1" dirty="0" smtClean="0">
                <a:solidFill>
                  <a:schemeClr val="bg1"/>
                </a:solidFill>
              </a:rPr>
              <a:t>zur Abschlussveranstaltung des Erasmus+ - Europaprojekts</a:t>
            </a:r>
            <a:br>
              <a:rPr lang="de-DE" sz="2400" b="1" i="1" dirty="0" smtClean="0">
                <a:solidFill>
                  <a:schemeClr val="bg1"/>
                </a:solidFill>
              </a:rPr>
            </a:br>
            <a:r>
              <a:rPr lang="de-DE" sz="2400" b="1" i="1" dirty="0" smtClean="0">
                <a:solidFill>
                  <a:schemeClr val="bg1"/>
                </a:solidFill>
              </a:rPr>
              <a:t>in der Kinderpflege</a:t>
            </a:r>
            <a:r>
              <a:rPr lang="de-DE" sz="2400" b="1" dirty="0" smtClean="0">
                <a:solidFill>
                  <a:schemeClr val="bg1"/>
                </a:solidFill>
              </a:rPr>
              <a:t> </a:t>
            </a:r>
            <a:br>
              <a:rPr lang="de-DE" sz="2400" b="1" dirty="0" smtClean="0">
                <a:solidFill>
                  <a:schemeClr val="bg1"/>
                </a:solidFill>
              </a:rPr>
            </a:br>
            <a:r>
              <a:rPr lang="de-DE" sz="2400" b="1" dirty="0" smtClean="0">
                <a:solidFill>
                  <a:schemeClr val="bg1"/>
                </a:solidFill>
              </a:rPr>
              <a:t>6. und  7. April  2017 in Aachen</a:t>
            </a:r>
            <a:br>
              <a:rPr lang="de-DE" sz="2400" b="1" dirty="0" smtClean="0">
                <a:solidFill>
                  <a:schemeClr val="bg1"/>
                </a:solidFill>
              </a:rPr>
            </a:br>
            <a:r>
              <a:rPr lang="de-DE" sz="2800" b="1" dirty="0" smtClean="0">
                <a:solidFill>
                  <a:schemeClr val="bg1"/>
                </a:solidFill>
              </a:rPr>
              <a:t>Wir </a:t>
            </a:r>
            <a:r>
              <a:rPr lang="de-DE" sz="2800" b="1" dirty="0" smtClean="0">
                <a:solidFill>
                  <a:srgbClr val="C00000"/>
                </a:solidFill>
              </a:rPr>
              <a:t>spielen</a:t>
            </a:r>
            <a:r>
              <a:rPr lang="de-DE" sz="2800" b="1" dirty="0" smtClean="0">
                <a:solidFill>
                  <a:schemeClr val="bg1"/>
                </a:solidFill>
              </a:rPr>
              <a:t> Prager und Aachener Sagen!</a:t>
            </a:r>
            <a:endParaRPr lang="de-DE" sz="2800" b="1" i="1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/>
          <a:srcRect l="22485" t="28271" r="21912" b="21943"/>
          <a:stretch>
            <a:fillRect/>
          </a:stretch>
        </p:blipFill>
        <p:spPr bwMode="auto">
          <a:xfrm>
            <a:off x="214282" y="2500306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57158" y="642919"/>
          <a:ext cx="8643999" cy="2857520"/>
        </p:xfrm>
        <a:graphic>
          <a:graphicData uri="http://schemas.openxmlformats.org/drawingml/2006/table">
            <a:tbl>
              <a:tblPr/>
              <a:tblGrid>
                <a:gridCol w="1783748"/>
                <a:gridCol w="1813417"/>
                <a:gridCol w="2358749"/>
                <a:gridCol w="2688085"/>
              </a:tblGrid>
              <a:tr h="2857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196" marR="45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700" dirty="0">
                          <a:latin typeface="Calibri"/>
                        </a:rPr>
                        <a:t/>
                      </a:r>
                      <a:br>
                        <a:rPr lang="de-DE" sz="700" dirty="0">
                          <a:latin typeface="Calibri"/>
                        </a:rPr>
                      </a:br>
                      <a:endParaRPr lang="de-DE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196" marR="45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196" marR="45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196" marR="45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33795" name="Bild 1" descr="bottle-306487_12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000496" y="1643050"/>
            <a:ext cx="847725" cy="1638300"/>
          </a:xfrm>
          <a:prstGeom prst="rect">
            <a:avLst/>
          </a:prstGeom>
          <a:noFill/>
        </p:spPr>
      </p:pic>
      <p:pic>
        <p:nvPicPr>
          <p:cNvPr id="33803" name="Bild 4" descr="beer-26722_12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142984"/>
            <a:ext cx="1676400" cy="2095500"/>
          </a:xfrm>
          <a:prstGeom prst="rect">
            <a:avLst/>
          </a:prstGeom>
          <a:noFill/>
        </p:spPr>
      </p:pic>
      <p:pic>
        <p:nvPicPr>
          <p:cNvPr id="33796" name="Bild 1" descr="bottle-306487_12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571612"/>
            <a:ext cx="850900" cy="1628776"/>
          </a:xfrm>
          <a:prstGeom prst="rect">
            <a:avLst/>
          </a:prstGeom>
          <a:noFill/>
        </p:spPr>
      </p:pic>
      <p:pic>
        <p:nvPicPr>
          <p:cNvPr id="33793" name="Bild 2" descr="glasses-153959_128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1500174"/>
            <a:ext cx="2643174" cy="1369644"/>
          </a:xfrm>
          <a:prstGeom prst="rect">
            <a:avLst/>
          </a:prstGeom>
          <a:solidFill>
            <a:srgbClr val="ED7D31"/>
          </a:solidFill>
        </p:spPr>
      </p:pic>
      <p:pic>
        <p:nvPicPr>
          <p:cNvPr id="33797" name="Picture 5" descr="bottle-306487_12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714356"/>
            <a:ext cx="850900" cy="1628775"/>
          </a:xfrm>
          <a:prstGeom prst="rect">
            <a:avLst/>
          </a:prstGeom>
          <a:noFill/>
        </p:spPr>
      </p:pic>
      <p:pic>
        <p:nvPicPr>
          <p:cNvPr id="33798" name="Picture 6" descr="bottle-306487_128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714356"/>
            <a:ext cx="834886" cy="1598121"/>
          </a:xfrm>
          <a:prstGeom prst="rect">
            <a:avLst/>
          </a:prstGeom>
          <a:noFill/>
        </p:spPr>
      </p:pic>
      <p:pic>
        <p:nvPicPr>
          <p:cNvPr id="33800" name="Picture 8" descr="bar-32323_1280"/>
          <p:cNvPicPr>
            <a:picLocks noChangeAspect="1" noChangeArrowheads="1"/>
          </p:cNvPicPr>
          <p:nvPr/>
        </p:nvPicPr>
        <p:blipFill>
          <a:blip r:embed="rId7" cstate="print"/>
          <a:srcRect l="26048" t="8774" r="28256" b="10446"/>
          <a:stretch>
            <a:fillRect/>
          </a:stretch>
        </p:blipFill>
        <p:spPr bwMode="auto">
          <a:xfrm>
            <a:off x="2357422" y="802537"/>
            <a:ext cx="1447094" cy="2555025"/>
          </a:xfrm>
          <a:prstGeom prst="rect">
            <a:avLst/>
          </a:prstGeom>
          <a:noFill/>
        </p:spPr>
      </p:pic>
      <p:pic>
        <p:nvPicPr>
          <p:cNvPr id="33794" name="Bild 3" descr="512px-False.sv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29058" y="928670"/>
            <a:ext cx="2381251" cy="2452182"/>
          </a:xfrm>
          <a:prstGeom prst="rect">
            <a:avLst/>
          </a:prstGeom>
          <a:noFill/>
        </p:spPr>
      </p:pic>
      <p:pic>
        <p:nvPicPr>
          <p:cNvPr id="33799" name="Picture 7" descr="512px-False.sv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7950" y="993693"/>
            <a:ext cx="2571768" cy="2648733"/>
          </a:xfrm>
          <a:prstGeom prst="rect">
            <a:avLst/>
          </a:prstGeom>
          <a:noFill/>
        </p:spPr>
      </p:pic>
      <p:pic>
        <p:nvPicPr>
          <p:cNvPr id="33801" name="Picture 9" descr="512px-False.sv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1214422"/>
            <a:ext cx="2012969" cy="2071702"/>
          </a:xfrm>
          <a:prstGeom prst="rect">
            <a:avLst/>
          </a:prstGeom>
          <a:noFill/>
        </p:spPr>
      </p:pic>
      <p:pic>
        <p:nvPicPr>
          <p:cNvPr id="33802" name="Picture 10" descr="512px-False.sv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1669" y="1071546"/>
            <a:ext cx="2136843" cy="2205040"/>
          </a:xfrm>
          <a:prstGeom prst="rect">
            <a:avLst/>
          </a:prstGeom>
          <a:noFill/>
        </p:spPr>
      </p:pic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28596" y="512763"/>
            <a:ext cx="8215370" cy="91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Auf wiedersehen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cs-CZ" b="1" dirty="0" smtClean="0">
                <a:solidFill>
                  <a:schemeClr val="bg1"/>
                </a:solidFill>
              </a:rPr>
              <a:t>Sbohem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/>
          <a:srcRect l="22485" t="28271" r="21912" b="21943"/>
          <a:stretch>
            <a:fillRect/>
          </a:stretch>
        </p:blipFill>
        <p:spPr bwMode="auto">
          <a:xfrm>
            <a:off x="500034" y="1857364"/>
            <a:ext cx="81439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6" descr="Szene 1 Bild 1 Dom bei Nacht.jpg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2332" b="12332"/>
          <a:stretch>
            <a:fillRect/>
          </a:stretch>
        </p:blipFill>
        <p:spPr>
          <a:xfrm>
            <a:off x="428596" y="285728"/>
            <a:ext cx="8464549" cy="6163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 descr="Szene 2 Bild 2 Domskylin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585" r="585" b="-1428"/>
          <a:stretch>
            <a:fillRect/>
          </a:stretch>
        </p:blipFill>
        <p:spPr>
          <a:xfrm>
            <a:off x="-140164" y="0"/>
            <a:ext cx="9284163" cy="6899529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Szene 3 Bild 3 Seepferdchenbrunnen.jpg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5469" b="5469"/>
          <a:stretch>
            <a:fillRect/>
          </a:stretch>
        </p:blipFill>
        <p:spPr>
          <a:xfrm>
            <a:off x="1500166" y="0"/>
            <a:ext cx="6232327" cy="657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Szene 4+5-Bild 4 Printenmädchen.jpg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7178" b="33926"/>
          <a:stretch>
            <a:fillRect/>
          </a:stretch>
        </p:blipFill>
        <p:spPr>
          <a:xfrm>
            <a:off x="1285852" y="134102"/>
            <a:ext cx="6459539" cy="6723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4" descr="Szene 4+5-Bild 4 Printenmädchen.jpg"/>
          <p:cNvPicPr>
            <a:picLocks noChangeAspect="1"/>
          </p:cNvPicPr>
          <p:nvPr/>
        </p:nvPicPr>
        <p:blipFill>
          <a:blip r:embed="rId2"/>
          <a:srcRect t="7178" b="33926"/>
          <a:stretch>
            <a:fillRect/>
          </a:stretch>
        </p:blipFill>
        <p:spPr>
          <a:xfrm>
            <a:off x="1285852" y="134102"/>
            <a:ext cx="6459539" cy="6723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Szene 6 Bild 5 Kaiser Karl + Rathaus.jp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t="8540" b="943"/>
          <a:stretch>
            <a:fillRect/>
          </a:stretch>
        </p:blipFill>
        <p:spPr>
          <a:xfrm>
            <a:off x="3571868" y="142851"/>
            <a:ext cx="4929222" cy="6072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monalisa\Desktop\EU-Partnerschaften\zweites Projektjahr\Theaterstück\Kulisse Beamerbilder\Szene 6 Bild 5b Teufel und Marktfra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4262446" cy="4262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 descr="Szene 8 Bild 6 Aachener Postwage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b="-1427"/>
          <a:stretch>
            <a:fillRect/>
          </a:stretch>
        </p:blipFill>
        <p:spPr>
          <a:xfrm>
            <a:off x="-163787" y="0"/>
            <a:ext cx="9473218" cy="771528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Szene 11 -Bild 7.jpg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391" b="4493"/>
          <a:stretch>
            <a:fillRect/>
          </a:stretch>
        </p:blipFill>
        <p:spPr>
          <a:xfrm>
            <a:off x="2071670" y="214290"/>
            <a:ext cx="5143500" cy="645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10</Words>
  <Application>Microsoft Office PowerPoint</Application>
  <PresentationFormat>Bildschirmpräsentation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Iapetus</vt:lpstr>
      <vt:lpstr>Herzlich willkommen!   Vítejte!   zur Abschlussveranstaltung des Erasmus+ - Europaprojekts in der Kinderpflege  6. und  7. April  2017 in Aachen Wir spielen Prager und Aachener Sagen!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Auf wiedersehen! Sbohem!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monalisa</dc:creator>
  <cp:lastModifiedBy>monalisa</cp:lastModifiedBy>
  <cp:revision>38</cp:revision>
  <dcterms:created xsi:type="dcterms:W3CDTF">2017-02-12T12:46:20Z</dcterms:created>
  <dcterms:modified xsi:type="dcterms:W3CDTF">2017-03-22T18:21:09Z</dcterms:modified>
</cp:coreProperties>
</file>