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72" r:id="rId2"/>
    <p:sldId id="257" r:id="rId3"/>
    <p:sldId id="278" r:id="rId4"/>
    <p:sldId id="283" r:id="rId5"/>
    <p:sldId id="295" r:id="rId6"/>
    <p:sldId id="289" r:id="rId7"/>
    <p:sldId id="290" r:id="rId8"/>
    <p:sldId id="285" r:id="rId9"/>
    <p:sldId id="294" r:id="rId10"/>
    <p:sldId id="291" r:id="rId11"/>
    <p:sldId id="292" r:id="rId12"/>
    <p:sldId id="293" r:id="rId13"/>
    <p:sldId id="287" r:id="rId14"/>
    <p:sldId id="288" r:id="rId15"/>
    <p:sldId id="284" r:id="rId16"/>
    <p:sldId id="282" r:id="rId17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80" d="100"/>
          <a:sy n="80" d="100"/>
        </p:scale>
        <p:origin x="67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xmlns="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xmlns="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smtClean="0"/>
              <a:t>глобального поиска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</p:spPr>
            <p:txBody>
              <a:bodyPr/>
              <a:lstStyle/>
              <a:p>
                <a:r>
                  <a:rPr lang="ru-RU" dirty="0" smtClean="0"/>
                  <a:t>Характеристика интервала</a:t>
                </a:r>
                <a:r>
                  <a:rPr lang="en-US" dirty="0" smtClean="0"/>
                  <a:t> (x</a:t>
                </a:r>
                <a:r>
                  <a:rPr lang="en-US" baseline="-25000" dirty="0" smtClean="0"/>
                  <a:t>i-1,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1 &lt;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≤</a:t>
                </a:r>
                <a:r>
                  <a:rPr lang="en-US" dirty="0" smtClean="0"/>
                  <a:t> k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ru-RU" dirty="0" smtClean="0">
                    <a:solidFill>
                      <a:srgbClr val="000000"/>
                    </a:solidFill>
                  </a:rPr>
                  <a:t>Правило выбора точки нового испытания: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 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оценка константы Липшица функции, вычисленная для определенного</a:t>
                </a:r>
                <a:r>
                  <a:rPr lang="ru-RU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отрезка.</a:t>
                </a:r>
              </a:p>
              <a:p>
                <a:pPr marL="0" indent="0">
                  <a:buNone/>
                </a:pPr>
                <a:r>
                  <a:rPr lang="ru-RU" i="1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rgbClr val="000000"/>
                  </a:solidFill>
                </a:endParaRPr>
              </a:p>
              <a:p>
                <a:r>
                  <a:rPr lang="en-US" i="1" dirty="0" smtClean="0">
                    <a:solidFill>
                      <a:srgbClr val="000000"/>
                    </a:solidFill>
                  </a:rPr>
                  <a:t>r(r&gt;1)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параметр метода.</a:t>
                </a:r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  <a:blipFill rotWithShape="0">
                <a:blip r:embed="rId2"/>
                <a:stretch>
                  <a:fillRect l="-513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</a:t>
            </a:r>
            <a:r>
              <a:rPr lang="ru-RU" dirty="0" smtClean="0"/>
              <a:t>г</a:t>
            </a:r>
            <a:r>
              <a:rPr lang="ru-RU" dirty="0" smtClean="0"/>
              <a:t>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</a:t>
            </a:r>
            <a:r>
              <a:rPr lang="ru-RU" dirty="0" smtClean="0"/>
              <a:t>ь данную компоненту программ</a:t>
            </a:r>
            <a:r>
              <a:rPr lang="ru-RU" dirty="0"/>
              <a:t>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2618</TotalTime>
  <Words>551</Words>
  <Application>Microsoft Office PowerPoint</Application>
  <PresentationFormat>Лист A4 (210x297 мм)</PresentationFormat>
  <Paragraphs>154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Bernard MT Condensed</vt:lpstr>
      <vt:lpstr>Calibri</vt:lpstr>
      <vt:lpstr>Cambria Math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 глобального поиска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384</cp:revision>
  <dcterms:created xsi:type="dcterms:W3CDTF">2014-08-27T12:36:25Z</dcterms:created>
  <dcterms:modified xsi:type="dcterms:W3CDTF">2017-05-11T19:43:38Z</dcterms:modified>
</cp:coreProperties>
</file>