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72" r:id="rId2"/>
    <p:sldId id="257" r:id="rId3"/>
    <p:sldId id="278" r:id="rId4"/>
    <p:sldId id="283" r:id="rId5"/>
    <p:sldId id="286" r:id="rId6"/>
    <p:sldId id="285" r:id="rId7"/>
    <p:sldId id="287" r:id="rId8"/>
    <p:sldId id="288" r:id="rId9"/>
    <p:sldId id="284" r:id="rId10"/>
    <p:sldId id="282" r:id="rId1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03" autoAdjust="0"/>
  </p:normalViewPr>
  <p:slideViewPr>
    <p:cSldViewPr>
      <p:cViewPr varScale="1">
        <p:scale>
          <a:sx n="73" d="100"/>
          <a:sy n="73" d="100"/>
        </p:scale>
        <p:origin x="102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10.05.2017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3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2537</TotalTime>
  <Words>246</Words>
  <Application>Microsoft Office PowerPoint</Application>
  <PresentationFormat>Лист A4 (210x297 мм)</PresentationFormat>
  <Paragraphs>76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Архитектура программной системы</vt:lpstr>
      <vt:lpstr>Реализация компонент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Сергей</cp:lastModifiedBy>
  <cp:revision>373</cp:revision>
  <dcterms:created xsi:type="dcterms:W3CDTF">2014-08-27T12:36:25Z</dcterms:created>
  <dcterms:modified xsi:type="dcterms:W3CDTF">2017-05-10T18:47:50Z</dcterms:modified>
</cp:coreProperties>
</file>