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8" r:id="rId4"/>
    <p:sldId id="259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D86ED6-DF6B-4C38-A247-F29508BF9417}" v="281" dt="2020-11-06T16:38:22.224"/>
    <p1510:client id="{1FA4896E-9EC1-553B-8923-1577C872B3F1}" v="23" dt="2020-11-06T16:20:17.798"/>
    <p1510:client id="{61E3A67E-AF77-4BD7-B15E-D2FD788B6C44}" v="28" dt="2020-11-06T16:19:48.909"/>
    <p1510:client id="{6224CEF6-A66D-408C-3851-90F87C55E8EF}" v="575" dt="2020-11-06T17:15:25.037"/>
    <p1510:client id="{74631276-AF91-43F6-A1A9-4046D79BF7A1}" v="694" dt="2020-11-06T16:44:36.445"/>
    <p1510:client id="{7C21E757-90B7-1CE4-2CD5-D8B5CC1E902A}" v="639" dt="2020-11-06T17:20:58.564"/>
    <p1510:client id="{8D1CECA4-4B47-7B5E-0B31-AE72D8C5F505}" v="4" dt="2020-11-06T18:34:21.781"/>
    <p1510:client id="{AD844BF8-B5C4-C3F1-9EC4-C79332BBAC19}" v="328" dt="2020-11-06T16:59:18.391"/>
    <p1510:client id="{CFA8F53D-1443-EB14-39FF-8393EB7D2CDD}" v="426" dt="2020-11-06T16:34:20.8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živatel typu Host" userId="S::urn:spo:anon#166f0fb99dcafefeea6c09390fc6a88f43f2fcee90fb9c9928dd82552ee4d96f::" providerId="AD" clId="Web-{AD844BF8-B5C4-C3F1-9EC4-C79332BBAC19}"/>
    <pc:docChg chg="addSld delSld modSld sldOrd">
      <pc:chgData name="Uživatel typu Host" userId="S::urn:spo:anon#166f0fb99dcafefeea6c09390fc6a88f43f2fcee90fb9c9928dd82552ee4d96f::" providerId="AD" clId="Web-{AD844BF8-B5C4-C3F1-9EC4-C79332BBAC19}" dt="2020-11-06T16:59:18.391" v="326" actId="20577"/>
      <pc:docMkLst>
        <pc:docMk/>
      </pc:docMkLst>
      <pc:sldChg chg="modSp">
        <pc:chgData name="Uživatel typu Host" userId="S::urn:spo:anon#166f0fb99dcafefeea6c09390fc6a88f43f2fcee90fb9c9928dd82552ee4d96f::" providerId="AD" clId="Web-{AD844BF8-B5C4-C3F1-9EC4-C79332BBAC19}" dt="2020-11-06T16:55:16.416" v="309" actId="20577"/>
        <pc:sldMkLst>
          <pc:docMk/>
          <pc:sldMk cId="4032526531" sldId="258"/>
        </pc:sldMkLst>
        <pc:spChg chg="mod">
          <ac:chgData name="Uživatel typu Host" userId="S::urn:spo:anon#166f0fb99dcafefeea6c09390fc6a88f43f2fcee90fb9c9928dd82552ee4d96f::" providerId="AD" clId="Web-{AD844BF8-B5C4-C3F1-9EC4-C79332BBAC19}" dt="2020-11-06T16:55:16.416" v="309" actId="20577"/>
          <ac:spMkLst>
            <pc:docMk/>
            <pc:sldMk cId="4032526531" sldId="258"/>
            <ac:spMk id="3" creationId="{E8A7DD88-BE68-4852-9875-7EDEEBE9234E}"/>
          </ac:spMkLst>
        </pc:spChg>
      </pc:sldChg>
      <pc:sldChg chg="modSp">
        <pc:chgData name="Uživatel typu Host" userId="S::urn:spo:anon#166f0fb99dcafefeea6c09390fc6a88f43f2fcee90fb9c9928dd82552ee4d96f::" providerId="AD" clId="Web-{AD844BF8-B5C4-C3F1-9EC4-C79332BBAC19}" dt="2020-11-06T16:54:57.540" v="307" actId="20577"/>
        <pc:sldMkLst>
          <pc:docMk/>
          <pc:sldMk cId="132458101" sldId="259"/>
        </pc:sldMkLst>
        <pc:spChg chg="mod">
          <ac:chgData name="Uživatel typu Host" userId="S::urn:spo:anon#166f0fb99dcafefeea6c09390fc6a88f43f2fcee90fb9c9928dd82552ee4d96f::" providerId="AD" clId="Web-{AD844BF8-B5C4-C3F1-9EC4-C79332BBAC19}" dt="2020-11-06T16:54:57.540" v="307" actId="20577"/>
          <ac:spMkLst>
            <pc:docMk/>
            <pc:sldMk cId="132458101" sldId="259"/>
            <ac:spMk id="3" creationId="{1CE72EA4-DD6C-44D0-84AC-033981815A2F}"/>
          </ac:spMkLst>
        </pc:spChg>
      </pc:sldChg>
      <pc:sldChg chg="modSp">
        <pc:chgData name="Uživatel typu Host" userId="S::urn:spo:anon#166f0fb99dcafefeea6c09390fc6a88f43f2fcee90fb9c9928dd82552ee4d96f::" providerId="AD" clId="Web-{AD844BF8-B5C4-C3F1-9EC4-C79332BBAC19}" dt="2020-11-06T16:58:07.186" v="324" actId="20577"/>
        <pc:sldMkLst>
          <pc:docMk/>
          <pc:sldMk cId="509475657" sldId="260"/>
        </pc:sldMkLst>
        <pc:spChg chg="mod">
          <ac:chgData name="Uživatel typu Host" userId="S::urn:spo:anon#166f0fb99dcafefeea6c09390fc6a88f43f2fcee90fb9c9928dd82552ee4d96f::" providerId="AD" clId="Web-{AD844BF8-B5C4-C3F1-9EC4-C79332BBAC19}" dt="2020-11-06T16:58:07.186" v="324" actId="20577"/>
          <ac:spMkLst>
            <pc:docMk/>
            <pc:sldMk cId="509475657" sldId="260"/>
            <ac:spMk id="3" creationId="{DD7FDE8B-77ED-4E60-B091-0208E937AE86}"/>
          </ac:spMkLst>
        </pc:spChg>
      </pc:sldChg>
      <pc:sldChg chg="modSp">
        <pc:chgData name="Uživatel typu Host" userId="S::urn:spo:anon#166f0fb99dcafefeea6c09390fc6a88f43f2fcee90fb9c9928dd82552ee4d96f::" providerId="AD" clId="Web-{AD844BF8-B5C4-C3F1-9EC4-C79332BBAC19}" dt="2020-11-06T16:54:46.946" v="306" actId="20577"/>
        <pc:sldMkLst>
          <pc:docMk/>
          <pc:sldMk cId="359480996" sldId="262"/>
        </pc:sldMkLst>
        <pc:spChg chg="mod">
          <ac:chgData name="Uživatel typu Host" userId="S::urn:spo:anon#166f0fb99dcafefeea6c09390fc6a88f43f2fcee90fb9c9928dd82552ee4d96f::" providerId="AD" clId="Web-{AD844BF8-B5C4-C3F1-9EC4-C79332BBAC19}" dt="2020-11-06T16:54:46.946" v="306" actId="20577"/>
          <ac:spMkLst>
            <pc:docMk/>
            <pc:sldMk cId="359480996" sldId="262"/>
            <ac:spMk id="3" creationId="{3A107051-B714-42E0-88D5-365A284B2C3C}"/>
          </ac:spMkLst>
        </pc:spChg>
      </pc:sldChg>
      <pc:sldChg chg="modSp new">
        <pc:chgData name="Uživatel typu Host" userId="S::urn:spo:anon#166f0fb99dcafefeea6c09390fc6a88f43f2fcee90fb9c9928dd82552ee4d96f::" providerId="AD" clId="Web-{AD844BF8-B5C4-C3F1-9EC4-C79332BBAC19}" dt="2020-11-06T16:55:47.917" v="313" actId="20577"/>
        <pc:sldMkLst>
          <pc:docMk/>
          <pc:sldMk cId="70801112" sldId="263"/>
        </pc:sldMkLst>
        <pc:spChg chg="mod">
          <ac:chgData name="Uživatel typu Host" userId="S::urn:spo:anon#166f0fb99dcafefeea6c09390fc6a88f43f2fcee90fb9c9928dd82552ee4d96f::" providerId="AD" clId="Web-{AD844BF8-B5C4-C3F1-9EC4-C79332BBAC19}" dt="2020-11-06T16:55:47.917" v="313" actId="20577"/>
          <ac:spMkLst>
            <pc:docMk/>
            <pc:sldMk cId="70801112" sldId="263"/>
            <ac:spMk id="2" creationId="{FDC00598-0760-42B3-BC8C-959BA4DB8509}"/>
          </ac:spMkLst>
        </pc:spChg>
      </pc:sldChg>
      <pc:sldChg chg="modSp add del ord replId">
        <pc:chgData name="Uživatel typu Host" userId="S::urn:spo:anon#166f0fb99dcafefeea6c09390fc6a88f43f2fcee90fb9c9928dd82552ee4d96f::" providerId="AD" clId="Web-{AD844BF8-B5C4-C3F1-9EC4-C79332BBAC19}" dt="2020-11-06T16:52:17.177" v="269"/>
        <pc:sldMkLst>
          <pc:docMk/>
          <pc:sldMk cId="3817670577" sldId="263"/>
        </pc:sldMkLst>
        <pc:spChg chg="mod">
          <ac:chgData name="Uživatel typu Host" userId="S::urn:spo:anon#166f0fb99dcafefeea6c09390fc6a88f43f2fcee90fb9c9928dd82552ee4d96f::" providerId="AD" clId="Web-{AD844BF8-B5C4-C3F1-9EC4-C79332BBAC19}" dt="2020-11-06T16:52:02.223" v="267" actId="20577"/>
          <ac:spMkLst>
            <pc:docMk/>
            <pc:sldMk cId="3817670577" sldId="263"/>
            <ac:spMk id="3" creationId="{3A107051-B714-42E0-88D5-365A284B2C3C}"/>
          </ac:spMkLst>
        </pc:spChg>
      </pc:sldChg>
    </pc:docChg>
  </pc:docChgLst>
  <pc:docChgLst>
    <pc:chgData name="Uživatel typu Host" userId="S::urn:spo:anon#166f0fb99dcafefeea6c09390fc6a88f43f2fcee90fb9c9928dd82552ee4d96f::" providerId="AD" clId="Web-{CFA8F53D-1443-EB14-39FF-8393EB7D2CDD}"/>
    <pc:docChg chg="addSld delSld modSld addMainMaster delMainMaster">
      <pc:chgData name="Uživatel typu Host" userId="S::urn:spo:anon#166f0fb99dcafefeea6c09390fc6a88f43f2fcee90fb9c9928dd82552ee4d96f::" providerId="AD" clId="Web-{CFA8F53D-1443-EB14-39FF-8393EB7D2CDD}" dt="2020-11-06T16:34:20.849" v="441" actId="20577"/>
      <pc:docMkLst>
        <pc:docMk/>
      </pc:docMkLst>
      <pc:sldChg chg="addSp delSp modSp mod setBg modClrScheme chgLayout">
        <pc:chgData name="Uživatel typu Host" userId="S::urn:spo:anon#166f0fb99dcafefeea6c09390fc6a88f43f2fcee90fb9c9928dd82552ee4d96f::" providerId="AD" clId="Web-{CFA8F53D-1443-EB14-39FF-8393EB7D2CDD}" dt="2020-11-06T16:34:19.114" v="439" actId="20577"/>
        <pc:sldMkLst>
          <pc:docMk/>
          <pc:sldMk cId="3799523001" sldId="256"/>
        </pc:sldMkLst>
        <pc:spChg chg="mod ord">
          <ac:chgData name="Uživatel typu Host" userId="S::urn:spo:anon#166f0fb99dcafefeea6c09390fc6a88f43f2fcee90fb9c9928dd82552ee4d96f::" providerId="AD" clId="Web-{CFA8F53D-1443-EB14-39FF-8393EB7D2CDD}" dt="2020-11-06T16:32:40.940" v="436" actId="1076"/>
          <ac:spMkLst>
            <pc:docMk/>
            <pc:sldMk cId="3799523001" sldId="256"/>
            <ac:spMk id="2" creationId="{00000000-0000-0000-0000-000000000000}"/>
          </ac:spMkLst>
        </pc:spChg>
        <pc:spChg chg="mod ord">
          <ac:chgData name="Uživatel typu Host" userId="S::urn:spo:anon#166f0fb99dcafefeea6c09390fc6a88f43f2fcee90fb9c9928dd82552ee4d96f::" providerId="AD" clId="Web-{CFA8F53D-1443-EB14-39FF-8393EB7D2CDD}" dt="2020-11-06T16:34:19.114" v="439" actId="20577"/>
          <ac:spMkLst>
            <pc:docMk/>
            <pc:sldMk cId="3799523001" sldId="256"/>
            <ac:spMk id="3" creationId="{00000000-0000-0000-0000-000000000000}"/>
          </ac:spMkLst>
        </pc:spChg>
        <pc:spChg chg="add del">
          <ac:chgData name="Uživatel typu Host" userId="S::urn:spo:anon#166f0fb99dcafefeea6c09390fc6a88f43f2fcee90fb9c9928dd82552ee4d96f::" providerId="AD" clId="Web-{CFA8F53D-1443-EB14-39FF-8393EB7D2CDD}" dt="2020-11-06T16:21:21.954" v="4"/>
          <ac:spMkLst>
            <pc:docMk/>
            <pc:sldMk cId="3799523001" sldId="256"/>
            <ac:spMk id="5" creationId="{CA3FC43A-F2E5-409E-8C82-7DC3B69EA268}"/>
          </ac:spMkLst>
        </pc:spChg>
        <pc:spChg chg="add del">
          <ac:chgData name="Uživatel typu Host" userId="S::urn:spo:anon#166f0fb99dcafefeea6c09390fc6a88f43f2fcee90fb9c9928dd82552ee4d96f::" providerId="AD" clId="Web-{CFA8F53D-1443-EB14-39FF-8393EB7D2CDD}" dt="2020-11-06T16:21:21.954" v="4"/>
          <ac:spMkLst>
            <pc:docMk/>
            <pc:sldMk cId="3799523001" sldId="256"/>
            <ac:spMk id="6" creationId="{1EEBFF7B-A218-4767-9A82-7ADFE8C9390D}"/>
          </ac:spMkLst>
        </pc:spChg>
        <pc:spChg chg="add del">
          <ac:chgData name="Uživatel typu Host" userId="S::urn:spo:anon#166f0fb99dcafefeea6c09390fc6a88f43f2fcee90fb9c9928dd82552ee4d96f::" providerId="AD" clId="Web-{CFA8F53D-1443-EB14-39FF-8393EB7D2CDD}" dt="2020-11-06T16:21:28.345" v="6"/>
          <ac:spMkLst>
            <pc:docMk/>
            <pc:sldMk cId="3799523001" sldId="256"/>
            <ac:spMk id="7" creationId="{CBA481B2-06F1-4783-9CF9-7FDC8543D5E6}"/>
          </ac:spMkLst>
        </pc:spChg>
        <pc:spChg chg="add del">
          <ac:chgData name="Uživatel typu Host" userId="S::urn:spo:anon#166f0fb99dcafefeea6c09390fc6a88f43f2fcee90fb9c9928dd82552ee4d96f::" providerId="AD" clId="Web-{CFA8F53D-1443-EB14-39FF-8393EB7D2CDD}" dt="2020-11-06T16:21:19.423" v="2"/>
          <ac:spMkLst>
            <pc:docMk/>
            <pc:sldMk cId="3799523001" sldId="256"/>
            <ac:spMk id="8" creationId="{7EFFE664-A3F2-4977-A6E3-C38CF57A1630}"/>
          </ac:spMkLst>
        </pc:spChg>
        <pc:spChg chg="add del">
          <ac:chgData name="Uživatel typu Host" userId="S::urn:spo:anon#166f0fb99dcafefeea6c09390fc6a88f43f2fcee90fb9c9928dd82552ee4d96f::" providerId="AD" clId="Web-{CFA8F53D-1443-EB14-39FF-8393EB7D2CDD}" dt="2020-11-06T16:21:28.345" v="6"/>
          <ac:spMkLst>
            <pc:docMk/>
            <pc:sldMk cId="3799523001" sldId="256"/>
            <ac:spMk id="9" creationId="{2FFE66F1-4A57-4334-8FF0-00865FEF6F6B}"/>
          </ac:spMkLst>
        </pc:spChg>
        <pc:spChg chg="add del">
          <ac:chgData name="Uživatel typu Host" userId="S::urn:spo:anon#166f0fb99dcafefeea6c09390fc6a88f43f2fcee90fb9c9928dd82552ee4d96f::" providerId="AD" clId="Web-{CFA8F53D-1443-EB14-39FF-8393EB7D2CDD}" dt="2020-11-06T16:21:19.423" v="2"/>
          <ac:spMkLst>
            <pc:docMk/>
            <pc:sldMk cId="3799523001" sldId="256"/>
            <ac:spMk id="10" creationId="{C85C471A-7EB8-45A1-901F-B4BBC499F1ED}"/>
          </ac:spMkLst>
        </pc:spChg>
        <pc:spChg chg="add">
          <ac:chgData name="Uživatel typu Host" userId="S::urn:spo:anon#166f0fb99dcafefeea6c09390fc6a88f43f2fcee90fb9c9928dd82552ee4d96f::" providerId="AD" clId="Web-{CFA8F53D-1443-EB14-39FF-8393EB7D2CDD}" dt="2020-11-06T16:21:28.345" v="7"/>
          <ac:spMkLst>
            <pc:docMk/>
            <pc:sldMk cId="3799523001" sldId="256"/>
            <ac:spMk id="11" creationId="{CA3FC43A-F2E5-409E-8C82-7DC3B69EA268}"/>
          </ac:spMkLst>
        </pc:spChg>
        <pc:spChg chg="add">
          <ac:chgData name="Uživatel typu Host" userId="S::urn:spo:anon#166f0fb99dcafefeea6c09390fc6a88f43f2fcee90fb9c9928dd82552ee4d96f::" providerId="AD" clId="Web-{CFA8F53D-1443-EB14-39FF-8393EB7D2CDD}" dt="2020-11-06T16:21:28.345" v="7"/>
          <ac:spMkLst>
            <pc:docMk/>
            <pc:sldMk cId="3799523001" sldId="256"/>
            <ac:spMk id="12" creationId="{1EEBFF7B-A218-4767-9A82-7ADFE8C9390D}"/>
          </ac:spMkLst>
        </pc:spChg>
      </pc:sldChg>
      <pc:sldChg chg="addSp delSp modSp del mod setBg modClrScheme chgLayout">
        <pc:chgData name="Uživatel typu Host" userId="S::urn:spo:anon#166f0fb99dcafefeea6c09390fc6a88f43f2fcee90fb9c9928dd82552ee4d96f::" providerId="AD" clId="Web-{CFA8F53D-1443-EB14-39FF-8393EB7D2CDD}" dt="2020-11-06T16:25:28.726" v="236"/>
        <pc:sldMkLst>
          <pc:docMk/>
          <pc:sldMk cId="2649347784" sldId="257"/>
        </pc:sldMkLst>
        <pc:spChg chg="del mod ord">
          <ac:chgData name="Uživatel typu Host" userId="S::urn:spo:anon#166f0fb99dcafefeea6c09390fc6a88f43f2fcee90fb9c9928dd82552ee4d96f::" providerId="AD" clId="Web-{CFA8F53D-1443-EB14-39FF-8393EB7D2CDD}" dt="2020-11-06T16:22:35.175" v="39"/>
          <ac:spMkLst>
            <pc:docMk/>
            <pc:sldMk cId="2649347784" sldId="257"/>
            <ac:spMk id="2" creationId="{52ED7DC0-7F46-4B37-BC9B-CC0305AFD8FA}"/>
          </ac:spMkLst>
        </pc:spChg>
        <pc:spChg chg="add del mod ord">
          <ac:chgData name="Uživatel typu Host" userId="S::urn:spo:anon#166f0fb99dcafefeea6c09390fc6a88f43f2fcee90fb9c9928dd82552ee4d96f::" providerId="AD" clId="Web-{CFA8F53D-1443-EB14-39FF-8393EB7D2CDD}" dt="2020-11-06T16:21:51.298" v="36"/>
          <ac:spMkLst>
            <pc:docMk/>
            <pc:sldMk cId="2649347784" sldId="257"/>
            <ac:spMk id="3" creationId="{8C5CBB47-EDF6-4E5E-8714-FFEE3F729DE8}"/>
          </ac:spMkLst>
        </pc:spChg>
        <pc:spChg chg="add mod">
          <ac:chgData name="Uživatel typu Host" userId="S::urn:spo:anon#166f0fb99dcafefeea6c09390fc6a88f43f2fcee90fb9c9928dd82552ee4d96f::" providerId="AD" clId="Web-{CFA8F53D-1443-EB14-39FF-8393EB7D2CDD}" dt="2020-11-06T16:25:01.381" v="233" actId="20577"/>
          <ac:spMkLst>
            <pc:docMk/>
            <pc:sldMk cId="2649347784" sldId="257"/>
            <ac:spMk id="4" creationId="{EBA0F95B-00FA-4AC7-A897-478D1D7C94F5}"/>
          </ac:spMkLst>
        </pc:spChg>
        <pc:spChg chg="add del">
          <ac:chgData name="Uživatel typu Host" userId="S::urn:spo:anon#166f0fb99dcafefeea6c09390fc6a88f43f2fcee90fb9c9928dd82552ee4d96f::" providerId="AD" clId="Web-{CFA8F53D-1443-EB14-39FF-8393EB7D2CDD}" dt="2020-11-06T16:21:51.298" v="35"/>
          <ac:spMkLst>
            <pc:docMk/>
            <pc:sldMk cId="2649347784" sldId="257"/>
            <ac:spMk id="5" creationId="{C758EC8D-68D1-4138-B719-BE00C78AD146}"/>
          </ac:spMkLst>
        </pc:spChg>
        <pc:spChg chg="add del">
          <ac:chgData name="Uživatel typu Host" userId="S::urn:spo:anon#166f0fb99dcafefeea6c09390fc6a88f43f2fcee90fb9c9928dd82552ee4d96f::" providerId="AD" clId="Web-{CFA8F53D-1443-EB14-39FF-8393EB7D2CDD}" dt="2020-11-06T16:21:51.298" v="35"/>
          <ac:spMkLst>
            <pc:docMk/>
            <pc:sldMk cId="2649347784" sldId="257"/>
            <ac:spMk id="6" creationId="{514579E4-5B5F-42C9-B08F-A904C81B14E8}"/>
          </ac:spMkLst>
        </pc:spChg>
        <pc:spChg chg="add del">
          <ac:chgData name="Uživatel typu Host" userId="S::urn:spo:anon#166f0fb99dcafefeea6c09390fc6a88f43f2fcee90fb9c9928dd82552ee4d96f::" providerId="AD" clId="Web-{CFA8F53D-1443-EB14-39FF-8393EB7D2CDD}" dt="2020-11-06T16:21:51.298" v="35"/>
          <ac:spMkLst>
            <pc:docMk/>
            <pc:sldMk cId="2649347784" sldId="257"/>
            <ac:spMk id="7" creationId="{B41BF6CF-E1B8-4EE2-9AE1-86A58DAFD753}"/>
          </ac:spMkLst>
        </pc:spChg>
        <pc:spChg chg="add del">
          <ac:chgData name="Uživatel typu Host" userId="S::urn:spo:anon#166f0fb99dcafefeea6c09390fc6a88f43f2fcee90fb9c9928dd82552ee4d96f::" providerId="AD" clId="Web-{CFA8F53D-1443-EB14-39FF-8393EB7D2CDD}" dt="2020-11-06T16:21:44.720" v="33"/>
          <ac:spMkLst>
            <pc:docMk/>
            <pc:sldMk cId="2649347784" sldId="257"/>
            <ac:spMk id="8" creationId="{A6F05DDE-5F2C-44F5-BACC-DED4737B11B8}"/>
          </ac:spMkLst>
        </pc:spChg>
        <pc:spChg chg="add">
          <ac:chgData name="Uživatel typu Host" userId="S::urn:spo:anon#166f0fb99dcafefeea6c09390fc6a88f43f2fcee90fb9c9928dd82552ee4d96f::" providerId="AD" clId="Web-{CFA8F53D-1443-EB14-39FF-8393EB7D2CDD}" dt="2020-11-06T16:21:51.298" v="36"/>
          <ac:spMkLst>
            <pc:docMk/>
            <pc:sldMk cId="2649347784" sldId="257"/>
            <ac:spMk id="9" creationId="{A6F05DDE-5F2C-44F5-BACC-DED4737B11B8}"/>
          </ac:spMkLst>
        </pc:spChg>
        <pc:spChg chg="add del">
          <ac:chgData name="Uživatel typu Host" userId="S::urn:spo:anon#166f0fb99dcafefeea6c09390fc6a88f43f2fcee90fb9c9928dd82552ee4d96f::" providerId="AD" clId="Web-{CFA8F53D-1443-EB14-39FF-8393EB7D2CDD}" dt="2020-11-06T16:21:44.720" v="33"/>
          <ac:spMkLst>
            <pc:docMk/>
            <pc:sldMk cId="2649347784" sldId="257"/>
            <ac:spMk id="10" creationId="{79C8665A-B6C6-46BB-9012-A922385678AC}"/>
          </ac:spMkLst>
        </pc:spChg>
        <pc:spChg chg="add">
          <ac:chgData name="Uživatel typu Host" userId="S::urn:spo:anon#166f0fb99dcafefeea6c09390fc6a88f43f2fcee90fb9c9928dd82552ee4d96f::" providerId="AD" clId="Web-{CFA8F53D-1443-EB14-39FF-8393EB7D2CDD}" dt="2020-11-06T16:21:51.298" v="36"/>
          <ac:spMkLst>
            <pc:docMk/>
            <pc:sldMk cId="2649347784" sldId="257"/>
            <ac:spMk id="11" creationId="{79C8665A-B6C6-46BB-9012-A922385678AC}"/>
          </ac:spMkLst>
        </pc:spChg>
        <pc:spChg chg="add del">
          <ac:chgData name="Uživatel typu Host" userId="S::urn:spo:anon#166f0fb99dcafefeea6c09390fc6a88f43f2fcee90fb9c9928dd82552ee4d96f::" providerId="AD" clId="Web-{CFA8F53D-1443-EB14-39FF-8393EB7D2CDD}" dt="2020-11-06T16:21:44.720" v="33"/>
          <ac:spMkLst>
            <pc:docMk/>
            <pc:sldMk cId="2649347784" sldId="257"/>
            <ac:spMk id="12" creationId="{2D8964DE-AB9E-402E-8B81-8AA9BB47981B}"/>
          </ac:spMkLst>
        </pc:spChg>
        <pc:spChg chg="add">
          <ac:chgData name="Uživatel typu Host" userId="S::urn:spo:anon#166f0fb99dcafefeea6c09390fc6a88f43f2fcee90fb9c9928dd82552ee4d96f::" providerId="AD" clId="Web-{CFA8F53D-1443-EB14-39FF-8393EB7D2CDD}" dt="2020-11-06T16:21:51.298" v="36"/>
          <ac:spMkLst>
            <pc:docMk/>
            <pc:sldMk cId="2649347784" sldId="257"/>
            <ac:spMk id="13" creationId="{2D8964DE-AB9E-402E-8B81-8AA9BB47981B}"/>
          </ac:spMkLst>
        </pc:spChg>
        <pc:spChg chg="add del">
          <ac:chgData name="Uživatel typu Host" userId="S::urn:spo:anon#166f0fb99dcafefeea6c09390fc6a88f43f2fcee90fb9c9928dd82552ee4d96f::" providerId="AD" clId="Web-{CFA8F53D-1443-EB14-39FF-8393EB7D2CDD}" dt="2020-11-06T16:21:44.720" v="33"/>
          <ac:spMkLst>
            <pc:docMk/>
            <pc:sldMk cId="2649347784" sldId="257"/>
            <ac:spMk id="14" creationId="{0361BE5E-E17F-47E3-AF50-969EA826BEE1}"/>
          </ac:spMkLst>
        </pc:spChg>
        <pc:spChg chg="add">
          <ac:chgData name="Uživatel typu Host" userId="S::urn:spo:anon#166f0fb99dcafefeea6c09390fc6a88f43f2fcee90fb9c9928dd82552ee4d96f::" providerId="AD" clId="Web-{CFA8F53D-1443-EB14-39FF-8393EB7D2CDD}" dt="2020-11-06T16:21:51.298" v="36"/>
          <ac:spMkLst>
            <pc:docMk/>
            <pc:sldMk cId="2649347784" sldId="257"/>
            <ac:spMk id="15" creationId="{0361BE5E-E17F-47E3-AF50-969EA826BEE1}"/>
          </ac:spMkLst>
        </pc:spChg>
      </pc:sldChg>
      <pc:sldChg chg="addSp delSp modSp del mod setBg modClrScheme chgLayout">
        <pc:chgData name="Uživatel typu Host" userId="S::urn:spo:anon#166f0fb99dcafefeea6c09390fc6a88f43f2fcee90fb9c9928dd82552ee4d96f::" providerId="AD" clId="Web-{CFA8F53D-1443-EB14-39FF-8393EB7D2CDD}" dt="2020-11-06T16:24:14.021" v="211"/>
        <pc:sldMkLst>
          <pc:docMk/>
          <pc:sldMk cId="1061375278" sldId="258"/>
        </pc:sldMkLst>
        <pc:spChg chg="mod ord">
          <ac:chgData name="Uživatel typu Host" userId="S::urn:spo:anon#166f0fb99dcafefeea6c09390fc6a88f43f2fcee90fb9c9928dd82552ee4d96f::" providerId="AD" clId="Web-{CFA8F53D-1443-EB14-39FF-8393EB7D2CDD}" dt="2020-11-06T16:21:54.814" v="37"/>
          <ac:spMkLst>
            <pc:docMk/>
            <pc:sldMk cId="1061375278" sldId="258"/>
            <ac:spMk id="2" creationId="{C2AE3661-2C2A-48D4-BCD7-4C009D7DE890}"/>
          </ac:spMkLst>
        </pc:spChg>
        <pc:spChg chg="del mod ord">
          <ac:chgData name="Uživatel typu Host" userId="S::urn:spo:anon#166f0fb99dcafefeea6c09390fc6a88f43f2fcee90fb9c9928dd82552ee4d96f::" providerId="AD" clId="Web-{CFA8F53D-1443-EB14-39FF-8393EB7D2CDD}" dt="2020-11-06T16:21:54.814" v="37"/>
          <ac:spMkLst>
            <pc:docMk/>
            <pc:sldMk cId="1061375278" sldId="258"/>
            <ac:spMk id="3" creationId="{0EA60B87-C47F-431F-9DBE-3D469EA6F040}"/>
          </ac:spMkLst>
        </pc:spChg>
        <pc:spChg chg="add">
          <ac:chgData name="Uživatel typu Host" userId="S::urn:spo:anon#166f0fb99dcafefeea6c09390fc6a88f43f2fcee90fb9c9928dd82552ee4d96f::" providerId="AD" clId="Web-{CFA8F53D-1443-EB14-39FF-8393EB7D2CDD}" dt="2020-11-06T16:21:54.814" v="37"/>
          <ac:spMkLst>
            <pc:docMk/>
            <pc:sldMk cId="1061375278" sldId="258"/>
            <ac:spMk id="8" creationId="{A6F05DDE-5F2C-44F5-BACC-DED4737B11B8}"/>
          </ac:spMkLst>
        </pc:spChg>
        <pc:spChg chg="add">
          <ac:chgData name="Uživatel typu Host" userId="S::urn:spo:anon#166f0fb99dcafefeea6c09390fc6a88f43f2fcee90fb9c9928dd82552ee4d96f::" providerId="AD" clId="Web-{CFA8F53D-1443-EB14-39FF-8393EB7D2CDD}" dt="2020-11-06T16:21:54.814" v="37"/>
          <ac:spMkLst>
            <pc:docMk/>
            <pc:sldMk cId="1061375278" sldId="258"/>
            <ac:spMk id="10" creationId="{79C8665A-B6C6-46BB-9012-A922385678AC}"/>
          </ac:spMkLst>
        </pc:spChg>
        <pc:spChg chg="add">
          <ac:chgData name="Uživatel typu Host" userId="S::urn:spo:anon#166f0fb99dcafefeea6c09390fc6a88f43f2fcee90fb9c9928dd82552ee4d96f::" providerId="AD" clId="Web-{CFA8F53D-1443-EB14-39FF-8393EB7D2CDD}" dt="2020-11-06T16:21:54.814" v="37"/>
          <ac:spMkLst>
            <pc:docMk/>
            <pc:sldMk cId="1061375278" sldId="258"/>
            <ac:spMk id="12" creationId="{2D8964DE-AB9E-402E-8B81-8AA9BB47981B}"/>
          </ac:spMkLst>
        </pc:spChg>
        <pc:spChg chg="add">
          <ac:chgData name="Uživatel typu Host" userId="S::urn:spo:anon#166f0fb99dcafefeea6c09390fc6a88f43f2fcee90fb9c9928dd82552ee4d96f::" providerId="AD" clId="Web-{CFA8F53D-1443-EB14-39FF-8393EB7D2CDD}" dt="2020-11-06T16:21:54.814" v="37"/>
          <ac:spMkLst>
            <pc:docMk/>
            <pc:sldMk cId="1061375278" sldId="258"/>
            <ac:spMk id="14" creationId="{0361BE5E-E17F-47E3-AF50-969EA826BEE1}"/>
          </ac:spMkLst>
        </pc:spChg>
      </pc:sldChg>
      <pc:sldChg chg="add replId">
        <pc:chgData name="Uživatel typu Host" userId="S::urn:spo:anon#166f0fb99dcafefeea6c09390fc6a88f43f2fcee90fb9c9928dd82552ee4d96f::" providerId="AD" clId="Web-{CFA8F53D-1443-EB14-39FF-8393EB7D2CDD}" dt="2020-11-06T16:24:17.771" v="215"/>
        <pc:sldMkLst>
          <pc:docMk/>
          <pc:sldMk cId="1942424989" sldId="258"/>
        </pc:sldMkLst>
      </pc:sldChg>
      <pc:sldChg chg="modSp del mod modClrScheme chgLayout">
        <pc:chgData name="Uživatel typu Host" userId="S::urn:spo:anon#166f0fb99dcafefeea6c09390fc6a88f43f2fcee90fb9c9928dd82552ee4d96f::" providerId="AD" clId="Web-{CFA8F53D-1443-EB14-39FF-8393EB7D2CDD}" dt="2020-11-06T16:24:14.365" v="212"/>
        <pc:sldMkLst>
          <pc:docMk/>
          <pc:sldMk cId="3145234382" sldId="259"/>
        </pc:sldMkLst>
        <pc:spChg chg="mod ord">
          <ac:chgData name="Uživatel typu Host" userId="S::urn:spo:anon#166f0fb99dcafefeea6c09390fc6a88f43f2fcee90fb9c9928dd82552ee4d96f::" providerId="AD" clId="Web-{CFA8F53D-1443-EB14-39FF-8393EB7D2CDD}" dt="2020-11-06T16:21:09.891" v="0"/>
          <ac:spMkLst>
            <pc:docMk/>
            <pc:sldMk cId="3145234382" sldId="259"/>
            <ac:spMk id="2" creationId="{0C87F327-8F5E-4D5D-A7D2-22BF8F7D2155}"/>
          </ac:spMkLst>
        </pc:spChg>
        <pc:spChg chg="mod ord">
          <ac:chgData name="Uživatel typu Host" userId="S::urn:spo:anon#166f0fb99dcafefeea6c09390fc6a88f43f2fcee90fb9c9928dd82552ee4d96f::" providerId="AD" clId="Web-{CFA8F53D-1443-EB14-39FF-8393EB7D2CDD}" dt="2020-11-06T16:21:09.891" v="0"/>
          <ac:spMkLst>
            <pc:docMk/>
            <pc:sldMk cId="3145234382" sldId="259"/>
            <ac:spMk id="3" creationId="{F9FA98BB-814C-4784-B56A-F4F5D66A9F85}"/>
          </ac:spMkLst>
        </pc:spChg>
      </pc:sldChg>
      <pc:sldChg chg="add replId">
        <pc:chgData name="Uživatel typu Host" userId="S::urn:spo:anon#166f0fb99dcafefeea6c09390fc6a88f43f2fcee90fb9c9928dd82552ee4d96f::" providerId="AD" clId="Web-{CFA8F53D-1443-EB14-39FF-8393EB7D2CDD}" dt="2020-11-06T16:24:18.599" v="216"/>
        <pc:sldMkLst>
          <pc:docMk/>
          <pc:sldMk cId="4126841643" sldId="259"/>
        </pc:sldMkLst>
      </pc:sldChg>
      <pc:sldChg chg="add replId">
        <pc:chgData name="Uživatel typu Host" userId="S::urn:spo:anon#166f0fb99dcafefeea6c09390fc6a88f43f2fcee90fb9c9928dd82552ee4d96f::" providerId="AD" clId="Web-{CFA8F53D-1443-EB14-39FF-8393EB7D2CDD}" dt="2020-11-06T16:24:19.177" v="217"/>
        <pc:sldMkLst>
          <pc:docMk/>
          <pc:sldMk cId="1476044407" sldId="260"/>
        </pc:sldMkLst>
      </pc:sldChg>
      <pc:sldChg chg="modSp del mod modClrScheme chgLayout">
        <pc:chgData name="Uživatel typu Host" userId="S::urn:spo:anon#166f0fb99dcafefeea6c09390fc6a88f43f2fcee90fb9c9928dd82552ee4d96f::" providerId="AD" clId="Web-{CFA8F53D-1443-EB14-39FF-8393EB7D2CDD}" dt="2020-11-06T16:24:15.552" v="213"/>
        <pc:sldMkLst>
          <pc:docMk/>
          <pc:sldMk cId="2241972519" sldId="260"/>
        </pc:sldMkLst>
        <pc:spChg chg="mod ord">
          <ac:chgData name="Uživatel typu Host" userId="S::urn:spo:anon#166f0fb99dcafefeea6c09390fc6a88f43f2fcee90fb9c9928dd82552ee4d96f::" providerId="AD" clId="Web-{CFA8F53D-1443-EB14-39FF-8393EB7D2CDD}" dt="2020-11-06T16:21:09.891" v="0"/>
          <ac:spMkLst>
            <pc:docMk/>
            <pc:sldMk cId="2241972519" sldId="260"/>
            <ac:spMk id="2" creationId="{11DDD345-F10A-4F84-8673-95484780FAEF}"/>
          </ac:spMkLst>
        </pc:spChg>
        <pc:spChg chg="mod ord">
          <ac:chgData name="Uživatel typu Host" userId="S::urn:spo:anon#166f0fb99dcafefeea6c09390fc6a88f43f2fcee90fb9c9928dd82552ee4d96f::" providerId="AD" clId="Web-{CFA8F53D-1443-EB14-39FF-8393EB7D2CDD}" dt="2020-11-06T16:21:09.891" v="0"/>
          <ac:spMkLst>
            <pc:docMk/>
            <pc:sldMk cId="2241972519" sldId="260"/>
            <ac:spMk id="3" creationId="{4146F6BD-B3A6-4D6D-B937-3C9ED2A9402C}"/>
          </ac:spMkLst>
        </pc:spChg>
      </pc:sldChg>
      <pc:sldChg chg="del">
        <pc:chgData name="Uživatel typu Host" userId="S::urn:spo:anon#166f0fb99dcafefeea6c09390fc6a88f43f2fcee90fb9c9928dd82552ee4d96f::" providerId="AD" clId="Web-{CFA8F53D-1443-EB14-39FF-8393EB7D2CDD}" dt="2020-11-06T16:24:30.146" v="224"/>
        <pc:sldMkLst>
          <pc:docMk/>
          <pc:sldMk cId="3811353620" sldId="260"/>
        </pc:sldMkLst>
      </pc:sldChg>
      <pc:sldChg chg="addSp delSp modSp new mod setBg setClrOvrMap">
        <pc:chgData name="Uživatel typu Host" userId="S::urn:spo:anon#166f0fb99dcafefeea6c09390fc6a88f43f2fcee90fb9c9928dd82552ee4d96f::" providerId="AD" clId="Web-{CFA8F53D-1443-EB14-39FF-8393EB7D2CDD}" dt="2020-11-06T16:32:03.439" v="432" actId="20577"/>
        <pc:sldMkLst>
          <pc:docMk/>
          <pc:sldMk cId="1627068866" sldId="261"/>
        </pc:sldMkLst>
        <pc:spChg chg="del mod">
          <ac:chgData name="Uživatel typu Host" userId="S::urn:spo:anon#166f0fb99dcafefeea6c09390fc6a88f43f2fcee90fb9c9928dd82552ee4d96f::" providerId="AD" clId="Web-{CFA8F53D-1443-EB14-39FF-8393EB7D2CDD}" dt="2020-11-06T16:27:10.322" v="322"/>
          <ac:spMkLst>
            <pc:docMk/>
            <pc:sldMk cId="1627068866" sldId="261"/>
            <ac:spMk id="2" creationId="{937BE669-EFC6-484A-9DA3-948F4D10FDB2}"/>
          </ac:spMkLst>
        </pc:spChg>
        <pc:spChg chg="del mod">
          <ac:chgData name="Uživatel typu Host" userId="S::urn:spo:anon#166f0fb99dcafefeea6c09390fc6a88f43f2fcee90fb9c9928dd82552ee4d96f::" providerId="AD" clId="Web-{CFA8F53D-1443-EB14-39FF-8393EB7D2CDD}" dt="2020-11-06T16:26:20.993" v="266"/>
          <ac:spMkLst>
            <pc:docMk/>
            <pc:sldMk cId="1627068866" sldId="261"/>
            <ac:spMk id="3" creationId="{F47AB4BB-900E-41CE-A64D-A9E92FBCADA3}"/>
          </ac:spMkLst>
        </pc:spChg>
        <pc:spChg chg="add del">
          <ac:chgData name="Uživatel typu Host" userId="S::urn:spo:anon#166f0fb99dcafefeea6c09390fc6a88f43f2fcee90fb9c9928dd82552ee4d96f::" providerId="AD" clId="Web-{CFA8F53D-1443-EB14-39FF-8393EB7D2CDD}" dt="2020-11-06T16:26:47.197" v="281"/>
          <ac:spMkLst>
            <pc:docMk/>
            <pc:sldMk cId="1627068866" sldId="261"/>
            <ac:spMk id="8" creationId="{5DB0431E-0B04-44A1-9C51-531E28D18A60}"/>
          </ac:spMkLst>
        </pc:spChg>
        <pc:spChg chg="add del">
          <ac:chgData name="Uživatel typu Host" userId="S::urn:spo:anon#166f0fb99dcafefeea6c09390fc6a88f43f2fcee90fb9c9928dd82552ee4d96f::" providerId="AD" clId="Web-{CFA8F53D-1443-EB14-39FF-8393EB7D2CDD}" dt="2020-11-06T16:26:47.197" v="281"/>
          <ac:spMkLst>
            <pc:docMk/>
            <pc:sldMk cId="1627068866" sldId="261"/>
            <ac:spMk id="10" creationId="{6B424749-EEE0-49C9-9ABF-97B171A3EA00}"/>
          </ac:spMkLst>
        </pc:spChg>
        <pc:spChg chg="add del">
          <ac:chgData name="Uživatel typu Host" userId="S::urn:spo:anon#166f0fb99dcafefeea6c09390fc6a88f43f2fcee90fb9c9928dd82552ee4d96f::" providerId="AD" clId="Web-{CFA8F53D-1443-EB14-39FF-8393EB7D2CDD}" dt="2020-11-06T16:26:47.181" v="280"/>
          <ac:spMkLst>
            <pc:docMk/>
            <pc:sldMk cId="1627068866" sldId="261"/>
            <ac:spMk id="12" creationId="{50CF6C96-4596-4D83-A9F9-A3AB22AB4D89}"/>
          </ac:spMkLst>
        </pc:spChg>
        <pc:spChg chg="add del">
          <ac:chgData name="Uživatel typu Host" userId="S::urn:spo:anon#166f0fb99dcafefeea6c09390fc6a88f43f2fcee90fb9c9928dd82552ee4d96f::" providerId="AD" clId="Web-{CFA8F53D-1443-EB14-39FF-8393EB7D2CDD}" dt="2020-11-06T16:27:32.479" v="330"/>
          <ac:spMkLst>
            <pc:docMk/>
            <pc:sldMk cId="1627068866" sldId="261"/>
            <ac:spMk id="13" creationId="{5D5E0904-721C-4D68-9EB8-1C9752E329A7}"/>
          </ac:spMkLst>
        </pc:spChg>
        <pc:spChg chg="add del">
          <ac:chgData name="Uživatel typu Host" userId="S::urn:spo:anon#166f0fb99dcafefeea6c09390fc6a88f43f2fcee90fb9c9928dd82552ee4d96f::" providerId="AD" clId="Web-{CFA8F53D-1443-EB14-39FF-8393EB7D2CDD}" dt="2020-11-06T16:26:47.181" v="280"/>
          <ac:spMkLst>
            <pc:docMk/>
            <pc:sldMk cId="1627068866" sldId="261"/>
            <ac:spMk id="14" creationId="{B110A0C4-A4F5-46EA-BD1A-022E6933F885}"/>
          </ac:spMkLst>
        </pc:spChg>
        <pc:spChg chg="add del">
          <ac:chgData name="Uživatel typu Host" userId="S::urn:spo:anon#166f0fb99dcafefeea6c09390fc6a88f43f2fcee90fb9c9928dd82552ee4d96f::" providerId="AD" clId="Web-{CFA8F53D-1443-EB14-39FF-8393EB7D2CDD}" dt="2020-11-06T16:26:37.634" v="278"/>
          <ac:spMkLst>
            <pc:docMk/>
            <pc:sldMk cId="1627068866" sldId="261"/>
            <ac:spMk id="15" creationId="{F1ACBE00-0221-433D-8EA5-D9D7B45F35BE}"/>
          </ac:spMkLst>
        </pc:spChg>
        <pc:spChg chg="add del">
          <ac:chgData name="Uživatel typu Host" userId="S::urn:spo:anon#166f0fb99dcafefeea6c09390fc6a88f43f2fcee90fb9c9928dd82552ee4d96f::" providerId="AD" clId="Web-{CFA8F53D-1443-EB14-39FF-8393EB7D2CDD}" dt="2020-11-06T16:27:32.479" v="330"/>
          <ac:spMkLst>
            <pc:docMk/>
            <pc:sldMk cId="1627068866" sldId="261"/>
            <ac:spMk id="16" creationId="{B298ECBA-3258-45DF-8FD4-7581736BCCBC}"/>
          </ac:spMkLst>
        </pc:spChg>
        <pc:spChg chg="add del">
          <ac:chgData name="Uživatel typu Host" userId="S::urn:spo:anon#166f0fb99dcafefeea6c09390fc6a88f43f2fcee90fb9c9928dd82552ee4d96f::" providerId="AD" clId="Web-{CFA8F53D-1443-EB14-39FF-8393EB7D2CDD}" dt="2020-11-06T16:26:37.634" v="278"/>
          <ac:spMkLst>
            <pc:docMk/>
            <pc:sldMk cId="1627068866" sldId="261"/>
            <ac:spMk id="17" creationId="{EFAE1C99-F9B1-4DA2-A8F4-7E2AC332F834}"/>
          </ac:spMkLst>
        </pc:spChg>
        <pc:spChg chg="add del">
          <ac:chgData name="Uživatel typu Host" userId="S::urn:spo:anon#166f0fb99dcafefeea6c09390fc6a88f43f2fcee90fb9c9928dd82552ee4d96f::" providerId="AD" clId="Web-{CFA8F53D-1443-EB14-39FF-8393EB7D2CDD}" dt="2020-11-06T16:27:32.479" v="330"/>
          <ac:spMkLst>
            <pc:docMk/>
            <pc:sldMk cId="1627068866" sldId="261"/>
            <ac:spMk id="18" creationId="{B62BF453-BD82-4B90-9FE7-51703133806E}"/>
          </ac:spMkLst>
        </pc:spChg>
        <pc:spChg chg="add del">
          <ac:chgData name="Uživatel typu Host" userId="S::urn:spo:anon#166f0fb99dcafefeea6c09390fc6a88f43f2fcee90fb9c9928dd82552ee4d96f::" providerId="AD" clId="Web-{CFA8F53D-1443-EB14-39FF-8393EB7D2CDD}" dt="2020-11-06T16:26:37.634" v="278"/>
          <ac:spMkLst>
            <pc:docMk/>
            <pc:sldMk cId="1627068866" sldId="261"/>
            <ac:spMk id="19" creationId="{484CBAFF-E5CD-4096-AD43-9E24C5E65CC2}"/>
          </ac:spMkLst>
        </pc:spChg>
        <pc:spChg chg="add del">
          <ac:chgData name="Uživatel typu Host" userId="S::urn:spo:anon#166f0fb99dcafefeea6c09390fc6a88f43f2fcee90fb9c9928dd82552ee4d96f::" providerId="AD" clId="Web-{CFA8F53D-1443-EB14-39FF-8393EB7D2CDD}" dt="2020-11-06T16:27:32.479" v="330"/>
          <ac:spMkLst>
            <pc:docMk/>
            <pc:sldMk cId="1627068866" sldId="261"/>
            <ac:spMk id="21" creationId="{072366D3-9B5C-42E1-9906-77FF6BB55EAB}"/>
          </ac:spMkLst>
        </pc:spChg>
        <pc:spChg chg="add del">
          <ac:chgData name="Uživatel typu Host" userId="S::urn:spo:anon#166f0fb99dcafefeea6c09390fc6a88f43f2fcee90fb9c9928dd82552ee4d96f::" providerId="AD" clId="Web-{CFA8F53D-1443-EB14-39FF-8393EB7D2CDD}" dt="2020-11-06T16:27:32.479" v="330"/>
          <ac:spMkLst>
            <pc:docMk/>
            <pc:sldMk cId="1627068866" sldId="261"/>
            <ac:spMk id="23" creationId="{121F5E60-4E89-4B16-A245-12BD9935998D}"/>
          </ac:spMkLst>
        </pc:spChg>
        <pc:spChg chg="add mod">
          <ac:chgData name="Uživatel typu Host" userId="S::urn:spo:anon#166f0fb99dcafefeea6c09390fc6a88f43f2fcee90fb9c9928dd82552ee4d96f::" providerId="AD" clId="Web-{CFA8F53D-1443-EB14-39FF-8393EB7D2CDD}" dt="2020-11-06T16:32:03.439" v="432" actId="20577"/>
          <ac:spMkLst>
            <pc:docMk/>
            <pc:sldMk cId="1627068866" sldId="261"/>
            <ac:spMk id="27" creationId="{76EAE056-2973-4142-8CD8-791DCE4B8273}"/>
          </ac:spMkLst>
        </pc:spChg>
        <pc:picChg chg="add mod ord">
          <ac:chgData name="Uživatel typu Host" userId="S::urn:spo:anon#166f0fb99dcafefeea6c09390fc6a88f43f2fcee90fb9c9928dd82552ee4d96f::" providerId="AD" clId="Web-{CFA8F53D-1443-EB14-39FF-8393EB7D2CDD}" dt="2020-11-06T16:27:32.479" v="330"/>
          <ac:picMkLst>
            <pc:docMk/>
            <pc:sldMk cId="1627068866" sldId="261"/>
            <ac:picMk id="4" creationId="{B3050D69-4596-48BD-8BDE-282ED84FDF3B}"/>
          </ac:picMkLst>
        </pc:picChg>
      </pc:sldChg>
      <pc:sldChg chg="add replId">
        <pc:chgData name="Uživatel typu Host" userId="S::urn:spo:anon#166f0fb99dcafefeea6c09390fc6a88f43f2fcee90fb9c9928dd82552ee4d96f::" providerId="AD" clId="Web-{CFA8F53D-1443-EB14-39FF-8393EB7D2CDD}" dt="2020-11-06T16:24:19.880" v="218"/>
        <pc:sldMkLst>
          <pc:docMk/>
          <pc:sldMk cId="2721559418" sldId="261"/>
        </pc:sldMkLst>
      </pc:sldChg>
      <pc:sldChg chg="modSp del mod modClrScheme chgLayout">
        <pc:chgData name="Uživatel typu Host" userId="S::urn:spo:anon#166f0fb99dcafefeea6c09390fc6a88f43f2fcee90fb9c9928dd82552ee4d96f::" providerId="AD" clId="Web-{CFA8F53D-1443-EB14-39FF-8393EB7D2CDD}" dt="2020-11-06T16:24:15.974" v="214"/>
        <pc:sldMkLst>
          <pc:docMk/>
          <pc:sldMk cId="3358682769" sldId="261"/>
        </pc:sldMkLst>
        <pc:spChg chg="mod ord">
          <ac:chgData name="Uživatel typu Host" userId="S::urn:spo:anon#166f0fb99dcafefeea6c09390fc6a88f43f2fcee90fb9c9928dd82552ee4d96f::" providerId="AD" clId="Web-{CFA8F53D-1443-EB14-39FF-8393EB7D2CDD}" dt="2020-11-06T16:21:09.891" v="0"/>
          <ac:spMkLst>
            <pc:docMk/>
            <pc:sldMk cId="3358682769" sldId="261"/>
            <ac:spMk id="2" creationId="{22CE90E7-6E95-4C07-832D-39366605F684}"/>
          </ac:spMkLst>
        </pc:spChg>
        <pc:spChg chg="mod ord">
          <ac:chgData name="Uživatel typu Host" userId="S::urn:spo:anon#166f0fb99dcafefeea6c09390fc6a88f43f2fcee90fb9c9928dd82552ee4d96f::" providerId="AD" clId="Web-{CFA8F53D-1443-EB14-39FF-8393EB7D2CDD}" dt="2020-11-06T16:21:09.891" v="0"/>
          <ac:spMkLst>
            <pc:docMk/>
            <pc:sldMk cId="3358682769" sldId="261"/>
            <ac:spMk id="3" creationId="{BC1E4908-36AC-45A3-9679-B0C0C692FCF6}"/>
          </ac:spMkLst>
        </pc:spChg>
      </pc:sldChg>
      <pc:sldChg chg="del">
        <pc:chgData name="Uživatel typu Host" userId="S::urn:spo:anon#166f0fb99dcafefeea6c09390fc6a88f43f2fcee90fb9c9928dd82552ee4d96f::" providerId="AD" clId="Web-{CFA8F53D-1443-EB14-39FF-8393EB7D2CDD}" dt="2020-11-06T16:24:28.943" v="223"/>
        <pc:sldMkLst>
          <pc:docMk/>
          <pc:sldMk cId="1476044407" sldId="262"/>
        </pc:sldMkLst>
      </pc:sldChg>
      <pc:sldChg chg="add replId">
        <pc:chgData name="Uživatel typu Host" userId="S::urn:spo:anon#166f0fb99dcafefeea6c09390fc6a88f43f2fcee90fb9c9928dd82552ee4d96f::" providerId="AD" clId="Web-{CFA8F53D-1443-EB14-39FF-8393EB7D2CDD}" dt="2020-11-06T16:24:20.505" v="219"/>
        <pc:sldMkLst>
          <pc:docMk/>
          <pc:sldMk cId="3774874482" sldId="263"/>
        </pc:sldMkLst>
      </pc:sldChg>
      <pc:sldChg chg="add del replId">
        <pc:chgData name="Uživatel typu Host" userId="S::urn:spo:anon#166f0fb99dcafefeea6c09390fc6a88f43f2fcee90fb9c9928dd82552ee4d96f::" providerId="AD" clId="Web-{CFA8F53D-1443-EB14-39FF-8393EB7D2CDD}" dt="2020-11-06T16:24:28.146" v="222"/>
        <pc:sldMkLst>
          <pc:docMk/>
          <pc:sldMk cId="2089845944" sldId="264"/>
        </pc:sldMkLst>
      </pc:sldChg>
      <pc:sldChg chg="add replId">
        <pc:chgData name="Uživatel typu Host" userId="S::urn:spo:anon#166f0fb99dcafefeea6c09390fc6a88f43f2fcee90fb9c9928dd82552ee4d96f::" providerId="AD" clId="Web-{CFA8F53D-1443-EB14-39FF-8393EB7D2CDD}" dt="2020-11-06T16:24:21.959" v="221"/>
        <pc:sldMkLst>
          <pc:docMk/>
          <pc:sldMk cId="3773311639" sldId="265"/>
        </pc:sldMkLst>
      </pc:sldChg>
      <pc:sldMasterChg chg="del delSldLayout">
        <pc:chgData name="Uživatel typu Host" userId="S::urn:spo:anon#166f0fb99dcafefeea6c09390fc6a88f43f2fcee90fb9c9928dd82552ee4d96f::" providerId="AD" clId="Web-{CFA8F53D-1443-EB14-39FF-8393EB7D2CDD}" dt="2020-11-06T16:21:09.891" v="0"/>
        <pc:sldMasterMkLst>
          <pc:docMk/>
          <pc:sldMasterMk cId="464252367" sldId="2147483648"/>
        </pc:sldMasterMkLst>
        <pc:sldLayoutChg chg="del">
          <pc:chgData name="Uživatel typu Host" userId="S::urn:spo:anon#166f0fb99dcafefeea6c09390fc6a88f43f2fcee90fb9c9928dd82552ee4d96f::" providerId="AD" clId="Web-{CFA8F53D-1443-EB14-39FF-8393EB7D2CDD}" dt="2020-11-06T16:21:09.891" v="0"/>
          <pc:sldLayoutMkLst>
            <pc:docMk/>
            <pc:sldMasterMk cId="464252367" sldId="2147483648"/>
            <pc:sldLayoutMk cId="1771309689" sldId="2147483649"/>
          </pc:sldLayoutMkLst>
        </pc:sldLayoutChg>
        <pc:sldLayoutChg chg="del">
          <pc:chgData name="Uživatel typu Host" userId="S::urn:spo:anon#166f0fb99dcafefeea6c09390fc6a88f43f2fcee90fb9c9928dd82552ee4d96f::" providerId="AD" clId="Web-{CFA8F53D-1443-EB14-39FF-8393EB7D2CDD}" dt="2020-11-06T16:21:09.891" v="0"/>
          <pc:sldLayoutMkLst>
            <pc:docMk/>
            <pc:sldMasterMk cId="464252367" sldId="2147483648"/>
            <pc:sldLayoutMk cId="21655345" sldId="2147483650"/>
          </pc:sldLayoutMkLst>
        </pc:sldLayoutChg>
        <pc:sldLayoutChg chg="del">
          <pc:chgData name="Uživatel typu Host" userId="S::urn:spo:anon#166f0fb99dcafefeea6c09390fc6a88f43f2fcee90fb9c9928dd82552ee4d96f::" providerId="AD" clId="Web-{CFA8F53D-1443-EB14-39FF-8393EB7D2CDD}" dt="2020-11-06T16:21:09.891" v="0"/>
          <pc:sldLayoutMkLst>
            <pc:docMk/>
            <pc:sldMasterMk cId="464252367" sldId="2147483648"/>
            <pc:sldLayoutMk cId="2957285559" sldId="2147483651"/>
          </pc:sldLayoutMkLst>
        </pc:sldLayoutChg>
        <pc:sldLayoutChg chg="del">
          <pc:chgData name="Uživatel typu Host" userId="S::urn:spo:anon#166f0fb99dcafefeea6c09390fc6a88f43f2fcee90fb9c9928dd82552ee4d96f::" providerId="AD" clId="Web-{CFA8F53D-1443-EB14-39FF-8393EB7D2CDD}" dt="2020-11-06T16:21:09.891" v="0"/>
          <pc:sldLayoutMkLst>
            <pc:docMk/>
            <pc:sldMasterMk cId="464252367" sldId="2147483648"/>
            <pc:sldLayoutMk cId="3426106184" sldId="2147483652"/>
          </pc:sldLayoutMkLst>
        </pc:sldLayoutChg>
        <pc:sldLayoutChg chg="del">
          <pc:chgData name="Uživatel typu Host" userId="S::urn:spo:anon#166f0fb99dcafefeea6c09390fc6a88f43f2fcee90fb9c9928dd82552ee4d96f::" providerId="AD" clId="Web-{CFA8F53D-1443-EB14-39FF-8393EB7D2CDD}" dt="2020-11-06T16:21:09.891" v="0"/>
          <pc:sldLayoutMkLst>
            <pc:docMk/>
            <pc:sldMasterMk cId="464252367" sldId="2147483648"/>
            <pc:sldLayoutMk cId="597578085" sldId="2147483653"/>
          </pc:sldLayoutMkLst>
        </pc:sldLayoutChg>
        <pc:sldLayoutChg chg="del">
          <pc:chgData name="Uživatel typu Host" userId="S::urn:spo:anon#166f0fb99dcafefeea6c09390fc6a88f43f2fcee90fb9c9928dd82552ee4d96f::" providerId="AD" clId="Web-{CFA8F53D-1443-EB14-39FF-8393EB7D2CDD}" dt="2020-11-06T16:21:09.891" v="0"/>
          <pc:sldLayoutMkLst>
            <pc:docMk/>
            <pc:sldMasterMk cId="464252367" sldId="2147483648"/>
            <pc:sldLayoutMk cId="3514983867" sldId="2147483654"/>
          </pc:sldLayoutMkLst>
        </pc:sldLayoutChg>
        <pc:sldLayoutChg chg="del">
          <pc:chgData name="Uživatel typu Host" userId="S::urn:spo:anon#166f0fb99dcafefeea6c09390fc6a88f43f2fcee90fb9c9928dd82552ee4d96f::" providerId="AD" clId="Web-{CFA8F53D-1443-EB14-39FF-8393EB7D2CDD}" dt="2020-11-06T16:21:09.891" v="0"/>
          <pc:sldLayoutMkLst>
            <pc:docMk/>
            <pc:sldMasterMk cId="464252367" sldId="2147483648"/>
            <pc:sldLayoutMk cId="2973794414" sldId="2147483655"/>
          </pc:sldLayoutMkLst>
        </pc:sldLayoutChg>
        <pc:sldLayoutChg chg="del">
          <pc:chgData name="Uživatel typu Host" userId="S::urn:spo:anon#166f0fb99dcafefeea6c09390fc6a88f43f2fcee90fb9c9928dd82552ee4d96f::" providerId="AD" clId="Web-{CFA8F53D-1443-EB14-39FF-8393EB7D2CDD}" dt="2020-11-06T16:21:09.891" v="0"/>
          <pc:sldLayoutMkLst>
            <pc:docMk/>
            <pc:sldMasterMk cId="464252367" sldId="2147483648"/>
            <pc:sldLayoutMk cId="3504307544" sldId="2147483656"/>
          </pc:sldLayoutMkLst>
        </pc:sldLayoutChg>
        <pc:sldLayoutChg chg="del">
          <pc:chgData name="Uživatel typu Host" userId="S::urn:spo:anon#166f0fb99dcafefeea6c09390fc6a88f43f2fcee90fb9c9928dd82552ee4d96f::" providerId="AD" clId="Web-{CFA8F53D-1443-EB14-39FF-8393EB7D2CDD}" dt="2020-11-06T16:21:09.891" v="0"/>
          <pc:sldLayoutMkLst>
            <pc:docMk/>
            <pc:sldMasterMk cId="464252367" sldId="2147483648"/>
            <pc:sldLayoutMk cId="4088594436" sldId="2147483657"/>
          </pc:sldLayoutMkLst>
        </pc:sldLayoutChg>
        <pc:sldLayoutChg chg="del">
          <pc:chgData name="Uživatel typu Host" userId="S::urn:spo:anon#166f0fb99dcafefeea6c09390fc6a88f43f2fcee90fb9c9928dd82552ee4d96f::" providerId="AD" clId="Web-{CFA8F53D-1443-EB14-39FF-8393EB7D2CDD}" dt="2020-11-06T16:21:09.891" v="0"/>
          <pc:sldLayoutMkLst>
            <pc:docMk/>
            <pc:sldMasterMk cId="464252367" sldId="2147483648"/>
            <pc:sldLayoutMk cId="707188527" sldId="2147483658"/>
          </pc:sldLayoutMkLst>
        </pc:sldLayoutChg>
        <pc:sldLayoutChg chg="del">
          <pc:chgData name="Uživatel typu Host" userId="S::urn:spo:anon#166f0fb99dcafefeea6c09390fc6a88f43f2fcee90fb9c9928dd82552ee4d96f::" providerId="AD" clId="Web-{CFA8F53D-1443-EB14-39FF-8393EB7D2CDD}" dt="2020-11-06T16:21:09.891" v="0"/>
          <pc:sldLayoutMkLst>
            <pc:docMk/>
            <pc:sldMasterMk cId="464252367" sldId="2147483648"/>
            <pc:sldLayoutMk cId="1955787437" sldId="2147483659"/>
          </pc:sldLayoutMkLst>
        </pc:sldLayoutChg>
      </pc:sldMasterChg>
      <pc:sldMasterChg chg="add addSldLayout modSldLayout">
        <pc:chgData name="Uživatel typu Host" userId="S::urn:spo:anon#166f0fb99dcafefeea6c09390fc6a88f43f2fcee90fb9c9928dd82552ee4d96f::" providerId="AD" clId="Web-{CFA8F53D-1443-EB14-39FF-8393EB7D2CDD}" dt="2020-11-06T16:21:09.891" v="0"/>
        <pc:sldMasterMkLst>
          <pc:docMk/>
          <pc:sldMasterMk cId="3322378617" sldId="2147483660"/>
        </pc:sldMasterMkLst>
        <pc:sldLayoutChg chg="add mod replId">
          <pc:chgData name="Uživatel typu Host" userId="S::urn:spo:anon#166f0fb99dcafefeea6c09390fc6a88f43f2fcee90fb9c9928dd82552ee4d96f::" providerId="AD" clId="Web-{CFA8F53D-1443-EB14-39FF-8393EB7D2CDD}" dt="2020-11-06T16:21:09.891" v="0"/>
          <pc:sldLayoutMkLst>
            <pc:docMk/>
            <pc:sldMasterMk cId="3322378617" sldId="2147483660"/>
            <pc:sldLayoutMk cId="3508565881" sldId="2147483661"/>
          </pc:sldLayoutMkLst>
        </pc:sldLayoutChg>
        <pc:sldLayoutChg chg="add mod replId">
          <pc:chgData name="Uživatel typu Host" userId="S::urn:spo:anon#166f0fb99dcafefeea6c09390fc6a88f43f2fcee90fb9c9928dd82552ee4d96f::" providerId="AD" clId="Web-{CFA8F53D-1443-EB14-39FF-8393EB7D2CDD}" dt="2020-11-06T16:21:09.891" v="0"/>
          <pc:sldLayoutMkLst>
            <pc:docMk/>
            <pc:sldMasterMk cId="3322378617" sldId="2147483660"/>
            <pc:sldLayoutMk cId="798465791" sldId="2147483662"/>
          </pc:sldLayoutMkLst>
        </pc:sldLayoutChg>
        <pc:sldLayoutChg chg="add mod replId">
          <pc:chgData name="Uživatel typu Host" userId="S::urn:spo:anon#166f0fb99dcafefeea6c09390fc6a88f43f2fcee90fb9c9928dd82552ee4d96f::" providerId="AD" clId="Web-{CFA8F53D-1443-EB14-39FF-8393EB7D2CDD}" dt="2020-11-06T16:21:09.891" v="0"/>
          <pc:sldLayoutMkLst>
            <pc:docMk/>
            <pc:sldMasterMk cId="3322378617" sldId="2147483660"/>
            <pc:sldLayoutMk cId="3380655342" sldId="2147483663"/>
          </pc:sldLayoutMkLst>
        </pc:sldLayoutChg>
        <pc:sldLayoutChg chg="add mod replId">
          <pc:chgData name="Uživatel typu Host" userId="S::urn:spo:anon#166f0fb99dcafefeea6c09390fc6a88f43f2fcee90fb9c9928dd82552ee4d96f::" providerId="AD" clId="Web-{CFA8F53D-1443-EB14-39FF-8393EB7D2CDD}" dt="2020-11-06T16:21:09.891" v="0"/>
          <pc:sldLayoutMkLst>
            <pc:docMk/>
            <pc:sldMasterMk cId="3322378617" sldId="2147483660"/>
            <pc:sldLayoutMk cId="3767106979" sldId="2147483664"/>
          </pc:sldLayoutMkLst>
        </pc:sldLayoutChg>
        <pc:sldLayoutChg chg="add mod replId">
          <pc:chgData name="Uživatel typu Host" userId="S::urn:spo:anon#166f0fb99dcafefeea6c09390fc6a88f43f2fcee90fb9c9928dd82552ee4d96f::" providerId="AD" clId="Web-{CFA8F53D-1443-EB14-39FF-8393EB7D2CDD}" dt="2020-11-06T16:21:09.891" v="0"/>
          <pc:sldLayoutMkLst>
            <pc:docMk/>
            <pc:sldMasterMk cId="3322378617" sldId="2147483660"/>
            <pc:sldLayoutMk cId="4184582658" sldId="2147483665"/>
          </pc:sldLayoutMkLst>
        </pc:sldLayoutChg>
        <pc:sldLayoutChg chg="add mod replId">
          <pc:chgData name="Uživatel typu Host" userId="S::urn:spo:anon#166f0fb99dcafefeea6c09390fc6a88f43f2fcee90fb9c9928dd82552ee4d96f::" providerId="AD" clId="Web-{CFA8F53D-1443-EB14-39FF-8393EB7D2CDD}" dt="2020-11-06T16:21:09.891" v="0"/>
          <pc:sldLayoutMkLst>
            <pc:docMk/>
            <pc:sldMasterMk cId="3322378617" sldId="2147483660"/>
            <pc:sldLayoutMk cId="714189173" sldId="2147483666"/>
          </pc:sldLayoutMkLst>
        </pc:sldLayoutChg>
        <pc:sldLayoutChg chg="add mod replId">
          <pc:chgData name="Uživatel typu Host" userId="S::urn:spo:anon#166f0fb99dcafefeea6c09390fc6a88f43f2fcee90fb9c9928dd82552ee4d96f::" providerId="AD" clId="Web-{CFA8F53D-1443-EB14-39FF-8393EB7D2CDD}" dt="2020-11-06T16:21:09.891" v="0"/>
          <pc:sldLayoutMkLst>
            <pc:docMk/>
            <pc:sldMasterMk cId="3322378617" sldId="2147483660"/>
            <pc:sldLayoutMk cId="1784239252" sldId="2147483667"/>
          </pc:sldLayoutMkLst>
        </pc:sldLayoutChg>
        <pc:sldLayoutChg chg="add mod replId">
          <pc:chgData name="Uživatel typu Host" userId="S::urn:spo:anon#166f0fb99dcafefeea6c09390fc6a88f43f2fcee90fb9c9928dd82552ee4d96f::" providerId="AD" clId="Web-{CFA8F53D-1443-EB14-39FF-8393EB7D2CDD}" dt="2020-11-06T16:21:09.891" v="0"/>
          <pc:sldLayoutMkLst>
            <pc:docMk/>
            <pc:sldMasterMk cId="3322378617" sldId="2147483660"/>
            <pc:sldLayoutMk cId="4031972219" sldId="2147483668"/>
          </pc:sldLayoutMkLst>
        </pc:sldLayoutChg>
        <pc:sldLayoutChg chg="add mod replId">
          <pc:chgData name="Uživatel typu Host" userId="S::urn:spo:anon#166f0fb99dcafefeea6c09390fc6a88f43f2fcee90fb9c9928dd82552ee4d96f::" providerId="AD" clId="Web-{CFA8F53D-1443-EB14-39FF-8393EB7D2CDD}" dt="2020-11-06T16:21:09.891" v="0"/>
          <pc:sldLayoutMkLst>
            <pc:docMk/>
            <pc:sldMasterMk cId="3322378617" sldId="2147483660"/>
            <pc:sldLayoutMk cId="1098842497" sldId="2147483669"/>
          </pc:sldLayoutMkLst>
        </pc:sldLayoutChg>
        <pc:sldLayoutChg chg="add mod replId">
          <pc:chgData name="Uživatel typu Host" userId="S::urn:spo:anon#166f0fb99dcafefeea6c09390fc6a88f43f2fcee90fb9c9928dd82552ee4d96f::" providerId="AD" clId="Web-{CFA8F53D-1443-EB14-39FF-8393EB7D2CDD}" dt="2020-11-06T16:21:09.891" v="0"/>
          <pc:sldLayoutMkLst>
            <pc:docMk/>
            <pc:sldMasterMk cId="3322378617" sldId="2147483660"/>
            <pc:sldLayoutMk cId="2310111472" sldId="2147483670"/>
          </pc:sldLayoutMkLst>
        </pc:sldLayoutChg>
        <pc:sldLayoutChg chg="add mod replId">
          <pc:chgData name="Uživatel typu Host" userId="S::urn:spo:anon#166f0fb99dcafefeea6c09390fc6a88f43f2fcee90fb9c9928dd82552ee4d96f::" providerId="AD" clId="Web-{CFA8F53D-1443-EB14-39FF-8393EB7D2CDD}" dt="2020-11-06T16:21:09.891" v="0"/>
          <pc:sldLayoutMkLst>
            <pc:docMk/>
            <pc:sldMasterMk cId="3322378617" sldId="2147483660"/>
            <pc:sldLayoutMk cId="569171422" sldId="2147483671"/>
          </pc:sldLayoutMkLst>
        </pc:sldLayoutChg>
      </pc:sldMasterChg>
    </pc:docChg>
  </pc:docChgLst>
  <pc:docChgLst>
    <pc:chgData name="Uživatel typu Host" userId="S::urn:spo:anon#166f0fb99dcafefeea6c09390fc6a88f43f2fcee90fb9c9928dd82552ee4d96f::" providerId="AD" clId="Web-{74631276-AF91-43F6-A1A9-4046D79BF7A1}"/>
    <pc:docChg chg="modSld">
      <pc:chgData name="Uživatel typu Host" userId="S::urn:spo:anon#166f0fb99dcafefeea6c09390fc6a88f43f2fcee90fb9c9928dd82552ee4d96f::" providerId="AD" clId="Web-{74631276-AF91-43F6-A1A9-4046D79BF7A1}" dt="2020-11-06T16:44:36.054" v="687" actId="20577"/>
      <pc:docMkLst>
        <pc:docMk/>
      </pc:docMkLst>
      <pc:sldChg chg="modSp">
        <pc:chgData name="Uživatel typu Host" userId="S::urn:spo:anon#166f0fb99dcafefeea6c09390fc6a88f43f2fcee90fb9c9928dd82552ee4d96f::" providerId="AD" clId="Web-{74631276-AF91-43F6-A1A9-4046D79BF7A1}" dt="2020-11-06T16:38:21.531" v="392" actId="20577"/>
        <pc:sldMkLst>
          <pc:docMk/>
          <pc:sldMk cId="4032526531" sldId="258"/>
        </pc:sldMkLst>
        <pc:spChg chg="mod">
          <ac:chgData name="Uživatel typu Host" userId="S::urn:spo:anon#166f0fb99dcafefeea6c09390fc6a88f43f2fcee90fb9c9928dd82552ee4d96f::" providerId="AD" clId="Web-{74631276-AF91-43F6-A1A9-4046D79BF7A1}" dt="2020-11-06T16:38:21.531" v="392" actId="20577"/>
          <ac:spMkLst>
            <pc:docMk/>
            <pc:sldMk cId="4032526531" sldId="258"/>
            <ac:spMk id="3" creationId="{E8A7DD88-BE68-4852-9875-7EDEEBE9234E}"/>
          </ac:spMkLst>
        </pc:spChg>
      </pc:sldChg>
      <pc:sldChg chg="modSp">
        <pc:chgData name="Uživatel typu Host" userId="S::urn:spo:anon#166f0fb99dcafefeea6c09390fc6a88f43f2fcee90fb9c9928dd82552ee4d96f::" providerId="AD" clId="Web-{74631276-AF91-43F6-A1A9-4046D79BF7A1}" dt="2020-11-06T16:43:40.178" v="553" actId="20577"/>
        <pc:sldMkLst>
          <pc:docMk/>
          <pc:sldMk cId="132458101" sldId="259"/>
        </pc:sldMkLst>
        <pc:spChg chg="mod">
          <ac:chgData name="Uživatel typu Host" userId="S::urn:spo:anon#166f0fb99dcafefeea6c09390fc6a88f43f2fcee90fb9c9928dd82552ee4d96f::" providerId="AD" clId="Web-{74631276-AF91-43F6-A1A9-4046D79BF7A1}" dt="2020-11-06T16:43:40.178" v="553" actId="20577"/>
          <ac:spMkLst>
            <pc:docMk/>
            <pc:sldMk cId="132458101" sldId="259"/>
            <ac:spMk id="3" creationId="{1CE72EA4-DD6C-44D0-84AC-033981815A2F}"/>
          </ac:spMkLst>
        </pc:spChg>
      </pc:sldChg>
      <pc:sldChg chg="modSp">
        <pc:chgData name="Uživatel typu Host" userId="S::urn:spo:anon#166f0fb99dcafefeea6c09390fc6a88f43f2fcee90fb9c9928dd82552ee4d96f::" providerId="AD" clId="Web-{74631276-AF91-43F6-A1A9-4046D79BF7A1}" dt="2020-11-06T16:36:52.138" v="264" actId="20577"/>
        <pc:sldMkLst>
          <pc:docMk/>
          <pc:sldMk cId="509475657" sldId="260"/>
        </pc:sldMkLst>
        <pc:spChg chg="mod">
          <ac:chgData name="Uživatel typu Host" userId="S::urn:spo:anon#166f0fb99dcafefeea6c09390fc6a88f43f2fcee90fb9c9928dd82552ee4d96f::" providerId="AD" clId="Web-{74631276-AF91-43F6-A1A9-4046D79BF7A1}" dt="2020-11-06T16:36:52.138" v="264" actId="20577"/>
          <ac:spMkLst>
            <pc:docMk/>
            <pc:sldMk cId="509475657" sldId="260"/>
            <ac:spMk id="2" creationId="{89F389D0-82A0-468C-90D4-2257C94CBD44}"/>
          </ac:spMkLst>
        </pc:spChg>
        <pc:spChg chg="mod">
          <ac:chgData name="Uživatel typu Host" userId="S::urn:spo:anon#166f0fb99dcafefeea6c09390fc6a88f43f2fcee90fb9c9928dd82552ee4d96f::" providerId="AD" clId="Web-{74631276-AF91-43F6-A1A9-4046D79BF7A1}" dt="2020-11-06T16:36:47.185" v="239" actId="20577"/>
          <ac:spMkLst>
            <pc:docMk/>
            <pc:sldMk cId="509475657" sldId="260"/>
            <ac:spMk id="3" creationId="{DD7FDE8B-77ED-4E60-B091-0208E937AE86}"/>
          </ac:spMkLst>
        </pc:spChg>
      </pc:sldChg>
      <pc:sldChg chg="modSp">
        <pc:chgData name="Uživatel typu Host" userId="S::urn:spo:anon#166f0fb99dcafefeea6c09390fc6a88f43f2fcee90fb9c9928dd82552ee4d96f::" providerId="AD" clId="Web-{74631276-AF91-43F6-A1A9-4046D79BF7A1}" dt="2020-11-06T16:44:36.039" v="686" actId="20577"/>
        <pc:sldMkLst>
          <pc:docMk/>
          <pc:sldMk cId="359480996" sldId="262"/>
        </pc:sldMkLst>
        <pc:spChg chg="mod">
          <ac:chgData name="Uživatel typu Host" userId="S::urn:spo:anon#166f0fb99dcafefeea6c09390fc6a88f43f2fcee90fb9c9928dd82552ee4d96f::" providerId="AD" clId="Web-{74631276-AF91-43F6-A1A9-4046D79BF7A1}" dt="2020-11-06T16:44:36.039" v="686" actId="20577"/>
          <ac:spMkLst>
            <pc:docMk/>
            <pc:sldMk cId="359480996" sldId="262"/>
            <ac:spMk id="3" creationId="{3A107051-B714-42E0-88D5-365A284B2C3C}"/>
          </ac:spMkLst>
        </pc:spChg>
      </pc:sldChg>
    </pc:docChg>
  </pc:docChgLst>
  <pc:docChgLst>
    <pc:chgData name="Jakub Jeřábek" userId="S::jerabe07@student.vspj.cz::f8fa1d71-ebc5-40b3-846e-3143ef9a5766" providerId="AD" clId="Web-{1FA4896E-9EC1-553B-8923-1577C872B3F1}"/>
    <pc:docChg chg="modSld">
      <pc:chgData name="Jakub Jeřábek" userId="S::jerabe07@student.vspj.cz::f8fa1d71-ebc5-40b3-846e-3143ef9a5766" providerId="AD" clId="Web-{1FA4896E-9EC1-553B-8923-1577C872B3F1}" dt="2020-11-06T16:20:17.454" v="21" actId="20577"/>
      <pc:docMkLst>
        <pc:docMk/>
      </pc:docMkLst>
      <pc:sldChg chg="modSp">
        <pc:chgData name="Jakub Jeřábek" userId="S::jerabe07@student.vspj.cz::f8fa1d71-ebc5-40b3-846e-3143ef9a5766" providerId="AD" clId="Web-{1FA4896E-9EC1-553B-8923-1577C872B3F1}" dt="2020-11-06T16:20:17.454" v="20" actId="20577"/>
        <pc:sldMkLst>
          <pc:docMk/>
          <pc:sldMk cId="3799523001" sldId="256"/>
        </pc:sldMkLst>
        <pc:spChg chg="mod">
          <ac:chgData name="Jakub Jeřábek" userId="S::jerabe07@student.vspj.cz::f8fa1d71-ebc5-40b3-846e-3143ef9a5766" providerId="AD" clId="Web-{1FA4896E-9EC1-553B-8923-1577C872B3F1}" dt="2020-11-06T16:20:17.454" v="20" actId="20577"/>
          <ac:spMkLst>
            <pc:docMk/>
            <pc:sldMk cId="3799523001" sldId="256"/>
            <ac:spMk id="3" creationId="{00000000-0000-0000-0000-000000000000}"/>
          </ac:spMkLst>
        </pc:spChg>
      </pc:sldChg>
    </pc:docChg>
  </pc:docChgLst>
  <pc:docChgLst>
    <pc:chgData name="Uživatel typu Host" userId="S::urn:spo:anon#166f0fb99dcafefeea6c09390fc6a88f43f2fcee90fb9c9928dd82552ee4d96f::" providerId="AD" clId="Web-{8D1CECA4-4B47-7B5E-0B31-AE72D8C5F505}"/>
    <pc:docChg chg="modSld">
      <pc:chgData name="Uživatel typu Host" userId="S::urn:spo:anon#166f0fb99dcafefeea6c09390fc6a88f43f2fcee90fb9c9928dd82552ee4d96f::" providerId="AD" clId="Web-{8D1CECA4-4B47-7B5E-0B31-AE72D8C5F505}" dt="2020-11-06T18:34:21.781" v="3" actId="20577"/>
      <pc:docMkLst>
        <pc:docMk/>
      </pc:docMkLst>
      <pc:sldChg chg="modSp">
        <pc:chgData name="Uživatel typu Host" userId="S::urn:spo:anon#166f0fb99dcafefeea6c09390fc6a88f43f2fcee90fb9c9928dd82552ee4d96f::" providerId="AD" clId="Web-{8D1CECA4-4B47-7B5E-0B31-AE72D8C5F505}" dt="2020-11-06T18:34:21.781" v="2" actId="20577"/>
        <pc:sldMkLst>
          <pc:docMk/>
          <pc:sldMk cId="509475657" sldId="260"/>
        </pc:sldMkLst>
        <pc:spChg chg="mod">
          <ac:chgData name="Uživatel typu Host" userId="S::urn:spo:anon#166f0fb99dcafefeea6c09390fc6a88f43f2fcee90fb9c9928dd82552ee4d96f::" providerId="AD" clId="Web-{8D1CECA4-4B47-7B5E-0B31-AE72D8C5F505}" dt="2020-11-06T18:34:21.781" v="2" actId="20577"/>
          <ac:spMkLst>
            <pc:docMk/>
            <pc:sldMk cId="509475657" sldId="260"/>
            <ac:spMk id="3" creationId="{DD7FDE8B-77ED-4E60-B091-0208E937AE86}"/>
          </ac:spMkLst>
        </pc:spChg>
      </pc:sldChg>
    </pc:docChg>
  </pc:docChgLst>
  <pc:docChgLst>
    <pc:chgData name="Uživatel typu Host" userId="S::urn:spo:anon#166f0fb99dcafefeea6c09390fc6a88f43f2fcee90fb9c9928dd82552ee4d96f::" providerId="AD" clId="Web-{6224CEF6-A66D-408C-3851-90F87C55E8EF}"/>
    <pc:docChg chg="addSld delSld modSld">
      <pc:chgData name="Uživatel typu Host" userId="S::urn:spo:anon#166f0fb99dcafefeea6c09390fc6a88f43f2fcee90fb9c9928dd82552ee4d96f::" providerId="AD" clId="Web-{6224CEF6-A66D-408C-3851-90F87C55E8EF}" dt="2020-11-06T17:15:24.865" v="567" actId="20577"/>
      <pc:docMkLst>
        <pc:docMk/>
      </pc:docMkLst>
      <pc:sldChg chg="modSp">
        <pc:chgData name="Uživatel typu Host" userId="S::urn:spo:anon#166f0fb99dcafefeea6c09390fc6a88f43f2fcee90fb9c9928dd82552ee4d96f::" providerId="AD" clId="Web-{6224CEF6-A66D-408C-3851-90F87C55E8EF}" dt="2020-11-06T16:47:12.211" v="510" actId="20577"/>
        <pc:sldMkLst>
          <pc:docMk/>
          <pc:sldMk cId="4032526531" sldId="258"/>
        </pc:sldMkLst>
        <pc:spChg chg="mod">
          <ac:chgData name="Uživatel typu Host" userId="S::urn:spo:anon#166f0fb99dcafefeea6c09390fc6a88f43f2fcee90fb9c9928dd82552ee4d96f::" providerId="AD" clId="Web-{6224CEF6-A66D-408C-3851-90F87C55E8EF}" dt="2020-11-06T16:47:12.211" v="510" actId="20577"/>
          <ac:spMkLst>
            <pc:docMk/>
            <pc:sldMk cId="4032526531" sldId="258"/>
            <ac:spMk id="3" creationId="{E8A7DD88-BE68-4852-9875-7EDEEBE9234E}"/>
          </ac:spMkLst>
        </pc:spChg>
      </pc:sldChg>
      <pc:sldChg chg="modSp">
        <pc:chgData name="Uživatel typu Host" userId="S::urn:spo:anon#166f0fb99dcafefeea6c09390fc6a88f43f2fcee90fb9c9928dd82552ee4d96f::" providerId="AD" clId="Web-{6224CEF6-A66D-408C-3851-90F87C55E8EF}" dt="2020-11-06T16:52:08.422" v="528" actId="20577"/>
        <pc:sldMkLst>
          <pc:docMk/>
          <pc:sldMk cId="132458101" sldId="259"/>
        </pc:sldMkLst>
        <pc:spChg chg="mod">
          <ac:chgData name="Uživatel typu Host" userId="S::urn:spo:anon#166f0fb99dcafefeea6c09390fc6a88f43f2fcee90fb9c9928dd82552ee4d96f::" providerId="AD" clId="Web-{6224CEF6-A66D-408C-3851-90F87C55E8EF}" dt="2020-11-06T16:52:08.422" v="528" actId="20577"/>
          <ac:spMkLst>
            <pc:docMk/>
            <pc:sldMk cId="132458101" sldId="259"/>
            <ac:spMk id="3" creationId="{1CE72EA4-DD6C-44D0-84AC-033981815A2F}"/>
          </ac:spMkLst>
        </pc:spChg>
      </pc:sldChg>
      <pc:sldChg chg="modSp add del">
        <pc:chgData name="Uživatel typu Host" userId="S::urn:spo:anon#166f0fb99dcafefeea6c09390fc6a88f43f2fcee90fb9c9928dd82552ee4d96f::" providerId="AD" clId="Web-{6224CEF6-A66D-408C-3851-90F87C55E8EF}" dt="2020-11-06T16:49:45.324" v="519" actId="20577"/>
        <pc:sldMkLst>
          <pc:docMk/>
          <pc:sldMk cId="359480996" sldId="262"/>
        </pc:sldMkLst>
        <pc:spChg chg="mod">
          <ac:chgData name="Uživatel typu Host" userId="S::urn:spo:anon#166f0fb99dcafefeea6c09390fc6a88f43f2fcee90fb9c9928dd82552ee4d96f::" providerId="AD" clId="Web-{6224CEF6-A66D-408C-3851-90F87C55E8EF}" dt="2020-11-06T16:49:45.324" v="519" actId="20577"/>
          <ac:spMkLst>
            <pc:docMk/>
            <pc:sldMk cId="359480996" sldId="262"/>
            <ac:spMk id="3" creationId="{3A107051-B714-42E0-88D5-365A284B2C3C}"/>
          </ac:spMkLst>
        </pc:spChg>
      </pc:sldChg>
      <pc:sldChg chg="delSp modSp">
        <pc:chgData name="Uživatel typu Host" userId="S::urn:spo:anon#166f0fb99dcafefeea6c09390fc6a88f43f2fcee90fb9c9928dd82552ee4d96f::" providerId="AD" clId="Web-{6224CEF6-A66D-408C-3851-90F87C55E8EF}" dt="2020-11-06T17:15:24.162" v="565" actId="20577"/>
        <pc:sldMkLst>
          <pc:docMk/>
          <pc:sldMk cId="70801112" sldId="263"/>
        </pc:sldMkLst>
        <pc:spChg chg="mod">
          <ac:chgData name="Uživatel typu Host" userId="S::urn:spo:anon#166f0fb99dcafefeea6c09390fc6a88f43f2fcee90fb9c9928dd82552ee4d96f::" providerId="AD" clId="Web-{6224CEF6-A66D-408C-3851-90F87C55E8EF}" dt="2020-11-06T17:15:24.162" v="565" actId="20577"/>
          <ac:spMkLst>
            <pc:docMk/>
            <pc:sldMk cId="70801112" sldId="263"/>
            <ac:spMk id="2" creationId="{FDC00598-0760-42B3-BC8C-959BA4DB8509}"/>
          </ac:spMkLst>
        </pc:spChg>
        <pc:spChg chg="del mod">
          <ac:chgData name="Uživatel typu Host" userId="S::urn:spo:anon#166f0fb99dcafefeea6c09390fc6a88f43f2fcee90fb9c9928dd82552ee4d96f::" providerId="AD" clId="Web-{6224CEF6-A66D-408C-3851-90F87C55E8EF}" dt="2020-11-06T17:14:54.677" v="531"/>
          <ac:spMkLst>
            <pc:docMk/>
            <pc:sldMk cId="70801112" sldId="263"/>
            <ac:spMk id="3" creationId="{3DD29556-DAD4-40DD-9B88-56A43E5531BA}"/>
          </ac:spMkLst>
        </pc:spChg>
      </pc:sldChg>
    </pc:docChg>
  </pc:docChgLst>
  <pc:docChgLst>
    <pc:chgData name="Jakub Jeřábek" userId="S::jerabe07@student.vspj.cz::f8fa1d71-ebc5-40b3-846e-3143ef9a5766" providerId="AD" clId="Web-{7C21E757-90B7-1CE4-2CD5-D8B5CC1E902A}"/>
    <pc:docChg chg="modSld">
      <pc:chgData name="Jakub Jeřábek" userId="S::jerabe07@student.vspj.cz::f8fa1d71-ebc5-40b3-846e-3143ef9a5766" providerId="AD" clId="Web-{7C21E757-90B7-1CE4-2CD5-D8B5CC1E902A}" dt="2020-11-06T17:20:58.564" v="631" actId="20577"/>
      <pc:docMkLst>
        <pc:docMk/>
      </pc:docMkLst>
      <pc:sldChg chg="modSp">
        <pc:chgData name="Jakub Jeřábek" userId="S::jerabe07@student.vspj.cz::f8fa1d71-ebc5-40b3-846e-3143ef9a5766" providerId="AD" clId="Web-{7C21E757-90B7-1CE4-2CD5-D8B5CC1E902A}" dt="2020-11-06T16:36:54.212" v="19" actId="20577"/>
        <pc:sldMkLst>
          <pc:docMk/>
          <pc:sldMk cId="4032526531" sldId="258"/>
        </pc:sldMkLst>
        <pc:spChg chg="mod">
          <ac:chgData name="Jakub Jeřábek" userId="S::jerabe07@student.vspj.cz::f8fa1d71-ebc5-40b3-846e-3143ef9a5766" providerId="AD" clId="Web-{7C21E757-90B7-1CE4-2CD5-D8B5CC1E902A}" dt="2020-11-06T16:36:54.212" v="19" actId="20577"/>
          <ac:spMkLst>
            <pc:docMk/>
            <pc:sldMk cId="4032526531" sldId="258"/>
            <ac:spMk id="3" creationId="{E8A7DD88-BE68-4852-9875-7EDEEBE9234E}"/>
          </ac:spMkLst>
        </pc:spChg>
      </pc:sldChg>
      <pc:sldChg chg="modSp">
        <pc:chgData name="Jakub Jeřábek" userId="S::jerabe07@student.vspj.cz::f8fa1d71-ebc5-40b3-846e-3143ef9a5766" providerId="AD" clId="Web-{7C21E757-90B7-1CE4-2CD5-D8B5CC1E902A}" dt="2020-11-06T16:30:05.484" v="2" actId="20577"/>
        <pc:sldMkLst>
          <pc:docMk/>
          <pc:sldMk cId="132458101" sldId="259"/>
        </pc:sldMkLst>
        <pc:spChg chg="mod">
          <ac:chgData name="Jakub Jeřábek" userId="S::jerabe07@student.vspj.cz::f8fa1d71-ebc5-40b3-846e-3143ef9a5766" providerId="AD" clId="Web-{7C21E757-90B7-1CE4-2CD5-D8B5CC1E902A}" dt="2020-11-06T16:30:05.484" v="2" actId="20577"/>
          <ac:spMkLst>
            <pc:docMk/>
            <pc:sldMk cId="132458101" sldId="259"/>
            <ac:spMk id="3" creationId="{1CE72EA4-DD6C-44D0-84AC-033981815A2F}"/>
          </ac:spMkLst>
        </pc:spChg>
      </pc:sldChg>
      <pc:sldChg chg="modSp">
        <pc:chgData name="Jakub Jeřábek" userId="S::jerabe07@student.vspj.cz::f8fa1d71-ebc5-40b3-846e-3143ef9a5766" providerId="AD" clId="Web-{7C21E757-90B7-1CE4-2CD5-D8B5CC1E902A}" dt="2020-11-06T17:20:58.564" v="630" actId="20577"/>
        <pc:sldMkLst>
          <pc:docMk/>
          <pc:sldMk cId="509475657" sldId="260"/>
        </pc:sldMkLst>
        <pc:spChg chg="mod">
          <ac:chgData name="Jakub Jeřábek" userId="S::jerabe07@student.vspj.cz::f8fa1d71-ebc5-40b3-846e-3143ef9a5766" providerId="AD" clId="Web-{7C21E757-90B7-1CE4-2CD5-D8B5CC1E902A}" dt="2020-11-06T16:47:21.928" v="109" actId="20577"/>
          <ac:spMkLst>
            <pc:docMk/>
            <pc:sldMk cId="509475657" sldId="260"/>
            <ac:spMk id="2" creationId="{89F389D0-82A0-468C-90D4-2257C94CBD44}"/>
          </ac:spMkLst>
        </pc:spChg>
        <pc:spChg chg="mod">
          <ac:chgData name="Jakub Jeřábek" userId="S::jerabe07@student.vspj.cz::f8fa1d71-ebc5-40b3-846e-3143ef9a5766" providerId="AD" clId="Web-{7C21E757-90B7-1CE4-2CD5-D8B5CC1E902A}" dt="2020-11-06T17:20:58.564" v="630" actId="20577"/>
          <ac:spMkLst>
            <pc:docMk/>
            <pc:sldMk cId="509475657" sldId="260"/>
            <ac:spMk id="3" creationId="{DD7FDE8B-77ED-4E60-B091-0208E937AE86}"/>
          </ac:spMkLst>
        </pc:spChg>
      </pc:sldChg>
      <pc:sldChg chg="modSp">
        <pc:chgData name="Jakub Jeřábek" userId="S::jerabe07@student.vspj.cz::f8fa1d71-ebc5-40b3-846e-3143ef9a5766" providerId="AD" clId="Web-{7C21E757-90B7-1CE4-2CD5-D8B5CC1E902A}" dt="2020-11-06T16:43:24.048" v="89" actId="20577"/>
        <pc:sldMkLst>
          <pc:docMk/>
          <pc:sldMk cId="359480996" sldId="262"/>
        </pc:sldMkLst>
        <pc:spChg chg="mod">
          <ac:chgData name="Jakub Jeřábek" userId="S::jerabe07@student.vspj.cz::f8fa1d71-ebc5-40b3-846e-3143ef9a5766" providerId="AD" clId="Web-{7C21E757-90B7-1CE4-2CD5-D8B5CC1E902A}" dt="2020-11-06T16:43:24.048" v="89" actId="20577"/>
          <ac:spMkLst>
            <pc:docMk/>
            <pc:sldMk cId="359480996" sldId="262"/>
            <ac:spMk id="3" creationId="{3A107051-B714-42E0-88D5-365A284B2C3C}"/>
          </ac:spMkLst>
        </pc:spChg>
      </pc:sldChg>
    </pc:docChg>
  </pc:docChgLst>
  <pc:docChgLst>
    <pc:chgData name="Uživatel typu Host" userId="S::urn:spo:anon#166f0fb99dcafefeea6c09390fc6a88f43f2fcee90fb9c9928dd82552ee4d96f::" providerId="AD" clId="Web-{61E3A67E-AF77-4BD7-B15E-D2FD788B6C44}"/>
    <pc:docChg chg="addSld modSld">
      <pc:chgData name="Uživatel typu Host" userId="S::urn:spo:anon#166f0fb99dcafefeea6c09390fc6a88f43f2fcee90fb9c9928dd82552ee4d96f::" providerId="AD" clId="Web-{61E3A67E-AF77-4BD7-B15E-D2FD788B6C44}" dt="2020-11-06T16:19:48.909" v="25"/>
      <pc:docMkLst>
        <pc:docMk/>
      </pc:docMkLst>
      <pc:sldChg chg="modSp">
        <pc:chgData name="Uživatel typu Host" userId="S::urn:spo:anon#166f0fb99dcafefeea6c09390fc6a88f43f2fcee90fb9c9928dd82552ee4d96f::" providerId="AD" clId="Web-{61E3A67E-AF77-4BD7-B15E-D2FD788B6C44}" dt="2020-11-06T16:19:39.877" v="19" actId="20577"/>
        <pc:sldMkLst>
          <pc:docMk/>
          <pc:sldMk cId="3799523001" sldId="256"/>
        </pc:sldMkLst>
        <pc:spChg chg="mod">
          <ac:chgData name="Uživatel typu Host" userId="S::urn:spo:anon#166f0fb99dcafefeea6c09390fc6a88f43f2fcee90fb9c9928dd82552ee4d96f::" providerId="AD" clId="Web-{61E3A67E-AF77-4BD7-B15E-D2FD788B6C44}" dt="2020-11-06T16:19:39.877" v="19" actId="20577"/>
          <ac:spMkLst>
            <pc:docMk/>
            <pc:sldMk cId="3799523001" sldId="256"/>
            <ac:spMk id="3" creationId="{00000000-0000-0000-0000-000000000000}"/>
          </ac:spMkLst>
        </pc:spChg>
      </pc:sldChg>
      <pc:sldChg chg="new">
        <pc:chgData name="Uživatel typu Host" userId="S::urn:spo:anon#166f0fb99dcafefeea6c09390fc6a88f43f2fcee90fb9c9928dd82552ee4d96f::" providerId="AD" clId="Web-{61E3A67E-AF77-4BD7-B15E-D2FD788B6C44}" dt="2020-11-06T16:19:42.877" v="21"/>
        <pc:sldMkLst>
          <pc:docMk/>
          <pc:sldMk cId="2649347784" sldId="257"/>
        </pc:sldMkLst>
      </pc:sldChg>
      <pc:sldChg chg="new">
        <pc:chgData name="Uživatel typu Host" userId="S::urn:spo:anon#166f0fb99dcafefeea6c09390fc6a88f43f2fcee90fb9c9928dd82552ee4d96f::" providerId="AD" clId="Web-{61E3A67E-AF77-4BD7-B15E-D2FD788B6C44}" dt="2020-11-06T16:19:44.127" v="22"/>
        <pc:sldMkLst>
          <pc:docMk/>
          <pc:sldMk cId="1061375278" sldId="258"/>
        </pc:sldMkLst>
      </pc:sldChg>
      <pc:sldChg chg="new">
        <pc:chgData name="Uživatel typu Host" userId="S::urn:spo:anon#166f0fb99dcafefeea6c09390fc6a88f43f2fcee90fb9c9928dd82552ee4d96f::" providerId="AD" clId="Web-{61E3A67E-AF77-4BD7-B15E-D2FD788B6C44}" dt="2020-11-06T16:19:46.190" v="23"/>
        <pc:sldMkLst>
          <pc:docMk/>
          <pc:sldMk cId="3145234382" sldId="259"/>
        </pc:sldMkLst>
      </pc:sldChg>
      <pc:sldChg chg="new">
        <pc:chgData name="Uživatel typu Host" userId="S::urn:spo:anon#166f0fb99dcafefeea6c09390fc6a88f43f2fcee90fb9c9928dd82552ee4d96f::" providerId="AD" clId="Web-{61E3A67E-AF77-4BD7-B15E-D2FD788B6C44}" dt="2020-11-06T16:19:47.643" v="24"/>
        <pc:sldMkLst>
          <pc:docMk/>
          <pc:sldMk cId="2241972519" sldId="260"/>
        </pc:sldMkLst>
      </pc:sldChg>
      <pc:sldChg chg="new">
        <pc:chgData name="Uživatel typu Host" userId="S::urn:spo:anon#166f0fb99dcafefeea6c09390fc6a88f43f2fcee90fb9c9928dd82552ee4d96f::" providerId="AD" clId="Web-{61E3A67E-AF77-4BD7-B15E-D2FD788B6C44}" dt="2020-11-06T16:19:48.909" v="25"/>
        <pc:sldMkLst>
          <pc:docMk/>
          <pc:sldMk cId="3358682769" sldId="261"/>
        </pc:sldMkLst>
      </pc:sldChg>
    </pc:docChg>
  </pc:docChgLst>
  <pc:docChgLst>
    <pc:chgData name="Uživatel typu Host" userId="S::urn:spo:anon#166f0fb99dcafefeea6c09390fc6a88f43f2fcee90fb9c9928dd82552ee4d96f::" providerId="AD" clId="Web-{1AD86ED6-DF6B-4C38-A247-F29508BF9417}"/>
    <pc:docChg chg="addSld delSld modSld sldOrd">
      <pc:chgData name="Uživatel typu Host" userId="S::urn:spo:anon#166f0fb99dcafefeea6c09390fc6a88f43f2fcee90fb9c9928dd82552ee4d96f::" providerId="AD" clId="Web-{1AD86ED6-DF6B-4C38-A247-F29508BF9417}" dt="2020-11-06T16:38:22.224" v="273" actId="20577"/>
      <pc:docMkLst>
        <pc:docMk/>
      </pc:docMkLst>
      <pc:sldChg chg="modSp">
        <pc:chgData name="Uživatel typu Host" userId="S::urn:spo:anon#166f0fb99dcafefeea6c09390fc6a88f43f2fcee90fb9c9928dd82552ee4d96f::" providerId="AD" clId="Web-{1AD86ED6-DF6B-4C38-A247-F29508BF9417}" dt="2020-11-06T16:21:47.749" v="46" actId="20577"/>
        <pc:sldMkLst>
          <pc:docMk/>
          <pc:sldMk cId="3799523001" sldId="256"/>
        </pc:sldMkLst>
        <pc:spChg chg="mod">
          <ac:chgData name="Uživatel typu Host" userId="S::urn:spo:anon#166f0fb99dcafefeea6c09390fc6a88f43f2fcee90fb9c9928dd82552ee4d96f::" providerId="AD" clId="Web-{1AD86ED6-DF6B-4C38-A247-F29508BF9417}" dt="2020-11-06T16:19:03.729" v="6" actId="20577"/>
          <ac:spMkLst>
            <pc:docMk/>
            <pc:sldMk cId="3799523001" sldId="256"/>
            <ac:spMk id="2" creationId="{00000000-0000-0000-0000-000000000000}"/>
          </ac:spMkLst>
        </pc:spChg>
        <pc:spChg chg="mod">
          <ac:chgData name="Uživatel typu Host" userId="S::urn:spo:anon#166f0fb99dcafefeea6c09390fc6a88f43f2fcee90fb9c9928dd82552ee4d96f::" providerId="AD" clId="Web-{1AD86ED6-DF6B-4C38-A247-F29508BF9417}" dt="2020-11-06T16:21:47.749" v="46" actId="20577"/>
          <ac:spMkLst>
            <pc:docMk/>
            <pc:sldMk cId="3799523001" sldId="256"/>
            <ac:spMk id="3" creationId="{00000000-0000-0000-0000-000000000000}"/>
          </ac:spMkLst>
        </pc:spChg>
      </pc:sldChg>
      <pc:sldChg chg="del">
        <pc:chgData name="Uživatel typu Host" userId="S::urn:spo:anon#166f0fb99dcafefeea6c09390fc6a88f43f2fcee90fb9c9928dd82552ee4d96f::" providerId="AD" clId="Web-{1AD86ED6-DF6B-4C38-A247-F29508BF9417}" dt="2020-11-06T16:24:32.534" v="55"/>
        <pc:sldMkLst>
          <pc:docMk/>
          <pc:sldMk cId="1942424989" sldId="258"/>
        </pc:sldMkLst>
      </pc:sldChg>
      <pc:sldChg chg="new">
        <pc:chgData name="Uživatel typu Host" userId="S::urn:spo:anon#166f0fb99dcafefeea6c09390fc6a88f43f2fcee90fb9c9928dd82552ee4d96f::" providerId="AD" clId="Web-{1AD86ED6-DF6B-4C38-A247-F29508BF9417}" dt="2020-11-06T16:24:18.564" v="49"/>
        <pc:sldMkLst>
          <pc:docMk/>
          <pc:sldMk cId="3811353620" sldId="258"/>
        </pc:sldMkLst>
      </pc:sldChg>
      <pc:sldChg chg="modSp new">
        <pc:chgData name="Uživatel typu Host" userId="S::urn:spo:anon#166f0fb99dcafefeea6c09390fc6a88f43f2fcee90fb9c9928dd82552ee4d96f::" providerId="AD" clId="Web-{1AD86ED6-DF6B-4C38-A247-F29508BF9417}" dt="2020-11-06T16:24:39.815" v="62" actId="20577"/>
        <pc:sldMkLst>
          <pc:docMk/>
          <pc:sldMk cId="4032526531" sldId="258"/>
        </pc:sldMkLst>
        <pc:spChg chg="mod">
          <ac:chgData name="Uživatel typu Host" userId="S::urn:spo:anon#166f0fb99dcafefeea6c09390fc6a88f43f2fcee90fb9c9928dd82552ee4d96f::" providerId="AD" clId="Web-{1AD86ED6-DF6B-4C38-A247-F29508BF9417}" dt="2020-11-06T16:24:39.815" v="62" actId="20577"/>
          <ac:spMkLst>
            <pc:docMk/>
            <pc:sldMk cId="4032526531" sldId="258"/>
            <ac:spMk id="2" creationId="{CA1A80F3-4405-414E-B95F-20D3030270C0}"/>
          </ac:spMkLst>
        </pc:spChg>
      </pc:sldChg>
      <pc:sldChg chg="modSp new">
        <pc:chgData name="Uživatel typu Host" userId="S::urn:spo:anon#166f0fb99dcafefeea6c09390fc6a88f43f2fcee90fb9c9928dd82552ee4d96f::" providerId="AD" clId="Web-{1AD86ED6-DF6B-4C38-A247-F29508BF9417}" dt="2020-11-06T16:24:59.300" v="87" actId="20577"/>
        <pc:sldMkLst>
          <pc:docMk/>
          <pc:sldMk cId="132458101" sldId="259"/>
        </pc:sldMkLst>
        <pc:spChg chg="mod">
          <ac:chgData name="Uživatel typu Host" userId="S::urn:spo:anon#166f0fb99dcafefeea6c09390fc6a88f43f2fcee90fb9c9928dd82552ee4d96f::" providerId="AD" clId="Web-{1AD86ED6-DF6B-4C38-A247-F29508BF9417}" dt="2020-11-06T16:24:59.300" v="87" actId="20577"/>
          <ac:spMkLst>
            <pc:docMk/>
            <pc:sldMk cId="132458101" sldId="259"/>
            <ac:spMk id="2" creationId="{3BAD8C8B-5F05-44DF-84BB-E5C6F5EDFCCE}"/>
          </ac:spMkLst>
        </pc:spChg>
      </pc:sldChg>
      <pc:sldChg chg="del">
        <pc:chgData name="Uživatel typu Host" userId="S::urn:spo:anon#166f0fb99dcafefeea6c09390fc6a88f43f2fcee90fb9c9928dd82552ee4d96f::" providerId="AD" clId="Web-{1AD86ED6-DF6B-4C38-A247-F29508BF9417}" dt="2020-11-06T16:24:33.737" v="56"/>
        <pc:sldMkLst>
          <pc:docMk/>
          <pc:sldMk cId="4126841643" sldId="259"/>
        </pc:sldMkLst>
      </pc:sldChg>
      <pc:sldChg chg="new">
        <pc:chgData name="Uživatel typu Host" userId="S::urn:spo:anon#166f0fb99dcafefeea6c09390fc6a88f43f2fcee90fb9c9928dd82552ee4d96f::" providerId="AD" clId="Web-{1AD86ED6-DF6B-4C38-A247-F29508BF9417}" dt="2020-11-06T16:25:02.534" v="90"/>
        <pc:sldMkLst>
          <pc:docMk/>
          <pc:sldMk cId="509475657" sldId="260"/>
        </pc:sldMkLst>
      </pc:sldChg>
      <pc:sldChg chg="addSp modSp">
        <pc:chgData name="Uživatel typu Host" userId="S::urn:spo:anon#166f0fb99dcafefeea6c09390fc6a88f43f2fcee90fb9c9928dd82552ee4d96f::" providerId="AD" clId="Web-{1AD86ED6-DF6B-4C38-A247-F29508BF9417}" dt="2020-11-06T16:33:10.608" v="198" actId="20577"/>
        <pc:sldMkLst>
          <pc:docMk/>
          <pc:sldMk cId="1627068866" sldId="261"/>
        </pc:sldMkLst>
        <pc:spChg chg="add mod">
          <ac:chgData name="Uživatel typu Host" userId="S::urn:spo:anon#166f0fb99dcafefeea6c09390fc6a88f43f2fcee90fb9c9928dd82552ee4d96f::" providerId="AD" clId="Web-{1AD86ED6-DF6B-4C38-A247-F29508BF9417}" dt="2020-11-06T16:33:10.608" v="198" actId="20577"/>
          <ac:spMkLst>
            <pc:docMk/>
            <pc:sldMk cId="1627068866" sldId="261"/>
            <ac:spMk id="5" creationId="{EEDE8FAD-F5B5-498D-B32F-F74778888F6F}"/>
          </ac:spMkLst>
        </pc:spChg>
        <pc:spChg chg="mod">
          <ac:chgData name="Uživatel typu Host" userId="S::urn:spo:anon#166f0fb99dcafefeea6c09390fc6a88f43f2fcee90fb9c9928dd82552ee4d96f::" providerId="AD" clId="Web-{1AD86ED6-DF6B-4C38-A247-F29508BF9417}" dt="2020-11-06T16:31:11.465" v="170" actId="20577"/>
          <ac:spMkLst>
            <pc:docMk/>
            <pc:sldMk cId="1627068866" sldId="261"/>
            <ac:spMk id="27" creationId="{76EAE056-2973-4142-8CD8-791DCE4B8273}"/>
          </ac:spMkLst>
        </pc:spChg>
        <pc:picChg chg="mod">
          <ac:chgData name="Uživatel typu Host" userId="S::urn:spo:anon#166f0fb99dcafefeea6c09390fc6a88f43f2fcee90fb9c9928dd82552ee4d96f::" providerId="AD" clId="Web-{1AD86ED6-DF6B-4C38-A247-F29508BF9417}" dt="2020-11-06T16:29:17.915" v="92" actId="1076"/>
          <ac:picMkLst>
            <pc:docMk/>
            <pc:sldMk cId="1627068866" sldId="261"/>
            <ac:picMk id="4" creationId="{B3050D69-4596-48BD-8BDE-282ED84FDF3B}"/>
          </ac:picMkLst>
        </pc:picChg>
      </pc:sldChg>
      <pc:sldChg chg="del">
        <pc:chgData name="Uživatel typu Host" userId="S::urn:spo:anon#166f0fb99dcafefeea6c09390fc6a88f43f2fcee90fb9c9928dd82552ee4d96f::" providerId="AD" clId="Web-{1AD86ED6-DF6B-4C38-A247-F29508BF9417}" dt="2020-11-06T16:24:30.034" v="54"/>
        <pc:sldMkLst>
          <pc:docMk/>
          <pc:sldMk cId="2721559418" sldId="261"/>
        </pc:sldMkLst>
      </pc:sldChg>
      <pc:sldChg chg="modSp new ord">
        <pc:chgData name="Uživatel typu Host" userId="S::urn:spo:anon#166f0fb99dcafefeea6c09390fc6a88f43f2fcee90fb9c9928dd82552ee4d96f::" providerId="AD" clId="Web-{1AD86ED6-DF6B-4C38-A247-F29508BF9417}" dt="2020-11-06T16:38:22.224" v="272" actId="20577"/>
        <pc:sldMkLst>
          <pc:docMk/>
          <pc:sldMk cId="359480996" sldId="262"/>
        </pc:sldMkLst>
        <pc:spChg chg="mod">
          <ac:chgData name="Uživatel typu Host" userId="S::urn:spo:anon#166f0fb99dcafefeea6c09390fc6a88f43f2fcee90fb9c9928dd82552ee4d96f::" providerId="AD" clId="Web-{1AD86ED6-DF6B-4C38-A247-F29508BF9417}" dt="2020-11-06T16:37:28.067" v="245" actId="20577"/>
          <ac:spMkLst>
            <pc:docMk/>
            <pc:sldMk cId="359480996" sldId="262"/>
            <ac:spMk id="2" creationId="{9B9CE738-8A3C-4D87-832C-76515CB974FB}"/>
          </ac:spMkLst>
        </pc:spChg>
        <pc:spChg chg="mod">
          <ac:chgData name="Uživatel typu Host" userId="S::urn:spo:anon#166f0fb99dcafefeea6c09390fc6a88f43f2fcee90fb9c9928dd82552ee4d96f::" providerId="AD" clId="Web-{1AD86ED6-DF6B-4C38-A247-F29508BF9417}" dt="2020-11-06T16:38:22.224" v="272" actId="20577"/>
          <ac:spMkLst>
            <pc:docMk/>
            <pc:sldMk cId="359480996" sldId="262"/>
            <ac:spMk id="3" creationId="{3A107051-B714-42E0-88D5-365A284B2C3C}"/>
          </ac:spMkLst>
        </pc:spChg>
      </pc:sldChg>
      <pc:sldChg chg="del">
        <pc:chgData name="Uživatel typu Host" userId="S::urn:spo:anon#166f0fb99dcafefeea6c09390fc6a88f43f2fcee90fb9c9928dd82552ee4d96f::" providerId="AD" clId="Web-{1AD86ED6-DF6B-4C38-A247-F29508BF9417}" dt="2020-11-06T16:24:29.143" v="53"/>
        <pc:sldMkLst>
          <pc:docMk/>
          <pc:sldMk cId="1476044407" sldId="262"/>
        </pc:sldMkLst>
      </pc:sldChg>
      <pc:sldChg chg="del">
        <pc:chgData name="Uživatel typu Host" userId="S::urn:spo:anon#166f0fb99dcafefeea6c09390fc6a88f43f2fcee90fb9c9928dd82552ee4d96f::" providerId="AD" clId="Web-{1AD86ED6-DF6B-4C38-A247-F29508BF9417}" dt="2020-11-06T16:24:27.346" v="51"/>
        <pc:sldMkLst>
          <pc:docMk/>
          <pc:sldMk cId="3774874482" sldId="263"/>
        </pc:sldMkLst>
      </pc:sldChg>
      <pc:sldChg chg="del">
        <pc:chgData name="Uživatel typu Host" userId="S::urn:spo:anon#166f0fb99dcafefeea6c09390fc6a88f43f2fcee90fb9c9928dd82552ee4d96f::" providerId="AD" clId="Web-{1AD86ED6-DF6B-4C38-A247-F29508BF9417}" dt="2020-11-06T16:24:28.252" v="52"/>
        <pc:sldMkLst>
          <pc:docMk/>
          <pc:sldMk cId="2089845944" sldId="264"/>
        </pc:sldMkLst>
      </pc:sldChg>
      <pc:sldChg chg="del">
        <pc:chgData name="Uživatel typu Host" userId="S::urn:spo:anon#166f0fb99dcafefeea6c09390fc6a88f43f2fcee90fb9c9928dd82552ee4d96f::" providerId="AD" clId="Web-{1AD86ED6-DF6B-4C38-A247-F29508BF9417}" dt="2020-11-06T16:24:26.487" v="50"/>
        <pc:sldMkLst>
          <pc:docMk/>
          <pc:sldMk cId="3773311639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8565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1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7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6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065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0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8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89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3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7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42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7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CA3FC43A-F2E5-409E-8C82-7DC3B69EA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811"/>
            <a:ext cx="4059081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1EEBFF7B-A218-4767-9A82-7ADFE8C9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723290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81467" y="562299"/>
            <a:ext cx="3092051" cy="5768658"/>
          </a:xfrm>
        </p:spPr>
        <p:txBody>
          <a:bodyPr anchor="ctr">
            <a:normAutofit/>
          </a:bodyPr>
          <a:lstStyle/>
          <a:p>
            <a:r>
              <a:rPr lang="cs-CZ" sz="6000">
                <a:solidFill>
                  <a:srgbClr val="FFFFFF"/>
                </a:solidFill>
                <a:cs typeface="Calibri Light"/>
              </a:rPr>
              <a:t>DEATH</a:t>
            </a:r>
            <a:br>
              <a:rPr lang="cs-CZ" sz="6000">
                <a:solidFill>
                  <a:srgbClr val="FFFFFF"/>
                </a:solidFill>
                <a:cs typeface="Calibri Light"/>
              </a:rPr>
            </a:br>
            <a:r>
              <a:rPr lang="cs-CZ" sz="6000">
                <a:solidFill>
                  <a:srgbClr val="FFFFFF"/>
                </a:solidFill>
                <a:cs typeface="Calibri Light"/>
              </a:rPr>
              <a:t>NOTE</a:t>
            </a:r>
            <a:endParaRPr lang="cs-CZ" sz="6000">
              <a:solidFill>
                <a:srgbClr val="FFFFFF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111342" y="228601"/>
            <a:ext cx="6859763" cy="643154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cs-CZ" sz="2800">
                <a:solidFill>
                  <a:srgbClr val="E6E6E6"/>
                </a:solidFill>
                <a:ea typeface="+mn-lt"/>
                <a:cs typeface="+mn-lt"/>
              </a:rPr>
              <a:t>Aplikace pro prohlížení, sběr příspěvků a administraci recenzního řízení časopisu LOGOS POLYTECHNIKOS</a:t>
            </a:r>
            <a:endParaRPr lang="cs-CZ">
              <a:solidFill>
                <a:srgbClr val="E6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4">
            <a:extLst>
              <a:ext uri="{FF2B5EF4-FFF2-40B4-BE49-F238E27FC236}">
                <a16:creationId xmlns:a16="http://schemas.microsoft.com/office/drawing/2014/main" id="{B3050D69-4596-48BD-8BDE-282ED84FDF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01" r="-2" b="-2"/>
          <a:stretch/>
        </p:blipFill>
        <p:spPr>
          <a:xfrm>
            <a:off x="251032" y="188269"/>
            <a:ext cx="7140548" cy="6481473"/>
          </a:xfrm>
          <a:prstGeom prst="rect">
            <a:avLst/>
          </a:prstGeom>
        </p:spPr>
      </p:pic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76EAE056-2973-4142-8CD8-791DCE4B8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8078" y="2210570"/>
            <a:ext cx="3337418" cy="38785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latin typeface="Century Schoolbook"/>
              </a:rPr>
              <a:t>Jan </a:t>
            </a:r>
            <a:r>
              <a:rPr lang="en-US" sz="2800" err="1">
                <a:latin typeface="Century Schoolbook"/>
              </a:rPr>
              <a:t>Žádník</a:t>
            </a:r>
            <a:endParaRPr lang="en-US" sz="2800">
              <a:latin typeface="Century Schoolbook"/>
            </a:endParaRPr>
          </a:p>
          <a:p>
            <a:r>
              <a:rPr lang="en-US" sz="2800">
                <a:latin typeface="Century Schoolbook"/>
              </a:rPr>
              <a:t>Jakub Jeřábek</a:t>
            </a:r>
          </a:p>
          <a:p>
            <a:r>
              <a:rPr lang="en-US" sz="2800">
                <a:latin typeface="Century Schoolbook"/>
              </a:rPr>
              <a:t>Pavel </a:t>
            </a:r>
            <a:r>
              <a:rPr lang="en-US" sz="2800" err="1">
                <a:latin typeface="Century Schoolbook"/>
              </a:rPr>
              <a:t>Fučík</a:t>
            </a:r>
            <a:endParaRPr lang="en-US" sz="2800">
              <a:latin typeface="Century Schoolbook"/>
            </a:endParaRPr>
          </a:p>
          <a:p>
            <a:r>
              <a:rPr lang="en-US" sz="2800">
                <a:latin typeface="Century Schoolbook"/>
              </a:rPr>
              <a:t>Petr Wolf</a:t>
            </a:r>
          </a:p>
          <a:p>
            <a:r>
              <a:rPr lang="en-US" sz="2800">
                <a:latin typeface="Century Schoolbook"/>
              </a:rPr>
              <a:t>Vladimír Vlasák</a:t>
            </a:r>
          </a:p>
          <a:p>
            <a:endParaRPr lang="en-US" sz="160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EEDE8FAD-F5B5-498D-B32F-F74778888F6F}"/>
              </a:ext>
            </a:extLst>
          </p:cNvPr>
          <p:cNvSpPr txBox="1"/>
          <p:nvPr/>
        </p:nvSpPr>
        <p:spPr>
          <a:xfrm>
            <a:off x="7709647" y="519952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4400" b="1"/>
              <a:t>Náš tým</a:t>
            </a:r>
          </a:p>
        </p:txBody>
      </p:sp>
    </p:spTree>
    <p:extLst>
      <p:ext uri="{BB962C8B-B14F-4D97-AF65-F5344CB8AC3E}">
        <p14:creationId xmlns:p14="http://schemas.microsoft.com/office/powerpoint/2010/main" val="1627068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1A80F3-4405-414E-B95F-20D303027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ea typeface="+mj-lt"/>
                <a:cs typeface="+mj-lt"/>
              </a:rPr>
              <a:t>Charakteristika implementační platformy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8A7DD88-BE68-4852-9875-7EDEEBE92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cs-CZ" b="1" err="1"/>
              <a:t>Frontend</a:t>
            </a:r>
            <a:endParaRPr lang="cs-CZ" b="1"/>
          </a:p>
          <a:p>
            <a:pPr lvl="1">
              <a:lnSpc>
                <a:spcPct val="120000"/>
              </a:lnSpc>
            </a:pPr>
            <a:r>
              <a:rPr lang="cs-CZ" spc="10" err="1">
                <a:solidFill>
                  <a:srgbClr val="000000"/>
                </a:solidFill>
              </a:rPr>
              <a:t>AdminLTE</a:t>
            </a:r>
            <a:r>
              <a:rPr lang="cs-CZ" spc="10">
                <a:solidFill>
                  <a:srgbClr val="000000"/>
                </a:solidFill>
              </a:rPr>
              <a:t> – open source šablona </a:t>
            </a:r>
            <a:endParaRPr lang="cs-CZ" spc="10">
              <a:ea typeface="+mn-lt"/>
              <a:cs typeface="+mn-lt"/>
            </a:endParaRPr>
          </a:p>
          <a:p>
            <a:pPr lvl="1">
              <a:lnSpc>
                <a:spcPct val="120000"/>
              </a:lnSpc>
            </a:pPr>
            <a:r>
              <a:rPr lang="cs-CZ" spc="10" err="1"/>
              <a:t>Bootstrap</a:t>
            </a:r>
            <a:r>
              <a:rPr lang="cs-CZ" spc="10"/>
              <a:t>, HTML5, </a:t>
            </a:r>
            <a:r>
              <a:rPr lang="cs-CZ" spc="10">
                <a:ea typeface="+mn-lt"/>
                <a:cs typeface="+mn-lt"/>
              </a:rPr>
              <a:t>Pomocné JS knihovny</a:t>
            </a:r>
          </a:p>
          <a:p>
            <a:pPr lvl="1">
              <a:lnSpc>
                <a:spcPct val="120000"/>
              </a:lnSpc>
            </a:pPr>
            <a:r>
              <a:rPr lang="cs-CZ" spc="10"/>
              <a:t>určený styl = skládačka</a:t>
            </a:r>
          </a:p>
          <a:p>
            <a:pPr>
              <a:lnSpc>
                <a:spcPct val="120000"/>
              </a:lnSpc>
              <a:buFont typeface="Arial" pitchFamily="18" charset="2"/>
              <a:buChar char="•"/>
            </a:pPr>
            <a:r>
              <a:rPr lang="cs-CZ" b="1" err="1">
                <a:solidFill>
                  <a:srgbClr val="262626"/>
                </a:solidFill>
              </a:rPr>
              <a:t>Backend</a:t>
            </a:r>
            <a:endParaRPr lang="cs-CZ" b="1">
              <a:solidFill>
                <a:srgbClr val="262626"/>
              </a:solidFill>
            </a:endParaRPr>
          </a:p>
          <a:p>
            <a:pPr lvl="1">
              <a:lnSpc>
                <a:spcPct val="120000"/>
              </a:lnSpc>
            </a:pPr>
            <a:r>
              <a:rPr lang="cs-CZ" spc="10">
                <a:solidFill>
                  <a:srgbClr val="262626"/>
                </a:solidFill>
              </a:rPr>
              <a:t>čisté PHP 7.4 + knihovny</a:t>
            </a:r>
          </a:p>
          <a:p>
            <a:pPr lvl="1">
              <a:lnSpc>
                <a:spcPct val="120000"/>
              </a:lnSpc>
            </a:pPr>
            <a:r>
              <a:rPr lang="cs-CZ" spc="10" err="1">
                <a:solidFill>
                  <a:srgbClr val="262626"/>
                </a:solidFill>
              </a:rPr>
              <a:t>MySQL</a:t>
            </a:r>
            <a:r>
              <a:rPr lang="cs-CZ" spc="10">
                <a:solidFill>
                  <a:srgbClr val="262626"/>
                </a:solidFill>
              </a:rPr>
              <a:t>, </a:t>
            </a:r>
            <a:r>
              <a:rPr lang="cs-CZ" spc="10">
                <a:solidFill>
                  <a:srgbClr val="262626"/>
                </a:solidFill>
                <a:ea typeface="+mn-lt"/>
                <a:cs typeface="+mn-lt"/>
              </a:rPr>
              <a:t>HTTP/2 + HTTPS</a:t>
            </a:r>
          </a:p>
          <a:p>
            <a:pPr lvl="1">
              <a:lnSpc>
                <a:spcPct val="120000"/>
              </a:lnSpc>
            </a:pPr>
            <a:r>
              <a:rPr lang="cs-CZ" spc="10">
                <a:solidFill>
                  <a:srgbClr val="262626"/>
                </a:solidFill>
              </a:rPr>
              <a:t>vlastní hosting</a:t>
            </a:r>
          </a:p>
          <a:p>
            <a:pPr lvl="1">
              <a:lnSpc>
                <a:spcPct val="100000"/>
              </a:lnSpc>
            </a:pPr>
            <a:endParaRPr lang="cs-CZ" spc="10">
              <a:solidFill>
                <a:srgbClr val="262626"/>
              </a:solidFill>
            </a:endParaRPr>
          </a:p>
          <a:p>
            <a:pPr lvl="1"/>
            <a:endParaRPr lang="cs-CZ" spc="10">
              <a:solidFill>
                <a:srgbClr val="262626"/>
              </a:solidFill>
            </a:endParaRPr>
          </a:p>
          <a:p>
            <a:pPr lvl="1"/>
            <a:endParaRPr lang="cs-CZ" spc="10">
              <a:solidFill>
                <a:srgbClr val="262626"/>
              </a:solidFill>
            </a:endParaRPr>
          </a:p>
          <a:p>
            <a:pPr lvl="1"/>
            <a:endParaRPr lang="cs-CZ" spc="10">
              <a:solidFill>
                <a:srgbClr val="262626"/>
              </a:solidFill>
            </a:endParaRPr>
          </a:p>
          <a:p>
            <a:pPr lvl="1"/>
            <a:endParaRPr lang="cs-CZ" spc="1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526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AD8C8B-5F05-44DF-84BB-E5C6F5EDF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Co máme hotovo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CE72EA4-DD6C-44D0-84AC-033981815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cs-CZ" b="1">
                <a:ea typeface="+mn-lt"/>
                <a:cs typeface="+mn-lt"/>
              </a:rPr>
              <a:t>Team </a:t>
            </a:r>
            <a:r>
              <a:rPr lang="cs-CZ" b="1" err="1">
                <a:ea typeface="+mn-lt"/>
                <a:cs typeface="+mn-lt"/>
              </a:rPr>
              <a:t>stuff</a:t>
            </a:r>
            <a:endParaRPr lang="cs-CZ" b="1">
              <a:ea typeface="+mn-lt"/>
              <a:cs typeface="+mn-lt"/>
            </a:endParaRPr>
          </a:p>
          <a:p>
            <a:pPr lvl="1">
              <a:lnSpc>
                <a:spcPct val="120000"/>
              </a:lnSpc>
              <a:buFont typeface="Wingdings 2" pitchFamily="34" charset="0"/>
              <a:buChar char=""/>
            </a:pPr>
            <a:r>
              <a:rPr lang="cs-CZ">
                <a:ea typeface="+mn-lt"/>
                <a:cs typeface="+mn-lt"/>
              </a:rPr>
              <a:t>kompletní </a:t>
            </a:r>
            <a:r>
              <a:rPr lang="cs-CZ" err="1">
                <a:ea typeface="+mn-lt"/>
                <a:cs typeface="+mn-lt"/>
              </a:rPr>
              <a:t>Scrum</a:t>
            </a:r>
            <a:r>
              <a:rPr lang="cs-CZ">
                <a:ea typeface="+mn-lt"/>
                <a:cs typeface="+mn-lt"/>
              </a:rPr>
              <a:t> &amp; </a:t>
            </a:r>
            <a:r>
              <a:rPr lang="cs-CZ" err="1">
                <a:ea typeface="+mn-lt"/>
                <a:cs typeface="+mn-lt"/>
              </a:rPr>
              <a:t>Github</a:t>
            </a:r>
            <a:endParaRPr lang="cs-CZ">
              <a:ea typeface="+mn-lt"/>
              <a:cs typeface="+mn-lt"/>
            </a:endParaRPr>
          </a:p>
          <a:p>
            <a:pPr lvl="1">
              <a:lnSpc>
                <a:spcPct val="120000"/>
              </a:lnSpc>
              <a:buFont typeface="Wingdings 2" pitchFamily="34" charset="0"/>
              <a:buChar char=""/>
            </a:pPr>
            <a:r>
              <a:rPr lang="cs-CZ">
                <a:ea typeface="+mn-lt"/>
                <a:cs typeface="+mn-lt"/>
              </a:rPr>
              <a:t>logo, název</a:t>
            </a:r>
          </a:p>
          <a:p>
            <a:pPr>
              <a:lnSpc>
                <a:spcPct val="120000"/>
              </a:lnSpc>
            </a:pPr>
            <a:r>
              <a:rPr lang="cs-CZ" b="1" spc="0"/>
              <a:t>Projekt</a:t>
            </a:r>
            <a:endParaRPr lang="cs-CZ" b="1" spc="0">
              <a:ea typeface="+mn-lt"/>
              <a:cs typeface="+mn-lt"/>
            </a:endParaRPr>
          </a:p>
          <a:p>
            <a:pPr lvl="1">
              <a:lnSpc>
                <a:spcPct val="120000"/>
              </a:lnSpc>
              <a:buFont typeface="'Wingdings 2',Sans-Serif" pitchFamily="34" charset="0"/>
              <a:buChar char=""/>
            </a:pPr>
            <a:r>
              <a:rPr lang="cs-CZ"/>
              <a:t>obchodní model</a:t>
            </a:r>
            <a:endParaRPr lang="cs-CZ">
              <a:ea typeface="+mn-lt"/>
              <a:cs typeface="+mn-lt"/>
            </a:endParaRPr>
          </a:p>
          <a:p>
            <a:pPr lvl="1">
              <a:lnSpc>
                <a:spcPct val="120000"/>
              </a:lnSpc>
              <a:buFont typeface="'Wingdings 2',Sans-Serif" pitchFamily="34" charset="0"/>
              <a:buChar char=""/>
            </a:pPr>
            <a:r>
              <a:rPr lang="cs-CZ"/>
              <a:t>plán projektu</a:t>
            </a:r>
          </a:p>
          <a:p>
            <a:pPr lvl="1">
              <a:lnSpc>
                <a:spcPct val="120000"/>
              </a:lnSpc>
              <a:buFont typeface="'Wingdings 2',Sans-Serif" pitchFamily="34" charset="0"/>
              <a:buChar char=""/>
            </a:pPr>
            <a:r>
              <a:rPr lang="cs-CZ"/>
              <a:t>návrh </a:t>
            </a:r>
            <a:r>
              <a:rPr lang="cs-CZ" err="1"/>
              <a:t>frontendu</a:t>
            </a:r>
            <a:endParaRPr lang="cs-CZ"/>
          </a:p>
          <a:p>
            <a:pPr lvl="1">
              <a:lnSpc>
                <a:spcPct val="120000"/>
              </a:lnSpc>
              <a:buFont typeface="'Wingdings 2',Sans-Serif" pitchFamily="34" charset="0"/>
              <a:buChar char=""/>
            </a:pPr>
            <a:r>
              <a:rPr lang="cs-CZ"/>
              <a:t>vybranou platformu </a:t>
            </a:r>
            <a:r>
              <a:rPr lang="cs-CZ" err="1"/>
              <a:t>backendu</a:t>
            </a:r>
            <a:endParaRPr lang="cs-CZ"/>
          </a:p>
          <a:p>
            <a:pPr>
              <a:lnSpc>
                <a:spcPct val="150000"/>
              </a:lnSpc>
            </a:pPr>
            <a:endParaRPr lang="cs-CZ"/>
          </a:p>
          <a:p>
            <a:pPr>
              <a:lnSpc>
                <a:spcPct val="150000"/>
              </a:lnSpc>
            </a:pPr>
            <a:endParaRPr lang="cs-CZ"/>
          </a:p>
          <a:p>
            <a:pPr>
              <a:lnSpc>
                <a:spcPct val="150000"/>
              </a:lnSpc>
            </a:pPr>
            <a:endParaRPr lang="cs-CZ" sz="2400"/>
          </a:p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458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9CE738-8A3C-4D87-832C-76515CB9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Práce s týmovými nástroji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A107051-B714-42E0-88D5-365A284B2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cs-CZ" b="1"/>
              <a:t>GitHub</a:t>
            </a:r>
            <a:endParaRPr lang="cs-CZ"/>
          </a:p>
          <a:p>
            <a:pPr lvl="1">
              <a:lnSpc>
                <a:spcPct val="120000"/>
              </a:lnSpc>
            </a:pPr>
            <a:r>
              <a:rPr lang="cs-CZ"/>
              <a:t>ukládání dokumentů</a:t>
            </a:r>
          </a:p>
          <a:p>
            <a:pPr lvl="1">
              <a:lnSpc>
                <a:spcPct val="120000"/>
              </a:lnSpc>
            </a:pPr>
            <a:r>
              <a:rPr lang="cs-CZ">
                <a:solidFill>
                  <a:srgbClr val="262626"/>
                </a:solidFill>
              </a:rPr>
              <a:t>verzování </a:t>
            </a:r>
            <a:r>
              <a:rPr lang="cs-CZ" err="1">
                <a:solidFill>
                  <a:srgbClr val="262626"/>
                </a:solidFill>
              </a:rPr>
              <a:t>frontend</a:t>
            </a:r>
            <a:r>
              <a:rPr lang="cs-CZ">
                <a:solidFill>
                  <a:srgbClr val="262626"/>
                </a:solidFill>
              </a:rPr>
              <a:t> a </a:t>
            </a:r>
            <a:r>
              <a:rPr lang="cs-CZ" err="1">
                <a:solidFill>
                  <a:srgbClr val="262626"/>
                </a:solidFill>
              </a:rPr>
              <a:t>backend</a:t>
            </a:r>
            <a:r>
              <a:rPr lang="cs-CZ">
                <a:solidFill>
                  <a:srgbClr val="262626"/>
                </a:solidFill>
              </a:rPr>
              <a:t> části webu</a:t>
            </a:r>
          </a:p>
          <a:p>
            <a:pPr lvl="1">
              <a:lnSpc>
                <a:spcPct val="120000"/>
              </a:lnSpc>
            </a:pPr>
            <a:r>
              <a:rPr lang="cs-CZ">
                <a:solidFill>
                  <a:srgbClr val="262626"/>
                </a:solidFill>
              </a:rPr>
              <a:t>nutnost přejít na veřejnou verzi pro zobrazování statistik</a:t>
            </a:r>
          </a:p>
          <a:p>
            <a:pPr>
              <a:lnSpc>
                <a:spcPct val="120000"/>
              </a:lnSpc>
            </a:pPr>
            <a:r>
              <a:rPr lang="cs-CZ" b="1" err="1"/>
              <a:t>ScrumDesk</a:t>
            </a:r>
            <a:endParaRPr lang="cs-CZ" b="1"/>
          </a:p>
          <a:p>
            <a:pPr lvl="1">
              <a:lnSpc>
                <a:spcPct val="120000"/>
              </a:lnSpc>
            </a:pPr>
            <a:r>
              <a:rPr lang="cs-CZ" spc="10">
                <a:ea typeface="+mn-lt"/>
                <a:cs typeface="+mn-lt"/>
              </a:rPr>
              <a:t>evidence úkolů a jejich plnění</a:t>
            </a:r>
          </a:p>
          <a:p>
            <a:pPr lvl="1">
              <a:lnSpc>
                <a:spcPct val="120000"/>
              </a:lnSpc>
            </a:pPr>
            <a:r>
              <a:rPr lang="cs-CZ" spc="10">
                <a:ea typeface="+mn-lt"/>
                <a:cs typeface="+mn-lt"/>
              </a:rPr>
              <a:t>plánování práce a sprintů</a:t>
            </a:r>
          </a:p>
          <a:p>
            <a:pPr lvl="1">
              <a:lnSpc>
                <a:spcPct val="120000"/>
              </a:lnSpc>
            </a:pPr>
            <a:r>
              <a:rPr lang="cs-CZ" spc="10">
                <a:ea typeface="+mn-lt"/>
                <a:cs typeface="+mn-lt"/>
              </a:rPr>
              <a:t>evidence odpracovaných hodin</a:t>
            </a:r>
          </a:p>
          <a:p>
            <a:pPr>
              <a:lnSpc>
                <a:spcPct val="120000"/>
              </a:lnSpc>
            </a:pPr>
            <a:r>
              <a:rPr lang="cs-CZ" b="1">
                <a:ea typeface="+mn-lt"/>
                <a:cs typeface="+mn-lt"/>
              </a:rPr>
              <a:t>Microsoft </a:t>
            </a:r>
            <a:r>
              <a:rPr lang="cs-CZ" b="1" err="1">
                <a:ea typeface="+mn-lt"/>
                <a:cs typeface="+mn-lt"/>
              </a:rPr>
              <a:t>Teams</a:t>
            </a:r>
            <a:r>
              <a:rPr lang="cs-CZ">
                <a:ea typeface="+mn-lt"/>
                <a:cs typeface="+mn-lt"/>
              </a:rPr>
              <a:t> </a:t>
            </a:r>
          </a:p>
          <a:p>
            <a:pPr lvl="1">
              <a:lnSpc>
                <a:spcPct val="120000"/>
              </a:lnSpc>
            </a:pPr>
            <a:r>
              <a:rPr lang="cs-CZ"/>
              <a:t>komunikace se zákazníkem</a:t>
            </a:r>
          </a:p>
          <a:p>
            <a:pPr lvl="1">
              <a:lnSpc>
                <a:spcPct val="120000"/>
              </a:lnSpc>
            </a:pPr>
            <a:r>
              <a:rPr lang="cs-CZ"/>
              <a:t>komunikace v týmu</a:t>
            </a:r>
          </a:p>
          <a:p>
            <a:pPr lvl="1">
              <a:lnSpc>
                <a:spcPct val="120000"/>
              </a:lnSpc>
            </a:pPr>
            <a:r>
              <a:rPr lang="cs-CZ">
                <a:ea typeface="+mn-lt"/>
                <a:cs typeface="+mn-lt"/>
              </a:rPr>
              <a:t>Sekundárně Messenger</a:t>
            </a:r>
            <a:endParaRPr lang="cs-CZ" spc="0">
              <a:ea typeface="+mn-lt"/>
              <a:cs typeface="+mn-lt"/>
            </a:endParaRPr>
          </a:p>
          <a:p>
            <a:pPr>
              <a:lnSpc>
                <a:spcPct val="100000"/>
              </a:lnSpc>
              <a:buFont typeface="Arial" pitchFamily="18" charset="2"/>
              <a:buChar char="•"/>
            </a:pPr>
            <a:endParaRPr lang="cs-CZ" spc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</a:pPr>
            <a:endParaRPr lang="cs-CZ">
              <a:solidFill>
                <a:srgbClr val="262626"/>
              </a:solidFill>
            </a:endParaRPr>
          </a:p>
          <a:p>
            <a:pPr>
              <a:lnSpc>
                <a:spcPct val="100000"/>
              </a:lnSpc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48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F389D0-82A0-468C-90D4-2257C94C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Retrospektiva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D7FDE8B-77ED-4E60-B091-0208E937A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cs-CZ" b="1" dirty="0"/>
              <a:t>S čím jsme spokojeni</a:t>
            </a:r>
            <a:endParaRPr lang="cs-CZ" dirty="0"/>
          </a:p>
          <a:p>
            <a:pPr lvl="1">
              <a:lnSpc>
                <a:spcPct val="120000"/>
              </a:lnSpc>
            </a:pPr>
            <a:r>
              <a:rPr lang="cs-CZ" spc="10" dirty="0"/>
              <a:t>Týmová chemie funguje skvěle</a:t>
            </a:r>
          </a:p>
          <a:p>
            <a:pPr lvl="1">
              <a:lnSpc>
                <a:spcPct val="120000"/>
              </a:lnSpc>
            </a:pPr>
            <a:r>
              <a:rPr lang="cs-CZ" spc="10" dirty="0"/>
              <a:t>Naše práce s týmovými nástroji funguje dobře</a:t>
            </a:r>
          </a:p>
          <a:p>
            <a:pPr>
              <a:lnSpc>
                <a:spcPct val="120000"/>
              </a:lnSpc>
              <a:buFont typeface="Arial" pitchFamily="18" charset="2"/>
              <a:buChar char="•"/>
            </a:pPr>
            <a:r>
              <a:rPr lang="cs-CZ" b="1" spc="10" dirty="0">
                <a:solidFill>
                  <a:srgbClr val="000000"/>
                </a:solidFill>
              </a:rPr>
              <a:t>S čím jsme nespokojeni</a:t>
            </a:r>
          </a:p>
          <a:p>
            <a:pPr lvl="1">
              <a:lnSpc>
                <a:spcPct val="120000"/>
              </a:lnSpc>
            </a:pPr>
            <a:r>
              <a:rPr lang="cs-CZ" spc="10" dirty="0"/>
              <a:t>Komunikace v týmu občas trošku vázne</a:t>
            </a:r>
          </a:p>
        </p:txBody>
      </p:sp>
    </p:spTree>
    <p:extLst>
      <p:ext uri="{BB962C8B-B14F-4D97-AF65-F5344CB8AC3E}">
        <p14:creationId xmlns:p14="http://schemas.microsoft.com/office/powerpoint/2010/main" val="509475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C00598-0760-42B3-BC8C-959BA4DB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907" y="2768301"/>
            <a:ext cx="9692640" cy="1325562"/>
          </a:xfrm>
        </p:spPr>
        <p:txBody>
          <a:bodyPr/>
          <a:lstStyle/>
          <a:p>
            <a:r>
              <a:rPr lang="cs-CZ"/>
              <a:t>Děkujeme za pozornost!</a:t>
            </a:r>
          </a:p>
        </p:txBody>
      </p:sp>
    </p:spTree>
    <p:extLst>
      <p:ext uri="{BB962C8B-B14F-4D97-AF65-F5344CB8AC3E}">
        <p14:creationId xmlns:p14="http://schemas.microsoft.com/office/powerpoint/2010/main" val="7080111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Širokoúhlá obrazovka</PresentationFormat>
  <Paragraphs>52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2" baseType="lpstr">
      <vt:lpstr>Arial</vt:lpstr>
      <vt:lpstr>Century Schoolbook</vt:lpstr>
      <vt:lpstr>Wingdings 2</vt:lpstr>
      <vt:lpstr>'Wingdings 2',Sans-Serif</vt:lpstr>
      <vt:lpstr>View</vt:lpstr>
      <vt:lpstr>DEATH NOTE</vt:lpstr>
      <vt:lpstr>Prezentace aplikace PowerPoint</vt:lpstr>
      <vt:lpstr>Charakteristika implementační platformy</vt:lpstr>
      <vt:lpstr>Co máme hotovo</vt:lpstr>
      <vt:lpstr>Práce s týmovými nástroji</vt:lpstr>
      <vt:lpstr>Retrospektiva</vt:lpstr>
      <vt:lpstr>Děkujeme za pozornost!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/>
  <cp:lastModifiedBy>Jakub Jeřábek</cp:lastModifiedBy>
  <cp:revision>2</cp:revision>
  <dcterms:created xsi:type="dcterms:W3CDTF">2020-11-06T16:15:43Z</dcterms:created>
  <dcterms:modified xsi:type="dcterms:W3CDTF">2020-11-08T12:36:31Z</dcterms:modified>
</cp:coreProperties>
</file>