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63" r:id="rId4"/>
    <p:sldId id="279" r:id="rId5"/>
    <p:sldId id="282" r:id="rId6"/>
    <p:sldId id="291" r:id="rId7"/>
    <p:sldId id="338" r:id="rId8"/>
    <p:sldId id="342" r:id="rId9"/>
    <p:sldId id="341" r:id="rId10"/>
    <p:sldId id="340" r:id="rId11"/>
    <p:sldId id="299" r:id="rId12"/>
    <p:sldId id="337" r:id="rId13"/>
    <p:sldId id="309" r:id="rId14"/>
    <p:sldId id="339" r:id="rId15"/>
    <p:sldId id="315" r:id="rId16"/>
  </p:sldIdLst>
  <p:sldSz cx="9144000" cy="5143500" type="screen16x9"/>
  <p:notesSz cx="6858000" cy="9144000"/>
  <p:embeddedFontLst>
    <p:embeddedFont>
      <p:font typeface="Copperplate Gothic Bold" panose="020E0705020206020404" pitchFamily="34" charset="0"/>
      <p:regular r:id="rId18"/>
    </p:embeddedFont>
    <p:embeddedFont>
      <p:font typeface="Exo 2" panose="020B0604020202020204" charset="0"/>
      <p:regular r:id="rId19"/>
      <p:bold r:id="rId20"/>
      <p:italic r:id="rId21"/>
      <p:boldItalic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CE0BFF-BC06-44DD-9666-6FE2BBFDC63E}" v="46" dt="2021-03-27T17:16:29.296"/>
  </p1510:revLst>
</p1510:revInfo>
</file>

<file path=ppt/tableStyles.xml><?xml version="1.0" encoding="utf-8"?>
<a:tblStyleLst xmlns:a="http://schemas.openxmlformats.org/drawingml/2006/main" def="{243C7E0E-C5CA-4EEA-A4DA-311AB7428BAC}">
  <a:tblStyle styleId="{243C7E0E-C5CA-4EEA-A4DA-311AB7428B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6/11/relationships/changesInfo" Target="changesInfos/changesInfo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shall law" userId="8fc7aa551168d513" providerId="LiveId" clId="{3ECE0BFF-BC06-44DD-9666-6FE2BBFDC63E}"/>
    <pc:docChg chg="undo redo custSel addSld delSld modSld">
      <pc:chgData name="Marshall law" userId="8fc7aa551168d513" providerId="LiveId" clId="{3ECE0BFF-BC06-44DD-9666-6FE2BBFDC63E}" dt="2021-03-27T17:18:13.379" v="400" actId="20577"/>
      <pc:docMkLst>
        <pc:docMk/>
      </pc:docMkLst>
      <pc:sldChg chg="modSp">
        <pc:chgData name="Marshall law" userId="8fc7aa551168d513" providerId="LiveId" clId="{3ECE0BFF-BC06-44DD-9666-6FE2BBFDC63E}" dt="2021-03-27T17:16:29.296" v="391" actId="20577"/>
        <pc:sldMkLst>
          <pc:docMk/>
          <pc:sldMk cId="0" sldId="257"/>
        </pc:sldMkLst>
        <pc:graphicFrameChg chg="mod">
          <ac:chgData name="Marshall law" userId="8fc7aa551168d513" providerId="LiveId" clId="{3ECE0BFF-BC06-44DD-9666-6FE2BBFDC63E}" dt="2021-03-27T17:16:29.296" v="391" actId="20577"/>
          <ac:graphicFrameMkLst>
            <pc:docMk/>
            <pc:sldMk cId="0" sldId="257"/>
            <ac:graphicFrameMk id="5" creationId="{ADB39F68-88BE-42A1-AC2F-62E60A434771}"/>
          </ac:graphicFrameMkLst>
        </pc:graphicFrameChg>
      </pc:sldChg>
      <pc:sldChg chg="modSp mod">
        <pc:chgData name="Marshall law" userId="8fc7aa551168d513" providerId="LiveId" clId="{3ECE0BFF-BC06-44DD-9666-6FE2BBFDC63E}" dt="2021-03-27T17:18:13.379" v="400" actId="20577"/>
        <pc:sldMkLst>
          <pc:docMk/>
          <pc:sldMk cId="173094190" sldId="337"/>
        </pc:sldMkLst>
        <pc:spChg chg="mod">
          <ac:chgData name="Marshall law" userId="8fc7aa551168d513" providerId="LiveId" clId="{3ECE0BFF-BC06-44DD-9666-6FE2BBFDC63E}" dt="2021-03-27T17:18:13.379" v="400" actId="20577"/>
          <ac:spMkLst>
            <pc:docMk/>
            <pc:sldMk cId="173094190" sldId="337"/>
            <ac:spMk id="303" creationId="{00000000-0000-0000-0000-000000000000}"/>
          </ac:spMkLst>
        </pc:spChg>
      </pc:sldChg>
      <pc:sldChg chg="addSp delSp modSp mod">
        <pc:chgData name="Marshall law" userId="8fc7aa551168d513" providerId="LiveId" clId="{3ECE0BFF-BC06-44DD-9666-6FE2BBFDC63E}" dt="2021-03-27T17:15:49.758" v="368" actId="403"/>
        <pc:sldMkLst>
          <pc:docMk/>
          <pc:sldMk cId="1577298439" sldId="338"/>
        </pc:sldMkLst>
        <pc:spChg chg="add del mod">
          <ac:chgData name="Marshall law" userId="8fc7aa551168d513" providerId="LiveId" clId="{3ECE0BFF-BC06-44DD-9666-6FE2BBFDC63E}" dt="2021-03-27T17:13:38.257" v="214"/>
          <ac:spMkLst>
            <pc:docMk/>
            <pc:sldMk cId="1577298439" sldId="338"/>
            <ac:spMk id="2" creationId="{D94CD1DB-8BB2-497A-8A51-7D6D39F912AA}"/>
          </ac:spMkLst>
        </pc:spChg>
        <pc:spChg chg="add mod">
          <ac:chgData name="Marshall law" userId="8fc7aa551168d513" providerId="LiveId" clId="{3ECE0BFF-BC06-44DD-9666-6FE2BBFDC63E}" dt="2021-03-27T17:15:49.758" v="368" actId="403"/>
          <ac:spMkLst>
            <pc:docMk/>
            <pc:sldMk cId="1577298439" sldId="338"/>
            <ac:spMk id="3" creationId="{729DEADD-085F-4D54-B538-92FD04B191CD}"/>
          </ac:spMkLst>
        </pc:spChg>
        <pc:spChg chg="mod">
          <ac:chgData name="Marshall law" userId="8fc7aa551168d513" providerId="LiveId" clId="{3ECE0BFF-BC06-44DD-9666-6FE2BBFDC63E}" dt="2021-03-16T15:45:05.042" v="48" actId="1076"/>
          <ac:spMkLst>
            <pc:docMk/>
            <pc:sldMk cId="1577298439" sldId="338"/>
            <ac:spMk id="11" creationId="{1B3C1C19-E88C-48B9-89B4-DFD2F768E588}"/>
          </ac:spMkLst>
        </pc:spChg>
        <pc:picChg chg="del">
          <ac:chgData name="Marshall law" userId="8fc7aa551168d513" providerId="LiveId" clId="{3ECE0BFF-BC06-44DD-9666-6FE2BBFDC63E}" dt="2021-03-16T15:44:23.493" v="35" actId="478"/>
          <ac:picMkLst>
            <pc:docMk/>
            <pc:sldMk cId="1577298439" sldId="338"/>
            <ac:picMk id="3" creationId="{1A8DCDAC-55B2-422C-AB9E-1569B0FD9CAE}"/>
          </ac:picMkLst>
        </pc:picChg>
        <pc:picChg chg="del">
          <ac:chgData name="Marshall law" userId="8fc7aa551168d513" providerId="LiveId" clId="{3ECE0BFF-BC06-44DD-9666-6FE2BBFDC63E}" dt="2021-03-16T15:44:38.204" v="40" actId="478"/>
          <ac:picMkLst>
            <pc:docMk/>
            <pc:sldMk cId="1577298439" sldId="338"/>
            <ac:picMk id="5" creationId="{90D26B74-630C-45C7-97ED-F344ED3FC05E}"/>
          </ac:picMkLst>
        </pc:picChg>
        <pc:picChg chg="del">
          <ac:chgData name="Marshall law" userId="8fc7aa551168d513" providerId="LiveId" clId="{3ECE0BFF-BC06-44DD-9666-6FE2BBFDC63E}" dt="2021-03-16T15:44:36.207" v="38" actId="478"/>
          <ac:picMkLst>
            <pc:docMk/>
            <pc:sldMk cId="1577298439" sldId="338"/>
            <ac:picMk id="8" creationId="{7E2ABD22-ECB8-4CB8-9CAA-FC7C6816437D}"/>
          </ac:picMkLst>
        </pc:picChg>
        <pc:picChg chg="del">
          <ac:chgData name="Marshall law" userId="8fc7aa551168d513" providerId="LiveId" clId="{3ECE0BFF-BC06-44DD-9666-6FE2BBFDC63E}" dt="2021-03-16T15:44:22.334" v="34" actId="478"/>
          <ac:picMkLst>
            <pc:docMk/>
            <pc:sldMk cId="1577298439" sldId="338"/>
            <ac:picMk id="10" creationId="{CD512FA4-78BA-4D36-95E9-073D8D2045EA}"/>
          </ac:picMkLst>
        </pc:picChg>
        <pc:picChg chg="del">
          <ac:chgData name="Marshall law" userId="8fc7aa551168d513" providerId="LiveId" clId="{3ECE0BFF-BC06-44DD-9666-6FE2BBFDC63E}" dt="2021-03-16T15:44:37.361" v="39" actId="478"/>
          <ac:picMkLst>
            <pc:docMk/>
            <pc:sldMk cId="1577298439" sldId="338"/>
            <ac:picMk id="14" creationId="{D1207462-1106-4BDE-800D-C77B8C140A77}"/>
          </ac:picMkLst>
        </pc:picChg>
        <pc:picChg chg="add mod">
          <ac:chgData name="Marshall law" userId="8fc7aa551168d513" providerId="LiveId" clId="{3ECE0BFF-BC06-44DD-9666-6FE2BBFDC63E}" dt="2021-03-16T15:45:31.247" v="56" actId="1076"/>
          <ac:picMkLst>
            <pc:docMk/>
            <pc:sldMk cId="1577298439" sldId="338"/>
            <ac:picMk id="1026" creationId="{AAA72470-347B-4D78-B658-250AB7EC4763}"/>
          </ac:picMkLst>
        </pc:picChg>
      </pc:sldChg>
      <pc:sldChg chg="addSp modSp mod">
        <pc:chgData name="Marshall law" userId="8fc7aa551168d513" providerId="LiveId" clId="{3ECE0BFF-BC06-44DD-9666-6FE2BBFDC63E}" dt="2021-03-25T15:57:28.932" v="209" actId="14100"/>
        <pc:sldMkLst>
          <pc:docMk/>
          <pc:sldMk cId="3849791231" sldId="340"/>
        </pc:sldMkLst>
        <pc:spChg chg="mod">
          <ac:chgData name="Marshall law" userId="8fc7aa551168d513" providerId="LiveId" clId="{3ECE0BFF-BC06-44DD-9666-6FE2BBFDC63E}" dt="2021-03-25T15:48:06.535" v="205" actId="403"/>
          <ac:spMkLst>
            <pc:docMk/>
            <pc:sldMk cId="3849791231" sldId="340"/>
            <ac:spMk id="12" creationId="{C9CC30DD-350D-49C9-B178-F9AB5B43BE64}"/>
          </ac:spMkLst>
        </pc:spChg>
        <pc:picChg chg="add mod">
          <ac:chgData name="Marshall law" userId="8fc7aa551168d513" providerId="LiveId" clId="{3ECE0BFF-BC06-44DD-9666-6FE2BBFDC63E}" dt="2021-03-25T15:57:28.932" v="209" actId="14100"/>
          <ac:picMkLst>
            <pc:docMk/>
            <pc:sldMk cId="3849791231" sldId="340"/>
            <ac:picMk id="1026" creationId="{63827F2F-6044-4868-9250-D2EE5AB720C7}"/>
          </ac:picMkLst>
        </pc:picChg>
      </pc:sldChg>
      <pc:sldChg chg="modSp mod">
        <pc:chgData name="Marshall law" userId="8fc7aa551168d513" providerId="LiveId" clId="{3ECE0BFF-BC06-44DD-9666-6FE2BBFDC63E}" dt="2021-03-25T15:44:07.070" v="124" actId="14100"/>
        <pc:sldMkLst>
          <pc:docMk/>
          <pc:sldMk cId="805139707" sldId="341"/>
        </pc:sldMkLst>
        <pc:picChg chg="mod">
          <ac:chgData name="Marshall law" userId="8fc7aa551168d513" providerId="LiveId" clId="{3ECE0BFF-BC06-44DD-9666-6FE2BBFDC63E}" dt="2021-03-25T15:43:58.316" v="121" actId="14100"/>
          <ac:picMkLst>
            <pc:docMk/>
            <pc:sldMk cId="805139707" sldId="341"/>
            <ac:picMk id="5" creationId="{90D26B74-630C-45C7-97ED-F344ED3FC05E}"/>
          </ac:picMkLst>
        </pc:picChg>
        <pc:picChg chg="mod">
          <ac:chgData name="Marshall law" userId="8fc7aa551168d513" providerId="LiveId" clId="{3ECE0BFF-BC06-44DD-9666-6FE2BBFDC63E}" dt="2021-03-25T15:44:07.070" v="124" actId="14100"/>
          <ac:picMkLst>
            <pc:docMk/>
            <pc:sldMk cId="805139707" sldId="341"/>
            <ac:picMk id="8" creationId="{7E2ABD22-ECB8-4CB8-9CAA-FC7C6816437D}"/>
          </ac:picMkLst>
        </pc:picChg>
      </pc:sldChg>
      <pc:sldChg chg="addSp delSp modSp add mod">
        <pc:chgData name="Marshall law" userId="8fc7aa551168d513" providerId="LiveId" clId="{3ECE0BFF-BC06-44DD-9666-6FE2BBFDC63E}" dt="2021-03-25T15:46:35.128" v="204" actId="1076"/>
        <pc:sldMkLst>
          <pc:docMk/>
          <pc:sldMk cId="2796008069" sldId="342"/>
        </pc:sldMkLst>
        <pc:spChg chg="mod">
          <ac:chgData name="Marshall law" userId="8fc7aa551168d513" providerId="LiveId" clId="{3ECE0BFF-BC06-44DD-9666-6FE2BBFDC63E}" dt="2021-03-25T15:46:11.816" v="199" actId="1076"/>
          <ac:spMkLst>
            <pc:docMk/>
            <pc:sldMk cId="2796008069" sldId="342"/>
            <ac:spMk id="11" creationId="{1B3C1C19-E88C-48B9-89B4-DFD2F768E588}"/>
          </ac:spMkLst>
        </pc:spChg>
        <pc:spChg chg="add mod">
          <ac:chgData name="Marshall law" userId="8fc7aa551168d513" providerId="LiveId" clId="{3ECE0BFF-BC06-44DD-9666-6FE2BBFDC63E}" dt="2021-03-25T15:46:35.128" v="204" actId="1076"/>
          <ac:spMkLst>
            <pc:docMk/>
            <pc:sldMk cId="2796008069" sldId="342"/>
            <ac:spMk id="12" creationId="{72F9D560-C3E6-4F80-B040-3E29904B09D0}"/>
          </ac:spMkLst>
        </pc:spChg>
        <pc:picChg chg="mod modCrop">
          <ac:chgData name="Marshall law" userId="8fc7aa551168d513" providerId="LiveId" clId="{3ECE0BFF-BC06-44DD-9666-6FE2BBFDC63E}" dt="2021-03-25T15:46:22.060" v="202" actId="14100"/>
          <ac:picMkLst>
            <pc:docMk/>
            <pc:sldMk cId="2796008069" sldId="342"/>
            <ac:picMk id="3" creationId="{1A8DCDAC-55B2-422C-AB9E-1569B0FD9CAE}"/>
          </ac:picMkLst>
        </pc:picChg>
        <pc:picChg chg="add del">
          <ac:chgData name="Marshall law" userId="8fc7aa551168d513" providerId="LiveId" clId="{3ECE0BFF-BC06-44DD-9666-6FE2BBFDC63E}" dt="2021-03-25T15:44:53.548" v="131" actId="22"/>
          <ac:picMkLst>
            <pc:docMk/>
            <pc:sldMk cId="2796008069" sldId="342"/>
            <ac:picMk id="4" creationId="{2C6C4896-C842-478D-8295-2434AA7F5745}"/>
          </ac:picMkLst>
        </pc:picChg>
        <pc:picChg chg="del">
          <ac:chgData name="Marshall law" userId="8fc7aa551168d513" providerId="LiveId" clId="{3ECE0BFF-BC06-44DD-9666-6FE2BBFDC63E}" dt="2021-03-25T15:42:26.409" v="59" actId="478"/>
          <ac:picMkLst>
            <pc:docMk/>
            <pc:sldMk cId="2796008069" sldId="342"/>
            <ac:picMk id="5" creationId="{90D26B74-630C-45C7-97ED-F344ED3FC05E}"/>
          </ac:picMkLst>
        </pc:picChg>
        <pc:picChg chg="del">
          <ac:chgData name="Marshall law" userId="8fc7aa551168d513" providerId="LiveId" clId="{3ECE0BFF-BC06-44DD-9666-6FE2BBFDC63E}" dt="2021-03-25T15:42:27.800" v="60" actId="478"/>
          <ac:picMkLst>
            <pc:docMk/>
            <pc:sldMk cId="2796008069" sldId="342"/>
            <ac:picMk id="8" creationId="{7E2ABD22-ECB8-4CB8-9CAA-FC7C6816437D}"/>
          </ac:picMkLst>
        </pc:picChg>
        <pc:picChg chg="mod">
          <ac:chgData name="Marshall law" userId="8fc7aa551168d513" providerId="LiveId" clId="{3ECE0BFF-BC06-44DD-9666-6FE2BBFDC63E}" dt="2021-03-25T15:46:15.764" v="200" actId="1076"/>
          <ac:picMkLst>
            <pc:docMk/>
            <pc:sldMk cId="2796008069" sldId="342"/>
            <ac:picMk id="10" creationId="{CD512FA4-78BA-4D36-95E9-073D8D2045EA}"/>
          </ac:picMkLst>
        </pc:picChg>
        <pc:picChg chg="del mod">
          <ac:chgData name="Marshall law" userId="8fc7aa551168d513" providerId="LiveId" clId="{3ECE0BFF-BC06-44DD-9666-6FE2BBFDC63E}" dt="2021-03-25T15:42:19.553" v="58" actId="478"/>
          <ac:picMkLst>
            <pc:docMk/>
            <pc:sldMk cId="2796008069" sldId="342"/>
            <ac:picMk id="14" creationId="{D1207462-1106-4BDE-800D-C77B8C140A77}"/>
          </ac:picMkLst>
        </pc:picChg>
      </pc:sldChg>
      <pc:sldChg chg="add del">
        <pc:chgData name="Marshall law" userId="8fc7aa551168d513" providerId="LiveId" clId="{3ECE0BFF-BC06-44DD-9666-6FE2BBFDC63E}" dt="2021-03-16T15:44:40.999" v="42"/>
        <pc:sldMkLst>
          <pc:docMk/>
          <pc:sldMk cId="2726246520" sldId="34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42E0A-9354-49BF-935E-3A89DF3B28EB}" type="doc">
      <dgm:prSet loTypeId="urn:microsoft.com/office/officeart/2018/5/layout/IconCircle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0F2462-9E2E-458F-9836-8FB6E4300F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opperplate Gothic Bold" panose="020E0705020206020404" pitchFamily="34" charset="0"/>
            </a:rPr>
            <a:t>La </a:t>
          </a:r>
          <a:r>
            <a:rPr lang="en-US" dirty="0" err="1">
              <a:latin typeface="Copperplate Gothic Bold" panose="020E0705020206020404" pitchFamily="34" charset="0"/>
            </a:rPr>
            <a:t>consigne</a:t>
          </a:r>
          <a:endParaRPr lang="en-US" dirty="0">
            <a:latin typeface="Copperplate Gothic Bold" panose="020E0705020206020404" pitchFamily="34" charset="0"/>
          </a:endParaRPr>
        </a:p>
      </dgm:t>
    </dgm:pt>
    <dgm:pt modelId="{5663AAD2-B48B-43C0-B7C9-B87E42384DD5}" type="parTrans" cxnId="{F86CFFDF-B873-4EB6-810C-0C67775ED89C}">
      <dgm:prSet/>
      <dgm:spPr/>
      <dgm:t>
        <a:bodyPr/>
        <a:lstStyle/>
        <a:p>
          <a:endParaRPr lang="en-US"/>
        </a:p>
      </dgm:t>
    </dgm:pt>
    <dgm:pt modelId="{CEDB220C-46A5-495B-ACFE-AB365DDB82CB}" type="sibTrans" cxnId="{F86CFFDF-B873-4EB6-810C-0C67775ED89C}">
      <dgm:prSet/>
      <dgm:spPr/>
      <dgm:t>
        <a:bodyPr/>
        <a:lstStyle/>
        <a:p>
          <a:endParaRPr lang="en-US"/>
        </a:p>
      </dgm:t>
    </dgm:pt>
    <dgm:pt modelId="{C60066B5-6B73-4A4A-B8AD-BECECE3231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>
              <a:latin typeface="Copperplate Gothic Bold" panose="020E0705020206020404" pitchFamily="34" charset="0"/>
            </a:rPr>
            <a:t>Notre solution</a:t>
          </a:r>
          <a:endParaRPr lang="en-US" dirty="0">
            <a:latin typeface="Copperplate Gothic Bold" panose="020E0705020206020404" pitchFamily="34" charset="0"/>
          </a:endParaRPr>
        </a:p>
      </dgm:t>
    </dgm:pt>
    <dgm:pt modelId="{C3AA0B92-21D8-48D2-8CB1-802F92F7BE37}" type="parTrans" cxnId="{89368566-3191-4081-838F-8F3048AD0886}">
      <dgm:prSet/>
      <dgm:spPr/>
      <dgm:t>
        <a:bodyPr/>
        <a:lstStyle/>
        <a:p>
          <a:endParaRPr lang="en-US"/>
        </a:p>
      </dgm:t>
    </dgm:pt>
    <dgm:pt modelId="{20A3D23E-E11D-4BF9-B852-97943634C003}" type="sibTrans" cxnId="{89368566-3191-4081-838F-8F3048AD0886}">
      <dgm:prSet/>
      <dgm:spPr/>
      <dgm:t>
        <a:bodyPr/>
        <a:lstStyle/>
        <a:p>
          <a:endParaRPr lang="en-US"/>
        </a:p>
      </dgm:t>
    </dgm:pt>
    <dgm:pt modelId="{730527A6-9C0E-48C8-9215-E3D43673E3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>
              <a:latin typeface="Copperplate Gothic Bold" panose="020E0705020206020404" pitchFamily="34" charset="0"/>
            </a:rPr>
            <a:t>La </a:t>
          </a:r>
          <a:r>
            <a:rPr lang="fr-FR" dirty="0" err="1">
              <a:latin typeface="Copperplate Gothic Bold" panose="020E0705020206020404" pitchFamily="34" charset="0"/>
            </a:rPr>
            <a:t>presentation</a:t>
          </a:r>
          <a:r>
            <a:rPr lang="fr-FR" dirty="0">
              <a:latin typeface="Copperplate Gothic Bold" panose="020E0705020206020404" pitchFamily="34" charset="0"/>
            </a:rPr>
            <a:t> de notre </a:t>
          </a:r>
          <a:r>
            <a:rPr lang="fr-FR" dirty="0" err="1">
              <a:latin typeface="Copperplate Gothic Bold" panose="020E0705020206020404" pitchFamily="34" charset="0"/>
            </a:rPr>
            <a:t>vpn</a:t>
          </a:r>
          <a:endParaRPr lang="en-US" dirty="0">
            <a:latin typeface="Copperplate Gothic Bold" panose="020E0705020206020404" pitchFamily="34" charset="0"/>
          </a:endParaRPr>
        </a:p>
      </dgm:t>
    </dgm:pt>
    <dgm:pt modelId="{28716CC0-B7DA-4A50-BE4C-E0B36B34BFBC}" type="parTrans" cxnId="{B9505DA6-0660-42B9-8D6C-51C445B9D3DD}">
      <dgm:prSet/>
      <dgm:spPr/>
      <dgm:t>
        <a:bodyPr/>
        <a:lstStyle/>
        <a:p>
          <a:endParaRPr lang="en-US"/>
        </a:p>
      </dgm:t>
    </dgm:pt>
    <dgm:pt modelId="{94911005-570C-4088-8F18-2223A1DD2EEA}" type="sibTrans" cxnId="{B9505DA6-0660-42B9-8D6C-51C445B9D3DD}">
      <dgm:prSet/>
      <dgm:spPr/>
      <dgm:t>
        <a:bodyPr/>
        <a:lstStyle/>
        <a:p>
          <a:endParaRPr lang="en-US"/>
        </a:p>
      </dgm:t>
    </dgm:pt>
    <dgm:pt modelId="{603378A4-94CE-40A4-84DC-80D4266AF1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dirty="0">
              <a:latin typeface="Copperplate Gothic Bold" panose="020E0705020206020404" pitchFamily="34" charset="0"/>
            </a:rPr>
            <a:t>Les problèmes rencontrés</a:t>
          </a:r>
          <a:endParaRPr lang="en-US" dirty="0">
            <a:latin typeface="Copperplate Gothic Bold" panose="020E0705020206020404" pitchFamily="34" charset="0"/>
          </a:endParaRPr>
        </a:p>
      </dgm:t>
    </dgm:pt>
    <dgm:pt modelId="{3A86471E-5DCF-47CE-9CC8-E68781F3E974}" type="parTrans" cxnId="{E4FC3356-EEB0-48BE-B984-07D60D5D48EE}">
      <dgm:prSet/>
      <dgm:spPr/>
      <dgm:t>
        <a:bodyPr/>
        <a:lstStyle/>
        <a:p>
          <a:endParaRPr lang="fr-FR"/>
        </a:p>
      </dgm:t>
    </dgm:pt>
    <dgm:pt modelId="{02CEC05D-CAD1-4F4B-8590-2F14C20BA01A}" type="sibTrans" cxnId="{E4FC3356-EEB0-48BE-B984-07D60D5D48EE}">
      <dgm:prSet/>
      <dgm:spPr/>
      <dgm:t>
        <a:bodyPr/>
        <a:lstStyle/>
        <a:p>
          <a:endParaRPr lang="fr-FR"/>
        </a:p>
      </dgm:t>
    </dgm:pt>
    <dgm:pt modelId="{CA8C5AB8-0FC3-4CE4-BDE8-69813F1AC1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opperplate Gothic Bold" panose="020E0705020206020404" pitchFamily="34" charset="0"/>
            </a:rPr>
            <a:t>Conclusion</a:t>
          </a:r>
        </a:p>
      </dgm:t>
    </dgm:pt>
    <dgm:pt modelId="{66C015CB-CFEA-4F8B-9341-9C682542C9C2}" type="parTrans" cxnId="{4C1BE94C-1B95-4478-8F4F-131CEE671EE1}">
      <dgm:prSet/>
      <dgm:spPr/>
      <dgm:t>
        <a:bodyPr/>
        <a:lstStyle/>
        <a:p>
          <a:endParaRPr lang="fr-FR"/>
        </a:p>
      </dgm:t>
    </dgm:pt>
    <dgm:pt modelId="{6BCD5ACE-501A-4423-8BA3-C63EAE113489}" type="sibTrans" cxnId="{4C1BE94C-1B95-4478-8F4F-131CEE671EE1}">
      <dgm:prSet/>
      <dgm:spPr/>
      <dgm:t>
        <a:bodyPr/>
        <a:lstStyle/>
        <a:p>
          <a:endParaRPr lang="fr-FR"/>
        </a:p>
      </dgm:t>
    </dgm:pt>
    <dgm:pt modelId="{AA331061-8B75-4A48-92E9-A73731B7D15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latin typeface="Copperplate Gothic Bold" panose="020E0705020206020404" pitchFamily="34" charset="0"/>
            </a:rPr>
            <a:t>Les technologies </a:t>
          </a:r>
          <a:r>
            <a:rPr lang="en-US" dirty="0" err="1">
              <a:latin typeface="Copperplate Gothic Bold" panose="020E0705020206020404" pitchFamily="34" charset="0"/>
            </a:rPr>
            <a:t>utilisées</a:t>
          </a:r>
          <a:endParaRPr lang="en-US" dirty="0">
            <a:latin typeface="Copperplate Gothic Bold" panose="020E0705020206020404" pitchFamily="34" charset="0"/>
          </a:endParaRPr>
        </a:p>
      </dgm:t>
    </dgm:pt>
    <dgm:pt modelId="{E587C9A6-0F05-461B-90F8-4BF7CD0184FF}" type="parTrans" cxnId="{3328E62C-94F2-481E-8D1B-4D93506423C8}">
      <dgm:prSet/>
      <dgm:spPr/>
      <dgm:t>
        <a:bodyPr/>
        <a:lstStyle/>
        <a:p>
          <a:endParaRPr lang="fr-FR"/>
        </a:p>
      </dgm:t>
    </dgm:pt>
    <dgm:pt modelId="{A4FB37F7-F12C-40B4-A851-ED58F9BC0A71}" type="sibTrans" cxnId="{3328E62C-94F2-481E-8D1B-4D93506423C8}">
      <dgm:prSet/>
      <dgm:spPr/>
      <dgm:t>
        <a:bodyPr/>
        <a:lstStyle/>
        <a:p>
          <a:endParaRPr lang="fr-FR"/>
        </a:p>
      </dgm:t>
    </dgm:pt>
    <dgm:pt modelId="{054080E5-BFDA-4BB6-9191-940895E79B19}" type="pres">
      <dgm:prSet presAssocID="{60E42E0A-9354-49BF-935E-3A89DF3B28EB}" presName="root" presStyleCnt="0">
        <dgm:presLayoutVars>
          <dgm:dir/>
          <dgm:resizeHandles val="exact"/>
        </dgm:presLayoutVars>
      </dgm:prSet>
      <dgm:spPr/>
    </dgm:pt>
    <dgm:pt modelId="{ECADB57F-53A2-4AC1-ABBE-C5F268B6015A}" type="pres">
      <dgm:prSet presAssocID="{0E0F2462-9E2E-458F-9836-8FB6E4300F43}" presName="compNode" presStyleCnt="0"/>
      <dgm:spPr/>
    </dgm:pt>
    <dgm:pt modelId="{B2DD7666-C40D-4078-A4D2-1931FFA97DA1}" type="pres">
      <dgm:prSet presAssocID="{0E0F2462-9E2E-458F-9836-8FB6E4300F43}" presName="iconBgRect" presStyleLbl="bgShp" presStyleIdx="0" presStyleCnt="6"/>
      <dgm:spPr/>
    </dgm:pt>
    <dgm:pt modelId="{FA6D134D-1C14-42CA-BB2A-A7EC6BE1F594}" type="pres">
      <dgm:prSet presAssocID="{0E0F2462-9E2E-458F-9836-8FB6E4300F4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rte-bloc avec un remplissage uni"/>
        </a:ext>
      </dgm:extLst>
    </dgm:pt>
    <dgm:pt modelId="{1D612D12-8323-435B-948C-DBC6E837E192}" type="pres">
      <dgm:prSet presAssocID="{0E0F2462-9E2E-458F-9836-8FB6E4300F43}" presName="spaceRect" presStyleCnt="0"/>
      <dgm:spPr/>
    </dgm:pt>
    <dgm:pt modelId="{9D15239B-CE61-46A2-97E7-6AA414B11DD1}" type="pres">
      <dgm:prSet presAssocID="{0E0F2462-9E2E-458F-9836-8FB6E4300F43}" presName="textRect" presStyleLbl="revTx" presStyleIdx="0" presStyleCnt="6">
        <dgm:presLayoutVars>
          <dgm:chMax val="1"/>
          <dgm:chPref val="1"/>
        </dgm:presLayoutVars>
      </dgm:prSet>
      <dgm:spPr/>
    </dgm:pt>
    <dgm:pt modelId="{230E08A8-D139-4644-A38B-E12489A1FD2F}" type="pres">
      <dgm:prSet presAssocID="{CEDB220C-46A5-495B-ACFE-AB365DDB82CB}" presName="sibTrans" presStyleCnt="0"/>
      <dgm:spPr/>
    </dgm:pt>
    <dgm:pt modelId="{6D0F5BCC-B285-4D85-9606-4561753CE28F}" type="pres">
      <dgm:prSet presAssocID="{C60066B5-6B73-4A4A-B8AD-BECECE3231E3}" presName="compNode" presStyleCnt="0"/>
      <dgm:spPr/>
    </dgm:pt>
    <dgm:pt modelId="{ED85EFDB-AD17-437D-A6EF-6BF993089BC0}" type="pres">
      <dgm:prSet presAssocID="{C60066B5-6B73-4A4A-B8AD-BECECE3231E3}" presName="iconBgRect" presStyleLbl="bgShp" presStyleIdx="1" presStyleCnt="6"/>
      <dgm:spPr/>
    </dgm:pt>
    <dgm:pt modelId="{E8FF3394-5343-49E4-9D73-762326500B9D}" type="pres">
      <dgm:prSet presAssocID="{C60066B5-6B73-4A4A-B8AD-BECECE3231E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ception web avec un remplissage uni"/>
        </a:ext>
      </dgm:extLst>
    </dgm:pt>
    <dgm:pt modelId="{5348E51E-DA6B-42DD-A9A8-129527750669}" type="pres">
      <dgm:prSet presAssocID="{C60066B5-6B73-4A4A-B8AD-BECECE3231E3}" presName="spaceRect" presStyleCnt="0"/>
      <dgm:spPr/>
    </dgm:pt>
    <dgm:pt modelId="{2E964808-7758-408C-A85D-F7FDCF4E3E2B}" type="pres">
      <dgm:prSet presAssocID="{C60066B5-6B73-4A4A-B8AD-BECECE3231E3}" presName="textRect" presStyleLbl="revTx" presStyleIdx="1" presStyleCnt="6">
        <dgm:presLayoutVars>
          <dgm:chMax val="1"/>
          <dgm:chPref val="1"/>
        </dgm:presLayoutVars>
      </dgm:prSet>
      <dgm:spPr/>
    </dgm:pt>
    <dgm:pt modelId="{7AF4D190-2D4C-4825-A550-6B8D1EB9610E}" type="pres">
      <dgm:prSet presAssocID="{20A3D23E-E11D-4BF9-B852-97943634C003}" presName="sibTrans" presStyleCnt="0"/>
      <dgm:spPr/>
    </dgm:pt>
    <dgm:pt modelId="{C0D4F991-D3D6-405C-8646-C9EA4CB809F9}" type="pres">
      <dgm:prSet presAssocID="{AA331061-8B75-4A48-92E9-A73731B7D15F}" presName="compNode" presStyleCnt="0"/>
      <dgm:spPr/>
    </dgm:pt>
    <dgm:pt modelId="{0673315F-B18E-48AA-A8BC-98E1724CA539}" type="pres">
      <dgm:prSet presAssocID="{AA331061-8B75-4A48-92E9-A73731B7D15F}" presName="iconBgRect" presStyleLbl="bgShp" presStyleIdx="2" presStyleCnt="6"/>
      <dgm:spPr/>
    </dgm:pt>
    <dgm:pt modelId="{DDE75514-DB66-4736-AF41-D405C81C1602}" type="pres">
      <dgm:prSet presAssocID="{AA331061-8B75-4A48-92E9-A73731B7D15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ception web contour"/>
        </a:ext>
      </dgm:extLst>
    </dgm:pt>
    <dgm:pt modelId="{27037A7F-E06C-49E1-B465-8A34D1189A9D}" type="pres">
      <dgm:prSet presAssocID="{AA331061-8B75-4A48-92E9-A73731B7D15F}" presName="spaceRect" presStyleCnt="0"/>
      <dgm:spPr/>
    </dgm:pt>
    <dgm:pt modelId="{380BD846-3964-4121-B5CA-0BFF54366AF1}" type="pres">
      <dgm:prSet presAssocID="{AA331061-8B75-4A48-92E9-A73731B7D15F}" presName="textRect" presStyleLbl="revTx" presStyleIdx="2" presStyleCnt="6" custScaleX="111384">
        <dgm:presLayoutVars>
          <dgm:chMax val="1"/>
          <dgm:chPref val="1"/>
        </dgm:presLayoutVars>
      </dgm:prSet>
      <dgm:spPr/>
    </dgm:pt>
    <dgm:pt modelId="{78C01851-4F54-4F17-9D4B-060C4B131D0B}" type="pres">
      <dgm:prSet presAssocID="{A4FB37F7-F12C-40B4-A851-ED58F9BC0A71}" presName="sibTrans" presStyleCnt="0"/>
      <dgm:spPr/>
    </dgm:pt>
    <dgm:pt modelId="{5B570336-8EA7-4C90-8875-93EEC56A7909}" type="pres">
      <dgm:prSet presAssocID="{730527A6-9C0E-48C8-9215-E3D43673E3F2}" presName="compNode" presStyleCnt="0"/>
      <dgm:spPr/>
    </dgm:pt>
    <dgm:pt modelId="{2B6A47D9-601D-43B7-91D7-2D426199CF20}" type="pres">
      <dgm:prSet presAssocID="{730527A6-9C0E-48C8-9215-E3D43673E3F2}" presName="iconBgRect" presStyleLbl="bgShp" presStyleIdx="3" presStyleCnt="6"/>
      <dgm:spPr/>
    </dgm:pt>
    <dgm:pt modelId="{DC564773-0DA9-455A-BF1C-891BD86E75E6}" type="pres">
      <dgm:prSet presAssocID="{730527A6-9C0E-48C8-9215-E3D43673E3F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413034B4-7CFC-4138-9426-ED7E75D47755}" type="pres">
      <dgm:prSet presAssocID="{730527A6-9C0E-48C8-9215-E3D43673E3F2}" presName="spaceRect" presStyleCnt="0"/>
      <dgm:spPr/>
    </dgm:pt>
    <dgm:pt modelId="{D0B3C49C-C8E4-4A75-9CE5-77C029EBFEA3}" type="pres">
      <dgm:prSet presAssocID="{730527A6-9C0E-48C8-9215-E3D43673E3F2}" presName="textRect" presStyleLbl="revTx" presStyleIdx="3" presStyleCnt="6" custScaleX="121293">
        <dgm:presLayoutVars>
          <dgm:chMax val="1"/>
          <dgm:chPref val="1"/>
        </dgm:presLayoutVars>
      </dgm:prSet>
      <dgm:spPr/>
    </dgm:pt>
    <dgm:pt modelId="{41239A54-5876-4C34-9884-E40F37E9FC88}" type="pres">
      <dgm:prSet presAssocID="{94911005-570C-4088-8F18-2223A1DD2EEA}" presName="sibTrans" presStyleCnt="0"/>
      <dgm:spPr/>
    </dgm:pt>
    <dgm:pt modelId="{7D19F935-535C-4CCE-9D63-E49682CA0862}" type="pres">
      <dgm:prSet presAssocID="{603378A4-94CE-40A4-84DC-80D4266AF18A}" presName="compNode" presStyleCnt="0"/>
      <dgm:spPr/>
    </dgm:pt>
    <dgm:pt modelId="{D93C728E-22B6-4246-B3DB-4F2206FDCCCD}" type="pres">
      <dgm:prSet presAssocID="{603378A4-94CE-40A4-84DC-80D4266AF18A}" presName="iconBgRect" presStyleLbl="bgShp" presStyleIdx="4" presStyleCnt="6"/>
      <dgm:spPr/>
    </dgm:pt>
    <dgm:pt modelId="{2F3422F9-B8CA-4A9A-A210-3548D131ABC4}" type="pres">
      <dgm:prSet presAssocID="{603378A4-94CE-40A4-84DC-80D4266AF18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FF8839B-6970-41F3-BF25-C87B98C1C67D}" type="pres">
      <dgm:prSet presAssocID="{603378A4-94CE-40A4-84DC-80D4266AF18A}" presName="spaceRect" presStyleCnt="0"/>
      <dgm:spPr/>
    </dgm:pt>
    <dgm:pt modelId="{64F6400C-7F18-4863-AE90-6F82367CE2B5}" type="pres">
      <dgm:prSet presAssocID="{603378A4-94CE-40A4-84DC-80D4266AF18A}" presName="textRect" presStyleLbl="revTx" presStyleIdx="4" presStyleCnt="6">
        <dgm:presLayoutVars>
          <dgm:chMax val="1"/>
          <dgm:chPref val="1"/>
        </dgm:presLayoutVars>
      </dgm:prSet>
      <dgm:spPr/>
    </dgm:pt>
    <dgm:pt modelId="{09E50D29-4A4C-463F-A1EF-05F2A7BA0E66}" type="pres">
      <dgm:prSet presAssocID="{02CEC05D-CAD1-4F4B-8590-2F14C20BA01A}" presName="sibTrans" presStyleCnt="0"/>
      <dgm:spPr/>
    </dgm:pt>
    <dgm:pt modelId="{5B0EFF32-068F-4DA3-B169-EA013784CAEE}" type="pres">
      <dgm:prSet presAssocID="{CA8C5AB8-0FC3-4CE4-BDE8-69813F1AC139}" presName="compNode" presStyleCnt="0"/>
      <dgm:spPr/>
    </dgm:pt>
    <dgm:pt modelId="{40CBD365-41CA-4412-AC51-EB944EB82EE6}" type="pres">
      <dgm:prSet presAssocID="{CA8C5AB8-0FC3-4CE4-BDE8-69813F1AC139}" presName="iconBgRect" presStyleLbl="bgShp" presStyleIdx="5" presStyleCnt="6"/>
      <dgm:spPr/>
    </dgm:pt>
    <dgm:pt modelId="{D2951401-962C-4C4F-B5B0-3A281B6F375B}" type="pres">
      <dgm:prSet presAssocID="{CA8C5AB8-0FC3-4CE4-BDE8-69813F1AC139}" presName="iconRect" presStyleLbl="node1" presStyleIdx="5" presStyleCnt="6"/>
      <dgm:spPr>
        <a:blipFill rotWithShape="1"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ientation avec un remplissage uni"/>
        </a:ext>
      </dgm:extLst>
    </dgm:pt>
    <dgm:pt modelId="{F8B1C045-509E-4D68-97D6-4EDAFE30EE7C}" type="pres">
      <dgm:prSet presAssocID="{CA8C5AB8-0FC3-4CE4-BDE8-69813F1AC139}" presName="spaceRect" presStyleCnt="0"/>
      <dgm:spPr/>
    </dgm:pt>
    <dgm:pt modelId="{9054BFDC-9400-4BD3-8222-34C2CDFA9343}" type="pres">
      <dgm:prSet presAssocID="{CA8C5AB8-0FC3-4CE4-BDE8-69813F1AC13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4FB9626-9CC1-4677-A8A8-A216A661A92E}" type="presOf" srcId="{730527A6-9C0E-48C8-9215-E3D43673E3F2}" destId="{D0B3C49C-C8E4-4A75-9CE5-77C029EBFEA3}" srcOrd="0" destOrd="0" presId="urn:microsoft.com/office/officeart/2018/5/layout/IconCircleLabelList"/>
    <dgm:cxn modelId="{3328E62C-94F2-481E-8D1B-4D93506423C8}" srcId="{60E42E0A-9354-49BF-935E-3A89DF3B28EB}" destId="{AA331061-8B75-4A48-92E9-A73731B7D15F}" srcOrd="2" destOrd="0" parTransId="{E587C9A6-0F05-461B-90F8-4BF7CD0184FF}" sibTransId="{A4FB37F7-F12C-40B4-A851-ED58F9BC0A71}"/>
    <dgm:cxn modelId="{B3F19344-DD76-4E50-B036-3E92642684B7}" type="presOf" srcId="{C60066B5-6B73-4A4A-B8AD-BECECE3231E3}" destId="{2E964808-7758-408C-A85D-F7FDCF4E3E2B}" srcOrd="0" destOrd="0" presId="urn:microsoft.com/office/officeart/2018/5/layout/IconCircleLabelList"/>
    <dgm:cxn modelId="{89368566-3191-4081-838F-8F3048AD0886}" srcId="{60E42E0A-9354-49BF-935E-3A89DF3B28EB}" destId="{C60066B5-6B73-4A4A-B8AD-BECECE3231E3}" srcOrd="1" destOrd="0" parTransId="{C3AA0B92-21D8-48D2-8CB1-802F92F7BE37}" sibTransId="{20A3D23E-E11D-4BF9-B852-97943634C003}"/>
    <dgm:cxn modelId="{F65E3648-BD64-4D10-A120-C63A05A37644}" type="presOf" srcId="{603378A4-94CE-40A4-84DC-80D4266AF18A}" destId="{64F6400C-7F18-4863-AE90-6F82367CE2B5}" srcOrd="0" destOrd="0" presId="urn:microsoft.com/office/officeart/2018/5/layout/IconCircleLabelList"/>
    <dgm:cxn modelId="{4C1BE94C-1B95-4478-8F4F-131CEE671EE1}" srcId="{60E42E0A-9354-49BF-935E-3A89DF3B28EB}" destId="{CA8C5AB8-0FC3-4CE4-BDE8-69813F1AC139}" srcOrd="5" destOrd="0" parTransId="{66C015CB-CFEA-4F8B-9341-9C682542C9C2}" sibTransId="{6BCD5ACE-501A-4423-8BA3-C63EAE113489}"/>
    <dgm:cxn modelId="{E4FC3356-EEB0-48BE-B984-07D60D5D48EE}" srcId="{60E42E0A-9354-49BF-935E-3A89DF3B28EB}" destId="{603378A4-94CE-40A4-84DC-80D4266AF18A}" srcOrd="4" destOrd="0" parTransId="{3A86471E-5DCF-47CE-9CC8-E68781F3E974}" sibTransId="{02CEC05D-CAD1-4F4B-8590-2F14C20BA01A}"/>
    <dgm:cxn modelId="{B9505DA6-0660-42B9-8D6C-51C445B9D3DD}" srcId="{60E42E0A-9354-49BF-935E-3A89DF3B28EB}" destId="{730527A6-9C0E-48C8-9215-E3D43673E3F2}" srcOrd="3" destOrd="0" parTransId="{28716CC0-B7DA-4A50-BE4C-E0B36B34BFBC}" sibTransId="{94911005-570C-4088-8F18-2223A1DD2EEA}"/>
    <dgm:cxn modelId="{640805B0-391F-4B14-997B-40B4E7692C95}" type="presOf" srcId="{AA331061-8B75-4A48-92E9-A73731B7D15F}" destId="{380BD846-3964-4121-B5CA-0BFF54366AF1}" srcOrd="0" destOrd="0" presId="urn:microsoft.com/office/officeart/2018/5/layout/IconCircleLabelList"/>
    <dgm:cxn modelId="{0C1F86BF-4539-41C1-B2D7-A7ECD2CA0080}" type="presOf" srcId="{0E0F2462-9E2E-458F-9836-8FB6E4300F43}" destId="{9D15239B-CE61-46A2-97E7-6AA414B11DD1}" srcOrd="0" destOrd="0" presId="urn:microsoft.com/office/officeart/2018/5/layout/IconCircleLabelList"/>
    <dgm:cxn modelId="{267FDFCA-21B1-49C2-9300-1B141A96AE17}" type="presOf" srcId="{CA8C5AB8-0FC3-4CE4-BDE8-69813F1AC139}" destId="{9054BFDC-9400-4BD3-8222-34C2CDFA9343}" srcOrd="0" destOrd="0" presId="urn:microsoft.com/office/officeart/2018/5/layout/IconCircleLabelList"/>
    <dgm:cxn modelId="{F86CFFDF-B873-4EB6-810C-0C67775ED89C}" srcId="{60E42E0A-9354-49BF-935E-3A89DF3B28EB}" destId="{0E0F2462-9E2E-458F-9836-8FB6E4300F43}" srcOrd="0" destOrd="0" parTransId="{5663AAD2-B48B-43C0-B7C9-B87E42384DD5}" sibTransId="{CEDB220C-46A5-495B-ACFE-AB365DDB82CB}"/>
    <dgm:cxn modelId="{1E9CF5EA-C39A-406F-BFBF-AC881727496D}" type="presOf" srcId="{60E42E0A-9354-49BF-935E-3A89DF3B28EB}" destId="{054080E5-BFDA-4BB6-9191-940895E79B19}" srcOrd="0" destOrd="0" presId="urn:microsoft.com/office/officeart/2018/5/layout/IconCircleLabelList"/>
    <dgm:cxn modelId="{C1FD4305-2DFC-441F-9A1E-A3607651034C}" type="presParOf" srcId="{054080E5-BFDA-4BB6-9191-940895E79B19}" destId="{ECADB57F-53A2-4AC1-ABBE-C5F268B6015A}" srcOrd="0" destOrd="0" presId="urn:microsoft.com/office/officeart/2018/5/layout/IconCircleLabelList"/>
    <dgm:cxn modelId="{DC27336D-371C-4A1F-B391-86F5400715BB}" type="presParOf" srcId="{ECADB57F-53A2-4AC1-ABBE-C5F268B6015A}" destId="{B2DD7666-C40D-4078-A4D2-1931FFA97DA1}" srcOrd="0" destOrd="0" presId="urn:microsoft.com/office/officeart/2018/5/layout/IconCircleLabelList"/>
    <dgm:cxn modelId="{40D0263B-B054-4E25-B3E8-BB9149F9881B}" type="presParOf" srcId="{ECADB57F-53A2-4AC1-ABBE-C5F268B6015A}" destId="{FA6D134D-1C14-42CA-BB2A-A7EC6BE1F594}" srcOrd="1" destOrd="0" presId="urn:microsoft.com/office/officeart/2018/5/layout/IconCircleLabelList"/>
    <dgm:cxn modelId="{CDCA924F-1871-48F6-8392-3AB8878CA2B0}" type="presParOf" srcId="{ECADB57F-53A2-4AC1-ABBE-C5F268B6015A}" destId="{1D612D12-8323-435B-948C-DBC6E837E192}" srcOrd="2" destOrd="0" presId="urn:microsoft.com/office/officeart/2018/5/layout/IconCircleLabelList"/>
    <dgm:cxn modelId="{87058BCA-85CA-49E8-B229-2471632EFD27}" type="presParOf" srcId="{ECADB57F-53A2-4AC1-ABBE-C5F268B6015A}" destId="{9D15239B-CE61-46A2-97E7-6AA414B11DD1}" srcOrd="3" destOrd="0" presId="urn:microsoft.com/office/officeart/2018/5/layout/IconCircleLabelList"/>
    <dgm:cxn modelId="{0AA0E035-6573-43F1-B1F6-F1AF590E0DAD}" type="presParOf" srcId="{054080E5-BFDA-4BB6-9191-940895E79B19}" destId="{230E08A8-D139-4644-A38B-E12489A1FD2F}" srcOrd="1" destOrd="0" presId="urn:microsoft.com/office/officeart/2018/5/layout/IconCircleLabelList"/>
    <dgm:cxn modelId="{9074DF6F-B46D-4614-A8B1-005B8BB7E390}" type="presParOf" srcId="{054080E5-BFDA-4BB6-9191-940895E79B19}" destId="{6D0F5BCC-B285-4D85-9606-4561753CE28F}" srcOrd="2" destOrd="0" presId="urn:microsoft.com/office/officeart/2018/5/layout/IconCircleLabelList"/>
    <dgm:cxn modelId="{7A819196-92EE-4595-9B75-4BA18C56A5E4}" type="presParOf" srcId="{6D0F5BCC-B285-4D85-9606-4561753CE28F}" destId="{ED85EFDB-AD17-437D-A6EF-6BF993089BC0}" srcOrd="0" destOrd="0" presId="urn:microsoft.com/office/officeart/2018/5/layout/IconCircleLabelList"/>
    <dgm:cxn modelId="{ECC95659-5157-4F2D-B154-B5A57CA9A378}" type="presParOf" srcId="{6D0F5BCC-B285-4D85-9606-4561753CE28F}" destId="{E8FF3394-5343-49E4-9D73-762326500B9D}" srcOrd="1" destOrd="0" presId="urn:microsoft.com/office/officeart/2018/5/layout/IconCircleLabelList"/>
    <dgm:cxn modelId="{AE67FDDB-681A-4778-8627-584DDA8AC740}" type="presParOf" srcId="{6D0F5BCC-B285-4D85-9606-4561753CE28F}" destId="{5348E51E-DA6B-42DD-A9A8-129527750669}" srcOrd="2" destOrd="0" presId="urn:microsoft.com/office/officeart/2018/5/layout/IconCircleLabelList"/>
    <dgm:cxn modelId="{8E6935A0-0871-4E69-8E4F-3FBD7813B914}" type="presParOf" srcId="{6D0F5BCC-B285-4D85-9606-4561753CE28F}" destId="{2E964808-7758-408C-A85D-F7FDCF4E3E2B}" srcOrd="3" destOrd="0" presId="urn:microsoft.com/office/officeart/2018/5/layout/IconCircleLabelList"/>
    <dgm:cxn modelId="{CBFBFACB-E24D-457D-9AA3-90734FAB4526}" type="presParOf" srcId="{054080E5-BFDA-4BB6-9191-940895E79B19}" destId="{7AF4D190-2D4C-4825-A550-6B8D1EB9610E}" srcOrd="3" destOrd="0" presId="urn:microsoft.com/office/officeart/2018/5/layout/IconCircleLabelList"/>
    <dgm:cxn modelId="{AC5B88FB-CB44-4528-ABCA-7129588A13C4}" type="presParOf" srcId="{054080E5-BFDA-4BB6-9191-940895E79B19}" destId="{C0D4F991-D3D6-405C-8646-C9EA4CB809F9}" srcOrd="4" destOrd="0" presId="urn:microsoft.com/office/officeart/2018/5/layout/IconCircleLabelList"/>
    <dgm:cxn modelId="{6E23DBA7-867C-4DDA-9988-5A7974BB8C0C}" type="presParOf" srcId="{C0D4F991-D3D6-405C-8646-C9EA4CB809F9}" destId="{0673315F-B18E-48AA-A8BC-98E1724CA539}" srcOrd="0" destOrd="0" presId="urn:microsoft.com/office/officeart/2018/5/layout/IconCircleLabelList"/>
    <dgm:cxn modelId="{9756DE00-4945-4013-B5DC-83F9A111760E}" type="presParOf" srcId="{C0D4F991-D3D6-405C-8646-C9EA4CB809F9}" destId="{DDE75514-DB66-4736-AF41-D405C81C1602}" srcOrd="1" destOrd="0" presId="urn:microsoft.com/office/officeart/2018/5/layout/IconCircleLabelList"/>
    <dgm:cxn modelId="{C6EDEB1E-67FE-44F1-AF7D-24BC7EFE8DDC}" type="presParOf" srcId="{C0D4F991-D3D6-405C-8646-C9EA4CB809F9}" destId="{27037A7F-E06C-49E1-B465-8A34D1189A9D}" srcOrd="2" destOrd="0" presId="urn:microsoft.com/office/officeart/2018/5/layout/IconCircleLabelList"/>
    <dgm:cxn modelId="{3D4946C2-E9A2-4FF3-A9AD-80FDA92F23AA}" type="presParOf" srcId="{C0D4F991-D3D6-405C-8646-C9EA4CB809F9}" destId="{380BD846-3964-4121-B5CA-0BFF54366AF1}" srcOrd="3" destOrd="0" presId="urn:microsoft.com/office/officeart/2018/5/layout/IconCircleLabelList"/>
    <dgm:cxn modelId="{967AAD51-E127-4FE3-8A4A-14DC1B131365}" type="presParOf" srcId="{054080E5-BFDA-4BB6-9191-940895E79B19}" destId="{78C01851-4F54-4F17-9D4B-060C4B131D0B}" srcOrd="5" destOrd="0" presId="urn:microsoft.com/office/officeart/2018/5/layout/IconCircleLabelList"/>
    <dgm:cxn modelId="{09DE7018-0476-4222-89FA-E72128B47C9C}" type="presParOf" srcId="{054080E5-BFDA-4BB6-9191-940895E79B19}" destId="{5B570336-8EA7-4C90-8875-93EEC56A7909}" srcOrd="6" destOrd="0" presId="urn:microsoft.com/office/officeart/2018/5/layout/IconCircleLabelList"/>
    <dgm:cxn modelId="{541CA90B-910B-4CBB-8A26-B2E887B35655}" type="presParOf" srcId="{5B570336-8EA7-4C90-8875-93EEC56A7909}" destId="{2B6A47D9-601D-43B7-91D7-2D426199CF20}" srcOrd="0" destOrd="0" presId="urn:microsoft.com/office/officeart/2018/5/layout/IconCircleLabelList"/>
    <dgm:cxn modelId="{F62FCF62-DA6B-4121-800A-6D796D31C28F}" type="presParOf" srcId="{5B570336-8EA7-4C90-8875-93EEC56A7909}" destId="{DC564773-0DA9-455A-BF1C-891BD86E75E6}" srcOrd="1" destOrd="0" presId="urn:microsoft.com/office/officeart/2018/5/layout/IconCircleLabelList"/>
    <dgm:cxn modelId="{ECCE40F3-381D-4954-AB49-01251423969C}" type="presParOf" srcId="{5B570336-8EA7-4C90-8875-93EEC56A7909}" destId="{413034B4-7CFC-4138-9426-ED7E75D47755}" srcOrd="2" destOrd="0" presId="urn:microsoft.com/office/officeart/2018/5/layout/IconCircleLabelList"/>
    <dgm:cxn modelId="{8DAE176A-211C-4CD4-B921-B40C337E2FD4}" type="presParOf" srcId="{5B570336-8EA7-4C90-8875-93EEC56A7909}" destId="{D0B3C49C-C8E4-4A75-9CE5-77C029EBFEA3}" srcOrd="3" destOrd="0" presId="urn:microsoft.com/office/officeart/2018/5/layout/IconCircleLabelList"/>
    <dgm:cxn modelId="{7A44C7A7-5216-4781-B1F5-A70821AD572E}" type="presParOf" srcId="{054080E5-BFDA-4BB6-9191-940895E79B19}" destId="{41239A54-5876-4C34-9884-E40F37E9FC88}" srcOrd="7" destOrd="0" presId="urn:microsoft.com/office/officeart/2018/5/layout/IconCircleLabelList"/>
    <dgm:cxn modelId="{6599F147-3B2B-4539-95F0-7EE443813817}" type="presParOf" srcId="{054080E5-BFDA-4BB6-9191-940895E79B19}" destId="{7D19F935-535C-4CCE-9D63-E49682CA0862}" srcOrd="8" destOrd="0" presId="urn:microsoft.com/office/officeart/2018/5/layout/IconCircleLabelList"/>
    <dgm:cxn modelId="{5E94D11F-072D-4122-A098-C727B3BDF08E}" type="presParOf" srcId="{7D19F935-535C-4CCE-9D63-E49682CA0862}" destId="{D93C728E-22B6-4246-B3DB-4F2206FDCCCD}" srcOrd="0" destOrd="0" presId="urn:microsoft.com/office/officeart/2018/5/layout/IconCircleLabelList"/>
    <dgm:cxn modelId="{FCBFFF4D-034A-4187-ADD4-8194712F6ECC}" type="presParOf" srcId="{7D19F935-535C-4CCE-9D63-E49682CA0862}" destId="{2F3422F9-B8CA-4A9A-A210-3548D131ABC4}" srcOrd="1" destOrd="0" presId="urn:microsoft.com/office/officeart/2018/5/layout/IconCircleLabelList"/>
    <dgm:cxn modelId="{2D26A85A-2C62-4D70-8A96-E4C91731E33F}" type="presParOf" srcId="{7D19F935-535C-4CCE-9D63-E49682CA0862}" destId="{7FF8839B-6970-41F3-BF25-C87B98C1C67D}" srcOrd="2" destOrd="0" presId="urn:microsoft.com/office/officeart/2018/5/layout/IconCircleLabelList"/>
    <dgm:cxn modelId="{0F65584F-3B80-42CA-A605-8781D9E48012}" type="presParOf" srcId="{7D19F935-535C-4CCE-9D63-E49682CA0862}" destId="{64F6400C-7F18-4863-AE90-6F82367CE2B5}" srcOrd="3" destOrd="0" presId="urn:microsoft.com/office/officeart/2018/5/layout/IconCircleLabelList"/>
    <dgm:cxn modelId="{AB4A58AD-9CAE-472A-AB6F-5C438D8DDF11}" type="presParOf" srcId="{054080E5-BFDA-4BB6-9191-940895E79B19}" destId="{09E50D29-4A4C-463F-A1EF-05F2A7BA0E66}" srcOrd="9" destOrd="0" presId="urn:microsoft.com/office/officeart/2018/5/layout/IconCircleLabelList"/>
    <dgm:cxn modelId="{22C41D7C-7DF3-4B30-B509-BB85AA3072AC}" type="presParOf" srcId="{054080E5-BFDA-4BB6-9191-940895E79B19}" destId="{5B0EFF32-068F-4DA3-B169-EA013784CAEE}" srcOrd="10" destOrd="0" presId="urn:microsoft.com/office/officeart/2018/5/layout/IconCircleLabelList"/>
    <dgm:cxn modelId="{05F3D89E-FA5F-49E4-80F1-F91D33F00128}" type="presParOf" srcId="{5B0EFF32-068F-4DA3-B169-EA013784CAEE}" destId="{40CBD365-41CA-4412-AC51-EB944EB82EE6}" srcOrd="0" destOrd="0" presId="urn:microsoft.com/office/officeart/2018/5/layout/IconCircleLabelList"/>
    <dgm:cxn modelId="{E2E99D3B-1587-4B83-8646-E97B8C33F62C}" type="presParOf" srcId="{5B0EFF32-068F-4DA3-B169-EA013784CAEE}" destId="{D2951401-962C-4C4F-B5B0-3A281B6F375B}" srcOrd="1" destOrd="0" presId="urn:microsoft.com/office/officeart/2018/5/layout/IconCircleLabelList"/>
    <dgm:cxn modelId="{4201C78B-E5CD-4557-A7B7-DFA50AEF1520}" type="presParOf" srcId="{5B0EFF32-068F-4DA3-B169-EA013784CAEE}" destId="{F8B1C045-509E-4D68-97D6-4EDAFE30EE7C}" srcOrd="2" destOrd="0" presId="urn:microsoft.com/office/officeart/2018/5/layout/IconCircleLabelList"/>
    <dgm:cxn modelId="{C205A7BB-8AA2-4931-B44D-1E6ACFA18CFB}" type="presParOf" srcId="{5B0EFF32-068F-4DA3-B169-EA013784CAEE}" destId="{9054BFDC-9400-4BD3-8222-34C2CDFA93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AF39D6-4C94-4D4A-9041-8DC8977A00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6C9C69-0810-4CCA-AF10-0C85A613CD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Exo 2" panose="020B0604020202020204" charset="0"/>
            </a:rPr>
            <a:t>Donner un </a:t>
          </a:r>
          <a:r>
            <a:rPr lang="en-US" sz="1200" dirty="0" err="1">
              <a:latin typeface="Exo 2" panose="020B0604020202020204" charset="0"/>
            </a:rPr>
            <a:t>accès</a:t>
          </a:r>
          <a:r>
            <a:rPr lang="en-US" sz="1200" dirty="0">
              <a:latin typeface="Exo 2" panose="020B0604020202020204" charset="0"/>
            </a:rPr>
            <a:t> aux members d’un reseau, </a:t>
          </a:r>
          <a:r>
            <a:rPr lang="en-US" sz="1200" dirty="0" err="1">
              <a:latin typeface="Exo 2" panose="020B0604020202020204" charset="0"/>
            </a:rPr>
            <a:t>souvent</a:t>
          </a:r>
          <a:r>
            <a:rPr lang="en-US" sz="1200" dirty="0">
              <a:latin typeface="Exo 2" panose="020B0604020202020204" charset="0"/>
            </a:rPr>
            <a:t> à travers Internet.</a:t>
          </a:r>
        </a:p>
      </dgm:t>
    </dgm:pt>
    <dgm:pt modelId="{0F91CED3-8F1B-4654-A035-22E6D2B192D9}" type="parTrans" cxnId="{91CFE4A7-B055-4A48-BE63-802E2DDBCD53}">
      <dgm:prSet/>
      <dgm:spPr/>
      <dgm:t>
        <a:bodyPr/>
        <a:lstStyle/>
        <a:p>
          <a:endParaRPr lang="en-US"/>
        </a:p>
      </dgm:t>
    </dgm:pt>
    <dgm:pt modelId="{B1C3E6A1-3D53-4677-8908-11173F0E8973}" type="sibTrans" cxnId="{91CFE4A7-B055-4A48-BE63-802E2DDBCD53}">
      <dgm:prSet/>
      <dgm:spPr/>
      <dgm:t>
        <a:bodyPr/>
        <a:lstStyle/>
        <a:p>
          <a:endParaRPr lang="en-US"/>
        </a:p>
      </dgm:t>
    </dgm:pt>
    <dgm:pt modelId="{2ABC1412-8A5C-4A45-96C1-E9020CBBAC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Exo 2" panose="020B0604020202020204" charset="0"/>
            </a:rPr>
            <a:t>- Gestion des firewalls</a:t>
          </a:r>
        </a:p>
        <a:p>
          <a:pPr>
            <a:lnSpc>
              <a:spcPct val="100000"/>
            </a:lnSpc>
          </a:pPr>
          <a:r>
            <a:rPr lang="en-US" sz="1200" dirty="0">
              <a:latin typeface="Exo 2" panose="020B0604020202020204" charset="0"/>
            </a:rPr>
            <a:t>- Authentication des </a:t>
          </a:r>
          <a:r>
            <a:rPr lang="en-US" sz="1200" dirty="0" err="1">
              <a:latin typeface="Exo 2" panose="020B0604020202020204" charset="0"/>
            </a:rPr>
            <a:t>utilisateurs</a:t>
          </a:r>
          <a:endParaRPr lang="en-US" sz="1200" dirty="0">
            <a:latin typeface="Exo 2" panose="020B0604020202020204" charset="0"/>
          </a:endParaRPr>
        </a:p>
        <a:p>
          <a:pPr>
            <a:lnSpc>
              <a:spcPct val="100000"/>
            </a:lnSpc>
          </a:pPr>
          <a:r>
            <a:rPr lang="en-US" sz="1200" dirty="0">
              <a:latin typeface="Exo 2" panose="020B0604020202020204" charset="0"/>
            </a:rPr>
            <a:t>- Logs</a:t>
          </a:r>
        </a:p>
        <a:p>
          <a:pPr>
            <a:lnSpc>
              <a:spcPct val="100000"/>
            </a:lnSpc>
          </a:pPr>
          <a:r>
            <a:rPr lang="en-US" sz="1200" dirty="0">
              <a:latin typeface="Exo 2" panose="020B0604020202020204" charset="0"/>
            </a:rPr>
            <a:t>- Gestion des </a:t>
          </a:r>
          <a:r>
            <a:rPr lang="en-US" sz="1200" dirty="0" err="1">
              <a:latin typeface="Exo 2" panose="020B0604020202020204" charset="0"/>
            </a:rPr>
            <a:t>certificats</a:t>
          </a:r>
          <a:endParaRPr lang="en-US" sz="1200" dirty="0">
            <a:latin typeface="Exo 2" panose="020B0604020202020204" charset="0"/>
          </a:endParaRPr>
        </a:p>
      </dgm:t>
    </dgm:pt>
    <dgm:pt modelId="{80DDC67B-1301-426E-8282-A28CD9E4EAA4}" type="parTrans" cxnId="{7722A530-848B-4B4D-9D6E-79FFB5A6B87B}">
      <dgm:prSet/>
      <dgm:spPr/>
      <dgm:t>
        <a:bodyPr/>
        <a:lstStyle/>
        <a:p>
          <a:endParaRPr lang="en-US"/>
        </a:p>
      </dgm:t>
    </dgm:pt>
    <dgm:pt modelId="{E84526C9-26D1-4450-B02F-A0238C7C5608}" type="sibTrans" cxnId="{7722A530-848B-4B4D-9D6E-79FFB5A6B87B}">
      <dgm:prSet/>
      <dgm:spPr/>
      <dgm:t>
        <a:bodyPr/>
        <a:lstStyle/>
        <a:p>
          <a:endParaRPr lang="en-US"/>
        </a:p>
      </dgm:t>
    </dgm:pt>
    <dgm:pt modelId="{89085EA7-1C71-4EF9-86DD-8993616FE486}" type="pres">
      <dgm:prSet presAssocID="{CBAF39D6-4C94-4D4A-9041-8DC8977A00B6}" presName="root" presStyleCnt="0">
        <dgm:presLayoutVars>
          <dgm:dir/>
          <dgm:resizeHandles val="exact"/>
        </dgm:presLayoutVars>
      </dgm:prSet>
      <dgm:spPr/>
    </dgm:pt>
    <dgm:pt modelId="{A931A401-E8EB-433F-B781-686289A784D5}" type="pres">
      <dgm:prSet presAssocID="{E46C9C69-0810-4CCA-AF10-0C85A613CD06}" presName="compNode" presStyleCnt="0"/>
      <dgm:spPr/>
    </dgm:pt>
    <dgm:pt modelId="{70E44C04-A226-4F02-80EB-9703234AEC07}" type="pres">
      <dgm:prSet presAssocID="{E46C9C69-0810-4CCA-AF10-0C85A613CD06}" presName="bgRect" presStyleLbl="bgShp" presStyleIdx="0" presStyleCnt="2" custLinFactNeighborX="156" custLinFactNeighborY="1556"/>
      <dgm:spPr/>
    </dgm:pt>
    <dgm:pt modelId="{FC3DAFBC-CF26-4C67-BEF4-5969B6196D62}" type="pres">
      <dgm:prSet presAssocID="{E46C9C69-0810-4CCA-AF10-0C85A613CD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AEC49D12-BB6E-4C3C-80FD-367C1E041242}" type="pres">
      <dgm:prSet presAssocID="{E46C9C69-0810-4CCA-AF10-0C85A613CD06}" presName="spaceRect" presStyleCnt="0"/>
      <dgm:spPr/>
    </dgm:pt>
    <dgm:pt modelId="{673F7EF9-D8DB-4733-8DA8-B9ABD4348CCC}" type="pres">
      <dgm:prSet presAssocID="{E46C9C69-0810-4CCA-AF10-0C85A613CD06}" presName="parTx" presStyleLbl="revTx" presStyleIdx="0" presStyleCnt="2">
        <dgm:presLayoutVars>
          <dgm:chMax val="0"/>
          <dgm:chPref val="0"/>
        </dgm:presLayoutVars>
      </dgm:prSet>
      <dgm:spPr/>
    </dgm:pt>
    <dgm:pt modelId="{E5CF9860-5119-4B2C-B7BC-253106B7F8B0}" type="pres">
      <dgm:prSet presAssocID="{B1C3E6A1-3D53-4677-8908-11173F0E8973}" presName="sibTrans" presStyleCnt="0"/>
      <dgm:spPr/>
    </dgm:pt>
    <dgm:pt modelId="{D28DD992-7101-4755-9A0B-08A900342414}" type="pres">
      <dgm:prSet presAssocID="{2ABC1412-8A5C-4A45-96C1-E9020CBBACB0}" presName="compNode" presStyleCnt="0"/>
      <dgm:spPr/>
    </dgm:pt>
    <dgm:pt modelId="{4FF627A9-DDAD-4B32-B7AE-BCEADC470B2B}" type="pres">
      <dgm:prSet presAssocID="{2ABC1412-8A5C-4A45-96C1-E9020CBBACB0}" presName="bgRect" presStyleLbl="bgShp" presStyleIdx="1" presStyleCnt="2"/>
      <dgm:spPr/>
    </dgm:pt>
    <dgm:pt modelId="{CF7E3FB8-DC66-477D-86C5-825279610B2A}" type="pres">
      <dgm:prSet presAssocID="{2ABC1412-8A5C-4A45-96C1-E9020CBBAC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 avec un remplissage uni"/>
        </a:ext>
      </dgm:extLst>
    </dgm:pt>
    <dgm:pt modelId="{A824E8E2-1A6C-4C4F-B5B2-465F64F421AE}" type="pres">
      <dgm:prSet presAssocID="{2ABC1412-8A5C-4A45-96C1-E9020CBBACB0}" presName="spaceRect" presStyleCnt="0"/>
      <dgm:spPr/>
    </dgm:pt>
    <dgm:pt modelId="{49A0810B-92B9-4950-979D-A906D0B5CA92}" type="pres">
      <dgm:prSet presAssocID="{2ABC1412-8A5C-4A45-96C1-E9020CBBACB0}" presName="parTx" presStyleLbl="revTx" presStyleIdx="1" presStyleCnt="2" custScaleX="102561" custLinFactNeighborX="-776" custLinFactNeighborY="-6557">
        <dgm:presLayoutVars>
          <dgm:chMax val="0"/>
          <dgm:chPref val="0"/>
        </dgm:presLayoutVars>
      </dgm:prSet>
      <dgm:spPr/>
    </dgm:pt>
  </dgm:ptLst>
  <dgm:cxnLst>
    <dgm:cxn modelId="{7722A530-848B-4B4D-9D6E-79FFB5A6B87B}" srcId="{CBAF39D6-4C94-4D4A-9041-8DC8977A00B6}" destId="{2ABC1412-8A5C-4A45-96C1-E9020CBBACB0}" srcOrd="1" destOrd="0" parTransId="{80DDC67B-1301-426E-8282-A28CD9E4EAA4}" sibTransId="{E84526C9-26D1-4450-B02F-A0238C7C5608}"/>
    <dgm:cxn modelId="{A73BED48-D1FA-42E4-B6F7-BAB362AEBC89}" type="presOf" srcId="{2ABC1412-8A5C-4A45-96C1-E9020CBBACB0}" destId="{49A0810B-92B9-4950-979D-A906D0B5CA92}" srcOrd="0" destOrd="0" presId="urn:microsoft.com/office/officeart/2018/2/layout/IconVerticalSolidList"/>
    <dgm:cxn modelId="{91CFE4A7-B055-4A48-BE63-802E2DDBCD53}" srcId="{CBAF39D6-4C94-4D4A-9041-8DC8977A00B6}" destId="{E46C9C69-0810-4CCA-AF10-0C85A613CD06}" srcOrd="0" destOrd="0" parTransId="{0F91CED3-8F1B-4654-A035-22E6D2B192D9}" sibTransId="{B1C3E6A1-3D53-4677-8908-11173F0E8973}"/>
    <dgm:cxn modelId="{4CF907B8-3B48-4798-A0BC-35F07084CB66}" type="presOf" srcId="{E46C9C69-0810-4CCA-AF10-0C85A613CD06}" destId="{673F7EF9-D8DB-4733-8DA8-B9ABD4348CCC}" srcOrd="0" destOrd="0" presId="urn:microsoft.com/office/officeart/2018/2/layout/IconVerticalSolidList"/>
    <dgm:cxn modelId="{3E05E6C7-DF80-4592-B485-FB9DC64A8431}" type="presOf" srcId="{CBAF39D6-4C94-4D4A-9041-8DC8977A00B6}" destId="{89085EA7-1C71-4EF9-86DD-8993616FE486}" srcOrd="0" destOrd="0" presId="urn:microsoft.com/office/officeart/2018/2/layout/IconVerticalSolidList"/>
    <dgm:cxn modelId="{4C6AFDA0-71B6-40DF-AAF5-AF08366F3BE4}" type="presParOf" srcId="{89085EA7-1C71-4EF9-86DD-8993616FE486}" destId="{A931A401-E8EB-433F-B781-686289A784D5}" srcOrd="0" destOrd="0" presId="urn:microsoft.com/office/officeart/2018/2/layout/IconVerticalSolidList"/>
    <dgm:cxn modelId="{D79FE7D4-BA56-42CC-856A-44DC33D3B79D}" type="presParOf" srcId="{A931A401-E8EB-433F-B781-686289A784D5}" destId="{70E44C04-A226-4F02-80EB-9703234AEC07}" srcOrd="0" destOrd="0" presId="urn:microsoft.com/office/officeart/2018/2/layout/IconVerticalSolidList"/>
    <dgm:cxn modelId="{B42C1915-3ACA-42EF-AD6F-3F579E8FEE9A}" type="presParOf" srcId="{A931A401-E8EB-433F-B781-686289A784D5}" destId="{FC3DAFBC-CF26-4C67-BEF4-5969B6196D62}" srcOrd="1" destOrd="0" presId="urn:microsoft.com/office/officeart/2018/2/layout/IconVerticalSolidList"/>
    <dgm:cxn modelId="{4BF04FE1-E136-405D-AC74-555755A6BF3A}" type="presParOf" srcId="{A931A401-E8EB-433F-B781-686289A784D5}" destId="{AEC49D12-BB6E-4C3C-80FD-367C1E041242}" srcOrd="2" destOrd="0" presId="urn:microsoft.com/office/officeart/2018/2/layout/IconVerticalSolidList"/>
    <dgm:cxn modelId="{6D728137-3056-444D-8FF3-DDEB4706BFCB}" type="presParOf" srcId="{A931A401-E8EB-433F-B781-686289A784D5}" destId="{673F7EF9-D8DB-4733-8DA8-B9ABD4348CCC}" srcOrd="3" destOrd="0" presId="urn:microsoft.com/office/officeart/2018/2/layout/IconVerticalSolidList"/>
    <dgm:cxn modelId="{2A02E525-02CB-4536-B578-F046D9C3DBDF}" type="presParOf" srcId="{89085EA7-1C71-4EF9-86DD-8993616FE486}" destId="{E5CF9860-5119-4B2C-B7BC-253106B7F8B0}" srcOrd="1" destOrd="0" presId="urn:microsoft.com/office/officeart/2018/2/layout/IconVerticalSolidList"/>
    <dgm:cxn modelId="{D0307A58-E477-4093-BB2B-ABDE3970E6AC}" type="presParOf" srcId="{89085EA7-1C71-4EF9-86DD-8993616FE486}" destId="{D28DD992-7101-4755-9A0B-08A900342414}" srcOrd="2" destOrd="0" presId="urn:microsoft.com/office/officeart/2018/2/layout/IconVerticalSolidList"/>
    <dgm:cxn modelId="{126ED54D-C276-4100-AA59-1D524484DFA2}" type="presParOf" srcId="{D28DD992-7101-4755-9A0B-08A900342414}" destId="{4FF627A9-DDAD-4B32-B7AE-BCEADC470B2B}" srcOrd="0" destOrd="0" presId="urn:microsoft.com/office/officeart/2018/2/layout/IconVerticalSolidList"/>
    <dgm:cxn modelId="{ABDEF4FE-DDCD-4EE5-AC48-D1D9D3CF2725}" type="presParOf" srcId="{D28DD992-7101-4755-9A0B-08A900342414}" destId="{CF7E3FB8-DC66-477D-86C5-825279610B2A}" srcOrd="1" destOrd="0" presId="urn:microsoft.com/office/officeart/2018/2/layout/IconVerticalSolidList"/>
    <dgm:cxn modelId="{FCF16614-54B5-46B7-9163-410A28F5B20E}" type="presParOf" srcId="{D28DD992-7101-4755-9A0B-08A900342414}" destId="{A824E8E2-1A6C-4C4F-B5B2-465F64F421AE}" srcOrd="2" destOrd="0" presId="urn:microsoft.com/office/officeart/2018/2/layout/IconVerticalSolidList"/>
    <dgm:cxn modelId="{7B65F5BB-5E4F-4A8E-9E5D-DBFB9989BBAF}" type="presParOf" srcId="{D28DD992-7101-4755-9A0B-08A900342414}" destId="{49A0810B-92B9-4950-979D-A906D0B5CA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D7666-C40D-4078-A4D2-1931FFA97DA1}">
      <dsp:nvSpPr>
        <dsp:cNvPr id="0" name=""/>
        <dsp:cNvSpPr/>
      </dsp:nvSpPr>
      <dsp:spPr>
        <a:xfrm>
          <a:off x="235804" y="573015"/>
          <a:ext cx="729140" cy="72914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FA6D134D-1C14-42CA-BB2A-A7EC6BE1F594}">
      <dsp:nvSpPr>
        <dsp:cNvPr id="0" name=""/>
        <dsp:cNvSpPr/>
      </dsp:nvSpPr>
      <dsp:spPr>
        <a:xfrm>
          <a:off x="391195" y="728406"/>
          <a:ext cx="418359" cy="418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15239B-CE61-46A2-97E7-6AA414B11DD1}">
      <dsp:nvSpPr>
        <dsp:cNvPr id="0" name=""/>
        <dsp:cNvSpPr/>
      </dsp:nvSpPr>
      <dsp:spPr>
        <a:xfrm>
          <a:off x="2718" y="1529265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Copperplate Gothic Bold" panose="020E0705020206020404" pitchFamily="34" charset="0"/>
            </a:rPr>
            <a:t>La </a:t>
          </a:r>
          <a:r>
            <a:rPr lang="en-US" sz="1100" kern="1200" dirty="0" err="1">
              <a:latin typeface="Copperplate Gothic Bold" panose="020E0705020206020404" pitchFamily="34" charset="0"/>
            </a:rPr>
            <a:t>consigne</a:t>
          </a:r>
          <a:endParaRPr lang="en-US" sz="1100" kern="1200" dirty="0">
            <a:latin typeface="Copperplate Gothic Bold" panose="020E0705020206020404" pitchFamily="34" charset="0"/>
          </a:endParaRPr>
        </a:p>
      </dsp:txBody>
      <dsp:txXfrm>
        <a:off x="2718" y="1529265"/>
        <a:ext cx="1195312" cy="478125"/>
      </dsp:txXfrm>
    </dsp:sp>
    <dsp:sp modelId="{ED85EFDB-AD17-437D-A6EF-6BF993089BC0}">
      <dsp:nvSpPr>
        <dsp:cNvPr id="0" name=""/>
        <dsp:cNvSpPr/>
      </dsp:nvSpPr>
      <dsp:spPr>
        <a:xfrm>
          <a:off x="1640296" y="573015"/>
          <a:ext cx="729140" cy="72914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8FF3394-5343-49E4-9D73-762326500B9D}">
      <dsp:nvSpPr>
        <dsp:cNvPr id="0" name=""/>
        <dsp:cNvSpPr/>
      </dsp:nvSpPr>
      <dsp:spPr>
        <a:xfrm>
          <a:off x="1795687" y="728406"/>
          <a:ext cx="418359" cy="41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964808-7758-408C-A85D-F7FDCF4E3E2B}">
      <dsp:nvSpPr>
        <dsp:cNvPr id="0" name=""/>
        <dsp:cNvSpPr/>
      </dsp:nvSpPr>
      <dsp:spPr>
        <a:xfrm>
          <a:off x="1407210" y="1529265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>
              <a:latin typeface="Copperplate Gothic Bold" panose="020E0705020206020404" pitchFamily="34" charset="0"/>
            </a:rPr>
            <a:t>Notre solution</a:t>
          </a:r>
          <a:endParaRPr lang="en-US" sz="1100" kern="1200" dirty="0">
            <a:latin typeface="Copperplate Gothic Bold" panose="020E0705020206020404" pitchFamily="34" charset="0"/>
          </a:endParaRPr>
        </a:p>
      </dsp:txBody>
      <dsp:txXfrm>
        <a:off x="1407210" y="1529265"/>
        <a:ext cx="1195312" cy="478125"/>
      </dsp:txXfrm>
    </dsp:sp>
    <dsp:sp modelId="{0673315F-B18E-48AA-A8BC-98E1724CA539}">
      <dsp:nvSpPr>
        <dsp:cNvPr id="0" name=""/>
        <dsp:cNvSpPr/>
      </dsp:nvSpPr>
      <dsp:spPr>
        <a:xfrm>
          <a:off x="3112826" y="573015"/>
          <a:ext cx="729140" cy="7291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DE75514-DB66-4736-AF41-D405C81C1602}">
      <dsp:nvSpPr>
        <dsp:cNvPr id="0" name=""/>
        <dsp:cNvSpPr/>
      </dsp:nvSpPr>
      <dsp:spPr>
        <a:xfrm>
          <a:off x="3268216" y="728406"/>
          <a:ext cx="418359" cy="41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0BD846-3964-4121-B5CA-0BFF54366AF1}">
      <dsp:nvSpPr>
        <dsp:cNvPr id="0" name=""/>
        <dsp:cNvSpPr/>
      </dsp:nvSpPr>
      <dsp:spPr>
        <a:xfrm>
          <a:off x="2811703" y="1529265"/>
          <a:ext cx="1331386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Copperplate Gothic Bold" panose="020E0705020206020404" pitchFamily="34" charset="0"/>
            </a:rPr>
            <a:t>Les technologies </a:t>
          </a:r>
          <a:r>
            <a:rPr lang="en-US" sz="1100" kern="1200" dirty="0" err="1">
              <a:latin typeface="Copperplate Gothic Bold" panose="020E0705020206020404" pitchFamily="34" charset="0"/>
            </a:rPr>
            <a:t>utilisées</a:t>
          </a:r>
          <a:endParaRPr lang="en-US" sz="1100" kern="1200" dirty="0">
            <a:latin typeface="Copperplate Gothic Bold" panose="020E0705020206020404" pitchFamily="34" charset="0"/>
          </a:endParaRPr>
        </a:p>
      </dsp:txBody>
      <dsp:txXfrm>
        <a:off x="2811703" y="1529265"/>
        <a:ext cx="1331386" cy="478125"/>
      </dsp:txXfrm>
    </dsp:sp>
    <dsp:sp modelId="{2B6A47D9-601D-43B7-91D7-2D426199CF20}">
      <dsp:nvSpPr>
        <dsp:cNvPr id="0" name=""/>
        <dsp:cNvSpPr/>
      </dsp:nvSpPr>
      <dsp:spPr>
        <a:xfrm>
          <a:off x="4712614" y="573015"/>
          <a:ext cx="729140" cy="729140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C564773-0DA9-455A-BF1C-891BD86E75E6}">
      <dsp:nvSpPr>
        <dsp:cNvPr id="0" name=""/>
        <dsp:cNvSpPr/>
      </dsp:nvSpPr>
      <dsp:spPr>
        <a:xfrm>
          <a:off x="4868005" y="728406"/>
          <a:ext cx="418359" cy="41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B3C49C-C8E4-4A75-9CE5-77C029EBFEA3}">
      <dsp:nvSpPr>
        <dsp:cNvPr id="0" name=""/>
        <dsp:cNvSpPr/>
      </dsp:nvSpPr>
      <dsp:spPr>
        <a:xfrm>
          <a:off x="4352269" y="1529265"/>
          <a:ext cx="1449830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>
              <a:latin typeface="Copperplate Gothic Bold" panose="020E0705020206020404" pitchFamily="34" charset="0"/>
            </a:rPr>
            <a:t>La </a:t>
          </a:r>
          <a:r>
            <a:rPr lang="fr-FR" sz="1100" kern="1200" dirty="0" err="1">
              <a:latin typeface="Copperplate Gothic Bold" panose="020E0705020206020404" pitchFamily="34" charset="0"/>
            </a:rPr>
            <a:t>presentation</a:t>
          </a:r>
          <a:r>
            <a:rPr lang="fr-FR" sz="1100" kern="1200" dirty="0">
              <a:latin typeface="Copperplate Gothic Bold" panose="020E0705020206020404" pitchFamily="34" charset="0"/>
            </a:rPr>
            <a:t> de notre </a:t>
          </a:r>
          <a:r>
            <a:rPr lang="fr-FR" sz="1100" kern="1200" dirty="0" err="1">
              <a:latin typeface="Copperplate Gothic Bold" panose="020E0705020206020404" pitchFamily="34" charset="0"/>
            </a:rPr>
            <a:t>vpn</a:t>
          </a:r>
          <a:endParaRPr lang="en-US" sz="1100" kern="1200" dirty="0">
            <a:latin typeface="Copperplate Gothic Bold" panose="020E0705020206020404" pitchFamily="34" charset="0"/>
          </a:endParaRPr>
        </a:p>
      </dsp:txBody>
      <dsp:txXfrm>
        <a:off x="4352269" y="1529265"/>
        <a:ext cx="1449830" cy="478125"/>
      </dsp:txXfrm>
    </dsp:sp>
    <dsp:sp modelId="{D93C728E-22B6-4246-B3DB-4F2206FDCCCD}">
      <dsp:nvSpPr>
        <dsp:cNvPr id="0" name=""/>
        <dsp:cNvSpPr/>
      </dsp:nvSpPr>
      <dsp:spPr>
        <a:xfrm>
          <a:off x="6244365" y="573015"/>
          <a:ext cx="729140" cy="72914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F3422F9-B8CA-4A9A-A210-3548D131ABC4}">
      <dsp:nvSpPr>
        <dsp:cNvPr id="0" name=""/>
        <dsp:cNvSpPr/>
      </dsp:nvSpPr>
      <dsp:spPr>
        <a:xfrm>
          <a:off x="6399756" y="728406"/>
          <a:ext cx="418359" cy="418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F6400C-7F18-4863-AE90-6F82367CE2B5}">
      <dsp:nvSpPr>
        <dsp:cNvPr id="0" name=""/>
        <dsp:cNvSpPr/>
      </dsp:nvSpPr>
      <dsp:spPr>
        <a:xfrm>
          <a:off x="6011279" y="1529265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>
              <a:latin typeface="Copperplate Gothic Bold" panose="020E0705020206020404" pitchFamily="34" charset="0"/>
            </a:rPr>
            <a:t>Les problèmes rencontrés</a:t>
          </a:r>
          <a:endParaRPr lang="en-US" sz="1100" kern="1200" dirty="0">
            <a:latin typeface="Copperplate Gothic Bold" panose="020E0705020206020404" pitchFamily="34" charset="0"/>
          </a:endParaRPr>
        </a:p>
      </dsp:txBody>
      <dsp:txXfrm>
        <a:off x="6011279" y="1529265"/>
        <a:ext cx="1195312" cy="478125"/>
      </dsp:txXfrm>
    </dsp:sp>
    <dsp:sp modelId="{40CBD365-41CA-4412-AC51-EB944EB82EE6}">
      <dsp:nvSpPr>
        <dsp:cNvPr id="0" name=""/>
        <dsp:cNvSpPr/>
      </dsp:nvSpPr>
      <dsp:spPr>
        <a:xfrm>
          <a:off x="7648857" y="573015"/>
          <a:ext cx="729140" cy="72914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D2951401-962C-4C4F-B5B0-3A281B6F375B}">
      <dsp:nvSpPr>
        <dsp:cNvPr id="0" name=""/>
        <dsp:cNvSpPr/>
      </dsp:nvSpPr>
      <dsp:spPr>
        <a:xfrm>
          <a:off x="7804248" y="728406"/>
          <a:ext cx="418359" cy="418359"/>
        </a:xfrm>
        <a:prstGeom prst="rect">
          <a:avLst/>
        </a:prstGeom>
        <a:blipFill rotWithShape="1"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54BFDC-9400-4BD3-8222-34C2CDFA9343}">
      <dsp:nvSpPr>
        <dsp:cNvPr id="0" name=""/>
        <dsp:cNvSpPr/>
      </dsp:nvSpPr>
      <dsp:spPr>
        <a:xfrm>
          <a:off x="7415771" y="1529265"/>
          <a:ext cx="1195312" cy="47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>
              <a:latin typeface="Copperplate Gothic Bold" panose="020E0705020206020404" pitchFamily="34" charset="0"/>
            </a:rPr>
            <a:t>Conclusion</a:t>
          </a:r>
        </a:p>
      </dsp:txBody>
      <dsp:txXfrm>
        <a:off x="7415771" y="1529265"/>
        <a:ext cx="1195312" cy="478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4C04-A226-4F02-80EB-9703234AEC07}">
      <dsp:nvSpPr>
        <dsp:cNvPr id="0" name=""/>
        <dsp:cNvSpPr/>
      </dsp:nvSpPr>
      <dsp:spPr>
        <a:xfrm>
          <a:off x="-5744" y="22045"/>
          <a:ext cx="5136715" cy="11067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DAFBC-CF26-4C67-BEF4-5969B6196D62}">
      <dsp:nvSpPr>
        <dsp:cNvPr id="0" name=""/>
        <dsp:cNvSpPr/>
      </dsp:nvSpPr>
      <dsp:spPr>
        <a:xfrm>
          <a:off x="321040" y="253847"/>
          <a:ext cx="609913" cy="6087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F7EF9-D8DB-4733-8DA8-B9ABD4348CCC}">
      <dsp:nvSpPr>
        <dsp:cNvPr id="0" name=""/>
        <dsp:cNvSpPr/>
      </dsp:nvSpPr>
      <dsp:spPr>
        <a:xfrm>
          <a:off x="1265751" y="4824"/>
          <a:ext cx="3835606" cy="114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12" tIns="120912" rIns="120912" bIns="12091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Exo 2" panose="020B0604020202020204" charset="0"/>
            </a:rPr>
            <a:t>Donner un </a:t>
          </a:r>
          <a:r>
            <a:rPr lang="en-US" sz="1200" kern="1200" dirty="0" err="1">
              <a:latin typeface="Exo 2" panose="020B0604020202020204" charset="0"/>
            </a:rPr>
            <a:t>accès</a:t>
          </a:r>
          <a:r>
            <a:rPr lang="en-US" sz="1200" kern="1200" dirty="0">
              <a:latin typeface="Exo 2" panose="020B0604020202020204" charset="0"/>
            </a:rPr>
            <a:t> aux members d’un reseau, </a:t>
          </a:r>
          <a:r>
            <a:rPr lang="en-US" sz="1200" kern="1200" dirty="0" err="1">
              <a:latin typeface="Exo 2" panose="020B0604020202020204" charset="0"/>
            </a:rPr>
            <a:t>souvent</a:t>
          </a:r>
          <a:r>
            <a:rPr lang="en-US" sz="1200" kern="1200" dirty="0">
              <a:latin typeface="Exo 2" panose="020B0604020202020204" charset="0"/>
            </a:rPr>
            <a:t> à travers Internet.</a:t>
          </a:r>
        </a:p>
      </dsp:txBody>
      <dsp:txXfrm>
        <a:off x="1265751" y="4824"/>
        <a:ext cx="3835606" cy="1142471"/>
      </dsp:txXfrm>
    </dsp:sp>
    <dsp:sp modelId="{4FF627A9-DDAD-4B32-B7AE-BCEADC470B2B}">
      <dsp:nvSpPr>
        <dsp:cNvPr id="0" name=""/>
        <dsp:cNvSpPr/>
      </dsp:nvSpPr>
      <dsp:spPr>
        <a:xfrm>
          <a:off x="-13757" y="1326507"/>
          <a:ext cx="5136715" cy="11067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E3FB8-DC66-477D-86C5-825279610B2A}">
      <dsp:nvSpPr>
        <dsp:cNvPr id="0" name=""/>
        <dsp:cNvSpPr/>
      </dsp:nvSpPr>
      <dsp:spPr>
        <a:xfrm>
          <a:off x="321040" y="1575530"/>
          <a:ext cx="609913" cy="6087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0810B-92B9-4950-979D-A906D0B5CA92}">
      <dsp:nvSpPr>
        <dsp:cNvPr id="0" name=""/>
        <dsp:cNvSpPr/>
      </dsp:nvSpPr>
      <dsp:spPr>
        <a:xfrm>
          <a:off x="1186872" y="1251595"/>
          <a:ext cx="3933836" cy="1142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12" tIns="120912" rIns="120912" bIns="12091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Exo 2" panose="020B0604020202020204" charset="0"/>
            </a:rPr>
            <a:t>- Gestion des firewalls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Exo 2" panose="020B0604020202020204" charset="0"/>
            </a:rPr>
            <a:t>- Authentication des </a:t>
          </a:r>
          <a:r>
            <a:rPr lang="en-US" sz="1200" kern="1200" dirty="0" err="1">
              <a:latin typeface="Exo 2" panose="020B0604020202020204" charset="0"/>
            </a:rPr>
            <a:t>utilisateurs</a:t>
          </a:r>
          <a:endParaRPr lang="en-US" sz="1200" kern="1200" dirty="0">
            <a:latin typeface="Exo 2" panose="020B0604020202020204" charset="0"/>
          </a:endParaRP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Exo 2" panose="020B0604020202020204" charset="0"/>
            </a:rPr>
            <a:t>- Logs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Exo 2" panose="020B0604020202020204" charset="0"/>
            </a:rPr>
            <a:t>- Gestion des </a:t>
          </a:r>
          <a:r>
            <a:rPr lang="en-US" sz="1200" kern="1200" dirty="0" err="1">
              <a:latin typeface="Exo 2" panose="020B0604020202020204" charset="0"/>
            </a:rPr>
            <a:t>certificats</a:t>
          </a:r>
          <a:endParaRPr lang="en-US" sz="1200" kern="1200" dirty="0">
            <a:latin typeface="Exo 2" panose="020B0604020202020204" charset="0"/>
          </a:endParaRPr>
        </a:p>
      </dsp:txBody>
      <dsp:txXfrm>
        <a:off x="1186872" y="1251595"/>
        <a:ext cx="3933836" cy="1142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617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baafe93df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baafe93df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baafe93df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baafe93df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427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9baafe93df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9baafe93df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9baafe93df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9baafe93df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3882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9baafe93df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9baafe93df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baafe93df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baafe93df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9baafe93df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9baafe93df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baafe93df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baafe93df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149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979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baafe93df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baafe93df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09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ctrTitle"/>
          </p:nvPr>
        </p:nvSpPr>
        <p:spPr>
          <a:xfrm flipH="1">
            <a:off x="1698072" y="217847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14472" y="18666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2668872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ctrTitle" idx="2"/>
          </p:nvPr>
        </p:nvSpPr>
        <p:spPr>
          <a:xfrm>
            <a:off x="464478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1"/>
          </p:nvPr>
        </p:nvSpPr>
        <p:spPr>
          <a:xfrm>
            <a:off x="616128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ctrTitle" idx="3"/>
          </p:nvPr>
        </p:nvSpPr>
        <p:spPr>
          <a:xfrm>
            <a:off x="2077426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4"/>
          </p:nvPr>
        </p:nvSpPr>
        <p:spPr>
          <a:xfrm>
            <a:off x="2229076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ctrTitle" idx="5"/>
          </p:nvPr>
        </p:nvSpPr>
        <p:spPr>
          <a:xfrm>
            <a:off x="3690375" y="1806500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6"/>
          </p:nvPr>
        </p:nvSpPr>
        <p:spPr>
          <a:xfrm>
            <a:off x="3842025" y="2100749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ctrTitle" idx="7"/>
          </p:nvPr>
        </p:nvSpPr>
        <p:spPr>
          <a:xfrm>
            <a:off x="3707117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8"/>
          </p:nvPr>
        </p:nvSpPr>
        <p:spPr>
          <a:xfrm>
            <a:off x="3858772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ctrTitle" idx="9"/>
          </p:nvPr>
        </p:nvSpPr>
        <p:spPr>
          <a:xfrm>
            <a:off x="5343519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13"/>
          </p:nvPr>
        </p:nvSpPr>
        <p:spPr>
          <a:xfrm>
            <a:off x="5500261" y="3890201"/>
            <a:ext cx="14772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 idx="14"/>
          </p:nvPr>
        </p:nvSpPr>
        <p:spPr>
          <a:xfrm>
            <a:off x="6979921" y="3549862"/>
            <a:ext cx="1780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15"/>
          </p:nvPr>
        </p:nvSpPr>
        <p:spPr>
          <a:xfrm>
            <a:off x="7141750" y="3890201"/>
            <a:ext cx="14568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/>
          <p:nvPr/>
        </p:nvSpPr>
        <p:spPr>
          <a:xfrm>
            <a:off x="625906" y="3722418"/>
            <a:ext cx="38301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and infographics &amp; images by </a:t>
            </a:r>
            <a:r>
              <a:rPr lang="en" sz="1000" b="1">
                <a:solidFill>
                  <a:srgbClr val="434343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. </a:t>
            </a:r>
            <a:endParaRPr sz="1000">
              <a:solidFill>
                <a:srgbClr val="434343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43434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900" b="1">
              <a:solidFill>
                <a:srgbClr val="43434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870650" y="1144200"/>
            <a:ext cx="69192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 flipH="1">
            <a:off x="275454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72534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 flipH="1">
            <a:off x="1180003" y="1347038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1180003" y="274298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 flipH="1">
            <a:off x="2260329" y="2193805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2260329" y="3476054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61" r:id="rId7"/>
    <p:sldLayoutId id="2147483662" r:id="rId8"/>
    <p:sldLayoutId id="2147483663" r:id="rId9"/>
    <p:sldLayoutId id="2147483664" r:id="rId10"/>
    <p:sldLayoutId id="2147483668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PROJET VPN</a:t>
            </a:r>
            <a:endParaRPr dirty="0"/>
          </a:p>
        </p:txBody>
      </p:sp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2673985" y="3186176"/>
            <a:ext cx="5348796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Présenté par DUCOUDRE Antoine et MICHEL Anthony</a:t>
            </a:r>
            <a:endParaRPr dirty="0"/>
          </a:p>
        </p:txBody>
      </p:sp>
      <p:cxnSp>
        <p:nvCxnSpPr>
          <p:cNvPr id="153" name="Google Shape;153;p33"/>
          <p:cNvCxnSpPr/>
          <p:nvPr/>
        </p:nvCxnSpPr>
        <p:spPr>
          <a:xfrm>
            <a:off x="6677025" y="3176000"/>
            <a:ext cx="24600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B0C0CB9-AC89-4DC6-A412-7A2E4650E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01" y="799777"/>
            <a:ext cx="3317102" cy="7760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D635F6-97AF-4EF4-AAE5-70632F84F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01" y="1680644"/>
            <a:ext cx="3317102" cy="46248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DEEF1AF-431C-4250-8760-90AEECF91F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36" t="48668" r="1577"/>
          <a:stretch/>
        </p:blipFill>
        <p:spPr>
          <a:xfrm>
            <a:off x="194501" y="3019826"/>
            <a:ext cx="8813587" cy="57086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2889AA4-422A-4297-A382-5F4FE79D8254}"/>
              </a:ext>
            </a:extLst>
          </p:cNvPr>
          <p:cNvSpPr txBox="1"/>
          <p:nvPr/>
        </p:nvSpPr>
        <p:spPr>
          <a:xfrm>
            <a:off x="107577" y="280618"/>
            <a:ext cx="468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20B0604020202020204" charset="0"/>
              </a:rPr>
              <a:t>LA GESTION DU PARE-FEU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CC30DD-350D-49C9-B178-F9AB5B43BE64}"/>
              </a:ext>
            </a:extLst>
          </p:cNvPr>
          <p:cNvSpPr txBox="1"/>
          <p:nvPr/>
        </p:nvSpPr>
        <p:spPr>
          <a:xfrm>
            <a:off x="194501" y="2287680"/>
            <a:ext cx="377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20B0604020202020204" charset="0"/>
              </a:rPr>
              <a:t>LA FIN DE L’UTILISATION DU PROTOCOLE IPV6: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827F2F-6044-4868-9250-D2EE5AB72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56" y="773195"/>
            <a:ext cx="2969833" cy="90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791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6"/>
          <p:cNvSpPr txBox="1">
            <a:spLocks noGrp="1"/>
          </p:cNvSpPr>
          <p:nvPr>
            <p:ph type="ctrTitle"/>
          </p:nvPr>
        </p:nvSpPr>
        <p:spPr>
          <a:xfrm flipH="1">
            <a:off x="2260329" y="2501166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PROBLEMES RENCONTRES</a:t>
            </a:r>
            <a:endParaRPr dirty="0"/>
          </a:p>
        </p:txBody>
      </p:sp>
      <p:sp>
        <p:nvSpPr>
          <p:cNvPr id="629" name="Google Shape;629;p76"/>
          <p:cNvSpPr txBox="1">
            <a:spLocks noGrp="1"/>
          </p:cNvSpPr>
          <p:nvPr>
            <p:ph type="title" idx="2"/>
          </p:nvPr>
        </p:nvSpPr>
        <p:spPr>
          <a:xfrm flipH="1">
            <a:off x="2260329" y="188198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631" name="Google Shape;631;p76"/>
          <p:cNvCxnSpPr/>
          <p:nvPr/>
        </p:nvCxnSpPr>
        <p:spPr>
          <a:xfrm>
            <a:off x="2162075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PROBLEMES RENCONTRES</a:t>
            </a:r>
            <a:endParaRPr dirty="0"/>
          </a:p>
        </p:txBody>
      </p:sp>
      <p:sp>
        <p:nvSpPr>
          <p:cNvPr id="303" name="Google Shape;303;p49"/>
          <p:cNvSpPr txBox="1">
            <a:spLocks noGrp="1"/>
          </p:cNvSpPr>
          <p:nvPr>
            <p:ph type="subTitle" idx="1"/>
          </p:nvPr>
        </p:nvSpPr>
        <p:spPr>
          <a:xfrm>
            <a:off x="2049659" y="1874376"/>
            <a:ext cx="5044682" cy="28444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800" dirty="0">
                <a:latin typeface="Copperplate Gothic Bold" panose="020E0705020206020404" pitchFamily="34" charset="0"/>
              </a:rPr>
              <a:t>Difficulté de mise en place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800" dirty="0">
                <a:latin typeface="Copperplate Gothic Bold" panose="020E0705020206020404" pitchFamily="34" charset="0"/>
              </a:rPr>
              <a:t>Incendie des serveurs OVH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800" dirty="0">
                <a:latin typeface="Copperplate Gothic Bold" panose="020E0705020206020404" pitchFamily="34" charset="0"/>
              </a:rPr>
              <a:t>Non envoi de données (résolu)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800" dirty="0">
                <a:latin typeface="Copperplate Gothic Bold" panose="020E0705020206020404" pitchFamily="34" charset="0"/>
              </a:rPr>
              <a:t>Problèmes de système d’exploitation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fr-FR" sz="1800" dirty="0">
              <a:latin typeface="Copperplate Gothic Bold" panose="020E07050202060204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8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6"/>
          <p:cNvSpPr txBox="1">
            <a:spLocks noGrp="1"/>
          </p:cNvSpPr>
          <p:nvPr>
            <p:ph type="ctrTitle"/>
          </p:nvPr>
        </p:nvSpPr>
        <p:spPr>
          <a:xfrm flipH="1">
            <a:off x="2128099" y="1746213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cxnSp>
        <p:nvCxnSpPr>
          <p:cNvPr id="810" name="Google Shape;810;p86"/>
          <p:cNvCxnSpPr/>
          <p:nvPr/>
        </p:nvCxnSpPr>
        <p:spPr>
          <a:xfrm>
            <a:off x="7015900" y="-35700"/>
            <a:ext cx="0" cy="23826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6"/>
          <p:cNvSpPr txBox="1">
            <a:spLocks noGrp="1"/>
          </p:cNvSpPr>
          <p:nvPr>
            <p:ph type="ctrTitle"/>
          </p:nvPr>
        </p:nvSpPr>
        <p:spPr>
          <a:xfrm flipH="1">
            <a:off x="3142212" y="133003"/>
            <a:ext cx="2311224" cy="882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SOURCES</a:t>
            </a:r>
            <a:endParaRPr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D057CE-77EC-4AA5-A467-F6AE89036FD4}"/>
              </a:ext>
            </a:extLst>
          </p:cNvPr>
          <p:cNvSpPr txBox="1"/>
          <p:nvPr/>
        </p:nvSpPr>
        <p:spPr>
          <a:xfrm>
            <a:off x="3142212" y="1140589"/>
            <a:ext cx="6001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800" b="0" i="0" u="none" strike="noStrike" dirty="0">
                <a:effectLst/>
                <a:latin typeface="Exo 2" panose="020B0604020202020204" charset="0"/>
              </a:rPr>
              <a:t>https://germanium.top/vpn-vps-avec-openvpn-debian-9-easyrsa-iptables/</a:t>
            </a:r>
          </a:p>
        </p:txBody>
      </p:sp>
    </p:spTree>
    <p:extLst>
      <p:ext uri="{BB962C8B-B14F-4D97-AF65-F5344CB8AC3E}">
        <p14:creationId xmlns:p14="http://schemas.microsoft.com/office/powerpoint/2010/main" val="380165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2"/>
          <p:cNvSpPr txBox="1">
            <a:spLocks noGrp="1"/>
          </p:cNvSpPr>
          <p:nvPr>
            <p:ph type="ctrTitle"/>
          </p:nvPr>
        </p:nvSpPr>
        <p:spPr>
          <a:xfrm flipH="1">
            <a:off x="1974150" y="1161000"/>
            <a:ext cx="5195700" cy="13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 D’AVOIR ECOUTE</a:t>
            </a:r>
            <a:endParaRPr dirty="0"/>
          </a:p>
        </p:txBody>
      </p:sp>
      <p:sp>
        <p:nvSpPr>
          <p:cNvPr id="879" name="Google Shape;879;p92"/>
          <p:cNvSpPr txBox="1">
            <a:spLocks noGrp="1"/>
          </p:cNvSpPr>
          <p:nvPr>
            <p:ph type="subTitle" idx="1"/>
          </p:nvPr>
        </p:nvSpPr>
        <p:spPr>
          <a:xfrm>
            <a:off x="2152500" y="2494850"/>
            <a:ext cx="4839000" cy="10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r>
              <a:rPr lang="en" dirty="0"/>
              <a:t>Si vous avez des questions, n’hésitez pas.</a:t>
            </a:r>
            <a:endParaRPr dirty="0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rial"/>
              <a:buNone/>
            </a:pPr>
            <a:endParaRPr dirty="0">
              <a:solidFill>
                <a:srgbClr val="434343"/>
              </a:solidFill>
            </a:endParaRPr>
          </a:p>
        </p:txBody>
      </p:sp>
      <p:cxnSp>
        <p:nvCxnSpPr>
          <p:cNvPr id="880" name="Google Shape;880;p92"/>
          <p:cNvCxnSpPr/>
          <p:nvPr/>
        </p:nvCxnSpPr>
        <p:spPr>
          <a:xfrm rot="10800000">
            <a:off x="8156400" y="630088"/>
            <a:ext cx="1236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3" name="Google Shape;893;p92"/>
          <p:cNvCxnSpPr/>
          <p:nvPr/>
        </p:nvCxnSpPr>
        <p:spPr>
          <a:xfrm rot="10800000">
            <a:off x="-125" y="4765850"/>
            <a:ext cx="9585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8308208-1CB9-41A2-92B9-A94B4B3EBD91}"/>
              </a:ext>
            </a:extLst>
          </p:cNvPr>
          <p:cNvSpPr/>
          <p:nvPr/>
        </p:nvSpPr>
        <p:spPr>
          <a:xfrm>
            <a:off x="681644" y="4123113"/>
            <a:ext cx="3699163" cy="523695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A6BB468-D762-440A-BB2A-2BDCE5DC4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4" y="4053956"/>
            <a:ext cx="4638675" cy="100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400"/>
                                        <p:tgtEl>
                                          <p:spTgt spid="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400"/>
                                        <p:tgtEl>
                                          <p:spTgt spid="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DB39F68-88BE-42A1-AC2F-62E60A434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30305"/>
              </p:ext>
            </p:extLst>
          </p:nvPr>
        </p:nvGraphicFramePr>
        <p:xfrm>
          <a:off x="265098" y="961934"/>
          <a:ext cx="8613803" cy="2580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40"/>
          <p:cNvCxnSpPr/>
          <p:nvPr/>
        </p:nvCxnSpPr>
        <p:spPr>
          <a:xfrm>
            <a:off x="4569600" y="856725"/>
            <a:ext cx="45744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ZoneTexte 2">
            <a:extLst>
              <a:ext uri="{FF2B5EF4-FFF2-40B4-BE49-F238E27FC236}">
                <a16:creationId xmlns:a16="http://schemas.microsoft.com/office/drawing/2014/main" id="{B402A762-4140-47DA-B109-969490A67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512966"/>
              </p:ext>
            </p:extLst>
          </p:nvPr>
        </p:nvGraphicFramePr>
        <p:xfrm>
          <a:off x="4007285" y="1368211"/>
          <a:ext cx="5136715" cy="2473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ZoneTexte 14">
            <a:extLst>
              <a:ext uri="{FF2B5EF4-FFF2-40B4-BE49-F238E27FC236}">
                <a16:creationId xmlns:a16="http://schemas.microsoft.com/office/drawing/2014/main" id="{46D54F29-3B66-4F2B-A344-A165F0F66A31}"/>
              </a:ext>
            </a:extLst>
          </p:cNvPr>
          <p:cNvSpPr txBox="1"/>
          <p:nvPr/>
        </p:nvSpPr>
        <p:spPr>
          <a:xfrm>
            <a:off x="161305" y="1391472"/>
            <a:ext cx="15809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Exo 2" panose="020B0604020202020204" charset="0"/>
              </a:rPr>
              <a:t>01</a:t>
            </a:r>
          </a:p>
        </p:txBody>
      </p:sp>
      <p:sp>
        <p:nvSpPr>
          <p:cNvPr id="16" name="Google Shape;203;p38">
            <a:extLst>
              <a:ext uri="{FF2B5EF4-FFF2-40B4-BE49-F238E27FC236}">
                <a16:creationId xmlns:a16="http://schemas.microsoft.com/office/drawing/2014/main" id="{B5354949-340F-450B-BF59-87577FEF723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161305" y="2225316"/>
            <a:ext cx="3726756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CONSIGNE</a:t>
            </a:r>
          </a:p>
        </p:txBody>
      </p:sp>
      <p:cxnSp>
        <p:nvCxnSpPr>
          <p:cNvPr id="17" name="Google Shape;206;p38">
            <a:extLst>
              <a:ext uri="{FF2B5EF4-FFF2-40B4-BE49-F238E27FC236}">
                <a16:creationId xmlns:a16="http://schemas.microsoft.com/office/drawing/2014/main" id="{E62CDCEF-4C96-49B4-BA8C-3E0634C50E49}"/>
              </a:ext>
            </a:extLst>
          </p:cNvPr>
          <p:cNvCxnSpPr>
            <a:cxnSpLocks/>
          </p:cNvCxnSpPr>
          <p:nvPr/>
        </p:nvCxnSpPr>
        <p:spPr>
          <a:xfrm>
            <a:off x="268941" y="2393609"/>
            <a:ext cx="2773936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>
            <a:spLocks noGrp="1"/>
          </p:cNvSpPr>
          <p:nvPr>
            <p:ph type="ctrTitle"/>
          </p:nvPr>
        </p:nvSpPr>
        <p:spPr>
          <a:xfrm flipH="1">
            <a:off x="2754543" y="1611150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TECHNOLOGIES UTILISEES</a:t>
            </a:r>
            <a:endParaRPr dirty="0"/>
          </a:p>
        </p:txBody>
      </p:sp>
      <p:sp>
        <p:nvSpPr>
          <p:cNvPr id="418" name="Google Shape;418;p56"/>
          <p:cNvSpPr txBox="1">
            <a:spLocks noGrp="1"/>
          </p:cNvSpPr>
          <p:nvPr>
            <p:ph type="title" idx="2"/>
          </p:nvPr>
        </p:nvSpPr>
        <p:spPr>
          <a:xfrm flipH="1">
            <a:off x="497094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419" name="Google Shape;419;p56"/>
          <p:cNvCxnSpPr/>
          <p:nvPr/>
        </p:nvCxnSpPr>
        <p:spPr>
          <a:xfrm>
            <a:off x="7583400" y="3246686"/>
            <a:ext cx="1560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59"/>
          <p:cNvCxnSpPr>
            <a:cxnSpLocks/>
          </p:cNvCxnSpPr>
          <p:nvPr/>
        </p:nvCxnSpPr>
        <p:spPr>
          <a:xfrm flipH="1">
            <a:off x="0" y="1686272"/>
            <a:ext cx="7179151" cy="1544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2CE58157-A9D7-47F4-A6BB-5F4803815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95" y="387149"/>
            <a:ext cx="2228370" cy="1169894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AF5CE1A-2208-4813-9021-3850F5A04DEF}"/>
              </a:ext>
            </a:extLst>
          </p:cNvPr>
          <p:cNvSpPr txBox="1"/>
          <p:nvPr/>
        </p:nvSpPr>
        <p:spPr>
          <a:xfrm>
            <a:off x="130628" y="505997"/>
            <a:ext cx="61395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OpenVPN</a:t>
            </a:r>
            <a:r>
              <a:rPr lang="fr-FR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, principale technologie pour notre VPN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latin typeface="Exo 2" panose="020B060402020202020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ADA3B8-9CA8-4163-A5B5-116F72925797}"/>
              </a:ext>
            </a:extLst>
          </p:cNvPr>
          <p:cNvSpPr txBox="1"/>
          <p:nvPr/>
        </p:nvSpPr>
        <p:spPr>
          <a:xfrm>
            <a:off x="130628" y="1917844"/>
            <a:ext cx="810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A QUOI SERT </a:t>
            </a:r>
            <a:r>
              <a:rPr lang="fr-FR" sz="1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OpenVPN</a:t>
            </a:r>
            <a:r>
              <a:rPr lang="fr-FR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20B0604020202020204" charset="0"/>
              </a:rPr>
              <a:t>?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346C267-FA57-4CE2-9383-E5E409C6B9C9}"/>
              </a:ext>
            </a:extLst>
          </p:cNvPr>
          <p:cNvSpPr txBox="1"/>
          <p:nvPr/>
        </p:nvSpPr>
        <p:spPr>
          <a:xfrm>
            <a:off x="130628" y="2643308"/>
            <a:ext cx="627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0" dirty="0" err="1">
                <a:solidFill>
                  <a:srgbClr val="4D5156"/>
                </a:solidFill>
                <a:effectLst/>
                <a:latin typeface="Exo 2" panose="020B0604020202020204" charset="0"/>
              </a:rPr>
              <a:t>OpenVPN</a:t>
            </a:r>
            <a:r>
              <a:rPr lang="fr-FR" b="1" i="0" dirty="0">
                <a:solidFill>
                  <a:srgbClr val="4D5156"/>
                </a:solidFill>
                <a:effectLst/>
                <a:latin typeface="Exo 2" panose="020B0604020202020204" charset="0"/>
              </a:rPr>
              <a:t> est un logiciel libre permettant de créer un réseau privé virtuel. On a donc naturellement choisi de s’en servir pour notre VPN.</a:t>
            </a:r>
            <a:endParaRPr lang="fr-FR" b="1" dirty="0">
              <a:latin typeface="Exo 2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8">
            <a:hlinkClick r:id="rId3" action="ppaction://hlinksldjump"/>
          </p:cNvPr>
          <p:cNvSpPr/>
          <p:nvPr/>
        </p:nvSpPr>
        <p:spPr>
          <a:xfrm>
            <a:off x="7991475" y="463300"/>
            <a:ext cx="620100" cy="6174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D9D9D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68"/>
          <p:cNvSpPr txBox="1">
            <a:spLocks noGrp="1"/>
          </p:cNvSpPr>
          <p:nvPr>
            <p:ph type="ctrTitle"/>
          </p:nvPr>
        </p:nvSpPr>
        <p:spPr>
          <a:xfrm flipH="1">
            <a:off x="1180003" y="1568376"/>
            <a:ext cx="5195700" cy="19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DE NOTRE VPN</a:t>
            </a:r>
            <a:endParaRPr dirty="0"/>
          </a:p>
        </p:txBody>
      </p:sp>
      <p:sp>
        <p:nvSpPr>
          <p:cNvPr id="557" name="Google Shape;557;p68"/>
          <p:cNvSpPr txBox="1">
            <a:spLocks noGrp="1"/>
          </p:cNvSpPr>
          <p:nvPr>
            <p:ph type="title" idx="2"/>
          </p:nvPr>
        </p:nvSpPr>
        <p:spPr>
          <a:xfrm flipH="1">
            <a:off x="1180003" y="1035213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559" name="Google Shape;559;p68"/>
          <p:cNvCxnSpPr/>
          <p:nvPr/>
        </p:nvCxnSpPr>
        <p:spPr>
          <a:xfrm>
            <a:off x="0" y="3268238"/>
            <a:ext cx="16767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0" name="Google Shape;560;p68"/>
          <p:cNvGrpSpPr/>
          <p:nvPr/>
        </p:nvGrpSpPr>
        <p:grpSpPr>
          <a:xfrm>
            <a:off x="8089940" y="561326"/>
            <a:ext cx="423413" cy="421569"/>
            <a:chOff x="7703675" y="2541175"/>
            <a:chExt cx="499425" cy="497250"/>
          </a:xfrm>
        </p:grpSpPr>
        <p:sp>
          <p:nvSpPr>
            <p:cNvPr id="561" name="Google Shape;561;p68"/>
            <p:cNvSpPr/>
            <p:nvPr/>
          </p:nvSpPr>
          <p:spPr>
            <a:xfrm>
              <a:off x="7847475" y="2698600"/>
              <a:ext cx="355625" cy="339825"/>
            </a:xfrm>
            <a:custGeom>
              <a:avLst/>
              <a:gdLst/>
              <a:ahLst/>
              <a:cxnLst/>
              <a:rect l="l" t="t" r="r" b="b"/>
              <a:pathLst>
                <a:path w="14225" h="13593" extrusionOk="0">
                  <a:moveTo>
                    <a:pt x="5439" y="1112"/>
                  </a:moveTo>
                  <a:cubicBezTo>
                    <a:pt x="6380" y="1112"/>
                    <a:pt x="7409" y="1547"/>
                    <a:pt x="8123" y="2262"/>
                  </a:cubicBezTo>
                  <a:cubicBezTo>
                    <a:pt x="9657" y="3726"/>
                    <a:pt x="9657" y="6184"/>
                    <a:pt x="8123" y="7648"/>
                  </a:cubicBezTo>
                  <a:cubicBezTo>
                    <a:pt x="7409" y="8363"/>
                    <a:pt x="6450" y="8799"/>
                    <a:pt x="5439" y="8799"/>
                  </a:cubicBezTo>
                  <a:cubicBezTo>
                    <a:pt x="4428" y="8799"/>
                    <a:pt x="3487" y="8363"/>
                    <a:pt x="2754" y="7648"/>
                  </a:cubicBezTo>
                  <a:cubicBezTo>
                    <a:pt x="1221" y="6184"/>
                    <a:pt x="1221" y="3726"/>
                    <a:pt x="2754" y="2262"/>
                  </a:cubicBezTo>
                  <a:cubicBezTo>
                    <a:pt x="3487" y="1547"/>
                    <a:pt x="4428" y="1112"/>
                    <a:pt x="5439" y="1112"/>
                  </a:cubicBezTo>
                  <a:close/>
                  <a:moveTo>
                    <a:pt x="5430" y="0"/>
                  </a:moveTo>
                  <a:cubicBezTo>
                    <a:pt x="4149" y="0"/>
                    <a:pt x="2859" y="493"/>
                    <a:pt x="1883" y="1478"/>
                  </a:cubicBezTo>
                  <a:cubicBezTo>
                    <a:pt x="0" y="3360"/>
                    <a:pt x="0" y="6550"/>
                    <a:pt x="1883" y="8520"/>
                  </a:cubicBezTo>
                  <a:cubicBezTo>
                    <a:pt x="2824" y="9461"/>
                    <a:pt x="4132" y="9967"/>
                    <a:pt x="5439" y="9967"/>
                  </a:cubicBezTo>
                  <a:cubicBezTo>
                    <a:pt x="6607" y="9967"/>
                    <a:pt x="7618" y="9601"/>
                    <a:pt x="8489" y="8886"/>
                  </a:cubicBezTo>
                  <a:lnTo>
                    <a:pt x="9797" y="10193"/>
                  </a:lnTo>
                  <a:lnTo>
                    <a:pt x="9221" y="10838"/>
                  </a:lnTo>
                  <a:lnTo>
                    <a:pt x="11540" y="13157"/>
                  </a:lnTo>
                  <a:cubicBezTo>
                    <a:pt x="11836" y="13453"/>
                    <a:pt x="12202" y="13592"/>
                    <a:pt x="12551" y="13592"/>
                  </a:cubicBezTo>
                  <a:cubicBezTo>
                    <a:pt x="12987" y="13592"/>
                    <a:pt x="13353" y="13453"/>
                    <a:pt x="13649" y="13157"/>
                  </a:cubicBezTo>
                  <a:cubicBezTo>
                    <a:pt x="14224" y="12581"/>
                    <a:pt x="14224" y="11570"/>
                    <a:pt x="13649" y="10978"/>
                  </a:cubicBezTo>
                  <a:lnTo>
                    <a:pt x="11331" y="8659"/>
                  </a:lnTo>
                  <a:lnTo>
                    <a:pt x="10668" y="9391"/>
                  </a:lnTo>
                  <a:lnTo>
                    <a:pt x="9361" y="8084"/>
                  </a:lnTo>
                  <a:cubicBezTo>
                    <a:pt x="10895" y="6114"/>
                    <a:pt x="10738" y="3221"/>
                    <a:pt x="8925" y="1478"/>
                  </a:cubicBezTo>
                  <a:cubicBezTo>
                    <a:pt x="7984" y="493"/>
                    <a:pt x="6711" y="0"/>
                    <a:pt x="543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8"/>
            <p:cNvSpPr/>
            <p:nvPr/>
          </p:nvSpPr>
          <p:spPr>
            <a:xfrm>
              <a:off x="7703675" y="26592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092"/>
                    <a:pt x="1970" y="2388"/>
                    <a:pt x="1673" y="2388"/>
                  </a:cubicBezTo>
                  <a:cubicBezTo>
                    <a:pt x="1307" y="2388"/>
                    <a:pt x="1098" y="2092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5892" y="3487"/>
                  </a:lnTo>
                  <a:cubicBezTo>
                    <a:pt x="6101" y="3051"/>
                    <a:pt x="6467" y="2615"/>
                    <a:pt x="6833" y="2249"/>
                  </a:cubicBezTo>
                  <a:cubicBezTo>
                    <a:pt x="8001" y="1081"/>
                    <a:pt x="9517" y="436"/>
                    <a:pt x="11191" y="436"/>
                  </a:cubicBezTo>
                  <a:cubicBezTo>
                    <a:pt x="11766" y="436"/>
                    <a:pt x="12359" y="506"/>
                    <a:pt x="12934" y="645"/>
                  </a:cubicBez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8"/>
            <p:cNvSpPr/>
            <p:nvPr/>
          </p:nvSpPr>
          <p:spPr>
            <a:xfrm>
              <a:off x="7910650" y="2776925"/>
              <a:ext cx="116375" cy="87175"/>
            </a:xfrm>
            <a:custGeom>
              <a:avLst/>
              <a:gdLst/>
              <a:ahLst/>
              <a:cxnLst/>
              <a:rect l="l" t="t" r="r" b="b"/>
              <a:pathLst>
                <a:path w="4655" h="3487" extrusionOk="0">
                  <a:moveTo>
                    <a:pt x="872" y="1"/>
                  </a:moveTo>
                  <a:cubicBezTo>
                    <a:pt x="1" y="1029"/>
                    <a:pt x="1" y="2476"/>
                    <a:pt x="803" y="3487"/>
                  </a:cubicBezTo>
                  <a:lnTo>
                    <a:pt x="4655" y="3487"/>
                  </a:lnTo>
                  <a:lnTo>
                    <a:pt x="465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8"/>
            <p:cNvSpPr/>
            <p:nvPr/>
          </p:nvSpPr>
          <p:spPr>
            <a:xfrm>
              <a:off x="7703675" y="2776925"/>
              <a:ext cx="132925" cy="87175"/>
            </a:xfrm>
            <a:custGeom>
              <a:avLst/>
              <a:gdLst/>
              <a:ahLst/>
              <a:cxnLst/>
              <a:rect l="l" t="t" r="r" b="b"/>
              <a:pathLst>
                <a:path w="5317" h="3487" extrusionOk="0">
                  <a:moveTo>
                    <a:pt x="1673" y="1169"/>
                  </a:moveTo>
                  <a:cubicBezTo>
                    <a:pt x="2039" y="1169"/>
                    <a:pt x="2266" y="1465"/>
                    <a:pt x="2266" y="1744"/>
                  </a:cubicBezTo>
                  <a:cubicBezTo>
                    <a:pt x="2336" y="2110"/>
                    <a:pt x="1970" y="2406"/>
                    <a:pt x="1673" y="2406"/>
                  </a:cubicBezTo>
                  <a:cubicBezTo>
                    <a:pt x="1307" y="2406"/>
                    <a:pt x="1098" y="2110"/>
                    <a:pt x="1098" y="1744"/>
                  </a:cubicBezTo>
                  <a:cubicBezTo>
                    <a:pt x="1028" y="1465"/>
                    <a:pt x="1395" y="1169"/>
                    <a:pt x="1673" y="1169"/>
                  </a:cubicBezTo>
                  <a:close/>
                  <a:moveTo>
                    <a:pt x="0" y="1"/>
                  </a:moveTo>
                  <a:lnTo>
                    <a:pt x="0" y="3487"/>
                  </a:lnTo>
                  <a:lnTo>
                    <a:pt x="5317" y="3487"/>
                  </a:lnTo>
                  <a:cubicBezTo>
                    <a:pt x="5160" y="2981"/>
                    <a:pt x="5090" y="2406"/>
                    <a:pt x="5090" y="1831"/>
                  </a:cubicBezTo>
                  <a:cubicBezTo>
                    <a:pt x="5090" y="1238"/>
                    <a:pt x="5160" y="593"/>
                    <a:pt x="53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8"/>
            <p:cNvSpPr/>
            <p:nvPr/>
          </p:nvSpPr>
          <p:spPr>
            <a:xfrm>
              <a:off x="7703675" y="2541175"/>
              <a:ext cx="323350" cy="87175"/>
            </a:xfrm>
            <a:custGeom>
              <a:avLst/>
              <a:gdLst/>
              <a:ahLst/>
              <a:cxnLst/>
              <a:rect l="l" t="t" r="r" b="b"/>
              <a:pathLst>
                <a:path w="12934" h="3487" extrusionOk="0">
                  <a:moveTo>
                    <a:pt x="1673" y="1151"/>
                  </a:moveTo>
                  <a:cubicBezTo>
                    <a:pt x="2039" y="1151"/>
                    <a:pt x="2266" y="1447"/>
                    <a:pt x="2266" y="1813"/>
                  </a:cubicBezTo>
                  <a:cubicBezTo>
                    <a:pt x="2336" y="2110"/>
                    <a:pt x="1970" y="2388"/>
                    <a:pt x="1673" y="2388"/>
                  </a:cubicBezTo>
                  <a:cubicBezTo>
                    <a:pt x="1307" y="2388"/>
                    <a:pt x="1098" y="2110"/>
                    <a:pt x="1098" y="1813"/>
                  </a:cubicBezTo>
                  <a:cubicBezTo>
                    <a:pt x="1028" y="1447"/>
                    <a:pt x="1395" y="1151"/>
                    <a:pt x="1673" y="1151"/>
                  </a:cubicBezTo>
                  <a:close/>
                  <a:moveTo>
                    <a:pt x="0" y="0"/>
                  </a:moveTo>
                  <a:lnTo>
                    <a:pt x="0" y="3487"/>
                  </a:lnTo>
                  <a:lnTo>
                    <a:pt x="12934" y="3487"/>
                  </a:lnTo>
                  <a:lnTo>
                    <a:pt x="1293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1B3C1C19-E88C-48B9-89B4-DFD2F768E588}"/>
              </a:ext>
            </a:extLst>
          </p:cNvPr>
          <p:cNvSpPr txBox="1"/>
          <p:nvPr/>
        </p:nvSpPr>
        <p:spPr>
          <a:xfrm>
            <a:off x="61472" y="370687"/>
            <a:ext cx="465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20B0604020202020204" charset="0"/>
              </a:rPr>
              <a:t>QU’EST-CE QU’UN VPN?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A72470-347B-4D78-B658-250AB7EC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503" y="955462"/>
            <a:ext cx="5763025" cy="41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29DEADD-085F-4D54-B538-92FD04B191CD}"/>
              </a:ext>
            </a:extLst>
          </p:cNvPr>
          <p:cNvSpPr txBox="1"/>
          <p:nvPr/>
        </p:nvSpPr>
        <p:spPr>
          <a:xfrm>
            <a:off x="230521" y="1183341"/>
            <a:ext cx="291993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20B0604020202020204" charset="0"/>
              </a:rPr>
              <a:t>Réseau privé virtuel est un tunnel sécurisé entre votre appareil et Internet.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20B0604020202020204" charset="0"/>
              </a:rPr>
              <a:t>Empêche le FAI d’accéder à vos données de navigation</a:t>
            </a:r>
          </a:p>
          <a:p>
            <a:pPr marL="285750" indent="-285750">
              <a:buFontTx/>
              <a:buChar char="-"/>
            </a:pP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20B0604020202020204" charset="0"/>
              </a:rPr>
              <a:t>Efficace contre la censure, l’espionnage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729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A8DCDAC-55B2-422C-AB9E-1569B0FD9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1" t="49021" r="1992"/>
          <a:stretch/>
        </p:blipFill>
        <p:spPr>
          <a:xfrm>
            <a:off x="167688" y="3327795"/>
            <a:ext cx="4530999" cy="9445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D512FA4-78BA-4D36-95E9-073D8D204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784"/>
          <a:stretch/>
        </p:blipFill>
        <p:spPr>
          <a:xfrm>
            <a:off x="167689" y="1091879"/>
            <a:ext cx="7741440" cy="76372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B3C1C19-E88C-48B9-89B4-DFD2F768E588}"/>
              </a:ext>
            </a:extLst>
          </p:cNvPr>
          <p:cNvSpPr txBox="1"/>
          <p:nvPr/>
        </p:nvSpPr>
        <p:spPr>
          <a:xfrm>
            <a:off x="167689" y="507104"/>
            <a:ext cx="3004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20B0604020202020204" charset="0"/>
              </a:rPr>
              <a:t>LE VPS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2F9D560-C3E6-4F80-B040-3E29904B09D0}"/>
              </a:ext>
            </a:extLst>
          </p:cNvPr>
          <p:cNvSpPr txBox="1"/>
          <p:nvPr/>
        </p:nvSpPr>
        <p:spPr>
          <a:xfrm>
            <a:off x="167688" y="2564066"/>
            <a:ext cx="6993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20B0604020202020204" charset="0"/>
              </a:rPr>
              <a:t>Installation d’</a:t>
            </a:r>
            <a:r>
              <a:rPr lang="fr-FR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xo 2" panose="020B0604020202020204" charset="0"/>
              </a:rPr>
              <a:t>openVPN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20B0604020202020204" charset="0"/>
              </a:rPr>
              <a:t> et </a:t>
            </a:r>
            <a:r>
              <a:rPr lang="fr-FR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Exo 2" panose="020B0604020202020204" charset="0"/>
              </a:rPr>
              <a:t>easyRSA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20B060402020202020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9600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0D26B74-630C-45C7-97ED-F344ED3FC0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4"/>
          <a:stretch/>
        </p:blipFill>
        <p:spPr>
          <a:xfrm>
            <a:off x="123198" y="1616458"/>
            <a:ext cx="4333542" cy="9769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E2ABD22-ECB8-4CB8-9CAA-FC7C68164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98" y="3319467"/>
            <a:ext cx="4333542" cy="75148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B3C1C19-E88C-48B9-89B4-DFD2F768E588}"/>
              </a:ext>
            </a:extLst>
          </p:cNvPr>
          <p:cNvSpPr txBox="1"/>
          <p:nvPr/>
        </p:nvSpPr>
        <p:spPr>
          <a:xfrm>
            <a:off x="202539" y="455973"/>
            <a:ext cx="4919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xo 2" panose="020B0604020202020204" charset="0"/>
              </a:rPr>
              <a:t>LA CONFIGURATION D’OPENVPN</a:t>
            </a:r>
          </a:p>
        </p:txBody>
      </p:sp>
    </p:spTree>
    <p:extLst>
      <p:ext uri="{BB962C8B-B14F-4D97-AF65-F5344CB8AC3E}">
        <p14:creationId xmlns:p14="http://schemas.microsoft.com/office/powerpoint/2010/main" val="80513970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204</Words>
  <Application>Microsoft Office PowerPoint</Application>
  <PresentationFormat>Affichage à l'écran (16:9)</PresentationFormat>
  <Paragraphs>44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Roboto Condensed Light</vt:lpstr>
      <vt:lpstr>Fira Sans Extra Condensed Medium</vt:lpstr>
      <vt:lpstr>Copperplate Gothic Bold</vt:lpstr>
      <vt:lpstr>Exo 2</vt:lpstr>
      <vt:lpstr>Roboto Condensed</vt:lpstr>
      <vt:lpstr>Arial</vt:lpstr>
      <vt:lpstr>Nunito Light</vt:lpstr>
      <vt:lpstr>Tech Newsletter XL by Slidesgo</vt:lpstr>
      <vt:lpstr>PROJET VPN</vt:lpstr>
      <vt:lpstr>SOMMAIRE</vt:lpstr>
      <vt:lpstr>LA CONSIGNE</vt:lpstr>
      <vt:lpstr>LES TECHNOLOGIES UTILISEES</vt:lpstr>
      <vt:lpstr>Présentation PowerPoint</vt:lpstr>
      <vt:lpstr>PRESENTATION DE NOTRE VPN</vt:lpstr>
      <vt:lpstr>Présentation PowerPoint</vt:lpstr>
      <vt:lpstr>Présentation PowerPoint</vt:lpstr>
      <vt:lpstr>Présentation PowerPoint</vt:lpstr>
      <vt:lpstr>Présentation PowerPoint</vt:lpstr>
      <vt:lpstr>LES PROBLEMES RENCONTRES</vt:lpstr>
      <vt:lpstr>PROBLEMES RENCONTRES</vt:lpstr>
      <vt:lpstr>CONCLUSION</vt:lpstr>
      <vt:lpstr>SOURCES</vt:lpstr>
      <vt:lpstr>MERCI D’AVOIR ECOUTE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48H</dc:title>
  <dc:creator>Marshall law</dc:creator>
  <cp:lastModifiedBy>Marshall law</cp:lastModifiedBy>
  <cp:revision>10</cp:revision>
  <dcterms:modified xsi:type="dcterms:W3CDTF">2021-03-27T17:18:36Z</dcterms:modified>
</cp:coreProperties>
</file>