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slideMasters/slideMaster5.xml" ContentType="application/vnd.openxmlformats-officedocument.presentationml.slideMaster+xml"/>
  <Override PartName="/ppt/slides/slide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28" r:id="rId2"/>
    <p:sldMasterId id="2147483655" r:id="rId3"/>
    <p:sldMasterId id="2147483656" r:id="rId4"/>
    <p:sldMasterId id="2147483657" r:id="rId5"/>
  </p:sldMasterIdLst>
  <p:notesMasterIdLst>
    <p:notesMasterId r:id="rId48"/>
  </p:notesMasterIdLst>
  <p:sldIdLst>
    <p:sldId id="265" r:id="rId6"/>
    <p:sldId id="314" r:id="rId7"/>
    <p:sldId id="315" r:id="rId8"/>
    <p:sldId id="327" r:id="rId9"/>
    <p:sldId id="316" r:id="rId10"/>
    <p:sldId id="317" r:id="rId11"/>
    <p:sldId id="307" r:id="rId12"/>
    <p:sldId id="308" r:id="rId13"/>
    <p:sldId id="309" r:id="rId14"/>
    <p:sldId id="310" r:id="rId15"/>
    <p:sldId id="312" r:id="rId16"/>
    <p:sldId id="313" r:id="rId17"/>
    <p:sldId id="311" r:id="rId18"/>
    <p:sldId id="287" r:id="rId19"/>
    <p:sldId id="288" r:id="rId20"/>
    <p:sldId id="289" r:id="rId21"/>
    <p:sldId id="290" r:id="rId22"/>
    <p:sldId id="291" r:id="rId23"/>
    <p:sldId id="292" r:id="rId24"/>
    <p:sldId id="294" r:id="rId25"/>
    <p:sldId id="306" r:id="rId26"/>
    <p:sldId id="295" r:id="rId27"/>
    <p:sldId id="296" r:id="rId28"/>
    <p:sldId id="325" r:id="rId29"/>
    <p:sldId id="298" r:id="rId30"/>
    <p:sldId id="303" r:id="rId31"/>
    <p:sldId id="302" r:id="rId32"/>
    <p:sldId id="304" r:id="rId33"/>
    <p:sldId id="305" r:id="rId34"/>
    <p:sldId id="321" r:id="rId35"/>
    <p:sldId id="320" r:id="rId36"/>
    <p:sldId id="322" r:id="rId37"/>
    <p:sldId id="301" r:id="rId38"/>
    <p:sldId id="269" r:id="rId39"/>
    <p:sldId id="273" r:id="rId40"/>
    <p:sldId id="275" r:id="rId41"/>
    <p:sldId id="323" r:id="rId42"/>
    <p:sldId id="326" r:id="rId43"/>
    <p:sldId id="324" r:id="rId44"/>
    <p:sldId id="319" r:id="rId45"/>
    <p:sldId id="281" r:id="rId46"/>
    <p:sldId id="282" r:id="rId47"/>
  </p:sldIdLst>
  <p:sldSz cx="9144000" cy="6858000" type="screen4x3"/>
  <p:notesSz cx="6858000" cy="9144000"/>
  <p:defaultTextStyle>
    <a:defPPr>
      <a:defRPr lang="uk-U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15B775"/>
    <a:srgbClr val="99CC00"/>
    <a:srgbClr val="FF9900"/>
    <a:srgbClr val="F69200"/>
    <a:srgbClr val="8BCDFF"/>
    <a:srgbClr val="FFC000"/>
    <a:srgbClr val="C21414"/>
    <a:srgbClr val="FF0000"/>
    <a:srgbClr val="00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9" autoAdjust="0"/>
    <p:restoredTop sz="97413" autoAdjust="0"/>
  </p:normalViewPr>
  <p:slideViewPr>
    <p:cSldViewPr>
      <p:cViewPr>
        <p:scale>
          <a:sx n="100" d="100"/>
          <a:sy n="100" d="100"/>
        </p:scale>
        <p:origin x="-3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2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E2E26-C43F-49E0-A0D6-63A2E26F139F}" type="doc">
      <dgm:prSet loTypeId="urn:microsoft.com/office/officeart/2005/8/layout/cycle7" loCatId="cycle" qsTypeId="urn:microsoft.com/office/officeart/2005/8/quickstyle/3d8" qsCatId="3D" csTypeId="urn:microsoft.com/office/officeart/2005/8/colors/accent0_3" csCatId="mainScheme" phldr="1"/>
      <dgm:spPr/>
      <dgm:t>
        <a:bodyPr/>
        <a:lstStyle/>
        <a:p>
          <a:endParaRPr lang="en-US"/>
        </a:p>
      </dgm:t>
    </dgm:pt>
    <dgm:pt modelId="{0188C7B6-A30F-4109-A861-EA2060583F33}">
      <dgm:prSet>
        <dgm:style>
          <a:lnRef idx="1">
            <a:schemeClr val="accent1"/>
          </a:lnRef>
          <a:fillRef idx="2">
            <a:schemeClr val="accent1"/>
          </a:fillRef>
          <a:effectRef idx="1">
            <a:schemeClr val="accent1"/>
          </a:effectRef>
          <a:fontRef idx="minor">
            <a:schemeClr val="dk1"/>
          </a:fontRef>
        </dgm:style>
      </dgm:prSet>
      <dgm:spPr>
        <a:solidFill>
          <a:srgbClr val="F69200"/>
        </a:solidFill>
      </dgm:spPr>
      <dgm:t>
        <a:bodyPr/>
        <a:lstStyle/>
        <a:p>
          <a:pPr rtl="0"/>
          <a:r>
            <a:rPr lang="en-US" dirty="0" smtClean="0"/>
            <a:t>Father</a:t>
          </a:r>
          <a:endParaRPr lang="en-US" dirty="0"/>
        </a:p>
      </dgm:t>
    </dgm:pt>
    <dgm:pt modelId="{DC3386A8-BA22-47E9-BF6E-C8D4C3C4F563}" type="parTrans" cxnId="{E1B22B8C-006B-49C4-91DF-F7E83A0525CC}">
      <dgm:prSet/>
      <dgm:spPr/>
      <dgm:t>
        <a:bodyPr/>
        <a:lstStyle/>
        <a:p>
          <a:endParaRPr lang="en-US"/>
        </a:p>
      </dgm:t>
    </dgm:pt>
    <dgm:pt modelId="{80D637F9-CED4-4EBF-B7F7-67DCDED83349}" type="sibTrans" cxnId="{E1B22B8C-006B-49C4-91DF-F7E83A0525CC}">
      <dgm:prSet/>
      <dgm:spPr/>
      <dgm:t>
        <a:bodyPr/>
        <a:lstStyle/>
        <a:p>
          <a:endParaRPr lang="en-US"/>
        </a:p>
      </dgm:t>
    </dgm:pt>
    <dgm:pt modelId="{EA7393D1-4B5A-42DA-BFCA-9A90AE9216DE}">
      <dgm:prSet/>
      <dgm:spPr>
        <a:solidFill>
          <a:srgbClr val="00B050"/>
        </a:solidFill>
      </dgm:spPr>
      <dgm:t>
        <a:bodyPr/>
        <a:lstStyle/>
        <a:p>
          <a:pPr rtl="0"/>
          <a:r>
            <a:rPr lang="en-US" dirty="0" smtClean="0"/>
            <a:t>Children</a:t>
          </a:r>
          <a:endParaRPr lang="en-US" dirty="0"/>
        </a:p>
      </dgm:t>
    </dgm:pt>
    <dgm:pt modelId="{303972C7-FE74-416A-BAFD-1F6B7AE3EE1C}" type="parTrans" cxnId="{F31BBEC0-C018-44EE-B0A8-6E5E8B935FFA}">
      <dgm:prSet/>
      <dgm:spPr/>
      <dgm:t>
        <a:bodyPr/>
        <a:lstStyle/>
        <a:p>
          <a:endParaRPr lang="en-US"/>
        </a:p>
      </dgm:t>
    </dgm:pt>
    <dgm:pt modelId="{6A54DDF1-6348-4695-AFEB-A4BF520162F3}" type="sibTrans" cxnId="{F31BBEC0-C018-44EE-B0A8-6E5E8B935FFA}">
      <dgm:prSet/>
      <dgm:spPr/>
      <dgm:t>
        <a:bodyPr/>
        <a:lstStyle/>
        <a:p>
          <a:endParaRPr lang="en-US"/>
        </a:p>
      </dgm:t>
    </dgm:pt>
    <dgm:pt modelId="{08C2C894-7E94-45EE-8ABD-C6DA5F057F9A}" type="pres">
      <dgm:prSet presAssocID="{ABAE2E26-C43F-49E0-A0D6-63A2E26F139F}" presName="Name0" presStyleCnt="0">
        <dgm:presLayoutVars>
          <dgm:dir/>
          <dgm:resizeHandles val="exact"/>
        </dgm:presLayoutVars>
      </dgm:prSet>
      <dgm:spPr/>
      <dgm:t>
        <a:bodyPr/>
        <a:lstStyle/>
        <a:p>
          <a:endParaRPr lang="en-US"/>
        </a:p>
      </dgm:t>
    </dgm:pt>
    <dgm:pt modelId="{845B5C67-2C35-4B31-BDA8-5F974D1ABC4D}" type="pres">
      <dgm:prSet presAssocID="{0188C7B6-A30F-4109-A861-EA2060583F33}" presName="node" presStyleLbl="node1" presStyleIdx="0" presStyleCnt="2" custRadScaleRad="153970" custRadScaleInc="48591">
        <dgm:presLayoutVars>
          <dgm:bulletEnabled val="1"/>
        </dgm:presLayoutVars>
      </dgm:prSet>
      <dgm:spPr/>
      <dgm:t>
        <a:bodyPr/>
        <a:lstStyle/>
        <a:p>
          <a:endParaRPr lang="en-US"/>
        </a:p>
      </dgm:t>
    </dgm:pt>
    <dgm:pt modelId="{D722C4AB-2465-43B9-B687-37D99F9C6070}" type="pres">
      <dgm:prSet presAssocID="{80D637F9-CED4-4EBF-B7F7-67DCDED83349}" presName="sibTrans" presStyleLbl="sibTrans2D1" presStyleIdx="0" presStyleCnt="2"/>
      <dgm:spPr/>
      <dgm:t>
        <a:bodyPr/>
        <a:lstStyle/>
        <a:p>
          <a:endParaRPr lang="en-US"/>
        </a:p>
      </dgm:t>
    </dgm:pt>
    <dgm:pt modelId="{9B865A63-0A92-453A-807C-C02DC7D3F8F2}" type="pres">
      <dgm:prSet presAssocID="{80D637F9-CED4-4EBF-B7F7-67DCDED83349}" presName="connectorText" presStyleLbl="sibTrans2D1" presStyleIdx="0" presStyleCnt="2"/>
      <dgm:spPr/>
      <dgm:t>
        <a:bodyPr/>
        <a:lstStyle/>
        <a:p>
          <a:endParaRPr lang="en-US"/>
        </a:p>
      </dgm:t>
    </dgm:pt>
    <dgm:pt modelId="{4365FDFF-DA85-482A-B4AF-AD48B828A309}" type="pres">
      <dgm:prSet presAssocID="{EA7393D1-4B5A-42DA-BFCA-9A90AE9216DE}" presName="node" presStyleLbl="node1" presStyleIdx="1" presStyleCnt="2" custRadScaleRad="99468" custRadScaleInc="26181">
        <dgm:presLayoutVars>
          <dgm:bulletEnabled val="1"/>
        </dgm:presLayoutVars>
      </dgm:prSet>
      <dgm:spPr/>
      <dgm:t>
        <a:bodyPr/>
        <a:lstStyle/>
        <a:p>
          <a:endParaRPr lang="en-US"/>
        </a:p>
      </dgm:t>
    </dgm:pt>
    <dgm:pt modelId="{AE19C4BB-8E30-4A3B-9225-6070981BC903}" type="pres">
      <dgm:prSet presAssocID="{6A54DDF1-6348-4695-AFEB-A4BF520162F3}" presName="sibTrans" presStyleLbl="sibTrans2D1" presStyleIdx="1" presStyleCnt="2"/>
      <dgm:spPr/>
      <dgm:t>
        <a:bodyPr/>
        <a:lstStyle/>
        <a:p>
          <a:endParaRPr lang="en-US"/>
        </a:p>
      </dgm:t>
    </dgm:pt>
    <dgm:pt modelId="{019B093C-BB92-44C4-B368-44904FD8ADB9}" type="pres">
      <dgm:prSet presAssocID="{6A54DDF1-6348-4695-AFEB-A4BF520162F3}" presName="connectorText" presStyleLbl="sibTrans2D1" presStyleIdx="1" presStyleCnt="2"/>
      <dgm:spPr/>
      <dgm:t>
        <a:bodyPr/>
        <a:lstStyle/>
        <a:p>
          <a:endParaRPr lang="en-US"/>
        </a:p>
      </dgm:t>
    </dgm:pt>
  </dgm:ptLst>
  <dgm:cxnLst>
    <dgm:cxn modelId="{10566C95-8A3B-4FAD-AD29-F4259470A176}" type="presOf" srcId="{80D637F9-CED4-4EBF-B7F7-67DCDED83349}" destId="{9B865A63-0A92-453A-807C-C02DC7D3F8F2}" srcOrd="1" destOrd="0" presId="urn:microsoft.com/office/officeart/2005/8/layout/cycle7"/>
    <dgm:cxn modelId="{8127423F-721E-4CA2-A5DC-5980D73803F5}" type="presOf" srcId="{ABAE2E26-C43F-49E0-A0D6-63A2E26F139F}" destId="{08C2C894-7E94-45EE-8ABD-C6DA5F057F9A}" srcOrd="0" destOrd="0" presId="urn:microsoft.com/office/officeart/2005/8/layout/cycle7"/>
    <dgm:cxn modelId="{2FFDCF5D-4710-4734-B97E-FE9246E1810E}" type="presOf" srcId="{6A54DDF1-6348-4695-AFEB-A4BF520162F3}" destId="{019B093C-BB92-44C4-B368-44904FD8ADB9}" srcOrd="1" destOrd="0" presId="urn:microsoft.com/office/officeart/2005/8/layout/cycle7"/>
    <dgm:cxn modelId="{BCB0B2AC-09A1-444A-B7EF-193629C7DFB8}" type="presOf" srcId="{0188C7B6-A30F-4109-A861-EA2060583F33}" destId="{845B5C67-2C35-4B31-BDA8-5F974D1ABC4D}" srcOrd="0" destOrd="0" presId="urn:microsoft.com/office/officeart/2005/8/layout/cycle7"/>
    <dgm:cxn modelId="{77EE9EE3-4322-4A78-9B4B-863B063E4701}" type="presOf" srcId="{80D637F9-CED4-4EBF-B7F7-67DCDED83349}" destId="{D722C4AB-2465-43B9-B687-37D99F9C6070}" srcOrd="0" destOrd="0" presId="urn:microsoft.com/office/officeart/2005/8/layout/cycle7"/>
    <dgm:cxn modelId="{EEDC80BF-13A1-4175-A185-B92C863CCA58}" type="presOf" srcId="{6A54DDF1-6348-4695-AFEB-A4BF520162F3}" destId="{AE19C4BB-8E30-4A3B-9225-6070981BC903}" srcOrd="0" destOrd="0" presId="urn:microsoft.com/office/officeart/2005/8/layout/cycle7"/>
    <dgm:cxn modelId="{E1B22B8C-006B-49C4-91DF-F7E83A0525CC}" srcId="{ABAE2E26-C43F-49E0-A0D6-63A2E26F139F}" destId="{0188C7B6-A30F-4109-A861-EA2060583F33}" srcOrd="0" destOrd="0" parTransId="{DC3386A8-BA22-47E9-BF6E-C8D4C3C4F563}" sibTransId="{80D637F9-CED4-4EBF-B7F7-67DCDED83349}"/>
    <dgm:cxn modelId="{F31BBEC0-C018-44EE-B0A8-6E5E8B935FFA}" srcId="{ABAE2E26-C43F-49E0-A0D6-63A2E26F139F}" destId="{EA7393D1-4B5A-42DA-BFCA-9A90AE9216DE}" srcOrd="1" destOrd="0" parTransId="{303972C7-FE74-416A-BAFD-1F6B7AE3EE1C}" sibTransId="{6A54DDF1-6348-4695-AFEB-A4BF520162F3}"/>
    <dgm:cxn modelId="{E73DB660-6313-4015-9BA0-4C1939D516BE}" type="presOf" srcId="{EA7393D1-4B5A-42DA-BFCA-9A90AE9216DE}" destId="{4365FDFF-DA85-482A-B4AF-AD48B828A309}" srcOrd="0" destOrd="0" presId="urn:microsoft.com/office/officeart/2005/8/layout/cycle7"/>
    <dgm:cxn modelId="{BEBBAC74-EDE5-4C8F-8BD0-652AAC0406A0}" type="presParOf" srcId="{08C2C894-7E94-45EE-8ABD-C6DA5F057F9A}" destId="{845B5C67-2C35-4B31-BDA8-5F974D1ABC4D}" srcOrd="0" destOrd="0" presId="urn:microsoft.com/office/officeart/2005/8/layout/cycle7"/>
    <dgm:cxn modelId="{8424AD9B-95EA-45CF-A310-6136E3ABF910}" type="presParOf" srcId="{08C2C894-7E94-45EE-8ABD-C6DA5F057F9A}" destId="{D722C4AB-2465-43B9-B687-37D99F9C6070}" srcOrd="1" destOrd="0" presId="urn:microsoft.com/office/officeart/2005/8/layout/cycle7"/>
    <dgm:cxn modelId="{C4C8E41F-9A3E-4132-8BF2-311AFD7AD74A}" type="presParOf" srcId="{D722C4AB-2465-43B9-B687-37D99F9C6070}" destId="{9B865A63-0A92-453A-807C-C02DC7D3F8F2}" srcOrd="0" destOrd="0" presId="urn:microsoft.com/office/officeart/2005/8/layout/cycle7"/>
    <dgm:cxn modelId="{4EA9964A-EBC7-4958-9BDE-225222A239E1}" type="presParOf" srcId="{08C2C894-7E94-45EE-8ABD-C6DA5F057F9A}" destId="{4365FDFF-DA85-482A-B4AF-AD48B828A309}" srcOrd="2" destOrd="0" presId="urn:microsoft.com/office/officeart/2005/8/layout/cycle7"/>
    <dgm:cxn modelId="{2BE0F16F-AAA7-4D31-8718-DCE6810870E6}" type="presParOf" srcId="{08C2C894-7E94-45EE-8ABD-C6DA5F057F9A}" destId="{AE19C4BB-8E30-4A3B-9225-6070981BC903}" srcOrd="3" destOrd="0" presId="urn:microsoft.com/office/officeart/2005/8/layout/cycle7"/>
    <dgm:cxn modelId="{107AC200-A41C-4B6C-827D-1212875FB21D}" type="presParOf" srcId="{AE19C4BB-8E30-4A3B-9225-6070981BC903}" destId="{019B093C-BB92-44C4-B368-44904FD8ADB9}"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B4817-B8AC-4406-9E4C-E461424E6B5A}" type="doc">
      <dgm:prSet loTypeId="urn:microsoft.com/office/officeart/2005/8/layout/process4" loCatId="list" qsTypeId="urn:microsoft.com/office/officeart/2005/8/quickstyle/simple1" qsCatId="simple" csTypeId="urn:microsoft.com/office/officeart/2005/8/colors/accent4_3" csCatId="accent4" phldr="1"/>
      <dgm:spPr/>
      <dgm:t>
        <a:bodyPr/>
        <a:lstStyle/>
        <a:p>
          <a:endParaRPr lang="en-US"/>
        </a:p>
      </dgm:t>
    </dgm:pt>
    <dgm:pt modelId="{C64F8A6B-80EC-43EE-84D0-2692F80F33DA}">
      <dgm:prSet>
        <dgm:style>
          <a:lnRef idx="1">
            <a:schemeClr val="accent2"/>
          </a:lnRef>
          <a:fillRef idx="2">
            <a:schemeClr val="accent2"/>
          </a:fillRef>
          <a:effectRef idx="1">
            <a:schemeClr val="accent2"/>
          </a:effectRef>
          <a:fontRef idx="minor">
            <a:schemeClr val="dk1"/>
          </a:fontRef>
        </dgm:style>
      </dgm:prSet>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pPr rtl="0"/>
          <a:r>
            <a:rPr lang="en-US" dirty="0" smtClean="0"/>
            <a:t>A row of data cannot contain repeating groups of similar data (</a:t>
          </a:r>
          <a:r>
            <a:rPr lang="en-US" b="1" dirty="0" smtClean="0"/>
            <a:t>atomicity</a:t>
          </a:r>
          <a:r>
            <a:rPr lang="en-US" dirty="0" smtClean="0"/>
            <a:t>) </a:t>
          </a:r>
          <a:endParaRPr lang="en-US" dirty="0"/>
        </a:p>
      </dgm:t>
    </dgm:pt>
    <dgm:pt modelId="{90970A25-9EDE-4F49-812C-0EEE64167484}" type="parTrans" cxnId="{4D6B15A4-3E9E-4523-B94D-47BA579F5B24}">
      <dgm:prSet/>
      <dgm:spPr/>
      <dgm:t>
        <a:bodyPr/>
        <a:lstStyle/>
        <a:p>
          <a:endParaRPr lang="en-US"/>
        </a:p>
      </dgm:t>
    </dgm:pt>
    <dgm:pt modelId="{60142BE4-2276-4044-A846-183CBA600D1C}" type="sibTrans" cxnId="{4D6B15A4-3E9E-4523-B94D-47BA579F5B24}">
      <dgm:prSet/>
      <dgm:spPr/>
      <dgm:t>
        <a:bodyPr/>
        <a:lstStyle/>
        <a:p>
          <a:endParaRPr lang="en-US"/>
        </a:p>
      </dgm:t>
    </dgm:pt>
    <dgm:pt modelId="{847781D1-019F-48AA-88D2-0A5FD7BBBD84}">
      <dgm:prSet>
        <dgm:style>
          <a:lnRef idx="1">
            <a:schemeClr val="accent2"/>
          </a:lnRef>
          <a:fillRef idx="3">
            <a:schemeClr val="accent2"/>
          </a:fillRef>
          <a:effectRef idx="2">
            <a:schemeClr val="accent2"/>
          </a:effectRef>
          <a:fontRef idx="minor">
            <a:schemeClr val="lt1"/>
          </a:fontRef>
        </dgm:style>
      </dgm:prSet>
      <dgm:spPr>
        <a:gradFill flip="none" rotWithShape="0">
          <a:gsLst>
            <a:gs pos="0">
              <a:srgbClr val="FBEAC7"/>
            </a:gs>
            <a:gs pos="17999">
              <a:srgbClr val="FEE7F2"/>
            </a:gs>
            <a:gs pos="36000">
              <a:srgbClr val="FAC77D"/>
            </a:gs>
            <a:gs pos="61000">
              <a:srgbClr val="FBA97D"/>
            </a:gs>
            <a:gs pos="82001">
              <a:srgbClr val="FBD49C"/>
            </a:gs>
            <a:gs pos="100000">
              <a:srgbClr val="FEE7F2"/>
            </a:gs>
          </a:gsLst>
          <a:lin ang="16200000" scaled="0"/>
          <a:tileRect/>
        </a:gradFill>
      </dgm:spPr>
      <dgm:t>
        <a:bodyPr/>
        <a:lstStyle/>
        <a:p>
          <a:pPr rtl="0"/>
          <a:r>
            <a:rPr lang="en-US" dirty="0" smtClean="0">
              <a:solidFill>
                <a:schemeClr val="tx1"/>
              </a:solidFill>
            </a:rPr>
            <a:t>Each row of data must have a unique identifier (or </a:t>
          </a:r>
          <a:r>
            <a:rPr lang="en-US" b="1" dirty="0" smtClean="0">
              <a:solidFill>
                <a:schemeClr val="tx1"/>
              </a:solidFill>
            </a:rPr>
            <a:t>Primary Key</a:t>
          </a:r>
          <a:r>
            <a:rPr lang="en-US" dirty="0" smtClean="0">
              <a:solidFill>
                <a:schemeClr val="tx1"/>
              </a:solidFill>
            </a:rPr>
            <a:t>)</a:t>
          </a:r>
          <a:endParaRPr lang="en-US" dirty="0">
            <a:solidFill>
              <a:schemeClr val="tx1"/>
            </a:solidFill>
          </a:endParaRPr>
        </a:p>
      </dgm:t>
    </dgm:pt>
    <dgm:pt modelId="{9D10A5F2-5902-4BD9-A5F9-071E91D240AA}" type="parTrans" cxnId="{8DB83AA0-0731-47BC-B816-E9FAC7B65E53}">
      <dgm:prSet/>
      <dgm:spPr/>
      <dgm:t>
        <a:bodyPr/>
        <a:lstStyle/>
        <a:p>
          <a:endParaRPr lang="en-US"/>
        </a:p>
      </dgm:t>
    </dgm:pt>
    <dgm:pt modelId="{39760966-3FC7-4166-A4E6-334D56B96D04}" type="sibTrans" cxnId="{8DB83AA0-0731-47BC-B816-E9FAC7B65E53}">
      <dgm:prSet/>
      <dgm:spPr/>
      <dgm:t>
        <a:bodyPr/>
        <a:lstStyle/>
        <a:p>
          <a:endParaRPr lang="en-US"/>
        </a:p>
      </dgm:t>
    </dgm:pt>
    <dgm:pt modelId="{4D40487F-571B-47B8-A491-D572FD1FC12A}" type="pres">
      <dgm:prSet presAssocID="{9A5B4817-B8AC-4406-9E4C-E461424E6B5A}" presName="Name0" presStyleCnt="0">
        <dgm:presLayoutVars>
          <dgm:dir/>
          <dgm:animLvl val="lvl"/>
          <dgm:resizeHandles val="exact"/>
        </dgm:presLayoutVars>
      </dgm:prSet>
      <dgm:spPr/>
      <dgm:t>
        <a:bodyPr/>
        <a:lstStyle/>
        <a:p>
          <a:endParaRPr lang="en-US"/>
        </a:p>
      </dgm:t>
    </dgm:pt>
    <dgm:pt modelId="{648F3006-D502-43DB-A295-7731B08078D1}" type="pres">
      <dgm:prSet presAssocID="{847781D1-019F-48AA-88D2-0A5FD7BBBD84}" presName="boxAndChildren" presStyleCnt="0"/>
      <dgm:spPr/>
    </dgm:pt>
    <dgm:pt modelId="{21DFD648-FA8E-4EC0-BFEB-4C64762D9841}" type="pres">
      <dgm:prSet presAssocID="{847781D1-019F-48AA-88D2-0A5FD7BBBD84}" presName="parentTextBox" presStyleLbl="node1" presStyleIdx="0" presStyleCnt="2"/>
      <dgm:spPr/>
      <dgm:t>
        <a:bodyPr/>
        <a:lstStyle/>
        <a:p>
          <a:endParaRPr lang="en-US"/>
        </a:p>
      </dgm:t>
    </dgm:pt>
    <dgm:pt modelId="{5EB814E2-A225-42B0-9E76-DA3912885F59}" type="pres">
      <dgm:prSet presAssocID="{60142BE4-2276-4044-A846-183CBA600D1C}" presName="sp" presStyleCnt="0"/>
      <dgm:spPr/>
    </dgm:pt>
    <dgm:pt modelId="{2893662B-720E-4DAB-BD58-90807C81FDF5}" type="pres">
      <dgm:prSet presAssocID="{C64F8A6B-80EC-43EE-84D0-2692F80F33DA}" presName="arrowAndChildren" presStyleCnt="0"/>
      <dgm:spPr/>
    </dgm:pt>
    <dgm:pt modelId="{E42E06DA-930A-497D-A32C-2F5233D431F9}" type="pres">
      <dgm:prSet presAssocID="{C64F8A6B-80EC-43EE-84D0-2692F80F33DA}" presName="parentTextArrow" presStyleLbl="node1" presStyleIdx="1" presStyleCnt="2"/>
      <dgm:spPr/>
      <dgm:t>
        <a:bodyPr/>
        <a:lstStyle/>
        <a:p>
          <a:endParaRPr lang="en-US"/>
        </a:p>
      </dgm:t>
    </dgm:pt>
  </dgm:ptLst>
  <dgm:cxnLst>
    <dgm:cxn modelId="{8DB83AA0-0731-47BC-B816-E9FAC7B65E53}" srcId="{9A5B4817-B8AC-4406-9E4C-E461424E6B5A}" destId="{847781D1-019F-48AA-88D2-0A5FD7BBBD84}" srcOrd="1" destOrd="0" parTransId="{9D10A5F2-5902-4BD9-A5F9-071E91D240AA}" sibTransId="{39760966-3FC7-4166-A4E6-334D56B96D04}"/>
    <dgm:cxn modelId="{4D6B15A4-3E9E-4523-B94D-47BA579F5B24}" srcId="{9A5B4817-B8AC-4406-9E4C-E461424E6B5A}" destId="{C64F8A6B-80EC-43EE-84D0-2692F80F33DA}" srcOrd="0" destOrd="0" parTransId="{90970A25-9EDE-4F49-812C-0EEE64167484}" sibTransId="{60142BE4-2276-4044-A846-183CBA600D1C}"/>
    <dgm:cxn modelId="{31594516-81B5-4377-AE4C-C623528E2C51}" type="presOf" srcId="{847781D1-019F-48AA-88D2-0A5FD7BBBD84}" destId="{21DFD648-FA8E-4EC0-BFEB-4C64762D9841}" srcOrd="0" destOrd="0" presId="urn:microsoft.com/office/officeart/2005/8/layout/process4"/>
    <dgm:cxn modelId="{CC55FFD9-D2C7-4BEF-9599-04B4901D60A1}" type="presOf" srcId="{C64F8A6B-80EC-43EE-84D0-2692F80F33DA}" destId="{E42E06DA-930A-497D-A32C-2F5233D431F9}" srcOrd="0" destOrd="0" presId="urn:microsoft.com/office/officeart/2005/8/layout/process4"/>
    <dgm:cxn modelId="{0746545B-1512-40A4-AFD7-086D3A329417}" type="presOf" srcId="{9A5B4817-B8AC-4406-9E4C-E461424E6B5A}" destId="{4D40487F-571B-47B8-A491-D572FD1FC12A}" srcOrd="0" destOrd="0" presId="urn:microsoft.com/office/officeart/2005/8/layout/process4"/>
    <dgm:cxn modelId="{719112DF-58CF-47DB-BB36-BE9252FD153A}" type="presParOf" srcId="{4D40487F-571B-47B8-A491-D572FD1FC12A}" destId="{648F3006-D502-43DB-A295-7731B08078D1}" srcOrd="0" destOrd="0" presId="urn:microsoft.com/office/officeart/2005/8/layout/process4"/>
    <dgm:cxn modelId="{27495827-1573-4616-9D11-2170FCB02084}" type="presParOf" srcId="{648F3006-D502-43DB-A295-7731B08078D1}" destId="{21DFD648-FA8E-4EC0-BFEB-4C64762D9841}" srcOrd="0" destOrd="0" presId="urn:microsoft.com/office/officeart/2005/8/layout/process4"/>
    <dgm:cxn modelId="{9C377389-09C5-40C5-A655-4076CDEA5522}" type="presParOf" srcId="{4D40487F-571B-47B8-A491-D572FD1FC12A}" destId="{5EB814E2-A225-42B0-9E76-DA3912885F59}" srcOrd="1" destOrd="0" presId="urn:microsoft.com/office/officeart/2005/8/layout/process4"/>
    <dgm:cxn modelId="{CD06FA5A-BB05-44CA-AEDD-6EF880155496}" type="presParOf" srcId="{4D40487F-571B-47B8-A491-D572FD1FC12A}" destId="{2893662B-720E-4DAB-BD58-90807C81FDF5}" srcOrd="2" destOrd="0" presId="urn:microsoft.com/office/officeart/2005/8/layout/process4"/>
    <dgm:cxn modelId="{AF50B15D-6DE2-4A53-B61C-0D2B79C87A5C}" type="presParOf" srcId="{2893662B-720E-4DAB-BD58-90807C81FDF5}" destId="{E42E06DA-930A-497D-A32C-2F5233D431F9}"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5B5C67-2C35-4B31-BDA8-5F974D1ABC4D}">
      <dsp:nvSpPr>
        <dsp:cNvPr id="0" name=""/>
        <dsp:cNvSpPr/>
      </dsp:nvSpPr>
      <dsp:spPr>
        <a:xfrm>
          <a:off x="2296864" y="0"/>
          <a:ext cx="2351335" cy="1175667"/>
        </a:xfrm>
        <a:prstGeom prst="roundRect">
          <a:avLst>
            <a:gd name="adj" fmla="val 10000"/>
          </a:avLst>
        </a:prstGeom>
        <a:solidFill>
          <a:srgbClr val="F692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p3d extrusionH="190500"/>
      </dsp:spPr>
      <dsp:style>
        <a:lnRef idx="1">
          <a:schemeClr val="accent1"/>
        </a:lnRef>
        <a:fillRef idx="2">
          <a:schemeClr val="accent1"/>
        </a:fillRef>
        <a:effectRef idx="1">
          <a:schemeClr val="accent1"/>
        </a:effectRef>
        <a:fontRef idx="minor">
          <a:schemeClr val="dk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kern="1200" dirty="0" smtClean="0"/>
            <a:t>Father</a:t>
          </a:r>
          <a:endParaRPr lang="en-US" sz="3700" kern="1200" dirty="0"/>
        </a:p>
      </dsp:txBody>
      <dsp:txXfrm>
        <a:off x="2296864" y="0"/>
        <a:ext cx="2351335" cy="1175667"/>
      </dsp:txXfrm>
    </dsp:sp>
    <dsp:sp modelId="{D722C4AB-2465-43B9-B687-37D99F9C6070}">
      <dsp:nvSpPr>
        <dsp:cNvPr id="0" name=""/>
        <dsp:cNvSpPr/>
      </dsp:nvSpPr>
      <dsp:spPr>
        <a:xfrm rot="7384463">
          <a:off x="1953384" y="1677493"/>
          <a:ext cx="1351023" cy="411483"/>
        </a:xfrm>
        <a:prstGeom prst="leftRightArrow">
          <a:avLst>
            <a:gd name="adj1" fmla="val 60000"/>
            <a:gd name="adj2" fmla="val 50000"/>
          </a:avLst>
        </a:prstGeom>
        <a:solidFill>
          <a:schemeClr val="dk2">
            <a:tint val="60000"/>
            <a:hueOff val="0"/>
            <a:satOff val="0"/>
            <a:lumOff val="0"/>
            <a:alphaOff val="0"/>
          </a:schemeClr>
        </a:solidFill>
        <a:ln>
          <a:noFill/>
        </a:ln>
        <a:effectLst>
          <a:outerShdw blurRad="40000" dist="23000" dir="5400000" rotWithShape="0">
            <a:srgbClr val="000000">
              <a:alpha val="35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7384463">
        <a:off x="1953384" y="1677493"/>
        <a:ext cx="1351023" cy="411483"/>
      </dsp:txXfrm>
    </dsp:sp>
    <dsp:sp modelId="{4365FDFF-DA85-482A-B4AF-AD48B828A309}">
      <dsp:nvSpPr>
        <dsp:cNvPr id="0" name=""/>
        <dsp:cNvSpPr/>
      </dsp:nvSpPr>
      <dsp:spPr>
        <a:xfrm>
          <a:off x="609592" y="2590802"/>
          <a:ext cx="2351335" cy="1175667"/>
        </a:xfrm>
        <a:prstGeom prst="roundRect">
          <a:avLst>
            <a:gd name="adj" fmla="val 10000"/>
          </a:avLst>
        </a:prstGeom>
        <a:solidFill>
          <a:srgbClr val="00B050"/>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kern="1200" dirty="0" smtClean="0"/>
            <a:t>Children</a:t>
          </a:r>
          <a:endParaRPr lang="en-US" sz="3700" kern="1200" dirty="0"/>
        </a:p>
      </dsp:txBody>
      <dsp:txXfrm>
        <a:off x="609592" y="2590802"/>
        <a:ext cx="2351335" cy="1175667"/>
      </dsp:txXfrm>
    </dsp:sp>
    <dsp:sp modelId="{AE19C4BB-8E30-4A3B-9225-6070981BC903}">
      <dsp:nvSpPr>
        <dsp:cNvPr id="0" name=""/>
        <dsp:cNvSpPr/>
      </dsp:nvSpPr>
      <dsp:spPr>
        <a:xfrm rot="18184463">
          <a:off x="1953384" y="1677493"/>
          <a:ext cx="1351023" cy="411483"/>
        </a:xfrm>
        <a:prstGeom prst="leftRightArrow">
          <a:avLst>
            <a:gd name="adj1" fmla="val 60000"/>
            <a:gd name="adj2" fmla="val 50000"/>
          </a:avLst>
        </a:prstGeom>
        <a:solidFill>
          <a:schemeClr val="dk2">
            <a:tint val="60000"/>
            <a:hueOff val="0"/>
            <a:satOff val="0"/>
            <a:lumOff val="0"/>
            <a:alphaOff val="0"/>
          </a:schemeClr>
        </a:solidFill>
        <a:ln>
          <a:noFill/>
        </a:ln>
        <a:effectLst>
          <a:outerShdw blurRad="40000" dist="23000" dir="5400000" rotWithShape="0">
            <a:srgbClr val="000000">
              <a:alpha val="35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8184463">
        <a:off x="1953384" y="1677493"/>
        <a:ext cx="1351023" cy="41148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uk-UA"/>
          </a:p>
        </p:txBody>
      </p:sp>
      <p:sp>
        <p:nvSpPr>
          <p:cNvPr id="931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uk-UA"/>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31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uk-UA" noProof="0" smtClean="0"/>
              <a:t>Click to edit Master text styles</a:t>
            </a:r>
          </a:p>
          <a:p>
            <a:pPr lvl="1"/>
            <a:r>
              <a:rPr lang="uk-UA" noProof="0" smtClean="0"/>
              <a:t>Second level</a:t>
            </a:r>
          </a:p>
          <a:p>
            <a:pPr lvl="2"/>
            <a:r>
              <a:rPr lang="uk-UA" noProof="0" smtClean="0"/>
              <a:t>Third level</a:t>
            </a:r>
          </a:p>
          <a:p>
            <a:pPr lvl="3"/>
            <a:r>
              <a:rPr lang="uk-UA" noProof="0" smtClean="0"/>
              <a:t>Fourth level</a:t>
            </a:r>
          </a:p>
          <a:p>
            <a:pPr lvl="4"/>
            <a:r>
              <a:rPr lang="uk-UA" noProof="0" smtClean="0"/>
              <a:t>Fifth level</a:t>
            </a:r>
          </a:p>
        </p:txBody>
      </p:sp>
      <p:sp>
        <p:nvSpPr>
          <p:cNvPr id="931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uk-UA"/>
          </a:p>
        </p:txBody>
      </p:sp>
      <p:sp>
        <p:nvSpPr>
          <p:cNvPr id="931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87EE4A-A74A-42DC-9C9C-C5CCE180B2BA}" type="slidenum">
              <a:rPr lang="uk-UA"/>
              <a:pPr>
                <a:defRPr/>
              </a:pPr>
              <a:t>‹#›</a:t>
            </a:fld>
            <a:endParaRPr lang="uk-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228600" y="2819400"/>
            <a:ext cx="3733800" cy="822325"/>
          </a:xfrm>
        </p:spPr>
        <p:txBody>
          <a:bodyPr/>
          <a:lstStyle>
            <a:lvl1pPr>
              <a:lnSpc>
                <a:spcPct val="110000"/>
              </a:lnSpc>
              <a:defRPr sz="2600">
                <a:solidFill>
                  <a:srgbClr val="FFCC99"/>
                </a:solidFill>
              </a:defRPr>
            </a:lvl1pPr>
          </a:lstStyle>
          <a:p>
            <a:r>
              <a:rPr lang="en-US" dirty="0"/>
              <a:t>Click to edit Master title style</a:t>
            </a:r>
          </a:p>
        </p:txBody>
      </p:sp>
      <p:sp>
        <p:nvSpPr>
          <p:cNvPr id="30725" name="Rectangle 5"/>
          <p:cNvSpPr>
            <a:spLocks noGrp="1" noChangeArrowheads="1"/>
          </p:cNvSpPr>
          <p:nvPr>
            <p:ph type="subTitle" idx="1"/>
          </p:nvPr>
        </p:nvSpPr>
        <p:spPr>
          <a:xfrm>
            <a:off x="228600" y="5638800"/>
            <a:ext cx="2057400" cy="549275"/>
          </a:xfrm>
        </p:spPr>
        <p:txBody>
          <a:bodyPr/>
          <a:lstStyle>
            <a:lvl1pPr>
              <a:spcBef>
                <a:spcPct val="20000"/>
              </a:spcBef>
              <a:defRPr b="1">
                <a:solidFill>
                  <a:schemeClr val="bg1"/>
                </a:solidFill>
              </a:defRPr>
            </a:lvl1pPr>
          </a:lstStyle>
          <a:p>
            <a:endParaRPr lang="en-US"/>
          </a:p>
        </p:txBody>
      </p:sp>
      <p:pic>
        <p:nvPicPr>
          <p:cNvPr id="6" name="Picture 2" descr="C:\Documents and Settings\rmash\Desktop\image1.gif"/>
          <p:cNvPicPr>
            <a:picLocks noChangeAspect="1" noChangeArrowheads="1"/>
          </p:cNvPicPr>
          <p:nvPr userDrawn="1"/>
        </p:nvPicPr>
        <p:blipFill>
          <a:blip r:embed="rId3" cstate="print"/>
          <a:srcRect/>
          <a:stretch>
            <a:fillRect/>
          </a:stretch>
        </p:blipFill>
        <p:spPr bwMode="auto">
          <a:xfrm>
            <a:off x="152400" y="457200"/>
            <a:ext cx="3505200" cy="838200"/>
          </a:xfrm>
          <a:prstGeom prst="rect">
            <a:avLst/>
          </a:prstGeom>
          <a:noFill/>
          <a:ln w="9525">
            <a:noFill/>
            <a:miter lim="800000"/>
            <a:headEnd/>
            <a:tailEnd/>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90DBF-D35A-4193-82B4-01CE87226F5F}"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090DBF-D35A-4193-82B4-01CE87226F5F}"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090DBF-D35A-4193-82B4-01CE87226F5F}"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090DBF-D35A-4193-82B4-01CE87226F5F}" type="datetimeFigureOut">
              <a:rPr lang="en-US" smtClean="0"/>
              <a:pPr/>
              <a:t>1/22/2010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090DBF-D35A-4193-82B4-01CE87226F5F}" type="datetimeFigureOut">
              <a:rPr lang="en-US" smtClean="0"/>
              <a:pPr/>
              <a:t>1/22/2010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90DBF-D35A-4193-82B4-01CE87226F5F}" type="datetimeFigureOut">
              <a:rPr lang="en-US" smtClean="0"/>
              <a:pPr/>
              <a:t>1/22/2010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90DBF-D35A-4193-82B4-01CE87226F5F}"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90DBF-D35A-4193-82B4-01CE87226F5F}" type="datetimeFigureOut">
              <a:rPr lang="en-US" smtClean="0"/>
              <a:pPr/>
              <a:t>1/22/2010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90DBF-D35A-4193-82B4-01CE87226F5F}"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90DBF-D35A-4193-82B4-01CE87226F5F}"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1752" y="1828800"/>
            <a:ext cx="8586787"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304800" y="969264"/>
            <a:ext cx="8610600" cy="830997"/>
          </a:xfrm>
          <a:prstGeom prst="rect">
            <a:avLst/>
          </a:prstGeom>
          <a:noFill/>
          <a:ln w="9525">
            <a:noFill/>
            <a:miter lim="800000"/>
            <a:headEnd/>
            <a:tailEnd/>
          </a:ln>
          <a:effectLst/>
        </p:spPr>
        <p:txBody>
          <a:bodyPr/>
          <a:lstStyle/>
          <a:p>
            <a:pPr lvl="0"/>
            <a:r>
              <a:rPr lang="en-US" smtClean="0"/>
              <a:t>Click to edit Master title style</a:t>
            </a:r>
            <a:endParaRPr lang="uk-UA" dirty="0" smtClean="0"/>
          </a:p>
        </p:txBody>
      </p:sp>
      <p:sp>
        <p:nvSpPr>
          <p:cNvPr id="7" name="Content Placeholder 2"/>
          <p:cNvSpPr>
            <a:spLocks noGrp="1"/>
          </p:cNvSpPr>
          <p:nvPr>
            <p:ph idx="10"/>
          </p:nvPr>
        </p:nvSpPr>
        <p:spPr>
          <a:xfrm>
            <a:off x="301752" y="1977840"/>
            <a:ext cx="8586787" cy="44988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2">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304800" y="969264"/>
            <a:ext cx="8610600" cy="830997"/>
          </a:xfrm>
          <a:prstGeom prst="rect">
            <a:avLst/>
          </a:prstGeom>
          <a:noFill/>
          <a:ln w="9525">
            <a:noFill/>
            <a:miter lim="800000"/>
            <a:headEnd/>
            <a:tailEnd/>
          </a:ln>
          <a:effectLst/>
        </p:spPr>
        <p:txBody>
          <a:bodyPr/>
          <a:lstStyle/>
          <a:p>
            <a:pPr lvl="0"/>
            <a:r>
              <a:rPr lang="en-US" smtClean="0"/>
              <a:t>Click to edit Master title style</a:t>
            </a:r>
            <a:endParaRPr lang="uk-UA" dirty="0" smtClean="0"/>
          </a:p>
        </p:txBody>
      </p:sp>
      <p:sp>
        <p:nvSpPr>
          <p:cNvPr id="5" name="Content Placeholder 2"/>
          <p:cNvSpPr>
            <a:spLocks noGrp="1"/>
          </p:cNvSpPr>
          <p:nvPr>
            <p:ph idx="1"/>
          </p:nvPr>
        </p:nvSpPr>
        <p:spPr>
          <a:xfrm>
            <a:off x="301752" y="1975104"/>
            <a:ext cx="4243387" cy="44988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6" name="Content Placeholder 2"/>
          <p:cNvSpPr>
            <a:spLocks noGrp="1"/>
          </p:cNvSpPr>
          <p:nvPr>
            <p:ph idx="10"/>
          </p:nvPr>
        </p:nvSpPr>
        <p:spPr>
          <a:xfrm>
            <a:off x="4567238" y="1975104"/>
            <a:ext cx="4243387" cy="45018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3">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304800" y="969264"/>
            <a:ext cx="8610600" cy="830997"/>
          </a:xfrm>
          <a:prstGeom prst="rect">
            <a:avLst/>
          </a:prstGeom>
          <a:noFill/>
          <a:ln w="9525">
            <a:noFill/>
            <a:miter lim="800000"/>
            <a:headEnd/>
            <a:tailEnd/>
          </a:ln>
          <a:effectLst/>
        </p:spPr>
        <p:txBody>
          <a:bodyPr/>
          <a:lstStyle/>
          <a:p>
            <a:pPr lvl="0"/>
            <a:r>
              <a:rPr lang="en-US" smtClean="0"/>
              <a:t>Click to edit Master title style</a:t>
            </a:r>
            <a:endParaRPr lang="uk-UA" dirty="0" smtClean="0"/>
          </a:p>
        </p:txBody>
      </p:sp>
      <p:sp>
        <p:nvSpPr>
          <p:cNvPr id="7" name="Content Placeholder 2"/>
          <p:cNvSpPr>
            <a:spLocks noGrp="1"/>
          </p:cNvSpPr>
          <p:nvPr>
            <p:ph idx="1"/>
          </p:nvPr>
        </p:nvSpPr>
        <p:spPr>
          <a:xfrm>
            <a:off x="301752" y="1975104"/>
            <a:ext cx="2826569" cy="4501896"/>
          </a:xfrm>
        </p:spPr>
        <p:txBody>
          <a:bodyPr/>
          <a:lstStyle/>
          <a:p>
            <a:pPr lvl="0"/>
            <a:r>
              <a:rPr lang="en-US" dirty="0" smtClean="0"/>
              <a:t>Click to edit Master text styles</a:t>
            </a:r>
          </a:p>
          <a:p>
            <a:pPr lvl="1"/>
            <a:r>
              <a:rPr lang="en-US" dirty="0" smtClean="0"/>
              <a:t>Second level</a:t>
            </a:r>
            <a:endParaRPr lang="en-US" dirty="0"/>
          </a:p>
        </p:txBody>
      </p:sp>
      <p:sp>
        <p:nvSpPr>
          <p:cNvPr id="8" name="Content Placeholder 2"/>
          <p:cNvSpPr>
            <a:spLocks noGrp="1"/>
          </p:cNvSpPr>
          <p:nvPr>
            <p:ph idx="10"/>
          </p:nvPr>
        </p:nvSpPr>
        <p:spPr>
          <a:xfrm>
            <a:off x="5975767" y="1975104"/>
            <a:ext cx="2826569" cy="4501896"/>
          </a:xfrm>
        </p:spPr>
        <p:txBody>
          <a:bodyPr/>
          <a:lstStyle/>
          <a:p>
            <a:pPr lvl="0"/>
            <a:r>
              <a:rPr lang="en-US" dirty="0" smtClean="0"/>
              <a:t>Click to edit Master text styles</a:t>
            </a:r>
          </a:p>
          <a:p>
            <a:pPr lvl="1"/>
            <a:r>
              <a:rPr lang="en-US" dirty="0" smtClean="0"/>
              <a:t>Second level</a:t>
            </a:r>
            <a:endParaRPr lang="en-US" dirty="0"/>
          </a:p>
        </p:txBody>
      </p:sp>
      <p:sp>
        <p:nvSpPr>
          <p:cNvPr id="9" name="Content Placeholder 2"/>
          <p:cNvSpPr>
            <a:spLocks noGrp="1"/>
          </p:cNvSpPr>
          <p:nvPr>
            <p:ph idx="11"/>
          </p:nvPr>
        </p:nvSpPr>
        <p:spPr>
          <a:xfrm>
            <a:off x="3134966" y="1975104"/>
            <a:ext cx="2826569" cy="4501896"/>
          </a:xfrm>
        </p:spPr>
        <p:txBody>
          <a:bodyPr/>
          <a:lstStyle/>
          <a:p>
            <a:pPr lvl="0"/>
            <a:r>
              <a:rPr lang="en-US" dirty="0" smtClean="0"/>
              <a:t>Click to edit Master text styles</a:t>
            </a:r>
          </a:p>
          <a:p>
            <a:pPr lvl="1"/>
            <a:r>
              <a:rPr lang="en-US" dirty="0" smtClean="0"/>
              <a:t>Second level</a:t>
            </a:r>
            <a:endParaRPr lang="en-US" dirty="0"/>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2816351" y="1901952"/>
            <a:ext cx="6099048" cy="43464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ouble Line">
    <p:spTree>
      <p:nvGrpSpPr>
        <p:cNvPr id="1" name=""/>
        <p:cNvGrpSpPr/>
        <p:nvPr/>
      </p:nvGrpSpPr>
      <p:grpSpPr>
        <a:xfrm>
          <a:off x="0" y="0"/>
          <a:ext cx="0" cy="0"/>
          <a:chOff x="0" y="0"/>
          <a:chExt cx="0" cy="0"/>
        </a:xfrm>
      </p:grpSpPr>
      <p:sp>
        <p:nvSpPr>
          <p:cNvPr id="2" name="Title 1"/>
          <p:cNvSpPr>
            <a:spLocks noGrp="1"/>
          </p:cNvSpPr>
          <p:nvPr>
            <p:ph type="title"/>
          </p:nvPr>
        </p:nvSpPr>
        <p:spPr>
          <a:xfrm>
            <a:off x="3200400" y="3182112"/>
            <a:ext cx="5638800" cy="892552"/>
          </a:xfrm>
        </p:spPr>
        <p:txBody>
          <a:bodyPr/>
          <a:lstStyle>
            <a:lvl1pPr algn="l">
              <a:defRPr/>
            </a:lvl1pPr>
          </a:lstStyle>
          <a:p>
            <a:r>
              <a:rPr lang="en-US" smtClean="0"/>
              <a:t>Click to edit Master title style</a:t>
            </a:r>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1752" y="1828800"/>
            <a:ext cx="8586787" cy="2209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6" name="Content Placeholder 2"/>
          <p:cNvSpPr>
            <a:spLocks noGrp="1"/>
          </p:cNvSpPr>
          <p:nvPr>
            <p:ph idx="10"/>
          </p:nvPr>
        </p:nvSpPr>
        <p:spPr>
          <a:xfrm>
            <a:off x="301752" y="4267200"/>
            <a:ext cx="8586787" cy="2209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1752" y="1828800"/>
            <a:ext cx="4243387"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6" name="Content Placeholder 2"/>
          <p:cNvSpPr>
            <a:spLocks noGrp="1"/>
          </p:cNvSpPr>
          <p:nvPr>
            <p:ph idx="10"/>
          </p:nvPr>
        </p:nvSpPr>
        <p:spPr>
          <a:xfrm>
            <a:off x="4567238" y="1828800"/>
            <a:ext cx="4243387"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1752" y="1828800"/>
            <a:ext cx="2826569" cy="4572000"/>
          </a:xfrm>
        </p:spPr>
        <p:txBody>
          <a:bodyPr/>
          <a:lstStyle/>
          <a:p>
            <a:pPr lvl="0"/>
            <a:r>
              <a:rPr lang="en-US" dirty="0" smtClean="0"/>
              <a:t>Click to edit Master text styles</a:t>
            </a:r>
          </a:p>
          <a:p>
            <a:pPr lvl="1"/>
            <a:r>
              <a:rPr lang="en-US" dirty="0" smtClean="0"/>
              <a:t>Second level</a:t>
            </a:r>
            <a:endParaRPr lang="en-US" dirty="0"/>
          </a:p>
        </p:txBody>
      </p:sp>
      <p:sp>
        <p:nvSpPr>
          <p:cNvPr id="14" name="Content Placeholder 2"/>
          <p:cNvSpPr>
            <a:spLocks noGrp="1"/>
          </p:cNvSpPr>
          <p:nvPr>
            <p:ph idx="10"/>
          </p:nvPr>
        </p:nvSpPr>
        <p:spPr>
          <a:xfrm>
            <a:off x="5975767" y="1828800"/>
            <a:ext cx="2826569" cy="4572000"/>
          </a:xfrm>
        </p:spPr>
        <p:txBody>
          <a:bodyPr/>
          <a:lstStyle/>
          <a:p>
            <a:pPr lvl="0"/>
            <a:r>
              <a:rPr lang="en-US" dirty="0" smtClean="0"/>
              <a:t>Click to edit Master text styles</a:t>
            </a:r>
          </a:p>
          <a:p>
            <a:pPr lvl="1"/>
            <a:r>
              <a:rPr lang="en-US" dirty="0" smtClean="0"/>
              <a:t>Second level</a:t>
            </a:r>
            <a:endParaRPr lang="en-US" dirty="0"/>
          </a:p>
        </p:txBody>
      </p:sp>
      <p:sp>
        <p:nvSpPr>
          <p:cNvPr id="15" name="Content Placeholder 2"/>
          <p:cNvSpPr>
            <a:spLocks noGrp="1"/>
          </p:cNvSpPr>
          <p:nvPr>
            <p:ph idx="11"/>
          </p:nvPr>
        </p:nvSpPr>
        <p:spPr>
          <a:xfrm>
            <a:off x="3134966" y="1828800"/>
            <a:ext cx="2826569" cy="4572000"/>
          </a:xfrm>
        </p:spPr>
        <p:txBody>
          <a:bodyPr/>
          <a:lstStyle/>
          <a:p>
            <a:pPr lvl="0"/>
            <a:r>
              <a:rPr lang="en-US" dirty="0" smtClean="0"/>
              <a:t>Click to edit Master text styles</a:t>
            </a:r>
          </a:p>
          <a:p>
            <a:pPr lvl="1"/>
            <a:r>
              <a:rPr lang="en-US" dirty="0" smtClean="0"/>
              <a:t>Second level</a:t>
            </a:r>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971550"/>
            <a:ext cx="8229600" cy="5032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8288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529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ide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AutoShape 2"/>
          <p:cNvSpPr>
            <a:spLocks noChangeArrowheads="1"/>
          </p:cNvSpPr>
          <p:nvPr userDrawn="1"/>
        </p:nvSpPr>
        <p:spPr bwMode="auto">
          <a:xfrm>
            <a:off x="228600" y="957263"/>
            <a:ext cx="8686800" cy="533400"/>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pic>
        <p:nvPicPr>
          <p:cNvPr id="5" name="Picture 2" descr="C:\Documents and Settings\aakopyan\Desktop\Picture1.jpg"/>
          <p:cNvPicPr>
            <a:picLocks noChangeAspect="1" noChangeArrowheads="1"/>
          </p:cNvPicPr>
          <p:nvPr userDrawn="1"/>
        </p:nvPicPr>
        <p:blipFill>
          <a:blip r:embed="rId4" cstate="print"/>
          <a:srcRect t="23647" r="71237" b="2983"/>
          <a:stretch>
            <a:fillRect/>
          </a:stretch>
        </p:blipFill>
        <p:spPr bwMode="auto">
          <a:xfrm>
            <a:off x="0" y="1676400"/>
            <a:ext cx="2667000" cy="4953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0"/>
          </p:nvPr>
        </p:nvSpPr>
        <p:spPr>
          <a:xfrm>
            <a:off x="2816351" y="1901952"/>
            <a:ext cx="6099048" cy="1163395"/>
          </a:xfrm>
        </p:spPr>
        <p:txBody>
          <a:bodyPr/>
          <a:lstStyle>
            <a:lvl1pPr marL="411480" indent="-411480" algn="l" rtl="0" eaLnBrk="0" fontAlgn="base" hangingPunct="0">
              <a:spcBef>
                <a:spcPct val="50000"/>
              </a:spcBef>
              <a:spcAft>
                <a:spcPct val="0"/>
              </a:spcAft>
              <a:buClr>
                <a:srgbClr val="FF6600"/>
              </a:buClr>
              <a:buFont typeface="Wingdings" pitchFamily="2" charset="2"/>
              <a:buChar char="§"/>
              <a:defRPr lang="en-US" sz="1500" dirty="0" smtClean="0">
                <a:solidFill>
                  <a:srgbClr val="333333"/>
                </a:solidFill>
                <a:latin typeface="+mn-lt"/>
                <a:ea typeface="+mn-ea"/>
                <a:cs typeface="+mn-cs"/>
              </a:defRPr>
            </a:lvl1pPr>
            <a:lvl2pPr indent="-411480" algn="l" rtl="0" eaLnBrk="0" fontAlgn="base" hangingPunct="0">
              <a:spcBef>
                <a:spcPct val="50000"/>
              </a:spcBef>
              <a:spcAft>
                <a:spcPct val="0"/>
              </a:spcAft>
              <a:buClr>
                <a:srgbClr val="333333"/>
              </a:buClr>
              <a:buFont typeface="Wingdings" pitchFamily="2" charset="2"/>
              <a:buChar char="§"/>
              <a:defRPr lang="en-US" sz="1500" dirty="0" smtClean="0">
                <a:solidFill>
                  <a:srgbClr val="333333"/>
                </a:solidFill>
                <a:latin typeface="+mn-lt"/>
                <a:ea typeface="+mn-ea"/>
                <a:cs typeface="+mn-cs"/>
              </a:defRPr>
            </a:lvl2pPr>
            <a:lvl3pPr indent="-411480" algn="l" rtl="0" eaLnBrk="0" fontAlgn="base" hangingPunct="0">
              <a:spcBef>
                <a:spcPct val="50000"/>
              </a:spcBef>
              <a:spcAft>
                <a:spcPct val="0"/>
              </a:spcAft>
              <a:buClr>
                <a:schemeClr val="bg1">
                  <a:lumMod val="50000"/>
                </a:schemeClr>
              </a:buClr>
              <a:buFont typeface="Wingdings" pitchFamily="2" charset="2"/>
              <a:buChar char="§"/>
              <a:defRPr lang="en-US" sz="1500" dirty="0" smtClean="0">
                <a:solidFill>
                  <a:srgbClr val="333333"/>
                </a:solidFill>
                <a:latin typeface="+mn-lt"/>
                <a:ea typeface="+mn-ea"/>
                <a:cs typeface="+mn-cs"/>
              </a:defRPr>
            </a:lvl3p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8613" y="1828800"/>
            <a:ext cx="4216400" cy="4724400"/>
          </a:xfrm>
        </p:spPr>
        <p:txBody>
          <a:bodyPr/>
          <a:lstStyle>
            <a:lvl1pPr>
              <a:lnSpc>
                <a:spcPct val="120000"/>
              </a:lnSpc>
              <a:defRPr sz="1500">
                <a:latin typeface="+mn-lt"/>
              </a:defRPr>
            </a:lvl1pPr>
            <a:lvl2pPr>
              <a:lnSpc>
                <a:spcPct val="120000"/>
              </a:lnSpc>
              <a:defRPr sz="1500">
                <a:latin typeface="+mn-lt"/>
              </a:defRPr>
            </a:lvl2pPr>
            <a:lvl3pPr>
              <a:lnSpc>
                <a:spcPct val="120000"/>
              </a:lnSpc>
              <a:defRPr sz="1500">
                <a:latin typeface="+mn-lt"/>
              </a:defRPr>
            </a:lvl3pPr>
            <a:lvl4pPr>
              <a:lnSpc>
                <a:spcPct val="110000"/>
              </a:lnSpc>
              <a:defRPr sz="1500">
                <a:latin typeface="+mn-lt"/>
              </a:defRPr>
            </a:lvl4pPr>
            <a:lvl5pPr>
              <a:lnSpc>
                <a:spcPct val="110000"/>
              </a:lnSpc>
              <a:defRPr sz="15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97413" y="1828800"/>
            <a:ext cx="4217987" cy="4724400"/>
          </a:xfrm>
        </p:spPr>
        <p:txBody>
          <a:bodyPr/>
          <a:lstStyle>
            <a:lvl1pPr>
              <a:lnSpc>
                <a:spcPct val="120000"/>
              </a:lnSpc>
              <a:defRPr sz="1500">
                <a:latin typeface="+mn-lt"/>
              </a:defRPr>
            </a:lvl1pPr>
            <a:lvl2pPr>
              <a:lnSpc>
                <a:spcPct val="120000"/>
              </a:lnSpc>
              <a:defRPr sz="1500">
                <a:latin typeface="+mn-lt"/>
              </a:defRPr>
            </a:lvl2pPr>
            <a:lvl3pPr>
              <a:lnSpc>
                <a:spcPct val="120000"/>
              </a:lnSpc>
              <a:defRPr sz="1500">
                <a:latin typeface="+mn-lt"/>
              </a:defRPr>
            </a:lvl3pPr>
            <a:lvl4pPr>
              <a:lnSpc>
                <a:spcPct val="110000"/>
              </a:lnSpc>
              <a:defRPr sz="1500">
                <a:latin typeface="+mn-lt"/>
              </a:defRPr>
            </a:lvl4pPr>
            <a:lvl5pPr>
              <a:lnSpc>
                <a:spcPct val="110000"/>
              </a:lnSpc>
              <a:defRPr sz="15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090DBF-D35A-4193-82B4-01CE87226F5F}" type="datetimeFigureOut">
              <a:rPr lang="en-US" smtClean="0"/>
              <a:pPr/>
              <a:t>1/22/2010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6A91D-3CC2-43F5-98AE-786B8227DB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23.xml"/><Relationship Id="rId5" Type="http://schemas.openxmlformats.org/officeDocument/2006/relationships/image" Target="../media/image5.wmf"/><Relationship Id="rId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5.wmf"/><Relationship Id="rId5" Type="http://schemas.openxmlformats.org/officeDocument/2006/relationships/image" Target="../media/image6.wmf"/><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AutoShape 2"/>
          <p:cNvSpPr>
            <a:spLocks noChangeArrowheads="1"/>
          </p:cNvSpPr>
          <p:nvPr userDrawn="1"/>
        </p:nvSpPr>
        <p:spPr bwMode="auto">
          <a:xfrm>
            <a:off x="228600" y="957263"/>
            <a:ext cx="8686800" cy="533400"/>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304800" y="990600"/>
            <a:ext cx="8610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smtClean="0"/>
              <a:t>Click to edit Master title style</a:t>
            </a:r>
          </a:p>
        </p:txBody>
      </p:sp>
      <p:sp>
        <p:nvSpPr>
          <p:cNvPr id="2052" name="Rectangle 4"/>
          <p:cNvSpPr>
            <a:spLocks noGrp="1" noChangeArrowheads="1"/>
          </p:cNvSpPr>
          <p:nvPr>
            <p:ph type="body" idx="1"/>
          </p:nvPr>
        </p:nvSpPr>
        <p:spPr bwMode="auto">
          <a:xfrm>
            <a:off x="301625" y="1828800"/>
            <a:ext cx="8586788" cy="99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uk-UA" smtClean="0"/>
              <a:t>Click to edit Master text styles</a:t>
            </a:r>
          </a:p>
          <a:p>
            <a:pPr lvl="1"/>
            <a:r>
              <a:rPr lang="uk-UA" smtClean="0"/>
              <a:t>Second level</a:t>
            </a:r>
            <a:endParaRPr lang="en-US" smtClean="0"/>
          </a:p>
          <a:p>
            <a:pPr lvl="2"/>
            <a:r>
              <a:rPr lang="en-US" smtClean="0"/>
              <a:t>Third level</a:t>
            </a:r>
            <a:endParaRPr lang="uk-UA" smtClean="0"/>
          </a:p>
        </p:txBody>
      </p:sp>
      <p:grpSp>
        <p:nvGrpSpPr>
          <p:cNvPr id="2053" name="Group 10"/>
          <p:cNvGrpSpPr>
            <a:grpSpLocks/>
          </p:cNvGrpSpPr>
          <p:nvPr userDrawn="1"/>
        </p:nvGrpSpPr>
        <p:grpSpPr bwMode="auto">
          <a:xfrm>
            <a:off x="0" y="0"/>
            <a:ext cx="9144000" cy="6858000"/>
            <a:chOff x="0" y="0"/>
            <a:chExt cx="5760" cy="4320"/>
          </a:xfrm>
        </p:grpSpPr>
        <p:sp>
          <p:nvSpPr>
            <p:cNvPr id="29702" name="Rectangle 6"/>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29703" name="Rectangle 7"/>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grpSp>
      <p:pic>
        <p:nvPicPr>
          <p:cNvPr id="10" name="Picture 2" descr="C:\Documents and Settings\rmash\Desktop\image1.gif"/>
          <p:cNvPicPr>
            <a:picLocks noChangeAspect="1" noChangeArrowheads="1"/>
          </p:cNvPicPr>
          <p:nvPr userDrawn="1"/>
        </p:nvPicPr>
        <p:blipFill>
          <a:blip r:embed="rId10" cstate="print"/>
          <a:srcRect/>
          <a:stretch>
            <a:fillRect/>
          </a:stretch>
        </p:blipFill>
        <p:spPr bwMode="auto">
          <a:xfrm>
            <a:off x="68263" y="76200"/>
            <a:ext cx="2674937" cy="639763"/>
          </a:xfrm>
          <a:prstGeom prst="rect">
            <a:avLst/>
          </a:prstGeom>
          <a:noFill/>
          <a:ln w="9525">
            <a:noFill/>
            <a:miter lim="800000"/>
            <a:headEnd/>
            <a:tailEnd/>
          </a:ln>
        </p:spPr>
      </p:pic>
      <p:sp>
        <p:nvSpPr>
          <p:cNvPr id="11" name="TextBox 10"/>
          <p:cNvSpPr txBox="1"/>
          <p:nvPr userDrawn="1"/>
        </p:nvSpPr>
        <p:spPr>
          <a:xfrm>
            <a:off x="8682038" y="6653213"/>
            <a:ext cx="457200" cy="230187"/>
          </a:xfrm>
          <a:prstGeom prst="rect">
            <a:avLst/>
          </a:prstGeom>
          <a:noFill/>
        </p:spPr>
        <p:txBody>
          <a:bodyPr>
            <a:spAutoFit/>
          </a:bodyPr>
          <a:lstStyle/>
          <a:p>
            <a:pPr>
              <a:defRPr/>
            </a:pPr>
            <a:fld id="{902FAFBD-2ECC-4127-9E28-DBA22EFB5B67}" type="slidenum">
              <a:rPr lang="en-US" sz="900">
                <a:solidFill>
                  <a:schemeClr val="bg1"/>
                </a:solidFill>
                <a:latin typeface="+mn-lt"/>
              </a:rPr>
              <a:pPr>
                <a:defRPr/>
              </a:pPr>
              <a:t>‹#›</a:t>
            </a:fld>
            <a:endParaRPr lang="en-US" sz="900" dirty="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826" r:id="rId1"/>
    <p:sldLayoutId id="2147483814" r:id="rId2"/>
    <p:sldLayoutId id="2147483815" r:id="rId3"/>
    <p:sldLayoutId id="2147483816" r:id="rId4"/>
    <p:sldLayoutId id="2147483817" r:id="rId5"/>
    <p:sldLayoutId id="2147483818" r:id="rId6"/>
    <p:sldLayoutId id="2147483827" r:id="rId7"/>
    <p:sldLayoutId id="2147483819" r:id="rId8"/>
  </p:sldLayoutIdLst>
  <p:transition>
    <p:fade thruBlk="1"/>
  </p:transition>
  <p:txStyles>
    <p:titleStyle>
      <a:lvl1pPr algn="l" rtl="0" eaLnBrk="0" fontAlgn="base" hangingPunct="0">
        <a:spcBef>
          <a:spcPct val="0"/>
        </a:spcBef>
        <a:spcAft>
          <a:spcPct val="0"/>
        </a:spcAft>
        <a:defRPr sz="2400" b="1">
          <a:solidFill>
            <a:srgbClr val="5F5F5F"/>
          </a:solidFill>
          <a:latin typeface="+mj-lt"/>
          <a:ea typeface="+mj-ea"/>
          <a:cs typeface="+mj-cs"/>
        </a:defRPr>
      </a:lvl1pPr>
      <a:lvl2pPr algn="l" rtl="0" eaLnBrk="0" fontAlgn="base" hangingPunct="0">
        <a:spcBef>
          <a:spcPct val="0"/>
        </a:spcBef>
        <a:spcAft>
          <a:spcPct val="0"/>
        </a:spcAft>
        <a:defRPr sz="2400" b="1">
          <a:solidFill>
            <a:srgbClr val="5F5F5F"/>
          </a:solidFill>
          <a:latin typeface="Verdana" pitchFamily="34" charset="0"/>
        </a:defRPr>
      </a:lvl2pPr>
      <a:lvl3pPr algn="l" rtl="0" eaLnBrk="0" fontAlgn="base" hangingPunct="0">
        <a:spcBef>
          <a:spcPct val="0"/>
        </a:spcBef>
        <a:spcAft>
          <a:spcPct val="0"/>
        </a:spcAft>
        <a:defRPr sz="2400" b="1">
          <a:solidFill>
            <a:srgbClr val="5F5F5F"/>
          </a:solidFill>
          <a:latin typeface="Verdana" pitchFamily="34" charset="0"/>
        </a:defRPr>
      </a:lvl3pPr>
      <a:lvl4pPr algn="l" rtl="0" eaLnBrk="0" fontAlgn="base" hangingPunct="0">
        <a:spcBef>
          <a:spcPct val="0"/>
        </a:spcBef>
        <a:spcAft>
          <a:spcPct val="0"/>
        </a:spcAft>
        <a:defRPr sz="2400" b="1">
          <a:solidFill>
            <a:srgbClr val="5F5F5F"/>
          </a:solidFill>
          <a:latin typeface="Verdana" pitchFamily="34" charset="0"/>
        </a:defRPr>
      </a:lvl4pPr>
      <a:lvl5pPr algn="l" rtl="0" eaLnBrk="0" fontAlgn="base" hangingPunct="0">
        <a:spcBef>
          <a:spcPct val="0"/>
        </a:spcBef>
        <a:spcAft>
          <a:spcPct val="0"/>
        </a:spcAft>
        <a:defRPr sz="2400" b="1">
          <a:solidFill>
            <a:srgbClr val="5F5F5F"/>
          </a:solidFill>
          <a:latin typeface="Verdana" pitchFamily="34" charset="0"/>
        </a:defRPr>
      </a:lvl5pPr>
      <a:lvl6pPr marL="457200" algn="l" rtl="0" fontAlgn="base">
        <a:spcBef>
          <a:spcPct val="0"/>
        </a:spcBef>
        <a:spcAft>
          <a:spcPct val="0"/>
        </a:spcAft>
        <a:defRPr sz="2400" b="1">
          <a:solidFill>
            <a:srgbClr val="5F5F5F"/>
          </a:solidFill>
          <a:latin typeface="Verdana" pitchFamily="34" charset="0"/>
        </a:defRPr>
      </a:lvl6pPr>
      <a:lvl7pPr marL="914400" algn="l" rtl="0" fontAlgn="base">
        <a:spcBef>
          <a:spcPct val="0"/>
        </a:spcBef>
        <a:spcAft>
          <a:spcPct val="0"/>
        </a:spcAft>
        <a:defRPr sz="2400" b="1">
          <a:solidFill>
            <a:srgbClr val="5F5F5F"/>
          </a:solidFill>
          <a:latin typeface="Verdana" pitchFamily="34" charset="0"/>
        </a:defRPr>
      </a:lvl7pPr>
      <a:lvl8pPr marL="1371600" algn="l" rtl="0" fontAlgn="base">
        <a:spcBef>
          <a:spcPct val="0"/>
        </a:spcBef>
        <a:spcAft>
          <a:spcPct val="0"/>
        </a:spcAft>
        <a:defRPr sz="2400" b="1">
          <a:solidFill>
            <a:srgbClr val="5F5F5F"/>
          </a:solidFill>
          <a:latin typeface="Verdana" pitchFamily="34" charset="0"/>
        </a:defRPr>
      </a:lvl8pPr>
      <a:lvl9pPr marL="1828800" algn="l" rtl="0" fontAlgn="base">
        <a:spcBef>
          <a:spcPct val="0"/>
        </a:spcBef>
        <a:spcAft>
          <a:spcPct val="0"/>
        </a:spcAft>
        <a:defRPr sz="2400" b="1">
          <a:solidFill>
            <a:srgbClr val="5F5F5F"/>
          </a:solidFill>
          <a:latin typeface="Verdana" pitchFamily="34" charset="0"/>
        </a:defRPr>
      </a:lvl9pPr>
    </p:titleStyle>
    <p:bodyStyle>
      <a:lvl1pPr marL="342900" indent="-342900" algn="l" rtl="0" eaLnBrk="0" fontAlgn="base" hangingPunct="0">
        <a:spcBef>
          <a:spcPct val="50000"/>
        </a:spcBef>
        <a:spcAft>
          <a:spcPct val="0"/>
        </a:spcAft>
        <a:buClr>
          <a:srgbClr val="FF6600"/>
        </a:buClr>
        <a:buChar char="•"/>
        <a:defRPr sz="1500">
          <a:solidFill>
            <a:srgbClr val="333333"/>
          </a:solidFill>
          <a:latin typeface="+mn-lt"/>
          <a:ea typeface="+mn-ea"/>
          <a:cs typeface="+mn-cs"/>
        </a:defRPr>
      </a:lvl1pPr>
      <a:lvl2pPr marL="823913" indent="-285750" algn="l" rtl="0" eaLnBrk="0" fontAlgn="base" hangingPunct="0">
        <a:spcBef>
          <a:spcPct val="50000"/>
        </a:spcBef>
        <a:spcAft>
          <a:spcPct val="0"/>
        </a:spcAft>
        <a:buClr>
          <a:srgbClr val="FF6600"/>
        </a:buClr>
        <a:buFont typeface="Wingdings" pitchFamily="2" charset="2"/>
        <a:buChar char="§"/>
        <a:defRPr sz="1500">
          <a:solidFill>
            <a:srgbClr val="333333"/>
          </a:solidFill>
          <a:latin typeface="+mn-lt"/>
        </a:defRPr>
      </a:lvl2pPr>
      <a:lvl3pPr marL="1231900" indent="-228600" algn="l" rtl="0" eaLnBrk="0" fontAlgn="base" hangingPunct="0">
        <a:spcBef>
          <a:spcPct val="50000"/>
        </a:spcBef>
        <a:spcAft>
          <a:spcPct val="0"/>
        </a:spcAft>
        <a:buClr>
          <a:srgbClr val="4D4D4D"/>
        </a:buClr>
        <a:buFont typeface="Wingdings" pitchFamily="2" charset="2"/>
        <a:buChar char="§"/>
        <a:defRPr sz="1400">
          <a:solidFill>
            <a:srgbClr val="333333"/>
          </a:solidFill>
          <a:latin typeface="+mn-lt"/>
        </a:defRPr>
      </a:lvl3pPr>
      <a:lvl4pPr marL="1639888" indent="-228600" algn="l" rtl="0" eaLnBrk="0" fontAlgn="base" hangingPunct="0">
        <a:spcBef>
          <a:spcPct val="20000"/>
        </a:spcBef>
        <a:spcAft>
          <a:spcPct val="0"/>
        </a:spcAft>
        <a:buChar char="–"/>
        <a:defRPr sz="2000">
          <a:solidFill>
            <a:schemeClr val="tx1"/>
          </a:solidFill>
          <a:latin typeface="Arial" charset="0"/>
        </a:defRPr>
      </a:lvl4pPr>
      <a:lvl5pPr marL="2047875" indent="-228600" algn="r" rtl="0" eaLnBrk="0" fontAlgn="base" hangingPunct="0">
        <a:spcBef>
          <a:spcPct val="20000"/>
        </a:spcBef>
        <a:spcAft>
          <a:spcPct val="0"/>
        </a:spcAft>
        <a:buChar char="»"/>
        <a:defRPr sz="800" b="1">
          <a:solidFill>
            <a:srgbClr val="FFFFFF"/>
          </a:solidFill>
          <a:latin typeface="+mn-lt"/>
        </a:defRPr>
      </a:lvl5pPr>
      <a:lvl6pPr marL="2505075" indent="-228600" algn="r" rtl="0" fontAlgn="base">
        <a:spcBef>
          <a:spcPct val="20000"/>
        </a:spcBef>
        <a:spcAft>
          <a:spcPct val="0"/>
        </a:spcAft>
        <a:defRPr sz="800" b="1">
          <a:solidFill>
            <a:srgbClr val="FFFFFF"/>
          </a:solidFill>
          <a:latin typeface="+mn-lt"/>
        </a:defRPr>
      </a:lvl6pPr>
      <a:lvl7pPr marL="2962275" indent="-228600" algn="r" rtl="0" fontAlgn="base">
        <a:spcBef>
          <a:spcPct val="20000"/>
        </a:spcBef>
        <a:spcAft>
          <a:spcPct val="0"/>
        </a:spcAft>
        <a:defRPr sz="800" b="1">
          <a:solidFill>
            <a:srgbClr val="FFFFFF"/>
          </a:solidFill>
          <a:latin typeface="+mn-lt"/>
        </a:defRPr>
      </a:lvl7pPr>
      <a:lvl8pPr marL="3419475" indent="-228600" algn="r" rtl="0" fontAlgn="base">
        <a:spcBef>
          <a:spcPct val="20000"/>
        </a:spcBef>
        <a:spcAft>
          <a:spcPct val="0"/>
        </a:spcAft>
        <a:defRPr sz="800" b="1">
          <a:solidFill>
            <a:srgbClr val="FFFFFF"/>
          </a:solidFill>
          <a:latin typeface="+mn-lt"/>
        </a:defRPr>
      </a:lvl8pPr>
      <a:lvl9pPr marL="3876675" indent="-228600" algn="r" rtl="0" fontAlgn="base">
        <a:spcBef>
          <a:spcPct val="20000"/>
        </a:spcBef>
        <a:spcAft>
          <a:spcPct val="0"/>
        </a:spcAft>
        <a:defRPr sz="8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90DBF-D35A-4193-82B4-01CE87226F5F}" type="datetimeFigureOut">
              <a:rPr lang="en-US" smtClean="0"/>
              <a:pPr/>
              <a:t>1/22/2010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6A91D-3CC2-43F5-98AE-786B8227DB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AutoShape 2"/>
          <p:cNvSpPr>
            <a:spLocks noChangeArrowheads="1"/>
          </p:cNvSpPr>
          <p:nvPr userDrawn="1"/>
        </p:nvSpPr>
        <p:spPr bwMode="auto">
          <a:xfrm>
            <a:off x="228600" y="957263"/>
            <a:ext cx="8686800" cy="871537"/>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3075" name="Rectangle 3"/>
          <p:cNvSpPr>
            <a:spLocks noGrp="1" noChangeArrowheads="1"/>
          </p:cNvSpPr>
          <p:nvPr>
            <p:ph type="title"/>
          </p:nvPr>
        </p:nvSpPr>
        <p:spPr bwMode="auto">
          <a:xfrm>
            <a:off x="304800" y="968375"/>
            <a:ext cx="8610600" cy="831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smtClean="0"/>
              <a:t>Click to edit </a:t>
            </a:r>
            <a:r>
              <a:rPr lang="en-US" smtClean="0"/>
              <a:t/>
            </a:r>
            <a:br>
              <a:rPr lang="en-US" smtClean="0"/>
            </a:br>
            <a:r>
              <a:rPr lang="uk-UA" smtClean="0"/>
              <a:t>Master title style</a:t>
            </a:r>
          </a:p>
        </p:txBody>
      </p:sp>
      <p:sp>
        <p:nvSpPr>
          <p:cNvPr id="3076" name="Rectangle 4"/>
          <p:cNvSpPr>
            <a:spLocks noGrp="1" noChangeArrowheads="1"/>
          </p:cNvSpPr>
          <p:nvPr>
            <p:ph type="body" idx="1"/>
          </p:nvPr>
        </p:nvSpPr>
        <p:spPr bwMode="auto">
          <a:xfrm>
            <a:off x="301625" y="1981200"/>
            <a:ext cx="8586788" cy="99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uk-UA" smtClean="0"/>
              <a:t>Click to edit Master text styles</a:t>
            </a:r>
          </a:p>
          <a:p>
            <a:pPr lvl="1"/>
            <a:r>
              <a:rPr lang="uk-UA" smtClean="0"/>
              <a:t>Second level</a:t>
            </a:r>
            <a:endParaRPr lang="en-US" smtClean="0"/>
          </a:p>
          <a:p>
            <a:pPr lvl="2"/>
            <a:r>
              <a:rPr lang="en-US" smtClean="0"/>
              <a:t>Third level</a:t>
            </a:r>
            <a:endParaRPr lang="uk-UA" smtClean="0"/>
          </a:p>
        </p:txBody>
      </p:sp>
      <p:pic>
        <p:nvPicPr>
          <p:cNvPr id="3077" name="Picture 5" descr="www"/>
          <p:cNvPicPr>
            <a:picLocks noChangeAspect="1" noChangeArrowheads="1"/>
          </p:cNvPicPr>
          <p:nvPr userDrawn="1"/>
        </p:nvPicPr>
        <p:blipFill>
          <a:blip r:embed="rId5" cstate="print"/>
          <a:srcRect/>
          <a:stretch>
            <a:fillRect/>
          </a:stretch>
        </p:blipFill>
        <p:spPr bwMode="auto">
          <a:xfrm>
            <a:off x="7239000" y="6724650"/>
            <a:ext cx="1676400" cy="96838"/>
          </a:xfrm>
          <a:prstGeom prst="rect">
            <a:avLst/>
          </a:prstGeom>
          <a:noFill/>
          <a:ln w="9525">
            <a:noFill/>
            <a:miter lim="800000"/>
            <a:headEnd/>
            <a:tailEnd/>
          </a:ln>
        </p:spPr>
      </p:pic>
      <p:grpSp>
        <p:nvGrpSpPr>
          <p:cNvPr id="3078" name="Group 11"/>
          <p:cNvGrpSpPr>
            <a:grpSpLocks/>
          </p:cNvGrpSpPr>
          <p:nvPr userDrawn="1"/>
        </p:nvGrpSpPr>
        <p:grpSpPr bwMode="auto">
          <a:xfrm>
            <a:off x="0" y="0"/>
            <a:ext cx="9144000" cy="6858000"/>
            <a:chOff x="0" y="0"/>
            <a:chExt cx="5760" cy="4320"/>
          </a:xfrm>
        </p:grpSpPr>
        <p:sp>
          <p:nvSpPr>
            <p:cNvPr id="31756" name="Rectangle 12"/>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31757" name="Rectangle 13"/>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pic>
          <p:nvPicPr>
            <p:cNvPr id="3081" name="Picture 14"/>
            <p:cNvPicPr>
              <a:picLocks noChangeAspect="1" noChangeArrowheads="1"/>
            </p:cNvPicPr>
            <p:nvPr userDrawn="1"/>
          </p:nvPicPr>
          <p:blipFill>
            <a:blip r:embed="rId6" cstate="print"/>
            <a:srcRect/>
            <a:stretch>
              <a:fillRect/>
            </a:stretch>
          </p:blipFill>
          <p:spPr bwMode="auto">
            <a:xfrm>
              <a:off x="140" y="108"/>
              <a:ext cx="1488" cy="294"/>
            </a:xfrm>
            <a:prstGeom prst="rect">
              <a:avLst/>
            </a:prstGeom>
            <a:noFill/>
            <a:ln w="9525">
              <a:noFill/>
              <a:miter lim="800000"/>
              <a:headEnd/>
              <a:tailEnd/>
            </a:ln>
          </p:spPr>
        </p:pic>
        <p:pic>
          <p:nvPicPr>
            <p:cNvPr id="3082" name="Picture 15" descr="www"/>
            <p:cNvPicPr>
              <a:picLocks noChangeAspect="1" noChangeArrowheads="1"/>
            </p:cNvPicPr>
            <p:nvPr userDrawn="1"/>
          </p:nvPicPr>
          <p:blipFill>
            <a:blip r:embed="rId5" cstate="print"/>
            <a:srcRect/>
            <a:stretch>
              <a:fillRect/>
            </a:stretch>
          </p:blipFill>
          <p:spPr bwMode="auto">
            <a:xfrm>
              <a:off x="4556" y="4232"/>
              <a:ext cx="1056" cy="6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ransition>
    <p:fade thruBlk="1"/>
  </p:transition>
  <p:txStyles>
    <p:titleStyle>
      <a:lvl1pPr algn="l" rtl="0" eaLnBrk="0" fontAlgn="base" hangingPunct="0">
        <a:spcBef>
          <a:spcPct val="0"/>
        </a:spcBef>
        <a:spcAft>
          <a:spcPct val="0"/>
        </a:spcAft>
        <a:defRPr sz="2400" b="1">
          <a:solidFill>
            <a:srgbClr val="5F5F5F"/>
          </a:solidFill>
          <a:latin typeface="+mj-lt"/>
          <a:ea typeface="+mj-ea"/>
          <a:cs typeface="+mj-cs"/>
        </a:defRPr>
      </a:lvl1pPr>
      <a:lvl2pPr algn="l" rtl="0" eaLnBrk="0" fontAlgn="base" hangingPunct="0">
        <a:spcBef>
          <a:spcPct val="0"/>
        </a:spcBef>
        <a:spcAft>
          <a:spcPct val="0"/>
        </a:spcAft>
        <a:defRPr sz="2400" b="1">
          <a:solidFill>
            <a:srgbClr val="5F5F5F"/>
          </a:solidFill>
          <a:latin typeface="Verdana" pitchFamily="34" charset="0"/>
        </a:defRPr>
      </a:lvl2pPr>
      <a:lvl3pPr algn="l" rtl="0" eaLnBrk="0" fontAlgn="base" hangingPunct="0">
        <a:spcBef>
          <a:spcPct val="0"/>
        </a:spcBef>
        <a:spcAft>
          <a:spcPct val="0"/>
        </a:spcAft>
        <a:defRPr sz="2400" b="1">
          <a:solidFill>
            <a:srgbClr val="5F5F5F"/>
          </a:solidFill>
          <a:latin typeface="Verdana" pitchFamily="34" charset="0"/>
        </a:defRPr>
      </a:lvl3pPr>
      <a:lvl4pPr algn="l" rtl="0" eaLnBrk="0" fontAlgn="base" hangingPunct="0">
        <a:spcBef>
          <a:spcPct val="0"/>
        </a:spcBef>
        <a:spcAft>
          <a:spcPct val="0"/>
        </a:spcAft>
        <a:defRPr sz="2400" b="1">
          <a:solidFill>
            <a:srgbClr val="5F5F5F"/>
          </a:solidFill>
          <a:latin typeface="Verdana" pitchFamily="34" charset="0"/>
        </a:defRPr>
      </a:lvl4pPr>
      <a:lvl5pPr algn="l" rtl="0" eaLnBrk="0" fontAlgn="base" hangingPunct="0">
        <a:spcBef>
          <a:spcPct val="0"/>
        </a:spcBef>
        <a:spcAft>
          <a:spcPct val="0"/>
        </a:spcAft>
        <a:defRPr sz="2400" b="1">
          <a:solidFill>
            <a:srgbClr val="5F5F5F"/>
          </a:solidFill>
          <a:latin typeface="Verdana" pitchFamily="34" charset="0"/>
        </a:defRPr>
      </a:lvl5pPr>
      <a:lvl6pPr marL="457200" algn="l" rtl="0" fontAlgn="base">
        <a:spcBef>
          <a:spcPct val="0"/>
        </a:spcBef>
        <a:spcAft>
          <a:spcPct val="0"/>
        </a:spcAft>
        <a:defRPr sz="2400" b="1">
          <a:solidFill>
            <a:srgbClr val="5F5F5F"/>
          </a:solidFill>
          <a:latin typeface="Verdana" pitchFamily="34" charset="0"/>
        </a:defRPr>
      </a:lvl6pPr>
      <a:lvl7pPr marL="914400" algn="l" rtl="0" fontAlgn="base">
        <a:spcBef>
          <a:spcPct val="0"/>
        </a:spcBef>
        <a:spcAft>
          <a:spcPct val="0"/>
        </a:spcAft>
        <a:defRPr sz="2400" b="1">
          <a:solidFill>
            <a:srgbClr val="5F5F5F"/>
          </a:solidFill>
          <a:latin typeface="Verdana" pitchFamily="34" charset="0"/>
        </a:defRPr>
      </a:lvl7pPr>
      <a:lvl8pPr marL="1371600" algn="l" rtl="0" fontAlgn="base">
        <a:spcBef>
          <a:spcPct val="0"/>
        </a:spcBef>
        <a:spcAft>
          <a:spcPct val="0"/>
        </a:spcAft>
        <a:defRPr sz="2400" b="1">
          <a:solidFill>
            <a:srgbClr val="5F5F5F"/>
          </a:solidFill>
          <a:latin typeface="Verdana" pitchFamily="34" charset="0"/>
        </a:defRPr>
      </a:lvl8pPr>
      <a:lvl9pPr marL="1828800" algn="l" rtl="0" fontAlgn="base">
        <a:spcBef>
          <a:spcPct val="0"/>
        </a:spcBef>
        <a:spcAft>
          <a:spcPct val="0"/>
        </a:spcAft>
        <a:defRPr sz="2400" b="1">
          <a:solidFill>
            <a:srgbClr val="5F5F5F"/>
          </a:solidFill>
          <a:latin typeface="Verdana" pitchFamily="34" charset="0"/>
        </a:defRPr>
      </a:lvl9pPr>
    </p:titleStyle>
    <p:bodyStyle>
      <a:lvl1pPr marL="342900" indent="-342900" algn="l" rtl="0" eaLnBrk="0" fontAlgn="base" hangingPunct="0">
        <a:spcBef>
          <a:spcPct val="50000"/>
        </a:spcBef>
        <a:spcAft>
          <a:spcPct val="0"/>
        </a:spcAft>
        <a:buClr>
          <a:srgbClr val="FF6600"/>
        </a:buClr>
        <a:buChar char="•"/>
        <a:defRPr sz="1500">
          <a:solidFill>
            <a:srgbClr val="333333"/>
          </a:solidFill>
          <a:latin typeface="+mn-lt"/>
          <a:ea typeface="+mn-ea"/>
          <a:cs typeface="+mn-cs"/>
        </a:defRPr>
      </a:lvl1pPr>
      <a:lvl2pPr marL="823913" indent="-285750" algn="l" rtl="0" eaLnBrk="0" fontAlgn="base" hangingPunct="0">
        <a:spcBef>
          <a:spcPct val="50000"/>
        </a:spcBef>
        <a:spcAft>
          <a:spcPct val="0"/>
        </a:spcAft>
        <a:buClr>
          <a:srgbClr val="FF6600"/>
        </a:buClr>
        <a:buFont typeface="Wingdings" pitchFamily="2" charset="2"/>
        <a:buChar char="§"/>
        <a:defRPr sz="1500">
          <a:solidFill>
            <a:srgbClr val="333333"/>
          </a:solidFill>
          <a:latin typeface="+mn-lt"/>
        </a:defRPr>
      </a:lvl2pPr>
      <a:lvl3pPr marL="1231900" indent="-228600" algn="l" rtl="0" eaLnBrk="0" fontAlgn="base" hangingPunct="0">
        <a:spcBef>
          <a:spcPct val="50000"/>
        </a:spcBef>
        <a:spcAft>
          <a:spcPct val="0"/>
        </a:spcAft>
        <a:buClr>
          <a:srgbClr val="4D4D4D"/>
        </a:buClr>
        <a:buFont typeface="Wingdings" pitchFamily="2" charset="2"/>
        <a:buChar char="§"/>
        <a:defRPr sz="1400">
          <a:solidFill>
            <a:srgbClr val="333333"/>
          </a:solidFill>
          <a:latin typeface="+mn-lt"/>
        </a:defRPr>
      </a:lvl3pPr>
      <a:lvl4pPr marL="1639888" indent="-228600" algn="l" rtl="0" eaLnBrk="0" fontAlgn="base" hangingPunct="0">
        <a:spcBef>
          <a:spcPct val="20000"/>
        </a:spcBef>
        <a:spcAft>
          <a:spcPct val="0"/>
        </a:spcAft>
        <a:buChar char="–"/>
        <a:defRPr sz="2000">
          <a:solidFill>
            <a:schemeClr val="tx1"/>
          </a:solidFill>
          <a:latin typeface="Arial" charset="0"/>
        </a:defRPr>
      </a:lvl4pPr>
      <a:lvl5pPr marL="2047875" indent="-228600" algn="r" rtl="0" eaLnBrk="0" fontAlgn="base" hangingPunct="0">
        <a:spcBef>
          <a:spcPct val="20000"/>
        </a:spcBef>
        <a:spcAft>
          <a:spcPct val="0"/>
        </a:spcAft>
        <a:buChar char="»"/>
        <a:defRPr sz="800" b="1">
          <a:solidFill>
            <a:srgbClr val="FFFFFF"/>
          </a:solidFill>
          <a:latin typeface="+mn-lt"/>
        </a:defRPr>
      </a:lvl5pPr>
      <a:lvl6pPr marL="2505075" indent="-228600" algn="r" rtl="0" fontAlgn="base">
        <a:spcBef>
          <a:spcPct val="20000"/>
        </a:spcBef>
        <a:spcAft>
          <a:spcPct val="0"/>
        </a:spcAft>
        <a:defRPr sz="800" b="1">
          <a:solidFill>
            <a:srgbClr val="FFFFFF"/>
          </a:solidFill>
          <a:latin typeface="+mn-lt"/>
        </a:defRPr>
      </a:lvl6pPr>
      <a:lvl7pPr marL="2962275" indent="-228600" algn="r" rtl="0" fontAlgn="base">
        <a:spcBef>
          <a:spcPct val="20000"/>
        </a:spcBef>
        <a:spcAft>
          <a:spcPct val="0"/>
        </a:spcAft>
        <a:defRPr sz="800" b="1">
          <a:solidFill>
            <a:srgbClr val="FFFFFF"/>
          </a:solidFill>
          <a:latin typeface="+mn-lt"/>
        </a:defRPr>
      </a:lvl7pPr>
      <a:lvl8pPr marL="3419475" indent="-228600" algn="r" rtl="0" fontAlgn="base">
        <a:spcBef>
          <a:spcPct val="20000"/>
        </a:spcBef>
        <a:spcAft>
          <a:spcPct val="0"/>
        </a:spcAft>
        <a:defRPr sz="800" b="1">
          <a:solidFill>
            <a:srgbClr val="FFFFFF"/>
          </a:solidFill>
          <a:latin typeface="+mn-lt"/>
        </a:defRPr>
      </a:lvl8pPr>
      <a:lvl9pPr marL="3876675" indent="-228600" algn="r" rtl="0" fontAlgn="base">
        <a:spcBef>
          <a:spcPct val="20000"/>
        </a:spcBef>
        <a:spcAft>
          <a:spcPct val="0"/>
        </a:spcAft>
        <a:defRPr sz="8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2770" name="AutoShape 2"/>
          <p:cNvSpPr>
            <a:spLocks noChangeArrowheads="1"/>
          </p:cNvSpPr>
          <p:nvPr userDrawn="1"/>
        </p:nvSpPr>
        <p:spPr bwMode="auto">
          <a:xfrm>
            <a:off x="228600" y="957263"/>
            <a:ext cx="8686800" cy="533400"/>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4099" name="Rectangle 3"/>
          <p:cNvSpPr>
            <a:spLocks noGrp="1" noChangeArrowheads="1"/>
          </p:cNvSpPr>
          <p:nvPr>
            <p:ph type="body" idx="1"/>
          </p:nvPr>
        </p:nvSpPr>
        <p:spPr bwMode="auto">
          <a:xfrm>
            <a:off x="2819400" y="1905000"/>
            <a:ext cx="6096000" cy="99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uk-UA" smtClean="0"/>
              <a:t>Click to edit Master text styles</a:t>
            </a:r>
          </a:p>
          <a:p>
            <a:pPr lvl="1"/>
            <a:r>
              <a:rPr lang="uk-UA" smtClean="0"/>
              <a:t>Second level</a:t>
            </a:r>
            <a:endParaRPr lang="en-US" smtClean="0"/>
          </a:p>
          <a:p>
            <a:pPr lvl="2"/>
            <a:r>
              <a:rPr lang="en-US" smtClean="0"/>
              <a:t>Third level</a:t>
            </a:r>
            <a:endParaRPr lang="uk-UA" smtClean="0"/>
          </a:p>
        </p:txBody>
      </p:sp>
      <p:sp>
        <p:nvSpPr>
          <p:cNvPr id="4100" name="Rectangle 4"/>
          <p:cNvSpPr>
            <a:spLocks noGrp="1" noChangeArrowheads="1"/>
          </p:cNvSpPr>
          <p:nvPr>
            <p:ph type="title"/>
          </p:nvPr>
        </p:nvSpPr>
        <p:spPr bwMode="auto">
          <a:xfrm>
            <a:off x="304800" y="987425"/>
            <a:ext cx="8610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smtClean="0"/>
              <a:t>Click to edit Master title style</a:t>
            </a:r>
          </a:p>
        </p:txBody>
      </p:sp>
      <p:grpSp>
        <p:nvGrpSpPr>
          <p:cNvPr id="4101" name="Group 10"/>
          <p:cNvGrpSpPr>
            <a:grpSpLocks/>
          </p:cNvGrpSpPr>
          <p:nvPr userDrawn="1"/>
        </p:nvGrpSpPr>
        <p:grpSpPr bwMode="auto">
          <a:xfrm>
            <a:off x="0" y="0"/>
            <a:ext cx="9144000" cy="6858000"/>
            <a:chOff x="0" y="0"/>
            <a:chExt cx="5760" cy="4320"/>
          </a:xfrm>
        </p:grpSpPr>
        <p:sp>
          <p:nvSpPr>
            <p:cNvPr id="32779" name="Rectangle 11"/>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32780" name="Rectangle 12"/>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pic>
          <p:nvPicPr>
            <p:cNvPr id="4104" name="Picture 13"/>
            <p:cNvPicPr>
              <a:picLocks noChangeAspect="1" noChangeArrowheads="1"/>
            </p:cNvPicPr>
            <p:nvPr userDrawn="1"/>
          </p:nvPicPr>
          <p:blipFill>
            <a:blip r:embed="rId4" cstate="print"/>
            <a:srcRect/>
            <a:stretch>
              <a:fillRect/>
            </a:stretch>
          </p:blipFill>
          <p:spPr bwMode="auto">
            <a:xfrm>
              <a:off x="140" y="108"/>
              <a:ext cx="1488" cy="294"/>
            </a:xfrm>
            <a:prstGeom prst="rect">
              <a:avLst/>
            </a:prstGeom>
            <a:noFill/>
            <a:ln w="9525">
              <a:noFill/>
              <a:miter lim="800000"/>
              <a:headEnd/>
              <a:tailEnd/>
            </a:ln>
          </p:spPr>
        </p:pic>
        <p:pic>
          <p:nvPicPr>
            <p:cNvPr id="4105" name="Picture 14" descr="www"/>
            <p:cNvPicPr>
              <a:picLocks noChangeAspect="1" noChangeArrowheads="1"/>
            </p:cNvPicPr>
            <p:nvPr userDrawn="1"/>
          </p:nvPicPr>
          <p:blipFill>
            <a:blip r:embed="rId5" cstate="print"/>
            <a:srcRect/>
            <a:stretch>
              <a:fillRect/>
            </a:stretch>
          </p:blipFill>
          <p:spPr bwMode="auto">
            <a:xfrm>
              <a:off x="4556" y="4232"/>
              <a:ext cx="1056" cy="6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3" r:id="rId1"/>
  </p:sldLayoutIdLst>
  <p:transition>
    <p:fade thruBlk="1"/>
  </p:transition>
  <p:txStyles>
    <p:titleStyle>
      <a:lvl1pPr algn="l" rtl="0" eaLnBrk="0" fontAlgn="base" hangingPunct="0">
        <a:spcBef>
          <a:spcPct val="0"/>
        </a:spcBef>
        <a:spcAft>
          <a:spcPct val="0"/>
        </a:spcAft>
        <a:defRPr sz="2400" b="1">
          <a:solidFill>
            <a:srgbClr val="5F5F5F"/>
          </a:solidFill>
          <a:latin typeface="+mj-lt"/>
          <a:ea typeface="+mj-ea"/>
          <a:cs typeface="+mj-cs"/>
        </a:defRPr>
      </a:lvl1pPr>
      <a:lvl2pPr algn="l" rtl="0" eaLnBrk="0" fontAlgn="base" hangingPunct="0">
        <a:spcBef>
          <a:spcPct val="0"/>
        </a:spcBef>
        <a:spcAft>
          <a:spcPct val="0"/>
        </a:spcAft>
        <a:defRPr sz="2400" b="1">
          <a:solidFill>
            <a:srgbClr val="5F5F5F"/>
          </a:solidFill>
          <a:latin typeface="Verdana" pitchFamily="34" charset="0"/>
        </a:defRPr>
      </a:lvl2pPr>
      <a:lvl3pPr algn="l" rtl="0" eaLnBrk="0" fontAlgn="base" hangingPunct="0">
        <a:spcBef>
          <a:spcPct val="0"/>
        </a:spcBef>
        <a:spcAft>
          <a:spcPct val="0"/>
        </a:spcAft>
        <a:defRPr sz="2400" b="1">
          <a:solidFill>
            <a:srgbClr val="5F5F5F"/>
          </a:solidFill>
          <a:latin typeface="Verdana" pitchFamily="34" charset="0"/>
        </a:defRPr>
      </a:lvl3pPr>
      <a:lvl4pPr algn="l" rtl="0" eaLnBrk="0" fontAlgn="base" hangingPunct="0">
        <a:spcBef>
          <a:spcPct val="0"/>
        </a:spcBef>
        <a:spcAft>
          <a:spcPct val="0"/>
        </a:spcAft>
        <a:defRPr sz="2400" b="1">
          <a:solidFill>
            <a:srgbClr val="5F5F5F"/>
          </a:solidFill>
          <a:latin typeface="Verdana" pitchFamily="34" charset="0"/>
        </a:defRPr>
      </a:lvl4pPr>
      <a:lvl5pPr algn="l" rtl="0" eaLnBrk="0" fontAlgn="base" hangingPunct="0">
        <a:spcBef>
          <a:spcPct val="0"/>
        </a:spcBef>
        <a:spcAft>
          <a:spcPct val="0"/>
        </a:spcAft>
        <a:defRPr sz="2400" b="1">
          <a:solidFill>
            <a:srgbClr val="5F5F5F"/>
          </a:solidFill>
          <a:latin typeface="Verdana" pitchFamily="34" charset="0"/>
        </a:defRPr>
      </a:lvl5pPr>
      <a:lvl6pPr marL="457200" algn="l" rtl="0" fontAlgn="base">
        <a:spcBef>
          <a:spcPct val="0"/>
        </a:spcBef>
        <a:spcAft>
          <a:spcPct val="0"/>
        </a:spcAft>
        <a:defRPr sz="2400" b="1">
          <a:solidFill>
            <a:srgbClr val="5F5F5F"/>
          </a:solidFill>
          <a:latin typeface="Verdana" pitchFamily="34" charset="0"/>
        </a:defRPr>
      </a:lvl6pPr>
      <a:lvl7pPr marL="914400" algn="l" rtl="0" fontAlgn="base">
        <a:spcBef>
          <a:spcPct val="0"/>
        </a:spcBef>
        <a:spcAft>
          <a:spcPct val="0"/>
        </a:spcAft>
        <a:defRPr sz="2400" b="1">
          <a:solidFill>
            <a:srgbClr val="5F5F5F"/>
          </a:solidFill>
          <a:latin typeface="Verdana" pitchFamily="34" charset="0"/>
        </a:defRPr>
      </a:lvl7pPr>
      <a:lvl8pPr marL="1371600" algn="l" rtl="0" fontAlgn="base">
        <a:spcBef>
          <a:spcPct val="0"/>
        </a:spcBef>
        <a:spcAft>
          <a:spcPct val="0"/>
        </a:spcAft>
        <a:defRPr sz="2400" b="1">
          <a:solidFill>
            <a:srgbClr val="5F5F5F"/>
          </a:solidFill>
          <a:latin typeface="Verdana" pitchFamily="34" charset="0"/>
        </a:defRPr>
      </a:lvl8pPr>
      <a:lvl9pPr marL="1828800" algn="l" rtl="0" fontAlgn="base">
        <a:spcBef>
          <a:spcPct val="0"/>
        </a:spcBef>
        <a:spcAft>
          <a:spcPct val="0"/>
        </a:spcAft>
        <a:defRPr sz="2400" b="1">
          <a:solidFill>
            <a:srgbClr val="5F5F5F"/>
          </a:solidFill>
          <a:latin typeface="Verdana" pitchFamily="34" charset="0"/>
        </a:defRPr>
      </a:lvl9pPr>
    </p:titleStyle>
    <p:bodyStyle>
      <a:lvl1pPr marL="342900" indent="-342900" algn="l" rtl="0" eaLnBrk="0" fontAlgn="base" hangingPunct="0">
        <a:spcBef>
          <a:spcPct val="50000"/>
        </a:spcBef>
        <a:spcAft>
          <a:spcPct val="0"/>
        </a:spcAft>
        <a:buClr>
          <a:srgbClr val="FF6600"/>
        </a:buClr>
        <a:buChar char="•"/>
        <a:defRPr sz="1500">
          <a:solidFill>
            <a:srgbClr val="333333"/>
          </a:solidFill>
          <a:latin typeface="+mn-lt"/>
          <a:ea typeface="+mn-ea"/>
          <a:cs typeface="+mn-cs"/>
        </a:defRPr>
      </a:lvl1pPr>
      <a:lvl2pPr marL="828675" indent="-285750" algn="l" rtl="0" eaLnBrk="0" fontAlgn="base" hangingPunct="0">
        <a:spcBef>
          <a:spcPct val="50000"/>
        </a:spcBef>
        <a:spcAft>
          <a:spcPct val="0"/>
        </a:spcAft>
        <a:buClr>
          <a:srgbClr val="FF6600"/>
        </a:buClr>
        <a:buFont typeface="Wingdings" pitchFamily="2" charset="2"/>
        <a:buChar char="§"/>
        <a:defRPr sz="1500">
          <a:solidFill>
            <a:srgbClr val="333333"/>
          </a:solidFill>
          <a:latin typeface="+mn-lt"/>
        </a:defRPr>
      </a:lvl2pPr>
      <a:lvl3pPr marL="1236663" indent="-228600" algn="l" rtl="0" eaLnBrk="0" fontAlgn="base" hangingPunct="0">
        <a:spcBef>
          <a:spcPct val="50000"/>
        </a:spcBef>
        <a:spcAft>
          <a:spcPct val="0"/>
        </a:spcAft>
        <a:buClr>
          <a:srgbClr val="4D4D4D"/>
        </a:buClr>
        <a:buFont typeface="Wingdings" pitchFamily="2" charset="2"/>
        <a:buChar char="§"/>
        <a:defRPr sz="1400">
          <a:solidFill>
            <a:srgbClr val="333333"/>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2638" indent="-228600" algn="r" rtl="0" eaLnBrk="0" fontAlgn="base" hangingPunct="0">
        <a:spcBef>
          <a:spcPct val="20000"/>
        </a:spcBef>
        <a:spcAft>
          <a:spcPct val="0"/>
        </a:spcAft>
        <a:buChar char="»"/>
        <a:defRPr sz="800" b="1">
          <a:solidFill>
            <a:srgbClr val="FFFFFF"/>
          </a:solidFill>
          <a:latin typeface="+mn-lt"/>
        </a:defRPr>
      </a:lvl5pPr>
      <a:lvl6pPr marL="2509838" indent="-228600" algn="r" rtl="0" fontAlgn="base">
        <a:spcBef>
          <a:spcPct val="20000"/>
        </a:spcBef>
        <a:spcAft>
          <a:spcPct val="0"/>
        </a:spcAft>
        <a:defRPr sz="800" b="1">
          <a:solidFill>
            <a:srgbClr val="FFFFFF"/>
          </a:solidFill>
          <a:latin typeface="+mn-lt"/>
        </a:defRPr>
      </a:lvl6pPr>
      <a:lvl7pPr marL="2967038" indent="-228600" algn="r" rtl="0" fontAlgn="base">
        <a:spcBef>
          <a:spcPct val="20000"/>
        </a:spcBef>
        <a:spcAft>
          <a:spcPct val="0"/>
        </a:spcAft>
        <a:defRPr sz="800" b="1">
          <a:solidFill>
            <a:srgbClr val="FFFFFF"/>
          </a:solidFill>
          <a:latin typeface="+mn-lt"/>
        </a:defRPr>
      </a:lvl7pPr>
      <a:lvl8pPr marL="3424238" indent="-228600" algn="r" rtl="0" fontAlgn="base">
        <a:spcBef>
          <a:spcPct val="20000"/>
        </a:spcBef>
        <a:spcAft>
          <a:spcPct val="0"/>
        </a:spcAft>
        <a:defRPr sz="800" b="1">
          <a:solidFill>
            <a:srgbClr val="FFFFFF"/>
          </a:solidFill>
          <a:latin typeface="+mn-lt"/>
        </a:defRPr>
      </a:lvl8pPr>
      <a:lvl9pPr marL="3881438" indent="-228600" algn="r" rtl="0" fontAlgn="base">
        <a:spcBef>
          <a:spcPct val="20000"/>
        </a:spcBef>
        <a:spcAft>
          <a:spcPct val="0"/>
        </a:spcAft>
        <a:defRPr sz="8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3794" name="AutoShape 2"/>
          <p:cNvSpPr>
            <a:spLocks noChangeArrowheads="1"/>
          </p:cNvSpPr>
          <p:nvPr userDrawn="1"/>
        </p:nvSpPr>
        <p:spPr bwMode="auto">
          <a:xfrm>
            <a:off x="3048000" y="2867025"/>
            <a:ext cx="5715000" cy="1552575"/>
          </a:xfrm>
          <a:prstGeom prst="roundRect">
            <a:avLst>
              <a:gd name="adj" fmla="val 16667"/>
            </a:avLst>
          </a:prstGeom>
          <a:gradFill rotWithShape="0">
            <a:gsLst>
              <a:gs pos="0">
                <a:srgbClr val="CDCDCD"/>
              </a:gs>
              <a:gs pos="100000">
                <a:srgbClr val="CDCDCD">
                  <a:gamma/>
                  <a:tint val="0"/>
                  <a:invGamma/>
                  <a:alpha val="0"/>
                </a:srgbClr>
              </a:gs>
            </a:gsLst>
            <a:lin ang="0" scaled="1"/>
          </a:gradFill>
          <a:ln w="9525">
            <a:noFill/>
            <a:round/>
            <a:headEnd/>
            <a:tailEnd/>
          </a:ln>
          <a:effectLst/>
        </p:spPr>
        <p:txBody>
          <a:bodyPr wrap="none" anchor="ctr"/>
          <a:lstStyle/>
          <a:p>
            <a:pPr>
              <a:defRPr/>
            </a:pPr>
            <a:endParaRPr lang="en-US"/>
          </a:p>
        </p:txBody>
      </p:sp>
      <p:sp>
        <p:nvSpPr>
          <p:cNvPr id="5123" name="Rectangle 8"/>
          <p:cNvSpPr>
            <a:spLocks noGrp="1" noChangeArrowheads="1"/>
          </p:cNvSpPr>
          <p:nvPr>
            <p:ph type="title"/>
          </p:nvPr>
        </p:nvSpPr>
        <p:spPr bwMode="auto">
          <a:xfrm>
            <a:off x="3200400" y="3390900"/>
            <a:ext cx="5638800" cy="492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uk-UA" smtClean="0"/>
              <a:t>Click to edit Master title style</a:t>
            </a:r>
            <a:r>
              <a:rPr lang="en-US" smtClean="0"/>
              <a:t> </a:t>
            </a:r>
            <a:endParaRPr lang="uk-UA" smtClean="0"/>
          </a:p>
        </p:txBody>
      </p:sp>
      <p:grpSp>
        <p:nvGrpSpPr>
          <p:cNvPr id="5124" name="Group 13"/>
          <p:cNvGrpSpPr>
            <a:grpSpLocks/>
          </p:cNvGrpSpPr>
          <p:nvPr userDrawn="1"/>
        </p:nvGrpSpPr>
        <p:grpSpPr bwMode="auto">
          <a:xfrm>
            <a:off x="0" y="0"/>
            <a:ext cx="9144000" cy="6858000"/>
            <a:chOff x="0" y="0"/>
            <a:chExt cx="5760" cy="4320"/>
          </a:xfrm>
        </p:grpSpPr>
        <p:sp>
          <p:nvSpPr>
            <p:cNvPr id="33806" name="Rectangle 14"/>
            <p:cNvSpPr>
              <a:spLocks noChangeArrowheads="1"/>
            </p:cNvSpPr>
            <p:nvPr userDrawn="1"/>
          </p:nvSpPr>
          <p:spPr bwMode="auto">
            <a:xfrm>
              <a:off x="0" y="4216"/>
              <a:ext cx="5760" cy="104"/>
            </a:xfrm>
            <a:prstGeom prst="rect">
              <a:avLst/>
            </a:prstGeom>
            <a:solidFill>
              <a:srgbClr val="FF5000"/>
            </a:solidFill>
            <a:ln w="9525" algn="ctr">
              <a:noFill/>
              <a:miter lim="800000"/>
              <a:headEnd/>
              <a:tailEnd/>
            </a:ln>
            <a:effectLst/>
          </p:spPr>
          <p:txBody>
            <a:bodyPr wrap="none" anchor="ctr"/>
            <a:lstStyle/>
            <a:p>
              <a:pPr>
                <a:defRPr/>
              </a:pPr>
              <a:endParaRPr lang="en-US"/>
            </a:p>
          </p:txBody>
        </p:sp>
        <p:sp>
          <p:nvSpPr>
            <p:cNvPr id="33807" name="Rectangle 15"/>
            <p:cNvSpPr>
              <a:spLocks noChangeArrowheads="1"/>
            </p:cNvSpPr>
            <p:nvPr userDrawn="1"/>
          </p:nvSpPr>
          <p:spPr bwMode="auto">
            <a:xfrm>
              <a:off x="0" y="0"/>
              <a:ext cx="5760" cy="489"/>
            </a:xfrm>
            <a:prstGeom prst="rect">
              <a:avLst/>
            </a:prstGeom>
            <a:solidFill>
              <a:srgbClr val="FF6600"/>
            </a:solidFill>
            <a:ln w="9525" algn="ctr">
              <a:noFill/>
              <a:miter lim="800000"/>
              <a:headEnd/>
              <a:tailEnd/>
            </a:ln>
            <a:effectLst/>
          </p:spPr>
          <p:txBody>
            <a:bodyPr wrap="none" anchor="ctr"/>
            <a:lstStyle/>
            <a:p>
              <a:pPr algn="ctr">
                <a:spcBef>
                  <a:spcPct val="20000"/>
                </a:spcBef>
                <a:buFont typeface="Wingdings" pitchFamily="2" charset="2"/>
                <a:buNone/>
                <a:defRPr/>
              </a:pPr>
              <a:endParaRPr lang="en-US"/>
            </a:p>
          </p:txBody>
        </p:sp>
        <p:pic>
          <p:nvPicPr>
            <p:cNvPr id="5127" name="Picture 16"/>
            <p:cNvPicPr>
              <a:picLocks noChangeAspect="1" noChangeArrowheads="1"/>
            </p:cNvPicPr>
            <p:nvPr userDrawn="1"/>
          </p:nvPicPr>
          <p:blipFill>
            <a:blip r:embed="rId5" cstate="print"/>
            <a:srcRect/>
            <a:stretch>
              <a:fillRect/>
            </a:stretch>
          </p:blipFill>
          <p:spPr bwMode="auto">
            <a:xfrm>
              <a:off x="140" y="108"/>
              <a:ext cx="1488" cy="294"/>
            </a:xfrm>
            <a:prstGeom prst="rect">
              <a:avLst/>
            </a:prstGeom>
            <a:noFill/>
            <a:ln w="9525">
              <a:noFill/>
              <a:miter lim="800000"/>
              <a:headEnd/>
              <a:tailEnd/>
            </a:ln>
          </p:spPr>
        </p:pic>
        <p:pic>
          <p:nvPicPr>
            <p:cNvPr id="5128" name="Picture 17" descr="www"/>
            <p:cNvPicPr>
              <a:picLocks noChangeAspect="1" noChangeArrowheads="1"/>
            </p:cNvPicPr>
            <p:nvPr userDrawn="1"/>
          </p:nvPicPr>
          <p:blipFill>
            <a:blip r:embed="rId6" cstate="print"/>
            <a:srcRect/>
            <a:stretch>
              <a:fillRect/>
            </a:stretch>
          </p:blipFill>
          <p:spPr bwMode="auto">
            <a:xfrm>
              <a:off x="4556" y="4232"/>
              <a:ext cx="1056" cy="61"/>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24" r:id="rId1"/>
    <p:sldLayoutId id="2147483825" r:id="rId2"/>
  </p:sldLayoutIdLst>
  <p:transition>
    <p:fade thruBlk="1"/>
  </p:transition>
  <p:txStyles>
    <p:titleStyle>
      <a:lvl1pPr algn="l" rtl="0" eaLnBrk="0" fontAlgn="base" hangingPunct="0">
        <a:spcBef>
          <a:spcPct val="0"/>
        </a:spcBef>
        <a:spcAft>
          <a:spcPct val="0"/>
        </a:spcAft>
        <a:defRPr sz="2600" b="1">
          <a:solidFill>
            <a:srgbClr val="5F5F5F"/>
          </a:solidFill>
          <a:latin typeface="+mj-lt"/>
          <a:ea typeface="+mj-ea"/>
          <a:cs typeface="+mj-cs"/>
        </a:defRPr>
      </a:lvl1pPr>
      <a:lvl2pPr algn="l" rtl="0" eaLnBrk="0" fontAlgn="base" hangingPunct="0">
        <a:spcBef>
          <a:spcPct val="0"/>
        </a:spcBef>
        <a:spcAft>
          <a:spcPct val="0"/>
        </a:spcAft>
        <a:defRPr sz="2600" b="1">
          <a:solidFill>
            <a:srgbClr val="5F5F5F"/>
          </a:solidFill>
          <a:latin typeface="Verdana" pitchFamily="34" charset="0"/>
        </a:defRPr>
      </a:lvl2pPr>
      <a:lvl3pPr algn="l" rtl="0" eaLnBrk="0" fontAlgn="base" hangingPunct="0">
        <a:spcBef>
          <a:spcPct val="0"/>
        </a:spcBef>
        <a:spcAft>
          <a:spcPct val="0"/>
        </a:spcAft>
        <a:defRPr sz="2600" b="1">
          <a:solidFill>
            <a:srgbClr val="5F5F5F"/>
          </a:solidFill>
          <a:latin typeface="Verdana" pitchFamily="34" charset="0"/>
        </a:defRPr>
      </a:lvl3pPr>
      <a:lvl4pPr algn="l" rtl="0" eaLnBrk="0" fontAlgn="base" hangingPunct="0">
        <a:spcBef>
          <a:spcPct val="0"/>
        </a:spcBef>
        <a:spcAft>
          <a:spcPct val="0"/>
        </a:spcAft>
        <a:defRPr sz="2600" b="1">
          <a:solidFill>
            <a:srgbClr val="5F5F5F"/>
          </a:solidFill>
          <a:latin typeface="Verdana" pitchFamily="34" charset="0"/>
        </a:defRPr>
      </a:lvl4pPr>
      <a:lvl5pPr algn="l" rtl="0" eaLnBrk="0" fontAlgn="base" hangingPunct="0">
        <a:spcBef>
          <a:spcPct val="0"/>
        </a:spcBef>
        <a:spcAft>
          <a:spcPct val="0"/>
        </a:spcAft>
        <a:defRPr sz="2600" b="1">
          <a:solidFill>
            <a:srgbClr val="5F5F5F"/>
          </a:solidFill>
          <a:latin typeface="Verdana" pitchFamily="34" charset="0"/>
        </a:defRPr>
      </a:lvl5pPr>
      <a:lvl6pPr marL="457200" algn="ctr" rtl="0" fontAlgn="base">
        <a:spcBef>
          <a:spcPct val="0"/>
        </a:spcBef>
        <a:spcAft>
          <a:spcPct val="0"/>
        </a:spcAft>
        <a:defRPr sz="2600" b="1">
          <a:solidFill>
            <a:srgbClr val="5F5F5F"/>
          </a:solidFill>
          <a:latin typeface="Verdana" pitchFamily="34" charset="0"/>
        </a:defRPr>
      </a:lvl6pPr>
      <a:lvl7pPr marL="914400" algn="ctr" rtl="0" fontAlgn="base">
        <a:spcBef>
          <a:spcPct val="0"/>
        </a:spcBef>
        <a:spcAft>
          <a:spcPct val="0"/>
        </a:spcAft>
        <a:defRPr sz="2600" b="1">
          <a:solidFill>
            <a:srgbClr val="5F5F5F"/>
          </a:solidFill>
          <a:latin typeface="Verdana" pitchFamily="34" charset="0"/>
        </a:defRPr>
      </a:lvl7pPr>
      <a:lvl8pPr marL="1371600" algn="ctr" rtl="0" fontAlgn="base">
        <a:spcBef>
          <a:spcPct val="0"/>
        </a:spcBef>
        <a:spcAft>
          <a:spcPct val="0"/>
        </a:spcAft>
        <a:defRPr sz="2600" b="1">
          <a:solidFill>
            <a:srgbClr val="5F5F5F"/>
          </a:solidFill>
          <a:latin typeface="Verdana" pitchFamily="34" charset="0"/>
        </a:defRPr>
      </a:lvl8pPr>
      <a:lvl9pPr marL="1828800" algn="ctr" rtl="0" fontAlgn="base">
        <a:spcBef>
          <a:spcPct val="0"/>
        </a:spcBef>
        <a:spcAft>
          <a:spcPct val="0"/>
        </a:spcAft>
        <a:defRPr sz="2600" b="1">
          <a:solidFill>
            <a:srgbClr val="5F5F5F"/>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ru.wikipedia.org/wiki/%D0%A4%D0%B0%D0%B9%D0%BB:Jim_gray.jp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a:xfrm>
            <a:off x="381000" y="2743200"/>
            <a:ext cx="3838575" cy="491545"/>
          </a:xfrm>
        </p:spPr>
        <p:txBody>
          <a:bodyPr/>
          <a:lstStyle/>
          <a:p>
            <a:pPr eaLnBrk="1" hangingPunct="1"/>
            <a:r>
              <a:rPr lang="en-US" dirty="0" smtClean="0"/>
              <a:t>DB Design Training</a:t>
            </a:r>
          </a:p>
        </p:txBody>
      </p:sp>
      <p:sp>
        <p:nvSpPr>
          <p:cNvPr id="8195" name="Subtitle 4"/>
          <p:cNvSpPr>
            <a:spLocks noGrp="1"/>
          </p:cNvSpPr>
          <p:nvPr>
            <p:ph type="subTitle" idx="1"/>
          </p:nvPr>
        </p:nvSpPr>
        <p:spPr>
          <a:xfrm>
            <a:off x="304800" y="5638800"/>
            <a:ext cx="2438400" cy="323165"/>
          </a:xfrm>
        </p:spPr>
        <p:txBody>
          <a:bodyPr/>
          <a:lstStyle/>
          <a:p>
            <a:pPr marL="0" indent="0" eaLnBrk="1" hangingPunct="1">
              <a:buFont typeface="Wingdings" pitchFamily="2" charset="2"/>
              <a:buNone/>
            </a:pPr>
            <a:r>
              <a:rPr lang="en-US" dirty="0" err="1" smtClean="0"/>
              <a:t>Mahersky</a:t>
            </a:r>
            <a:r>
              <a:rPr lang="en-US" dirty="0" smtClean="0"/>
              <a:t> Volodymyr</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90600"/>
            <a:ext cx="8610600" cy="457200"/>
          </a:xfrm>
        </p:spPr>
        <p:txBody>
          <a:bodyPr/>
          <a:lstStyle/>
          <a:p>
            <a:r>
              <a:rPr lang="en-US" dirty="0" smtClean="0"/>
              <a:t>Relations</a:t>
            </a:r>
            <a:endParaRPr lang="en-US" dirty="0"/>
          </a:p>
        </p:txBody>
      </p:sp>
      <p:sp>
        <p:nvSpPr>
          <p:cNvPr id="64516" name="AutoShape 4"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0" name="AutoShape 8" descr="Click to view at full size."/>
          <p:cNvSpPr>
            <a:spLocks noChangeAspect="1" noChangeArrowheads="1"/>
          </p:cNvSpPr>
          <p:nvPr/>
        </p:nvSpPr>
        <p:spPr bwMode="auto">
          <a:xfrm>
            <a:off x="155575" y="-204788"/>
            <a:ext cx="3848100" cy="438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3" name="AutoShape 11" descr="mk:@MSITStore:C:\Documents%20and%20Settings\vmaher\Desktop\06.DB%20Design\Designing%20Relational%20Database%20Systems%20-%20Rebecca%20Riordan%20-%20Mary%20Kirtland%20-%20Microsoft%20Press,%201999.chm::/reldb/images/F03Ri08.JPG"/>
          <p:cNvSpPr>
            <a:spLocks noChangeAspect="1" noChangeArrowheads="1"/>
          </p:cNvSpPr>
          <p:nvPr/>
        </p:nvSpPr>
        <p:spPr bwMode="auto">
          <a:xfrm>
            <a:off x="155575" y="-541338"/>
            <a:ext cx="3429000" cy="11334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Content Placeholder 10"/>
          <p:cNvSpPr>
            <a:spLocks noGrp="1"/>
          </p:cNvSpPr>
          <p:nvPr>
            <p:ph idx="1"/>
          </p:nvPr>
        </p:nvSpPr>
        <p:spPr>
          <a:xfrm>
            <a:off x="304800" y="1600200"/>
            <a:ext cx="8586787" cy="2923877"/>
          </a:xfrm>
        </p:spPr>
        <p:txBody>
          <a:bodyPr/>
          <a:lstStyle/>
          <a:p>
            <a:pPr>
              <a:buNone/>
            </a:pPr>
            <a:r>
              <a:rPr lang="en-US" sz="2800" b="1" dirty="0" smtClean="0"/>
              <a:t>Many to Many</a:t>
            </a:r>
          </a:p>
          <a:p>
            <a:pPr marL="514350" indent="-514350"/>
            <a:r>
              <a:rPr lang="en-US" sz="2400" dirty="0" smtClean="0"/>
              <a:t>Many to many relations are everywhere. One newspaper has many readers, for example, and one reader reads many newspapers.</a:t>
            </a:r>
          </a:p>
          <a:p>
            <a:pPr marL="514350" indent="-514350"/>
            <a:endParaRPr lang="en-US" sz="2400" b="1" dirty="0" smtClean="0"/>
          </a:p>
          <a:p>
            <a:pPr>
              <a:buNone/>
            </a:pPr>
            <a:endParaRPr lang="en-US" sz="2400" b="1" dirty="0"/>
          </a:p>
        </p:txBody>
      </p:sp>
      <p:pic>
        <p:nvPicPr>
          <p:cNvPr id="53252" name="Picture 4" descr="http://studenthacks.org/wp-content/uploads/2007/10/question.jpg"/>
          <p:cNvPicPr>
            <a:picLocks noChangeAspect="1" noChangeArrowheads="1"/>
          </p:cNvPicPr>
          <p:nvPr/>
        </p:nvPicPr>
        <p:blipFill>
          <a:blip r:embed="rId2" cstate="print"/>
          <a:srcRect/>
          <a:stretch>
            <a:fillRect/>
          </a:stretch>
        </p:blipFill>
        <p:spPr bwMode="auto">
          <a:xfrm>
            <a:off x="7497209" y="5029200"/>
            <a:ext cx="1522476" cy="1600200"/>
          </a:xfrm>
          <a:prstGeom prst="rect">
            <a:avLst/>
          </a:prstGeom>
          <a:noFill/>
        </p:spPr>
      </p:pic>
      <p:grpSp>
        <p:nvGrpSpPr>
          <p:cNvPr id="16" name="Group 15"/>
          <p:cNvGrpSpPr/>
          <p:nvPr/>
        </p:nvGrpSpPr>
        <p:grpSpPr>
          <a:xfrm>
            <a:off x="1066800" y="3886200"/>
            <a:ext cx="5334000" cy="2286000"/>
            <a:chOff x="1524000" y="3657600"/>
            <a:chExt cx="5334000" cy="2286000"/>
          </a:xfrm>
        </p:grpSpPr>
        <p:sp>
          <p:nvSpPr>
            <p:cNvPr id="20" name="Rectangle 19"/>
            <p:cNvSpPr/>
            <p:nvPr/>
          </p:nvSpPr>
          <p:spPr>
            <a:xfrm>
              <a:off x="1524000" y="3733800"/>
              <a:ext cx="1524000" cy="2209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29200" y="3657600"/>
              <a:ext cx="1828800" cy="2209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048000" y="5181600"/>
              <a:ext cx="76200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flipV="1">
              <a:off x="3048000" y="51816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4" name="Straight Connector 23"/>
            <p:cNvCxnSpPr/>
            <p:nvPr/>
          </p:nvCxnSpPr>
          <p:spPr>
            <a:xfrm>
              <a:off x="3048000" y="50292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rot="10800000">
              <a:off x="4800600" y="48768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6" name="Straight Connector 25"/>
            <p:cNvCxnSpPr/>
            <p:nvPr/>
          </p:nvCxnSpPr>
          <p:spPr>
            <a:xfrm flipV="1">
              <a:off x="4800600" y="47244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7" name="Straight Connector 26"/>
            <p:cNvCxnSpPr/>
            <p:nvPr/>
          </p:nvCxnSpPr>
          <p:spPr>
            <a:xfrm>
              <a:off x="3810000" y="4876800"/>
              <a:ext cx="121920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8" name="Straight Connector 27"/>
            <p:cNvCxnSpPr/>
            <p:nvPr/>
          </p:nvCxnSpPr>
          <p:spPr>
            <a:xfrm rot="5400000" flipH="1" flipV="1">
              <a:off x="3657600" y="5029200"/>
              <a:ext cx="304800"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9" name="Content Placeholder 10"/>
            <p:cNvSpPr txBox="1">
              <a:spLocks/>
            </p:cNvSpPr>
            <p:nvPr/>
          </p:nvSpPr>
          <p:spPr bwMode="auto">
            <a:xfrm>
              <a:off x="1524000" y="3733800"/>
              <a:ext cx="13716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Reader</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sp>
          <p:nvSpPr>
            <p:cNvPr id="30" name="Content Placeholder 10"/>
            <p:cNvSpPr txBox="1">
              <a:spLocks/>
            </p:cNvSpPr>
            <p:nvPr/>
          </p:nvSpPr>
          <p:spPr bwMode="auto">
            <a:xfrm>
              <a:off x="5029200" y="3657600"/>
              <a:ext cx="18288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Newspaper</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cxnSp>
          <p:nvCxnSpPr>
            <p:cNvPr id="31" name="Straight Connector 30"/>
            <p:cNvCxnSpPr/>
            <p:nvPr/>
          </p:nvCxnSpPr>
          <p:spPr>
            <a:xfrm>
              <a:off x="1524000" y="4114800"/>
              <a:ext cx="152400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2" name="Straight Connector 31"/>
            <p:cNvCxnSpPr/>
            <p:nvPr/>
          </p:nvCxnSpPr>
          <p:spPr>
            <a:xfrm>
              <a:off x="5029200" y="4038600"/>
              <a:ext cx="1828800" cy="0"/>
            </a:xfrm>
            <a:prstGeom prst="line">
              <a:avLst/>
            </a:prstGeom>
            <a:ln w="38100"/>
          </p:spPr>
          <p:style>
            <a:lnRef idx="1">
              <a:schemeClr val="accent4"/>
            </a:lnRef>
            <a:fillRef idx="0">
              <a:schemeClr val="accent4"/>
            </a:fillRef>
            <a:effectRef idx="0">
              <a:schemeClr val="accent4"/>
            </a:effectRef>
            <a:fontRef idx="minor">
              <a:schemeClr val="tx1"/>
            </a:fontRef>
          </p:style>
        </p:cxnSp>
      </p:grpSp>
      <p:sp>
        <p:nvSpPr>
          <p:cNvPr id="33" name="Rectangle 32"/>
          <p:cNvSpPr/>
          <p:nvPr/>
        </p:nvSpPr>
        <p:spPr>
          <a:xfrm>
            <a:off x="4572000" y="4648200"/>
            <a:ext cx="18288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572000" y="4953000"/>
            <a:ext cx="18288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572000" y="5257800"/>
            <a:ext cx="18288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66800" y="4953000"/>
            <a:ext cx="15240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66800" y="5257800"/>
            <a:ext cx="15240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90600"/>
            <a:ext cx="8610600" cy="457200"/>
          </a:xfrm>
        </p:spPr>
        <p:txBody>
          <a:bodyPr/>
          <a:lstStyle/>
          <a:p>
            <a:r>
              <a:rPr lang="en-US" dirty="0" smtClean="0"/>
              <a:t>Relations</a:t>
            </a:r>
            <a:endParaRPr lang="en-US" dirty="0"/>
          </a:p>
        </p:txBody>
      </p:sp>
      <p:sp>
        <p:nvSpPr>
          <p:cNvPr id="64516" name="AutoShape 4"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0" name="AutoShape 8" descr="Click to view at full size."/>
          <p:cNvSpPr>
            <a:spLocks noChangeAspect="1" noChangeArrowheads="1"/>
          </p:cNvSpPr>
          <p:nvPr/>
        </p:nvSpPr>
        <p:spPr bwMode="auto">
          <a:xfrm>
            <a:off x="155575" y="-204788"/>
            <a:ext cx="3848100" cy="438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3" name="AutoShape 11" descr="mk:@MSITStore:C:\Documents%20and%20Settings\vmaher\Desktop\06.DB%20Design\Designing%20Relational%20Database%20Systems%20-%20Rebecca%20Riordan%20-%20Mary%20Kirtland%20-%20Microsoft%20Press,%201999.chm::/reldb/images/F03Ri08.JPG"/>
          <p:cNvSpPr>
            <a:spLocks noChangeAspect="1" noChangeArrowheads="1"/>
          </p:cNvSpPr>
          <p:nvPr/>
        </p:nvSpPr>
        <p:spPr bwMode="auto">
          <a:xfrm>
            <a:off x="155575" y="-541338"/>
            <a:ext cx="3429000" cy="11334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Content Placeholder 10"/>
          <p:cNvSpPr>
            <a:spLocks noGrp="1"/>
          </p:cNvSpPr>
          <p:nvPr>
            <p:ph idx="1"/>
          </p:nvPr>
        </p:nvSpPr>
        <p:spPr>
          <a:xfrm>
            <a:off x="304800" y="1600201"/>
            <a:ext cx="8686800" cy="3662541"/>
          </a:xfrm>
        </p:spPr>
        <p:txBody>
          <a:bodyPr/>
          <a:lstStyle/>
          <a:p>
            <a:pPr>
              <a:buNone/>
            </a:pPr>
            <a:r>
              <a:rPr lang="en-US" sz="2800" b="1" dirty="0" smtClean="0"/>
              <a:t>Many to Many</a:t>
            </a:r>
          </a:p>
          <a:p>
            <a:pPr marL="514350" indent="-514350"/>
            <a:r>
              <a:rPr lang="en-US" sz="2400" dirty="0" smtClean="0"/>
              <a:t>Most of the time the relation can be made a lot clearer, by adding a link table, at the 'top' or the 'bottom'.</a:t>
            </a:r>
          </a:p>
          <a:p>
            <a:pPr marL="514350" indent="-514350"/>
            <a:r>
              <a:rPr lang="en-US" sz="2400" dirty="0" smtClean="0"/>
              <a:t>A many-to-many relation is unclear. Many-to-many relations often are a sign that further analysis is required. </a:t>
            </a:r>
          </a:p>
          <a:p>
            <a:pPr>
              <a:buNone/>
            </a:pPr>
            <a:endParaRPr lang="en-US" sz="2400" b="1"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2133600" y="4267200"/>
            <a:ext cx="1219200"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9" name="Rectangle 18"/>
          <p:cNvSpPr/>
          <p:nvPr/>
        </p:nvSpPr>
        <p:spPr>
          <a:xfrm>
            <a:off x="609600" y="2819400"/>
            <a:ext cx="1676400" cy="2209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5257800" y="42672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5257800" y="41148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8" name="Content Placeholder 10"/>
          <p:cNvSpPr txBox="1">
            <a:spLocks/>
          </p:cNvSpPr>
          <p:nvPr/>
        </p:nvSpPr>
        <p:spPr bwMode="auto">
          <a:xfrm>
            <a:off x="609600" y="2819400"/>
            <a:ext cx="13716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Reader</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cxnSp>
        <p:nvCxnSpPr>
          <p:cNvPr id="30" name="Straight Connector 29"/>
          <p:cNvCxnSpPr/>
          <p:nvPr/>
        </p:nvCxnSpPr>
        <p:spPr>
          <a:xfrm>
            <a:off x="609600" y="3200400"/>
            <a:ext cx="167640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6" name="Straight Connector 25"/>
          <p:cNvCxnSpPr/>
          <p:nvPr/>
        </p:nvCxnSpPr>
        <p:spPr>
          <a:xfrm>
            <a:off x="5181600" y="4267200"/>
            <a:ext cx="1447800"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0" name="Rectangle 19"/>
          <p:cNvSpPr/>
          <p:nvPr/>
        </p:nvSpPr>
        <p:spPr>
          <a:xfrm>
            <a:off x="6477000" y="2743200"/>
            <a:ext cx="2209800" cy="2362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rot="10800000">
            <a:off x="3048000" y="42672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flipV="1">
            <a:off x="3048000" y="4114800"/>
            <a:ext cx="228600" cy="15240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9" name="Content Placeholder 10"/>
          <p:cNvSpPr txBox="1">
            <a:spLocks/>
          </p:cNvSpPr>
          <p:nvPr/>
        </p:nvSpPr>
        <p:spPr bwMode="auto">
          <a:xfrm>
            <a:off x="6477000" y="2743200"/>
            <a:ext cx="18288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Newspaper</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cxnSp>
        <p:nvCxnSpPr>
          <p:cNvPr id="31" name="Straight Connector 30"/>
          <p:cNvCxnSpPr/>
          <p:nvPr/>
        </p:nvCxnSpPr>
        <p:spPr>
          <a:xfrm>
            <a:off x="6477000" y="3124200"/>
            <a:ext cx="2209800"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32" name="Title 1"/>
          <p:cNvSpPr>
            <a:spLocks noGrp="1"/>
          </p:cNvSpPr>
          <p:nvPr>
            <p:ph type="title"/>
          </p:nvPr>
        </p:nvSpPr>
        <p:spPr>
          <a:xfrm>
            <a:off x="304800" y="990600"/>
            <a:ext cx="8610600" cy="457200"/>
          </a:xfrm>
        </p:spPr>
        <p:txBody>
          <a:bodyPr/>
          <a:lstStyle/>
          <a:p>
            <a:r>
              <a:rPr lang="en-US" dirty="0" smtClean="0"/>
              <a:t>Relations</a:t>
            </a:r>
            <a:endParaRPr lang="en-US" dirty="0"/>
          </a:p>
        </p:txBody>
      </p:sp>
      <p:sp>
        <p:nvSpPr>
          <p:cNvPr id="34" name="Content Placeholder 10"/>
          <p:cNvSpPr>
            <a:spLocks noGrp="1"/>
          </p:cNvSpPr>
          <p:nvPr>
            <p:ph idx="1"/>
          </p:nvPr>
        </p:nvSpPr>
        <p:spPr>
          <a:xfrm>
            <a:off x="304800" y="1600201"/>
            <a:ext cx="8686800" cy="523220"/>
          </a:xfrm>
        </p:spPr>
        <p:txBody>
          <a:bodyPr/>
          <a:lstStyle/>
          <a:p>
            <a:pPr>
              <a:buNone/>
            </a:pPr>
            <a:r>
              <a:rPr lang="en-US" sz="2800" b="1" dirty="0" smtClean="0"/>
              <a:t>Many to Many implementation</a:t>
            </a:r>
            <a:endParaRPr lang="en-US" sz="2400" b="1" dirty="0"/>
          </a:p>
        </p:txBody>
      </p:sp>
      <p:sp>
        <p:nvSpPr>
          <p:cNvPr id="38" name="Rectangle 37"/>
          <p:cNvSpPr/>
          <p:nvPr/>
        </p:nvSpPr>
        <p:spPr>
          <a:xfrm>
            <a:off x="3276600" y="3352800"/>
            <a:ext cx="1981200" cy="1447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10"/>
          <p:cNvSpPr txBox="1">
            <a:spLocks/>
          </p:cNvSpPr>
          <p:nvPr/>
        </p:nvSpPr>
        <p:spPr bwMode="auto">
          <a:xfrm>
            <a:off x="3276600" y="3352800"/>
            <a:ext cx="22098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Subscription</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cxnSp>
        <p:nvCxnSpPr>
          <p:cNvPr id="42" name="Straight Connector 41"/>
          <p:cNvCxnSpPr/>
          <p:nvPr/>
        </p:nvCxnSpPr>
        <p:spPr>
          <a:xfrm>
            <a:off x="3276600" y="3733800"/>
            <a:ext cx="1981200"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1" name="Rectangle 60"/>
          <p:cNvSpPr/>
          <p:nvPr/>
        </p:nvSpPr>
        <p:spPr>
          <a:xfrm>
            <a:off x="609600" y="4114800"/>
            <a:ext cx="1676400" cy="381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477000" y="4038600"/>
            <a:ext cx="2209800" cy="381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276600" y="4114800"/>
            <a:ext cx="1981200" cy="304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ontent Placeholder 10"/>
          <p:cNvSpPr txBox="1">
            <a:spLocks/>
          </p:cNvSpPr>
          <p:nvPr/>
        </p:nvSpPr>
        <p:spPr bwMode="auto">
          <a:xfrm>
            <a:off x="6477000" y="4050268"/>
            <a:ext cx="22098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b="1" i="0" u="none" strike="noStrike" kern="0" cap="none" spc="0" normalizeH="0" baseline="0" noProof="0" dirty="0" smtClean="0">
                <a:ln>
                  <a:noFill/>
                </a:ln>
                <a:solidFill>
                  <a:srgbClr val="333333"/>
                </a:solidFill>
                <a:effectLst/>
                <a:uLnTx/>
                <a:uFillTx/>
                <a:latin typeface="+mn-lt"/>
                <a:ea typeface="+mn-ea"/>
                <a:cs typeface="+mn-cs"/>
              </a:rPr>
              <a:t>Times</a:t>
            </a:r>
            <a:endParaRPr kumimoji="0" lang="en-US" b="1" i="0" u="none" strike="noStrike" kern="0" cap="none" spc="0" normalizeH="0" baseline="0" noProof="0" dirty="0">
              <a:ln>
                <a:noFill/>
              </a:ln>
              <a:solidFill>
                <a:srgbClr val="333333"/>
              </a:solidFill>
              <a:effectLst/>
              <a:uLnTx/>
              <a:uFillTx/>
              <a:latin typeface="+mn-lt"/>
              <a:ea typeface="+mn-ea"/>
              <a:cs typeface="+mn-cs"/>
            </a:endParaRPr>
          </a:p>
        </p:txBody>
      </p:sp>
      <p:sp>
        <p:nvSpPr>
          <p:cNvPr id="69" name="Content Placeholder 10"/>
          <p:cNvSpPr txBox="1">
            <a:spLocks/>
          </p:cNvSpPr>
          <p:nvPr/>
        </p:nvSpPr>
        <p:spPr bwMode="auto">
          <a:xfrm>
            <a:off x="609600" y="4114800"/>
            <a:ext cx="22098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lang="en-US" b="1" kern="0" dirty="0" smtClean="0">
                <a:solidFill>
                  <a:srgbClr val="333333"/>
                </a:solidFill>
                <a:latin typeface="+mn-lt"/>
              </a:rPr>
              <a:t>S. Holmes</a:t>
            </a:r>
            <a:endParaRPr kumimoji="0" lang="en-US" b="1" i="0" u="none" strike="noStrike" kern="0" cap="none" spc="0" normalizeH="0" baseline="0" noProof="0" dirty="0">
              <a:ln>
                <a:noFill/>
              </a:ln>
              <a:solidFill>
                <a:srgbClr val="333333"/>
              </a:solidFill>
              <a:effectLst/>
              <a:uLnTx/>
              <a:uFillTx/>
              <a:latin typeface="+mn-lt"/>
              <a:ea typeface="+mn-ea"/>
              <a:cs typeface="+mn-cs"/>
            </a:endParaRPr>
          </a:p>
        </p:txBody>
      </p:sp>
      <p:sp>
        <p:nvSpPr>
          <p:cNvPr id="70" name="Rectangle 69"/>
          <p:cNvSpPr/>
          <p:nvPr/>
        </p:nvSpPr>
        <p:spPr>
          <a:xfrm>
            <a:off x="6477000" y="4419600"/>
            <a:ext cx="2209800" cy="381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10"/>
          <p:cNvSpPr txBox="1">
            <a:spLocks/>
          </p:cNvSpPr>
          <p:nvPr/>
        </p:nvSpPr>
        <p:spPr bwMode="auto">
          <a:xfrm>
            <a:off x="6477000" y="4419600"/>
            <a:ext cx="23622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b="1" i="0" u="none" strike="noStrike" kern="0" cap="none" spc="0" normalizeH="0" baseline="0" noProof="0" dirty="0" smtClean="0">
                <a:ln>
                  <a:noFill/>
                </a:ln>
                <a:solidFill>
                  <a:srgbClr val="333333"/>
                </a:solidFill>
                <a:effectLst/>
                <a:uLnTx/>
                <a:uFillTx/>
                <a:latin typeface="+mn-lt"/>
                <a:ea typeface="+mn-ea"/>
                <a:cs typeface="+mn-cs"/>
              </a:rPr>
              <a:t>Financial Times</a:t>
            </a:r>
            <a:endParaRPr kumimoji="0" lang="en-US" b="1" i="0" u="none" strike="noStrike" kern="0" cap="none" spc="0" normalizeH="0" baseline="0" noProof="0" dirty="0">
              <a:ln>
                <a:noFill/>
              </a:ln>
              <a:solidFill>
                <a:srgbClr val="333333"/>
              </a:solidFill>
              <a:effectLst/>
              <a:uLnTx/>
              <a:uFillTx/>
              <a:latin typeface="+mn-lt"/>
              <a:ea typeface="+mn-ea"/>
              <a:cs typeface="+mn-cs"/>
            </a:endParaRPr>
          </a:p>
        </p:txBody>
      </p:sp>
      <p:sp>
        <p:nvSpPr>
          <p:cNvPr id="75" name="Rectangle 74"/>
          <p:cNvSpPr/>
          <p:nvPr/>
        </p:nvSpPr>
        <p:spPr>
          <a:xfrm>
            <a:off x="6477000" y="3657600"/>
            <a:ext cx="2209800" cy="381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ontent Placeholder 10"/>
          <p:cNvSpPr txBox="1">
            <a:spLocks/>
          </p:cNvSpPr>
          <p:nvPr/>
        </p:nvSpPr>
        <p:spPr bwMode="auto">
          <a:xfrm>
            <a:off x="6477000" y="3657600"/>
            <a:ext cx="23622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b="1" i="0" u="none" strike="noStrike" kern="0" cap="none" spc="0" normalizeH="0" baseline="0" noProof="0" dirty="0" smtClean="0">
                <a:ln>
                  <a:noFill/>
                </a:ln>
                <a:solidFill>
                  <a:srgbClr val="333333"/>
                </a:solidFill>
                <a:effectLst/>
                <a:uLnTx/>
                <a:uFillTx/>
                <a:latin typeface="+mn-lt"/>
                <a:ea typeface="+mn-ea"/>
                <a:cs typeface="+mn-cs"/>
              </a:rPr>
              <a:t>Guardian</a:t>
            </a:r>
            <a:endParaRPr kumimoji="0" lang="en-US" b="1" i="0" u="none" strike="noStrike" kern="0" cap="none" spc="0" normalizeH="0" baseline="0" noProof="0" dirty="0">
              <a:ln>
                <a:noFill/>
              </a:ln>
              <a:solidFill>
                <a:srgbClr val="333333"/>
              </a:solidFill>
              <a:effectLst/>
              <a:uLnTx/>
              <a:uFillTx/>
              <a:latin typeface="+mn-lt"/>
              <a:ea typeface="+mn-ea"/>
              <a:cs typeface="+mn-cs"/>
            </a:endParaRPr>
          </a:p>
        </p:txBody>
      </p:sp>
      <p:sp>
        <p:nvSpPr>
          <p:cNvPr id="78" name="Rectangle 77"/>
          <p:cNvSpPr/>
          <p:nvPr/>
        </p:nvSpPr>
        <p:spPr>
          <a:xfrm>
            <a:off x="609600" y="3733800"/>
            <a:ext cx="1676400" cy="381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ontent Placeholder 10"/>
          <p:cNvSpPr txBox="1">
            <a:spLocks/>
          </p:cNvSpPr>
          <p:nvPr/>
        </p:nvSpPr>
        <p:spPr bwMode="auto">
          <a:xfrm>
            <a:off x="609600" y="3733800"/>
            <a:ext cx="22098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lang="en-US" b="1" kern="0" dirty="0" smtClean="0">
                <a:solidFill>
                  <a:srgbClr val="333333"/>
                </a:solidFill>
                <a:latin typeface="+mn-lt"/>
              </a:rPr>
              <a:t>M. Thatcher</a:t>
            </a:r>
            <a:endParaRPr kumimoji="0" lang="en-US" b="1" i="0" u="none" strike="noStrike" kern="0" cap="none" spc="0" normalizeH="0" baseline="0" noProof="0" dirty="0">
              <a:ln>
                <a:noFill/>
              </a:ln>
              <a:solidFill>
                <a:srgbClr val="333333"/>
              </a:solidFill>
              <a:effectLst/>
              <a:uLnTx/>
              <a:uFillTx/>
              <a:latin typeface="+mn-lt"/>
              <a:ea typeface="+mn-ea"/>
              <a:cs typeface="+mn-cs"/>
            </a:endParaRPr>
          </a:p>
        </p:txBody>
      </p:sp>
      <p:sp>
        <p:nvSpPr>
          <p:cNvPr id="60" name="Rectangle 59"/>
          <p:cNvSpPr/>
          <p:nvPr/>
        </p:nvSpPr>
        <p:spPr>
          <a:xfrm>
            <a:off x="3276600" y="3733800"/>
            <a:ext cx="152400" cy="1066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105400" y="3733800"/>
            <a:ext cx="152400" cy="1066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88368"/>
            <a:ext cx="8610600" cy="461665"/>
          </a:xfrm>
        </p:spPr>
        <p:txBody>
          <a:bodyPr/>
          <a:lstStyle/>
          <a:p>
            <a:r>
              <a:rPr lang="en-US" dirty="0" smtClean="0"/>
              <a:t>Other Relations</a:t>
            </a:r>
            <a:endParaRPr lang="en-US" dirty="0"/>
          </a:p>
        </p:txBody>
      </p:sp>
      <p:sp>
        <p:nvSpPr>
          <p:cNvPr id="64516" name="AutoShape 4"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0" name="AutoShape 8" descr="Click to view at full size."/>
          <p:cNvSpPr>
            <a:spLocks noChangeAspect="1" noChangeArrowheads="1"/>
          </p:cNvSpPr>
          <p:nvPr/>
        </p:nvSpPr>
        <p:spPr bwMode="auto">
          <a:xfrm>
            <a:off x="155575" y="-204788"/>
            <a:ext cx="3848100" cy="438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3" name="AutoShape 11" descr="mk:@MSITStore:C:\Documents%20and%20Settings\vmaher\Desktop\06.DB%20Design\Designing%20Relational%20Database%20Systems%20-%20Rebecca%20Riordan%20-%20Mary%20Kirtland%20-%20Microsoft%20Press,%201999.chm::/reldb/images/F03Ri08.JPG"/>
          <p:cNvSpPr>
            <a:spLocks noChangeAspect="1" noChangeArrowheads="1"/>
          </p:cNvSpPr>
          <p:nvPr/>
        </p:nvSpPr>
        <p:spPr bwMode="auto">
          <a:xfrm>
            <a:off x="155575" y="-541338"/>
            <a:ext cx="3429000" cy="11334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6" name="AutoShape 2" descr="mk:@MSITStore:C:\Documents%20and%20Settings\vmaher\Desktop\06.DB%20Design\Designing%20Relational%20Database%20Systems%20-%20Rebecca%20Riordan%20-%20Mary%20Kirtland%20-%20Microsoft%20Press,%201999.chm::/reldb/images/F03Ri14.JPG"/>
          <p:cNvSpPr>
            <a:spLocks noChangeAspect="1" noChangeArrowheads="1"/>
          </p:cNvSpPr>
          <p:nvPr/>
        </p:nvSpPr>
        <p:spPr bwMode="auto">
          <a:xfrm>
            <a:off x="155575" y="-1782763"/>
            <a:ext cx="1638300" cy="3714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mk:@MSITStore:C:\Documents%20and%20Settings\vmaher\Desktop\06.DB%20Design\Designing%20Relational%20Database%20Systems%20-%20Rebecca%20Riordan%20-%20Mary%20Kirtland%20-%20Microsoft%20Press,%201999.chm::/reldb/images/F03Ri14.JPG"/>
          <p:cNvSpPr>
            <a:spLocks noChangeAspect="1" noChangeArrowheads="1"/>
          </p:cNvSpPr>
          <p:nvPr/>
        </p:nvSpPr>
        <p:spPr bwMode="auto">
          <a:xfrm>
            <a:off x="155575" y="-1782763"/>
            <a:ext cx="1638300" cy="3714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9" name="Picture 5"/>
          <p:cNvPicPr>
            <a:picLocks noChangeAspect="1" noChangeArrowheads="1"/>
          </p:cNvPicPr>
          <p:nvPr/>
        </p:nvPicPr>
        <p:blipFill>
          <a:blip r:embed="rId2" cstate="print"/>
          <a:srcRect/>
          <a:stretch>
            <a:fillRect/>
          </a:stretch>
        </p:blipFill>
        <p:spPr bwMode="auto">
          <a:xfrm>
            <a:off x="914400" y="2667000"/>
            <a:ext cx="1752600" cy="3919277"/>
          </a:xfrm>
          <a:prstGeom prst="rect">
            <a:avLst/>
          </a:prstGeom>
          <a:noFill/>
          <a:ln w="9525">
            <a:noFill/>
            <a:miter lim="800000"/>
            <a:headEnd/>
            <a:tailEnd/>
          </a:ln>
        </p:spPr>
      </p:pic>
      <p:sp>
        <p:nvSpPr>
          <p:cNvPr id="17" name="AutoShape 13"/>
          <p:cNvSpPr>
            <a:spLocks noChangeArrowheads="1"/>
          </p:cNvSpPr>
          <p:nvPr/>
        </p:nvSpPr>
        <p:spPr bwMode="gray">
          <a:xfrm>
            <a:off x="3657600" y="1752600"/>
            <a:ext cx="4191000" cy="768350"/>
          </a:xfrm>
          <a:prstGeom prst="chevron">
            <a:avLst>
              <a:gd name="adj" fmla="val 33308"/>
            </a:avLst>
          </a:prstGeom>
          <a:solidFill>
            <a:srgbClr val="FFC000"/>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accent2"/>
            </a:extrusionClr>
          </a:sp3d>
        </p:spPr>
        <p:txBody>
          <a:bodyPr wrap="none" anchor="ctr">
            <a:flatTx/>
          </a:bodyPr>
          <a:lstStyle/>
          <a:p>
            <a:endParaRPr lang="en-US"/>
          </a:p>
        </p:txBody>
      </p:sp>
      <p:sp>
        <p:nvSpPr>
          <p:cNvPr id="18" name="AutoShape 14"/>
          <p:cNvSpPr>
            <a:spLocks noChangeArrowheads="1"/>
          </p:cNvSpPr>
          <p:nvPr/>
        </p:nvSpPr>
        <p:spPr bwMode="gray">
          <a:xfrm>
            <a:off x="431800" y="1752600"/>
            <a:ext cx="3378200" cy="768350"/>
          </a:xfrm>
          <a:prstGeom prst="chevron">
            <a:avLst>
              <a:gd name="adj" fmla="val 33467"/>
            </a:avLst>
          </a:prstGeom>
          <a:solidFill>
            <a:srgbClr val="FF5050"/>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9" name="Text Box 15"/>
          <p:cNvSpPr txBox="1">
            <a:spLocks noChangeArrowheads="1"/>
          </p:cNvSpPr>
          <p:nvPr/>
        </p:nvSpPr>
        <p:spPr bwMode="gray">
          <a:xfrm>
            <a:off x="762000" y="1905001"/>
            <a:ext cx="2209800" cy="615553"/>
          </a:xfrm>
          <a:prstGeom prst="rect">
            <a:avLst/>
          </a:prstGeom>
          <a:noFill/>
          <a:ln w="9525" algn="ctr">
            <a:noFill/>
            <a:miter lim="800000"/>
            <a:headEnd/>
            <a:tailEnd/>
          </a:ln>
          <a:effectLst/>
        </p:spPr>
        <p:txBody>
          <a:bodyPr wrap="square">
            <a:spAutoFit/>
          </a:bodyPr>
          <a:lstStyle/>
          <a:p>
            <a:pPr lvl="0" eaLnBrk="0" hangingPunct="0"/>
            <a:r>
              <a:rPr lang="en-US" sz="2000" b="1" dirty="0" smtClean="0"/>
              <a:t>Unary Relations</a:t>
            </a:r>
            <a:endParaRPr lang="en-US" sz="2000" dirty="0" smtClean="0"/>
          </a:p>
          <a:p>
            <a:pPr eaLnBrk="0" hangingPunct="0"/>
            <a:endParaRPr lang="en-US" sz="1400" b="1" dirty="0"/>
          </a:p>
        </p:txBody>
      </p:sp>
      <p:sp>
        <p:nvSpPr>
          <p:cNvPr id="20" name="Text Box 16"/>
          <p:cNvSpPr txBox="1">
            <a:spLocks noChangeArrowheads="1"/>
          </p:cNvSpPr>
          <p:nvPr/>
        </p:nvSpPr>
        <p:spPr bwMode="gray">
          <a:xfrm>
            <a:off x="4419600" y="1905000"/>
            <a:ext cx="2331279" cy="615553"/>
          </a:xfrm>
          <a:prstGeom prst="rect">
            <a:avLst/>
          </a:prstGeom>
          <a:noFill/>
          <a:ln w="9525" algn="ctr">
            <a:noFill/>
            <a:miter lim="800000"/>
            <a:headEnd/>
            <a:tailEnd/>
          </a:ln>
          <a:effectLst/>
        </p:spPr>
        <p:txBody>
          <a:bodyPr wrap="none">
            <a:spAutoFit/>
          </a:bodyPr>
          <a:lstStyle/>
          <a:p>
            <a:pPr lvl="0" eaLnBrk="0" hangingPunct="0"/>
            <a:r>
              <a:rPr lang="en-US" sz="2000" b="1" dirty="0" smtClean="0"/>
              <a:t>Ternary Relations</a:t>
            </a:r>
          </a:p>
          <a:p>
            <a:pPr eaLnBrk="0" hangingPunct="0"/>
            <a:endParaRPr lang="en-US" sz="1400" b="1" dirty="0"/>
          </a:p>
        </p:txBody>
      </p:sp>
      <p:pic>
        <p:nvPicPr>
          <p:cNvPr id="30723" name="Picture 3"/>
          <p:cNvPicPr>
            <a:picLocks noChangeAspect="1" noChangeArrowheads="1"/>
          </p:cNvPicPr>
          <p:nvPr/>
        </p:nvPicPr>
        <p:blipFill>
          <a:blip r:embed="rId3" cstate="print"/>
          <a:srcRect/>
          <a:stretch>
            <a:fillRect/>
          </a:stretch>
        </p:blipFill>
        <p:spPr bwMode="auto">
          <a:xfrm>
            <a:off x="3429000" y="2667000"/>
            <a:ext cx="4419600" cy="385487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a:t>
            </a:r>
            <a:endParaRPr lang="en-US" dirty="0"/>
          </a:p>
        </p:txBody>
      </p:sp>
      <p:sp>
        <p:nvSpPr>
          <p:cNvPr id="3" name="Content Placeholder 2"/>
          <p:cNvSpPr>
            <a:spLocks noGrp="1"/>
          </p:cNvSpPr>
          <p:nvPr>
            <p:ph idx="1"/>
          </p:nvPr>
        </p:nvSpPr>
        <p:spPr>
          <a:xfrm>
            <a:off x="301752" y="1828800"/>
            <a:ext cx="8586787" cy="338554"/>
          </a:xfrm>
          <a:solidFill>
            <a:srgbClr val="FF5050"/>
          </a:solidFill>
          <a:ln>
            <a:solidFill>
              <a:srgbClr val="FF5050"/>
            </a:solidFill>
          </a:ln>
        </p:spPr>
        <p:txBody>
          <a:bodyPr/>
          <a:lstStyle/>
          <a:p>
            <a:r>
              <a:rPr lang="en-US" sz="1600" b="1" dirty="0" smtClean="0"/>
              <a:t>What is odd?</a:t>
            </a:r>
            <a:endParaRPr lang="en-US" sz="1600" dirty="0" smtClean="0"/>
          </a:p>
        </p:txBody>
      </p:sp>
      <p:sp>
        <p:nvSpPr>
          <p:cNvPr id="31746" name="AutoShape 2" descr="mk:@MSITStore:C:\Documents%20and%20Settings\vmaher\Desktop\06.DB%20Design\Designing%20Relational%20Database%20Systems%20-%20Rebecca%20Riordan%20-%20Mary%20Kirtland%20-%20Microsoft%20Press,%201999.chm::/reldb/images/F02ri08x.jpg"/>
          <p:cNvSpPr>
            <a:spLocks noChangeAspect="1" noChangeArrowheads="1"/>
          </p:cNvSpPr>
          <p:nvPr/>
        </p:nvSpPr>
        <p:spPr bwMode="auto">
          <a:xfrm>
            <a:off x="63500" y="-136525"/>
            <a:ext cx="6686550" cy="1038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mk:@MSITStore:C:\Documents%20and%20Settings\vmaher\Desktop\06.DB%20Design\Designing%20Relational%20Database%20Systems%20-%20Rebecca%20Riordan%20-%20Mary%20Kirtland%20-%20Microsoft%20Press,%201999.chm::/reldb/images/F02ri08x.jpg"/>
          <p:cNvSpPr>
            <a:spLocks noChangeAspect="1" noChangeArrowheads="1"/>
          </p:cNvSpPr>
          <p:nvPr/>
        </p:nvSpPr>
        <p:spPr bwMode="auto">
          <a:xfrm>
            <a:off x="63500" y="-136525"/>
            <a:ext cx="6686550" cy="1038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0" name="AutoShape 6" descr="mk:@MSITStore:C:\Documents%20and%20Settings\vmaher\Desktop\06.DB%20Design\Designing%20Relational%20Database%20Systems%20-%20Rebecca%20Riordan%20-%20Mary%20Kirtland%20-%20Microsoft%20Press,%201999.chm::/reldb/images/F02ri08x.jpg"/>
          <p:cNvSpPr>
            <a:spLocks noChangeAspect="1" noChangeArrowheads="1"/>
          </p:cNvSpPr>
          <p:nvPr/>
        </p:nvSpPr>
        <p:spPr bwMode="auto">
          <a:xfrm>
            <a:off x="63500" y="-136525"/>
            <a:ext cx="6686550" cy="1038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2" name="AutoShape 8" descr="mk:@MSITStore:C:\Documents%20and%20Settings\vmaher\Desktop\06.DB%20Design\Designing%20Relational%20Database%20Systems%20-%20Rebecca%20Riordan%20-%20Mary%20Kirtland%20-%20Microsoft%20Press,%201999.chm::/reldb/images/F02ri08x.jpg"/>
          <p:cNvSpPr>
            <a:spLocks noChangeAspect="1" noChangeArrowheads="1"/>
          </p:cNvSpPr>
          <p:nvPr/>
        </p:nvSpPr>
        <p:spPr bwMode="auto">
          <a:xfrm>
            <a:off x="63500" y="-136525"/>
            <a:ext cx="6686550" cy="1038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54" name="AutoShape 10" descr="mk:@MSITStore:C:\Documents%20and%20Settings\vmaher\Desktop\06.DB%20Design\Designing%20Relational%20Database%20Systems%20-%20Rebecca%20Riordan%20-%20Mary%20Kirtland%20-%20Microsoft%20Press,%201999.chm::/reldb/images/F02ri08x.jpg"/>
          <p:cNvSpPr>
            <a:spLocks noChangeAspect="1" noChangeArrowheads="1"/>
          </p:cNvSpPr>
          <p:nvPr/>
        </p:nvSpPr>
        <p:spPr bwMode="auto">
          <a:xfrm>
            <a:off x="63500" y="-136525"/>
            <a:ext cx="6686550" cy="1038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5" name="Picture 11"/>
          <p:cNvPicPr>
            <a:picLocks noChangeAspect="1" noChangeArrowheads="1"/>
          </p:cNvPicPr>
          <p:nvPr/>
        </p:nvPicPr>
        <p:blipFill>
          <a:blip r:embed="rId2" cstate="print"/>
          <a:srcRect b="19862"/>
          <a:stretch>
            <a:fillRect/>
          </a:stretch>
        </p:blipFill>
        <p:spPr bwMode="auto">
          <a:xfrm>
            <a:off x="228600" y="2286000"/>
            <a:ext cx="8763000" cy="141817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1"/>
          </p:nvPr>
        </p:nvPicPr>
        <p:blipFill>
          <a:blip r:embed="rId2" cstate="print"/>
          <a:srcRect b="5565"/>
          <a:stretch>
            <a:fillRect/>
          </a:stretch>
        </p:blipFill>
        <p:spPr bwMode="auto">
          <a:xfrm>
            <a:off x="304800" y="1600200"/>
            <a:ext cx="8674210" cy="4101698"/>
          </a:xfrm>
          <a:prstGeom prst="rect">
            <a:avLst/>
          </a:prstGeom>
          <a:noFill/>
          <a:ln w="9525">
            <a:noFill/>
            <a:miter lim="800000"/>
            <a:headEnd/>
            <a:tailEnd/>
          </a:ln>
        </p:spPr>
      </p:pic>
      <p:sp>
        <p:nvSpPr>
          <p:cNvPr id="6" name="Content Placeholder 2"/>
          <p:cNvSpPr txBox="1">
            <a:spLocks/>
          </p:cNvSpPr>
          <p:nvPr/>
        </p:nvSpPr>
        <p:spPr bwMode="auto">
          <a:xfrm>
            <a:off x="381000" y="5791200"/>
            <a:ext cx="8586787" cy="707886"/>
          </a:xfrm>
          <a:prstGeom prst="rect">
            <a:avLst/>
          </a:prstGeom>
          <a:solidFill>
            <a:srgbClr val="92D050"/>
          </a:solid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lang="en-US" sz="1600" b="1" kern="0" dirty="0" smtClean="0">
                <a:solidFill>
                  <a:srgbClr val="333333"/>
                </a:solidFill>
                <a:latin typeface="+mn-lt"/>
              </a:rPr>
              <a:t>The relation can be divided into these two relations </a:t>
            </a:r>
          </a:p>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lang="en-US" sz="1600" b="1" kern="0" dirty="0" smtClean="0">
                <a:solidFill>
                  <a:srgbClr val="333333"/>
                </a:solidFill>
                <a:latin typeface="+mn-lt"/>
              </a:rPr>
              <a:t>without losing any information</a:t>
            </a:r>
            <a:endParaRPr kumimoji="0" lang="en-US" sz="1600" b="1" i="0" u="none" strike="noStrike" kern="0" cap="none" spc="0" normalizeH="0" baseline="0" noProof="0" dirty="0" smtClean="0">
              <a:ln>
                <a:noFill/>
              </a:ln>
              <a:solidFill>
                <a:srgbClr val="333333"/>
              </a:solidFill>
              <a:effectLst/>
              <a:uLnTx/>
              <a:uFillTx/>
              <a:latin typeface="+mn-lt"/>
              <a:ea typeface="+mn-ea"/>
              <a:cs typeface="+mn-cs"/>
            </a:endParaRPr>
          </a:p>
        </p:txBody>
      </p:sp>
      <p:sp>
        <p:nvSpPr>
          <p:cNvPr id="11" name="Title 1"/>
          <p:cNvSpPr>
            <a:spLocks noGrp="1"/>
          </p:cNvSpPr>
          <p:nvPr>
            <p:ph type="title"/>
          </p:nvPr>
        </p:nvSpPr>
        <p:spPr>
          <a:xfrm>
            <a:off x="304800" y="990600"/>
            <a:ext cx="8610600" cy="457200"/>
          </a:xfrm>
        </p:spPr>
        <p:txBody>
          <a:bodyPr/>
          <a:lstStyle/>
          <a:p>
            <a:r>
              <a:rPr lang="en-US" dirty="0" smtClean="0"/>
              <a:t>Basic Principles: Lossless Decomposition</a:t>
            </a:r>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2" cstate="print"/>
          <a:srcRect l="13421" b="14545"/>
          <a:stretch>
            <a:fillRect/>
          </a:stretch>
        </p:blipFill>
        <p:spPr bwMode="auto">
          <a:xfrm>
            <a:off x="1485237" y="2205620"/>
            <a:ext cx="7125363" cy="2290180"/>
          </a:xfrm>
          <a:prstGeom prst="rect">
            <a:avLst/>
          </a:prstGeom>
          <a:noFill/>
          <a:ln w="9525">
            <a:noFill/>
            <a:miter lim="800000"/>
            <a:headEnd/>
            <a:tailEnd/>
          </a:ln>
        </p:spPr>
      </p:pic>
      <p:sp>
        <p:nvSpPr>
          <p:cNvPr id="7" name="Content Placeholder 6"/>
          <p:cNvSpPr>
            <a:spLocks noGrp="1"/>
          </p:cNvSpPr>
          <p:nvPr>
            <p:ph idx="1"/>
          </p:nvPr>
        </p:nvSpPr>
        <p:spPr>
          <a:xfrm>
            <a:off x="301752" y="1828800"/>
            <a:ext cx="8586787" cy="338554"/>
          </a:xfrm>
          <a:solidFill>
            <a:srgbClr val="FF5050"/>
          </a:solidFill>
          <a:ln>
            <a:solidFill>
              <a:srgbClr val="FF0000"/>
            </a:solidFill>
          </a:ln>
        </p:spPr>
        <p:txBody>
          <a:bodyPr/>
          <a:lstStyle/>
          <a:p>
            <a:r>
              <a:rPr lang="en-US" sz="1600" b="1" dirty="0" smtClean="0"/>
              <a:t>What is forgot? </a:t>
            </a:r>
            <a:endParaRPr lang="en-US" sz="1600" b="1" dirty="0"/>
          </a:p>
        </p:txBody>
      </p:sp>
      <p:sp>
        <p:nvSpPr>
          <p:cNvPr id="6" name="Title 1"/>
          <p:cNvSpPr>
            <a:spLocks noGrp="1"/>
          </p:cNvSpPr>
          <p:nvPr>
            <p:ph type="title"/>
          </p:nvPr>
        </p:nvSpPr>
        <p:spPr>
          <a:xfrm>
            <a:off x="304800" y="990600"/>
            <a:ext cx="8610600" cy="457200"/>
          </a:xfrm>
        </p:spPr>
        <p:txBody>
          <a:bodyPr/>
          <a:lstStyle/>
          <a:p>
            <a:r>
              <a:rPr lang="en-US" dirty="0" smtClean="0"/>
              <a:t>Basic Principles:</a:t>
            </a:r>
            <a:endParaRPr lang="en-US" dirty="0"/>
          </a:p>
        </p:txBody>
      </p:sp>
      <p:pic>
        <p:nvPicPr>
          <p:cNvPr id="8" name="Picture 2" descr="http://dizainweb.ucoz.ru/soft/AnTIvirus/DP_First_Key.jpg"/>
          <p:cNvPicPr>
            <a:picLocks noChangeAspect="1" noChangeArrowheads="1"/>
          </p:cNvPicPr>
          <p:nvPr/>
        </p:nvPicPr>
        <p:blipFill>
          <a:blip r:embed="rId3" cstate="print"/>
          <a:srcRect/>
          <a:stretch>
            <a:fillRect/>
          </a:stretch>
        </p:blipFill>
        <p:spPr bwMode="auto">
          <a:xfrm>
            <a:off x="7010400" y="4572000"/>
            <a:ext cx="1866900" cy="18669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b="14545"/>
          <a:stretch>
            <a:fillRect/>
          </a:stretch>
        </p:blipFill>
        <p:spPr bwMode="auto">
          <a:xfrm>
            <a:off x="304800" y="2209800"/>
            <a:ext cx="8657552" cy="2409284"/>
          </a:xfrm>
          <a:prstGeom prst="rect">
            <a:avLst/>
          </a:prstGeom>
          <a:noFill/>
          <a:ln w="9525">
            <a:noFill/>
            <a:miter lim="800000"/>
            <a:headEnd/>
            <a:tailEnd/>
          </a:ln>
        </p:spPr>
      </p:pic>
      <p:sp>
        <p:nvSpPr>
          <p:cNvPr id="7" name="Round Single Corner Rectangle 6"/>
          <p:cNvSpPr/>
          <p:nvPr/>
        </p:nvSpPr>
        <p:spPr>
          <a:xfrm>
            <a:off x="304800" y="2286000"/>
            <a:ext cx="1219200" cy="2438400"/>
          </a:xfrm>
          <a:prstGeom prst="round1Rect">
            <a:avLst/>
          </a:prstGeom>
          <a:no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Content Placeholder 2"/>
          <p:cNvSpPr txBox="1">
            <a:spLocks/>
          </p:cNvSpPr>
          <p:nvPr/>
        </p:nvSpPr>
        <p:spPr bwMode="auto">
          <a:xfrm>
            <a:off x="304800" y="1752600"/>
            <a:ext cx="8586787" cy="338554"/>
          </a:xfrm>
          <a:prstGeom prst="rect">
            <a:avLst/>
          </a:prstGeom>
          <a:solidFill>
            <a:srgbClr val="92D050"/>
          </a:solid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spcBef>
                <a:spcPct val="50000"/>
              </a:spcBef>
              <a:buClr>
                <a:srgbClr val="FF6600"/>
              </a:buClr>
              <a:defRPr/>
            </a:pPr>
            <a:r>
              <a:rPr lang="en-US" sz="1600" b="1" kern="0" dirty="0" smtClean="0">
                <a:solidFill>
                  <a:srgbClr val="333333"/>
                </a:solidFill>
                <a:latin typeface="+mn-lt"/>
              </a:rPr>
              <a:t>Primary key or artificial keys (identity, sequence) </a:t>
            </a:r>
            <a:endParaRPr lang="en-US" sz="1600" b="1" kern="0" dirty="0">
              <a:solidFill>
                <a:srgbClr val="333333"/>
              </a:solidFill>
              <a:latin typeface="+mn-lt"/>
            </a:endParaRPr>
          </a:p>
        </p:txBody>
      </p:sp>
      <p:sp>
        <p:nvSpPr>
          <p:cNvPr id="8" name="Title 1"/>
          <p:cNvSpPr>
            <a:spLocks noGrp="1"/>
          </p:cNvSpPr>
          <p:nvPr>
            <p:ph type="title"/>
          </p:nvPr>
        </p:nvSpPr>
        <p:spPr>
          <a:xfrm>
            <a:off x="304800" y="990600"/>
            <a:ext cx="8610600" cy="457200"/>
          </a:xfrm>
        </p:spPr>
        <p:txBody>
          <a:bodyPr/>
          <a:lstStyle/>
          <a:p>
            <a:r>
              <a:rPr lang="en-US" dirty="0" smtClean="0"/>
              <a:t>Basic Principles: Primary Key</a:t>
            </a:r>
            <a:endParaRPr lang="en-US" dirty="0"/>
          </a:p>
        </p:txBody>
      </p:sp>
      <p:pic>
        <p:nvPicPr>
          <p:cNvPr id="6" name="Picture 2" descr="http://dizainweb.ucoz.ru/soft/AnTIvirus/DP_First_Key.jpg"/>
          <p:cNvPicPr>
            <a:picLocks noChangeAspect="1" noChangeArrowheads="1"/>
          </p:cNvPicPr>
          <p:nvPr/>
        </p:nvPicPr>
        <p:blipFill>
          <a:blip r:embed="rId3" cstate="print"/>
          <a:srcRect/>
          <a:stretch>
            <a:fillRect/>
          </a:stretch>
        </p:blipFill>
        <p:spPr bwMode="auto">
          <a:xfrm>
            <a:off x="7010400" y="4572000"/>
            <a:ext cx="1866900" cy="18669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828800"/>
            <a:ext cx="8586787" cy="784830"/>
          </a:xfrm>
        </p:spPr>
        <p:txBody>
          <a:bodyPr/>
          <a:lstStyle/>
          <a:p>
            <a:pPr>
              <a:buNone/>
            </a:pPr>
            <a:r>
              <a:rPr lang="en-US" sz="1800" b="1" dirty="0" smtClean="0"/>
              <a:t>Functional dependencies can be expressed as X -&gt; Y, </a:t>
            </a:r>
          </a:p>
          <a:p>
            <a:pPr>
              <a:buNone/>
            </a:pPr>
            <a:r>
              <a:rPr lang="en-US" sz="1800" b="1" dirty="0" smtClean="0"/>
              <a:t>which reads "X functionally determines Y</a:t>
            </a:r>
            <a:endParaRPr lang="en-US" sz="1800" b="1" dirty="0"/>
          </a:p>
        </p:txBody>
      </p:sp>
      <p:pic>
        <p:nvPicPr>
          <p:cNvPr id="46082" name="Picture 2" descr="http://carrieanddanielle.com/wp-content/uploads/2008/11/father_daughter_relationship.jpg"/>
          <p:cNvPicPr>
            <a:picLocks noChangeAspect="1" noChangeArrowheads="1"/>
          </p:cNvPicPr>
          <p:nvPr/>
        </p:nvPicPr>
        <p:blipFill>
          <a:blip r:embed="rId2" cstate="print"/>
          <a:srcRect/>
          <a:stretch>
            <a:fillRect/>
          </a:stretch>
        </p:blipFill>
        <p:spPr bwMode="auto">
          <a:xfrm>
            <a:off x="1752600" y="2743200"/>
            <a:ext cx="5238750" cy="3486150"/>
          </a:xfrm>
          <a:prstGeom prst="rect">
            <a:avLst/>
          </a:prstGeom>
          <a:noFill/>
        </p:spPr>
      </p:pic>
      <p:sp>
        <p:nvSpPr>
          <p:cNvPr id="6" name="Title 1"/>
          <p:cNvSpPr>
            <a:spLocks noGrp="1"/>
          </p:cNvSpPr>
          <p:nvPr>
            <p:ph type="title"/>
          </p:nvPr>
        </p:nvSpPr>
        <p:spPr>
          <a:xfrm>
            <a:off x="304800" y="990600"/>
            <a:ext cx="8610600" cy="457200"/>
          </a:xfrm>
        </p:spPr>
        <p:txBody>
          <a:bodyPr/>
          <a:lstStyle/>
          <a:p>
            <a:r>
              <a:rPr lang="en-US" dirty="0" smtClean="0"/>
              <a:t>Basic Principles: Functional Dependency</a:t>
            </a:r>
            <a:endParaRPr lang="en-US"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667000"/>
            <a:ext cx="3429000" cy="323165"/>
          </a:xfrm>
        </p:spPr>
        <p:txBody>
          <a:bodyPr/>
          <a:lstStyle/>
          <a:p>
            <a:pPr>
              <a:buNone/>
            </a:pPr>
            <a:r>
              <a:rPr lang="en-US" b="1" dirty="0" smtClean="0"/>
              <a:t>VIN WMWMN51030TR88899 </a:t>
            </a:r>
            <a:endParaRPr lang="en-US" dirty="0"/>
          </a:p>
        </p:txBody>
      </p:sp>
      <p:pic>
        <p:nvPicPr>
          <p:cNvPr id="48130" name="Picture 2" descr="http://drive-line.com/wp-content/uploads/2007/08/ac_schnitzer_r56_mini_cooper_s_3.jpg"/>
          <p:cNvPicPr>
            <a:picLocks noChangeAspect="1" noChangeArrowheads="1"/>
          </p:cNvPicPr>
          <p:nvPr/>
        </p:nvPicPr>
        <p:blipFill>
          <a:blip r:embed="rId2" cstate="print"/>
          <a:srcRect t="8451"/>
          <a:stretch>
            <a:fillRect/>
          </a:stretch>
        </p:blipFill>
        <p:spPr bwMode="auto">
          <a:xfrm>
            <a:off x="5486400" y="1676400"/>
            <a:ext cx="3481774" cy="2263141"/>
          </a:xfrm>
          <a:prstGeom prst="rect">
            <a:avLst/>
          </a:prstGeom>
          <a:noFill/>
        </p:spPr>
      </p:pic>
      <p:sp>
        <p:nvSpPr>
          <p:cNvPr id="5" name="Right Arrow 4"/>
          <p:cNvSpPr/>
          <p:nvPr/>
        </p:nvSpPr>
        <p:spPr>
          <a:xfrm>
            <a:off x="3733800" y="2743200"/>
            <a:ext cx="1676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 y="3581400"/>
            <a:ext cx="5029200" cy="1754326"/>
          </a:xfrm>
          <a:prstGeom prst="rect">
            <a:avLst/>
          </a:prstGeom>
        </p:spPr>
        <p:txBody>
          <a:bodyPr wrap="square">
            <a:spAutoFit/>
          </a:bodyPr>
          <a:lstStyle/>
          <a:p>
            <a:r>
              <a:rPr lang="en-US" dirty="0" smtClean="0"/>
              <a:t>So, VIN functionally determines Car</a:t>
            </a:r>
          </a:p>
          <a:p>
            <a:endParaRPr lang="en-US" dirty="0" smtClean="0"/>
          </a:p>
          <a:p>
            <a:r>
              <a:rPr lang="en-US" dirty="0" smtClean="0"/>
              <a:t>Other functionally determines:</a:t>
            </a:r>
          </a:p>
          <a:p>
            <a:r>
              <a:rPr lang="en-US" dirty="0" smtClean="0"/>
              <a:t>VIN -&gt; Car -&gt; Engine -&gt; Diesel -&gt; Valves</a:t>
            </a:r>
          </a:p>
          <a:p>
            <a:r>
              <a:rPr lang="en-US" dirty="0" smtClean="0"/>
              <a:t>VIN -&gt; Car -&gt; Color -&gt; Metallic</a:t>
            </a:r>
          </a:p>
          <a:p>
            <a:r>
              <a:rPr lang="en-US" dirty="0" smtClean="0"/>
              <a:t>VIN -&gt; Car -&gt; Type (Hatchback/Sedan/</a:t>
            </a:r>
            <a:r>
              <a:rPr lang="en-US" dirty="0" err="1" smtClean="0"/>
              <a:t>Cabrio</a:t>
            </a:r>
            <a:r>
              <a:rPr lang="en-US" dirty="0" smtClean="0"/>
              <a:t>)</a:t>
            </a:r>
            <a:endParaRPr lang="en-US" dirty="0"/>
          </a:p>
        </p:txBody>
      </p:sp>
      <p:sp>
        <p:nvSpPr>
          <p:cNvPr id="8" name="Title 1"/>
          <p:cNvSpPr>
            <a:spLocks noGrp="1"/>
          </p:cNvSpPr>
          <p:nvPr>
            <p:ph type="title"/>
          </p:nvPr>
        </p:nvSpPr>
        <p:spPr>
          <a:xfrm>
            <a:off x="304800" y="990600"/>
            <a:ext cx="8610600" cy="457200"/>
          </a:xfrm>
        </p:spPr>
        <p:txBody>
          <a:bodyPr/>
          <a:lstStyle/>
          <a:p>
            <a:r>
              <a:rPr lang="en-US" dirty="0" smtClean="0"/>
              <a:t>Basic Principles: Functional Dependency</a:t>
            </a:r>
            <a:endParaRPr 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01752" y="1828800"/>
            <a:ext cx="8586787" cy="5016758"/>
          </a:xfrm>
        </p:spPr>
        <p:txBody>
          <a:bodyPr/>
          <a:lstStyle/>
          <a:p>
            <a:r>
              <a:rPr lang="en-US" sz="2000" b="1" dirty="0" smtClean="0"/>
              <a:t>Before start</a:t>
            </a:r>
          </a:p>
          <a:p>
            <a:r>
              <a:rPr lang="en-US" sz="2000" b="1" dirty="0" smtClean="0"/>
              <a:t>Relations</a:t>
            </a:r>
          </a:p>
          <a:p>
            <a:r>
              <a:rPr lang="en-US" sz="2000" b="1" dirty="0" smtClean="0"/>
              <a:t>Normalization</a:t>
            </a:r>
          </a:p>
          <a:p>
            <a:r>
              <a:rPr lang="en-US" sz="2000" b="1" dirty="0" smtClean="0"/>
              <a:t>Integrity</a:t>
            </a:r>
          </a:p>
          <a:p>
            <a:r>
              <a:rPr lang="en-US" sz="2000" b="1" dirty="0" smtClean="0"/>
              <a:t>ACID Principle</a:t>
            </a:r>
          </a:p>
          <a:p>
            <a:r>
              <a:rPr lang="en-US" sz="2000" b="1" dirty="0" smtClean="0"/>
              <a:t>Transaction Locking</a:t>
            </a:r>
          </a:p>
          <a:p>
            <a:r>
              <a:rPr lang="en-US" sz="2000" b="1" dirty="0" smtClean="0"/>
              <a:t>Transaction Isolations</a:t>
            </a:r>
          </a:p>
          <a:p>
            <a:r>
              <a:rPr lang="en-US" sz="2000" b="1" dirty="0" smtClean="0"/>
              <a:t>Optimization and Security</a:t>
            </a:r>
          </a:p>
          <a:p>
            <a:r>
              <a:rPr lang="en-US" sz="2000" b="1" dirty="0" smtClean="0"/>
              <a:t>UML Tools</a:t>
            </a:r>
          </a:p>
          <a:p>
            <a:endParaRPr lang="en-US" sz="2000" b="1" dirty="0" smtClean="0"/>
          </a:p>
          <a:p>
            <a:endParaRPr lang="en-US" sz="2000" b="1"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idx="1"/>
          </p:nvPr>
        </p:nvPicPr>
        <p:blipFill>
          <a:blip r:embed="rId2" cstate="print"/>
          <a:srcRect/>
          <a:stretch>
            <a:fillRect/>
          </a:stretch>
        </p:blipFill>
        <p:spPr bwMode="auto">
          <a:xfrm>
            <a:off x="381000" y="2133600"/>
            <a:ext cx="8305800" cy="1017321"/>
          </a:xfrm>
          <a:prstGeom prst="rect">
            <a:avLst/>
          </a:prstGeom>
          <a:noFill/>
          <a:ln w="9525">
            <a:noFill/>
            <a:miter lim="800000"/>
            <a:headEnd/>
            <a:tailEnd/>
          </a:ln>
        </p:spPr>
      </p:pic>
      <p:sp>
        <p:nvSpPr>
          <p:cNvPr id="5" name="Content Placeholder 2"/>
          <p:cNvSpPr txBox="1">
            <a:spLocks/>
          </p:cNvSpPr>
          <p:nvPr/>
        </p:nvSpPr>
        <p:spPr bwMode="auto">
          <a:xfrm>
            <a:off x="304800" y="1600200"/>
            <a:ext cx="8586787" cy="338554"/>
          </a:xfrm>
          <a:prstGeom prst="rect">
            <a:avLst/>
          </a:prstGeom>
          <a:solidFill>
            <a:srgbClr val="FF5050"/>
          </a:solidFill>
          <a:ln w="9525">
            <a:solidFill>
              <a:srgbClr val="FF5050"/>
            </a:solid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Char char="•"/>
              <a:tabLst/>
              <a:defRPr/>
            </a:pPr>
            <a:r>
              <a:rPr kumimoji="0" lang="en-US" sz="1600" b="1" i="0" u="none" strike="noStrike" kern="0" cap="none" spc="0" normalizeH="0" baseline="0" noProof="0" dirty="0" smtClean="0">
                <a:ln>
                  <a:noFill/>
                </a:ln>
                <a:solidFill>
                  <a:srgbClr val="333333"/>
                </a:solidFill>
                <a:effectLst/>
                <a:uLnTx/>
                <a:uFillTx/>
                <a:latin typeface="+mn-lt"/>
                <a:ea typeface="+mn-ea"/>
                <a:cs typeface="+mn-cs"/>
              </a:rPr>
              <a:t>What is odd?</a:t>
            </a:r>
            <a:endParaRPr kumimoji="0" lang="en-US" sz="1600" b="0" i="0" u="none" strike="noStrike" kern="0" cap="none" spc="0" normalizeH="0" baseline="0" noProof="0" dirty="0" smtClean="0">
              <a:ln>
                <a:noFill/>
              </a:ln>
              <a:solidFill>
                <a:srgbClr val="333333"/>
              </a:solidFill>
              <a:effectLst/>
              <a:uLnTx/>
              <a:uFillTx/>
              <a:latin typeface="+mn-lt"/>
              <a:ea typeface="+mn-ea"/>
              <a:cs typeface="+mn-cs"/>
            </a:endParaRPr>
          </a:p>
        </p:txBody>
      </p:sp>
      <p:grpSp>
        <p:nvGrpSpPr>
          <p:cNvPr id="12" name="Group 11"/>
          <p:cNvGrpSpPr/>
          <p:nvPr/>
        </p:nvGrpSpPr>
        <p:grpSpPr>
          <a:xfrm>
            <a:off x="4343400" y="2133600"/>
            <a:ext cx="2971800" cy="1066800"/>
            <a:chOff x="4343400" y="2133600"/>
            <a:chExt cx="2971800" cy="1066800"/>
          </a:xfrm>
        </p:grpSpPr>
        <p:sp>
          <p:nvSpPr>
            <p:cNvPr id="6" name="Round Single Corner Rectangle 5"/>
            <p:cNvSpPr/>
            <p:nvPr/>
          </p:nvSpPr>
          <p:spPr>
            <a:xfrm>
              <a:off x="4343400" y="2133600"/>
              <a:ext cx="2971800" cy="1066800"/>
            </a:xfrm>
            <a:prstGeom prst="round1Rect">
              <a:avLst/>
            </a:prstGeom>
            <a:no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ound Single Corner Rectangle 10"/>
            <p:cNvSpPr/>
            <p:nvPr/>
          </p:nvSpPr>
          <p:spPr>
            <a:xfrm flipH="1">
              <a:off x="5715000" y="2133600"/>
              <a:ext cx="76200" cy="1066800"/>
            </a:xfrm>
            <a:prstGeom prst="round1Rect">
              <a:avLst/>
            </a:prstGeom>
            <a:no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50178" name="Picture 2"/>
          <p:cNvPicPr>
            <a:picLocks noChangeAspect="1" noChangeArrowheads="1"/>
          </p:cNvPicPr>
          <p:nvPr/>
        </p:nvPicPr>
        <p:blipFill>
          <a:blip r:embed="rId3" cstate="print"/>
          <a:srcRect/>
          <a:stretch>
            <a:fillRect/>
          </a:stretch>
        </p:blipFill>
        <p:spPr bwMode="auto">
          <a:xfrm>
            <a:off x="304800" y="5526221"/>
            <a:ext cx="8610600" cy="722179"/>
          </a:xfrm>
          <a:prstGeom prst="rect">
            <a:avLst/>
          </a:prstGeom>
          <a:noFill/>
          <a:ln w="9525">
            <a:noFill/>
            <a:miter lim="800000"/>
            <a:headEnd/>
            <a:tailEnd/>
          </a:ln>
        </p:spPr>
      </p:pic>
      <p:sp>
        <p:nvSpPr>
          <p:cNvPr id="13" name="Content Placeholder 2"/>
          <p:cNvSpPr txBox="1">
            <a:spLocks/>
          </p:cNvSpPr>
          <p:nvPr/>
        </p:nvSpPr>
        <p:spPr bwMode="auto">
          <a:xfrm>
            <a:off x="381000" y="3352800"/>
            <a:ext cx="8586787"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spcBef>
                <a:spcPct val="50000"/>
              </a:spcBef>
              <a:buClr>
                <a:srgbClr val="FF6600"/>
              </a:buClr>
            </a:pPr>
            <a:r>
              <a:rPr kumimoji="0" lang="en-US" sz="1800" b="1" i="0" u="none" strike="noStrike" kern="0" cap="none" spc="0" normalizeH="0" baseline="0" noProof="0" dirty="0" smtClean="0">
                <a:ln>
                  <a:noFill/>
                </a:ln>
                <a:solidFill>
                  <a:srgbClr val="333333"/>
                </a:solidFill>
                <a:effectLst/>
                <a:uLnTx/>
                <a:uFillTx/>
                <a:latin typeface="Verdana (Body)"/>
              </a:rPr>
              <a:t>What are the </a:t>
            </a:r>
            <a:r>
              <a:rPr lang="en-US" b="1" kern="0" dirty="0" smtClean="0">
                <a:solidFill>
                  <a:srgbClr val="333333"/>
                </a:solidFill>
                <a:latin typeface="Verdana (Body)"/>
              </a:rPr>
              <a:t>deficiencies</a:t>
            </a:r>
            <a:r>
              <a:rPr lang="en-US" b="1" dirty="0" smtClean="0">
                <a:latin typeface="Verdana (Body)"/>
              </a:rPr>
              <a:t>?</a:t>
            </a:r>
            <a:endParaRPr kumimoji="0" lang="en-US" sz="1800" b="1" i="0" u="none" strike="noStrike" kern="0" cap="none" spc="0" normalizeH="0" baseline="0" noProof="0" dirty="0">
              <a:ln>
                <a:noFill/>
              </a:ln>
              <a:solidFill>
                <a:srgbClr val="333333"/>
              </a:solidFill>
              <a:effectLst/>
              <a:uLnTx/>
              <a:uFillTx/>
              <a:latin typeface="Verdana (Body)"/>
            </a:endParaRPr>
          </a:p>
        </p:txBody>
      </p:sp>
      <p:sp>
        <p:nvSpPr>
          <p:cNvPr id="14" name="Content Placeholder 2"/>
          <p:cNvSpPr txBox="1">
            <a:spLocks/>
          </p:cNvSpPr>
          <p:nvPr/>
        </p:nvSpPr>
        <p:spPr bwMode="auto">
          <a:xfrm>
            <a:off x="381000" y="3733800"/>
            <a:ext cx="8586787"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indent="-342900" eaLnBrk="0" hangingPunct="0">
              <a:spcBef>
                <a:spcPct val="50000"/>
              </a:spcBef>
              <a:buClr>
                <a:srgbClr val="FF6600"/>
              </a:buClr>
            </a:pPr>
            <a:r>
              <a:rPr lang="en-US" b="1" kern="0" dirty="0" smtClean="0">
                <a:solidFill>
                  <a:srgbClr val="333333"/>
                </a:solidFill>
                <a:latin typeface="+mj-lt"/>
              </a:rPr>
              <a:t>What </a:t>
            </a:r>
            <a:r>
              <a:rPr lang="en-US" b="1" kern="0" dirty="0" smtClean="0">
                <a:solidFill>
                  <a:srgbClr val="333333"/>
                </a:solidFill>
              </a:rPr>
              <a:t>can </a:t>
            </a:r>
            <a:r>
              <a:rPr lang="en-US" b="1" kern="0" dirty="0" smtClean="0">
                <a:solidFill>
                  <a:srgbClr val="333333"/>
                </a:solidFill>
                <a:latin typeface="+mj-lt"/>
              </a:rPr>
              <a:t>we do?</a:t>
            </a:r>
            <a:endParaRPr lang="en-US" b="1" kern="0" dirty="0">
              <a:solidFill>
                <a:srgbClr val="333333"/>
              </a:solidFill>
              <a:latin typeface="+mj-lt"/>
            </a:endParaRPr>
          </a:p>
        </p:txBody>
      </p:sp>
      <p:sp>
        <p:nvSpPr>
          <p:cNvPr id="16" name="Title 1"/>
          <p:cNvSpPr>
            <a:spLocks noGrp="1"/>
          </p:cNvSpPr>
          <p:nvPr>
            <p:ph type="title"/>
          </p:nvPr>
        </p:nvSpPr>
        <p:spPr>
          <a:xfrm>
            <a:off x="304800" y="990600"/>
            <a:ext cx="8610600" cy="457200"/>
          </a:xfrm>
        </p:spPr>
        <p:txBody>
          <a:bodyPr/>
          <a:lstStyle/>
          <a:p>
            <a:r>
              <a:rPr lang="en-US" dirty="0" smtClean="0"/>
              <a:t>Principles of Normalization: 1NF</a:t>
            </a:r>
            <a:endParaRPr lang="en-US" dirty="0"/>
          </a:p>
        </p:txBody>
      </p:sp>
      <p:pic>
        <p:nvPicPr>
          <p:cNvPr id="17" name="Picture 6" descr="O_chevron001"/>
          <p:cNvPicPr>
            <a:picLocks noChangeAspect="1" noChangeArrowheads="1"/>
          </p:cNvPicPr>
          <p:nvPr/>
        </p:nvPicPr>
        <p:blipFill>
          <a:blip r:embed="rId4" cstate="print">
            <a:lum bright="6000" contrast="42000"/>
            <a:grayscl/>
          </a:blip>
          <a:srcRect/>
          <a:stretch>
            <a:fillRect/>
          </a:stretch>
        </p:blipFill>
        <p:spPr bwMode="auto">
          <a:xfrm rot="5400000">
            <a:off x="5518944" y="3320256"/>
            <a:ext cx="508000" cy="573088"/>
          </a:xfrm>
          <a:prstGeom prst="rect">
            <a:avLst/>
          </a:prstGeom>
          <a:noFill/>
        </p:spPr>
      </p:pic>
      <p:pic>
        <p:nvPicPr>
          <p:cNvPr id="15" name="Picture 5" descr="num-1_t1"/>
          <p:cNvPicPr>
            <a:picLocks noChangeAspect="1" noChangeArrowheads="1"/>
          </p:cNvPicPr>
          <p:nvPr/>
        </p:nvPicPr>
        <p:blipFill>
          <a:blip r:embed="rId5" cstate="print"/>
          <a:srcRect/>
          <a:stretch>
            <a:fillRect/>
          </a:stretch>
        </p:blipFill>
        <p:spPr bwMode="auto">
          <a:xfrm>
            <a:off x="7391400" y="381000"/>
            <a:ext cx="1373187" cy="15494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Normalization: 1NF</a:t>
            </a:r>
            <a:endParaRPr lang="en-US" dirty="0"/>
          </a:p>
        </p:txBody>
      </p:sp>
      <p:graphicFrame>
        <p:nvGraphicFramePr>
          <p:cNvPr id="5" name="Diagram 4"/>
          <p:cNvGraphicFramePr/>
          <p:nvPr/>
        </p:nvGraphicFramePr>
        <p:xfrm>
          <a:off x="457200" y="1905000"/>
          <a:ext cx="8077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num-1_t1"/>
          <p:cNvPicPr>
            <a:picLocks noChangeAspect="1" noChangeArrowheads="1"/>
          </p:cNvPicPr>
          <p:nvPr/>
        </p:nvPicPr>
        <p:blipFill>
          <a:blip r:embed="rId7" cstate="print"/>
          <a:srcRect/>
          <a:stretch>
            <a:fillRect/>
          </a:stretch>
        </p:blipFill>
        <p:spPr bwMode="auto">
          <a:xfrm>
            <a:off x="7391400" y="381000"/>
            <a:ext cx="1373187" cy="15494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152399" y="1600200"/>
            <a:ext cx="8843011" cy="1676400"/>
          </a:xfrm>
          <a:prstGeom prst="rect">
            <a:avLst/>
          </a:prstGeom>
          <a:noFill/>
          <a:ln w="9525">
            <a:noFill/>
            <a:miter lim="800000"/>
            <a:headEnd/>
            <a:tailEnd/>
          </a:ln>
        </p:spPr>
      </p:pic>
      <p:sp>
        <p:nvSpPr>
          <p:cNvPr id="6" name="Round Single Corner Rectangle 5"/>
          <p:cNvSpPr/>
          <p:nvPr/>
        </p:nvSpPr>
        <p:spPr>
          <a:xfrm>
            <a:off x="228600" y="1676400"/>
            <a:ext cx="2590800" cy="1600200"/>
          </a:xfrm>
          <a:prstGeom prst="round1Rect">
            <a:avLst/>
          </a:prstGeom>
          <a:solidFill>
            <a:schemeClr val="accent2">
              <a:lumMod val="75000"/>
              <a:alpha val="2000"/>
            </a:schemeClr>
          </a:solid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ound Single Corner Rectangle 7"/>
          <p:cNvSpPr/>
          <p:nvPr/>
        </p:nvSpPr>
        <p:spPr>
          <a:xfrm>
            <a:off x="5257800" y="1676400"/>
            <a:ext cx="1447800" cy="1600200"/>
          </a:xfrm>
          <a:prstGeom prst="round1Rect">
            <a:avLst/>
          </a:prstGeom>
          <a:solidFill>
            <a:schemeClr val="accent2">
              <a:lumMod val="75000"/>
              <a:alpha val="2000"/>
            </a:schemeClr>
          </a:solid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ound Single Corner Rectangle 8"/>
          <p:cNvSpPr/>
          <p:nvPr/>
        </p:nvSpPr>
        <p:spPr>
          <a:xfrm>
            <a:off x="2819400" y="1676400"/>
            <a:ext cx="2438400" cy="1600200"/>
          </a:xfrm>
          <a:prstGeom prst="round1Rect">
            <a:avLst/>
          </a:prstGeom>
          <a:solidFill>
            <a:srgbClr val="FFC000">
              <a:alpha val="39000"/>
            </a:srgbClr>
          </a:solid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ound Single Corner Rectangle 10"/>
          <p:cNvSpPr/>
          <p:nvPr/>
        </p:nvSpPr>
        <p:spPr>
          <a:xfrm>
            <a:off x="6705600" y="1676400"/>
            <a:ext cx="2209800" cy="1600200"/>
          </a:xfrm>
          <a:prstGeom prst="round1Rect">
            <a:avLst/>
          </a:prstGeom>
          <a:solidFill>
            <a:srgbClr val="FFC000">
              <a:alpha val="39000"/>
            </a:srgbClr>
          </a:solidFill>
          <a:ln>
            <a:solidFill>
              <a:srgbClr val="C21414"/>
            </a:solidFill>
          </a:ln>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51203" name="Picture 3"/>
          <p:cNvPicPr>
            <a:picLocks noChangeAspect="1" noChangeArrowheads="1"/>
          </p:cNvPicPr>
          <p:nvPr/>
        </p:nvPicPr>
        <p:blipFill>
          <a:blip r:embed="rId3" cstate="print"/>
          <a:srcRect/>
          <a:stretch>
            <a:fillRect/>
          </a:stretch>
        </p:blipFill>
        <p:spPr bwMode="auto">
          <a:xfrm>
            <a:off x="5234940" y="1676400"/>
            <a:ext cx="3909060" cy="1447800"/>
          </a:xfrm>
          <a:prstGeom prst="rect">
            <a:avLst/>
          </a:prstGeom>
          <a:noFill/>
          <a:ln w="9525">
            <a:noFill/>
            <a:miter lim="800000"/>
            <a:headEnd/>
            <a:tailEnd/>
          </a:ln>
        </p:spPr>
      </p:pic>
      <p:pic>
        <p:nvPicPr>
          <p:cNvPr id="51204" name="Picture 4"/>
          <p:cNvPicPr>
            <a:picLocks noChangeAspect="1" noChangeArrowheads="1"/>
          </p:cNvPicPr>
          <p:nvPr/>
        </p:nvPicPr>
        <p:blipFill>
          <a:blip r:embed="rId4" cstate="print"/>
          <a:srcRect/>
          <a:stretch>
            <a:fillRect/>
          </a:stretch>
        </p:blipFill>
        <p:spPr bwMode="auto">
          <a:xfrm>
            <a:off x="228600" y="1676400"/>
            <a:ext cx="3546502" cy="1523999"/>
          </a:xfrm>
          <a:prstGeom prst="rect">
            <a:avLst/>
          </a:prstGeom>
          <a:noFill/>
          <a:ln w="9525">
            <a:noFill/>
            <a:miter lim="800000"/>
            <a:headEnd/>
            <a:tailEnd/>
          </a:ln>
        </p:spPr>
      </p:pic>
      <p:sp>
        <p:nvSpPr>
          <p:cNvPr id="12" name="Title 1"/>
          <p:cNvSpPr>
            <a:spLocks noGrp="1"/>
          </p:cNvSpPr>
          <p:nvPr>
            <p:ph type="title"/>
          </p:nvPr>
        </p:nvSpPr>
        <p:spPr>
          <a:xfrm>
            <a:off x="304800" y="990600"/>
            <a:ext cx="8610600" cy="457200"/>
          </a:xfrm>
        </p:spPr>
        <p:txBody>
          <a:bodyPr/>
          <a:lstStyle/>
          <a:p>
            <a:r>
              <a:rPr lang="en-US" dirty="0" smtClean="0"/>
              <a:t>Principles of Normalization: 2NF</a:t>
            </a:r>
            <a:endParaRPr lang="en-US" dirty="0"/>
          </a:p>
        </p:txBody>
      </p:sp>
      <p:grpSp>
        <p:nvGrpSpPr>
          <p:cNvPr id="18" name="Group 17"/>
          <p:cNvGrpSpPr/>
          <p:nvPr/>
        </p:nvGrpSpPr>
        <p:grpSpPr>
          <a:xfrm>
            <a:off x="2590800" y="3505200"/>
            <a:ext cx="4230688" cy="508000"/>
            <a:chOff x="2209800" y="3505200"/>
            <a:chExt cx="4230688" cy="508000"/>
          </a:xfrm>
        </p:grpSpPr>
        <p:pic>
          <p:nvPicPr>
            <p:cNvPr id="15" name="Picture 6" descr="O_chevron001"/>
            <p:cNvPicPr>
              <a:picLocks noChangeAspect="1" noChangeArrowheads="1"/>
            </p:cNvPicPr>
            <p:nvPr/>
          </p:nvPicPr>
          <p:blipFill>
            <a:blip r:embed="rId5" cstate="print">
              <a:lum bright="6000" contrast="42000"/>
              <a:grayscl/>
            </a:blip>
            <a:srcRect/>
            <a:stretch>
              <a:fillRect/>
            </a:stretch>
          </p:blipFill>
          <p:spPr bwMode="auto">
            <a:xfrm rot="5400000">
              <a:off x="2242344" y="3472656"/>
              <a:ext cx="508000" cy="573088"/>
            </a:xfrm>
            <a:prstGeom prst="rect">
              <a:avLst/>
            </a:prstGeom>
            <a:noFill/>
          </p:spPr>
        </p:pic>
        <p:pic>
          <p:nvPicPr>
            <p:cNvPr id="17" name="Picture 6" descr="O_chevron001"/>
            <p:cNvPicPr>
              <a:picLocks noChangeAspect="1" noChangeArrowheads="1"/>
            </p:cNvPicPr>
            <p:nvPr/>
          </p:nvPicPr>
          <p:blipFill>
            <a:blip r:embed="rId5" cstate="print">
              <a:lum bright="6000" contrast="42000"/>
              <a:grayscl/>
            </a:blip>
            <a:srcRect/>
            <a:stretch>
              <a:fillRect/>
            </a:stretch>
          </p:blipFill>
          <p:spPr bwMode="auto">
            <a:xfrm rot="5400000">
              <a:off x="5899944" y="3472656"/>
              <a:ext cx="508000" cy="573088"/>
            </a:xfrm>
            <a:prstGeom prst="rect">
              <a:avLst/>
            </a:prstGeom>
            <a:noFill/>
          </p:spPr>
        </p:pic>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gtEl>
                                        <p:attrNameLst>
                                          <p:attrName>style.visibility</p:attrName>
                                        </p:attrNameLst>
                                      </p:cBhvr>
                                      <p:to>
                                        <p:strVal val="visible"/>
                                      </p:to>
                                    </p:set>
                                  </p:childTnLst>
                                </p:cTn>
                              </p:par>
                              <p:par>
                                <p:cTn id="23" presetID="56" presetClass="path" presetSubtype="0" accel="50000" decel="50000" fill="hold" nodeType="withEffect">
                                  <p:stCondLst>
                                    <p:cond delay="0"/>
                                  </p:stCondLst>
                                  <p:childTnLst>
                                    <p:animMotion origin="layout" path="M -4.72222E-6 0 L -0.56961 0.45 " pathEditMode="relative" rAng="0" ptsTypes="AA">
                                      <p:cBhvr>
                                        <p:cTn id="24" dur="2000" fill="hold"/>
                                        <p:tgtEl>
                                          <p:spTgt spid="51203"/>
                                        </p:tgtEl>
                                        <p:attrNameLst>
                                          <p:attrName>ppt_x</p:attrName>
                                          <p:attrName>ppt_y</p:attrName>
                                        </p:attrNameLst>
                                      </p:cBhvr>
                                      <p:rCtr x="-285" y="225"/>
                                    </p:animMotion>
                                  </p:childTnLst>
                                </p:cTn>
                              </p:par>
                              <p:par>
                                <p:cTn id="25" presetID="49" presetClass="path" presetSubtype="0" accel="50000" decel="50000" fill="hold" nodeType="withEffect">
                                  <p:stCondLst>
                                    <p:cond delay="0"/>
                                  </p:stCondLst>
                                  <p:childTnLst>
                                    <p:animMotion origin="layout" path="M -3.61111E-6 4.44444E-6 L 0.48108 0.43333 " pathEditMode="relative" rAng="0" ptsTypes="AA">
                                      <p:cBhvr>
                                        <p:cTn id="26" dur="2000" fill="hold"/>
                                        <p:tgtEl>
                                          <p:spTgt spid="51204"/>
                                        </p:tgtEl>
                                        <p:attrNameLst>
                                          <p:attrName>ppt_x</p:attrName>
                                          <p:attrName>ppt_y</p:attrName>
                                        </p:attrNameLst>
                                      </p:cBhvr>
                                      <p:rCtr x="240" y="21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990600"/>
            <a:ext cx="8610600" cy="457200"/>
          </a:xfrm>
        </p:spPr>
        <p:txBody>
          <a:bodyPr/>
          <a:lstStyle/>
          <a:p>
            <a:r>
              <a:rPr lang="en-US" dirty="0" smtClean="0"/>
              <a:t>Principles of Normalization: 3NF</a:t>
            </a:r>
            <a:endParaRPr lang="en-US" dirty="0"/>
          </a:p>
        </p:txBody>
      </p:sp>
      <p:pic>
        <p:nvPicPr>
          <p:cNvPr id="20481" name="Picture 1"/>
          <p:cNvPicPr>
            <a:picLocks noChangeAspect="1" noChangeArrowheads="1"/>
          </p:cNvPicPr>
          <p:nvPr/>
        </p:nvPicPr>
        <p:blipFill>
          <a:blip r:embed="rId2" cstate="print"/>
          <a:srcRect/>
          <a:stretch>
            <a:fillRect/>
          </a:stretch>
        </p:blipFill>
        <p:spPr bwMode="auto">
          <a:xfrm>
            <a:off x="381000" y="1828800"/>
            <a:ext cx="8534399" cy="2303594"/>
          </a:xfrm>
          <a:prstGeom prst="rect">
            <a:avLst/>
          </a:prstGeom>
          <a:noFill/>
          <a:ln w="9525">
            <a:noFill/>
            <a:miter lim="800000"/>
            <a:headEnd/>
            <a:tailEnd/>
          </a:ln>
        </p:spPr>
      </p:pic>
      <p:sp>
        <p:nvSpPr>
          <p:cNvPr id="7" name="Rectangle 6"/>
          <p:cNvSpPr/>
          <p:nvPr/>
        </p:nvSpPr>
        <p:spPr>
          <a:xfrm>
            <a:off x="381000" y="4191000"/>
            <a:ext cx="7620000" cy="2308324"/>
          </a:xfrm>
          <a:prstGeom prst="rect">
            <a:avLst/>
          </a:prstGeom>
        </p:spPr>
        <p:txBody>
          <a:bodyPr wrap="square">
            <a:spAutoFit/>
          </a:bodyPr>
          <a:lstStyle/>
          <a:p>
            <a:r>
              <a:rPr lang="en-US" dirty="0" smtClean="0"/>
              <a:t>The functional dependency {Book} → {Author Nationality} applies; that is, if we know the book, we know the author's nationality. </a:t>
            </a:r>
          </a:p>
          <a:p>
            <a:endParaRPr lang="en-US" dirty="0" smtClean="0"/>
          </a:p>
          <a:p>
            <a:r>
              <a:rPr lang="en-US" dirty="0" smtClean="0"/>
              <a:t>Furthermore:</a:t>
            </a:r>
          </a:p>
          <a:p>
            <a:r>
              <a:rPr lang="en-US" dirty="0" smtClean="0"/>
              <a:t>{Book} → {Author}</a:t>
            </a:r>
          </a:p>
          <a:p>
            <a:r>
              <a:rPr lang="en-US" dirty="0" smtClean="0"/>
              <a:t>{Author} → {Author Nationality}</a:t>
            </a:r>
          </a:p>
          <a:p>
            <a:r>
              <a:rPr lang="en-US" dirty="0" smtClean="0"/>
              <a:t>{Author} does not → {Book}</a:t>
            </a:r>
          </a:p>
          <a:p>
            <a:r>
              <a:rPr lang="en-US" dirty="0" smtClean="0"/>
              <a:t>Therefore {Book} → {Author Nationality} is a transitive dependency.</a:t>
            </a:r>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Normalization: 3NF</a:t>
            </a:r>
            <a:endParaRPr lang="en-US" dirty="0"/>
          </a:p>
        </p:txBody>
      </p:sp>
      <p:sp>
        <p:nvSpPr>
          <p:cNvPr id="4" name="Content Placeholder 2"/>
          <p:cNvSpPr>
            <a:spLocks noGrp="1"/>
          </p:cNvSpPr>
          <p:nvPr>
            <p:ph idx="1"/>
          </p:nvPr>
        </p:nvSpPr>
        <p:spPr>
          <a:xfrm>
            <a:off x="304800" y="1676400"/>
            <a:ext cx="8586787" cy="323165"/>
          </a:xfrm>
        </p:spPr>
        <p:txBody>
          <a:bodyPr/>
          <a:lstStyle/>
          <a:p>
            <a:r>
              <a:rPr lang="en-US" b="1" dirty="0" smtClean="0"/>
              <a:t>Third Normal Form: No Dependencies on Non-Key Attributes</a:t>
            </a:r>
            <a:endParaRPr lang="en-US" dirty="0"/>
          </a:p>
        </p:txBody>
      </p:sp>
      <p:pic>
        <p:nvPicPr>
          <p:cNvPr id="64515" name="Picture 3"/>
          <p:cNvPicPr>
            <a:picLocks noChangeAspect="1" noChangeArrowheads="1"/>
          </p:cNvPicPr>
          <p:nvPr/>
        </p:nvPicPr>
        <p:blipFill>
          <a:blip r:embed="rId2" cstate="print"/>
          <a:srcRect/>
          <a:stretch>
            <a:fillRect/>
          </a:stretch>
        </p:blipFill>
        <p:spPr bwMode="auto">
          <a:xfrm>
            <a:off x="457200" y="2362200"/>
            <a:ext cx="5486400" cy="1936376"/>
          </a:xfrm>
          <a:prstGeom prst="rect">
            <a:avLst/>
          </a:prstGeom>
          <a:noFill/>
          <a:ln w="9525">
            <a:noFill/>
            <a:miter lim="800000"/>
            <a:headEnd/>
            <a:tailEnd/>
          </a:ln>
        </p:spPr>
      </p:pic>
      <p:pic>
        <p:nvPicPr>
          <p:cNvPr id="64518" name="Picture 6"/>
          <p:cNvPicPr>
            <a:picLocks noChangeAspect="1" noChangeArrowheads="1"/>
          </p:cNvPicPr>
          <p:nvPr/>
        </p:nvPicPr>
        <p:blipFill>
          <a:blip r:embed="rId3" cstate="print"/>
          <a:srcRect/>
          <a:stretch>
            <a:fillRect/>
          </a:stretch>
        </p:blipFill>
        <p:spPr bwMode="auto">
          <a:xfrm>
            <a:off x="5562600" y="4495800"/>
            <a:ext cx="3228975" cy="15906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828800"/>
            <a:ext cx="8586787" cy="1015663"/>
          </a:xfrm>
        </p:spPr>
        <p:txBody>
          <a:bodyPr/>
          <a:lstStyle/>
          <a:p>
            <a:pPr>
              <a:buNone/>
            </a:pPr>
            <a:r>
              <a:rPr lang="en-US" sz="2400" dirty="0" smtClean="0"/>
              <a:t>The key, the whole key, and nothing but the key, </a:t>
            </a:r>
          </a:p>
          <a:p>
            <a:pPr>
              <a:buNone/>
            </a:pPr>
            <a:r>
              <a:rPr lang="en-US" sz="2400" dirty="0" smtClean="0"/>
              <a:t>so help me </a:t>
            </a:r>
            <a:r>
              <a:rPr lang="en-US" sz="2400" dirty="0" err="1" smtClean="0"/>
              <a:t>Codd</a:t>
            </a:r>
            <a:r>
              <a:rPr lang="en-US" sz="2400" dirty="0" smtClean="0"/>
              <a:t>."</a:t>
            </a:r>
            <a:endParaRPr lang="en-US" sz="2400" dirty="0"/>
          </a:p>
        </p:txBody>
      </p:sp>
      <p:pic>
        <p:nvPicPr>
          <p:cNvPr id="52226" name="Picture 2" descr="http://www.sis.pitt.edu/~mbsclass/hall_of_fame/images/codd.jpg"/>
          <p:cNvPicPr>
            <a:picLocks noChangeAspect="1" noChangeArrowheads="1"/>
          </p:cNvPicPr>
          <p:nvPr/>
        </p:nvPicPr>
        <p:blipFill>
          <a:blip r:embed="rId2" cstate="print"/>
          <a:srcRect/>
          <a:stretch>
            <a:fillRect/>
          </a:stretch>
        </p:blipFill>
        <p:spPr bwMode="auto">
          <a:xfrm>
            <a:off x="6629400" y="2514600"/>
            <a:ext cx="2009775" cy="2771775"/>
          </a:xfrm>
          <a:prstGeom prst="rect">
            <a:avLst/>
          </a:prstGeom>
          <a:noFill/>
        </p:spPr>
      </p:pic>
      <p:sp>
        <p:nvSpPr>
          <p:cNvPr id="5" name="Rectangle 4"/>
          <p:cNvSpPr/>
          <p:nvPr/>
        </p:nvSpPr>
        <p:spPr>
          <a:xfrm>
            <a:off x="6626785" y="5316379"/>
            <a:ext cx="2364815" cy="246221"/>
          </a:xfrm>
          <a:prstGeom prst="rect">
            <a:avLst/>
          </a:prstGeom>
        </p:spPr>
        <p:txBody>
          <a:bodyPr wrap="square">
            <a:spAutoFit/>
          </a:bodyPr>
          <a:lstStyle/>
          <a:p>
            <a:r>
              <a:rPr lang="en-US" sz="1000" b="1" dirty="0" smtClean="0"/>
              <a:t>August 23, 1923 – April 18, 2003</a:t>
            </a:r>
            <a:endParaRPr lang="en-US" sz="1000" b="1" dirty="0"/>
          </a:p>
        </p:txBody>
      </p:sp>
      <p:sp>
        <p:nvSpPr>
          <p:cNvPr id="13" name="Title 1"/>
          <p:cNvSpPr>
            <a:spLocks noGrp="1"/>
          </p:cNvSpPr>
          <p:nvPr>
            <p:ph type="title"/>
          </p:nvPr>
        </p:nvSpPr>
        <p:spPr>
          <a:xfrm>
            <a:off x="304800" y="990600"/>
            <a:ext cx="8610600" cy="457200"/>
          </a:xfrm>
        </p:spPr>
        <p:txBody>
          <a:bodyPr/>
          <a:lstStyle/>
          <a:p>
            <a:r>
              <a:rPr lang="en-US" dirty="0" smtClean="0"/>
              <a:t>How To Remember</a:t>
            </a:r>
            <a:endParaRPr lang="en-US" dirty="0"/>
          </a:p>
        </p:txBody>
      </p:sp>
      <p:sp>
        <p:nvSpPr>
          <p:cNvPr id="15" name="Rectangle 14"/>
          <p:cNvSpPr/>
          <p:nvPr/>
        </p:nvSpPr>
        <p:spPr>
          <a:xfrm>
            <a:off x="381000" y="3505200"/>
            <a:ext cx="5331139" cy="1938992"/>
          </a:xfrm>
          <a:prstGeom prst="rect">
            <a:avLst/>
          </a:prstGeom>
        </p:spPr>
        <p:txBody>
          <a:bodyPr wrap="none">
            <a:spAutoFit/>
          </a:bodyPr>
          <a:lstStyle/>
          <a:p>
            <a:r>
              <a:rPr lang="en-US" sz="2400" dirty="0" err="1" smtClean="0"/>
              <a:t>Codd</a:t>
            </a:r>
            <a:r>
              <a:rPr lang="en-US" sz="2400" dirty="0" smtClean="0"/>
              <a:t> invented: </a:t>
            </a:r>
          </a:p>
          <a:p>
            <a:r>
              <a:rPr lang="en-US" sz="2400" dirty="0" smtClean="0"/>
              <a:t>First Normal Form 1NF in 1970 year,</a:t>
            </a:r>
          </a:p>
          <a:p>
            <a:r>
              <a:rPr lang="en-US" sz="2400" dirty="0" smtClean="0"/>
              <a:t> </a:t>
            </a:r>
          </a:p>
          <a:p>
            <a:r>
              <a:rPr lang="en-US" sz="2400" dirty="0" smtClean="0"/>
              <a:t>Second Normal Form (2NF) </a:t>
            </a:r>
          </a:p>
          <a:p>
            <a:r>
              <a:rPr lang="en-US" sz="2400" dirty="0" smtClean="0"/>
              <a:t>and Third Normal Form (3NF) in 1971</a:t>
            </a:r>
            <a:endParaRPr lang="en-US" sz="2400"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3"/>
          <p:cNvSpPr>
            <a:spLocks noChangeArrowheads="1"/>
          </p:cNvSpPr>
          <p:nvPr/>
        </p:nvSpPr>
        <p:spPr bwMode="gray">
          <a:xfrm>
            <a:off x="609600" y="2835275"/>
            <a:ext cx="4041775" cy="3678238"/>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gradFill rotWithShape="1">
            <a:gsLst>
              <a:gs pos="0">
                <a:schemeClr val="folHlink"/>
              </a:gs>
              <a:gs pos="100000">
                <a:schemeClr val="folHlink">
                  <a:gamma/>
                  <a:tint val="63529"/>
                  <a:invGamma/>
                </a:schemeClr>
              </a:gs>
            </a:gsLst>
            <a:path path="rect">
              <a:fillToRect l="100000" t="100000"/>
            </a:path>
          </a:gradFill>
          <a:ln w="28575" algn="ctr">
            <a:solidFill>
              <a:srgbClr val="FFFFFF">
                <a:alpha val="50000"/>
              </a:srgbClr>
            </a:solidFill>
            <a:miter lim="800000"/>
            <a:headEnd/>
            <a:tailEnd/>
          </a:ln>
          <a:effectLst/>
        </p:spPr>
        <p:txBody>
          <a:bodyPr wrap="none" anchor="ctr"/>
          <a:lstStyle/>
          <a:p>
            <a:endParaRPr lang="en-US"/>
          </a:p>
        </p:txBody>
      </p:sp>
      <p:sp>
        <p:nvSpPr>
          <p:cNvPr id="4" name="AutoShape 4"/>
          <p:cNvSpPr>
            <a:spLocks noChangeArrowheads="1"/>
          </p:cNvSpPr>
          <p:nvPr/>
        </p:nvSpPr>
        <p:spPr bwMode="ltGray">
          <a:xfrm>
            <a:off x="1147763" y="3398838"/>
            <a:ext cx="2986087" cy="2717800"/>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chemeClr val="accent2">
              <a:lumMod val="60000"/>
              <a:lumOff val="40000"/>
            </a:schemeClr>
          </a:solidFill>
          <a:ln w="28575" algn="ctr">
            <a:solidFill>
              <a:srgbClr val="FFFFFF">
                <a:alpha val="50000"/>
              </a:srgbClr>
            </a:solidFill>
            <a:miter lim="800000"/>
            <a:headEnd/>
            <a:tailEnd/>
          </a:ln>
          <a:effectLst/>
        </p:spPr>
        <p:txBody>
          <a:bodyPr wrap="none" anchor="ctr"/>
          <a:lstStyle/>
          <a:p>
            <a:endParaRPr lang="en-US"/>
          </a:p>
        </p:txBody>
      </p:sp>
      <p:sp>
        <p:nvSpPr>
          <p:cNvPr id="5" name="AutoShape 5"/>
          <p:cNvSpPr>
            <a:spLocks noChangeArrowheads="1"/>
          </p:cNvSpPr>
          <p:nvPr/>
        </p:nvSpPr>
        <p:spPr bwMode="gray">
          <a:xfrm>
            <a:off x="1485900" y="3822700"/>
            <a:ext cx="2206625" cy="2006600"/>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rgbClr val="FFC000"/>
          </a:solidFill>
          <a:ln w="28575" algn="ctr">
            <a:solidFill>
              <a:srgbClr val="FFFFFF">
                <a:alpha val="50000"/>
              </a:srgbClr>
            </a:solidFill>
            <a:miter lim="800000"/>
            <a:headEnd/>
            <a:tailEnd/>
          </a:ln>
          <a:effectLst/>
        </p:spPr>
        <p:txBody>
          <a:bodyPr wrap="none" anchor="ctr"/>
          <a:lstStyle/>
          <a:p>
            <a:endParaRPr lang="en-US"/>
          </a:p>
        </p:txBody>
      </p:sp>
      <p:sp>
        <p:nvSpPr>
          <p:cNvPr id="6" name="AutoShape 6"/>
          <p:cNvSpPr>
            <a:spLocks noChangeArrowheads="1"/>
          </p:cNvSpPr>
          <p:nvPr/>
        </p:nvSpPr>
        <p:spPr bwMode="gray">
          <a:xfrm>
            <a:off x="1770063" y="4162425"/>
            <a:ext cx="1592262" cy="1446213"/>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rgbClr val="FF5050"/>
          </a:solidFill>
          <a:ln w="28575" algn="ctr">
            <a:solidFill>
              <a:srgbClr val="FFFFFF">
                <a:alpha val="50000"/>
              </a:srgbClr>
            </a:solidFill>
            <a:miter lim="800000"/>
            <a:headEnd/>
            <a:tailEnd/>
          </a:ln>
          <a:effectLst/>
        </p:spPr>
        <p:txBody>
          <a:bodyPr wrap="none" anchor="ctr"/>
          <a:lstStyle/>
          <a:p>
            <a:endParaRPr lang="en-US"/>
          </a:p>
        </p:txBody>
      </p:sp>
      <p:sp>
        <p:nvSpPr>
          <p:cNvPr id="7" name="AutoShape 7"/>
          <p:cNvSpPr>
            <a:spLocks/>
          </p:cNvSpPr>
          <p:nvPr/>
        </p:nvSpPr>
        <p:spPr bwMode="auto">
          <a:xfrm>
            <a:off x="5226050" y="4244975"/>
            <a:ext cx="3565525" cy="536575"/>
          </a:xfrm>
          <a:prstGeom prst="accentCallout2">
            <a:avLst>
              <a:gd name="adj1" fmla="val 21301"/>
              <a:gd name="adj2" fmla="val -2139"/>
              <a:gd name="adj3" fmla="val 21301"/>
              <a:gd name="adj4" fmla="val -9616"/>
              <a:gd name="adj5" fmla="val 104440"/>
              <a:gd name="adj6" fmla="val -56991"/>
            </a:avLst>
          </a:prstGeom>
          <a:noFill/>
          <a:ln w="9525">
            <a:solidFill>
              <a:srgbClr val="1C1C1C"/>
            </a:solidFill>
            <a:miter lim="800000"/>
            <a:headEnd type="diamond" w="med" len="med"/>
            <a:tailEnd type="diamond" w="med" len="med"/>
          </a:ln>
          <a:effectLst/>
        </p:spPr>
        <p:txBody>
          <a:bodyPr anchor="ctr"/>
          <a:lstStyle/>
          <a:p>
            <a:r>
              <a:rPr lang="en-US" sz="5400" b="1" dirty="0" smtClean="0"/>
              <a:t>The key</a:t>
            </a:r>
            <a:endParaRPr lang="en-US" sz="5400" dirty="0"/>
          </a:p>
        </p:txBody>
      </p:sp>
      <p:sp>
        <p:nvSpPr>
          <p:cNvPr id="8" name="AutoShape 8"/>
          <p:cNvSpPr>
            <a:spLocks/>
          </p:cNvSpPr>
          <p:nvPr/>
        </p:nvSpPr>
        <p:spPr bwMode="gray">
          <a:xfrm>
            <a:off x="4887913" y="3435350"/>
            <a:ext cx="3849687" cy="538163"/>
          </a:xfrm>
          <a:prstGeom prst="accentCallout2">
            <a:avLst>
              <a:gd name="adj1" fmla="val 21241"/>
              <a:gd name="adj2" fmla="val -1981"/>
              <a:gd name="adj3" fmla="val 21241"/>
              <a:gd name="adj4" fmla="val -10681"/>
              <a:gd name="adj5" fmla="val 148968"/>
              <a:gd name="adj6" fmla="val -45403"/>
            </a:avLst>
          </a:prstGeom>
          <a:noFill/>
          <a:ln w="9525">
            <a:solidFill>
              <a:srgbClr val="1C1C1C"/>
            </a:solidFill>
            <a:miter lim="800000"/>
            <a:headEnd type="diamond" w="med" len="med"/>
            <a:tailEnd type="diamond" w="med" len="med"/>
          </a:ln>
          <a:effectLst/>
        </p:spPr>
        <p:txBody>
          <a:bodyPr anchor="ctr"/>
          <a:lstStyle/>
          <a:p>
            <a:r>
              <a:rPr lang="en-US" sz="3200" b="1" dirty="0" smtClean="0"/>
              <a:t>The whole key</a:t>
            </a:r>
            <a:endParaRPr lang="en-US" sz="3200" dirty="0"/>
          </a:p>
        </p:txBody>
      </p:sp>
      <p:sp>
        <p:nvSpPr>
          <p:cNvPr id="9" name="AutoShape 9"/>
          <p:cNvSpPr>
            <a:spLocks/>
          </p:cNvSpPr>
          <p:nvPr/>
        </p:nvSpPr>
        <p:spPr bwMode="gray">
          <a:xfrm>
            <a:off x="4424363" y="2701925"/>
            <a:ext cx="3835400" cy="536575"/>
          </a:xfrm>
          <a:prstGeom prst="accentCallout2">
            <a:avLst>
              <a:gd name="adj1" fmla="val 21301"/>
              <a:gd name="adj2" fmla="val -1986"/>
              <a:gd name="adj3" fmla="val 21301"/>
              <a:gd name="adj4" fmla="val -11630"/>
              <a:gd name="adj5" fmla="val 179588"/>
              <a:gd name="adj6" fmla="val -38454"/>
            </a:avLst>
          </a:prstGeom>
          <a:noFill/>
          <a:ln w="9525">
            <a:solidFill>
              <a:srgbClr val="1C1C1C"/>
            </a:solidFill>
            <a:miter lim="800000"/>
            <a:headEnd type="diamond" w="med" len="med"/>
            <a:tailEnd type="diamond" w="med" len="med"/>
          </a:ln>
          <a:effectLst/>
        </p:spPr>
        <p:txBody>
          <a:bodyPr anchor="ctr"/>
          <a:lstStyle/>
          <a:p>
            <a:pPr eaLnBrk="0" hangingPunct="0"/>
            <a:r>
              <a:rPr lang="en-US" sz="2800" b="1" dirty="0" smtClean="0"/>
              <a:t>Nothing but the key</a:t>
            </a:r>
            <a:endParaRPr lang="en-US" sz="2800" dirty="0">
              <a:solidFill>
                <a:srgbClr val="1C1C1C"/>
              </a:solidFill>
            </a:endParaRPr>
          </a:p>
        </p:txBody>
      </p:sp>
      <p:sp>
        <p:nvSpPr>
          <p:cNvPr id="10" name="AutoShape 10"/>
          <p:cNvSpPr>
            <a:spLocks/>
          </p:cNvSpPr>
          <p:nvPr/>
        </p:nvSpPr>
        <p:spPr bwMode="auto">
          <a:xfrm>
            <a:off x="3805238" y="1981200"/>
            <a:ext cx="3814762" cy="536575"/>
          </a:xfrm>
          <a:prstGeom prst="accentCallout2">
            <a:avLst>
              <a:gd name="adj1" fmla="val 21301"/>
              <a:gd name="adj2" fmla="val -1995"/>
              <a:gd name="adj3" fmla="val 21301"/>
              <a:gd name="adj4" fmla="val -11736"/>
              <a:gd name="adj5" fmla="val 204731"/>
              <a:gd name="adj6" fmla="val -32917"/>
            </a:avLst>
          </a:prstGeom>
          <a:noFill/>
          <a:ln w="9525">
            <a:solidFill>
              <a:srgbClr val="1C1C1C"/>
            </a:solidFill>
            <a:miter lim="800000"/>
            <a:headEnd type="diamond" w="med" len="med"/>
            <a:tailEnd type="diamond" w="med" len="med"/>
          </a:ln>
          <a:effectLst/>
        </p:spPr>
        <p:txBody>
          <a:bodyPr anchor="ctr"/>
          <a:lstStyle/>
          <a:p>
            <a:pPr eaLnBrk="0" hangingPunct="0"/>
            <a:r>
              <a:rPr lang="en-US" b="1" dirty="0" smtClean="0">
                <a:solidFill>
                  <a:srgbClr val="1C1C1C"/>
                </a:solidFill>
              </a:rPr>
              <a:t>Guru normalizations</a:t>
            </a:r>
            <a:endParaRPr lang="en-US" b="1" dirty="0">
              <a:solidFill>
                <a:srgbClr val="1C1C1C"/>
              </a:solidFill>
            </a:endParaRPr>
          </a:p>
        </p:txBody>
      </p:sp>
      <p:sp>
        <p:nvSpPr>
          <p:cNvPr id="11" name="AutoShape 11"/>
          <p:cNvSpPr>
            <a:spLocks noChangeArrowheads="1"/>
          </p:cNvSpPr>
          <p:nvPr/>
        </p:nvSpPr>
        <p:spPr bwMode="gray">
          <a:xfrm>
            <a:off x="6197600" y="5021263"/>
            <a:ext cx="2032000" cy="768350"/>
          </a:xfrm>
          <a:prstGeom prst="chevron">
            <a:avLst>
              <a:gd name="adj" fmla="val 34539"/>
            </a:avLst>
          </a:prstGeom>
          <a:gradFill rotWithShape="1">
            <a:gsLst>
              <a:gs pos="0">
                <a:schemeClr val="folHlink"/>
              </a:gs>
              <a:gs pos="100000">
                <a:schemeClr val="folHlink">
                  <a:gamma/>
                  <a:tint val="39216"/>
                  <a:invGamma/>
                </a:schemeClr>
              </a:gs>
            </a:gsLst>
            <a:lin ang="0" scaled="1"/>
          </a:gra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12" name="AutoShape 12"/>
          <p:cNvSpPr>
            <a:spLocks noChangeArrowheads="1"/>
          </p:cNvSpPr>
          <p:nvPr/>
        </p:nvSpPr>
        <p:spPr bwMode="ltGray">
          <a:xfrm>
            <a:off x="4373563" y="5016500"/>
            <a:ext cx="2049462" cy="768350"/>
          </a:xfrm>
          <a:prstGeom prst="chevron">
            <a:avLst>
              <a:gd name="adj" fmla="val 35083"/>
            </a:avLst>
          </a:prstGeom>
          <a:solidFill>
            <a:schemeClr val="accent6">
              <a:lumMod val="40000"/>
              <a:lumOff val="60000"/>
            </a:schemeClr>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hlink"/>
            </a:extrusionClr>
          </a:sp3d>
        </p:spPr>
        <p:txBody>
          <a:bodyPr wrap="none" anchor="ctr">
            <a:flatTx/>
          </a:bodyPr>
          <a:lstStyle/>
          <a:p>
            <a:endParaRPr lang="en-US"/>
          </a:p>
        </p:txBody>
      </p:sp>
      <p:sp>
        <p:nvSpPr>
          <p:cNvPr id="13" name="AutoShape 13"/>
          <p:cNvSpPr>
            <a:spLocks noChangeArrowheads="1"/>
          </p:cNvSpPr>
          <p:nvPr/>
        </p:nvSpPr>
        <p:spPr bwMode="gray">
          <a:xfrm>
            <a:off x="2590800" y="5010150"/>
            <a:ext cx="1997075" cy="768350"/>
          </a:xfrm>
          <a:prstGeom prst="chevron">
            <a:avLst>
              <a:gd name="adj" fmla="val 33308"/>
            </a:avLst>
          </a:prstGeom>
          <a:solidFill>
            <a:srgbClr val="FFC000"/>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accent2"/>
            </a:extrusionClr>
          </a:sp3d>
        </p:spPr>
        <p:txBody>
          <a:bodyPr wrap="none" anchor="ctr">
            <a:flatTx/>
          </a:bodyPr>
          <a:lstStyle/>
          <a:p>
            <a:endParaRPr lang="en-US"/>
          </a:p>
        </p:txBody>
      </p:sp>
      <p:sp>
        <p:nvSpPr>
          <p:cNvPr id="14" name="AutoShape 14"/>
          <p:cNvSpPr>
            <a:spLocks noChangeArrowheads="1"/>
          </p:cNvSpPr>
          <p:nvPr/>
        </p:nvSpPr>
        <p:spPr bwMode="gray">
          <a:xfrm>
            <a:off x="736600" y="5010150"/>
            <a:ext cx="2051050" cy="768350"/>
          </a:xfrm>
          <a:prstGeom prst="chevron">
            <a:avLst>
              <a:gd name="adj" fmla="val 33467"/>
            </a:avLst>
          </a:prstGeom>
          <a:solidFill>
            <a:srgbClr val="FF5050"/>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5" name="Text Box 15"/>
          <p:cNvSpPr txBox="1">
            <a:spLocks noChangeArrowheads="1"/>
          </p:cNvSpPr>
          <p:nvPr/>
        </p:nvSpPr>
        <p:spPr bwMode="gray">
          <a:xfrm>
            <a:off x="1447800" y="5257800"/>
            <a:ext cx="522900" cy="307777"/>
          </a:xfrm>
          <a:prstGeom prst="rect">
            <a:avLst/>
          </a:prstGeom>
          <a:noFill/>
          <a:ln w="9525" algn="ctr">
            <a:noFill/>
            <a:miter lim="800000"/>
            <a:headEnd/>
            <a:tailEnd/>
          </a:ln>
          <a:effectLst/>
        </p:spPr>
        <p:txBody>
          <a:bodyPr wrap="none">
            <a:spAutoFit/>
          </a:bodyPr>
          <a:lstStyle/>
          <a:p>
            <a:pPr eaLnBrk="0" hangingPunct="0"/>
            <a:r>
              <a:rPr lang="en-US" sz="1400" b="1" dirty="0" smtClean="0"/>
              <a:t>1NF</a:t>
            </a:r>
            <a:endParaRPr lang="en-US" sz="1400" b="1" dirty="0"/>
          </a:p>
        </p:txBody>
      </p:sp>
      <p:sp>
        <p:nvSpPr>
          <p:cNvPr id="16" name="Text Box 16"/>
          <p:cNvSpPr txBox="1">
            <a:spLocks noChangeArrowheads="1"/>
          </p:cNvSpPr>
          <p:nvPr/>
        </p:nvSpPr>
        <p:spPr bwMode="gray">
          <a:xfrm>
            <a:off x="3276600" y="5257800"/>
            <a:ext cx="522900" cy="307777"/>
          </a:xfrm>
          <a:prstGeom prst="rect">
            <a:avLst/>
          </a:prstGeom>
          <a:noFill/>
          <a:ln w="9525" algn="ctr">
            <a:noFill/>
            <a:miter lim="800000"/>
            <a:headEnd/>
            <a:tailEnd/>
          </a:ln>
          <a:effectLst/>
        </p:spPr>
        <p:txBody>
          <a:bodyPr wrap="none">
            <a:spAutoFit/>
          </a:bodyPr>
          <a:lstStyle/>
          <a:p>
            <a:pPr eaLnBrk="0" hangingPunct="0"/>
            <a:r>
              <a:rPr lang="en-US" sz="1400" b="1" dirty="0" smtClean="0"/>
              <a:t>2NF</a:t>
            </a:r>
            <a:endParaRPr lang="en-US" sz="1400" b="1" dirty="0"/>
          </a:p>
        </p:txBody>
      </p:sp>
      <p:sp>
        <p:nvSpPr>
          <p:cNvPr id="17" name="Text Box 17"/>
          <p:cNvSpPr txBox="1">
            <a:spLocks noChangeArrowheads="1"/>
          </p:cNvSpPr>
          <p:nvPr/>
        </p:nvSpPr>
        <p:spPr bwMode="gray">
          <a:xfrm>
            <a:off x="5105400" y="5257800"/>
            <a:ext cx="522900" cy="307777"/>
          </a:xfrm>
          <a:prstGeom prst="rect">
            <a:avLst/>
          </a:prstGeom>
          <a:noFill/>
          <a:ln w="9525" algn="ctr">
            <a:noFill/>
            <a:miter lim="800000"/>
            <a:headEnd/>
            <a:tailEnd/>
          </a:ln>
          <a:effectLst/>
        </p:spPr>
        <p:txBody>
          <a:bodyPr wrap="none">
            <a:spAutoFit/>
          </a:bodyPr>
          <a:lstStyle/>
          <a:p>
            <a:pPr eaLnBrk="0" hangingPunct="0"/>
            <a:r>
              <a:rPr lang="en-US" sz="1400" b="1" dirty="0" smtClean="0"/>
              <a:t>3NF</a:t>
            </a:r>
            <a:endParaRPr lang="en-US" sz="1400" b="1" dirty="0"/>
          </a:p>
        </p:txBody>
      </p:sp>
      <p:sp>
        <p:nvSpPr>
          <p:cNvPr id="18" name="Text Box 18"/>
          <p:cNvSpPr txBox="1">
            <a:spLocks noChangeArrowheads="1"/>
          </p:cNvSpPr>
          <p:nvPr/>
        </p:nvSpPr>
        <p:spPr bwMode="gray">
          <a:xfrm>
            <a:off x="6477000" y="5257800"/>
            <a:ext cx="1690014" cy="276999"/>
          </a:xfrm>
          <a:prstGeom prst="rect">
            <a:avLst/>
          </a:prstGeom>
          <a:noFill/>
          <a:ln w="9525" algn="ctr">
            <a:noFill/>
            <a:miter lim="800000"/>
            <a:headEnd/>
            <a:tailEnd/>
          </a:ln>
          <a:effectLst/>
        </p:spPr>
        <p:txBody>
          <a:bodyPr wrap="none">
            <a:spAutoFit/>
          </a:bodyPr>
          <a:lstStyle/>
          <a:p>
            <a:pPr eaLnBrk="0" hangingPunct="0"/>
            <a:r>
              <a:rPr lang="en-US" sz="1200" b="1" dirty="0" smtClean="0"/>
              <a:t>BCNF, 4NF, 5NF, 6NF</a:t>
            </a:r>
            <a:endParaRPr lang="en-US" sz="1200" b="1" dirty="0"/>
          </a:p>
        </p:txBody>
      </p:sp>
      <p:sp>
        <p:nvSpPr>
          <p:cNvPr id="21" name="Text Box 15"/>
          <p:cNvSpPr txBox="1">
            <a:spLocks noChangeArrowheads="1"/>
          </p:cNvSpPr>
          <p:nvPr/>
        </p:nvSpPr>
        <p:spPr bwMode="gray">
          <a:xfrm>
            <a:off x="2286000" y="4191000"/>
            <a:ext cx="522900" cy="307777"/>
          </a:xfrm>
          <a:prstGeom prst="rect">
            <a:avLst/>
          </a:prstGeom>
          <a:noFill/>
          <a:ln w="9525" algn="ctr">
            <a:noFill/>
            <a:miter lim="800000"/>
            <a:headEnd/>
            <a:tailEnd/>
          </a:ln>
          <a:effectLst/>
        </p:spPr>
        <p:txBody>
          <a:bodyPr wrap="none">
            <a:spAutoFit/>
          </a:bodyPr>
          <a:lstStyle/>
          <a:p>
            <a:pPr eaLnBrk="0" hangingPunct="0"/>
            <a:r>
              <a:rPr lang="en-US" sz="1400" b="1" dirty="0" smtClean="0"/>
              <a:t>1NF</a:t>
            </a:r>
            <a:endParaRPr lang="en-US" sz="1400" b="1" dirty="0"/>
          </a:p>
        </p:txBody>
      </p:sp>
      <p:sp>
        <p:nvSpPr>
          <p:cNvPr id="22" name="Text Box 16"/>
          <p:cNvSpPr txBox="1">
            <a:spLocks noChangeArrowheads="1"/>
          </p:cNvSpPr>
          <p:nvPr/>
        </p:nvSpPr>
        <p:spPr bwMode="gray">
          <a:xfrm>
            <a:off x="2286000" y="3886200"/>
            <a:ext cx="522900" cy="307777"/>
          </a:xfrm>
          <a:prstGeom prst="rect">
            <a:avLst/>
          </a:prstGeom>
          <a:noFill/>
          <a:ln w="9525" algn="ctr">
            <a:noFill/>
            <a:miter lim="800000"/>
            <a:headEnd/>
            <a:tailEnd/>
          </a:ln>
          <a:effectLst/>
        </p:spPr>
        <p:txBody>
          <a:bodyPr wrap="none">
            <a:spAutoFit/>
          </a:bodyPr>
          <a:lstStyle/>
          <a:p>
            <a:pPr eaLnBrk="0" hangingPunct="0"/>
            <a:r>
              <a:rPr lang="en-US" sz="1400" b="1" dirty="0" smtClean="0"/>
              <a:t>2NF</a:t>
            </a:r>
            <a:endParaRPr lang="en-US" sz="1400" b="1" dirty="0"/>
          </a:p>
        </p:txBody>
      </p:sp>
      <p:sp>
        <p:nvSpPr>
          <p:cNvPr id="24" name="Text Box 17"/>
          <p:cNvSpPr txBox="1">
            <a:spLocks noChangeArrowheads="1"/>
          </p:cNvSpPr>
          <p:nvPr/>
        </p:nvSpPr>
        <p:spPr bwMode="gray">
          <a:xfrm>
            <a:off x="2286000" y="3505200"/>
            <a:ext cx="522900" cy="307777"/>
          </a:xfrm>
          <a:prstGeom prst="rect">
            <a:avLst/>
          </a:prstGeom>
          <a:noFill/>
          <a:ln w="9525" algn="ctr">
            <a:noFill/>
            <a:miter lim="800000"/>
            <a:headEnd/>
            <a:tailEnd/>
          </a:ln>
          <a:effectLst/>
        </p:spPr>
        <p:txBody>
          <a:bodyPr wrap="none">
            <a:spAutoFit/>
          </a:bodyPr>
          <a:lstStyle/>
          <a:p>
            <a:pPr eaLnBrk="0" hangingPunct="0"/>
            <a:r>
              <a:rPr lang="en-US" sz="1400" b="1" dirty="0" smtClean="0"/>
              <a:t>3NF</a:t>
            </a:r>
            <a:endParaRPr lang="en-US" sz="1400" b="1" dirty="0"/>
          </a:p>
        </p:txBody>
      </p:sp>
      <p:sp>
        <p:nvSpPr>
          <p:cNvPr id="26" name="Text Box 18"/>
          <p:cNvSpPr txBox="1">
            <a:spLocks noChangeArrowheads="1"/>
          </p:cNvSpPr>
          <p:nvPr/>
        </p:nvSpPr>
        <p:spPr bwMode="gray">
          <a:xfrm>
            <a:off x="1828800" y="3124200"/>
            <a:ext cx="1612942" cy="261610"/>
          </a:xfrm>
          <a:prstGeom prst="rect">
            <a:avLst/>
          </a:prstGeom>
          <a:noFill/>
          <a:ln w="9525" algn="ctr">
            <a:noFill/>
            <a:miter lim="800000"/>
            <a:headEnd/>
            <a:tailEnd/>
          </a:ln>
          <a:effectLst/>
        </p:spPr>
        <p:txBody>
          <a:bodyPr wrap="none">
            <a:spAutoFit/>
          </a:bodyPr>
          <a:lstStyle/>
          <a:p>
            <a:pPr eaLnBrk="0" hangingPunct="0"/>
            <a:r>
              <a:rPr lang="en-US" sz="1100" b="1" dirty="0" smtClean="0"/>
              <a:t>BCNF, 4NF, 5NF, 6NF</a:t>
            </a:r>
            <a:endParaRPr lang="en-US" sz="1100" b="1" dirty="0"/>
          </a:p>
        </p:txBody>
      </p:sp>
      <p:sp>
        <p:nvSpPr>
          <p:cNvPr id="27" name="Title 1"/>
          <p:cNvSpPr>
            <a:spLocks noGrp="1"/>
          </p:cNvSpPr>
          <p:nvPr>
            <p:ph type="title"/>
          </p:nvPr>
        </p:nvSpPr>
        <p:spPr>
          <a:xfrm>
            <a:off x="304800" y="990600"/>
            <a:ext cx="8610600" cy="457200"/>
          </a:xfrm>
        </p:spPr>
        <p:txBody>
          <a:bodyPr/>
          <a:lstStyle/>
          <a:p>
            <a:r>
              <a:rPr lang="en-US" dirty="0" smtClean="0"/>
              <a:t>How To Remember</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indiabizclub.com/uploads05/3/E/Mango_Pulp95326663.jpg"/>
          <p:cNvPicPr>
            <a:picLocks noChangeAspect="1" noChangeArrowheads="1"/>
          </p:cNvPicPr>
          <p:nvPr/>
        </p:nvPicPr>
        <p:blipFill>
          <a:blip r:embed="rId2" cstate="print"/>
          <a:srcRect/>
          <a:stretch>
            <a:fillRect/>
          </a:stretch>
        </p:blipFill>
        <p:spPr bwMode="auto">
          <a:xfrm>
            <a:off x="8077201" y="5257800"/>
            <a:ext cx="1066799" cy="1428583"/>
          </a:xfrm>
          <a:prstGeom prst="rect">
            <a:avLst/>
          </a:prstGeom>
          <a:noFill/>
        </p:spPr>
      </p:pic>
      <p:sp>
        <p:nvSpPr>
          <p:cNvPr id="4" name="Title 1"/>
          <p:cNvSpPr>
            <a:spLocks noGrp="1"/>
          </p:cNvSpPr>
          <p:nvPr>
            <p:ph type="title"/>
          </p:nvPr>
        </p:nvSpPr>
        <p:spPr>
          <a:xfrm>
            <a:off x="304800" y="990600"/>
            <a:ext cx="8610600" cy="457200"/>
          </a:xfrm>
        </p:spPr>
        <p:txBody>
          <a:bodyPr/>
          <a:lstStyle/>
          <a:p>
            <a:r>
              <a:rPr lang="en-US" dirty="0" smtClean="0"/>
              <a:t>Practice and Remember</a:t>
            </a:r>
            <a:endParaRPr lang="en-US" dirty="0"/>
          </a:p>
        </p:txBody>
      </p:sp>
      <p:graphicFrame>
        <p:nvGraphicFramePr>
          <p:cNvPr id="5" name="Table 4"/>
          <p:cNvGraphicFramePr>
            <a:graphicFrameLocks noGrp="1"/>
          </p:cNvGraphicFramePr>
          <p:nvPr/>
        </p:nvGraphicFramePr>
        <p:xfrm>
          <a:off x="381000" y="1905000"/>
          <a:ext cx="8610600" cy="1503680"/>
        </p:xfrm>
        <a:graphic>
          <a:graphicData uri="http://schemas.openxmlformats.org/drawingml/2006/table">
            <a:tbl>
              <a:tblPr firstRow="1" bandRow="1">
                <a:tableStyleId>{5C22544A-7EE6-4342-B048-85BDC9FD1C3A}</a:tableStyleId>
              </a:tblPr>
              <a:tblGrid>
                <a:gridCol w="1722120"/>
                <a:gridCol w="1722120"/>
                <a:gridCol w="1796995"/>
                <a:gridCol w="1881113"/>
                <a:gridCol w="1488252"/>
              </a:tblGrid>
              <a:tr h="228600">
                <a:tc>
                  <a:txBody>
                    <a:bodyPr/>
                    <a:lstStyle/>
                    <a:p>
                      <a:pPr algn="ctr"/>
                      <a:r>
                        <a:rPr lang="en-US" dirty="0" smtClean="0">
                          <a:solidFill>
                            <a:schemeClr val="tx1"/>
                          </a:solidFill>
                        </a:rPr>
                        <a:t>Person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ctr"/>
                      <a:r>
                        <a:rPr lang="en-US" dirty="0" smtClean="0">
                          <a:solidFill>
                            <a:schemeClr val="tx1"/>
                          </a:solidFill>
                        </a:rPr>
                        <a:t>Favorite Color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ctr"/>
                      <a:r>
                        <a:rPr lang="en-US" dirty="0" smtClean="0">
                          <a:solidFill>
                            <a:schemeClr val="tx1"/>
                          </a:solidFill>
                        </a:rPr>
                        <a:t>Foods Not Eaten 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ctr"/>
                      <a:r>
                        <a:rPr lang="en-US" dirty="0" smtClean="0">
                          <a:solidFill>
                            <a:schemeClr val="tx1"/>
                          </a:solidFill>
                        </a:rPr>
                        <a:t>Foods Not Eaten 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ctr"/>
                      <a:r>
                        <a:rPr lang="en-US" dirty="0" smtClean="0">
                          <a:solidFill>
                            <a:schemeClr val="tx1"/>
                          </a:solidFill>
                        </a:rPr>
                        <a:t>Foods Not Eaten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r h="431800">
                <a:tc>
                  <a:txBody>
                    <a:bodyPr/>
                    <a:lstStyle/>
                    <a:p>
                      <a:r>
                        <a:rPr lang="en-US" dirty="0" smtClean="0"/>
                        <a:t>Carolina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r>
                        <a:rPr lang="en-US" dirty="0" smtClean="0"/>
                        <a:t>Orange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r>
                        <a:rPr lang="en-US" dirty="0" smtClean="0"/>
                        <a:t>Pineapples</a:t>
                      </a: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r>
              <a:tr h="431800">
                <a:tc>
                  <a:txBody>
                    <a:bodyPr/>
                    <a:lstStyle/>
                    <a:p>
                      <a:r>
                        <a:rPr lang="en-US" dirty="0" smtClean="0"/>
                        <a:t>Alice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Yellow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653"/>
                    </a:solidFill>
                  </a:tcPr>
                </a:tc>
                <a:tc>
                  <a:txBody>
                    <a:bodyPr/>
                    <a:lstStyle/>
                    <a:p>
                      <a:r>
                        <a:rPr lang="en-US" dirty="0" smtClean="0"/>
                        <a:t>Mango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65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65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653"/>
                    </a:solidFill>
                  </a:tcPr>
                </a:tc>
              </a:tr>
            </a:tbl>
          </a:graphicData>
        </a:graphic>
      </p:graphicFrame>
      <p:sp>
        <p:nvSpPr>
          <p:cNvPr id="6" name="Rectangle 5"/>
          <p:cNvSpPr/>
          <p:nvPr/>
        </p:nvSpPr>
        <p:spPr>
          <a:xfrm>
            <a:off x="381000" y="3581400"/>
            <a:ext cx="8077200" cy="2677656"/>
          </a:xfrm>
          <a:prstGeom prst="rect">
            <a:avLst/>
          </a:prstGeom>
        </p:spPr>
        <p:txBody>
          <a:bodyPr wrap="square">
            <a:spAutoFit/>
          </a:bodyPr>
          <a:lstStyle/>
          <a:p>
            <a:r>
              <a:rPr lang="en-US" sz="2400" dirty="0" smtClean="0"/>
              <a:t>This schema is </a:t>
            </a:r>
            <a:r>
              <a:rPr lang="en-US" sz="2400" u="sng" dirty="0" smtClean="0"/>
              <a:t>not in the 1NF</a:t>
            </a:r>
            <a:r>
              <a:rPr lang="en-US" sz="2400" dirty="0" smtClean="0"/>
              <a:t>, and does not accurately represent the relationship as it exists in the real world</a:t>
            </a:r>
          </a:p>
          <a:p>
            <a:endParaRPr lang="en-US" sz="2400" dirty="0" smtClean="0"/>
          </a:p>
          <a:p>
            <a:r>
              <a:rPr lang="en-US" sz="2400" dirty="0" smtClean="0"/>
              <a:t>Even if the </a:t>
            </a:r>
            <a:r>
              <a:rPr lang="en-US" sz="2400" u="sng" dirty="0" smtClean="0"/>
              <a:t>database designer</a:t>
            </a:r>
            <a:r>
              <a:rPr lang="en-US" sz="2400" dirty="0" smtClean="0"/>
              <a:t> </a:t>
            </a:r>
            <a:r>
              <a:rPr lang="en-US" sz="2400" u="sng" dirty="0" smtClean="0"/>
              <a:t>believes</a:t>
            </a:r>
            <a:r>
              <a:rPr lang="en-US" sz="2400" dirty="0" smtClean="0"/>
              <a:t> that </a:t>
            </a:r>
            <a:r>
              <a:rPr lang="en-US" sz="2400" u="sng" dirty="0" smtClean="0"/>
              <a:t>users will not need</a:t>
            </a:r>
            <a:r>
              <a:rPr lang="en-US" sz="2400" dirty="0" smtClean="0"/>
              <a:t> </a:t>
            </a:r>
            <a:r>
              <a:rPr lang="en-US" sz="2400" u="sng" dirty="0" smtClean="0"/>
              <a:t>to store more than three foods</a:t>
            </a:r>
            <a:r>
              <a:rPr lang="en-US" sz="2400" dirty="0" smtClean="0"/>
              <a:t> not eaten, this system makes it difficult to add a fourth or fifth food in the future, thus limiting expandability</a:t>
            </a:r>
            <a:endParaRPr lang="en-US" sz="24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0" name="Picture 6" descr="http://i.ehow.com/images/GlobalPhoto/Articles/5092248/pineapple-main_Full.jpg"/>
          <p:cNvPicPr>
            <a:picLocks noChangeAspect="1" noChangeArrowheads="1"/>
          </p:cNvPicPr>
          <p:nvPr/>
        </p:nvPicPr>
        <p:blipFill>
          <a:blip r:embed="rId2" cstate="print"/>
          <a:srcRect/>
          <a:stretch>
            <a:fillRect/>
          </a:stretch>
        </p:blipFill>
        <p:spPr bwMode="auto">
          <a:xfrm>
            <a:off x="7700683" y="2057400"/>
            <a:ext cx="1443317" cy="2667000"/>
          </a:xfrm>
          <a:prstGeom prst="rect">
            <a:avLst/>
          </a:prstGeom>
          <a:noFill/>
        </p:spPr>
      </p:pic>
      <p:pic>
        <p:nvPicPr>
          <p:cNvPr id="57346" name="Picture 2" descr="http://www.indiabizclub.com/uploads05/3/E/Mango_Pulp95326663.jpg"/>
          <p:cNvPicPr>
            <a:picLocks noChangeAspect="1" noChangeArrowheads="1"/>
          </p:cNvPicPr>
          <p:nvPr/>
        </p:nvPicPr>
        <p:blipFill>
          <a:blip r:embed="rId3" cstate="print"/>
          <a:srcRect/>
          <a:stretch>
            <a:fillRect/>
          </a:stretch>
        </p:blipFill>
        <p:spPr bwMode="auto">
          <a:xfrm>
            <a:off x="5410200" y="3276600"/>
            <a:ext cx="1371600" cy="1836752"/>
          </a:xfrm>
          <a:prstGeom prst="rect">
            <a:avLst/>
          </a:prstGeom>
          <a:noFill/>
        </p:spPr>
      </p:pic>
      <p:pic>
        <p:nvPicPr>
          <p:cNvPr id="57348" name="Picture 4" descr="http://www.therawvegannetwork.com/FayeHunt/Orange%20-%20Slice.jpg"/>
          <p:cNvPicPr>
            <a:picLocks noChangeAspect="1" noChangeArrowheads="1"/>
          </p:cNvPicPr>
          <p:nvPr/>
        </p:nvPicPr>
        <p:blipFill>
          <a:blip r:embed="rId4" cstate="print"/>
          <a:srcRect/>
          <a:stretch>
            <a:fillRect/>
          </a:stretch>
        </p:blipFill>
        <p:spPr bwMode="auto">
          <a:xfrm>
            <a:off x="6705600" y="4800600"/>
            <a:ext cx="1676400" cy="1709795"/>
          </a:xfrm>
          <a:prstGeom prst="rect">
            <a:avLst/>
          </a:prstGeom>
          <a:noFill/>
        </p:spPr>
      </p:pic>
      <p:graphicFrame>
        <p:nvGraphicFramePr>
          <p:cNvPr id="9" name="Table 8"/>
          <p:cNvGraphicFramePr>
            <a:graphicFrameLocks noGrp="1"/>
          </p:cNvGraphicFramePr>
          <p:nvPr/>
        </p:nvGraphicFramePr>
        <p:xfrm>
          <a:off x="381000" y="2133600"/>
          <a:ext cx="5105400" cy="1229360"/>
        </p:xfrm>
        <a:graphic>
          <a:graphicData uri="http://schemas.openxmlformats.org/drawingml/2006/table">
            <a:tbl>
              <a:tblPr firstRow="1" bandRow="1">
                <a:tableStyleId>{5C22544A-7EE6-4342-B048-85BDC9FD1C3A}</a:tableStyleId>
              </a:tblPr>
              <a:tblGrid>
                <a:gridCol w="2552700"/>
                <a:gridCol w="2552700"/>
              </a:tblGrid>
              <a:tr h="228600">
                <a:tc>
                  <a:txBody>
                    <a:bodyPr/>
                    <a:lstStyle/>
                    <a:p>
                      <a:r>
                        <a:rPr lang="en-US" dirty="0" smtClean="0">
                          <a:solidFill>
                            <a:schemeClr val="tx1"/>
                          </a:solidFill>
                        </a:rPr>
                        <a:t>Person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n-US" dirty="0" smtClean="0">
                          <a:solidFill>
                            <a:schemeClr val="tx1"/>
                          </a:solidFill>
                        </a:rPr>
                        <a:t>Favorite Color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r>
              <a:tr h="431800">
                <a:tc>
                  <a:txBody>
                    <a:bodyPr/>
                    <a:lstStyle/>
                    <a:p>
                      <a:r>
                        <a:rPr lang="en-US" dirty="0" smtClean="0"/>
                        <a:t>Carolina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r>
              <a:tr h="431800">
                <a:tc>
                  <a:txBody>
                    <a:bodyPr/>
                    <a:lstStyle/>
                    <a:p>
                      <a:r>
                        <a:rPr lang="en-US" dirty="0" smtClean="0"/>
                        <a:t>Alice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Yellow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653"/>
                    </a:solidFill>
                  </a:tcPr>
                </a:tc>
              </a:tr>
            </a:tbl>
          </a:graphicData>
        </a:graphic>
      </p:graphicFrame>
      <p:graphicFrame>
        <p:nvGraphicFramePr>
          <p:cNvPr id="10" name="Table 9"/>
          <p:cNvGraphicFramePr>
            <a:graphicFrameLocks noGrp="1"/>
          </p:cNvGraphicFramePr>
          <p:nvPr/>
        </p:nvGraphicFramePr>
        <p:xfrm>
          <a:off x="381000" y="4343400"/>
          <a:ext cx="4572000" cy="1623060"/>
        </p:xfrm>
        <a:graphic>
          <a:graphicData uri="http://schemas.openxmlformats.org/drawingml/2006/table">
            <a:tbl>
              <a:tblPr firstRow="1" bandRow="1">
                <a:tableStyleId>{5C22544A-7EE6-4342-B048-85BDC9FD1C3A}</a:tableStyleId>
              </a:tblPr>
              <a:tblGrid>
                <a:gridCol w="2286000"/>
                <a:gridCol w="2286000"/>
              </a:tblGrid>
              <a:tr h="228600">
                <a:tc>
                  <a:txBody>
                    <a:bodyPr/>
                    <a:lstStyle/>
                    <a:p>
                      <a:r>
                        <a:rPr lang="en-US" dirty="0" smtClean="0">
                          <a:solidFill>
                            <a:schemeClr val="tx1"/>
                          </a:solidFill>
                        </a:rPr>
                        <a:t>Person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r>
                        <a:rPr lang="en-US" dirty="0" smtClean="0">
                          <a:solidFill>
                            <a:schemeClr val="tx1"/>
                          </a:solidFill>
                        </a:rPr>
                        <a:t>Foods Not Eaten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419100">
                <a:tc>
                  <a:txBody>
                    <a:bodyPr/>
                    <a:lstStyle/>
                    <a:p>
                      <a:r>
                        <a:rPr lang="en-US" dirty="0" smtClean="0"/>
                        <a:t>Alice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Mango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100">
                <a:tc>
                  <a:txBody>
                    <a:bodyPr/>
                    <a:lstStyle/>
                    <a:p>
                      <a:r>
                        <a:rPr lang="en-US" dirty="0" smtClean="0"/>
                        <a:t>Carolina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Orange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100">
                <a:tc>
                  <a:txBody>
                    <a:bodyPr/>
                    <a:lstStyle/>
                    <a:p>
                      <a:r>
                        <a:rPr lang="en-US" dirty="0" smtClean="0"/>
                        <a:t>Carolina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Pineapples</a:t>
                      </a: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itle 1"/>
          <p:cNvSpPr>
            <a:spLocks noGrp="1"/>
          </p:cNvSpPr>
          <p:nvPr>
            <p:ph type="title"/>
          </p:nvPr>
        </p:nvSpPr>
        <p:spPr>
          <a:xfrm>
            <a:off x="304800" y="990600"/>
            <a:ext cx="8610600" cy="457200"/>
          </a:xfrm>
        </p:spPr>
        <p:txBody>
          <a:bodyPr/>
          <a:lstStyle/>
          <a:p>
            <a:r>
              <a:rPr lang="en-US" dirty="0" smtClean="0"/>
              <a:t>Practice and Remember</a:t>
            </a:r>
            <a:endParaRPr lang="en-US"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676400"/>
            <a:ext cx="5181600" cy="1569660"/>
          </a:xfrm>
          <a:prstGeom prst="rect">
            <a:avLst/>
          </a:prstGeom>
        </p:spPr>
        <p:txBody>
          <a:bodyPr wrap="square">
            <a:spAutoFit/>
          </a:bodyPr>
          <a:lstStyle/>
          <a:p>
            <a:r>
              <a:rPr lang="en-US" sz="2400" dirty="0" smtClean="0"/>
              <a:t>PART_NUMBER (PRIMARY KEY) MANUFACTURER_NAME MANUFACTURER_ADDRESS</a:t>
            </a:r>
          </a:p>
          <a:p>
            <a:endParaRPr lang="en-US" sz="2400" dirty="0" smtClean="0"/>
          </a:p>
        </p:txBody>
      </p:sp>
      <p:sp>
        <p:nvSpPr>
          <p:cNvPr id="5" name="Rectangle 4"/>
          <p:cNvSpPr/>
          <p:nvPr/>
        </p:nvSpPr>
        <p:spPr>
          <a:xfrm>
            <a:off x="228600" y="5638800"/>
            <a:ext cx="6172200" cy="830997"/>
          </a:xfrm>
          <a:prstGeom prst="rect">
            <a:avLst/>
          </a:prstGeom>
        </p:spPr>
        <p:txBody>
          <a:bodyPr wrap="square">
            <a:spAutoFit/>
          </a:bodyPr>
          <a:lstStyle/>
          <a:p>
            <a:r>
              <a:rPr lang="en-US" sz="2400" dirty="0" smtClean="0"/>
              <a:t>PART_NUMBER (PRIMARY KEY) MANUFACTURER_NAME </a:t>
            </a:r>
            <a:endParaRPr lang="en-US" sz="2400" dirty="0"/>
          </a:p>
        </p:txBody>
      </p:sp>
      <p:sp>
        <p:nvSpPr>
          <p:cNvPr id="6" name="Rectangle 5"/>
          <p:cNvSpPr/>
          <p:nvPr/>
        </p:nvSpPr>
        <p:spPr>
          <a:xfrm>
            <a:off x="228600" y="4419600"/>
            <a:ext cx="6172200" cy="830997"/>
          </a:xfrm>
          <a:prstGeom prst="rect">
            <a:avLst/>
          </a:prstGeom>
        </p:spPr>
        <p:txBody>
          <a:bodyPr wrap="square">
            <a:spAutoFit/>
          </a:bodyPr>
          <a:lstStyle/>
          <a:p>
            <a:r>
              <a:rPr lang="en-US" sz="2400" dirty="0" smtClean="0"/>
              <a:t>MANUFACTURER_NAME (PRIMARY KEY) </a:t>
            </a:r>
          </a:p>
          <a:p>
            <a:r>
              <a:rPr lang="en-US" sz="2400" dirty="0" smtClean="0"/>
              <a:t>MANUFACTURER_ADDRESS </a:t>
            </a:r>
            <a:endParaRPr lang="en-US" sz="2400" dirty="0"/>
          </a:p>
        </p:txBody>
      </p:sp>
      <p:sp>
        <p:nvSpPr>
          <p:cNvPr id="7" name="Title 1"/>
          <p:cNvSpPr>
            <a:spLocks noGrp="1"/>
          </p:cNvSpPr>
          <p:nvPr>
            <p:ph type="title"/>
          </p:nvPr>
        </p:nvSpPr>
        <p:spPr>
          <a:xfrm>
            <a:off x="304800" y="990600"/>
            <a:ext cx="8610600" cy="457200"/>
          </a:xfrm>
        </p:spPr>
        <p:txBody>
          <a:bodyPr/>
          <a:lstStyle/>
          <a:p>
            <a:r>
              <a:rPr lang="en-US" dirty="0" smtClean="0"/>
              <a:t>Practice</a:t>
            </a:r>
            <a:endParaRPr lang="en-US" dirty="0"/>
          </a:p>
        </p:txBody>
      </p:sp>
      <p:sp>
        <p:nvSpPr>
          <p:cNvPr id="8" name="Rectangle 7"/>
          <p:cNvSpPr/>
          <p:nvPr/>
        </p:nvSpPr>
        <p:spPr>
          <a:xfrm>
            <a:off x="6096000" y="1676400"/>
            <a:ext cx="2997937" cy="523220"/>
          </a:xfrm>
          <a:prstGeom prst="rect">
            <a:avLst/>
          </a:prstGeom>
        </p:spPr>
        <p:txBody>
          <a:bodyPr wrap="none">
            <a:spAutoFit/>
          </a:bodyPr>
          <a:lstStyle/>
          <a:p>
            <a:r>
              <a:rPr lang="en-US" sz="2800" b="1" i="1" dirty="0" smtClean="0"/>
              <a:t>What it is form? </a:t>
            </a:r>
            <a:endParaRPr lang="en-US" sz="2800" b="1" i="1" dirty="0"/>
          </a:p>
        </p:txBody>
      </p:sp>
      <p:pic>
        <p:nvPicPr>
          <p:cNvPr id="9" name="Picture 2" descr="http://api.ning.com/files/e6*yrt9jEt5gaN3Bd8PV4S0TqFgjnYKZcbD6RLGm3SUb4c8z*QglHFgRm5W0TO-oXyrlOT2zIUlpuzRyTbzL2-OXk9C8q87i/question.jpg"/>
          <p:cNvPicPr>
            <a:picLocks noChangeAspect="1" noChangeArrowheads="1"/>
          </p:cNvPicPr>
          <p:nvPr/>
        </p:nvPicPr>
        <p:blipFill>
          <a:blip r:embed="rId2" cstate="print"/>
          <a:srcRect/>
          <a:stretch>
            <a:fillRect/>
          </a:stretch>
        </p:blipFill>
        <p:spPr bwMode="auto">
          <a:xfrm>
            <a:off x="7010400" y="4505325"/>
            <a:ext cx="2133600" cy="2190750"/>
          </a:xfrm>
          <a:prstGeom prst="rect">
            <a:avLst/>
          </a:prstGeom>
          <a:noFill/>
          <a:ln w="9525">
            <a:noFill/>
            <a:miter lim="800000"/>
            <a:headEnd/>
            <a:tailEnd/>
          </a:ln>
        </p:spPr>
      </p:pic>
      <p:sp>
        <p:nvSpPr>
          <p:cNvPr id="11" name="Rectangle 10"/>
          <p:cNvSpPr/>
          <p:nvPr/>
        </p:nvSpPr>
        <p:spPr>
          <a:xfrm>
            <a:off x="6019800" y="2362200"/>
            <a:ext cx="1685077" cy="923330"/>
          </a:xfrm>
          <a:prstGeom prst="rect">
            <a:avLst/>
          </a:prstGeom>
        </p:spPr>
        <p:txBody>
          <a:bodyPr wrap="none">
            <a:spAutoFit/>
          </a:bodyPr>
          <a:lstStyle/>
          <a:p>
            <a:r>
              <a:rPr lang="en-US" sz="5400" b="1" i="1" dirty="0" smtClean="0"/>
              <a:t>2 NF</a:t>
            </a:r>
            <a:endParaRPr lang="en-US" sz="5400" b="1" i="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590800" y="1600200"/>
            <a:ext cx="2514600" cy="830997"/>
          </a:xfrm>
        </p:spPr>
        <p:txBody>
          <a:bodyPr/>
          <a:lstStyle/>
          <a:p>
            <a:pPr>
              <a:buNone/>
            </a:pPr>
            <a:r>
              <a:rPr lang="en-US" sz="2400" b="1" dirty="0"/>
              <a:t>Functionality</a:t>
            </a:r>
          </a:p>
        </p:txBody>
      </p:sp>
      <p:cxnSp>
        <p:nvCxnSpPr>
          <p:cNvPr id="5" name="Straight Arrow Connector 4"/>
          <p:cNvCxnSpPr/>
          <p:nvPr/>
        </p:nvCxnSpPr>
        <p:spPr>
          <a:xfrm flipV="1">
            <a:off x="2743200" y="5303520"/>
            <a:ext cx="3810000" cy="30480"/>
          </a:xfrm>
          <a:prstGeom prst="straightConnector1">
            <a:avLst/>
          </a:prstGeom>
          <a:ln w="3492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rot="10800000" flipV="1">
            <a:off x="990600" y="5334000"/>
            <a:ext cx="1752600" cy="883920"/>
          </a:xfrm>
          <a:prstGeom prst="straightConnector1">
            <a:avLst/>
          </a:prstGeom>
          <a:ln w="3492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flipH="1" flipV="1">
            <a:off x="1089660" y="3710940"/>
            <a:ext cx="3307080" cy="1588"/>
          </a:xfrm>
          <a:prstGeom prst="straightConnector1">
            <a:avLst/>
          </a:prstGeom>
          <a:ln w="3492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1" name="Content Placeholder 2"/>
          <p:cNvSpPr txBox="1">
            <a:spLocks/>
          </p:cNvSpPr>
          <p:nvPr/>
        </p:nvSpPr>
        <p:spPr bwMode="auto">
          <a:xfrm>
            <a:off x="6324600" y="5410200"/>
            <a:ext cx="22098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411480" lvl="0" indent="-411480" eaLnBrk="0" hangingPunct="0">
              <a:spcBef>
                <a:spcPct val="50000"/>
              </a:spcBef>
              <a:buClr>
                <a:srgbClr val="FF6600"/>
              </a:buClr>
            </a:pPr>
            <a:r>
              <a:rPr lang="en-US" sz="2400" b="1" dirty="0" smtClean="0"/>
              <a:t>Distribution</a:t>
            </a:r>
            <a:endParaRPr kumimoji="0" lang="en-US" sz="2400" b="1" i="0" u="none" strike="noStrike" kern="0" cap="none" spc="0" normalizeH="0" baseline="0" noProof="0" dirty="0" smtClean="0">
              <a:ln>
                <a:noFill/>
              </a:ln>
              <a:solidFill>
                <a:srgbClr val="333333"/>
              </a:solidFill>
              <a:effectLst/>
              <a:uLnTx/>
              <a:uFillTx/>
              <a:latin typeface="+mn-lt"/>
              <a:ea typeface="+mn-ea"/>
              <a:cs typeface="+mn-cs"/>
            </a:endParaRPr>
          </a:p>
        </p:txBody>
      </p:sp>
      <p:sp>
        <p:nvSpPr>
          <p:cNvPr id="12" name="Content Placeholder 2"/>
          <p:cNvSpPr txBox="1">
            <a:spLocks/>
          </p:cNvSpPr>
          <p:nvPr/>
        </p:nvSpPr>
        <p:spPr bwMode="auto">
          <a:xfrm>
            <a:off x="1219200" y="6172200"/>
            <a:ext cx="22098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411480" lvl="0" indent="-411480" eaLnBrk="0" hangingPunct="0">
              <a:spcBef>
                <a:spcPct val="50000"/>
              </a:spcBef>
              <a:buClr>
                <a:srgbClr val="FF6600"/>
              </a:buClr>
            </a:pPr>
            <a:r>
              <a:rPr lang="en-US" sz="2400" b="1" dirty="0" smtClean="0"/>
              <a:t>Performance</a:t>
            </a:r>
            <a:endParaRPr kumimoji="0" lang="en-US" sz="2400" b="1" i="0" u="none" strike="noStrike" kern="0" cap="none" spc="0" normalizeH="0" baseline="0" noProof="0" dirty="0" smtClean="0">
              <a:ln>
                <a:noFill/>
              </a:ln>
              <a:solidFill>
                <a:srgbClr val="333333"/>
              </a:solidFill>
              <a:effectLst/>
              <a:uLnTx/>
              <a:uFillTx/>
              <a:latin typeface="+mn-lt"/>
              <a:ea typeface="+mn-ea"/>
              <a:cs typeface="+mn-cs"/>
            </a:endParaRPr>
          </a:p>
        </p:txBody>
      </p:sp>
      <p:sp>
        <p:nvSpPr>
          <p:cNvPr id="13" name="Content Placeholder 2"/>
          <p:cNvSpPr txBox="1">
            <a:spLocks/>
          </p:cNvSpPr>
          <p:nvPr/>
        </p:nvSpPr>
        <p:spPr bwMode="auto">
          <a:xfrm>
            <a:off x="2819400" y="2209800"/>
            <a:ext cx="2438400" cy="29238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Data warehousing</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Object-oriented DB</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Multimedia DB</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Active DB</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Temporal DB</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Deductive DB</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Secure DB</a:t>
            </a:r>
          </a:p>
          <a:p>
            <a:pPr marL="411480" lvl="0" indent="-411480" eaLnBrk="0" hangingPunct="0">
              <a:spcBef>
                <a:spcPct val="50000"/>
              </a:spcBef>
              <a:buClr>
                <a:srgbClr val="FF6600"/>
              </a:buClr>
            </a:pPr>
            <a:r>
              <a:rPr lang="en-US" sz="1600" kern="0" dirty="0" smtClean="0">
                <a:solidFill>
                  <a:srgbClr val="333333"/>
                </a:solidFill>
                <a:latin typeface="Arial" pitchFamily="34" charset="0"/>
                <a:cs typeface="Arial" pitchFamily="34" charset="0"/>
              </a:rPr>
              <a:t>Fuzzy DB</a:t>
            </a:r>
            <a:endParaRPr kumimoji="0" lang="en-US" sz="1600" b="0" i="0" u="none" strike="noStrike" kern="0" cap="none" spc="0" normalizeH="0" baseline="0" noProof="0" dirty="0" smtClean="0">
              <a:ln>
                <a:noFill/>
              </a:ln>
              <a:solidFill>
                <a:srgbClr val="333333"/>
              </a:solidFill>
              <a:effectLst/>
              <a:uLnTx/>
              <a:uFillTx/>
              <a:latin typeface="Arial" pitchFamily="34" charset="0"/>
              <a:cs typeface="Arial" pitchFamily="34" charset="0"/>
            </a:endParaRPr>
          </a:p>
        </p:txBody>
      </p:sp>
      <p:sp>
        <p:nvSpPr>
          <p:cNvPr id="15" name="Content Placeholder 2"/>
          <p:cNvSpPr txBox="1">
            <a:spLocks/>
          </p:cNvSpPr>
          <p:nvPr/>
        </p:nvSpPr>
        <p:spPr bwMode="auto">
          <a:xfrm>
            <a:off x="3124200" y="5410200"/>
            <a:ext cx="3048000"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1600" dirty="0" smtClean="0"/>
              <a:t>Distributed DB, Federated DB,</a:t>
            </a:r>
          </a:p>
          <a:p>
            <a:r>
              <a:rPr lang="en-US" sz="1600" dirty="0" err="1" smtClean="0"/>
              <a:t>MultiDB</a:t>
            </a:r>
            <a:r>
              <a:rPr lang="en-US" sz="1600" dirty="0" smtClean="0"/>
              <a:t>, Mobile DB</a:t>
            </a:r>
            <a:endParaRPr kumimoji="0" lang="en-US" sz="1600" b="0" i="0" u="none" strike="noStrike" kern="0" cap="none" spc="0" normalizeH="0" baseline="0" noProof="0" dirty="0" smtClean="0">
              <a:ln>
                <a:noFill/>
              </a:ln>
              <a:solidFill>
                <a:srgbClr val="333333"/>
              </a:solidFill>
              <a:effectLst/>
              <a:uLnTx/>
              <a:uFillTx/>
              <a:latin typeface="+mn-lt"/>
              <a:ea typeface="+mn-ea"/>
              <a:cs typeface="+mn-cs"/>
            </a:endParaRPr>
          </a:p>
        </p:txBody>
      </p:sp>
      <p:sp>
        <p:nvSpPr>
          <p:cNvPr id="16" name="Content Placeholder 2"/>
          <p:cNvSpPr txBox="1">
            <a:spLocks/>
          </p:cNvSpPr>
          <p:nvPr/>
        </p:nvSpPr>
        <p:spPr bwMode="auto">
          <a:xfrm>
            <a:off x="381000" y="5029200"/>
            <a:ext cx="2209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1600" dirty="0" smtClean="0"/>
              <a:t>Parallel DB</a:t>
            </a:r>
          </a:p>
          <a:p>
            <a:r>
              <a:rPr lang="en-US" sz="1600" dirty="0" smtClean="0"/>
              <a:t>Main-memory DB</a:t>
            </a:r>
          </a:p>
          <a:p>
            <a:r>
              <a:rPr lang="en-US" sz="1600" dirty="0" smtClean="0"/>
              <a:t>Real-time DB</a:t>
            </a:r>
            <a:endParaRPr kumimoji="0" lang="en-US" sz="1600" b="0" i="0" u="none" strike="noStrike" kern="0" cap="none" spc="0" normalizeH="0" baseline="0" noProof="0" dirty="0" smtClean="0">
              <a:ln>
                <a:noFill/>
              </a:ln>
              <a:solidFill>
                <a:srgbClr val="333333"/>
              </a:solidFill>
              <a:effectLst/>
              <a:uLnTx/>
              <a:uFillTx/>
              <a:latin typeface="+mn-lt"/>
              <a:ea typeface="+mn-ea"/>
              <a:cs typeface="+mn-cs"/>
            </a:endParaRPr>
          </a:p>
        </p:txBody>
      </p:sp>
      <p:pic>
        <p:nvPicPr>
          <p:cNvPr id="14" name="Picture 13" descr="Z:\newtek\_backgrounds_1.02\Ryan\Power Point Templates\Cubical Presentation\Cube_rotating.gif"/>
          <p:cNvPicPr>
            <a:picLocks noChangeAspect="1" noChangeArrowheads="1" noCrop="1"/>
          </p:cNvPicPr>
          <p:nvPr/>
        </p:nvPicPr>
        <p:blipFill>
          <a:blip r:embed="rId2" cstate="print"/>
          <a:srcRect/>
          <a:stretch>
            <a:fillRect/>
          </a:stretch>
        </p:blipFill>
        <p:spPr bwMode="auto">
          <a:xfrm>
            <a:off x="8153400" y="5791200"/>
            <a:ext cx="838200" cy="838200"/>
          </a:xfrm>
          <a:prstGeom prst="rect">
            <a:avLst/>
          </a:prstGeom>
          <a:noFill/>
        </p:spPr>
      </p:pic>
      <p:sp>
        <p:nvSpPr>
          <p:cNvPr id="18" name="Title 1"/>
          <p:cNvSpPr>
            <a:spLocks noGrp="1"/>
          </p:cNvSpPr>
          <p:nvPr>
            <p:ph type="title"/>
          </p:nvPr>
        </p:nvSpPr>
        <p:spPr>
          <a:xfrm>
            <a:off x="304800" y="990600"/>
            <a:ext cx="8610600" cy="457200"/>
          </a:xfrm>
        </p:spPr>
        <p:txBody>
          <a:bodyPr/>
          <a:lstStyle/>
          <a:p>
            <a:r>
              <a:rPr lang="en-US" dirty="0" smtClean="0"/>
              <a:t>Before start, make a decision</a:t>
            </a:r>
            <a:endParaRPr lang="en-US" dirty="0"/>
          </a:p>
        </p:txBody>
      </p:sp>
      <p:pic>
        <p:nvPicPr>
          <p:cNvPr id="17" name="Picture 4" descr="camera image"/>
          <p:cNvPicPr>
            <a:picLocks noChangeAspect="1" noChangeArrowheads="1"/>
          </p:cNvPicPr>
          <p:nvPr/>
        </p:nvPicPr>
        <p:blipFill>
          <a:blip r:embed="rId3" cstate="print"/>
          <a:srcRect t="23280"/>
          <a:stretch>
            <a:fillRect/>
          </a:stretch>
        </p:blipFill>
        <p:spPr bwMode="auto">
          <a:xfrm>
            <a:off x="5410200" y="3581400"/>
            <a:ext cx="3467100" cy="14446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4800" y="990600"/>
            <a:ext cx="8610600" cy="457200"/>
          </a:xfrm>
        </p:spPr>
        <p:txBody>
          <a:bodyPr/>
          <a:lstStyle/>
          <a:p>
            <a:r>
              <a:rPr lang="en-US" dirty="0" smtClean="0"/>
              <a:t>Integrity</a:t>
            </a:r>
            <a:endParaRPr lang="en-US" dirty="0"/>
          </a:p>
        </p:txBody>
      </p:sp>
      <p:sp>
        <p:nvSpPr>
          <p:cNvPr id="1026" name="AutoShape 2" descr="Click to view at full size."/>
          <p:cNvSpPr>
            <a:spLocks noChangeAspect="1" noChangeArrowheads="1"/>
          </p:cNvSpPr>
          <p:nvPr/>
        </p:nvSpPr>
        <p:spPr bwMode="auto">
          <a:xfrm>
            <a:off x="155575" y="-1042988"/>
            <a:ext cx="3848100" cy="2181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lick to view at full size."/>
          <p:cNvSpPr>
            <a:spLocks noChangeAspect="1" noChangeArrowheads="1"/>
          </p:cNvSpPr>
          <p:nvPr/>
        </p:nvSpPr>
        <p:spPr bwMode="auto">
          <a:xfrm>
            <a:off x="155575" y="-1042988"/>
            <a:ext cx="3848100" cy="2181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mk:@MSITStore:C:\Documents%20and%20Settings\vmaher\Desktop\06.DB%20Design\Designing%20Relational%20Database%20Systems%20-%20Rebecca%20Riordan%20-%20Mary%20Kirtland%20-%20Microsoft%20Press,%201999.chm::/reldb/images/F04Ri01x.jpg"/>
          <p:cNvSpPr>
            <a:spLocks noChangeAspect="1" noChangeArrowheads="1"/>
          </p:cNvSpPr>
          <p:nvPr/>
        </p:nvSpPr>
        <p:spPr bwMode="auto">
          <a:xfrm>
            <a:off x="63500" y="-136525"/>
            <a:ext cx="4581525" cy="2600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mk:@MSITStore:C:\Documents%20and%20Settings\vmaher\Desktop\06.DB%20Design\Designing%20Relational%20Database%20Systems%20-%20Rebecca%20Riordan%20-%20Mary%20Kirtland%20-%20Microsoft%20Press,%201999.chm::/reldb/images/F04Ri01x.jpg"/>
          <p:cNvSpPr>
            <a:spLocks noChangeAspect="1" noChangeArrowheads="1"/>
          </p:cNvSpPr>
          <p:nvPr/>
        </p:nvSpPr>
        <p:spPr bwMode="auto">
          <a:xfrm>
            <a:off x="63500" y="-136525"/>
            <a:ext cx="4581525" cy="2600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 name="Freeform 3"/>
          <p:cNvSpPr>
            <a:spLocks/>
          </p:cNvSpPr>
          <p:nvPr/>
        </p:nvSpPr>
        <p:spPr bwMode="gray">
          <a:xfrm>
            <a:off x="920750" y="3063875"/>
            <a:ext cx="7373937" cy="2676525"/>
          </a:xfrm>
          <a:custGeom>
            <a:avLst/>
            <a:gdLst/>
            <a:ahLst/>
            <a:cxnLst>
              <a:cxn ang="0">
                <a:pos x="1422" y="3"/>
              </a:cxn>
              <a:cxn ang="0">
                <a:pos x="192" y="705"/>
              </a:cxn>
              <a:cxn ang="0">
                <a:pos x="1096" y="1292"/>
              </a:cxn>
              <a:cxn ang="0">
                <a:pos x="2388" y="1428"/>
              </a:cxn>
              <a:cxn ang="0">
                <a:pos x="3672" y="1275"/>
              </a:cxn>
              <a:cxn ang="0">
                <a:pos x="4524" y="705"/>
              </a:cxn>
              <a:cxn ang="0">
                <a:pos x="3294" y="27"/>
              </a:cxn>
              <a:cxn ang="0">
                <a:pos x="4704" y="717"/>
              </a:cxn>
              <a:cxn ang="0">
                <a:pos x="3798" y="1488"/>
              </a:cxn>
              <a:cxn ang="0">
                <a:pos x="2412" y="1683"/>
              </a:cxn>
              <a:cxn ang="0">
                <a:pos x="972" y="1506"/>
              </a:cxn>
              <a:cxn ang="0">
                <a:pos x="24" y="723"/>
              </a:cxn>
              <a:cxn ang="0">
                <a:pos x="1422" y="3"/>
              </a:cxn>
            </a:cxnLst>
            <a:rect l="0" t="0" r="r" b="b"/>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080808">
                  <a:gamma/>
                  <a:tint val="19216"/>
                  <a:invGamma/>
                </a:srgbClr>
              </a:gs>
            </a:gsLst>
            <a:lin ang="5400000" scaled="1"/>
          </a:gradFill>
          <a:ln w="9525" cap="flat" cmpd="sng">
            <a:noFill/>
            <a:prstDash val="solid"/>
            <a:round/>
            <a:headEnd/>
            <a:tailEnd/>
          </a:ln>
          <a:effectLst/>
          <a:scene3d>
            <a:camera prst="legacyObliqueBottom">
              <a:rot lat="21299999"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endParaRPr lang="en-US"/>
          </a:p>
        </p:txBody>
      </p:sp>
      <p:sp>
        <p:nvSpPr>
          <p:cNvPr id="144" name="AutoShape 4"/>
          <p:cNvSpPr>
            <a:spLocks noChangeArrowheads="1"/>
          </p:cNvSpPr>
          <p:nvPr/>
        </p:nvSpPr>
        <p:spPr bwMode="ltGray">
          <a:xfrm>
            <a:off x="693737" y="1607403"/>
            <a:ext cx="7823200" cy="809625"/>
          </a:xfrm>
          <a:prstGeom prst="roundRect">
            <a:avLst>
              <a:gd name="adj" fmla="val 50000"/>
            </a:avLst>
          </a:prstGeom>
          <a:solidFill>
            <a:srgbClr val="0070C0"/>
          </a:solidFill>
          <a:ln w="28575" algn="ctr">
            <a:solidFill>
              <a:srgbClr val="FEFEFE"/>
            </a:solidFill>
            <a:round/>
            <a:headEnd/>
            <a:tailEnd/>
          </a:ln>
          <a:effectLst>
            <a:outerShdw dist="35921" dir="2700000" algn="ctr" rotWithShape="0">
              <a:srgbClr val="B2B2B2"/>
            </a:outerShdw>
          </a:effectLst>
        </p:spPr>
        <p:txBody>
          <a:bodyPr wrap="none" anchor="ctr"/>
          <a:lstStyle/>
          <a:p>
            <a:endParaRPr lang="en-US"/>
          </a:p>
        </p:txBody>
      </p:sp>
      <p:sp>
        <p:nvSpPr>
          <p:cNvPr id="145" name="Rectangle 5"/>
          <p:cNvSpPr>
            <a:spLocks noChangeArrowheads="1"/>
          </p:cNvSpPr>
          <p:nvPr/>
        </p:nvSpPr>
        <p:spPr bwMode="ltGray">
          <a:xfrm>
            <a:off x="1139825" y="2552700"/>
            <a:ext cx="2208212" cy="1582738"/>
          </a:xfrm>
          <a:prstGeom prst="rect">
            <a:avLst/>
          </a:prstGeom>
          <a:solidFill>
            <a:srgbClr val="FF5050"/>
          </a:solidFill>
          <a:ln w="9525" algn="ctr">
            <a:noFill/>
            <a:miter lim="800000"/>
            <a:headEnd/>
            <a:tailEnd/>
          </a:ln>
          <a:effectLst/>
          <a:scene3d>
            <a:camera prst="legacyPerspectiveBottomRight"/>
            <a:lightRig rig="legacyFlat3" dir="r"/>
          </a:scene3d>
          <a:sp3d extrusionH="121893000" prstMaterial="legacyMetal">
            <a:bevelT w="13500" h="13500" prst="angle"/>
            <a:bevelB w="13500" h="13500" prst="angle"/>
            <a:extrusionClr>
              <a:srgbClr val="FF5050"/>
            </a:extrusionClr>
          </a:sp3d>
        </p:spPr>
        <p:txBody>
          <a:bodyPr wrap="none" anchor="ctr">
            <a:flatTx/>
          </a:bodyPr>
          <a:lstStyle/>
          <a:p>
            <a:endParaRPr lang="en-US"/>
          </a:p>
        </p:txBody>
      </p:sp>
      <p:sp>
        <p:nvSpPr>
          <p:cNvPr id="146" name="Rectangle 6"/>
          <p:cNvSpPr>
            <a:spLocks noChangeArrowheads="1"/>
          </p:cNvSpPr>
          <p:nvPr/>
        </p:nvSpPr>
        <p:spPr bwMode="gray">
          <a:xfrm>
            <a:off x="5778500" y="2552700"/>
            <a:ext cx="2206625" cy="1582738"/>
          </a:xfrm>
          <a:prstGeom prst="rect">
            <a:avLst/>
          </a:prstGeom>
          <a:solidFill>
            <a:srgbClr val="99CC00"/>
          </a:solidFill>
          <a:ln w="9525" algn="ctr">
            <a:noFill/>
            <a:miter lim="800000"/>
            <a:headEnd/>
            <a:tailEnd/>
          </a:ln>
          <a:effectLst>
            <a:outerShdw blurRad="50800" dist="50800" dir="5400000" algn="ctr" rotWithShape="0">
              <a:srgbClr val="FF0000">
                <a:alpha val="96000"/>
              </a:srgbClr>
            </a:outerShdw>
          </a:effectLst>
          <a:scene3d>
            <a:camera prst="legacyPerspectiveBottomLeft"/>
            <a:lightRig rig="legacyFlat3" dir="r"/>
          </a:scene3d>
          <a:sp3d extrusionH="20110450" prstMaterial="legacyMetal">
            <a:bevelT w="13500" h="13500" prst="angle"/>
            <a:bevelB w="13500" h="13500" prst="angle"/>
            <a:extrusionClr>
              <a:srgbClr val="99CC00"/>
            </a:extrusionClr>
          </a:sp3d>
        </p:spPr>
        <p:txBody>
          <a:bodyPr wrap="none" anchor="ctr">
            <a:flatTx/>
          </a:bodyPr>
          <a:lstStyle/>
          <a:p>
            <a:endParaRPr lang="en-US"/>
          </a:p>
        </p:txBody>
      </p:sp>
      <p:sp>
        <p:nvSpPr>
          <p:cNvPr id="147" name="Rectangle 7"/>
          <p:cNvSpPr>
            <a:spLocks noChangeArrowheads="1"/>
          </p:cNvSpPr>
          <p:nvPr/>
        </p:nvSpPr>
        <p:spPr bwMode="gray">
          <a:xfrm>
            <a:off x="3459162" y="2552700"/>
            <a:ext cx="2208213" cy="1582738"/>
          </a:xfrm>
          <a:prstGeom prst="rect">
            <a:avLst/>
          </a:prstGeom>
          <a:solidFill>
            <a:srgbClr val="FFC000"/>
          </a:solidFill>
          <a:ln w="9525" algn="ctr">
            <a:noFill/>
            <a:miter lim="800000"/>
            <a:headEnd/>
            <a:tailEnd/>
          </a:ln>
          <a:effectLst/>
          <a:scene3d>
            <a:camera prst="legacyPerspectiveBottom"/>
            <a:lightRig rig="legacyFlat3" dir="r"/>
          </a:scene3d>
          <a:sp3d extrusionH="121893000" prstMaterial="legacyMatte">
            <a:bevelT w="13500" h="13500" prst="angle"/>
            <a:bevelB w="13500" h="13500" prst="angle"/>
            <a:extrusionClr>
              <a:srgbClr val="FFC000"/>
            </a:extrusionClr>
          </a:sp3d>
        </p:spPr>
        <p:txBody>
          <a:bodyPr wrap="none" anchor="ctr">
            <a:flatTx/>
          </a:bodyPr>
          <a:lstStyle/>
          <a:p>
            <a:endParaRPr lang="en-US"/>
          </a:p>
        </p:txBody>
      </p:sp>
      <p:sp>
        <p:nvSpPr>
          <p:cNvPr id="148" name="AutoShape 8"/>
          <p:cNvSpPr>
            <a:spLocks noChangeArrowheads="1"/>
          </p:cNvSpPr>
          <p:nvPr/>
        </p:nvSpPr>
        <p:spPr bwMode="ltGray">
          <a:xfrm>
            <a:off x="1271587" y="2663825"/>
            <a:ext cx="1947863" cy="1368425"/>
          </a:xfrm>
          <a:prstGeom prst="bevel">
            <a:avLst>
              <a:gd name="adj" fmla="val 1648"/>
            </a:avLst>
          </a:prstGeom>
          <a:solidFill>
            <a:srgbClr val="FF5050"/>
          </a:solidFill>
          <a:ln w="9525">
            <a:noFill/>
            <a:miter lim="800000"/>
            <a:headEnd/>
            <a:tailEnd/>
          </a:ln>
          <a:effectLst/>
        </p:spPr>
        <p:txBody>
          <a:bodyPr wrap="none" anchor="ctr"/>
          <a:lstStyle/>
          <a:p>
            <a:endParaRPr lang="en-US"/>
          </a:p>
        </p:txBody>
      </p:sp>
      <p:sp>
        <p:nvSpPr>
          <p:cNvPr id="149" name="AutoShape 9"/>
          <p:cNvSpPr>
            <a:spLocks noChangeArrowheads="1"/>
          </p:cNvSpPr>
          <p:nvPr/>
        </p:nvSpPr>
        <p:spPr bwMode="ltGray">
          <a:xfrm>
            <a:off x="3581400" y="2655888"/>
            <a:ext cx="1966912" cy="1384300"/>
          </a:xfrm>
          <a:prstGeom prst="bevel">
            <a:avLst>
              <a:gd name="adj" fmla="val 1648"/>
            </a:avLst>
          </a:prstGeom>
          <a:solidFill>
            <a:srgbClr val="FFC000"/>
          </a:solidFill>
          <a:ln w="9525">
            <a:noFill/>
            <a:miter lim="800000"/>
            <a:headEnd/>
            <a:tailEnd/>
          </a:ln>
          <a:effectLst/>
        </p:spPr>
        <p:txBody>
          <a:bodyPr wrap="none" anchor="ctr"/>
          <a:lstStyle/>
          <a:p>
            <a:endParaRPr lang="en-US"/>
          </a:p>
        </p:txBody>
      </p:sp>
      <p:sp>
        <p:nvSpPr>
          <p:cNvPr id="150" name="AutoShape 10"/>
          <p:cNvSpPr>
            <a:spLocks noChangeArrowheads="1"/>
          </p:cNvSpPr>
          <p:nvPr/>
        </p:nvSpPr>
        <p:spPr bwMode="ltGray">
          <a:xfrm>
            <a:off x="5910262" y="2663825"/>
            <a:ext cx="1947863" cy="1368425"/>
          </a:xfrm>
          <a:prstGeom prst="bevel">
            <a:avLst>
              <a:gd name="adj" fmla="val 1648"/>
            </a:avLst>
          </a:prstGeom>
          <a:solidFill>
            <a:srgbClr val="99CC00"/>
          </a:solidFill>
          <a:ln w="9525">
            <a:noFill/>
            <a:miter lim="800000"/>
            <a:headEnd/>
            <a:tailEnd/>
          </a:ln>
          <a:effectLst/>
        </p:spPr>
        <p:txBody>
          <a:bodyPr wrap="none" anchor="ctr"/>
          <a:lstStyle/>
          <a:p>
            <a:endParaRPr lang="en-US"/>
          </a:p>
        </p:txBody>
      </p:sp>
      <p:grpSp>
        <p:nvGrpSpPr>
          <p:cNvPr id="151" name="Group 11"/>
          <p:cNvGrpSpPr>
            <a:grpSpLocks/>
          </p:cNvGrpSpPr>
          <p:nvPr/>
        </p:nvGrpSpPr>
        <p:grpSpPr bwMode="auto">
          <a:xfrm>
            <a:off x="3576637" y="4610100"/>
            <a:ext cx="2020888" cy="1958975"/>
            <a:chOff x="2457" y="2000"/>
            <a:chExt cx="901" cy="888"/>
          </a:xfrm>
        </p:grpSpPr>
        <p:pic>
          <p:nvPicPr>
            <p:cNvPr id="152" name="Picture 12" descr="circuler_1"/>
            <p:cNvPicPr>
              <a:picLocks noChangeAspect="1" noChangeArrowheads="1"/>
            </p:cNvPicPr>
            <p:nvPr/>
          </p:nvPicPr>
          <p:blipFill>
            <a:blip r:embed="rId2" cstate="print"/>
            <a:srcRect/>
            <a:stretch>
              <a:fillRect/>
            </a:stretch>
          </p:blipFill>
          <p:spPr bwMode="ltGray">
            <a:xfrm>
              <a:off x="2457" y="2000"/>
              <a:ext cx="901" cy="886"/>
            </a:xfrm>
            <a:prstGeom prst="rect">
              <a:avLst/>
            </a:prstGeom>
            <a:noFill/>
          </p:spPr>
        </p:pic>
        <p:sp>
          <p:nvSpPr>
            <p:cNvPr id="153"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endParaRPr lang="en-US"/>
            </a:p>
          </p:txBody>
        </p:sp>
        <p:sp>
          <p:nvSpPr>
            <p:cNvPr id="154" name="Freeform 14"/>
            <p:cNvSpPr>
              <a:spLocks/>
            </p:cNvSpPr>
            <p:nvPr/>
          </p:nvSpPr>
          <p:spPr bwMode="lt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DDDDD"/>
                </a:gs>
              </a:gsLst>
              <a:lin ang="5400000" scaled="1"/>
            </a:gradFill>
            <a:ln w="0">
              <a:noFill/>
              <a:prstDash val="solid"/>
              <a:round/>
              <a:headEnd/>
              <a:tailEnd/>
            </a:ln>
          </p:spPr>
          <p:txBody>
            <a:bodyPr/>
            <a:lstStyle/>
            <a:p>
              <a:endParaRPr lang="en-US"/>
            </a:p>
          </p:txBody>
        </p:sp>
        <p:grpSp>
          <p:nvGrpSpPr>
            <p:cNvPr id="155" name="Group 15"/>
            <p:cNvGrpSpPr>
              <a:grpSpLocks/>
            </p:cNvGrpSpPr>
            <p:nvPr/>
          </p:nvGrpSpPr>
          <p:grpSpPr bwMode="auto">
            <a:xfrm rot="-1297425" flipH="1" flipV="1">
              <a:off x="2521" y="2686"/>
              <a:ext cx="783" cy="182"/>
              <a:chOff x="2528" y="1060"/>
              <a:chExt cx="894" cy="236"/>
            </a:xfrm>
          </p:grpSpPr>
          <p:grpSp>
            <p:nvGrpSpPr>
              <p:cNvPr id="156" name="Group 16"/>
              <p:cNvGrpSpPr>
                <a:grpSpLocks/>
              </p:cNvGrpSpPr>
              <p:nvPr/>
            </p:nvGrpSpPr>
            <p:grpSpPr bwMode="auto">
              <a:xfrm>
                <a:off x="2528" y="1060"/>
                <a:ext cx="742" cy="186"/>
                <a:chOff x="1565" y="2568"/>
                <a:chExt cx="1118" cy="279"/>
              </a:xfrm>
            </p:grpSpPr>
            <p:sp>
              <p:nvSpPr>
                <p:cNvPr id="162" name="AutoShape 17"/>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163" name="AutoShape 18"/>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164" name="AutoShape 19"/>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165" name="AutoShape 20"/>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grpSp>
          <p:grpSp>
            <p:nvGrpSpPr>
              <p:cNvPr id="157" name="Group 21"/>
              <p:cNvGrpSpPr>
                <a:grpSpLocks/>
              </p:cNvGrpSpPr>
              <p:nvPr/>
            </p:nvGrpSpPr>
            <p:grpSpPr bwMode="auto">
              <a:xfrm rot="1353540">
                <a:off x="2680" y="1110"/>
                <a:ext cx="742" cy="186"/>
                <a:chOff x="1565" y="2568"/>
                <a:chExt cx="1118" cy="279"/>
              </a:xfrm>
            </p:grpSpPr>
            <p:sp>
              <p:nvSpPr>
                <p:cNvPr id="158" name="AutoShape 22"/>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159" name="AutoShape 23"/>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160" name="AutoShape 24"/>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sp>
              <p:nvSpPr>
                <p:cNvPr id="161" name="AutoShape 25"/>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US"/>
                </a:p>
              </p:txBody>
            </p:sp>
          </p:grpSp>
        </p:grpSp>
      </p:grpSp>
      <p:sp>
        <p:nvSpPr>
          <p:cNvPr id="166" name="Text Box 26"/>
          <p:cNvSpPr txBox="1">
            <a:spLocks noChangeArrowheads="1"/>
          </p:cNvSpPr>
          <p:nvPr/>
        </p:nvSpPr>
        <p:spPr bwMode="auto">
          <a:xfrm>
            <a:off x="1066800" y="1607403"/>
            <a:ext cx="7239000" cy="830997"/>
          </a:xfrm>
          <a:prstGeom prst="rect">
            <a:avLst/>
          </a:prstGeom>
          <a:noFill/>
          <a:ln w="9525">
            <a:noFill/>
            <a:miter lim="800000"/>
            <a:headEnd/>
            <a:tailEnd/>
          </a:ln>
          <a:effectLst/>
        </p:spPr>
        <p:txBody>
          <a:bodyPr wrap="square">
            <a:spAutoFit/>
          </a:bodyPr>
          <a:lstStyle/>
          <a:p>
            <a:pPr algn="ctr"/>
            <a:r>
              <a:rPr lang="en-US" sz="2400" dirty="0" smtClean="0">
                <a:solidFill>
                  <a:schemeClr val="bg1"/>
                </a:solidFill>
              </a:rPr>
              <a:t>Column Type, Primary Key, Constraint, Unique Key, Trigger, Foreign Key, FK (On Delete Cascade)</a:t>
            </a:r>
            <a:endParaRPr lang="en-US" sz="2400" dirty="0">
              <a:solidFill>
                <a:schemeClr val="bg1"/>
              </a:solidFill>
              <a:cs typeface="Arial" charset="0"/>
            </a:endParaRPr>
          </a:p>
        </p:txBody>
      </p:sp>
      <p:sp>
        <p:nvSpPr>
          <p:cNvPr id="167" name="Rectangle 27"/>
          <p:cNvSpPr>
            <a:spLocks noChangeArrowheads="1"/>
          </p:cNvSpPr>
          <p:nvPr/>
        </p:nvSpPr>
        <p:spPr bwMode="auto">
          <a:xfrm>
            <a:off x="1371600" y="2819400"/>
            <a:ext cx="1533525" cy="830997"/>
          </a:xfrm>
          <a:prstGeom prst="rect">
            <a:avLst/>
          </a:prstGeom>
          <a:noFill/>
          <a:ln w="9525">
            <a:noFill/>
            <a:miter lim="800000"/>
            <a:headEnd/>
            <a:tailEnd/>
          </a:ln>
          <a:effectLst/>
        </p:spPr>
        <p:txBody>
          <a:bodyPr>
            <a:spAutoFit/>
          </a:bodyPr>
          <a:lstStyle/>
          <a:p>
            <a:pPr algn="ctr"/>
            <a:r>
              <a:rPr lang="en-US" sz="2400" dirty="0" smtClean="0">
                <a:cs typeface="Arial" charset="0"/>
              </a:rPr>
              <a:t>Entity</a:t>
            </a:r>
          </a:p>
          <a:p>
            <a:pPr algn="ctr"/>
            <a:r>
              <a:rPr lang="en-US" sz="2400" dirty="0" smtClean="0">
                <a:cs typeface="Arial" charset="0"/>
              </a:rPr>
              <a:t>Integrity</a:t>
            </a:r>
            <a:endParaRPr lang="en-US" sz="2400" dirty="0">
              <a:cs typeface="Arial" charset="0"/>
            </a:endParaRPr>
          </a:p>
        </p:txBody>
      </p:sp>
      <p:sp>
        <p:nvSpPr>
          <p:cNvPr id="168" name="Rectangle 28"/>
          <p:cNvSpPr>
            <a:spLocks noChangeArrowheads="1"/>
          </p:cNvSpPr>
          <p:nvPr/>
        </p:nvSpPr>
        <p:spPr bwMode="auto">
          <a:xfrm>
            <a:off x="3810000" y="2819400"/>
            <a:ext cx="1535112" cy="830997"/>
          </a:xfrm>
          <a:prstGeom prst="rect">
            <a:avLst/>
          </a:prstGeom>
          <a:noFill/>
          <a:ln w="9525">
            <a:noFill/>
            <a:miter lim="800000"/>
            <a:headEnd/>
            <a:tailEnd/>
          </a:ln>
          <a:effectLst/>
        </p:spPr>
        <p:txBody>
          <a:bodyPr>
            <a:spAutoFit/>
          </a:bodyPr>
          <a:lstStyle/>
          <a:p>
            <a:pPr algn="ctr"/>
            <a:r>
              <a:rPr lang="en-US" sz="2400" dirty="0" smtClean="0">
                <a:cs typeface="Arial" charset="0"/>
              </a:rPr>
              <a:t>Domain</a:t>
            </a:r>
          </a:p>
          <a:p>
            <a:pPr algn="ctr"/>
            <a:r>
              <a:rPr lang="en-US" sz="2400" dirty="0" smtClean="0">
                <a:cs typeface="Arial" charset="0"/>
              </a:rPr>
              <a:t>Integrity</a:t>
            </a:r>
            <a:endParaRPr lang="en-US" sz="2400" dirty="0">
              <a:cs typeface="Arial" charset="0"/>
            </a:endParaRPr>
          </a:p>
        </p:txBody>
      </p:sp>
      <p:sp>
        <p:nvSpPr>
          <p:cNvPr id="169" name="Rectangle 29"/>
          <p:cNvSpPr>
            <a:spLocks noChangeArrowheads="1"/>
          </p:cNvSpPr>
          <p:nvPr/>
        </p:nvSpPr>
        <p:spPr bwMode="auto">
          <a:xfrm>
            <a:off x="6019800" y="2819400"/>
            <a:ext cx="1697037" cy="830997"/>
          </a:xfrm>
          <a:prstGeom prst="rect">
            <a:avLst/>
          </a:prstGeom>
          <a:noFill/>
          <a:ln w="9525">
            <a:noFill/>
            <a:miter lim="800000"/>
            <a:headEnd/>
            <a:tailEnd/>
          </a:ln>
          <a:effectLst/>
        </p:spPr>
        <p:txBody>
          <a:bodyPr wrap="square">
            <a:spAutoFit/>
          </a:bodyPr>
          <a:lstStyle/>
          <a:p>
            <a:pPr algn="ctr"/>
            <a:r>
              <a:rPr lang="en-US" sz="2400" dirty="0" smtClean="0">
                <a:cs typeface="Arial" charset="0"/>
              </a:rPr>
              <a:t>Referential Integrity</a:t>
            </a:r>
            <a:endParaRPr lang="en-US" sz="2400" dirty="0">
              <a:cs typeface="Arial" charset="0"/>
            </a:endParaRPr>
          </a:p>
        </p:txBody>
      </p:sp>
      <p:sp>
        <p:nvSpPr>
          <p:cNvPr id="170" name="Rectangle 30"/>
          <p:cNvSpPr>
            <a:spLocks noChangeArrowheads="1"/>
          </p:cNvSpPr>
          <p:nvPr/>
        </p:nvSpPr>
        <p:spPr bwMode="auto">
          <a:xfrm>
            <a:off x="3746500" y="5245100"/>
            <a:ext cx="1670050" cy="471347"/>
          </a:xfrm>
          <a:prstGeom prst="rect">
            <a:avLst/>
          </a:prstGeom>
          <a:noFill/>
          <a:ln w="9525">
            <a:noFill/>
            <a:miter lim="800000"/>
            <a:headEnd/>
            <a:tailEnd/>
          </a:ln>
          <a:effectLst/>
        </p:spPr>
        <p:txBody>
          <a:bodyPr>
            <a:spAutoFit/>
          </a:bodyPr>
          <a:lstStyle/>
          <a:p>
            <a:pPr algn="ctr">
              <a:lnSpc>
                <a:spcPct val="120000"/>
              </a:lnSpc>
            </a:pPr>
            <a:r>
              <a:rPr lang="en-US" sz="2200" i="1" dirty="0" smtClean="0">
                <a:solidFill>
                  <a:srgbClr val="080808"/>
                </a:solidFill>
                <a:latin typeface="Arial Black" pitchFamily="34" charset="0"/>
                <a:cs typeface="Arial" charset="0"/>
              </a:rPr>
              <a:t>Integrity</a:t>
            </a:r>
            <a:endParaRPr lang="en-US" sz="2200" i="1" dirty="0">
              <a:solidFill>
                <a:srgbClr val="080808"/>
              </a:solidFill>
              <a:latin typeface="Arial Black" pitchFamily="34" charset="0"/>
              <a:cs typeface="Arial" charset="0"/>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752600"/>
            <a:ext cx="5181600" cy="461665"/>
          </a:xfrm>
          <a:prstGeom prst="rect">
            <a:avLst/>
          </a:prstGeom>
        </p:spPr>
        <p:txBody>
          <a:bodyPr wrap="square">
            <a:spAutoFit/>
          </a:bodyPr>
          <a:lstStyle/>
          <a:p>
            <a:r>
              <a:rPr lang="en-US" sz="2400" dirty="0" smtClean="0"/>
              <a:t>Order Process</a:t>
            </a:r>
          </a:p>
        </p:txBody>
      </p:sp>
      <p:sp>
        <p:nvSpPr>
          <p:cNvPr id="7" name="Title 1"/>
          <p:cNvSpPr>
            <a:spLocks noGrp="1"/>
          </p:cNvSpPr>
          <p:nvPr>
            <p:ph type="title"/>
          </p:nvPr>
        </p:nvSpPr>
        <p:spPr>
          <a:xfrm>
            <a:off x="304800" y="990600"/>
            <a:ext cx="8610600" cy="457200"/>
          </a:xfrm>
        </p:spPr>
        <p:txBody>
          <a:bodyPr/>
          <a:lstStyle/>
          <a:p>
            <a:r>
              <a:rPr lang="en-US" dirty="0" smtClean="0"/>
              <a:t>Integrity: Transition Integrity</a:t>
            </a:r>
            <a:endParaRPr lang="en-US" dirty="0"/>
          </a:p>
        </p:txBody>
      </p:sp>
      <p:sp>
        <p:nvSpPr>
          <p:cNvPr id="1026" name="AutoShape 2" descr="Click to view at full size."/>
          <p:cNvSpPr>
            <a:spLocks noChangeAspect="1" noChangeArrowheads="1"/>
          </p:cNvSpPr>
          <p:nvPr/>
        </p:nvSpPr>
        <p:spPr bwMode="auto">
          <a:xfrm>
            <a:off x="155575" y="-1042988"/>
            <a:ext cx="3848100" cy="2181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lick to view at full size."/>
          <p:cNvSpPr>
            <a:spLocks noChangeAspect="1" noChangeArrowheads="1"/>
          </p:cNvSpPr>
          <p:nvPr/>
        </p:nvSpPr>
        <p:spPr bwMode="auto">
          <a:xfrm>
            <a:off x="155575" y="-1042988"/>
            <a:ext cx="3848100" cy="2181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mk:@MSITStore:C:\Documents%20and%20Settings\vmaher\Desktop\06.DB%20Design\Designing%20Relational%20Database%20Systems%20-%20Rebecca%20Riordan%20-%20Mary%20Kirtland%20-%20Microsoft%20Press,%201999.chm::/reldb/images/F04Ri01x.jpg"/>
          <p:cNvSpPr>
            <a:spLocks noChangeAspect="1" noChangeArrowheads="1"/>
          </p:cNvSpPr>
          <p:nvPr/>
        </p:nvSpPr>
        <p:spPr bwMode="auto">
          <a:xfrm>
            <a:off x="63500" y="-136525"/>
            <a:ext cx="4581525" cy="2600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mk:@MSITStore:C:\Documents%20and%20Settings\vmaher\Desktop\06.DB%20Design\Designing%20Relational%20Database%20Systems%20-%20Rebecca%20Riordan%20-%20Mary%20Kirtland%20-%20Microsoft%20Press,%201999.chm::/reldb/images/F04Ri01x.jpg"/>
          <p:cNvSpPr>
            <a:spLocks noChangeAspect="1" noChangeArrowheads="1"/>
          </p:cNvSpPr>
          <p:nvPr/>
        </p:nvSpPr>
        <p:spPr bwMode="auto">
          <a:xfrm>
            <a:off x="63500" y="-136525"/>
            <a:ext cx="4581525" cy="2600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2" cstate="print"/>
          <a:srcRect/>
          <a:stretch>
            <a:fillRect/>
          </a:stretch>
        </p:blipFill>
        <p:spPr bwMode="auto">
          <a:xfrm>
            <a:off x="533400" y="2286000"/>
            <a:ext cx="6858000" cy="413166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3"/>
          <p:cNvSpPr>
            <a:spLocks noChangeArrowheads="1"/>
          </p:cNvSpPr>
          <p:nvPr/>
        </p:nvSpPr>
        <p:spPr bwMode="gray">
          <a:xfrm>
            <a:off x="609600" y="2835275"/>
            <a:ext cx="4041775" cy="3678238"/>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gradFill rotWithShape="1">
            <a:gsLst>
              <a:gs pos="0">
                <a:schemeClr val="folHlink"/>
              </a:gs>
              <a:gs pos="100000">
                <a:schemeClr val="folHlink">
                  <a:gamma/>
                  <a:tint val="63529"/>
                  <a:invGamma/>
                </a:schemeClr>
              </a:gs>
            </a:gsLst>
            <a:path path="rect">
              <a:fillToRect l="100000" t="100000"/>
            </a:path>
          </a:gradFill>
          <a:ln w="28575" algn="ctr">
            <a:solidFill>
              <a:srgbClr val="FFFFFF">
                <a:alpha val="50000"/>
              </a:srgbClr>
            </a:solidFill>
            <a:miter lim="800000"/>
            <a:headEnd/>
            <a:tailEnd/>
          </a:ln>
          <a:effectLst/>
        </p:spPr>
        <p:txBody>
          <a:bodyPr wrap="none" anchor="ctr"/>
          <a:lstStyle/>
          <a:p>
            <a:endParaRPr lang="en-US"/>
          </a:p>
        </p:txBody>
      </p:sp>
      <p:sp>
        <p:nvSpPr>
          <p:cNvPr id="4" name="AutoShape 4"/>
          <p:cNvSpPr>
            <a:spLocks noChangeArrowheads="1"/>
          </p:cNvSpPr>
          <p:nvPr/>
        </p:nvSpPr>
        <p:spPr bwMode="ltGray">
          <a:xfrm>
            <a:off x="1147763" y="3398838"/>
            <a:ext cx="2986087" cy="2717800"/>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chemeClr val="accent2">
              <a:lumMod val="60000"/>
              <a:lumOff val="40000"/>
            </a:schemeClr>
          </a:solidFill>
          <a:ln w="28575" algn="ctr">
            <a:solidFill>
              <a:srgbClr val="FFFFFF">
                <a:alpha val="50000"/>
              </a:srgbClr>
            </a:solidFill>
            <a:miter lim="800000"/>
            <a:headEnd/>
            <a:tailEnd/>
          </a:ln>
          <a:effectLst/>
        </p:spPr>
        <p:txBody>
          <a:bodyPr wrap="none" anchor="ctr"/>
          <a:lstStyle/>
          <a:p>
            <a:endParaRPr lang="en-US"/>
          </a:p>
        </p:txBody>
      </p:sp>
      <p:sp>
        <p:nvSpPr>
          <p:cNvPr id="5" name="AutoShape 5"/>
          <p:cNvSpPr>
            <a:spLocks noChangeArrowheads="1"/>
          </p:cNvSpPr>
          <p:nvPr/>
        </p:nvSpPr>
        <p:spPr bwMode="gray">
          <a:xfrm>
            <a:off x="1485900" y="3822700"/>
            <a:ext cx="2206625" cy="2006600"/>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rgbClr val="FFC000"/>
          </a:solidFill>
          <a:ln w="28575" algn="ctr">
            <a:solidFill>
              <a:srgbClr val="FFFFFF">
                <a:alpha val="50000"/>
              </a:srgbClr>
            </a:solidFill>
            <a:miter lim="800000"/>
            <a:headEnd/>
            <a:tailEnd/>
          </a:ln>
          <a:effectLst/>
        </p:spPr>
        <p:txBody>
          <a:bodyPr wrap="none" anchor="ctr"/>
          <a:lstStyle/>
          <a:p>
            <a:endParaRPr lang="en-US"/>
          </a:p>
        </p:txBody>
      </p:sp>
      <p:sp>
        <p:nvSpPr>
          <p:cNvPr id="6" name="AutoShape 6"/>
          <p:cNvSpPr>
            <a:spLocks noChangeArrowheads="1"/>
          </p:cNvSpPr>
          <p:nvPr/>
        </p:nvSpPr>
        <p:spPr bwMode="gray">
          <a:xfrm>
            <a:off x="1770063" y="4162425"/>
            <a:ext cx="1592262" cy="1446213"/>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rgbClr val="FF5050"/>
          </a:solidFill>
          <a:ln w="28575" algn="ctr">
            <a:solidFill>
              <a:srgbClr val="FFFFFF">
                <a:alpha val="50000"/>
              </a:srgbClr>
            </a:solidFill>
            <a:miter lim="800000"/>
            <a:headEnd/>
            <a:tailEnd/>
          </a:ln>
          <a:effectLst/>
        </p:spPr>
        <p:txBody>
          <a:bodyPr wrap="none" anchor="ctr"/>
          <a:lstStyle/>
          <a:p>
            <a:endParaRPr lang="en-US"/>
          </a:p>
        </p:txBody>
      </p:sp>
      <p:sp>
        <p:nvSpPr>
          <p:cNvPr id="7" name="AutoShape 7"/>
          <p:cNvSpPr>
            <a:spLocks/>
          </p:cNvSpPr>
          <p:nvPr/>
        </p:nvSpPr>
        <p:spPr bwMode="auto">
          <a:xfrm>
            <a:off x="5226050" y="4244975"/>
            <a:ext cx="3565525" cy="536575"/>
          </a:xfrm>
          <a:prstGeom prst="accentCallout2">
            <a:avLst>
              <a:gd name="adj1" fmla="val 21301"/>
              <a:gd name="adj2" fmla="val -2139"/>
              <a:gd name="adj3" fmla="val 21301"/>
              <a:gd name="adj4" fmla="val -9616"/>
              <a:gd name="adj5" fmla="val 104440"/>
              <a:gd name="adj6" fmla="val -56991"/>
            </a:avLst>
          </a:prstGeom>
          <a:noFill/>
          <a:ln w="9525">
            <a:solidFill>
              <a:srgbClr val="1C1C1C"/>
            </a:solidFill>
            <a:miter lim="800000"/>
            <a:headEnd type="diamond" w="med" len="med"/>
            <a:tailEnd type="diamond" w="med" len="med"/>
          </a:ln>
          <a:effectLst/>
        </p:spPr>
        <p:txBody>
          <a:bodyPr anchor="ctr"/>
          <a:lstStyle/>
          <a:p>
            <a:pPr eaLnBrk="0" hangingPunct="0"/>
            <a:r>
              <a:rPr lang="en-US" sz="3200" b="1" dirty="0" smtClean="0">
                <a:solidFill>
                  <a:srgbClr val="1C1C1C"/>
                </a:solidFill>
              </a:rPr>
              <a:t>Data are saved</a:t>
            </a:r>
            <a:endParaRPr lang="en-US" sz="3200" b="1" dirty="0">
              <a:solidFill>
                <a:srgbClr val="1C1C1C"/>
              </a:solidFill>
            </a:endParaRPr>
          </a:p>
        </p:txBody>
      </p:sp>
      <p:sp>
        <p:nvSpPr>
          <p:cNvPr id="8" name="AutoShape 8"/>
          <p:cNvSpPr>
            <a:spLocks/>
          </p:cNvSpPr>
          <p:nvPr/>
        </p:nvSpPr>
        <p:spPr bwMode="gray">
          <a:xfrm>
            <a:off x="4887913" y="3435350"/>
            <a:ext cx="3849687" cy="538163"/>
          </a:xfrm>
          <a:prstGeom prst="accentCallout2">
            <a:avLst>
              <a:gd name="adj1" fmla="val 21241"/>
              <a:gd name="adj2" fmla="val -1981"/>
              <a:gd name="adj3" fmla="val 21241"/>
              <a:gd name="adj4" fmla="val -10681"/>
              <a:gd name="adj5" fmla="val 148968"/>
              <a:gd name="adj6" fmla="val -45403"/>
            </a:avLst>
          </a:prstGeom>
          <a:noFill/>
          <a:ln w="9525">
            <a:solidFill>
              <a:srgbClr val="1C1C1C"/>
            </a:solidFill>
            <a:miter lim="800000"/>
            <a:headEnd type="diamond" w="med" len="med"/>
            <a:tailEnd type="diamond" w="med" len="med"/>
          </a:ln>
          <a:effectLst/>
        </p:spPr>
        <p:txBody>
          <a:bodyPr anchor="ctr"/>
          <a:lstStyle/>
          <a:p>
            <a:r>
              <a:rPr lang="en-US" sz="3600" b="1" dirty="0" smtClean="0"/>
              <a:t>No ghosts</a:t>
            </a:r>
            <a:endParaRPr lang="en-US" sz="3600" b="1" dirty="0"/>
          </a:p>
        </p:txBody>
      </p:sp>
      <p:sp>
        <p:nvSpPr>
          <p:cNvPr id="9" name="AutoShape 9"/>
          <p:cNvSpPr>
            <a:spLocks/>
          </p:cNvSpPr>
          <p:nvPr/>
        </p:nvSpPr>
        <p:spPr bwMode="gray">
          <a:xfrm>
            <a:off x="4424363" y="2701925"/>
            <a:ext cx="3835400" cy="536575"/>
          </a:xfrm>
          <a:prstGeom prst="accentCallout2">
            <a:avLst>
              <a:gd name="adj1" fmla="val 21301"/>
              <a:gd name="adj2" fmla="val -1986"/>
              <a:gd name="adj3" fmla="val 21301"/>
              <a:gd name="adj4" fmla="val -11630"/>
              <a:gd name="adj5" fmla="val 179588"/>
              <a:gd name="adj6" fmla="val -38454"/>
            </a:avLst>
          </a:prstGeom>
          <a:noFill/>
          <a:ln w="9525">
            <a:solidFill>
              <a:srgbClr val="1C1C1C"/>
            </a:solidFill>
            <a:miter lim="800000"/>
            <a:headEnd type="diamond" w="med" len="med"/>
            <a:tailEnd type="diamond" w="med" len="med"/>
          </a:ln>
          <a:effectLst/>
        </p:spPr>
        <p:txBody>
          <a:bodyPr anchor="ctr"/>
          <a:lstStyle/>
          <a:p>
            <a:pPr eaLnBrk="0" hangingPunct="0"/>
            <a:r>
              <a:rPr lang="en-US" sz="3600" b="1" dirty="0" smtClean="0"/>
              <a:t>Non is lost</a:t>
            </a:r>
            <a:endParaRPr lang="en-US" sz="3600" dirty="0">
              <a:solidFill>
                <a:srgbClr val="1C1C1C"/>
              </a:solidFill>
            </a:endParaRPr>
          </a:p>
        </p:txBody>
      </p:sp>
      <p:sp>
        <p:nvSpPr>
          <p:cNvPr id="10" name="AutoShape 10"/>
          <p:cNvSpPr>
            <a:spLocks/>
          </p:cNvSpPr>
          <p:nvPr/>
        </p:nvSpPr>
        <p:spPr bwMode="auto">
          <a:xfrm>
            <a:off x="3805238" y="1981200"/>
            <a:ext cx="3814762" cy="536575"/>
          </a:xfrm>
          <a:prstGeom prst="accentCallout2">
            <a:avLst>
              <a:gd name="adj1" fmla="val 21301"/>
              <a:gd name="adj2" fmla="val -1995"/>
              <a:gd name="adj3" fmla="val 21301"/>
              <a:gd name="adj4" fmla="val -11736"/>
              <a:gd name="adj5" fmla="val 204731"/>
              <a:gd name="adj6" fmla="val -32917"/>
            </a:avLst>
          </a:prstGeom>
          <a:noFill/>
          <a:ln w="9525">
            <a:solidFill>
              <a:srgbClr val="1C1C1C"/>
            </a:solidFill>
            <a:miter lim="800000"/>
            <a:headEnd type="diamond" w="med" len="med"/>
            <a:tailEnd type="diamond" w="med" len="med"/>
          </a:ln>
          <a:effectLst/>
        </p:spPr>
        <p:txBody>
          <a:bodyPr anchor="ctr"/>
          <a:lstStyle/>
          <a:p>
            <a:pPr eaLnBrk="0" hangingPunct="0"/>
            <a:r>
              <a:rPr lang="en-US" sz="3600" b="1" dirty="0" smtClean="0"/>
              <a:t>Partly</a:t>
            </a:r>
            <a:endParaRPr lang="en-US" sz="3600" dirty="0" smtClean="0"/>
          </a:p>
        </p:txBody>
      </p:sp>
      <p:sp>
        <p:nvSpPr>
          <p:cNvPr id="11" name="AutoShape 11"/>
          <p:cNvSpPr>
            <a:spLocks noChangeArrowheads="1"/>
          </p:cNvSpPr>
          <p:nvPr/>
        </p:nvSpPr>
        <p:spPr bwMode="gray">
          <a:xfrm>
            <a:off x="685800" y="5029200"/>
            <a:ext cx="2032000" cy="768350"/>
          </a:xfrm>
          <a:prstGeom prst="chevron">
            <a:avLst>
              <a:gd name="adj" fmla="val 34539"/>
            </a:avLst>
          </a:prstGeom>
          <a:gradFill rotWithShape="1">
            <a:gsLst>
              <a:gs pos="0">
                <a:schemeClr val="folHlink"/>
              </a:gs>
              <a:gs pos="100000">
                <a:schemeClr val="folHlink">
                  <a:gamma/>
                  <a:tint val="39216"/>
                  <a:invGamma/>
                </a:schemeClr>
              </a:gs>
            </a:gsLst>
            <a:lin ang="0" scaled="1"/>
          </a:gra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12" name="AutoShape 12"/>
          <p:cNvSpPr>
            <a:spLocks noChangeArrowheads="1"/>
          </p:cNvSpPr>
          <p:nvPr/>
        </p:nvSpPr>
        <p:spPr bwMode="ltGray">
          <a:xfrm>
            <a:off x="2590800" y="5029200"/>
            <a:ext cx="2049462" cy="768350"/>
          </a:xfrm>
          <a:prstGeom prst="chevron">
            <a:avLst>
              <a:gd name="adj" fmla="val 35083"/>
            </a:avLst>
          </a:prstGeom>
          <a:solidFill>
            <a:schemeClr val="accent6">
              <a:lumMod val="40000"/>
              <a:lumOff val="60000"/>
            </a:schemeClr>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hlink"/>
            </a:extrusionClr>
          </a:sp3d>
        </p:spPr>
        <p:txBody>
          <a:bodyPr wrap="none" anchor="ctr">
            <a:flatTx/>
          </a:bodyPr>
          <a:lstStyle/>
          <a:p>
            <a:endParaRPr lang="en-US"/>
          </a:p>
        </p:txBody>
      </p:sp>
      <p:sp>
        <p:nvSpPr>
          <p:cNvPr id="13" name="AutoShape 13"/>
          <p:cNvSpPr>
            <a:spLocks noChangeArrowheads="1"/>
          </p:cNvSpPr>
          <p:nvPr/>
        </p:nvSpPr>
        <p:spPr bwMode="gray">
          <a:xfrm>
            <a:off x="4479925" y="5029200"/>
            <a:ext cx="1997075" cy="768350"/>
          </a:xfrm>
          <a:prstGeom prst="chevron">
            <a:avLst>
              <a:gd name="adj" fmla="val 33308"/>
            </a:avLst>
          </a:prstGeom>
          <a:solidFill>
            <a:srgbClr val="FFC000"/>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accent2"/>
            </a:extrusionClr>
          </a:sp3d>
        </p:spPr>
        <p:txBody>
          <a:bodyPr wrap="none" anchor="ctr">
            <a:flatTx/>
          </a:bodyPr>
          <a:lstStyle/>
          <a:p>
            <a:endParaRPr lang="en-US"/>
          </a:p>
        </p:txBody>
      </p:sp>
      <p:sp>
        <p:nvSpPr>
          <p:cNvPr id="14" name="AutoShape 14"/>
          <p:cNvSpPr>
            <a:spLocks noChangeArrowheads="1"/>
          </p:cNvSpPr>
          <p:nvPr/>
        </p:nvSpPr>
        <p:spPr bwMode="gray">
          <a:xfrm>
            <a:off x="6330950" y="5029200"/>
            <a:ext cx="2051050" cy="768350"/>
          </a:xfrm>
          <a:prstGeom prst="chevron">
            <a:avLst>
              <a:gd name="adj" fmla="val 33467"/>
            </a:avLst>
          </a:prstGeom>
          <a:solidFill>
            <a:srgbClr val="FF5050"/>
          </a:solidFill>
          <a:ln w="9525" algn="ctr">
            <a:noFill/>
            <a:miter lim="800000"/>
            <a:headEnd/>
            <a:tailEnd/>
          </a:ln>
          <a:effectLst/>
          <a:scene3d>
            <a:camera prst="legacyObliqueBottom"/>
            <a:lightRig rig="legacyFlat3"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5" name="Text Box 15"/>
          <p:cNvSpPr txBox="1">
            <a:spLocks noChangeArrowheads="1"/>
          </p:cNvSpPr>
          <p:nvPr/>
        </p:nvSpPr>
        <p:spPr bwMode="gray">
          <a:xfrm>
            <a:off x="1143000" y="5181600"/>
            <a:ext cx="1351652" cy="400110"/>
          </a:xfrm>
          <a:prstGeom prst="rect">
            <a:avLst/>
          </a:prstGeom>
          <a:noFill/>
          <a:ln w="9525" algn="ctr">
            <a:noFill/>
            <a:miter lim="800000"/>
            <a:headEnd/>
            <a:tailEnd/>
          </a:ln>
          <a:effectLst/>
        </p:spPr>
        <p:txBody>
          <a:bodyPr wrap="none">
            <a:spAutoFit/>
          </a:bodyPr>
          <a:lstStyle/>
          <a:p>
            <a:pPr eaLnBrk="0" hangingPunct="0"/>
            <a:r>
              <a:rPr lang="en-US" sz="2000" b="1" dirty="0" smtClean="0"/>
              <a:t>Atomicity</a:t>
            </a:r>
            <a:endParaRPr lang="en-US" sz="2000" b="1" dirty="0"/>
          </a:p>
        </p:txBody>
      </p:sp>
      <p:sp>
        <p:nvSpPr>
          <p:cNvPr id="16" name="Text Box 16"/>
          <p:cNvSpPr txBox="1">
            <a:spLocks noChangeArrowheads="1"/>
          </p:cNvSpPr>
          <p:nvPr/>
        </p:nvSpPr>
        <p:spPr bwMode="gray">
          <a:xfrm>
            <a:off x="2819400" y="5181600"/>
            <a:ext cx="1710725" cy="400110"/>
          </a:xfrm>
          <a:prstGeom prst="rect">
            <a:avLst/>
          </a:prstGeom>
          <a:noFill/>
          <a:ln w="9525" algn="ctr">
            <a:noFill/>
            <a:miter lim="800000"/>
            <a:headEnd/>
            <a:tailEnd/>
          </a:ln>
          <a:effectLst/>
        </p:spPr>
        <p:txBody>
          <a:bodyPr wrap="none">
            <a:spAutoFit/>
          </a:bodyPr>
          <a:lstStyle/>
          <a:p>
            <a:pPr eaLnBrk="0" hangingPunct="0"/>
            <a:r>
              <a:rPr lang="en-US" sz="2000" b="1" dirty="0" smtClean="0"/>
              <a:t>Consistency</a:t>
            </a:r>
            <a:endParaRPr lang="en-US" sz="2000" b="1" dirty="0"/>
          </a:p>
        </p:txBody>
      </p:sp>
      <p:sp>
        <p:nvSpPr>
          <p:cNvPr id="17" name="Text Box 17"/>
          <p:cNvSpPr txBox="1">
            <a:spLocks noChangeArrowheads="1"/>
          </p:cNvSpPr>
          <p:nvPr/>
        </p:nvSpPr>
        <p:spPr bwMode="gray">
          <a:xfrm>
            <a:off x="4800600" y="5181600"/>
            <a:ext cx="1237839" cy="400110"/>
          </a:xfrm>
          <a:prstGeom prst="rect">
            <a:avLst/>
          </a:prstGeom>
          <a:noFill/>
          <a:ln w="9525" algn="ctr">
            <a:noFill/>
            <a:miter lim="800000"/>
            <a:headEnd/>
            <a:tailEnd/>
          </a:ln>
          <a:effectLst/>
        </p:spPr>
        <p:txBody>
          <a:bodyPr wrap="none">
            <a:spAutoFit/>
          </a:bodyPr>
          <a:lstStyle/>
          <a:p>
            <a:pPr eaLnBrk="0" hangingPunct="0"/>
            <a:r>
              <a:rPr lang="en-US" sz="2000" b="1" dirty="0" smtClean="0"/>
              <a:t>Isolation</a:t>
            </a:r>
            <a:endParaRPr lang="en-US" sz="2000" b="1" dirty="0"/>
          </a:p>
        </p:txBody>
      </p:sp>
      <p:sp>
        <p:nvSpPr>
          <p:cNvPr id="18" name="Text Box 18"/>
          <p:cNvSpPr txBox="1">
            <a:spLocks noChangeArrowheads="1"/>
          </p:cNvSpPr>
          <p:nvPr/>
        </p:nvSpPr>
        <p:spPr bwMode="gray">
          <a:xfrm>
            <a:off x="6553200" y="5181600"/>
            <a:ext cx="1366080" cy="400110"/>
          </a:xfrm>
          <a:prstGeom prst="rect">
            <a:avLst/>
          </a:prstGeom>
          <a:noFill/>
          <a:ln w="9525" algn="ctr">
            <a:noFill/>
            <a:miter lim="800000"/>
            <a:headEnd/>
            <a:tailEnd/>
          </a:ln>
          <a:effectLst/>
        </p:spPr>
        <p:txBody>
          <a:bodyPr wrap="none">
            <a:spAutoFit/>
          </a:bodyPr>
          <a:lstStyle/>
          <a:p>
            <a:pPr eaLnBrk="0" hangingPunct="0"/>
            <a:r>
              <a:rPr lang="en-US" sz="2000" b="1" dirty="0" smtClean="0"/>
              <a:t>Durability</a:t>
            </a:r>
            <a:endParaRPr lang="en-US" sz="2000" b="1" dirty="0"/>
          </a:p>
        </p:txBody>
      </p:sp>
      <p:sp>
        <p:nvSpPr>
          <p:cNvPr id="21" name="Text Box 15"/>
          <p:cNvSpPr txBox="1">
            <a:spLocks noChangeArrowheads="1"/>
          </p:cNvSpPr>
          <p:nvPr/>
        </p:nvSpPr>
        <p:spPr bwMode="gray">
          <a:xfrm>
            <a:off x="2438400" y="3048000"/>
            <a:ext cx="351378" cy="369332"/>
          </a:xfrm>
          <a:prstGeom prst="rect">
            <a:avLst/>
          </a:prstGeom>
          <a:noFill/>
          <a:ln w="9525" algn="ctr">
            <a:noFill/>
            <a:miter lim="800000"/>
            <a:headEnd/>
            <a:tailEnd/>
          </a:ln>
          <a:effectLst/>
        </p:spPr>
        <p:txBody>
          <a:bodyPr wrap="none">
            <a:spAutoFit/>
          </a:bodyPr>
          <a:lstStyle/>
          <a:p>
            <a:pPr eaLnBrk="0" hangingPunct="0"/>
            <a:r>
              <a:rPr lang="en-US" b="1" dirty="0" smtClean="0"/>
              <a:t>A</a:t>
            </a:r>
            <a:endParaRPr lang="en-US" b="1" dirty="0"/>
          </a:p>
        </p:txBody>
      </p:sp>
      <p:sp>
        <p:nvSpPr>
          <p:cNvPr id="22" name="Text Box 16"/>
          <p:cNvSpPr txBox="1">
            <a:spLocks noChangeArrowheads="1"/>
          </p:cNvSpPr>
          <p:nvPr/>
        </p:nvSpPr>
        <p:spPr bwMode="gray">
          <a:xfrm>
            <a:off x="2438400" y="3440668"/>
            <a:ext cx="351378" cy="369332"/>
          </a:xfrm>
          <a:prstGeom prst="rect">
            <a:avLst/>
          </a:prstGeom>
          <a:noFill/>
          <a:ln w="9525" algn="ctr">
            <a:noFill/>
            <a:miter lim="800000"/>
            <a:headEnd/>
            <a:tailEnd/>
          </a:ln>
          <a:effectLst/>
        </p:spPr>
        <p:txBody>
          <a:bodyPr wrap="none">
            <a:spAutoFit/>
          </a:bodyPr>
          <a:lstStyle/>
          <a:p>
            <a:pPr eaLnBrk="0" hangingPunct="0"/>
            <a:r>
              <a:rPr lang="en-US" b="1" dirty="0" smtClean="0"/>
              <a:t>C</a:t>
            </a:r>
            <a:endParaRPr lang="en-US" b="1" dirty="0"/>
          </a:p>
        </p:txBody>
      </p:sp>
      <p:sp>
        <p:nvSpPr>
          <p:cNvPr id="24" name="Text Box 17"/>
          <p:cNvSpPr txBox="1">
            <a:spLocks noChangeArrowheads="1"/>
          </p:cNvSpPr>
          <p:nvPr/>
        </p:nvSpPr>
        <p:spPr bwMode="gray">
          <a:xfrm>
            <a:off x="2442374" y="3821668"/>
            <a:ext cx="377026" cy="369332"/>
          </a:xfrm>
          <a:prstGeom prst="rect">
            <a:avLst/>
          </a:prstGeom>
          <a:noFill/>
          <a:ln w="9525" algn="ctr">
            <a:noFill/>
            <a:miter lim="800000"/>
            <a:headEnd/>
            <a:tailEnd/>
          </a:ln>
          <a:effectLst/>
        </p:spPr>
        <p:txBody>
          <a:bodyPr wrap="none">
            <a:spAutoFit/>
          </a:bodyPr>
          <a:lstStyle/>
          <a:p>
            <a:pPr eaLnBrk="0" hangingPunct="0"/>
            <a:r>
              <a:rPr lang="en-US" b="1" dirty="0" smtClean="0"/>
              <a:t> I </a:t>
            </a:r>
            <a:endParaRPr lang="en-US" b="1" dirty="0"/>
          </a:p>
        </p:txBody>
      </p:sp>
      <p:sp>
        <p:nvSpPr>
          <p:cNvPr id="26" name="Text Box 18"/>
          <p:cNvSpPr txBox="1">
            <a:spLocks noChangeArrowheads="1"/>
          </p:cNvSpPr>
          <p:nvPr/>
        </p:nvSpPr>
        <p:spPr bwMode="gray">
          <a:xfrm>
            <a:off x="2468022" y="4126468"/>
            <a:ext cx="351378" cy="369332"/>
          </a:xfrm>
          <a:prstGeom prst="rect">
            <a:avLst/>
          </a:prstGeom>
          <a:noFill/>
          <a:ln w="9525" algn="ctr">
            <a:noFill/>
            <a:miter lim="800000"/>
            <a:headEnd/>
            <a:tailEnd/>
          </a:ln>
          <a:effectLst/>
        </p:spPr>
        <p:txBody>
          <a:bodyPr wrap="none">
            <a:spAutoFit/>
          </a:bodyPr>
          <a:lstStyle/>
          <a:p>
            <a:pPr eaLnBrk="0" hangingPunct="0"/>
            <a:r>
              <a:rPr lang="en-US" b="1" dirty="0" smtClean="0"/>
              <a:t>D</a:t>
            </a:r>
            <a:endParaRPr lang="en-US" b="1" dirty="0"/>
          </a:p>
        </p:txBody>
      </p:sp>
      <p:sp>
        <p:nvSpPr>
          <p:cNvPr id="27" name="Title 1"/>
          <p:cNvSpPr>
            <a:spLocks noGrp="1"/>
          </p:cNvSpPr>
          <p:nvPr>
            <p:ph type="title"/>
          </p:nvPr>
        </p:nvSpPr>
        <p:spPr>
          <a:xfrm>
            <a:off x="304800" y="990600"/>
            <a:ext cx="8610600" cy="457200"/>
          </a:xfrm>
        </p:spPr>
        <p:txBody>
          <a:bodyPr/>
          <a:lstStyle/>
          <a:p>
            <a:r>
              <a:rPr lang="en-US" dirty="0" smtClean="0"/>
              <a:t>ACID Principle</a:t>
            </a:r>
            <a:endParaRPr lang="en-US" dirty="0"/>
          </a:p>
        </p:txBody>
      </p:sp>
      <p:pic>
        <p:nvPicPr>
          <p:cNvPr id="64514" name="Picture 2" descr="Jim gray.jpg">
            <a:hlinkClick r:id="rId2"/>
          </p:cNvPr>
          <p:cNvPicPr>
            <a:picLocks noChangeAspect="1" noChangeArrowheads="1"/>
          </p:cNvPicPr>
          <p:nvPr/>
        </p:nvPicPr>
        <p:blipFill>
          <a:blip r:embed="rId3" cstate="print"/>
          <a:srcRect/>
          <a:stretch>
            <a:fillRect/>
          </a:stretch>
        </p:blipFill>
        <p:spPr bwMode="auto">
          <a:xfrm>
            <a:off x="7696200" y="1371600"/>
            <a:ext cx="1219200" cy="2042160"/>
          </a:xfrm>
          <a:prstGeom prst="rect">
            <a:avLst/>
          </a:prstGeom>
          <a:noFill/>
        </p:spPr>
      </p:pic>
      <p:sp>
        <p:nvSpPr>
          <p:cNvPr id="25" name="Rectangle 24"/>
          <p:cNvSpPr/>
          <p:nvPr/>
        </p:nvSpPr>
        <p:spPr>
          <a:xfrm>
            <a:off x="7620000" y="3429000"/>
            <a:ext cx="1146468" cy="246221"/>
          </a:xfrm>
          <a:prstGeom prst="rect">
            <a:avLst/>
          </a:prstGeom>
        </p:spPr>
        <p:txBody>
          <a:bodyPr wrap="none">
            <a:spAutoFit/>
          </a:bodyPr>
          <a:lstStyle/>
          <a:p>
            <a:r>
              <a:rPr lang="en-US" sz="1000" b="1" dirty="0" smtClean="0"/>
              <a:t>Jim Gray, 1970s</a:t>
            </a:r>
            <a:endParaRPr lang="en-US" sz="1000" b="1" dirty="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88368"/>
            <a:ext cx="8610600" cy="461665"/>
          </a:xfrm>
        </p:spPr>
        <p:txBody>
          <a:bodyPr/>
          <a:lstStyle/>
          <a:p>
            <a:r>
              <a:rPr lang="en-US" dirty="0" smtClean="0"/>
              <a:t>Transaction Locking</a:t>
            </a:r>
          </a:p>
        </p:txBody>
      </p:sp>
      <p:sp>
        <p:nvSpPr>
          <p:cNvPr id="4" name="Oval 3"/>
          <p:cNvSpPr>
            <a:spLocks noChangeArrowheads="1"/>
          </p:cNvSpPr>
          <p:nvPr/>
        </p:nvSpPr>
        <p:spPr bwMode="hidden">
          <a:xfrm>
            <a:off x="231776" y="4344988"/>
            <a:ext cx="4113213" cy="1193800"/>
          </a:xfrm>
          <a:prstGeom prst="ellipse">
            <a:avLst/>
          </a:prstGeom>
          <a:gradFill rotWithShape="1">
            <a:gsLst>
              <a:gs pos="0">
                <a:srgbClr val="969696">
                  <a:gamma/>
                  <a:shade val="94118"/>
                  <a:invGamma/>
                </a:srgbClr>
              </a:gs>
              <a:gs pos="100000">
                <a:srgbClr val="969696">
                  <a:alpha val="11000"/>
                </a:srgbClr>
              </a:gs>
            </a:gsLst>
            <a:lin ang="5400000" scaled="1"/>
          </a:gradFill>
          <a:ln w="9525" algn="ctr">
            <a:noFill/>
            <a:round/>
            <a:headEnd/>
            <a:tailEnd/>
          </a:ln>
          <a:effectLst/>
        </p:spPr>
        <p:txBody>
          <a:bodyPr wrap="none" anchor="ctr"/>
          <a:lstStyle/>
          <a:p>
            <a:endParaRPr lang="en-US"/>
          </a:p>
        </p:txBody>
      </p:sp>
      <p:sp>
        <p:nvSpPr>
          <p:cNvPr id="5" name="Arc 4"/>
          <p:cNvSpPr>
            <a:spLocks/>
          </p:cNvSpPr>
          <p:nvPr/>
        </p:nvSpPr>
        <p:spPr bwMode="ltGray">
          <a:xfrm rot="16200000">
            <a:off x="1681164" y="2522538"/>
            <a:ext cx="1628775" cy="3825875"/>
          </a:xfrm>
          <a:custGeom>
            <a:avLst/>
            <a:gdLst>
              <a:gd name="G0" fmla="+- 21600 0 0"/>
              <a:gd name="G1" fmla="+- 21600 0 0"/>
              <a:gd name="G2" fmla="+- 21600 0 0"/>
              <a:gd name="T0" fmla="*/ 33380 w 43200"/>
              <a:gd name="T1" fmla="*/ 39705 h 43200"/>
              <a:gd name="T2" fmla="*/ 38438 w 43200"/>
              <a:gd name="T3" fmla="*/ 35129 h 43200"/>
              <a:gd name="T4" fmla="*/ 21600 w 43200"/>
              <a:gd name="T5" fmla="*/ 21600 h 43200"/>
            </a:gdLst>
            <a:ahLst/>
            <a:cxnLst>
              <a:cxn ang="0">
                <a:pos x="T0" y="T1"/>
              </a:cxn>
              <a:cxn ang="0">
                <a:pos x="T2" y="T3"/>
              </a:cxn>
              <a:cxn ang="0">
                <a:pos x="T4" y="T5"/>
              </a:cxn>
            </a:cxnLst>
            <a:rect l="0" t="0" r="r" b="b"/>
            <a:pathLst>
              <a:path w="43200" h="43200" fill="none" extrusionOk="0">
                <a:moveTo>
                  <a:pt x="33380" y="39705"/>
                </a:moveTo>
                <a:cubicBezTo>
                  <a:pt x="29874" y="41985"/>
                  <a:pt x="25782" y="43199"/>
                  <a:pt x="21600" y="43200"/>
                </a:cubicBezTo>
                <a:cubicBezTo>
                  <a:pt x="9670" y="43200"/>
                  <a:pt x="0" y="33529"/>
                  <a:pt x="0" y="21600"/>
                </a:cubicBezTo>
                <a:cubicBezTo>
                  <a:pt x="0" y="9670"/>
                  <a:pt x="9670" y="0"/>
                  <a:pt x="21600" y="0"/>
                </a:cubicBezTo>
                <a:cubicBezTo>
                  <a:pt x="33529" y="0"/>
                  <a:pt x="43200" y="9670"/>
                  <a:pt x="43200" y="21600"/>
                </a:cubicBezTo>
                <a:cubicBezTo>
                  <a:pt x="43200" y="26520"/>
                  <a:pt x="41520" y="31293"/>
                  <a:pt x="38438" y="35129"/>
                </a:cubicBezTo>
              </a:path>
              <a:path w="43200" h="43200" stroke="0" extrusionOk="0">
                <a:moveTo>
                  <a:pt x="33380" y="39705"/>
                </a:moveTo>
                <a:cubicBezTo>
                  <a:pt x="29874" y="41985"/>
                  <a:pt x="25782" y="43199"/>
                  <a:pt x="21600" y="43200"/>
                </a:cubicBezTo>
                <a:cubicBezTo>
                  <a:pt x="9670" y="43200"/>
                  <a:pt x="0" y="33529"/>
                  <a:pt x="0" y="21600"/>
                </a:cubicBezTo>
                <a:cubicBezTo>
                  <a:pt x="0" y="9670"/>
                  <a:pt x="9670" y="0"/>
                  <a:pt x="21600" y="0"/>
                </a:cubicBezTo>
                <a:cubicBezTo>
                  <a:pt x="33529" y="0"/>
                  <a:pt x="43200" y="9670"/>
                  <a:pt x="43200" y="21600"/>
                </a:cubicBezTo>
                <a:cubicBezTo>
                  <a:pt x="43200" y="26520"/>
                  <a:pt x="41520" y="31293"/>
                  <a:pt x="38438" y="35129"/>
                </a:cubicBezTo>
                <a:lnTo>
                  <a:pt x="21600" y="21600"/>
                </a:lnTo>
                <a:close/>
              </a:path>
            </a:pathLst>
          </a:custGeom>
          <a:solidFill>
            <a:srgbClr val="777777"/>
          </a:solidFill>
          <a:ln w="38100">
            <a:noFill/>
            <a:round/>
            <a:headEnd/>
            <a:tailEnd type="arrow" w="med" len="med"/>
          </a:ln>
          <a:effectLst/>
        </p:spPr>
        <p:txBody>
          <a:bodyPr wrap="none" anchor="ctr"/>
          <a:lstStyle/>
          <a:p>
            <a:endParaRPr lang="en-US"/>
          </a:p>
        </p:txBody>
      </p:sp>
      <p:sp>
        <p:nvSpPr>
          <p:cNvPr id="6" name="Text Box 5"/>
          <p:cNvSpPr txBox="1">
            <a:spLocks noChangeArrowheads="1"/>
          </p:cNvSpPr>
          <p:nvPr/>
        </p:nvSpPr>
        <p:spPr bwMode="auto">
          <a:xfrm>
            <a:off x="1784351" y="3867151"/>
            <a:ext cx="652463" cy="701675"/>
          </a:xfrm>
          <a:prstGeom prst="rect">
            <a:avLst/>
          </a:prstGeom>
          <a:noFill/>
          <a:ln w="9525" algn="ctr">
            <a:noFill/>
            <a:miter lim="800000"/>
            <a:headEnd/>
            <a:tailEnd/>
          </a:ln>
          <a:effectLst/>
        </p:spPr>
        <p:txBody>
          <a:bodyPr>
            <a:spAutoFit/>
          </a:bodyPr>
          <a:lstStyle/>
          <a:p>
            <a:pPr algn="ctr" eaLnBrk="0" hangingPunct="0">
              <a:spcBef>
                <a:spcPct val="50000"/>
              </a:spcBef>
            </a:pPr>
            <a:r>
              <a:rPr lang="en-US" sz="2000" b="1">
                <a:solidFill>
                  <a:srgbClr val="1C1C1C"/>
                </a:solidFill>
              </a:rPr>
              <a:t>70%</a:t>
            </a:r>
          </a:p>
        </p:txBody>
      </p:sp>
      <p:sp>
        <p:nvSpPr>
          <p:cNvPr id="7" name="Arc 6"/>
          <p:cNvSpPr>
            <a:spLocks/>
          </p:cNvSpPr>
          <p:nvPr/>
        </p:nvSpPr>
        <p:spPr bwMode="gray">
          <a:xfrm rot="16200000">
            <a:off x="1900239" y="2495551"/>
            <a:ext cx="1300162" cy="3681412"/>
          </a:xfrm>
          <a:custGeom>
            <a:avLst/>
            <a:gdLst>
              <a:gd name="G0" fmla="+- 21600 0 0"/>
              <a:gd name="G1" fmla="+- 21600 0 0"/>
              <a:gd name="G2" fmla="+- 21600 0 0"/>
              <a:gd name="T0" fmla="*/ 28692 w 43200"/>
              <a:gd name="T1" fmla="*/ 42002 h 43200"/>
              <a:gd name="T2" fmla="*/ 31490 w 43200"/>
              <a:gd name="T3" fmla="*/ 40803 h 43200"/>
              <a:gd name="T4" fmla="*/ 21600 w 43200"/>
              <a:gd name="T5" fmla="*/ 21600 h 43200"/>
            </a:gdLst>
            <a:ahLst/>
            <a:cxnLst>
              <a:cxn ang="0">
                <a:pos x="T0" y="T1"/>
              </a:cxn>
              <a:cxn ang="0">
                <a:pos x="T2" y="T3"/>
              </a:cxn>
              <a:cxn ang="0">
                <a:pos x="T4" y="T5"/>
              </a:cxn>
            </a:cxnLst>
            <a:rect l="0" t="0" r="r" b="b"/>
            <a:pathLst>
              <a:path w="43200" h="43200" fill="none" extrusionOk="0">
                <a:moveTo>
                  <a:pt x="28692" y="42002"/>
                </a:moveTo>
                <a:cubicBezTo>
                  <a:pt x="26411" y="42795"/>
                  <a:pt x="24014" y="43199"/>
                  <a:pt x="21600" y="43200"/>
                </a:cubicBezTo>
                <a:cubicBezTo>
                  <a:pt x="9670" y="43200"/>
                  <a:pt x="0" y="33529"/>
                  <a:pt x="0" y="21600"/>
                </a:cubicBezTo>
                <a:cubicBezTo>
                  <a:pt x="0" y="9670"/>
                  <a:pt x="9670" y="0"/>
                  <a:pt x="21600" y="0"/>
                </a:cubicBezTo>
                <a:cubicBezTo>
                  <a:pt x="33529" y="0"/>
                  <a:pt x="43200" y="9670"/>
                  <a:pt x="43200" y="21600"/>
                </a:cubicBezTo>
                <a:cubicBezTo>
                  <a:pt x="43200" y="29688"/>
                  <a:pt x="38680" y="37099"/>
                  <a:pt x="31489" y="40802"/>
                </a:cubicBezTo>
              </a:path>
              <a:path w="43200" h="43200" stroke="0" extrusionOk="0">
                <a:moveTo>
                  <a:pt x="28692" y="42002"/>
                </a:moveTo>
                <a:cubicBezTo>
                  <a:pt x="26411" y="42795"/>
                  <a:pt x="24014" y="43199"/>
                  <a:pt x="21600" y="43200"/>
                </a:cubicBezTo>
                <a:cubicBezTo>
                  <a:pt x="9670" y="43200"/>
                  <a:pt x="0" y="33529"/>
                  <a:pt x="0" y="21600"/>
                </a:cubicBezTo>
                <a:cubicBezTo>
                  <a:pt x="0" y="9670"/>
                  <a:pt x="9670" y="0"/>
                  <a:pt x="21600" y="0"/>
                </a:cubicBezTo>
                <a:cubicBezTo>
                  <a:pt x="33529" y="0"/>
                  <a:pt x="43200" y="9670"/>
                  <a:pt x="43200" y="21600"/>
                </a:cubicBezTo>
                <a:cubicBezTo>
                  <a:pt x="43200" y="29688"/>
                  <a:pt x="38680" y="37099"/>
                  <a:pt x="31489" y="40802"/>
                </a:cubicBezTo>
                <a:lnTo>
                  <a:pt x="21600" y="21600"/>
                </a:lnTo>
                <a:close/>
              </a:path>
            </a:pathLst>
          </a:custGeom>
          <a:gradFill rotWithShape="1">
            <a:gsLst>
              <a:gs pos="0">
                <a:schemeClr val="hlink"/>
              </a:gs>
              <a:gs pos="100000">
                <a:schemeClr val="hlink">
                  <a:gamma/>
                  <a:tint val="51373"/>
                  <a:invGamma/>
                </a:schemeClr>
              </a:gs>
            </a:gsLst>
            <a:lin ang="2700000" scaled="1"/>
          </a:gradFill>
          <a:ln w="38100">
            <a:noFill/>
            <a:round/>
            <a:headEnd/>
            <a:tailEnd type="arrow" w="med" len="med"/>
          </a:ln>
          <a:effectLst/>
        </p:spPr>
        <p:txBody>
          <a:bodyPr wrap="none" anchor="ctr"/>
          <a:lstStyle/>
          <a:p>
            <a:endParaRPr lang="en-US"/>
          </a:p>
        </p:txBody>
      </p:sp>
      <p:sp>
        <p:nvSpPr>
          <p:cNvPr id="8" name="Arc 7"/>
          <p:cNvSpPr>
            <a:spLocks/>
          </p:cNvSpPr>
          <p:nvPr/>
        </p:nvSpPr>
        <p:spPr bwMode="ltGray">
          <a:xfrm rot="16200000">
            <a:off x="1797051" y="2633663"/>
            <a:ext cx="1301750" cy="3549650"/>
          </a:xfrm>
          <a:custGeom>
            <a:avLst/>
            <a:gdLst>
              <a:gd name="G0" fmla="+- 21600 0 0"/>
              <a:gd name="G1" fmla="+- 21600 0 0"/>
              <a:gd name="G2" fmla="+- 21600 0 0"/>
              <a:gd name="T0" fmla="*/ 15027 w 43200"/>
              <a:gd name="T1" fmla="*/ 42175 h 42175"/>
              <a:gd name="T2" fmla="*/ 31490 w 43200"/>
              <a:gd name="T3" fmla="*/ 40803 h 42175"/>
              <a:gd name="T4" fmla="*/ 21600 w 43200"/>
              <a:gd name="T5" fmla="*/ 21600 h 42175"/>
            </a:gdLst>
            <a:ahLst/>
            <a:cxnLst>
              <a:cxn ang="0">
                <a:pos x="T0" y="T1"/>
              </a:cxn>
              <a:cxn ang="0">
                <a:pos x="T2" y="T3"/>
              </a:cxn>
              <a:cxn ang="0">
                <a:pos x="T4" y="T5"/>
              </a:cxn>
            </a:cxnLst>
            <a:rect l="0" t="0" r="r" b="b"/>
            <a:pathLst>
              <a:path w="43200" h="42175" fill="none" extrusionOk="0">
                <a:moveTo>
                  <a:pt x="15026" y="42175"/>
                </a:moveTo>
                <a:cubicBezTo>
                  <a:pt x="6075" y="39315"/>
                  <a:pt x="0" y="30997"/>
                  <a:pt x="0" y="21600"/>
                </a:cubicBezTo>
                <a:cubicBezTo>
                  <a:pt x="0" y="9670"/>
                  <a:pt x="9670" y="0"/>
                  <a:pt x="21600" y="0"/>
                </a:cubicBezTo>
                <a:cubicBezTo>
                  <a:pt x="33529" y="0"/>
                  <a:pt x="43200" y="9670"/>
                  <a:pt x="43200" y="21600"/>
                </a:cubicBezTo>
                <a:cubicBezTo>
                  <a:pt x="43200" y="29688"/>
                  <a:pt x="38680" y="37099"/>
                  <a:pt x="31489" y="40802"/>
                </a:cubicBezTo>
              </a:path>
              <a:path w="43200" h="42175" stroke="0" extrusionOk="0">
                <a:moveTo>
                  <a:pt x="15026" y="42175"/>
                </a:moveTo>
                <a:cubicBezTo>
                  <a:pt x="6075" y="39315"/>
                  <a:pt x="0" y="30997"/>
                  <a:pt x="0" y="21600"/>
                </a:cubicBezTo>
                <a:cubicBezTo>
                  <a:pt x="0" y="9670"/>
                  <a:pt x="9670" y="0"/>
                  <a:pt x="21600" y="0"/>
                </a:cubicBezTo>
                <a:cubicBezTo>
                  <a:pt x="33529" y="0"/>
                  <a:pt x="43200" y="9670"/>
                  <a:pt x="43200" y="21600"/>
                </a:cubicBezTo>
                <a:cubicBezTo>
                  <a:pt x="43200" y="29688"/>
                  <a:pt x="38680" y="37099"/>
                  <a:pt x="31489" y="40802"/>
                </a:cubicBezTo>
                <a:lnTo>
                  <a:pt x="21600" y="21600"/>
                </a:lnTo>
                <a:close/>
              </a:path>
            </a:pathLst>
          </a:custGeom>
          <a:gradFill rotWithShape="1">
            <a:gsLst>
              <a:gs pos="0">
                <a:schemeClr val="folHlink">
                  <a:gamma/>
                  <a:tint val="51373"/>
                  <a:invGamma/>
                </a:schemeClr>
              </a:gs>
              <a:gs pos="100000">
                <a:schemeClr val="folHlink"/>
              </a:gs>
            </a:gsLst>
            <a:lin ang="18900000" scaled="1"/>
          </a:gradFill>
          <a:ln w="38100">
            <a:noFill/>
            <a:round/>
            <a:headEnd/>
            <a:tailEnd type="arrow" w="med" len="med"/>
          </a:ln>
          <a:effectLst/>
        </p:spPr>
        <p:txBody>
          <a:bodyPr wrap="none" anchor="ctr"/>
          <a:lstStyle/>
          <a:p>
            <a:endParaRPr lang="en-US"/>
          </a:p>
        </p:txBody>
      </p:sp>
      <p:sp>
        <p:nvSpPr>
          <p:cNvPr id="9" name="Arc 8"/>
          <p:cNvSpPr>
            <a:spLocks/>
          </p:cNvSpPr>
          <p:nvPr/>
        </p:nvSpPr>
        <p:spPr bwMode="gray">
          <a:xfrm rot="16200000">
            <a:off x="1731964" y="2681288"/>
            <a:ext cx="1335087" cy="3427413"/>
          </a:xfrm>
          <a:custGeom>
            <a:avLst/>
            <a:gdLst>
              <a:gd name="G0" fmla="+- 21600 0 0"/>
              <a:gd name="G1" fmla="+- 21600 0 0"/>
              <a:gd name="G2" fmla="+- 21600 0 0"/>
              <a:gd name="T0" fmla="*/ 6943 w 43200"/>
              <a:gd name="T1" fmla="*/ 37466 h 40803"/>
              <a:gd name="T2" fmla="*/ 31490 w 43200"/>
              <a:gd name="T3" fmla="*/ 40803 h 40803"/>
              <a:gd name="T4" fmla="*/ 21600 w 43200"/>
              <a:gd name="T5" fmla="*/ 21600 h 40803"/>
            </a:gdLst>
            <a:ahLst/>
            <a:cxnLst>
              <a:cxn ang="0">
                <a:pos x="T0" y="T1"/>
              </a:cxn>
              <a:cxn ang="0">
                <a:pos x="T2" y="T3"/>
              </a:cxn>
              <a:cxn ang="0">
                <a:pos x="T4" y="T5"/>
              </a:cxn>
            </a:cxnLst>
            <a:rect l="0" t="0" r="r" b="b"/>
            <a:pathLst>
              <a:path w="43200" h="40803" fill="none" extrusionOk="0">
                <a:moveTo>
                  <a:pt x="6942" y="37466"/>
                </a:moveTo>
                <a:cubicBezTo>
                  <a:pt x="2516" y="33377"/>
                  <a:pt x="0" y="27625"/>
                  <a:pt x="0" y="21600"/>
                </a:cubicBezTo>
                <a:cubicBezTo>
                  <a:pt x="0" y="9670"/>
                  <a:pt x="9670" y="0"/>
                  <a:pt x="21600" y="0"/>
                </a:cubicBezTo>
                <a:cubicBezTo>
                  <a:pt x="33529" y="0"/>
                  <a:pt x="43200" y="9670"/>
                  <a:pt x="43200" y="21600"/>
                </a:cubicBezTo>
                <a:cubicBezTo>
                  <a:pt x="43200" y="29688"/>
                  <a:pt x="38680" y="37099"/>
                  <a:pt x="31489" y="40802"/>
                </a:cubicBezTo>
              </a:path>
              <a:path w="43200" h="40803" stroke="0" extrusionOk="0">
                <a:moveTo>
                  <a:pt x="6942" y="37466"/>
                </a:moveTo>
                <a:cubicBezTo>
                  <a:pt x="2516" y="33377"/>
                  <a:pt x="0" y="27625"/>
                  <a:pt x="0" y="21600"/>
                </a:cubicBezTo>
                <a:cubicBezTo>
                  <a:pt x="0" y="9670"/>
                  <a:pt x="9670" y="0"/>
                  <a:pt x="21600" y="0"/>
                </a:cubicBezTo>
                <a:cubicBezTo>
                  <a:pt x="33529" y="0"/>
                  <a:pt x="43200" y="9670"/>
                  <a:pt x="43200" y="21600"/>
                </a:cubicBezTo>
                <a:cubicBezTo>
                  <a:pt x="43200" y="29688"/>
                  <a:pt x="38680" y="37099"/>
                  <a:pt x="31489" y="40802"/>
                </a:cubicBezTo>
                <a:lnTo>
                  <a:pt x="21600" y="21600"/>
                </a:lnTo>
                <a:close/>
              </a:path>
            </a:pathLst>
          </a:custGeom>
          <a:gradFill rotWithShape="1">
            <a:gsLst>
              <a:gs pos="0">
                <a:schemeClr val="accent2"/>
              </a:gs>
              <a:gs pos="100000">
                <a:schemeClr val="accent2">
                  <a:gamma/>
                  <a:shade val="63529"/>
                  <a:invGamma/>
                </a:schemeClr>
              </a:gs>
            </a:gsLst>
            <a:lin ang="0" scaled="1"/>
          </a:gradFill>
          <a:ln w="38100">
            <a:noFill/>
            <a:round/>
            <a:headEnd/>
            <a:tailEnd type="arrow" w="med" len="med"/>
          </a:ln>
          <a:effectLst/>
        </p:spPr>
        <p:txBody>
          <a:bodyPr wrap="none" anchor="ctr"/>
          <a:lstStyle/>
          <a:p>
            <a:endParaRPr lang="en-US"/>
          </a:p>
        </p:txBody>
      </p:sp>
      <p:sp>
        <p:nvSpPr>
          <p:cNvPr id="10" name="Text Box 9"/>
          <p:cNvSpPr txBox="1">
            <a:spLocks noChangeArrowheads="1"/>
          </p:cNvSpPr>
          <p:nvPr/>
        </p:nvSpPr>
        <p:spPr bwMode="auto">
          <a:xfrm>
            <a:off x="3352801" y="4484688"/>
            <a:ext cx="579438"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sz="1400" b="1" dirty="0" smtClean="0">
                <a:solidFill>
                  <a:srgbClr val="1C1C1C"/>
                </a:solidFill>
              </a:rPr>
              <a:t>7%</a:t>
            </a:r>
            <a:endParaRPr lang="en-US" sz="1400" b="1" dirty="0">
              <a:solidFill>
                <a:srgbClr val="1C1C1C"/>
              </a:solidFill>
            </a:endParaRPr>
          </a:p>
        </p:txBody>
      </p:sp>
      <p:sp>
        <p:nvSpPr>
          <p:cNvPr id="11" name="Text Box 10"/>
          <p:cNvSpPr txBox="1">
            <a:spLocks noChangeArrowheads="1"/>
          </p:cNvSpPr>
          <p:nvPr/>
        </p:nvSpPr>
        <p:spPr bwMode="auto">
          <a:xfrm>
            <a:off x="3824289" y="4195763"/>
            <a:ext cx="506412"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sz="1400" b="1" dirty="0" smtClean="0">
                <a:solidFill>
                  <a:srgbClr val="1C1C1C"/>
                </a:solidFill>
              </a:rPr>
              <a:t>8%</a:t>
            </a:r>
            <a:endParaRPr lang="en-US" sz="1400" b="1" dirty="0">
              <a:solidFill>
                <a:srgbClr val="1C1C1C"/>
              </a:solidFill>
            </a:endParaRPr>
          </a:p>
        </p:txBody>
      </p:sp>
      <p:sp>
        <p:nvSpPr>
          <p:cNvPr id="12" name="Line 11"/>
          <p:cNvSpPr>
            <a:spLocks noChangeShapeType="1"/>
          </p:cNvSpPr>
          <p:nvPr/>
        </p:nvSpPr>
        <p:spPr bwMode="ltGray">
          <a:xfrm>
            <a:off x="4219576" y="4610101"/>
            <a:ext cx="0" cy="173037"/>
          </a:xfrm>
          <a:prstGeom prst="line">
            <a:avLst/>
          </a:prstGeom>
          <a:noFill/>
          <a:ln w="9525">
            <a:solidFill>
              <a:srgbClr val="1C1C1C">
                <a:alpha val="39999"/>
              </a:srgbClr>
            </a:solidFill>
            <a:round/>
            <a:headEnd/>
            <a:tailEnd/>
          </a:ln>
          <a:effectLst/>
        </p:spPr>
        <p:txBody>
          <a:bodyPr wrap="none" anchor="ctr"/>
          <a:lstStyle/>
          <a:p>
            <a:endParaRPr lang="en-US"/>
          </a:p>
        </p:txBody>
      </p:sp>
      <p:sp>
        <p:nvSpPr>
          <p:cNvPr id="13" name="Line 12"/>
          <p:cNvSpPr>
            <a:spLocks noChangeShapeType="1"/>
          </p:cNvSpPr>
          <p:nvPr/>
        </p:nvSpPr>
        <p:spPr bwMode="ltGray">
          <a:xfrm>
            <a:off x="3824289" y="4852988"/>
            <a:ext cx="3175" cy="161925"/>
          </a:xfrm>
          <a:prstGeom prst="line">
            <a:avLst/>
          </a:prstGeom>
          <a:noFill/>
          <a:ln w="9525">
            <a:solidFill>
              <a:srgbClr val="1C1C1C">
                <a:alpha val="39999"/>
              </a:srgbClr>
            </a:solidFill>
            <a:round/>
            <a:headEnd/>
            <a:tailEnd/>
          </a:ln>
          <a:effectLst/>
        </p:spPr>
        <p:txBody>
          <a:bodyPr wrap="none" anchor="ctr"/>
          <a:lstStyle/>
          <a:p>
            <a:endParaRPr lang="en-US"/>
          </a:p>
        </p:txBody>
      </p:sp>
      <p:sp>
        <p:nvSpPr>
          <p:cNvPr id="14" name="Line 13"/>
          <p:cNvSpPr>
            <a:spLocks noChangeShapeType="1"/>
          </p:cNvSpPr>
          <p:nvPr/>
        </p:nvSpPr>
        <p:spPr bwMode="gray">
          <a:xfrm flipH="1">
            <a:off x="1714501" y="4375151"/>
            <a:ext cx="955675" cy="782637"/>
          </a:xfrm>
          <a:prstGeom prst="line">
            <a:avLst/>
          </a:prstGeom>
          <a:noFill/>
          <a:ln w="12700">
            <a:solidFill>
              <a:schemeClr val="tx1"/>
            </a:solidFill>
            <a:round/>
            <a:headEnd/>
            <a:tailEnd/>
          </a:ln>
          <a:effectLst/>
        </p:spPr>
        <p:txBody>
          <a:bodyPr wrap="none" anchor="ctr"/>
          <a:lstStyle/>
          <a:p>
            <a:endParaRPr lang="en-US"/>
          </a:p>
        </p:txBody>
      </p:sp>
      <p:sp>
        <p:nvSpPr>
          <p:cNvPr id="15" name="Arc 14"/>
          <p:cNvSpPr>
            <a:spLocks/>
          </p:cNvSpPr>
          <p:nvPr/>
        </p:nvSpPr>
        <p:spPr bwMode="gray">
          <a:xfrm rot="16200000">
            <a:off x="1752601" y="2278064"/>
            <a:ext cx="1666875" cy="4273550"/>
          </a:xfrm>
          <a:custGeom>
            <a:avLst/>
            <a:gdLst>
              <a:gd name="G0" fmla="+- 19812 0 0"/>
              <a:gd name="G1" fmla="+- 21600 0 0"/>
              <a:gd name="G2" fmla="+- 21600 0 0"/>
              <a:gd name="T0" fmla="*/ 0 w 41412"/>
              <a:gd name="T1" fmla="*/ 12994 h 41573"/>
              <a:gd name="T2" fmla="*/ 28035 w 41412"/>
              <a:gd name="T3" fmla="*/ 41573 h 41573"/>
              <a:gd name="T4" fmla="*/ 19812 w 41412"/>
              <a:gd name="T5" fmla="*/ 21600 h 41573"/>
            </a:gdLst>
            <a:ahLst/>
            <a:cxnLst>
              <a:cxn ang="0">
                <a:pos x="T0" y="T1"/>
              </a:cxn>
              <a:cxn ang="0">
                <a:pos x="T2" y="T3"/>
              </a:cxn>
              <a:cxn ang="0">
                <a:pos x="T4" y="T5"/>
              </a:cxn>
            </a:cxnLst>
            <a:rect l="0" t="0" r="r" b="b"/>
            <a:pathLst>
              <a:path w="41412" h="41573" fill="none" extrusionOk="0">
                <a:moveTo>
                  <a:pt x="0" y="12994"/>
                </a:moveTo>
                <a:cubicBezTo>
                  <a:pt x="3427" y="5104"/>
                  <a:pt x="11209" y="-1"/>
                  <a:pt x="19812" y="0"/>
                </a:cubicBezTo>
                <a:cubicBezTo>
                  <a:pt x="31741" y="0"/>
                  <a:pt x="41412" y="9670"/>
                  <a:pt x="41412" y="21600"/>
                </a:cubicBezTo>
                <a:cubicBezTo>
                  <a:pt x="41412" y="30353"/>
                  <a:pt x="36129" y="38241"/>
                  <a:pt x="28035" y="41573"/>
                </a:cubicBezTo>
              </a:path>
              <a:path w="41412" h="41573" stroke="0" extrusionOk="0">
                <a:moveTo>
                  <a:pt x="0" y="12994"/>
                </a:moveTo>
                <a:cubicBezTo>
                  <a:pt x="3427" y="5104"/>
                  <a:pt x="11209" y="-1"/>
                  <a:pt x="19812" y="0"/>
                </a:cubicBezTo>
                <a:cubicBezTo>
                  <a:pt x="31741" y="0"/>
                  <a:pt x="41412" y="9670"/>
                  <a:pt x="41412" y="21600"/>
                </a:cubicBezTo>
                <a:cubicBezTo>
                  <a:pt x="41412" y="30353"/>
                  <a:pt x="36129" y="38241"/>
                  <a:pt x="28035" y="41573"/>
                </a:cubicBezTo>
                <a:lnTo>
                  <a:pt x="19812" y="21600"/>
                </a:lnTo>
                <a:close/>
              </a:path>
            </a:pathLst>
          </a:custGeom>
          <a:gradFill rotWithShape="1">
            <a:gsLst>
              <a:gs pos="0">
                <a:schemeClr val="accent1">
                  <a:gamma/>
                  <a:shade val="51373"/>
                  <a:invGamma/>
                </a:schemeClr>
              </a:gs>
              <a:gs pos="100000">
                <a:schemeClr val="accent1"/>
              </a:gs>
            </a:gsLst>
            <a:lin ang="5400000" scaled="1"/>
          </a:gradFill>
          <a:ln w="38100">
            <a:noFill/>
            <a:round/>
            <a:headEnd/>
            <a:tailEnd type="arrow" w="med" len="med"/>
          </a:ln>
          <a:effectLst/>
        </p:spPr>
        <p:txBody>
          <a:bodyPr wrap="none" anchor="ctr"/>
          <a:lstStyle/>
          <a:p>
            <a:endParaRPr lang="en-US"/>
          </a:p>
        </p:txBody>
      </p:sp>
      <p:sp>
        <p:nvSpPr>
          <p:cNvPr id="16" name="Freeform 15"/>
          <p:cNvSpPr>
            <a:spLocks/>
          </p:cNvSpPr>
          <p:nvPr/>
        </p:nvSpPr>
        <p:spPr bwMode="gray">
          <a:xfrm>
            <a:off x="4551364" y="3863976"/>
            <a:ext cx="211137" cy="279400"/>
          </a:xfrm>
          <a:custGeom>
            <a:avLst/>
            <a:gdLst/>
            <a:ahLst/>
            <a:cxnLst>
              <a:cxn ang="0">
                <a:pos x="133" y="72"/>
              </a:cxn>
              <a:cxn ang="0">
                <a:pos x="141" y="161"/>
              </a:cxn>
              <a:cxn ang="0">
                <a:pos x="15" y="186"/>
              </a:cxn>
              <a:cxn ang="0">
                <a:pos x="0" y="0"/>
              </a:cxn>
              <a:cxn ang="0">
                <a:pos x="133" y="72"/>
              </a:cxn>
            </a:cxnLst>
            <a:rect l="0" t="0" r="r" b="b"/>
            <a:pathLst>
              <a:path w="141" h="186">
                <a:moveTo>
                  <a:pt x="133" y="72"/>
                </a:moveTo>
                <a:lnTo>
                  <a:pt x="141" y="161"/>
                </a:lnTo>
                <a:lnTo>
                  <a:pt x="15" y="186"/>
                </a:lnTo>
                <a:lnTo>
                  <a:pt x="0" y="0"/>
                </a:lnTo>
                <a:lnTo>
                  <a:pt x="133" y="72"/>
                </a:lnTo>
                <a:close/>
              </a:path>
            </a:pathLst>
          </a:custGeom>
          <a:solidFill>
            <a:schemeClr val="accent1"/>
          </a:solidFill>
          <a:ln w="9525" cap="flat" cmpd="sng">
            <a:noFill/>
            <a:prstDash val="solid"/>
            <a:round/>
            <a:headEnd/>
            <a:tailEnd/>
          </a:ln>
          <a:effectLst/>
        </p:spPr>
        <p:txBody>
          <a:bodyPr wrap="none" anchor="ctr"/>
          <a:lstStyle/>
          <a:p>
            <a:endParaRPr lang="en-US"/>
          </a:p>
        </p:txBody>
      </p:sp>
      <p:sp>
        <p:nvSpPr>
          <p:cNvPr id="17" name="Arc 16"/>
          <p:cNvSpPr>
            <a:spLocks/>
          </p:cNvSpPr>
          <p:nvPr/>
        </p:nvSpPr>
        <p:spPr bwMode="ltGray">
          <a:xfrm rot="16200000">
            <a:off x="1766889" y="2119313"/>
            <a:ext cx="1657350" cy="4276725"/>
          </a:xfrm>
          <a:custGeom>
            <a:avLst/>
            <a:gdLst>
              <a:gd name="G0" fmla="+- 19534 0 0"/>
              <a:gd name="G1" fmla="+- 21600 0 0"/>
              <a:gd name="G2" fmla="+- 21600 0 0"/>
              <a:gd name="T0" fmla="*/ 0 w 41134"/>
              <a:gd name="T1" fmla="*/ 12382 h 41573"/>
              <a:gd name="T2" fmla="*/ 27757 w 41134"/>
              <a:gd name="T3" fmla="*/ 41573 h 41573"/>
              <a:gd name="T4" fmla="*/ 19534 w 41134"/>
              <a:gd name="T5" fmla="*/ 21600 h 41573"/>
            </a:gdLst>
            <a:ahLst/>
            <a:cxnLst>
              <a:cxn ang="0">
                <a:pos x="T0" y="T1"/>
              </a:cxn>
              <a:cxn ang="0">
                <a:pos x="T2" y="T3"/>
              </a:cxn>
              <a:cxn ang="0">
                <a:pos x="T4" y="T5"/>
              </a:cxn>
            </a:cxnLst>
            <a:rect l="0" t="0" r="r" b="b"/>
            <a:pathLst>
              <a:path w="41134" h="41573" fill="none" extrusionOk="0">
                <a:moveTo>
                  <a:pt x="-1" y="12381"/>
                </a:moveTo>
                <a:cubicBezTo>
                  <a:pt x="3566" y="4822"/>
                  <a:pt x="11175" y="-1"/>
                  <a:pt x="19534" y="0"/>
                </a:cubicBezTo>
                <a:cubicBezTo>
                  <a:pt x="31463" y="0"/>
                  <a:pt x="41134" y="9670"/>
                  <a:pt x="41134" y="21600"/>
                </a:cubicBezTo>
                <a:cubicBezTo>
                  <a:pt x="41134" y="30353"/>
                  <a:pt x="35851" y="38241"/>
                  <a:pt x="27757" y="41573"/>
                </a:cubicBezTo>
              </a:path>
              <a:path w="41134" h="41573" stroke="0" extrusionOk="0">
                <a:moveTo>
                  <a:pt x="-1" y="12381"/>
                </a:moveTo>
                <a:cubicBezTo>
                  <a:pt x="3566" y="4822"/>
                  <a:pt x="11175" y="-1"/>
                  <a:pt x="19534" y="0"/>
                </a:cubicBezTo>
                <a:cubicBezTo>
                  <a:pt x="31463" y="0"/>
                  <a:pt x="41134" y="9670"/>
                  <a:pt x="41134" y="21600"/>
                </a:cubicBezTo>
                <a:cubicBezTo>
                  <a:pt x="41134" y="30353"/>
                  <a:pt x="35851" y="38241"/>
                  <a:pt x="27757" y="41573"/>
                </a:cubicBezTo>
                <a:lnTo>
                  <a:pt x="19534" y="21600"/>
                </a:lnTo>
                <a:close/>
              </a:path>
            </a:pathLst>
          </a:custGeom>
          <a:gradFill rotWithShape="1">
            <a:gsLst>
              <a:gs pos="0">
                <a:schemeClr val="accent1"/>
              </a:gs>
              <a:gs pos="100000">
                <a:schemeClr val="accent1">
                  <a:gamma/>
                  <a:tint val="40000"/>
                  <a:invGamma/>
                </a:schemeClr>
              </a:gs>
            </a:gsLst>
            <a:lin ang="5400000" scaled="1"/>
          </a:gradFill>
          <a:ln w="19050">
            <a:noFill/>
            <a:round/>
            <a:headEnd type="triangle" w="med" len="med"/>
            <a:tailEnd/>
          </a:ln>
          <a:effectLst/>
        </p:spPr>
        <p:txBody>
          <a:bodyPr wrap="none" anchor="ctr"/>
          <a:lstStyle/>
          <a:p>
            <a:endParaRPr lang="en-US"/>
          </a:p>
        </p:txBody>
      </p:sp>
      <p:sp>
        <p:nvSpPr>
          <p:cNvPr id="18" name="Text Box 17"/>
          <p:cNvSpPr txBox="1">
            <a:spLocks noChangeArrowheads="1"/>
          </p:cNvSpPr>
          <p:nvPr/>
        </p:nvSpPr>
        <p:spPr bwMode="auto">
          <a:xfrm>
            <a:off x="1516064" y="3708401"/>
            <a:ext cx="884237"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spcBef>
                <a:spcPct val="50000"/>
              </a:spcBef>
            </a:pPr>
            <a:r>
              <a:rPr lang="en-US" sz="2000" b="1" dirty="0" smtClean="0"/>
              <a:t>75%</a:t>
            </a:r>
            <a:endParaRPr lang="en-US" sz="2000" b="1" dirty="0"/>
          </a:p>
        </p:txBody>
      </p:sp>
      <p:cxnSp>
        <p:nvCxnSpPr>
          <p:cNvPr id="19" name="AutoShape 18"/>
          <p:cNvCxnSpPr>
            <a:cxnSpLocks noChangeShapeType="1"/>
            <a:stCxn id="34" idx="1"/>
            <a:endCxn id="18" idx="3"/>
          </p:cNvCxnSpPr>
          <p:nvPr/>
        </p:nvCxnSpPr>
        <p:spPr bwMode="auto">
          <a:xfrm rot="10800000" flipH="1" flipV="1">
            <a:off x="914399" y="3009899"/>
            <a:ext cx="1485901" cy="896939"/>
          </a:xfrm>
          <a:prstGeom prst="bentConnector5">
            <a:avLst>
              <a:gd name="adj1" fmla="val -15385"/>
              <a:gd name="adj2" fmla="val 49557"/>
              <a:gd name="adj3" fmla="val 115385"/>
            </a:avLst>
          </a:prstGeom>
          <a:noFill/>
          <a:ln w="9525">
            <a:solidFill>
              <a:srgbClr val="000000"/>
            </a:solidFill>
            <a:miter lim="800000"/>
            <a:headEnd/>
            <a:tailEnd type="triangle" w="med" len="med"/>
          </a:ln>
          <a:effectLst/>
        </p:spPr>
      </p:cxnSp>
      <p:cxnSp>
        <p:nvCxnSpPr>
          <p:cNvPr id="20" name="AutoShape 19"/>
          <p:cNvCxnSpPr>
            <a:cxnSpLocks noChangeShapeType="1"/>
            <a:endCxn id="11" idx="3"/>
          </p:cNvCxnSpPr>
          <p:nvPr/>
        </p:nvCxnSpPr>
        <p:spPr bwMode="auto">
          <a:xfrm rot="10800000">
            <a:off x="4330701" y="4348163"/>
            <a:ext cx="1436688" cy="373063"/>
          </a:xfrm>
          <a:prstGeom prst="bentConnector3">
            <a:avLst>
              <a:gd name="adj1" fmla="val 76870"/>
            </a:avLst>
          </a:prstGeom>
          <a:noFill/>
          <a:ln w="9525">
            <a:solidFill>
              <a:srgbClr val="000000"/>
            </a:solidFill>
            <a:miter lim="800000"/>
            <a:headEnd/>
            <a:tailEnd type="triangle" w="med" len="med"/>
          </a:ln>
          <a:effectLst/>
        </p:spPr>
      </p:cxnSp>
      <p:sp>
        <p:nvSpPr>
          <p:cNvPr id="21" name="Text Box 20"/>
          <p:cNvSpPr txBox="1">
            <a:spLocks noChangeArrowheads="1"/>
          </p:cNvSpPr>
          <p:nvPr/>
        </p:nvSpPr>
        <p:spPr bwMode="auto">
          <a:xfrm>
            <a:off x="2474914" y="4591051"/>
            <a:ext cx="625475"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sz="1400" b="1" dirty="0" smtClean="0">
                <a:solidFill>
                  <a:srgbClr val="1C1C1C"/>
                </a:solidFill>
              </a:rPr>
              <a:t>10%</a:t>
            </a:r>
            <a:endParaRPr lang="en-US" sz="1400" b="1" dirty="0">
              <a:solidFill>
                <a:srgbClr val="1C1C1C"/>
              </a:solidFill>
            </a:endParaRPr>
          </a:p>
        </p:txBody>
      </p:sp>
      <p:cxnSp>
        <p:nvCxnSpPr>
          <p:cNvPr id="22" name="AutoShape 22"/>
          <p:cNvCxnSpPr>
            <a:cxnSpLocks noChangeShapeType="1"/>
          </p:cNvCxnSpPr>
          <p:nvPr/>
        </p:nvCxnSpPr>
        <p:spPr bwMode="auto">
          <a:xfrm rot="10800000">
            <a:off x="3905251" y="4725988"/>
            <a:ext cx="1220788" cy="1150938"/>
          </a:xfrm>
          <a:prstGeom prst="bentConnector3">
            <a:avLst>
              <a:gd name="adj1" fmla="val 50000"/>
            </a:avLst>
          </a:prstGeom>
          <a:noFill/>
          <a:ln w="9525">
            <a:solidFill>
              <a:srgbClr val="000000"/>
            </a:solidFill>
            <a:miter lim="800000"/>
            <a:headEnd/>
            <a:tailEnd type="triangle" w="med" len="med"/>
          </a:ln>
          <a:effectLst/>
        </p:spPr>
      </p:cxnSp>
      <p:cxnSp>
        <p:nvCxnSpPr>
          <p:cNvPr id="23" name="AutoShape 23"/>
          <p:cNvCxnSpPr>
            <a:cxnSpLocks noChangeShapeType="1"/>
          </p:cNvCxnSpPr>
          <p:nvPr/>
        </p:nvCxnSpPr>
        <p:spPr bwMode="auto">
          <a:xfrm flipV="1">
            <a:off x="2370139" y="4870451"/>
            <a:ext cx="241300" cy="1135062"/>
          </a:xfrm>
          <a:prstGeom prst="bentConnector2">
            <a:avLst/>
          </a:prstGeom>
          <a:noFill/>
          <a:ln w="9525">
            <a:solidFill>
              <a:srgbClr val="000000"/>
            </a:solidFill>
            <a:miter lim="800000"/>
            <a:headEnd/>
            <a:tailEnd type="triangle" w="med" len="med"/>
          </a:ln>
          <a:effectLst/>
        </p:spPr>
      </p:cxnSp>
      <p:grpSp>
        <p:nvGrpSpPr>
          <p:cNvPr id="24" name="Group 24"/>
          <p:cNvGrpSpPr>
            <a:grpSpLocks/>
          </p:cNvGrpSpPr>
          <p:nvPr/>
        </p:nvGrpSpPr>
        <p:grpSpPr bwMode="auto">
          <a:xfrm>
            <a:off x="5127626" y="5678488"/>
            <a:ext cx="1905000" cy="436563"/>
            <a:chOff x="3618" y="3480"/>
            <a:chExt cx="1200" cy="275"/>
          </a:xfrm>
        </p:grpSpPr>
        <p:sp>
          <p:nvSpPr>
            <p:cNvPr id="25" name="Freeform 25"/>
            <p:cNvSpPr>
              <a:spLocks/>
            </p:cNvSpPr>
            <p:nvPr/>
          </p:nvSpPr>
          <p:spPr bwMode="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26" name="Rectangle 26"/>
            <p:cNvSpPr>
              <a:spLocks noChangeArrowheads="1"/>
            </p:cNvSpPr>
            <p:nvPr/>
          </p:nvSpPr>
          <p:spPr bwMode="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27" name="Text Box 27"/>
          <p:cNvSpPr txBox="1">
            <a:spLocks noChangeArrowheads="1"/>
          </p:cNvSpPr>
          <p:nvPr/>
        </p:nvSpPr>
        <p:spPr bwMode="white">
          <a:xfrm>
            <a:off x="5251451" y="5678488"/>
            <a:ext cx="1676400" cy="366713"/>
          </a:xfrm>
          <a:prstGeom prst="rect">
            <a:avLst/>
          </a:prstGeom>
          <a:noFill/>
          <a:ln w="9525">
            <a:noFill/>
            <a:miter lim="800000"/>
            <a:headEnd/>
            <a:tailEnd/>
          </a:ln>
          <a:effectLst/>
        </p:spPr>
        <p:txBody>
          <a:bodyPr>
            <a:spAutoFit/>
          </a:bodyPr>
          <a:lstStyle/>
          <a:p>
            <a:pPr algn="ctr">
              <a:spcBef>
                <a:spcPct val="50000"/>
              </a:spcBef>
            </a:pPr>
            <a:r>
              <a:rPr lang="en-US" b="1" dirty="0" smtClean="0"/>
              <a:t>Updates</a:t>
            </a:r>
            <a:endParaRPr lang="en-US" b="1" dirty="0"/>
          </a:p>
        </p:txBody>
      </p:sp>
      <p:grpSp>
        <p:nvGrpSpPr>
          <p:cNvPr id="28" name="Group 28"/>
          <p:cNvGrpSpPr>
            <a:grpSpLocks/>
          </p:cNvGrpSpPr>
          <p:nvPr/>
        </p:nvGrpSpPr>
        <p:grpSpPr bwMode="auto">
          <a:xfrm>
            <a:off x="5718176" y="4506913"/>
            <a:ext cx="1905000" cy="436563"/>
            <a:chOff x="3618" y="3480"/>
            <a:chExt cx="1200" cy="275"/>
          </a:xfrm>
        </p:grpSpPr>
        <p:sp>
          <p:nvSpPr>
            <p:cNvPr id="29" name="Freeform 29"/>
            <p:cNvSpPr>
              <a:spLocks/>
            </p:cNvSpPr>
            <p:nvPr/>
          </p:nvSpPr>
          <p:spPr bwMode="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30" name="Rectangle 30"/>
            <p:cNvSpPr>
              <a:spLocks noChangeArrowheads="1"/>
            </p:cNvSpPr>
            <p:nvPr/>
          </p:nvSpPr>
          <p:spPr bwMode="gray">
            <a:xfrm>
              <a:off x="3618" y="3480"/>
              <a:ext cx="1200" cy="240"/>
            </a:xfrm>
            <a:prstGeom prst="rect">
              <a:avLst/>
            </a:prstGeom>
            <a:solidFill>
              <a:schemeClr val="hlink"/>
            </a:solidFill>
            <a:ln w="9525" algn="ctr">
              <a:noFill/>
              <a:miter lim="800000"/>
              <a:headEnd/>
              <a:tailEnd/>
            </a:ln>
            <a:effectLst/>
          </p:spPr>
          <p:txBody>
            <a:bodyPr wrap="none" anchor="ctr"/>
            <a:lstStyle/>
            <a:p>
              <a:endParaRPr lang="en-US"/>
            </a:p>
          </p:txBody>
        </p:sp>
      </p:grpSp>
      <p:sp>
        <p:nvSpPr>
          <p:cNvPr id="31" name="Text Box 31"/>
          <p:cNvSpPr txBox="1">
            <a:spLocks noChangeArrowheads="1"/>
          </p:cNvSpPr>
          <p:nvPr/>
        </p:nvSpPr>
        <p:spPr bwMode="white">
          <a:xfrm>
            <a:off x="5842001" y="4506913"/>
            <a:ext cx="1676400" cy="366713"/>
          </a:xfrm>
          <a:prstGeom prst="rect">
            <a:avLst/>
          </a:prstGeom>
          <a:noFill/>
          <a:ln w="9525">
            <a:noFill/>
            <a:miter lim="800000"/>
            <a:headEnd/>
            <a:tailEnd/>
          </a:ln>
          <a:effectLst/>
        </p:spPr>
        <p:txBody>
          <a:bodyPr>
            <a:spAutoFit/>
          </a:bodyPr>
          <a:lstStyle/>
          <a:p>
            <a:pPr algn="ctr">
              <a:spcBef>
                <a:spcPct val="50000"/>
              </a:spcBef>
            </a:pPr>
            <a:r>
              <a:rPr lang="en-US" b="1" dirty="0" smtClean="0"/>
              <a:t>Deletes</a:t>
            </a:r>
            <a:endParaRPr lang="en-US" b="1" dirty="0"/>
          </a:p>
        </p:txBody>
      </p:sp>
      <p:grpSp>
        <p:nvGrpSpPr>
          <p:cNvPr id="32" name="Group 32"/>
          <p:cNvGrpSpPr>
            <a:grpSpLocks/>
          </p:cNvGrpSpPr>
          <p:nvPr/>
        </p:nvGrpSpPr>
        <p:grpSpPr bwMode="auto">
          <a:xfrm>
            <a:off x="914400" y="2819400"/>
            <a:ext cx="1905000" cy="436563"/>
            <a:chOff x="3618" y="3480"/>
            <a:chExt cx="1200" cy="275"/>
          </a:xfrm>
        </p:grpSpPr>
        <p:sp>
          <p:nvSpPr>
            <p:cNvPr id="33" name="Freeform 33"/>
            <p:cNvSpPr>
              <a:spLocks/>
            </p:cNvSpPr>
            <p:nvPr/>
          </p:nvSpPr>
          <p:spPr bwMode="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34" name="Rectangle 34"/>
            <p:cNvSpPr>
              <a:spLocks noChangeArrowheads="1"/>
            </p:cNvSpPr>
            <p:nvPr/>
          </p:nvSpPr>
          <p:spPr bwMode="gray">
            <a:xfrm>
              <a:off x="3618" y="3480"/>
              <a:ext cx="1200" cy="240"/>
            </a:xfrm>
            <a:prstGeom prst="rect">
              <a:avLst/>
            </a:prstGeom>
            <a:solidFill>
              <a:schemeClr val="accent1"/>
            </a:solidFill>
            <a:ln w="9525" algn="ctr">
              <a:noFill/>
              <a:miter lim="800000"/>
              <a:headEnd/>
              <a:tailEnd/>
            </a:ln>
            <a:effectLst/>
          </p:spPr>
          <p:txBody>
            <a:bodyPr wrap="none" anchor="ctr"/>
            <a:lstStyle/>
            <a:p>
              <a:endParaRPr lang="en-US"/>
            </a:p>
          </p:txBody>
        </p:sp>
      </p:grpSp>
      <p:sp>
        <p:nvSpPr>
          <p:cNvPr id="35" name="Text Box 35"/>
          <p:cNvSpPr txBox="1">
            <a:spLocks noChangeArrowheads="1"/>
          </p:cNvSpPr>
          <p:nvPr/>
        </p:nvSpPr>
        <p:spPr bwMode="white">
          <a:xfrm>
            <a:off x="1038225" y="2819400"/>
            <a:ext cx="1676400" cy="366713"/>
          </a:xfrm>
          <a:prstGeom prst="rect">
            <a:avLst/>
          </a:prstGeom>
          <a:noFill/>
          <a:ln w="9525">
            <a:noFill/>
            <a:miter lim="800000"/>
            <a:headEnd/>
            <a:tailEnd/>
          </a:ln>
          <a:effectLst/>
        </p:spPr>
        <p:txBody>
          <a:bodyPr>
            <a:spAutoFit/>
          </a:bodyPr>
          <a:lstStyle/>
          <a:p>
            <a:pPr algn="ctr">
              <a:spcBef>
                <a:spcPct val="50000"/>
              </a:spcBef>
            </a:pPr>
            <a:r>
              <a:rPr lang="en-US" b="1" dirty="0" smtClean="0"/>
              <a:t>Selects</a:t>
            </a:r>
            <a:endParaRPr lang="en-US" b="1" dirty="0"/>
          </a:p>
        </p:txBody>
      </p:sp>
      <p:grpSp>
        <p:nvGrpSpPr>
          <p:cNvPr id="36" name="Group 36"/>
          <p:cNvGrpSpPr>
            <a:grpSpLocks/>
          </p:cNvGrpSpPr>
          <p:nvPr/>
        </p:nvGrpSpPr>
        <p:grpSpPr bwMode="auto">
          <a:xfrm>
            <a:off x="479426" y="5792788"/>
            <a:ext cx="1905000" cy="436563"/>
            <a:chOff x="3618" y="3480"/>
            <a:chExt cx="1200" cy="275"/>
          </a:xfrm>
        </p:grpSpPr>
        <p:sp>
          <p:nvSpPr>
            <p:cNvPr id="37" name="Freeform 37"/>
            <p:cNvSpPr>
              <a:spLocks/>
            </p:cNvSpPr>
            <p:nvPr/>
          </p:nvSpPr>
          <p:spPr bwMode="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38" name="Rectangle 38"/>
            <p:cNvSpPr>
              <a:spLocks noChangeArrowheads="1"/>
            </p:cNvSpPr>
            <p:nvPr/>
          </p:nvSpPr>
          <p:spPr bwMode="gray">
            <a:xfrm>
              <a:off x="3618" y="3480"/>
              <a:ext cx="1200" cy="240"/>
            </a:xfrm>
            <a:prstGeom prst="rect">
              <a:avLst/>
            </a:prstGeom>
            <a:solidFill>
              <a:schemeClr val="accent2"/>
            </a:solidFill>
            <a:ln w="9525" algn="ctr">
              <a:noFill/>
              <a:miter lim="800000"/>
              <a:headEnd/>
              <a:tailEnd/>
            </a:ln>
            <a:effectLst/>
          </p:spPr>
          <p:txBody>
            <a:bodyPr wrap="none" anchor="ctr"/>
            <a:lstStyle/>
            <a:p>
              <a:endParaRPr lang="en-US"/>
            </a:p>
          </p:txBody>
        </p:sp>
      </p:grpSp>
      <p:sp>
        <p:nvSpPr>
          <p:cNvPr id="39" name="Text Box 39"/>
          <p:cNvSpPr txBox="1">
            <a:spLocks noChangeArrowheads="1"/>
          </p:cNvSpPr>
          <p:nvPr/>
        </p:nvSpPr>
        <p:spPr bwMode="white">
          <a:xfrm>
            <a:off x="603251" y="5792788"/>
            <a:ext cx="1676400" cy="366713"/>
          </a:xfrm>
          <a:prstGeom prst="rect">
            <a:avLst/>
          </a:prstGeom>
          <a:noFill/>
          <a:ln w="9525">
            <a:noFill/>
            <a:miter lim="800000"/>
            <a:headEnd/>
            <a:tailEnd/>
          </a:ln>
          <a:effectLst/>
        </p:spPr>
        <p:txBody>
          <a:bodyPr>
            <a:spAutoFit/>
          </a:bodyPr>
          <a:lstStyle/>
          <a:p>
            <a:pPr algn="ctr">
              <a:spcBef>
                <a:spcPct val="50000"/>
              </a:spcBef>
            </a:pPr>
            <a:r>
              <a:rPr lang="en-US" b="1" dirty="0" smtClean="0"/>
              <a:t>Inserts</a:t>
            </a:r>
            <a:endParaRPr lang="en-US" b="1" dirty="0"/>
          </a:p>
        </p:txBody>
      </p:sp>
      <p:pic>
        <p:nvPicPr>
          <p:cNvPr id="45" name="Picture 62" descr="C:\Documents and Settings\vmaher\Desktop\2.JPG"/>
          <p:cNvPicPr>
            <a:picLocks noChangeAspect="1" noChangeArrowheads="1"/>
          </p:cNvPicPr>
          <p:nvPr/>
        </p:nvPicPr>
        <p:blipFill>
          <a:blip r:embed="rId2" cstate="print"/>
          <a:srcRect/>
          <a:stretch>
            <a:fillRect/>
          </a:stretch>
        </p:blipFill>
        <p:spPr bwMode="auto">
          <a:xfrm>
            <a:off x="4572000" y="1828800"/>
            <a:ext cx="4440238" cy="1376363"/>
          </a:xfrm>
          <a:prstGeom prst="rect">
            <a:avLst/>
          </a:prstGeom>
          <a:noFill/>
          <a:ln w="9525">
            <a:noFill/>
            <a:miter lim="800000"/>
            <a:headEnd/>
            <a:tailEnd/>
          </a:ln>
        </p:spPr>
      </p:pic>
      <p:sp>
        <p:nvSpPr>
          <p:cNvPr id="46" name="Curved Right Arrow 45"/>
          <p:cNvSpPr/>
          <p:nvPr/>
        </p:nvSpPr>
        <p:spPr>
          <a:xfrm>
            <a:off x="4114800" y="2209800"/>
            <a:ext cx="3810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47" name="Rectangle 8"/>
          <p:cNvSpPr>
            <a:spLocks noChangeArrowheads="1"/>
          </p:cNvSpPr>
          <p:nvPr/>
        </p:nvSpPr>
        <p:spPr bwMode="auto">
          <a:xfrm>
            <a:off x="5943600" y="1524000"/>
            <a:ext cx="3505200" cy="369888"/>
          </a:xfrm>
          <a:prstGeom prst="rect">
            <a:avLst/>
          </a:prstGeom>
          <a:noFill/>
          <a:ln w="9525">
            <a:noFill/>
            <a:miter lim="800000"/>
            <a:headEnd/>
            <a:tailEnd/>
          </a:ln>
        </p:spPr>
        <p:txBody>
          <a:bodyPr>
            <a:spAutoFit/>
          </a:bodyPr>
          <a:lstStyle/>
          <a:p>
            <a:r>
              <a:rPr lang="en-US" b="1" dirty="0"/>
              <a:t>Updates influences </a:t>
            </a:r>
            <a:r>
              <a:rPr lang="en-US" b="1" dirty="0" smtClean="0"/>
              <a:t>selects</a:t>
            </a:r>
            <a:endParaRPr lang="en-US" b="1" dirty="0"/>
          </a:p>
        </p:txBody>
      </p:sp>
      <p:sp>
        <p:nvSpPr>
          <p:cNvPr id="48" name="Rectangle 11"/>
          <p:cNvSpPr>
            <a:spLocks noChangeArrowheads="1"/>
          </p:cNvSpPr>
          <p:nvPr/>
        </p:nvSpPr>
        <p:spPr bwMode="auto">
          <a:xfrm>
            <a:off x="5334000" y="3276600"/>
            <a:ext cx="3657600" cy="707886"/>
          </a:xfrm>
          <a:prstGeom prst="rect">
            <a:avLst/>
          </a:prstGeom>
          <a:noFill/>
          <a:ln w="9525">
            <a:noFill/>
            <a:miter lim="800000"/>
            <a:headEnd/>
            <a:tailEnd/>
          </a:ln>
        </p:spPr>
        <p:txBody>
          <a:bodyPr>
            <a:spAutoFit/>
          </a:bodyPr>
          <a:lstStyle/>
          <a:p>
            <a:r>
              <a:rPr lang="en-US" sz="2000" dirty="0" smtClean="0"/>
              <a:t>Occur </a:t>
            </a:r>
            <a:r>
              <a:rPr lang="en-US" sz="2000" dirty="0"/>
              <a:t>user wait’s</a:t>
            </a:r>
          </a:p>
          <a:p>
            <a:r>
              <a:rPr lang="en-US" sz="2000" dirty="0"/>
              <a:t>Data can be not </a:t>
            </a:r>
            <a:r>
              <a:rPr lang="en-US" sz="2000" dirty="0" smtClean="0"/>
              <a:t>accessible</a:t>
            </a:r>
            <a:endParaRPr lang="en-US" sz="2000" dirty="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Quick overview Isolation Levels</a:t>
            </a:r>
          </a:p>
        </p:txBody>
      </p:sp>
      <p:graphicFrame>
        <p:nvGraphicFramePr>
          <p:cNvPr id="4" name="Content Placeholder 3"/>
          <p:cNvGraphicFramePr>
            <a:graphicFrameLocks noGrp="1"/>
          </p:cNvGraphicFramePr>
          <p:nvPr>
            <p:ph idx="10"/>
          </p:nvPr>
        </p:nvGraphicFramePr>
        <p:xfrm>
          <a:off x="381000" y="1752600"/>
          <a:ext cx="8153400" cy="2620642"/>
        </p:xfrm>
        <a:graphic>
          <a:graphicData uri="http://schemas.openxmlformats.org/drawingml/2006/table">
            <a:tbl>
              <a:tblPr>
                <a:effectLst/>
              </a:tblPr>
              <a:tblGrid>
                <a:gridCol w="2514600"/>
                <a:gridCol w="1219200"/>
                <a:gridCol w="2590800"/>
                <a:gridCol w="1828800"/>
              </a:tblGrid>
              <a:tr h="457200">
                <a:tc>
                  <a:txBody>
                    <a:bodyPr/>
                    <a:lstStyle/>
                    <a:p>
                      <a:pPr algn="l" rtl="0"/>
                      <a:r>
                        <a:rPr lang="en-US" sz="1800" dirty="0"/>
                        <a:t>Isolation level </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Dirty read </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err="1"/>
                        <a:t>Nonrepeatable</a:t>
                      </a:r>
                      <a:r>
                        <a:rPr lang="en-US" sz="1800" dirty="0"/>
                        <a:t> read </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t>Phantom </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833">
                <a:tc>
                  <a:txBody>
                    <a:bodyPr/>
                    <a:lstStyle/>
                    <a:p>
                      <a:pPr rtl="0"/>
                      <a:r>
                        <a:rPr lang="en-US" sz="1800" b="1" dirty="0"/>
                        <a:t>Read </a:t>
                      </a:r>
                      <a:r>
                        <a:rPr lang="en-US" sz="1800" b="1" dirty="0" smtClean="0"/>
                        <a:t>uncommitted</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Yes</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Yes</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Yes</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rtl="0"/>
                      <a:r>
                        <a:rPr lang="en-US" sz="1800" b="1" dirty="0"/>
                        <a:t>Read </a:t>
                      </a:r>
                      <a:r>
                        <a:rPr lang="en-US" sz="1800" b="1" dirty="0" smtClean="0"/>
                        <a:t>committed</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Yes</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Yes</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rtl="0"/>
                      <a:r>
                        <a:rPr lang="en-US" sz="1800" b="1" dirty="0"/>
                        <a:t>Repeatable </a:t>
                      </a:r>
                      <a:r>
                        <a:rPr lang="en-US" sz="1800" b="1" dirty="0" smtClean="0"/>
                        <a:t>read</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Yes</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rtl="0"/>
                      <a:r>
                        <a:rPr lang="en-US" sz="1800" b="1" dirty="0"/>
                        <a:t>Snapshot</a:t>
                      </a:r>
                      <a:r>
                        <a:rPr lang="en-US" sz="1800" dirty="0"/>
                        <a:t> </a:t>
                      </a:r>
                      <a:r>
                        <a:rPr lang="en-US" sz="1800" dirty="0" smtClean="0"/>
                        <a:t>(</a:t>
                      </a:r>
                      <a:r>
                        <a:rPr lang="en-US" sz="1800" dirty="0" err="1" smtClean="0"/>
                        <a:t>vers</a:t>
                      </a:r>
                      <a:r>
                        <a:rPr lang="en-US" sz="1800" dirty="0" smtClean="0"/>
                        <a:t>)</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1609">
                <a:tc>
                  <a:txBody>
                    <a:bodyPr/>
                    <a:lstStyle/>
                    <a:p>
                      <a:pPr rtl="0"/>
                      <a:r>
                        <a:rPr lang="en-US" sz="1800" b="1" dirty="0" err="1" smtClean="0"/>
                        <a:t>Serializable</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t>No</a:t>
                      </a:r>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280" name="Rectangle 4"/>
          <p:cNvSpPr>
            <a:spLocks noChangeArrowheads="1"/>
          </p:cNvSpPr>
          <p:nvPr/>
        </p:nvSpPr>
        <p:spPr bwMode="auto">
          <a:xfrm>
            <a:off x="381000" y="4572000"/>
            <a:ext cx="8077200" cy="2032000"/>
          </a:xfrm>
          <a:prstGeom prst="rect">
            <a:avLst/>
          </a:prstGeom>
          <a:noFill/>
          <a:ln w="9525">
            <a:noFill/>
            <a:miter lim="800000"/>
            <a:headEnd/>
            <a:tailEnd/>
          </a:ln>
        </p:spPr>
        <p:txBody>
          <a:bodyPr>
            <a:spAutoFit/>
          </a:bodyPr>
          <a:lstStyle/>
          <a:p>
            <a:r>
              <a:rPr lang="en-US" dirty="0"/>
              <a:t>A lower </a:t>
            </a:r>
            <a:r>
              <a:rPr lang="en-US" dirty="0" smtClean="0"/>
              <a:t>isolation </a:t>
            </a:r>
            <a:r>
              <a:rPr lang="en-US" dirty="0"/>
              <a:t>level increases the ability of many users to access data at the same time, but increases the number of concurrency effects (such as dirty reads or lost updates) users might encounter. </a:t>
            </a:r>
          </a:p>
          <a:p>
            <a:endParaRPr lang="en-US" dirty="0"/>
          </a:p>
          <a:p>
            <a:r>
              <a:rPr lang="en-US" dirty="0"/>
              <a:t>Conversely, a higher isolation level reduces the types of concurrency effects that users may encounter, but requires more system resources and increases the chances that one transaction will block another.</a:t>
            </a: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990600"/>
            <a:ext cx="8610600" cy="461963"/>
          </a:xfrm>
        </p:spPr>
        <p:txBody>
          <a:bodyPr/>
          <a:lstStyle/>
          <a:p>
            <a:r>
              <a:rPr lang="en-US" dirty="0" smtClean="0"/>
              <a:t>Database Snapshots</a:t>
            </a:r>
          </a:p>
        </p:txBody>
      </p:sp>
      <p:sp>
        <p:nvSpPr>
          <p:cNvPr id="12291" name="Rectangle 4"/>
          <p:cNvSpPr>
            <a:spLocks noChangeArrowheads="1"/>
          </p:cNvSpPr>
          <p:nvPr/>
        </p:nvSpPr>
        <p:spPr bwMode="auto">
          <a:xfrm>
            <a:off x="304800" y="1676400"/>
            <a:ext cx="5257800" cy="708025"/>
          </a:xfrm>
          <a:prstGeom prst="rect">
            <a:avLst/>
          </a:prstGeom>
          <a:noFill/>
          <a:ln w="9525">
            <a:noFill/>
            <a:miter lim="800000"/>
            <a:headEnd/>
            <a:tailEnd/>
          </a:ln>
        </p:spPr>
        <p:txBody>
          <a:bodyPr>
            <a:spAutoFit/>
          </a:bodyPr>
          <a:lstStyle/>
          <a:p>
            <a:r>
              <a:rPr lang="en-US" sz="2000" dirty="0">
                <a:solidFill>
                  <a:srgbClr val="7030A0"/>
                </a:solidFill>
              </a:rPr>
              <a:t>ALTER DATABASE</a:t>
            </a:r>
            <a:r>
              <a:rPr lang="en-US" sz="2000" dirty="0"/>
              <a:t> </a:t>
            </a:r>
            <a:r>
              <a:rPr lang="en-US" sz="2000" dirty="0">
                <a:solidFill>
                  <a:srgbClr val="00B050"/>
                </a:solidFill>
              </a:rPr>
              <a:t>&lt;database name&gt; </a:t>
            </a:r>
            <a:r>
              <a:rPr lang="en-US" sz="2000" dirty="0">
                <a:solidFill>
                  <a:srgbClr val="7030A0"/>
                </a:solidFill>
              </a:rPr>
              <a:t>SET READ_COMMITTED_SNAPSHOT ON</a:t>
            </a:r>
          </a:p>
        </p:txBody>
      </p:sp>
      <p:graphicFrame>
        <p:nvGraphicFramePr>
          <p:cNvPr id="6" name="Content Placeholder 3"/>
          <p:cNvGraphicFramePr>
            <a:graphicFrameLocks noGrp="1"/>
          </p:cNvGraphicFramePr>
          <p:nvPr>
            <p:ph idx="10"/>
          </p:nvPr>
        </p:nvGraphicFramePr>
        <p:xfrm>
          <a:off x="381000" y="2514600"/>
          <a:ext cx="8153401" cy="2514604"/>
        </p:xfrm>
        <a:graphic>
          <a:graphicData uri="http://schemas.openxmlformats.org/drawingml/2006/table">
            <a:tbl>
              <a:tblPr>
                <a:effectLst/>
              </a:tblPr>
              <a:tblGrid>
                <a:gridCol w="188155"/>
                <a:gridCol w="2634175"/>
                <a:gridCol w="815340"/>
                <a:gridCol w="878059"/>
                <a:gridCol w="1317088"/>
                <a:gridCol w="1317088"/>
                <a:gridCol w="1003496"/>
              </a:tblGrid>
              <a:tr h="608122">
                <a:tc>
                  <a:txBody>
                    <a:bodyPr/>
                    <a:lstStyle/>
                    <a:p>
                      <a:pPr algn="l" rtl="0"/>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Table Object Action</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smtClean="0"/>
                        <a:t>NOI</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smtClean="0"/>
                        <a:t>I</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smtClean="0"/>
                        <a:t>CI</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b="0" smtClean="0"/>
                        <a:t>CI_all</a:t>
                      </a:r>
                      <a:endParaRPr lang="en-US" sz="1800" b="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smtClean="0"/>
                        <a:t>CLI</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747">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U</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Updatable column</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r>
              <a:tr h="317747">
                <a:tc vMerge="1">
                  <a:txBody>
                    <a:bodyPr/>
                    <a:lstStyle/>
                    <a:p>
                      <a:pPr rtl="0"/>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Other column</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algn="ctr" rtl="0"/>
                      <a:r>
                        <a:rPr lang="en-US" sz="1800" smtClean="0"/>
                        <a:t>Lock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17747">
                <a:tc rowSpan="2">
                  <a:txBody>
                    <a:bodyPr/>
                    <a:lstStyle/>
                    <a:p>
                      <a:pPr rtl="0"/>
                      <a:r>
                        <a:rPr lang="en-US" sz="1800" smtClean="0"/>
                        <a:t>I</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Clause</a:t>
                      </a:r>
                      <a:r>
                        <a:rPr lang="en-US" sz="1800" baseline="0" dirty="0" smtClean="0"/>
                        <a:t> column</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17747">
                <a:tc vMerge="1">
                  <a:txBody>
                    <a:bodyPr/>
                    <a:lstStyle/>
                    <a:p>
                      <a:pPr rtl="0"/>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smtClean="0"/>
                        <a:t>Other</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17747">
                <a:tc rowSpan="2">
                  <a:txBody>
                    <a:bodyPr/>
                    <a:lstStyle/>
                    <a:p>
                      <a:pPr rtl="0"/>
                      <a:r>
                        <a:rPr lang="en-US" sz="1800" smtClean="0"/>
                        <a:t>S</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dirty="0" smtClean="0"/>
                        <a:t>Clause</a:t>
                      </a:r>
                      <a:r>
                        <a:rPr lang="en-US" sz="1800" baseline="0" dirty="0" smtClean="0"/>
                        <a:t> column</a:t>
                      </a:r>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17747">
                <a:tc vMerge="1">
                  <a:txBody>
                    <a:bodyPr/>
                    <a:lstStyle/>
                    <a:p>
                      <a:pPr rtl="0"/>
                      <a:endParaRPr lang="en-US" sz="1800" dirty="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800" smtClean="0"/>
                        <a:t>Other</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t>OK</a:t>
                      </a:r>
                      <a:endParaRPr lang="en-US" sz="1800"/>
                    </a:p>
                  </a:txBody>
                  <a:tcPr marL="25859" marR="25859" marT="12929" marB="12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
        <p:nvSpPr>
          <p:cNvPr id="12355" name="Rectangle 6"/>
          <p:cNvSpPr>
            <a:spLocks noChangeArrowheads="1"/>
          </p:cNvSpPr>
          <p:nvPr/>
        </p:nvSpPr>
        <p:spPr bwMode="auto">
          <a:xfrm>
            <a:off x="304800" y="5181600"/>
            <a:ext cx="5257800" cy="1323975"/>
          </a:xfrm>
          <a:prstGeom prst="rect">
            <a:avLst/>
          </a:prstGeom>
          <a:noFill/>
          <a:ln w="9525">
            <a:noFill/>
            <a:miter lim="800000"/>
            <a:headEnd/>
            <a:tailEnd/>
          </a:ln>
        </p:spPr>
        <p:txBody>
          <a:bodyPr>
            <a:spAutoFit/>
          </a:bodyPr>
          <a:lstStyle/>
          <a:p>
            <a:r>
              <a:rPr lang="en-US" sz="2000" u="sng" dirty="0"/>
              <a:t>Updates don’t influence </a:t>
            </a:r>
            <a:r>
              <a:rPr lang="en-US" sz="2000" u="sng" dirty="0" smtClean="0"/>
              <a:t>selects</a:t>
            </a:r>
            <a:r>
              <a:rPr lang="en-US" sz="2000" dirty="0"/>
              <a:t>:</a:t>
            </a:r>
          </a:p>
          <a:p>
            <a:r>
              <a:rPr lang="en-US" sz="2000" dirty="0"/>
              <a:t>No user </a:t>
            </a:r>
            <a:r>
              <a:rPr lang="en-US" sz="2000" dirty="0" smtClean="0"/>
              <a:t>waits</a:t>
            </a:r>
            <a:endParaRPr lang="en-US" sz="2000" dirty="0"/>
          </a:p>
          <a:p>
            <a:r>
              <a:rPr lang="en-US" sz="2000" dirty="0"/>
              <a:t>Data is always accessible</a:t>
            </a:r>
          </a:p>
          <a:p>
            <a:r>
              <a:rPr lang="en-US" sz="2000" dirty="0"/>
              <a:t>Real 1000+ </a:t>
            </a:r>
            <a:r>
              <a:rPr lang="en-US" sz="2000" dirty="0" smtClean="0"/>
              <a:t>users </a:t>
            </a:r>
            <a:r>
              <a:rPr lang="en-US" sz="2000" dirty="0"/>
              <a:t>system</a:t>
            </a:r>
          </a:p>
        </p:txBody>
      </p:sp>
      <p:sp>
        <p:nvSpPr>
          <p:cNvPr id="8" name="Curved Left Arrow 7"/>
          <p:cNvSpPr/>
          <p:nvPr/>
        </p:nvSpPr>
        <p:spPr>
          <a:xfrm>
            <a:off x="8610600" y="3276600"/>
            <a:ext cx="381000"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7" name="Picture 11" descr="http://www.pentest.cc/sites/default/files/mssql.jpg"/>
          <p:cNvPicPr>
            <a:picLocks noChangeAspect="1" noChangeArrowheads="1"/>
          </p:cNvPicPr>
          <p:nvPr/>
        </p:nvPicPr>
        <p:blipFill>
          <a:blip r:embed="rId2" cstate="print"/>
          <a:srcRect/>
          <a:stretch>
            <a:fillRect/>
          </a:stretch>
        </p:blipFill>
        <p:spPr bwMode="auto">
          <a:xfrm>
            <a:off x="6477000" y="5562600"/>
            <a:ext cx="2476500" cy="990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990600"/>
            <a:ext cx="8610600" cy="830263"/>
          </a:xfrm>
        </p:spPr>
        <p:txBody>
          <a:bodyPr/>
          <a:lstStyle/>
          <a:p>
            <a:r>
              <a:rPr lang="en-US" dirty="0" smtClean="0"/>
              <a:t>Row Versioning</a:t>
            </a:r>
            <a:br>
              <a:rPr lang="en-US" dirty="0" smtClean="0"/>
            </a:br>
            <a:endParaRPr lang="en-US" dirty="0" smtClean="0"/>
          </a:p>
        </p:txBody>
      </p:sp>
      <p:sp>
        <p:nvSpPr>
          <p:cNvPr id="14339" name="Rectangle 3"/>
          <p:cNvSpPr>
            <a:spLocks noChangeArrowheads="1"/>
          </p:cNvSpPr>
          <p:nvPr/>
        </p:nvSpPr>
        <p:spPr bwMode="auto">
          <a:xfrm>
            <a:off x="381000" y="1676400"/>
            <a:ext cx="7086600" cy="3416300"/>
          </a:xfrm>
          <a:prstGeom prst="rect">
            <a:avLst/>
          </a:prstGeom>
          <a:noFill/>
          <a:ln w="9525">
            <a:noFill/>
            <a:miter lim="800000"/>
            <a:headEnd/>
            <a:tailEnd/>
          </a:ln>
        </p:spPr>
        <p:txBody>
          <a:bodyPr>
            <a:spAutoFit/>
          </a:bodyPr>
          <a:lstStyle/>
          <a:p>
            <a:r>
              <a:rPr lang="en-US" sz="2400" b="1" dirty="0"/>
              <a:t>Understanding Row Versioning</a:t>
            </a:r>
          </a:p>
          <a:p>
            <a:r>
              <a:rPr lang="en-US" sz="2400" dirty="0"/>
              <a:t>Versioning effectively starts with a copy-on-write mechanism that is invoked when a row is modified or deleted. </a:t>
            </a:r>
          </a:p>
          <a:p>
            <a:endParaRPr lang="en-US" sz="2400" dirty="0"/>
          </a:p>
          <a:p>
            <a:r>
              <a:rPr lang="en-US" sz="2400" dirty="0"/>
              <a:t>This requires that while the transaction is running the old version of the row must be available for transactions that require an earlier </a:t>
            </a:r>
            <a:r>
              <a:rPr lang="en-US" sz="2400" dirty="0" err="1" smtClean="0"/>
              <a:t>transactionally</a:t>
            </a:r>
            <a:r>
              <a:rPr lang="en-US" sz="2400" dirty="0" smtClean="0"/>
              <a:t> </a:t>
            </a:r>
            <a:r>
              <a:rPr lang="en-US" sz="2400" dirty="0"/>
              <a:t>consistent state.</a:t>
            </a:r>
          </a:p>
        </p:txBody>
      </p:sp>
      <p:pic>
        <p:nvPicPr>
          <p:cNvPr id="14340" name="Picture 2" descr="ms345124.sql2k5snapshotisol_03(en-US,SQL.90).gif"/>
          <p:cNvPicPr>
            <a:picLocks noChangeAspect="1" noChangeArrowheads="1"/>
          </p:cNvPicPr>
          <p:nvPr/>
        </p:nvPicPr>
        <p:blipFill>
          <a:blip r:embed="rId2" cstate="print"/>
          <a:srcRect/>
          <a:stretch>
            <a:fillRect/>
          </a:stretch>
        </p:blipFill>
        <p:spPr bwMode="auto">
          <a:xfrm>
            <a:off x="4572000" y="4662488"/>
            <a:ext cx="4200525" cy="190976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9" name="Picture 5"/>
          <p:cNvPicPr>
            <a:picLocks noChangeAspect="1" noChangeArrowheads="1"/>
          </p:cNvPicPr>
          <p:nvPr/>
        </p:nvPicPr>
        <p:blipFill>
          <a:blip r:embed="rId2" cstate="print"/>
          <a:srcRect/>
          <a:stretch>
            <a:fillRect/>
          </a:stretch>
        </p:blipFill>
        <p:spPr bwMode="auto">
          <a:xfrm>
            <a:off x="3810000" y="3276600"/>
            <a:ext cx="1552575" cy="1476375"/>
          </a:xfrm>
          <a:prstGeom prst="rect">
            <a:avLst/>
          </a:prstGeom>
          <a:noFill/>
          <a:ln w="9525">
            <a:noFill/>
            <a:miter lim="800000"/>
            <a:headEnd/>
            <a:tailEnd/>
          </a:ln>
        </p:spPr>
      </p:pic>
      <p:sp>
        <p:nvSpPr>
          <p:cNvPr id="2" name="Title 1"/>
          <p:cNvSpPr>
            <a:spLocks noGrp="1"/>
          </p:cNvSpPr>
          <p:nvPr>
            <p:ph type="title"/>
          </p:nvPr>
        </p:nvSpPr>
        <p:spPr>
          <a:xfrm>
            <a:off x="304800" y="988368"/>
            <a:ext cx="8610600" cy="461665"/>
          </a:xfrm>
        </p:spPr>
        <p:txBody>
          <a:bodyPr/>
          <a:lstStyle/>
          <a:p>
            <a:r>
              <a:rPr lang="en-US" dirty="0" smtClean="0"/>
              <a:t>Optimization</a:t>
            </a:r>
            <a:endParaRPr lang="en-US" dirty="0"/>
          </a:p>
        </p:txBody>
      </p:sp>
      <p:sp>
        <p:nvSpPr>
          <p:cNvPr id="7" name="Freeform 47"/>
          <p:cNvSpPr>
            <a:spLocks/>
          </p:cNvSpPr>
          <p:nvPr/>
        </p:nvSpPr>
        <p:spPr bwMode="gray">
          <a:xfrm>
            <a:off x="838200" y="2014537"/>
            <a:ext cx="3659188" cy="1879600"/>
          </a:xfrm>
          <a:custGeom>
            <a:avLst/>
            <a:gdLst/>
            <a:ahLst/>
            <a:cxnLst>
              <a:cxn ang="0">
                <a:pos x="2304" y="691"/>
              </a:cxn>
              <a:cxn ang="0">
                <a:pos x="1991" y="833"/>
              </a:cxn>
              <a:cxn ang="0">
                <a:pos x="1817" y="1184"/>
              </a:cxn>
              <a:cxn ang="0">
                <a:pos x="0" y="1184"/>
              </a:cxn>
              <a:cxn ang="0">
                <a:pos x="0" y="1"/>
              </a:cxn>
              <a:cxn ang="0">
                <a:pos x="2305" y="0"/>
              </a:cxn>
              <a:cxn ang="0">
                <a:pos x="2304" y="691"/>
              </a:cxn>
            </a:cxnLst>
            <a:rect l="0" t="0" r="r" b="b"/>
            <a:pathLst>
              <a:path w="2305" h="1184">
                <a:moveTo>
                  <a:pt x="2304" y="691"/>
                </a:moveTo>
                <a:cubicBezTo>
                  <a:pt x="2183" y="700"/>
                  <a:pt x="2056" y="766"/>
                  <a:pt x="1991" y="833"/>
                </a:cubicBezTo>
                <a:cubicBezTo>
                  <a:pt x="1926" y="900"/>
                  <a:pt x="1835" y="1007"/>
                  <a:pt x="1817" y="1184"/>
                </a:cubicBezTo>
                <a:lnTo>
                  <a:pt x="0" y="1184"/>
                </a:lnTo>
                <a:lnTo>
                  <a:pt x="0" y="1"/>
                </a:lnTo>
                <a:lnTo>
                  <a:pt x="2305" y="0"/>
                </a:lnTo>
                <a:lnTo>
                  <a:pt x="2304" y="691"/>
                </a:lnTo>
                <a:close/>
              </a:path>
            </a:pathLst>
          </a:custGeom>
          <a:solidFill>
            <a:schemeClr val="accent2">
              <a:alpha val="14999"/>
            </a:schemeClr>
          </a:solidFill>
          <a:ln w="9525" cap="flat" cmpd="sng">
            <a:prstDash val="solid"/>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sp3d>
        </p:spPr>
        <p:txBody>
          <a:bodyPr wrap="none" anchor="ctr">
            <a:flatTx/>
          </a:bodyPr>
          <a:lstStyle/>
          <a:p>
            <a:endParaRPr lang="en-US"/>
          </a:p>
        </p:txBody>
      </p:sp>
      <p:sp>
        <p:nvSpPr>
          <p:cNvPr id="8" name="Rectangle 48"/>
          <p:cNvSpPr>
            <a:spLocks noChangeArrowheads="1"/>
          </p:cNvSpPr>
          <p:nvPr/>
        </p:nvSpPr>
        <p:spPr bwMode="gray">
          <a:xfrm>
            <a:off x="838200" y="2133600"/>
            <a:ext cx="3652838" cy="422275"/>
          </a:xfrm>
          <a:prstGeom prst="rect">
            <a:avLst/>
          </a:prstGeom>
          <a:gradFill rotWithShape="1">
            <a:gsLst>
              <a:gs pos="0">
                <a:schemeClr val="accent2">
                  <a:alpha val="80000"/>
                </a:schemeClr>
              </a:gs>
              <a:gs pos="50000">
                <a:schemeClr val="accent2">
                  <a:gamma/>
                  <a:shade val="89020"/>
                  <a:invGamma/>
                </a:schemeClr>
              </a:gs>
              <a:gs pos="100000">
                <a:schemeClr val="accent2">
                  <a:alpha val="80000"/>
                </a:schemeClr>
              </a:gs>
            </a:gsLst>
            <a:lin ang="0" scaled="1"/>
          </a:gradFill>
          <a:ln w="9525" algn="ctr">
            <a:noFill/>
            <a:miter lim="800000"/>
            <a:headEnd/>
            <a:tailEnd/>
          </a:ln>
          <a:effectLst/>
        </p:spPr>
        <p:txBody>
          <a:bodyPr wrap="none" anchor="ctr"/>
          <a:lstStyle/>
          <a:p>
            <a:endParaRPr lang="en-US"/>
          </a:p>
        </p:txBody>
      </p:sp>
      <p:sp>
        <p:nvSpPr>
          <p:cNvPr id="9" name="Freeform 49"/>
          <p:cNvSpPr>
            <a:spLocks/>
          </p:cNvSpPr>
          <p:nvPr/>
        </p:nvSpPr>
        <p:spPr bwMode="gray">
          <a:xfrm>
            <a:off x="4640263" y="2017712"/>
            <a:ext cx="3659187" cy="1879600"/>
          </a:xfrm>
          <a:custGeom>
            <a:avLst/>
            <a:gdLst/>
            <a:ahLst/>
            <a:cxnLst>
              <a:cxn ang="0">
                <a:pos x="1" y="691"/>
              </a:cxn>
              <a:cxn ang="0">
                <a:pos x="314" y="833"/>
              </a:cxn>
              <a:cxn ang="0">
                <a:pos x="481" y="1182"/>
              </a:cxn>
              <a:cxn ang="0">
                <a:pos x="2305" y="1184"/>
              </a:cxn>
              <a:cxn ang="0">
                <a:pos x="2305" y="1"/>
              </a:cxn>
              <a:cxn ang="0">
                <a:pos x="0" y="0"/>
              </a:cxn>
              <a:cxn ang="0">
                <a:pos x="1" y="691"/>
              </a:cxn>
            </a:cxnLst>
            <a:rect l="0" t="0" r="r" b="b"/>
            <a:pathLst>
              <a:path w="2305" h="1184">
                <a:moveTo>
                  <a:pt x="1" y="691"/>
                </a:moveTo>
                <a:cubicBezTo>
                  <a:pt x="122" y="700"/>
                  <a:pt x="249" y="766"/>
                  <a:pt x="314" y="833"/>
                </a:cubicBezTo>
                <a:cubicBezTo>
                  <a:pt x="379" y="900"/>
                  <a:pt x="463" y="1005"/>
                  <a:pt x="481" y="1182"/>
                </a:cubicBezTo>
                <a:lnTo>
                  <a:pt x="2305" y="1184"/>
                </a:lnTo>
                <a:lnTo>
                  <a:pt x="2305" y="1"/>
                </a:lnTo>
                <a:lnTo>
                  <a:pt x="0" y="0"/>
                </a:lnTo>
                <a:lnTo>
                  <a:pt x="1" y="691"/>
                </a:lnTo>
                <a:close/>
              </a:path>
            </a:pathLst>
          </a:custGeom>
          <a:solidFill>
            <a:schemeClr val="folHlink">
              <a:alpha val="14999"/>
            </a:schemeClr>
          </a:solidFill>
          <a:ln w="9525" cap="flat" cmpd="sng">
            <a:prstDash val="solid"/>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sp3d>
        </p:spPr>
        <p:txBody>
          <a:bodyPr wrap="none" anchor="ctr">
            <a:flatTx/>
          </a:bodyPr>
          <a:lstStyle/>
          <a:p>
            <a:endParaRPr lang="en-US"/>
          </a:p>
        </p:txBody>
      </p:sp>
      <p:sp>
        <p:nvSpPr>
          <p:cNvPr id="10" name="Rectangle 50"/>
          <p:cNvSpPr>
            <a:spLocks noChangeArrowheads="1"/>
          </p:cNvSpPr>
          <p:nvPr/>
        </p:nvSpPr>
        <p:spPr bwMode="gray">
          <a:xfrm flipH="1">
            <a:off x="4632325" y="2136775"/>
            <a:ext cx="3663950" cy="422275"/>
          </a:xfrm>
          <a:prstGeom prst="rect">
            <a:avLst/>
          </a:prstGeom>
          <a:gradFill rotWithShape="1">
            <a:gsLst>
              <a:gs pos="0">
                <a:schemeClr val="folHlink">
                  <a:alpha val="80000"/>
                </a:schemeClr>
              </a:gs>
              <a:gs pos="50000">
                <a:schemeClr val="folHlink">
                  <a:gamma/>
                  <a:shade val="89020"/>
                  <a:invGamma/>
                </a:schemeClr>
              </a:gs>
              <a:gs pos="100000">
                <a:schemeClr val="folHlink">
                  <a:alpha val="80000"/>
                </a:schemeClr>
              </a:gs>
            </a:gsLst>
            <a:lin ang="0" scaled="1"/>
          </a:gradFill>
          <a:ln w="9525" algn="ctr">
            <a:noFill/>
            <a:miter lim="800000"/>
            <a:headEnd/>
            <a:tailEnd/>
          </a:ln>
          <a:effectLst/>
        </p:spPr>
        <p:txBody>
          <a:bodyPr wrap="none" anchor="ctr"/>
          <a:lstStyle/>
          <a:p>
            <a:endParaRPr lang="en-US"/>
          </a:p>
        </p:txBody>
      </p:sp>
      <p:sp>
        <p:nvSpPr>
          <p:cNvPr id="11" name="Freeform 51"/>
          <p:cNvSpPr>
            <a:spLocks/>
          </p:cNvSpPr>
          <p:nvPr/>
        </p:nvSpPr>
        <p:spPr bwMode="blackGray">
          <a:xfrm>
            <a:off x="835025" y="4024312"/>
            <a:ext cx="3659188" cy="1879600"/>
          </a:xfrm>
          <a:custGeom>
            <a:avLst/>
            <a:gdLst/>
            <a:ahLst/>
            <a:cxnLst>
              <a:cxn ang="0">
                <a:pos x="2304" y="493"/>
              </a:cxn>
              <a:cxn ang="0">
                <a:pos x="1991" y="351"/>
              </a:cxn>
              <a:cxn ang="0">
                <a:pos x="1813" y="1"/>
              </a:cxn>
              <a:cxn ang="0">
                <a:pos x="0" y="0"/>
              </a:cxn>
              <a:cxn ang="0">
                <a:pos x="0" y="1183"/>
              </a:cxn>
              <a:cxn ang="0">
                <a:pos x="2305" y="1184"/>
              </a:cxn>
              <a:cxn ang="0">
                <a:pos x="2304" y="493"/>
              </a:cxn>
            </a:cxnLst>
            <a:rect l="0" t="0" r="r" b="b"/>
            <a:pathLst>
              <a:path w="2305" h="1184">
                <a:moveTo>
                  <a:pt x="2304" y="493"/>
                </a:moveTo>
                <a:cubicBezTo>
                  <a:pt x="2183" y="484"/>
                  <a:pt x="2056" y="418"/>
                  <a:pt x="1991" y="351"/>
                </a:cubicBezTo>
                <a:cubicBezTo>
                  <a:pt x="1926" y="284"/>
                  <a:pt x="1831" y="178"/>
                  <a:pt x="1813" y="1"/>
                </a:cubicBezTo>
                <a:lnTo>
                  <a:pt x="0" y="0"/>
                </a:lnTo>
                <a:lnTo>
                  <a:pt x="0" y="1183"/>
                </a:lnTo>
                <a:lnTo>
                  <a:pt x="2305" y="1184"/>
                </a:lnTo>
                <a:lnTo>
                  <a:pt x="2304" y="493"/>
                </a:lnTo>
                <a:close/>
              </a:path>
            </a:pathLst>
          </a:custGeom>
          <a:solidFill>
            <a:schemeClr val="accent1">
              <a:alpha val="14999"/>
            </a:schemeClr>
          </a:solidFill>
          <a:ln w="9525" cap="flat" cmpd="sng">
            <a:prstDash val="solid"/>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sp3d>
        </p:spPr>
        <p:txBody>
          <a:bodyPr wrap="none" anchor="ctr">
            <a:flatTx/>
          </a:bodyPr>
          <a:lstStyle/>
          <a:p>
            <a:endParaRPr lang="en-US"/>
          </a:p>
        </p:txBody>
      </p:sp>
      <p:sp>
        <p:nvSpPr>
          <p:cNvPr id="12" name="Freeform 52"/>
          <p:cNvSpPr>
            <a:spLocks/>
          </p:cNvSpPr>
          <p:nvPr/>
        </p:nvSpPr>
        <p:spPr bwMode="gray">
          <a:xfrm>
            <a:off x="4637088" y="4014787"/>
            <a:ext cx="3659187" cy="1881188"/>
          </a:xfrm>
          <a:custGeom>
            <a:avLst/>
            <a:gdLst/>
            <a:ahLst/>
            <a:cxnLst>
              <a:cxn ang="0">
                <a:pos x="1" y="494"/>
              </a:cxn>
              <a:cxn ang="0">
                <a:pos x="314" y="352"/>
              </a:cxn>
              <a:cxn ang="0">
                <a:pos x="483" y="0"/>
              </a:cxn>
              <a:cxn ang="0">
                <a:pos x="2305" y="1"/>
              </a:cxn>
              <a:cxn ang="0">
                <a:pos x="2305" y="1184"/>
              </a:cxn>
              <a:cxn ang="0">
                <a:pos x="0" y="1185"/>
              </a:cxn>
              <a:cxn ang="0">
                <a:pos x="1" y="494"/>
              </a:cxn>
            </a:cxnLst>
            <a:rect l="0" t="0" r="r" b="b"/>
            <a:pathLst>
              <a:path w="2305" h="1185">
                <a:moveTo>
                  <a:pt x="1" y="494"/>
                </a:moveTo>
                <a:cubicBezTo>
                  <a:pt x="122" y="485"/>
                  <a:pt x="249" y="419"/>
                  <a:pt x="314" y="352"/>
                </a:cubicBezTo>
                <a:cubicBezTo>
                  <a:pt x="379" y="285"/>
                  <a:pt x="465" y="177"/>
                  <a:pt x="483" y="0"/>
                </a:cubicBezTo>
                <a:lnTo>
                  <a:pt x="2305" y="1"/>
                </a:lnTo>
                <a:lnTo>
                  <a:pt x="2305" y="1184"/>
                </a:lnTo>
                <a:lnTo>
                  <a:pt x="0" y="1185"/>
                </a:lnTo>
                <a:lnTo>
                  <a:pt x="1" y="494"/>
                </a:lnTo>
                <a:close/>
              </a:path>
            </a:pathLst>
          </a:custGeom>
          <a:solidFill>
            <a:schemeClr val="hlink">
              <a:alpha val="14999"/>
            </a:schemeClr>
          </a:solidFill>
          <a:ln w="9525" cap="flat" cmpd="sng">
            <a:prstDash val="solid"/>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sp3d>
        </p:spPr>
        <p:txBody>
          <a:bodyPr wrap="none" anchor="ctr">
            <a:flatTx/>
          </a:bodyPr>
          <a:lstStyle/>
          <a:p>
            <a:endParaRPr lang="en-US"/>
          </a:p>
        </p:txBody>
      </p:sp>
      <p:sp>
        <p:nvSpPr>
          <p:cNvPr id="13" name="Freeform 53"/>
          <p:cNvSpPr>
            <a:spLocks/>
          </p:cNvSpPr>
          <p:nvPr/>
        </p:nvSpPr>
        <p:spPr bwMode="gray">
          <a:xfrm>
            <a:off x="5099050" y="4154487"/>
            <a:ext cx="3186113" cy="461963"/>
          </a:xfrm>
          <a:custGeom>
            <a:avLst/>
            <a:gdLst/>
            <a:ahLst/>
            <a:cxnLst>
              <a:cxn ang="0">
                <a:pos x="176" y="3"/>
              </a:cxn>
              <a:cxn ang="0">
                <a:pos x="0" y="291"/>
              </a:cxn>
              <a:cxn ang="0">
                <a:pos x="2007" y="291"/>
              </a:cxn>
              <a:cxn ang="0">
                <a:pos x="2007" y="0"/>
              </a:cxn>
              <a:cxn ang="0">
                <a:pos x="176" y="3"/>
              </a:cxn>
            </a:cxnLst>
            <a:rect l="0" t="0" r="r" b="b"/>
            <a:pathLst>
              <a:path w="2007" h="291">
                <a:moveTo>
                  <a:pt x="176" y="3"/>
                </a:moveTo>
                <a:cubicBezTo>
                  <a:pt x="133" y="163"/>
                  <a:pt x="72" y="214"/>
                  <a:pt x="0" y="291"/>
                </a:cubicBezTo>
                <a:lnTo>
                  <a:pt x="2007" y="291"/>
                </a:lnTo>
                <a:lnTo>
                  <a:pt x="2007" y="0"/>
                </a:lnTo>
                <a:lnTo>
                  <a:pt x="176" y="3"/>
                </a:lnTo>
                <a:close/>
              </a:path>
            </a:pathLst>
          </a:custGeom>
          <a:gradFill rotWithShape="1">
            <a:gsLst>
              <a:gs pos="0">
                <a:schemeClr val="hlink">
                  <a:alpha val="80000"/>
                </a:schemeClr>
              </a:gs>
              <a:gs pos="50000">
                <a:schemeClr val="hlink">
                  <a:gamma/>
                  <a:shade val="89020"/>
                  <a:invGamma/>
                </a:schemeClr>
              </a:gs>
              <a:gs pos="100000">
                <a:schemeClr val="hlink">
                  <a:alpha val="80000"/>
                </a:schemeClr>
              </a:gs>
            </a:gsLst>
            <a:lin ang="0" scaled="1"/>
          </a:gradFill>
          <a:ln w="9525" cap="flat" cmpd="sng">
            <a:noFill/>
            <a:prstDash val="solid"/>
            <a:round/>
            <a:headEnd/>
            <a:tailEnd/>
          </a:ln>
          <a:effectLst/>
        </p:spPr>
        <p:txBody>
          <a:bodyPr wrap="none" anchor="ctr"/>
          <a:lstStyle/>
          <a:p>
            <a:endParaRPr lang="en-US"/>
          </a:p>
        </p:txBody>
      </p:sp>
      <p:sp>
        <p:nvSpPr>
          <p:cNvPr id="14" name="Freeform 54"/>
          <p:cNvSpPr>
            <a:spLocks/>
          </p:cNvSpPr>
          <p:nvPr/>
        </p:nvSpPr>
        <p:spPr bwMode="gray">
          <a:xfrm flipH="1">
            <a:off x="835025" y="4130675"/>
            <a:ext cx="3165475" cy="461962"/>
          </a:xfrm>
          <a:custGeom>
            <a:avLst/>
            <a:gdLst/>
            <a:ahLst/>
            <a:cxnLst>
              <a:cxn ang="0">
                <a:pos x="176" y="3"/>
              </a:cxn>
              <a:cxn ang="0">
                <a:pos x="0" y="291"/>
              </a:cxn>
              <a:cxn ang="0">
                <a:pos x="2007" y="291"/>
              </a:cxn>
              <a:cxn ang="0">
                <a:pos x="2007" y="0"/>
              </a:cxn>
              <a:cxn ang="0">
                <a:pos x="176" y="3"/>
              </a:cxn>
            </a:cxnLst>
            <a:rect l="0" t="0" r="r" b="b"/>
            <a:pathLst>
              <a:path w="2007" h="291">
                <a:moveTo>
                  <a:pt x="176" y="3"/>
                </a:moveTo>
                <a:cubicBezTo>
                  <a:pt x="133" y="163"/>
                  <a:pt x="72" y="214"/>
                  <a:pt x="0" y="291"/>
                </a:cubicBezTo>
                <a:lnTo>
                  <a:pt x="2007" y="291"/>
                </a:lnTo>
                <a:lnTo>
                  <a:pt x="2007" y="0"/>
                </a:lnTo>
                <a:lnTo>
                  <a:pt x="176" y="3"/>
                </a:lnTo>
                <a:close/>
              </a:path>
            </a:pathLst>
          </a:custGeom>
          <a:gradFill rotWithShape="1">
            <a:gsLst>
              <a:gs pos="0">
                <a:schemeClr val="accent1">
                  <a:alpha val="80000"/>
                </a:schemeClr>
              </a:gs>
              <a:gs pos="50000">
                <a:schemeClr val="accent1">
                  <a:gamma/>
                  <a:shade val="89020"/>
                  <a:invGamma/>
                </a:schemeClr>
              </a:gs>
              <a:gs pos="100000">
                <a:schemeClr val="accent1">
                  <a:alpha val="80000"/>
                </a:schemeClr>
              </a:gs>
            </a:gsLst>
            <a:lin ang="0" scaled="1"/>
          </a:gradFill>
          <a:ln w="9525" cap="flat" cmpd="sng">
            <a:noFill/>
            <a:prstDash val="solid"/>
            <a:round/>
            <a:headEnd/>
            <a:tailEnd/>
          </a:ln>
          <a:effectLst/>
        </p:spPr>
        <p:txBody>
          <a:bodyPr wrap="none" anchor="ctr"/>
          <a:lstStyle/>
          <a:p>
            <a:endParaRPr lang="en-US"/>
          </a:p>
        </p:txBody>
      </p:sp>
      <p:sp>
        <p:nvSpPr>
          <p:cNvPr id="15" name="Rectangle 55"/>
          <p:cNvSpPr>
            <a:spLocks noChangeArrowheads="1"/>
          </p:cNvSpPr>
          <p:nvPr/>
        </p:nvSpPr>
        <p:spPr bwMode="gray">
          <a:xfrm>
            <a:off x="984250" y="2136775"/>
            <a:ext cx="2257425" cy="396875"/>
          </a:xfrm>
          <a:prstGeom prst="rect">
            <a:avLst/>
          </a:prstGeom>
          <a:noFill/>
          <a:ln w="9525" algn="ctr">
            <a:noFill/>
            <a:miter lim="800000"/>
            <a:headEnd/>
            <a:tailEnd/>
          </a:ln>
          <a:effectLst>
            <a:outerShdw dist="17961" dir="2700000" algn="ctr" rotWithShape="0">
              <a:srgbClr val="4D4D4D">
                <a:alpha val="50000"/>
              </a:srgbClr>
            </a:outerShdw>
          </a:effectLst>
        </p:spPr>
        <p:txBody>
          <a:bodyPr>
            <a:spAutoFit/>
          </a:bodyPr>
          <a:lstStyle/>
          <a:p>
            <a:r>
              <a:rPr lang="en-US" sz="2000" dirty="0" smtClean="0">
                <a:solidFill>
                  <a:srgbClr val="FFFFFF"/>
                </a:solidFill>
              </a:rPr>
              <a:t>Indexes</a:t>
            </a:r>
            <a:endParaRPr lang="en-US" sz="2000" dirty="0">
              <a:solidFill>
                <a:srgbClr val="FFFFFF"/>
              </a:solidFill>
            </a:endParaRPr>
          </a:p>
        </p:txBody>
      </p:sp>
      <p:sp>
        <p:nvSpPr>
          <p:cNvPr id="16" name="Rectangle 56"/>
          <p:cNvSpPr>
            <a:spLocks noChangeArrowheads="1"/>
          </p:cNvSpPr>
          <p:nvPr/>
        </p:nvSpPr>
        <p:spPr bwMode="gray">
          <a:xfrm>
            <a:off x="984250" y="4159250"/>
            <a:ext cx="2597150" cy="400110"/>
          </a:xfrm>
          <a:prstGeom prst="rect">
            <a:avLst/>
          </a:prstGeom>
          <a:noFill/>
          <a:ln w="9525" algn="ctr">
            <a:noFill/>
            <a:miter lim="800000"/>
            <a:headEnd/>
            <a:tailEnd/>
          </a:ln>
          <a:effectLst>
            <a:outerShdw dist="17961" dir="2700000" algn="ctr" rotWithShape="0">
              <a:srgbClr val="8BCDFF">
                <a:alpha val="49804"/>
              </a:srgbClr>
            </a:outerShdw>
          </a:effectLst>
        </p:spPr>
        <p:txBody>
          <a:bodyPr wrap="square">
            <a:spAutoFit/>
          </a:bodyPr>
          <a:lstStyle/>
          <a:p>
            <a:r>
              <a:rPr lang="en-US" sz="2000" dirty="0" smtClean="0">
                <a:solidFill>
                  <a:srgbClr val="FFFFFF"/>
                </a:solidFill>
              </a:rPr>
              <a:t>Hints (PLAN TABLE)</a:t>
            </a:r>
            <a:endParaRPr lang="en-US" sz="2000" dirty="0">
              <a:solidFill>
                <a:srgbClr val="FFFFFF"/>
              </a:solidFill>
            </a:endParaRPr>
          </a:p>
        </p:txBody>
      </p:sp>
      <p:sp>
        <p:nvSpPr>
          <p:cNvPr id="17" name="Rectangle 57"/>
          <p:cNvSpPr>
            <a:spLocks noChangeArrowheads="1"/>
          </p:cNvSpPr>
          <p:nvPr/>
        </p:nvSpPr>
        <p:spPr bwMode="gray">
          <a:xfrm>
            <a:off x="5889625" y="2147887"/>
            <a:ext cx="2257425" cy="396875"/>
          </a:xfrm>
          <a:prstGeom prst="rect">
            <a:avLst/>
          </a:prstGeom>
          <a:noFill/>
          <a:ln w="9525" algn="ctr">
            <a:noFill/>
            <a:miter lim="800000"/>
            <a:headEnd/>
            <a:tailEnd/>
          </a:ln>
          <a:effectLst>
            <a:outerShdw dist="17961" dir="2700000" algn="ctr" rotWithShape="0">
              <a:srgbClr val="4D4D4D">
                <a:alpha val="50000"/>
              </a:srgbClr>
            </a:outerShdw>
          </a:effectLst>
        </p:spPr>
        <p:txBody>
          <a:bodyPr>
            <a:spAutoFit/>
          </a:bodyPr>
          <a:lstStyle/>
          <a:p>
            <a:pPr algn="r"/>
            <a:r>
              <a:rPr lang="en-US" sz="2000" dirty="0" smtClean="0">
                <a:solidFill>
                  <a:srgbClr val="FFFFFF"/>
                </a:solidFill>
              </a:rPr>
              <a:t>Partitions</a:t>
            </a:r>
            <a:endParaRPr lang="en-US" sz="2000" dirty="0">
              <a:solidFill>
                <a:srgbClr val="FFFFFF"/>
              </a:solidFill>
            </a:endParaRPr>
          </a:p>
        </p:txBody>
      </p:sp>
      <p:sp>
        <p:nvSpPr>
          <p:cNvPr id="18" name="Rectangle 58"/>
          <p:cNvSpPr>
            <a:spLocks noChangeArrowheads="1"/>
          </p:cNvSpPr>
          <p:nvPr/>
        </p:nvSpPr>
        <p:spPr bwMode="gray">
          <a:xfrm>
            <a:off x="5889625" y="4183062"/>
            <a:ext cx="2257425" cy="396875"/>
          </a:xfrm>
          <a:prstGeom prst="rect">
            <a:avLst/>
          </a:prstGeom>
          <a:noFill/>
          <a:ln w="9525" algn="ctr">
            <a:noFill/>
            <a:miter lim="800000"/>
            <a:headEnd/>
            <a:tailEnd/>
          </a:ln>
          <a:effectLst>
            <a:outerShdw dist="17961" dir="2700000" algn="ctr" rotWithShape="0">
              <a:srgbClr val="4D4D4D">
                <a:alpha val="50000"/>
              </a:srgbClr>
            </a:outerShdw>
          </a:effectLst>
        </p:spPr>
        <p:txBody>
          <a:bodyPr>
            <a:spAutoFit/>
          </a:bodyPr>
          <a:lstStyle/>
          <a:p>
            <a:pPr algn="r"/>
            <a:r>
              <a:rPr lang="en-US" sz="2000" dirty="0" smtClean="0">
                <a:solidFill>
                  <a:srgbClr val="FFFFFF"/>
                </a:solidFill>
              </a:rPr>
              <a:t>Clusters</a:t>
            </a:r>
            <a:endParaRPr lang="en-US" sz="2000" dirty="0">
              <a:solidFill>
                <a:srgbClr val="FFFFFF"/>
              </a:solidFill>
            </a:endParaRPr>
          </a:p>
        </p:txBody>
      </p:sp>
      <p:sp>
        <p:nvSpPr>
          <p:cNvPr id="19" name="Rectangle 59"/>
          <p:cNvSpPr>
            <a:spLocks noChangeArrowheads="1"/>
          </p:cNvSpPr>
          <p:nvPr/>
        </p:nvSpPr>
        <p:spPr bwMode="black">
          <a:xfrm>
            <a:off x="914400" y="2590800"/>
            <a:ext cx="2954337" cy="1311128"/>
          </a:xfrm>
          <a:prstGeom prst="rect">
            <a:avLst/>
          </a:prstGeom>
          <a:noFill/>
          <a:ln w="9525" algn="ctr">
            <a:noFill/>
            <a:miter lim="800000"/>
            <a:headEnd/>
            <a:tailEnd/>
          </a:ln>
          <a:effectLst/>
        </p:spPr>
        <p:txBody>
          <a:bodyPr>
            <a:spAutoFit/>
          </a:bodyPr>
          <a:lstStyle/>
          <a:p>
            <a:pPr eaLnBrk="0" hangingPunct="0">
              <a:lnSpc>
                <a:spcPct val="110000"/>
              </a:lnSpc>
            </a:pPr>
            <a:r>
              <a:rPr lang="en-US" dirty="0" smtClean="0">
                <a:latin typeface="Calibri" pitchFamily="34" charset="0"/>
              </a:rPr>
              <a:t>Build indexes on predicate columns, use correct indexes,</a:t>
            </a:r>
          </a:p>
          <a:p>
            <a:pPr eaLnBrk="0" hangingPunct="0">
              <a:lnSpc>
                <a:spcPct val="110000"/>
              </a:lnSpc>
            </a:pPr>
            <a:r>
              <a:rPr lang="en-US" dirty="0" smtClean="0">
                <a:latin typeface="Calibri" pitchFamily="34" charset="0"/>
              </a:rPr>
              <a:t>watch out for index statistic</a:t>
            </a:r>
          </a:p>
          <a:p>
            <a:pPr eaLnBrk="0" hangingPunct="0">
              <a:lnSpc>
                <a:spcPct val="110000"/>
              </a:lnSpc>
            </a:pPr>
            <a:endParaRPr lang="en-US" b="0" dirty="0">
              <a:latin typeface="Calibri" pitchFamily="34" charset="0"/>
            </a:endParaRPr>
          </a:p>
        </p:txBody>
      </p:sp>
      <p:sp>
        <p:nvSpPr>
          <p:cNvPr id="20" name="Rectangle 60"/>
          <p:cNvSpPr>
            <a:spLocks noChangeArrowheads="1"/>
          </p:cNvSpPr>
          <p:nvPr/>
        </p:nvSpPr>
        <p:spPr bwMode="black">
          <a:xfrm>
            <a:off x="5189538" y="2590800"/>
            <a:ext cx="2989262" cy="1006429"/>
          </a:xfrm>
          <a:prstGeom prst="rect">
            <a:avLst/>
          </a:prstGeom>
          <a:noFill/>
          <a:ln w="9525" algn="ctr">
            <a:noFill/>
            <a:miter lim="800000"/>
            <a:headEnd/>
            <a:tailEnd/>
          </a:ln>
          <a:effectLst/>
        </p:spPr>
        <p:txBody>
          <a:bodyPr>
            <a:spAutoFit/>
          </a:bodyPr>
          <a:lstStyle/>
          <a:p>
            <a:pPr algn="r" eaLnBrk="0" hangingPunct="0">
              <a:lnSpc>
                <a:spcPct val="110000"/>
              </a:lnSpc>
            </a:pPr>
            <a:r>
              <a:rPr lang="en-US" dirty="0" smtClean="0">
                <a:latin typeface="Calibri" pitchFamily="34" charset="0"/>
              </a:rPr>
              <a:t>Moreover for create partitions </a:t>
            </a:r>
          </a:p>
          <a:p>
            <a:pPr algn="r" eaLnBrk="0" hangingPunct="0">
              <a:lnSpc>
                <a:spcPct val="110000"/>
              </a:lnSpc>
            </a:pPr>
            <a:r>
              <a:rPr lang="en-US" dirty="0" smtClean="0">
                <a:latin typeface="Calibri" pitchFamily="34" charset="0"/>
              </a:rPr>
              <a:t>for huge tables</a:t>
            </a:r>
            <a:endParaRPr lang="en-US" b="0" dirty="0">
              <a:latin typeface="Calibri" pitchFamily="34" charset="0"/>
            </a:endParaRPr>
          </a:p>
        </p:txBody>
      </p:sp>
      <p:sp>
        <p:nvSpPr>
          <p:cNvPr id="21" name="Text Box 61"/>
          <p:cNvSpPr txBox="1">
            <a:spLocks noChangeArrowheads="1"/>
          </p:cNvSpPr>
          <p:nvPr/>
        </p:nvSpPr>
        <p:spPr bwMode="black">
          <a:xfrm>
            <a:off x="908050" y="4800600"/>
            <a:ext cx="3352800" cy="867930"/>
          </a:xfrm>
          <a:prstGeom prst="rect">
            <a:avLst/>
          </a:prstGeom>
          <a:noFill/>
          <a:ln w="9525" algn="ctr">
            <a:noFill/>
            <a:miter lim="800000"/>
            <a:headEnd/>
            <a:tailEnd/>
          </a:ln>
          <a:effectLst/>
        </p:spPr>
        <p:txBody>
          <a:bodyPr>
            <a:spAutoFit/>
          </a:bodyPr>
          <a:lstStyle/>
          <a:p>
            <a:pPr>
              <a:lnSpc>
                <a:spcPct val="60000"/>
              </a:lnSpc>
              <a:spcBef>
                <a:spcPct val="50000"/>
              </a:spcBef>
              <a:buFontTx/>
              <a:buChar char="•"/>
            </a:pPr>
            <a:r>
              <a:rPr lang="en-US" b="0" dirty="0">
                <a:latin typeface="Calibri" pitchFamily="34" charset="0"/>
              </a:rPr>
              <a:t> </a:t>
            </a:r>
            <a:r>
              <a:rPr lang="en-US" dirty="0" smtClean="0">
                <a:latin typeface="Calibri" pitchFamily="34" charset="0"/>
              </a:rPr>
              <a:t>Explore PLAN</a:t>
            </a:r>
            <a:endParaRPr lang="en-US" b="0" dirty="0">
              <a:latin typeface="Calibri" pitchFamily="34" charset="0"/>
            </a:endParaRPr>
          </a:p>
          <a:p>
            <a:pPr>
              <a:lnSpc>
                <a:spcPct val="60000"/>
              </a:lnSpc>
              <a:spcBef>
                <a:spcPct val="50000"/>
              </a:spcBef>
              <a:buFontTx/>
              <a:buChar char="•"/>
            </a:pPr>
            <a:r>
              <a:rPr lang="en-US" b="0" dirty="0">
                <a:latin typeface="Calibri" pitchFamily="34" charset="0"/>
              </a:rPr>
              <a:t> </a:t>
            </a:r>
            <a:r>
              <a:rPr lang="en-US" b="0" dirty="0" smtClean="0">
                <a:latin typeface="Calibri" pitchFamily="34" charset="0"/>
              </a:rPr>
              <a:t>Find highest Cost</a:t>
            </a:r>
            <a:endParaRPr lang="en-US" b="0" dirty="0">
              <a:latin typeface="Calibri" pitchFamily="34" charset="0"/>
            </a:endParaRPr>
          </a:p>
          <a:p>
            <a:pPr>
              <a:lnSpc>
                <a:spcPct val="60000"/>
              </a:lnSpc>
              <a:spcBef>
                <a:spcPct val="50000"/>
              </a:spcBef>
              <a:buFontTx/>
              <a:buChar char="•"/>
            </a:pPr>
            <a:r>
              <a:rPr lang="en-US" b="0" dirty="0">
                <a:latin typeface="Calibri" pitchFamily="34" charset="0"/>
              </a:rPr>
              <a:t> </a:t>
            </a:r>
            <a:r>
              <a:rPr lang="en-US" b="0" dirty="0" smtClean="0">
                <a:latin typeface="Calibri" pitchFamily="34" charset="0"/>
              </a:rPr>
              <a:t>Rebuild query</a:t>
            </a:r>
            <a:endParaRPr lang="en-US" b="0" dirty="0">
              <a:latin typeface="Calibri" pitchFamily="34" charset="0"/>
            </a:endParaRPr>
          </a:p>
        </p:txBody>
      </p:sp>
      <p:sp>
        <p:nvSpPr>
          <p:cNvPr id="22" name="Text Box 62"/>
          <p:cNvSpPr txBox="1">
            <a:spLocks noChangeArrowheads="1"/>
          </p:cNvSpPr>
          <p:nvPr/>
        </p:nvSpPr>
        <p:spPr bwMode="black">
          <a:xfrm>
            <a:off x="4805363" y="4846969"/>
            <a:ext cx="3352800" cy="563231"/>
          </a:xfrm>
          <a:prstGeom prst="rect">
            <a:avLst/>
          </a:prstGeom>
          <a:noFill/>
          <a:ln w="9525" algn="ctr">
            <a:noFill/>
            <a:miter lim="800000"/>
            <a:headEnd/>
            <a:tailEnd/>
          </a:ln>
          <a:effectLst/>
        </p:spPr>
        <p:txBody>
          <a:bodyPr>
            <a:spAutoFit/>
          </a:bodyPr>
          <a:lstStyle/>
          <a:p>
            <a:pPr algn="r">
              <a:lnSpc>
                <a:spcPct val="60000"/>
              </a:lnSpc>
              <a:spcBef>
                <a:spcPct val="50000"/>
              </a:spcBef>
            </a:pPr>
            <a:r>
              <a:rPr lang="en-US" dirty="0" smtClean="0">
                <a:latin typeface="Calibri" pitchFamily="34" charset="0"/>
              </a:rPr>
              <a:t>When hardware doesn’t help</a:t>
            </a:r>
          </a:p>
          <a:p>
            <a:pPr algn="r">
              <a:lnSpc>
                <a:spcPct val="60000"/>
              </a:lnSpc>
              <a:spcBef>
                <a:spcPct val="50000"/>
              </a:spcBef>
            </a:pPr>
            <a:r>
              <a:rPr lang="en-US" b="0" dirty="0" smtClean="0">
                <a:latin typeface="Calibri" pitchFamily="34" charset="0"/>
              </a:rPr>
              <a:t>think about software cluster</a:t>
            </a:r>
            <a:endParaRPr lang="en-US" b="0"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pic>
        <p:nvPicPr>
          <p:cNvPr id="1026" name="Picture 2" descr="http://lex-illustrator.nl/oldwater/wp-content/uploads/2008/08/jamsession.jpg"/>
          <p:cNvPicPr>
            <a:picLocks noChangeAspect="1" noChangeArrowheads="1"/>
          </p:cNvPicPr>
          <p:nvPr/>
        </p:nvPicPr>
        <p:blipFill>
          <a:blip r:embed="rId2" cstate="print"/>
          <a:srcRect/>
          <a:stretch>
            <a:fillRect/>
          </a:stretch>
        </p:blipFill>
        <p:spPr bwMode="auto">
          <a:xfrm>
            <a:off x="3124200" y="2514600"/>
            <a:ext cx="5715000" cy="3924300"/>
          </a:xfrm>
          <a:prstGeom prst="rect">
            <a:avLst/>
          </a:prstGeom>
          <a:noFill/>
        </p:spPr>
      </p:pic>
      <p:sp>
        <p:nvSpPr>
          <p:cNvPr id="5" name="Rectangle 4"/>
          <p:cNvSpPr>
            <a:spLocks noChangeArrowheads="1"/>
          </p:cNvSpPr>
          <p:nvPr/>
        </p:nvSpPr>
        <p:spPr bwMode="auto">
          <a:xfrm>
            <a:off x="228600" y="1752600"/>
            <a:ext cx="5638800" cy="1354217"/>
          </a:xfrm>
          <a:prstGeom prst="rect">
            <a:avLst/>
          </a:prstGeom>
          <a:noFill/>
          <a:ln w="9525" algn="ctr">
            <a:noFill/>
            <a:miter lim="800000"/>
            <a:headEnd/>
            <a:tailEnd/>
          </a:ln>
        </p:spPr>
        <p:txBody>
          <a:bodyPr wrap="square">
            <a:spAutoFit/>
          </a:bodyPr>
          <a:lstStyle/>
          <a:p>
            <a:pPr eaLnBrk="0" hangingPunct="0"/>
            <a:r>
              <a:rPr lang="en-US" sz="3200" dirty="0" smtClean="0">
                <a:cs typeface="Arial" charset="0"/>
              </a:rPr>
              <a:t>Be careful, </a:t>
            </a:r>
          </a:p>
          <a:p>
            <a:pPr eaLnBrk="0" hangingPunct="0"/>
            <a:r>
              <a:rPr lang="en-US" sz="3200" dirty="0" smtClean="0">
                <a:cs typeface="Arial" charset="0"/>
              </a:rPr>
              <a:t>your data can run out. </a:t>
            </a:r>
          </a:p>
          <a:p>
            <a:pPr algn="ctr" eaLnBrk="0" hangingPunct="0"/>
            <a:endParaRPr lang="en-US" dirty="0">
              <a:cs typeface="Arial" charset="0"/>
            </a:endParaRP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4" name="AutoShape 2"/>
          <p:cNvSpPr>
            <a:spLocks noChangeArrowheads="1"/>
          </p:cNvSpPr>
          <p:nvPr/>
        </p:nvSpPr>
        <p:spPr bwMode="gray">
          <a:xfrm>
            <a:off x="457200" y="3179762"/>
            <a:ext cx="2770188" cy="336550"/>
          </a:xfrm>
          <a:prstGeom prst="roundRect">
            <a:avLst>
              <a:gd name="adj" fmla="val 50000"/>
            </a:avLst>
          </a:prstGeom>
          <a:solidFill>
            <a:schemeClr val="accent2"/>
          </a:solidFill>
          <a:ln w="57150" algn="ctr">
            <a:noFill/>
            <a:round/>
            <a:headEnd/>
            <a:tailEnd/>
          </a:ln>
        </p:spPr>
        <p:txBody>
          <a:bodyPr wrap="none" anchor="ctr"/>
          <a:lstStyle/>
          <a:p>
            <a:pPr algn="ctr" eaLnBrk="0" hangingPunct="0"/>
            <a:endParaRPr lang="en-US">
              <a:cs typeface="Arial" charset="0"/>
            </a:endParaRPr>
          </a:p>
        </p:txBody>
      </p:sp>
      <p:grpSp>
        <p:nvGrpSpPr>
          <p:cNvPr id="5" name="Group 4"/>
          <p:cNvGrpSpPr>
            <a:grpSpLocks/>
          </p:cNvGrpSpPr>
          <p:nvPr/>
        </p:nvGrpSpPr>
        <p:grpSpPr bwMode="auto">
          <a:xfrm>
            <a:off x="3473450" y="2651125"/>
            <a:ext cx="2095500" cy="2681287"/>
            <a:chOff x="1922" y="1614"/>
            <a:chExt cx="1320" cy="1689"/>
          </a:xfrm>
        </p:grpSpPr>
        <p:sp>
          <p:nvSpPr>
            <p:cNvPr id="6" name="Freeform 5"/>
            <p:cNvSpPr>
              <a:spLocks/>
            </p:cNvSpPr>
            <p:nvPr/>
          </p:nvSpPr>
          <p:spPr bwMode="gray">
            <a:xfrm>
              <a:off x="1922" y="1875"/>
              <a:ext cx="654" cy="1428"/>
            </a:xfrm>
            <a:custGeom>
              <a:avLst/>
              <a:gdLst>
                <a:gd name="T0" fmla="*/ 1 w 654"/>
                <a:gd name="T1" fmla="*/ 0 h 1428"/>
                <a:gd name="T2" fmla="*/ 117 w 654"/>
                <a:gd name="T3" fmla="*/ 110 h 1428"/>
                <a:gd name="T4" fmla="*/ 117 w 654"/>
                <a:gd name="T5" fmla="*/ 1026 h 1428"/>
                <a:gd name="T6" fmla="*/ 649 w 654"/>
                <a:gd name="T7" fmla="*/ 1241 h 1428"/>
                <a:gd name="T8" fmla="*/ 654 w 654"/>
                <a:gd name="T9" fmla="*/ 1428 h 1428"/>
                <a:gd name="T10" fmla="*/ 0 w 654"/>
                <a:gd name="T11" fmla="*/ 1128 h 1428"/>
                <a:gd name="T12" fmla="*/ 1 w 654"/>
                <a:gd name="T13" fmla="*/ 0 h 1428"/>
                <a:gd name="T14" fmla="*/ 0 60000 65536"/>
                <a:gd name="T15" fmla="*/ 0 60000 65536"/>
                <a:gd name="T16" fmla="*/ 0 60000 65536"/>
                <a:gd name="T17" fmla="*/ 0 60000 65536"/>
                <a:gd name="T18" fmla="*/ 0 60000 65536"/>
                <a:gd name="T19" fmla="*/ 0 60000 65536"/>
                <a:gd name="T20" fmla="*/ 0 60000 65536"/>
                <a:gd name="T21" fmla="*/ 0 w 654"/>
                <a:gd name="T22" fmla="*/ 0 h 1428"/>
                <a:gd name="T23" fmla="*/ 654 w 654"/>
                <a:gd name="T24" fmla="*/ 1428 h 1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1428">
                  <a:moveTo>
                    <a:pt x="1" y="0"/>
                  </a:moveTo>
                  <a:lnTo>
                    <a:pt x="117" y="110"/>
                  </a:lnTo>
                  <a:lnTo>
                    <a:pt x="117" y="1026"/>
                  </a:lnTo>
                  <a:lnTo>
                    <a:pt x="649" y="1241"/>
                  </a:lnTo>
                  <a:lnTo>
                    <a:pt x="654" y="1428"/>
                  </a:lnTo>
                  <a:lnTo>
                    <a:pt x="0" y="1128"/>
                  </a:lnTo>
                  <a:lnTo>
                    <a:pt x="1" y="0"/>
                  </a:lnTo>
                  <a:close/>
                </a:path>
              </a:pathLst>
            </a:custGeom>
            <a:solidFill>
              <a:srgbClr val="FBC631"/>
            </a:solidFill>
            <a:ln w="9525">
              <a:noFill/>
              <a:round/>
              <a:headEnd/>
              <a:tailEnd/>
            </a:ln>
          </p:spPr>
          <p:txBody>
            <a:bodyPr wrap="none" anchor="ctr"/>
            <a:lstStyle/>
            <a:p>
              <a:pPr algn="ctr" eaLnBrk="0" hangingPunct="0"/>
              <a:endParaRPr lang="en-US">
                <a:cs typeface="Arial" charset="0"/>
              </a:endParaRPr>
            </a:p>
          </p:txBody>
        </p:sp>
        <p:sp>
          <p:nvSpPr>
            <p:cNvPr id="7" name="Freeform 6"/>
            <p:cNvSpPr>
              <a:spLocks/>
            </p:cNvSpPr>
            <p:nvPr/>
          </p:nvSpPr>
          <p:spPr bwMode="gray">
            <a:xfrm>
              <a:off x="2571" y="1880"/>
              <a:ext cx="671" cy="1422"/>
            </a:xfrm>
            <a:custGeom>
              <a:avLst/>
              <a:gdLst>
                <a:gd name="T0" fmla="*/ 654 w 671"/>
                <a:gd name="T1" fmla="*/ 0 h 1422"/>
                <a:gd name="T2" fmla="*/ 516 w 671"/>
                <a:gd name="T3" fmla="*/ 111 h 1422"/>
                <a:gd name="T4" fmla="*/ 519 w 671"/>
                <a:gd name="T5" fmla="*/ 1008 h 1422"/>
                <a:gd name="T6" fmla="*/ 0 w 671"/>
                <a:gd name="T7" fmla="*/ 1237 h 1422"/>
                <a:gd name="T8" fmla="*/ 2 w 671"/>
                <a:gd name="T9" fmla="*/ 1422 h 1422"/>
                <a:gd name="T10" fmla="*/ 671 w 671"/>
                <a:gd name="T11" fmla="*/ 1114 h 1422"/>
                <a:gd name="T12" fmla="*/ 654 w 671"/>
                <a:gd name="T13" fmla="*/ 0 h 1422"/>
                <a:gd name="T14" fmla="*/ 0 60000 65536"/>
                <a:gd name="T15" fmla="*/ 0 60000 65536"/>
                <a:gd name="T16" fmla="*/ 0 60000 65536"/>
                <a:gd name="T17" fmla="*/ 0 60000 65536"/>
                <a:gd name="T18" fmla="*/ 0 60000 65536"/>
                <a:gd name="T19" fmla="*/ 0 60000 65536"/>
                <a:gd name="T20" fmla="*/ 0 60000 65536"/>
                <a:gd name="T21" fmla="*/ 0 w 671"/>
                <a:gd name="T22" fmla="*/ 0 h 1422"/>
                <a:gd name="T23" fmla="*/ 671 w 671"/>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1" h="1422">
                  <a:moveTo>
                    <a:pt x="654" y="0"/>
                  </a:moveTo>
                  <a:lnTo>
                    <a:pt x="516" y="111"/>
                  </a:lnTo>
                  <a:lnTo>
                    <a:pt x="519" y="1008"/>
                  </a:lnTo>
                  <a:lnTo>
                    <a:pt x="0" y="1237"/>
                  </a:lnTo>
                  <a:lnTo>
                    <a:pt x="2" y="1422"/>
                  </a:lnTo>
                  <a:lnTo>
                    <a:pt x="671" y="1114"/>
                  </a:lnTo>
                  <a:lnTo>
                    <a:pt x="654" y="0"/>
                  </a:lnTo>
                  <a:close/>
                </a:path>
              </a:pathLst>
            </a:custGeom>
            <a:solidFill>
              <a:srgbClr val="FBE2AF"/>
            </a:solidFill>
            <a:ln w="9525">
              <a:noFill/>
              <a:round/>
              <a:headEnd/>
              <a:tailEnd/>
            </a:ln>
          </p:spPr>
          <p:txBody>
            <a:bodyPr wrap="none" anchor="ctr"/>
            <a:lstStyle/>
            <a:p>
              <a:pPr algn="ctr" eaLnBrk="0" hangingPunct="0"/>
              <a:endParaRPr lang="en-US">
                <a:cs typeface="Arial" charset="0"/>
              </a:endParaRPr>
            </a:p>
          </p:txBody>
        </p:sp>
        <p:sp>
          <p:nvSpPr>
            <p:cNvPr id="8" name="Freeform 7"/>
            <p:cNvSpPr>
              <a:spLocks/>
            </p:cNvSpPr>
            <p:nvPr/>
          </p:nvSpPr>
          <p:spPr bwMode="gray">
            <a:xfrm>
              <a:off x="1923" y="1614"/>
              <a:ext cx="1304" cy="377"/>
            </a:xfrm>
            <a:custGeom>
              <a:avLst/>
              <a:gdLst>
                <a:gd name="T0" fmla="*/ 0 w 1304"/>
                <a:gd name="T1" fmla="*/ 261 h 377"/>
                <a:gd name="T2" fmla="*/ 117 w 1304"/>
                <a:gd name="T3" fmla="*/ 374 h 377"/>
                <a:gd name="T4" fmla="*/ 638 w 1304"/>
                <a:gd name="T5" fmla="*/ 155 h 377"/>
                <a:gd name="T6" fmla="*/ 1164 w 1304"/>
                <a:gd name="T7" fmla="*/ 377 h 377"/>
                <a:gd name="T8" fmla="*/ 1304 w 1304"/>
                <a:gd name="T9" fmla="*/ 266 h 377"/>
                <a:gd name="T10" fmla="*/ 633 w 1304"/>
                <a:gd name="T11" fmla="*/ 0 h 377"/>
                <a:gd name="T12" fmla="*/ 0 w 1304"/>
                <a:gd name="T13" fmla="*/ 261 h 377"/>
                <a:gd name="T14" fmla="*/ 0 60000 65536"/>
                <a:gd name="T15" fmla="*/ 0 60000 65536"/>
                <a:gd name="T16" fmla="*/ 0 60000 65536"/>
                <a:gd name="T17" fmla="*/ 0 60000 65536"/>
                <a:gd name="T18" fmla="*/ 0 60000 65536"/>
                <a:gd name="T19" fmla="*/ 0 60000 65536"/>
                <a:gd name="T20" fmla="*/ 0 60000 65536"/>
                <a:gd name="T21" fmla="*/ 0 w 1304"/>
                <a:gd name="T22" fmla="*/ 0 h 377"/>
                <a:gd name="T23" fmla="*/ 1304 w 1304"/>
                <a:gd name="T24" fmla="*/ 377 h 3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4" h="377">
                  <a:moveTo>
                    <a:pt x="0" y="261"/>
                  </a:moveTo>
                  <a:lnTo>
                    <a:pt x="117" y="374"/>
                  </a:lnTo>
                  <a:lnTo>
                    <a:pt x="638" y="155"/>
                  </a:lnTo>
                  <a:lnTo>
                    <a:pt x="1164" y="377"/>
                  </a:lnTo>
                  <a:lnTo>
                    <a:pt x="1304" y="266"/>
                  </a:lnTo>
                  <a:lnTo>
                    <a:pt x="633" y="0"/>
                  </a:lnTo>
                  <a:lnTo>
                    <a:pt x="0" y="261"/>
                  </a:lnTo>
                  <a:close/>
                </a:path>
              </a:pathLst>
            </a:custGeom>
            <a:solidFill>
              <a:srgbClr val="FEFBD6"/>
            </a:solidFill>
            <a:ln w="9525">
              <a:noFill/>
              <a:round/>
              <a:headEnd/>
              <a:tailEnd/>
            </a:ln>
          </p:spPr>
          <p:txBody>
            <a:bodyPr wrap="none" anchor="ctr"/>
            <a:lstStyle/>
            <a:p>
              <a:pPr algn="ctr" eaLnBrk="0" hangingPunct="0"/>
              <a:endParaRPr lang="en-US">
                <a:cs typeface="Arial" charset="0"/>
              </a:endParaRPr>
            </a:p>
          </p:txBody>
        </p:sp>
        <p:sp>
          <p:nvSpPr>
            <p:cNvPr id="9" name="Freeform 8"/>
            <p:cNvSpPr>
              <a:spLocks/>
            </p:cNvSpPr>
            <p:nvPr/>
          </p:nvSpPr>
          <p:spPr bwMode="gray">
            <a:xfrm>
              <a:off x="2037" y="1768"/>
              <a:ext cx="529" cy="1133"/>
            </a:xfrm>
            <a:custGeom>
              <a:avLst/>
              <a:gdLst>
                <a:gd name="T0" fmla="*/ 2 w 529"/>
                <a:gd name="T1" fmla="*/ 218 h 1133"/>
                <a:gd name="T2" fmla="*/ 0 w 529"/>
                <a:gd name="T3" fmla="*/ 1133 h 1133"/>
                <a:gd name="T4" fmla="*/ 529 w 529"/>
                <a:gd name="T5" fmla="*/ 878 h 1133"/>
                <a:gd name="T6" fmla="*/ 524 w 529"/>
                <a:gd name="T7" fmla="*/ 0 h 1133"/>
                <a:gd name="T8" fmla="*/ 2 w 529"/>
                <a:gd name="T9" fmla="*/ 218 h 1133"/>
                <a:gd name="T10" fmla="*/ 0 60000 65536"/>
                <a:gd name="T11" fmla="*/ 0 60000 65536"/>
                <a:gd name="T12" fmla="*/ 0 60000 65536"/>
                <a:gd name="T13" fmla="*/ 0 60000 65536"/>
                <a:gd name="T14" fmla="*/ 0 60000 65536"/>
                <a:gd name="T15" fmla="*/ 0 w 529"/>
                <a:gd name="T16" fmla="*/ 0 h 1133"/>
                <a:gd name="T17" fmla="*/ 529 w 529"/>
                <a:gd name="T18" fmla="*/ 1133 h 1133"/>
              </a:gdLst>
              <a:ahLst/>
              <a:cxnLst>
                <a:cxn ang="T10">
                  <a:pos x="T0" y="T1"/>
                </a:cxn>
                <a:cxn ang="T11">
                  <a:pos x="T2" y="T3"/>
                </a:cxn>
                <a:cxn ang="T12">
                  <a:pos x="T4" y="T5"/>
                </a:cxn>
                <a:cxn ang="T13">
                  <a:pos x="T6" y="T7"/>
                </a:cxn>
                <a:cxn ang="T14">
                  <a:pos x="T8" y="T9"/>
                </a:cxn>
              </a:cxnLst>
              <a:rect l="T15" t="T16" r="T17" b="T18"/>
              <a:pathLst>
                <a:path w="529" h="1133">
                  <a:moveTo>
                    <a:pt x="2" y="218"/>
                  </a:moveTo>
                  <a:lnTo>
                    <a:pt x="0" y="1133"/>
                  </a:lnTo>
                  <a:lnTo>
                    <a:pt x="529" y="878"/>
                  </a:lnTo>
                  <a:lnTo>
                    <a:pt x="524" y="0"/>
                  </a:lnTo>
                  <a:lnTo>
                    <a:pt x="2" y="218"/>
                  </a:lnTo>
                  <a:close/>
                </a:path>
              </a:pathLst>
            </a:custGeom>
            <a:solidFill>
              <a:srgbClr val="FDEBBD"/>
            </a:solidFill>
            <a:ln w="9525">
              <a:noFill/>
              <a:round/>
              <a:headEnd/>
              <a:tailEnd/>
            </a:ln>
          </p:spPr>
          <p:txBody>
            <a:bodyPr wrap="none" anchor="ctr"/>
            <a:lstStyle/>
            <a:p>
              <a:pPr algn="ctr" eaLnBrk="0" hangingPunct="0"/>
              <a:endParaRPr lang="en-US">
                <a:cs typeface="Arial" charset="0"/>
              </a:endParaRPr>
            </a:p>
          </p:txBody>
        </p:sp>
        <p:sp>
          <p:nvSpPr>
            <p:cNvPr id="10" name="Freeform 9"/>
            <p:cNvSpPr>
              <a:spLocks/>
            </p:cNvSpPr>
            <p:nvPr/>
          </p:nvSpPr>
          <p:spPr bwMode="gray">
            <a:xfrm>
              <a:off x="2562" y="1769"/>
              <a:ext cx="528" cy="1123"/>
            </a:xfrm>
            <a:custGeom>
              <a:avLst/>
              <a:gdLst>
                <a:gd name="T0" fmla="*/ 527 w 528"/>
                <a:gd name="T1" fmla="*/ 222 h 1123"/>
                <a:gd name="T2" fmla="*/ 528 w 528"/>
                <a:gd name="T3" fmla="*/ 1123 h 1123"/>
                <a:gd name="T4" fmla="*/ 0 w 528"/>
                <a:gd name="T5" fmla="*/ 879 h 1123"/>
                <a:gd name="T6" fmla="*/ 0 w 528"/>
                <a:gd name="T7" fmla="*/ 0 h 1123"/>
                <a:gd name="T8" fmla="*/ 527 w 528"/>
                <a:gd name="T9" fmla="*/ 222 h 1123"/>
                <a:gd name="T10" fmla="*/ 0 60000 65536"/>
                <a:gd name="T11" fmla="*/ 0 60000 65536"/>
                <a:gd name="T12" fmla="*/ 0 60000 65536"/>
                <a:gd name="T13" fmla="*/ 0 60000 65536"/>
                <a:gd name="T14" fmla="*/ 0 60000 65536"/>
                <a:gd name="T15" fmla="*/ 0 w 528"/>
                <a:gd name="T16" fmla="*/ 0 h 1123"/>
                <a:gd name="T17" fmla="*/ 528 w 528"/>
                <a:gd name="T18" fmla="*/ 1123 h 1123"/>
              </a:gdLst>
              <a:ahLst/>
              <a:cxnLst>
                <a:cxn ang="T10">
                  <a:pos x="T0" y="T1"/>
                </a:cxn>
                <a:cxn ang="T11">
                  <a:pos x="T2" y="T3"/>
                </a:cxn>
                <a:cxn ang="T12">
                  <a:pos x="T4" y="T5"/>
                </a:cxn>
                <a:cxn ang="T13">
                  <a:pos x="T6" y="T7"/>
                </a:cxn>
                <a:cxn ang="T14">
                  <a:pos x="T8" y="T9"/>
                </a:cxn>
              </a:cxnLst>
              <a:rect l="T15" t="T16" r="T17" b="T18"/>
              <a:pathLst>
                <a:path w="528" h="1123">
                  <a:moveTo>
                    <a:pt x="527" y="222"/>
                  </a:moveTo>
                  <a:lnTo>
                    <a:pt x="528" y="1123"/>
                  </a:lnTo>
                  <a:lnTo>
                    <a:pt x="0" y="879"/>
                  </a:lnTo>
                  <a:lnTo>
                    <a:pt x="0" y="0"/>
                  </a:lnTo>
                  <a:lnTo>
                    <a:pt x="527" y="222"/>
                  </a:lnTo>
                  <a:close/>
                </a:path>
              </a:pathLst>
            </a:custGeom>
            <a:solidFill>
              <a:srgbClr val="FBC631"/>
            </a:solidFill>
            <a:ln w="9525">
              <a:noFill/>
              <a:round/>
              <a:headEnd/>
              <a:tailEnd/>
            </a:ln>
          </p:spPr>
          <p:txBody>
            <a:bodyPr wrap="none" anchor="ctr"/>
            <a:lstStyle/>
            <a:p>
              <a:pPr algn="ctr" eaLnBrk="0" hangingPunct="0"/>
              <a:endParaRPr lang="en-US">
                <a:cs typeface="Arial" charset="0"/>
              </a:endParaRPr>
            </a:p>
          </p:txBody>
        </p:sp>
        <p:sp>
          <p:nvSpPr>
            <p:cNvPr id="11" name="Freeform 10"/>
            <p:cNvSpPr>
              <a:spLocks/>
            </p:cNvSpPr>
            <p:nvPr/>
          </p:nvSpPr>
          <p:spPr bwMode="gray">
            <a:xfrm>
              <a:off x="2034" y="2648"/>
              <a:ext cx="1061" cy="469"/>
            </a:xfrm>
            <a:custGeom>
              <a:avLst/>
              <a:gdLst>
                <a:gd name="T0" fmla="*/ 527 w 1061"/>
                <a:gd name="T1" fmla="*/ 0 h 469"/>
                <a:gd name="T2" fmla="*/ 0 w 1061"/>
                <a:gd name="T3" fmla="*/ 252 h 469"/>
                <a:gd name="T4" fmla="*/ 537 w 1061"/>
                <a:gd name="T5" fmla="*/ 469 h 469"/>
                <a:gd name="T6" fmla="*/ 1061 w 1061"/>
                <a:gd name="T7" fmla="*/ 241 h 469"/>
                <a:gd name="T8" fmla="*/ 527 w 1061"/>
                <a:gd name="T9" fmla="*/ 0 h 469"/>
                <a:gd name="T10" fmla="*/ 0 60000 65536"/>
                <a:gd name="T11" fmla="*/ 0 60000 65536"/>
                <a:gd name="T12" fmla="*/ 0 60000 65536"/>
                <a:gd name="T13" fmla="*/ 0 60000 65536"/>
                <a:gd name="T14" fmla="*/ 0 60000 65536"/>
                <a:gd name="T15" fmla="*/ 0 w 1061"/>
                <a:gd name="T16" fmla="*/ 0 h 469"/>
                <a:gd name="T17" fmla="*/ 1061 w 1061"/>
                <a:gd name="T18" fmla="*/ 469 h 469"/>
              </a:gdLst>
              <a:ahLst/>
              <a:cxnLst>
                <a:cxn ang="T10">
                  <a:pos x="T0" y="T1"/>
                </a:cxn>
                <a:cxn ang="T11">
                  <a:pos x="T2" y="T3"/>
                </a:cxn>
                <a:cxn ang="T12">
                  <a:pos x="T4" y="T5"/>
                </a:cxn>
                <a:cxn ang="T13">
                  <a:pos x="T6" y="T7"/>
                </a:cxn>
                <a:cxn ang="T14">
                  <a:pos x="T8" y="T9"/>
                </a:cxn>
              </a:cxnLst>
              <a:rect l="T15" t="T16" r="T17" b="T18"/>
              <a:pathLst>
                <a:path w="1061" h="469">
                  <a:moveTo>
                    <a:pt x="527" y="0"/>
                  </a:moveTo>
                  <a:lnTo>
                    <a:pt x="0" y="252"/>
                  </a:lnTo>
                  <a:lnTo>
                    <a:pt x="537" y="469"/>
                  </a:lnTo>
                  <a:lnTo>
                    <a:pt x="1061" y="241"/>
                  </a:lnTo>
                  <a:lnTo>
                    <a:pt x="527" y="0"/>
                  </a:lnTo>
                  <a:close/>
                </a:path>
              </a:pathLst>
            </a:custGeom>
            <a:solidFill>
              <a:srgbClr val="FEEBBC"/>
            </a:solidFill>
            <a:ln w="9525">
              <a:noFill/>
              <a:round/>
              <a:headEnd/>
              <a:tailEnd/>
            </a:ln>
          </p:spPr>
          <p:txBody>
            <a:bodyPr wrap="none" anchor="ctr"/>
            <a:lstStyle/>
            <a:p>
              <a:pPr algn="ctr" eaLnBrk="0" hangingPunct="0"/>
              <a:endParaRPr lang="en-US">
                <a:cs typeface="Arial" charset="0"/>
              </a:endParaRPr>
            </a:p>
          </p:txBody>
        </p:sp>
      </p:grpSp>
      <p:sp>
        <p:nvSpPr>
          <p:cNvPr id="12" name="Line 11"/>
          <p:cNvSpPr>
            <a:spLocks noChangeShapeType="1"/>
          </p:cNvSpPr>
          <p:nvPr/>
        </p:nvSpPr>
        <p:spPr bwMode="auto">
          <a:xfrm flipV="1">
            <a:off x="2068512" y="4830762"/>
            <a:ext cx="1422400" cy="1387475"/>
          </a:xfrm>
          <a:prstGeom prst="line">
            <a:avLst/>
          </a:prstGeom>
          <a:noFill/>
          <a:ln w="12700">
            <a:solidFill>
              <a:schemeClr val="tx1"/>
            </a:solidFill>
            <a:round/>
            <a:headEnd/>
            <a:tailEnd/>
          </a:ln>
        </p:spPr>
        <p:txBody>
          <a:bodyPr wrap="none" anchor="ctr"/>
          <a:lstStyle/>
          <a:p>
            <a:endParaRPr lang="en-US"/>
          </a:p>
        </p:txBody>
      </p:sp>
      <p:sp>
        <p:nvSpPr>
          <p:cNvPr id="13" name="Line 12"/>
          <p:cNvSpPr>
            <a:spLocks noChangeShapeType="1"/>
          </p:cNvSpPr>
          <p:nvPr/>
        </p:nvSpPr>
        <p:spPr bwMode="auto">
          <a:xfrm flipH="1" flipV="1">
            <a:off x="5570537" y="4833937"/>
            <a:ext cx="1422400" cy="1387475"/>
          </a:xfrm>
          <a:prstGeom prst="line">
            <a:avLst/>
          </a:prstGeom>
          <a:noFill/>
          <a:ln w="12700">
            <a:solidFill>
              <a:schemeClr val="tx1"/>
            </a:solidFill>
            <a:round/>
            <a:headEnd/>
            <a:tailEnd/>
          </a:ln>
        </p:spPr>
        <p:txBody>
          <a:bodyPr wrap="none" anchor="ctr"/>
          <a:lstStyle/>
          <a:p>
            <a:endParaRPr lang="en-US"/>
          </a:p>
        </p:txBody>
      </p:sp>
      <p:sp>
        <p:nvSpPr>
          <p:cNvPr id="14" name="Line 13"/>
          <p:cNvSpPr>
            <a:spLocks noChangeShapeType="1"/>
          </p:cNvSpPr>
          <p:nvPr/>
        </p:nvSpPr>
        <p:spPr bwMode="auto">
          <a:xfrm flipV="1">
            <a:off x="5543550" y="1682750"/>
            <a:ext cx="1422400" cy="1387475"/>
          </a:xfrm>
          <a:prstGeom prst="line">
            <a:avLst/>
          </a:prstGeom>
          <a:noFill/>
          <a:ln w="12700">
            <a:solidFill>
              <a:schemeClr val="tx1"/>
            </a:solidFill>
            <a:round/>
            <a:headEnd/>
            <a:tailEnd/>
          </a:ln>
        </p:spPr>
        <p:txBody>
          <a:bodyPr wrap="none" anchor="ctr"/>
          <a:lstStyle/>
          <a:p>
            <a:endParaRPr lang="en-US"/>
          </a:p>
        </p:txBody>
      </p:sp>
      <p:sp>
        <p:nvSpPr>
          <p:cNvPr id="15" name="Line 14"/>
          <p:cNvSpPr>
            <a:spLocks noChangeShapeType="1"/>
          </p:cNvSpPr>
          <p:nvPr/>
        </p:nvSpPr>
        <p:spPr bwMode="auto">
          <a:xfrm flipH="1" flipV="1">
            <a:off x="2057400" y="1676400"/>
            <a:ext cx="1422400" cy="1387475"/>
          </a:xfrm>
          <a:prstGeom prst="line">
            <a:avLst/>
          </a:prstGeom>
          <a:noFill/>
          <a:ln w="12700">
            <a:solidFill>
              <a:schemeClr val="tx1"/>
            </a:solidFill>
            <a:round/>
            <a:headEnd/>
            <a:tailEnd/>
          </a:ln>
        </p:spPr>
        <p:txBody>
          <a:bodyPr wrap="none" anchor="ctr"/>
          <a:lstStyle/>
          <a:p>
            <a:endParaRPr lang="en-US"/>
          </a:p>
        </p:txBody>
      </p:sp>
      <p:pic>
        <p:nvPicPr>
          <p:cNvPr id="16" name="Picture 15" descr="light_shadow"/>
          <p:cNvPicPr>
            <a:picLocks noChangeAspect="1" noChangeArrowheads="1"/>
          </p:cNvPicPr>
          <p:nvPr/>
        </p:nvPicPr>
        <p:blipFill>
          <a:blip r:embed="rId2" cstate="print">
            <a:lum bright="-78000" contrast="-78000"/>
          </a:blip>
          <a:srcRect/>
          <a:stretch>
            <a:fillRect/>
          </a:stretch>
        </p:blipFill>
        <p:spPr bwMode="gray">
          <a:xfrm>
            <a:off x="3876675" y="4551362"/>
            <a:ext cx="1216025" cy="347663"/>
          </a:xfrm>
          <a:prstGeom prst="rect">
            <a:avLst/>
          </a:prstGeom>
          <a:noFill/>
          <a:ln w="9525">
            <a:noFill/>
            <a:miter lim="800000"/>
            <a:headEnd/>
            <a:tailEnd/>
          </a:ln>
        </p:spPr>
      </p:pic>
      <p:pic>
        <p:nvPicPr>
          <p:cNvPr id="17" name="Picture 16" descr="circuler_1"/>
          <p:cNvPicPr>
            <a:picLocks noChangeAspect="1" noChangeArrowheads="1"/>
          </p:cNvPicPr>
          <p:nvPr/>
        </p:nvPicPr>
        <p:blipFill>
          <a:blip r:embed="rId3" cstate="print"/>
          <a:srcRect/>
          <a:stretch>
            <a:fillRect/>
          </a:stretch>
        </p:blipFill>
        <p:spPr bwMode="gray">
          <a:xfrm>
            <a:off x="3735387" y="3292475"/>
            <a:ext cx="1479550" cy="1481137"/>
          </a:xfrm>
          <a:prstGeom prst="rect">
            <a:avLst/>
          </a:prstGeom>
          <a:noFill/>
          <a:ln w="9525">
            <a:noFill/>
            <a:miter lim="800000"/>
            <a:headEnd/>
            <a:tailEnd/>
          </a:ln>
        </p:spPr>
      </p:pic>
      <p:sp>
        <p:nvSpPr>
          <p:cNvPr id="18" name="Oval 17"/>
          <p:cNvSpPr>
            <a:spLocks noChangeArrowheads="1"/>
          </p:cNvSpPr>
          <p:nvPr/>
        </p:nvSpPr>
        <p:spPr bwMode="gray">
          <a:xfrm>
            <a:off x="3735387" y="3292475"/>
            <a:ext cx="1468438" cy="1484312"/>
          </a:xfrm>
          <a:prstGeom prst="ellipse">
            <a:avLst/>
          </a:prstGeom>
          <a:gradFill rotWithShape="1">
            <a:gsLst>
              <a:gs pos="0">
                <a:srgbClr val="004B66">
                  <a:alpha val="89999"/>
                </a:srgbClr>
              </a:gs>
              <a:gs pos="50000">
                <a:srgbClr val="6AC1FC">
                  <a:alpha val="55000"/>
                </a:srgbClr>
              </a:gs>
              <a:gs pos="100000">
                <a:srgbClr val="004B66">
                  <a:alpha val="89999"/>
                </a:srgbClr>
              </a:gs>
            </a:gsLst>
            <a:lin ang="5400000" scaled="1"/>
          </a:gradFill>
          <a:ln w="9525" algn="ctr">
            <a:noFill/>
            <a:round/>
            <a:headEnd/>
            <a:tailEnd/>
          </a:ln>
          <a:effectLst/>
        </p:spPr>
        <p:txBody>
          <a:bodyPr wrap="none" anchor="ctr"/>
          <a:lstStyle/>
          <a:p>
            <a:pPr algn="ctr" eaLnBrk="0" hangingPunct="0">
              <a:defRPr/>
            </a:pPr>
            <a:endParaRPr lang="en-US">
              <a:latin typeface="Arial" pitchFamily="34" charset="0"/>
            </a:endParaRPr>
          </a:p>
        </p:txBody>
      </p:sp>
      <p:sp>
        <p:nvSpPr>
          <p:cNvPr id="19" name="Freeform 18"/>
          <p:cNvSpPr>
            <a:spLocks/>
          </p:cNvSpPr>
          <p:nvPr/>
        </p:nvSpPr>
        <p:spPr bwMode="ltGray">
          <a:xfrm>
            <a:off x="3887787" y="3322637"/>
            <a:ext cx="1154113" cy="514350"/>
          </a:xfrm>
          <a:custGeom>
            <a:avLst/>
            <a:gdLst>
              <a:gd name="T0" fmla="*/ 1136640 w 1321"/>
              <a:gd name="T1" fmla="*/ 289683 h 712"/>
              <a:gd name="T2" fmla="*/ 1150618 w 1321"/>
              <a:gd name="T3" fmla="*/ 319302 h 712"/>
              <a:gd name="T4" fmla="*/ 1154113 w 1321"/>
              <a:gd name="T5" fmla="*/ 347475 h 712"/>
              <a:gd name="T6" fmla="*/ 1148871 w 1321"/>
              <a:gd name="T7" fmla="*/ 372759 h 712"/>
              <a:gd name="T8" fmla="*/ 1134019 w 1321"/>
              <a:gd name="T9" fmla="*/ 397321 h 712"/>
              <a:gd name="T10" fmla="*/ 1111303 w 1321"/>
              <a:gd name="T11" fmla="*/ 418271 h 712"/>
              <a:gd name="T12" fmla="*/ 1082472 w 1321"/>
              <a:gd name="T13" fmla="*/ 436331 h 712"/>
              <a:gd name="T14" fmla="*/ 1044905 w 1321"/>
              <a:gd name="T15" fmla="*/ 453668 h 712"/>
              <a:gd name="T16" fmla="*/ 1002095 w 1321"/>
              <a:gd name="T17" fmla="*/ 468839 h 712"/>
              <a:gd name="T18" fmla="*/ 954044 w 1321"/>
              <a:gd name="T19" fmla="*/ 481842 h 712"/>
              <a:gd name="T20" fmla="*/ 900750 w 1321"/>
              <a:gd name="T21" fmla="*/ 493400 h 712"/>
              <a:gd name="T22" fmla="*/ 844835 w 1321"/>
              <a:gd name="T23" fmla="*/ 501347 h 712"/>
              <a:gd name="T24" fmla="*/ 782805 w 1321"/>
              <a:gd name="T25" fmla="*/ 508571 h 712"/>
              <a:gd name="T26" fmla="*/ 719901 w 1321"/>
              <a:gd name="T27" fmla="*/ 512905 h 712"/>
              <a:gd name="T28" fmla="*/ 694565 w 1321"/>
              <a:gd name="T29" fmla="*/ 514350 h 712"/>
              <a:gd name="T30" fmla="*/ 415865 w 1321"/>
              <a:gd name="T31" fmla="*/ 514350 h 712"/>
              <a:gd name="T32" fmla="*/ 412370 w 1321"/>
              <a:gd name="T33" fmla="*/ 514350 h 712"/>
              <a:gd name="T34" fmla="*/ 357329 w 1321"/>
              <a:gd name="T35" fmla="*/ 511460 h 712"/>
              <a:gd name="T36" fmla="*/ 304036 w 1321"/>
              <a:gd name="T37" fmla="*/ 508571 h 712"/>
              <a:gd name="T38" fmla="*/ 253363 w 1321"/>
              <a:gd name="T39" fmla="*/ 502792 h 712"/>
              <a:gd name="T40" fmla="*/ 205312 w 1321"/>
              <a:gd name="T41" fmla="*/ 497735 h 712"/>
              <a:gd name="T42" fmla="*/ 162502 w 1321"/>
              <a:gd name="T43" fmla="*/ 489066 h 712"/>
              <a:gd name="T44" fmla="*/ 123187 w 1321"/>
              <a:gd name="T45" fmla="*/ 478952 h 712"/>
              <a:gd name="T46" fmla="*/ 89114 w 1321"/>
              <a:gd name="T47" fmla="*/ 468116 h 712"/>
              <a:gd name="T48" fmla="*/ 58536 w 1321"/>
              <a:gd name="T49" fmla="*/ 455113 h 712"/>
              <a:gd name="T50" fmla="*/ 34073 w 1321"/>
              <a:gd name="T51" fmla="*/ 439220 h 712"/>
              <a:gd name="T52" fmla="*/ 15726 w 1321"/>
              <a:gd name="T53" fmla="*/ 421160 h 712"/>
              <a:gd name="T54" fmla="*/ 5242 w 1321"/>
              <a:gd name="T55" fmla="*/ 400211 h 712"/>
              <a:gd name="T56" fmla="*/ 0 w 1321"/>
              <a:gd name="T57" fmla="*/ 378539 h 712"/>
              <a:gd name="T58" fmla="*/ 0 w 1321"/>
              <a:gd name="T59" fmla="*/ 375649 h 712"/>
              <a:gd name="T60" fmla="*/ 3495 w 1321"/>
              <a:gd name="T61" fmla="*/ 351810 h 712"/>
              <a:gd name="T62" fmla="*/ 13979 w 1321"/>
              <a:gd name="T63" fmla="*/ 322191 h 712"/>
              <a:gd name="T64" fmla="*/ 44557 w 1321"/>
              <a:gd name="T65" fmla="*/ 267289 h 712"/>
              <a:gd name="T66" fmla="*/ 82125 w 1321"/>
              <a:gd name="T67" fmla="*/ 215998 h 712"/>
              <a:gd name="T68" fmla="*/ 128429 w 1321"/>
              <a:gd name="T69" fmla="*/ 169764 h 712"/>
              <a:gd name="T70" fmla="*/ 178228 w 1321"/>
              <a:gd name="T71" fmla="*/ 127143 h 712"/>
              <a:gd name="T72" fmla="*/ 235890 w 1321"/>
              <a:gd name="T73" fmla="*/ 90300 h 712"/>
              <a:gd name="T74" fmla="*/ 297920 w 1321"/>
              <a:gd name="T75" fmla="*/ 59237 h 712"/>
              <a:gd name="T76" fmla="*/ 362571 w 1321"/>
              <a:gd name="T77" fmla="*/ 33953 h 712"/>
              <a:gd name="T78" fmla="*/ 434212 w 1321"/>
              <a:gd name="T79" fmla="*/ 15170 h 712"/>
              <a:gd name="T80" fmla="*/ 507600 w 1321"/>
              <a:gd name="T81" fmla="*/ 4334 h 712"/>
              <a:gd name="T82" fmla="*/ 582735 w 1321"/>
              <a:gd name="T83" fmla="*/ 0 h 712"/>
              <a:gd name="T84" fmla="*/ 582735 w 1321"/>
              <a:gd name="T85" fmla="*/ 0 h 712"/>
              <a:gd name="T86" fmla="*/ 663113 w 1321"/>
              <a:gd name="T87" fmla="*/ 4334 h 712"/>
              <a:gd name="T88" fmla="*/ 739995 w 1321"/>
              <a:gd name="T89" fmla="*/ 16615 h 712"/>
              <a:gd name="T90" fmla="*/ 814257 w 1321"/>
              <a:gd name="T91" fmla="*/ 38287 h 712"/>
              <a:gd name="T92" fmla="*/ 882403 w 1321"/>
              <a:gd name="T93" fmla="*/ 65016 h 712"/>
              <a:gd name="T94" fmla="*/ 945307 w 1321"/>
              <a:gd name="T95" fmla="*/ 98969 h 712"/>
              <a:gd name="T96" fmla="*/ 1003842 w 1321"/>
              <a:gd name="T97" fmla="*/ 140146 h 712"/>
              <a:gd name="T98" fmla="*/ 1055389 w 1321"/>
              <a:gd name="T99" fmla="*/ 184935 h 712"/>
              <a:gd name="T100" fmla="*/ 1099072 w 1321"/>
              <a:gd name="T101" fmla="*/ 234781 h 712"/>
              <a:gd name="T102" fmla="*/ 1136640 w 1321"/>
              <a:gd name="T103" fmla="*/ 289683 h 712"/>
              <a:gd name="T104" fmla="*/ 1136640 w 1321"/>
              <a:gd name="T105" fmla="*/ 2896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71B9DD">
                  <a:alpha val="0"/>
                </a:srgbClr>
              </a:gs>
            </a:gsLst>
            <a:lin ang="5400000" scaled="1"/>
          </a:gradFill>
          <a:ln w="0">
            <a:noFill/>
            <a:round/>
            <a:headEnd/>
            <a:tailEnd/>
          </a:ln>
        </p:spPr>
        <p:txBody>
          <a:bodyPr/>
          <a:lstStyle/>
          <a:p>
            <a:pPr algn="ctr" eaLnBrk="0" hangingPunct="0"/>
            <a:endParaRPr lang="en-US">
              <a:cs typeface="Arial" charset="0"/>
            </a:endParaRPr>
          </a:p>
        </p:txBody>
      </p:sp>
      <p:sp>
        <p:nvSpPr>
          <p:cNvPr id="20" name="Rectangle 19"/>
          <p:cNvSpPr>
            <a:spLocks noChangeArrowheads="1"/>
          </p:cNvSpPr>
          <p:nvPr/>
        </p:nvSpPr>
        <p:spPr bwMode="gray">
          <a:xfrm>
            <a:off x="530225" y="3201987"/>
            <a:ext cx="702436" cy="307777"/>
          </a:xfrm>
          <a:prstGeom prst="rect">
            <a:avLst/>
          </a:prstGeom>
          <a:noFill/>
          <a:ln w="9525" algn="ctr">
            <a:noFill/>
            <a:miter lim="800000"/>
            <a:headEnd/>
            <a:tailEnd/>
          </a:ln>
        </p:spPr>
        <p:txBody>
          <a:bodyPr wrap="none">
            <a:spAutoFit/>
          </a:bodyPr>
          <a:lstStyle/>
          <a:p>
            <a:pPr eaLnBrk="0" hangingPunct="0">
              <a:buClr>
                <a:srgbClr val="FF3300"/>
              </a:buClr>
              <a:buSzPct val="115000"/>
              <a:buFont typeface="Wingdings" pitchFamily="2" charset="2"/>
              <a:buNone/>
            </a:pPr>
            <a:r>
              <a:rPr lang="en-US" sz="1400" dirty="0">
                <a:solidFill>
                  <a:srgbClr val="FEFEFE"/>
                </a:solidFill>
                <a:cs typeface="Arial" charset="0"/>
              </a:rPr>
              <a:t> </a:t>
            </a:r>
            <a:r>
              <a:rPr lang="en-US" sz="1400" dirty="0" smtClean="0">
                <a:solidFill>
                  <a:srgbClr val="FEFEFE"/>
                </a:solidFill>
                <a:cs typeface="Arial" charset="0"/>
              </a:rPr>
              <a:t>Users</a:t>
            </a:r>
            <a:endParaRPr lang="en-US" sz="1400" dirty="0">
              <a:solidFill>
                <a:srgbClr val="FEFEFE"/>
              </a:solidFill>
              <a:cs typeface="Arial" charset="0"/>
            </a:endParaRPr>
          </a:p>
        </p:txBody>
      </p:sp>
      <p:sp>
        <p:nvSpPr>
          <p:cNvPr id="21" name="AutoShape 20"/>
          <p:cNvSpPr>
            <a:spLocks noChangeArrowheads="1"/>
          </p:cNvSpPr>
          <p:nvPr/>
        </p:nvSpPr>
        <p:spPr bwMode="gray">
          <a:xfrm>
            <a:off x="5800725" y="3117850"/>
            <a:ext cx="2770187" cy="336550"/>
          </a:xfrm>
          <a:prstGeom prst="roundRect">
            <a:avLst>
              <a:gd name="adj" fmla="val 50000"/>
            </a:avLst>
          </a:prstGeom>
          <a:solidFill>
            <a:srgbClr val="8BCDFF"/>
          </a:solidFill>
          <a:ln w="57150" algn="ctr">
            <a:noFill/>
            <a:round/>
            <a:headEnd/>
            <a:tailEnd/>
          </a:ln>
        </p:spPr>
        <p:txBody>
          <a:bodyPr wrap="none" anchor="ctr"/>
          <a:lstStyle/>
          <a:p>
            <a:pPr algn="ctr" eaLnBrk="0" hangingPunct="0"/>
            <a:endParaRPr lang="en-US">
              <a:cs typeface="Arial" charset="0"/>
            </a:endParaRPr>
          </a:p>
        </p:txBody>
      </p:sp>
      <p:sp>
        <p:nvSpPr>
          <p:cNvPr id="22" name="Rectangle 21"/>
          <p:cNvSpPr>
            <a:spLocks noChangeArrowheads="1"/>
          </p:cNvSpPr>
          <p:nvPr/>
        </p:nvSpPr>
        <p:spPr bwMode="gray">
          <a:xfrm>
            <a:off x="5873750" y="3140075"/>
            <a:ext cx="692818" cy="307777"/>
          </a:xfrm>
          <a:prstGeom prst="rect">
            <a:avLst/>
          </a:prstGeom>
          <a:noFill/>
          <a:ln w="9525" algn="ctr">
            <a:noFill/>
            <a:miter lim="800000"/>
            <a:headEnd/>
            <a:tailEnd/>
          </a:ln>
        </p:spPr>
        <p:txBody>
          <a:bodyPr wrap="none">
            <a:spAutoFit/>
          </a:bodyPr>
          <a:lstStyle/>
          <a:p>
            <a:pPr eaLnBrk="0" hangingPunct="0">
              <a:buClr>
                <a:srgbClr val="FF3300"/>
              </a:buClr>
              <a:buSzPct val="115000"/>
              <a:buFont typeface="Wingdings" pitchFamily="2" charset="2"/>
              <a:buNone/>
            </a:pPr>
            <a:r>
              <a:rPr lang="en-US" sz="1400" dirty="0">
                <a:solidFill>
                  <a:srgbClr val="FEFEFE"/>
                </a:solidFill>
                <a:cs typeface="Arial" charset="0"/>
              </a:rPr>
              <a:t> </a:t>
            </a:r>
            <a:r>
              <a:rPr lang="en-US" sz="1400" dirty="0" smtClean="0">
                <a:solidFill>
                  <a:srgbClr val="FEFEFE"/>
                </a:solidFill>
                <a:cs typeface="Arial" charset="0"/>
              </a:rPr>
              <a:t>Roles</a:t>
            </a:r>
            <a:endParaRPr lang="en-US" sz="1400" dirty="0">
              <a:solidFill>
                <a:srgbClr val="FEFEFE"/>
              </a:solidFill>
              <a:cs typeface="Arial" charset="0"/>
            </a:endParaRPr>
          </a:p>
        </p:txBody>
      </p:sp>
      <p:sp>
        <p:nvSpPr>
          <p:cNvPr id="23" name="Rectangle 22"/>
          <p:cNvSpPr>
            <a:spLocks noChangeArrowheads="1"/>
          </p:cNvSpPr>
          <p:nvPr/>
        </p:nvSpPr>
        <p:spPr bwMode="auto">
          <a:xfrm>
            <a:off x="2362200" y="1600200"/>
            <a:ext cx="4267200" cy="923330"/>
          </a:xfrm>
          <a:prstGeom prst="rect">
            <a:avLst/>
          </a:prstGeom>
          <a:noFill/>
          <a:ln w="9525" algn="ctr">
            <a:noFill/>
            <a:miter lim="800000"/>
            <a:headEnd/>
            <a:tailEnd/>
          </a:ln>
        </p:spPr>
        <p:txBody>
          <a:bodyPr wrap="square">
            <a:spAutoFit/>
          </a:bodyPr>
          <a:lstStyle/>
          <a:p>
            <a:pPr algn="ctr" eaLnBrk="0" hangingPunct="0"/>
            <a:r>
              <a:rPr lang="en-US" dirty="0" smtClean="0">
                <a:cs typeface="Arial" charset="0"/>
              </a:rPr>
              <a:t>Encrypt connection/data/business logic,</a:t>
            </a:r>
          </a:p>
          <a:p>
            <a:pPr algn="ctr" eaLnBrk="0" hangingPunct="0"/>
            <a:r>
              <a:rPr lang="en-US" dirty="0" smtClean="0">
                <a:cs typeface="Arial" charset="0"/>
              </a:rPr>
              <a:t>User audit with triggers.</a:t>
            </a:r>
          </a:p>
          <a:p>
            <a:pPr algn="ctr" eaLnBrk="0" hangingPunct="0"/>
            <a:endParaRPr lang="en-US" dirty="0">
              <a:cs typeface="Arial" charset="0"/>
            </a:endParaRPr>
          </a:p>
        </p:txBody>
      </p:sp>
      <p:sp>
        <p:nvSpPr>
          <p:cNvPr id="24" name="Rectangle 23"/>
          <p:cNvSpPr>
            <a:spLocks noChangeArrowheads="1"/>
          </p:cNvSpPr>
          <p:nvPr/>
        </p:nvSpPr>
        <p:spPr bwMode="black">
          <a:xfrm>
            <a:off x="325437" y="3675062"/>
            <a:ext cx="3213100" cy="387798"/>
          </a:xfrm>
          <a:prstGeom prst="rect">
            <a:avLst/>
          </a:prstGeom>
          <a:noFill/>
          <a:ln w="9525" algn="ctr">
            <a:noFill/>
            <a:miter lim="800000"/>
            <a:headEnd/>
            <a:tailEnd/>
          </a:ln>
        </p:spPr>
        <p:txBody>
          <a:bodyPr>
            <a:spAutoFit/>
          </a:bodyPr>
          <a:lstStyle/>
          <a:p>
            <a:pPr marL="171450" indent="-171450">
              <a:lnSpc>
                <a:spcPct val="80000"/>
              </a:lnSpc>
              <a:buFontTx/>
              <a:buChar char="•"/>
            </a:pPr>
            <a:endParaRPr lang="en-US" sz="1200" dirty="0" smtClean="0">
              <a:cs typeface="Arial" charset="0"/>
            </a:endParaRPr>
          </a:p>
          <a:p>
            <a:pPr marL="171450" indent="-171450">
              <a:lnSpc>
                <a:spcPct val="80000"/>
              </a:lnSpc>
              <a:buFontTx/>
              <a:buChar char="•"/>
            </a:pPr>
            <a:endParaRPr lang="en-US" sz="1200" dirty="0" smtClean="0">
              <a:cs typeface="Arial" charset="0"/>
            </a:endParaRPr>
          </a:p>
        </p:txBody>
      </p:sp>
      <p:sp>
        <p:nvSpPr>
          <p:cNvPr id="25" name="Rectangle 24"/>
          <p:cNvSpPr>
            <a:spLocks noChangeArrowheads="1"/>
          </p:cNvSpPr>
          <p:nvPr/>
        </p:nvSpPr>
        <p:spPr bwMode="black">
          <a:xfrm>
            <a:off x="5603875" y="3613150"/>
            <a:ext cx="3213100" cy="954107"/>
          </a:xfrm>
          <a:prstGeom prst="rect">
            <a:avLst/>
          </a:prstGeom>
          <a:noFill/>
          <a:ln w="9525" algn="ctr">
            <a:noFill/>
            <a:miter lim="800000"/>
            <a:headEnd/>
            <a:tailEnd/>
          </a:ln>
        </p:spPr>
        <p:txBody>
          <a:bodyPr>
            <a:spAutoFit/>
          </a:bodyPr>
          <a:lstStyle/>
          <a:p>
            <a:pPr marL="171450" indent="-171450">
              <a:lnSpc>
                <a:spcPct val="80000"/>
              </a:lnSpc>
              <a:buFontTx/>
              <a:buChar char="•"/>
            </a:pPr>
            <a:r>
              <a:rPr lang="en-US" sz="1400" dirty="0" smtClean="0">
                <a:cs typeface="Arial" charset="0"/>
              </a:rPr>
              <a:t>Create roles for viewing data </a:t>
            </a:r>
          </a:p>
          <a:p>
            <a:pPr marL="171450" indent="-171450">
              <a:lnSpc>
                <a:spcPct val="80000"/>
              </a:lnSpc>
              <a:buFontTx/>
              <a:buChar char="•"/>
            </a:pPr>
            <a:endParaRPr lang="en-US" sz="1400" dirty="0" smtClean="0">
              <a:cs typeface="Arial" charset="0"/>
            </a:endParaRPr>
          </a:p>
          <a:p>
            <a:pPr marL="171450" indent="-171450">
              <a:lnSpc>
                <a:spcPct val="80000"/>
              </a:lnSpc>
              <a:buFontTx/>
              <a:buChar char="•"/>
            </a:pPr>
            <a:r>
              <a:rPr lang="en-US" sz="1400" dirty="0" smtClean="0">
                <a:cs typeface="Arial" charset="0"/>
              </a:rPr>
              <a:t>Create roles for changing data </a:t>
            </a:r>
          </a:p>
          <a:p>
            <a:pPr marL="171450" indent="-171450">
              <a:lnSpc>
                <a:spcPct val="80000"/>
              </a:lnSpc>
              <a:buFontTx/>
              <a:buChar char="•"/>
            </a:pPr>
            <a:endParaRPr lang="en-US" sz="1400" dirty="0" smtClean="0">
              <a:cs typeface="Arial" charset="0"/>
            </a:endParaRPr>
          </a:p>
          <a:p>
            <a:pPr marL="171450" indent="-171450">
              <a:lnSpc>
                <a:spcPct val="80000"/>
              </a:lnSpc>
              <a:buFontTx/>
              <a:buChar char="•"/>
            </a:pPr>
            <a:r>
              <a:rPr lang="en-US" sz="1400" dirty="0" smtClean="0">
                <a:cs typeface="Arial" charset="0"/>
              </a:rPr>
              <a:t>Create roles for managing DB</a:t>
            </a:r>
            <a:endParaRPr lang="en-US" sz="1400" dirty="0">
              <a:cs typeface="Arial" charset="0"/>
            </a:endParaRPr>
          </a:p>
        </p:txBody>
      </p:sp>
      <p:sp>
        <p:nvSpPr>
          <p:cNvPr id="26" name="Rectangle 25"/>
          <p:cNvSpPr>
            <a:spLocks noChangeArrowheads="1"/>
          </p:cNvSpPr>
          <p:nvPr/>
        </p:nvSpPr>
        <p:spPr bwMode="auto">
          <a:xfrm>
            <a:off x="2749550" y="5500687"/>
            <a:ext cx="3513137" cy="646331"/>
          </a:xfrm>
          <a:prstGeom prst="rect">
            <a:avLst/>
          </a:prstGeom>
          <a:noFill/>
          <a:ln w="9525" algn="ctr">
            <a:noFill/>
            <a:miter lim="800000"/>
            <a:headEnd/>
            <a:tailEnd/>
          </a:ln>
        </p:spPr>
        <p:txBody>
          <a:bodyPr>
            <a:spAutoFit/>
          </a:bodyPr>
          <a:lstStyle/>
          <a:p>
            <a:pPr algn="ctr" eaLnBrk="0" hangingPunct="0"/>
            <a:r>
              <a:rPr lang="en-US" dirty="0" smtClean="0">
                <a:cs typeface="Arial" charset="0"/>
              </a:rPr>
              <a:t>Manage views, to implement </a:t>
            </a:r>
          </a:p>
          <a:p>
            <a:pPr algn="ctr" eaLnBrk="0" hangingPunct="0"/>
            <a:r>
              <a:rPr lang="en-US" dirty="0" smtClean="0">
                <a:cs typeface="Arial" charset="0"/>
              </a:rPr>
              <a:t>row and column level security</a:t>
            </a:r>
            <a:endParaRPr lang="en-US" dirty="0">
              <a:cs typeface="Arial" charset="0"/>
            </a:endParaRPr>
          </a:p>
        </p:txBody>
      </p:sp>
      <p:sp>
        <p:nvSpPr>
          <p:cNvPr id="27" name="Text Box 29"/>
          <p:cNvSpPr txBox="1">
            <a:spLocks noChangeArrowheads="1"/>
          </p:cNvSpPr>
          <p:nvPr/>
        </p:nvSpPr>
        <p:spPr bwMode="auto">
          <a:xfrm>
            <a:off x="3962400" y="3886200"/>
            <a:ext cx="1095172" cy="369332"/>
          </a:xfrm>
          <a:prstGeom prst="rect">
            <a:avLst/>
          </a:prstGeom>
          <a:noFill/>
          <a:ln w="9525" algn="ctr">
            <a:noFill/>
            <a:miter lim="800000"/>
            <a:headEnd/>
            <a:tailEnd/>
          </a:ln>
        </p:spPr>
        <p:txBody>
          <a:bodyPr wrap="none">
            <a:spAutoFit/>
          </a:bodyPr>
          <a:lstStyle/>
          <a:p>
            <a:pPr eaLnBrk="0" hangingPunct="0"/>
            <a:r>
              <a:rPr lang="en-US" b="1" dirty="0" smtClean="0">
                <a:solidFill>
                  <a:srgbClr val="000000"/>
                </a:solidFill>
                <a:cs typeface="Arial" charset="0"/>
              </a:rPr>
              <a:t>Security</a:t>
            </a:r>
            <a:endParaRPr lang="en-US" b="1" dirty="0">
              <a:cs typeface="Arial" charset="0"/>
            </a:endParaRPr>
          </a:p>
        </p:txBody>
      </p:sp>
      <p:sp>
        <p:nvSpPr>
          <p:cNvPr id="29" name="Rectangle 28"/>
          <p:cNvSpPr>
            <a:spLocks noChangeArrowheads="1"/>
          </p:cNvSpPr>
          <p:nvPr/>
        </p:nvSpPr>
        <p:spPr bwMode="black">
          <a:xfrm>
            <a:off x="304800" y="3657600"/>
            <a:ext cx="3213100" cy="954107"/>
          </a:xfrm>
          <a:prstGeom prst="rect">
            <a:avLst/>
          </a:prstGeom>
          <a:noFill/>
          <a:ln w="9525" algn="ctr">
            <a:noFill/>
            <a:miter lim="800000"/>
            <a:headEnd/>
            <a:tailEnd/>
          </a:ln>
        </p:spPr>
        <p:txBody>
          <a:bodyPr>
            <a:spAutoFit/>
          </a:bodyPr>
          <a:lstStyle/>
          <a:p>
            <a:pPr marL="171450" indent="-171450">
              <a:lnSpc>
                <a:spcPct val="80000"/>
              </a:lnSpc>
              <a:buFontTx/>
              <a:buChar char="•"/>
            </a:pPr>
            <a:r>
              <a:rPr lang="en-US" sz="1400" dirty="0" smtClean="0">
                <a:cs typeface="Arial" charset="0"/>
              </a:rPr>
              <a:t>Manage user expiring passwords</a:t>
            </a:r>
          </a:p>
          <a:p>
            <a:pPr marL="171450" indent="-171450">
              <a:lnSpc>
                <a:spcPct val="80000"/>
              </a:lnSpc>
              <a:buFontTx/>
              <a:buChar char="•"/>
            </a:pPr>
            <a:endParaRPr lang="en-US" sz="1400" dirty="0" smtClean="0">
              <a:cs typeface="Arial" charset="0"/>
            </a:endParaRPr>
          </a:p>
          <a:p>
            <a:pPr marL="171450" indent="-171450">
              <a:lnSpc>
                <a:spcPct val="80000"/>
              </a:lnSpc>
              <a:buFontTx/>
              <a:buChar char="•"/>
            </a:pPr>
            <a:r>
              <a:rPr lang="en-US" sz="1400" dirty="0" smtClean="0">
                <a:cs typeface="Arial" charset="0"/>
              </a:rPr>
              <a:t>Manage user profiles (for CPU, </a:t>
            </a:r>
          </a:p>
          <a:p>
            <a:pPr marL="171450" indent="-171450">
              <a:lnSpc>
                <a:spcPct val="80000"/>
              </a:lnSpc>
            </a:pPr>
            <a:endParaRPr lang="en-US" sz="1400" dirty="0" smtClean="0">
              <a:cs typeface="Arial" charset="0"/>
            </a:endParaRPr>
          </a:p>
          <a:p>
            <a:pPr marL="171450" indent="-171450">
              <a:lnSpc>
                <a:spcPct val="80000"/>
              </a:lnSpc>
            </a:pPr>
            <a:r>
              <a:rPr lang="en-US" sz="1400" dirty="0" smtClean="0">
                <a:cs typeface="Arial" charset="0"/>
              </a:rPr>
              <a:t>    RAM limit, idle time, etc.)</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Design?</a:t>
            </a:r>
            <a:endParaRPr lang="en-US" dirty="0"/>
          </a:p>
        </p:txBody>
      </p:sp>
      <p:pic>
        <p:nvPicPr>
          <p:cNvPr id="64516" name="Picture 4" descr="http://static.panoramio.com/photos/original/2558057.jpg"/>
          <p:cNvPicPr>
            <a:picLocks noChangeAspect="1" noChangeArrowheads="1"/>
          </p:cNvPicPr>
          <p:nvPr/>
        </p:nvPicPr>
        <p:blipFill>
          <a:blip r:embed="rId2" cstate="print"/>
          <a:srcRect/>
          <a:stretch>
            <a:fillRect/>
          </a:stretch>
        </p:blipFill>
        <p:spPr bwMode="auto">
          <a:xfrm>
            <a:off x="2514600" y="1752600"/>
            <a:ext cx="6400800" cy="48006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88368"/>
            <a:ext cx="8610600" cy="461665"/>
          </a:xfrm>
        </p:spPr>
        <p:txBody>
          <a:bodyPr/>
          <a:lstStyle/>
          <a:p>
            <a:r>
              <a:rPr lang="en-US" dirty="0" smtClean="0"/>
              <a:t>UML Tools</a:t>
            </a:r>
            <a:endParaRPr lang="en-US" dirty="0"/>
          </a:p>
        </p:txBody>
      </p:sp>
      <p:pic>
        <p:nvPicPr>
          <p:cNvPr id="68612" name="Picture 4" descr="http://bp0.blogger.com/_ruD_KHp6My0/RsSLP_2_ypI/AAAAAAAAACc/Wgys3eFNQgk/s400/dbtype.PNG"/>
          <p:cNvPicPr>
            <a:picLocks noChangeAspect="1" noChangeArrowheads="1"/>
          </p:cNvPicPr>
          <p:nvPr/>
        </p:nvPicPr>
        <p:blipFill>
          <a:blip r:embed="rId2" cstate="print"/>
          <a:srcRect/>
          <a:stretch>
            <a:fillRect/>
          </a:stretch>
        </p:blipFill>
        <p:spPr bwMode="auto">
          <a:xfrm>
            <a:off x="152400" y="3581400"/>
            <a:ext cx="3352800" cy="3017520"/>
          </a:xfrm>
          <a:prstGeom prst="rect">
            <a:avLst/>
          </a:prstGeom>
          <a:noFill/>
        </p:spPr>
      </p:pic>
      <p:pic>
        <p:nvPicPr>
          <p:cNvPr id="68614" name="Picture 6" descr="http://gemsres.com/story/jul05/106973/fig2.jpg"/>
          <p:cNvPicPr>
            <a:picLocks noChangeAspect="1" noChangeArrowheads="1"/>
          </p:cNvPicPr>
          <p:nvPr/>
        </p:nvPicPr>
        <p:blipFill>
          <a:blip r:embed="rId3" cstate="print"/>
          <a:srcRect b="26537"/>
          <a:stretch>
            <a:fillRect/>
          </a:stretch>
        </p:blipFill>
        <p:spPr bwMode="auto">
          <a:xfrm>
            <a:off x="3048000" y="1371600"/>
            <a:ext cx="4648200" cy="3230994"/>
          </a:xfrm>
          <a:prstGeom prst="rect">
            <a:avLst/>
          </a:prstGeom>
          <a:noFill/>
        </p:spPr>
      </p:pic>
      <p:pic>
        <p:nvPicPr>
          <p:cNvPr id="68610" name="Picture 2" descr="http://3.bp.blogspot.com/_9wGGERtNCGI/SmegW2-GACI/AAAAAAAACqU/RlxDT4EHX08/s400/Sybase.PowerDesigner.v15.1.0.2850.Caja.Box.png"/>
          <p:cNvPicPr>
            <a:picLocks noChangeAspect="1" noChangeArrowheads="1"/>
          </p:cNvPicPr>
          <p:nvPr/>
        </p:nvPicPr>
        <p:blipFill>
          <a:blip r:embed="rId4" cstate="print"/>
          <a:srcRect/>
          <a:stretch>
            <a:fillRect/>
          </a:stretch>
        </p:blipFill>
        <p:spPr bwMode="auto">
          <a:xfrm>
            <a:off x="6477000" y="3810000"/>
            <a:ext cx="2468880" cy="30480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a:xfrm>
            <a:off x="304800" y="990600"/>
            <a:ext cx="8610600" cy="461963"/>
          </a:xfrm>
        </p:spPr>
        <p:txBody>
          <a:bodyPr/>
          <a:lstStyle/>
          <a:p>
            <a:r>
              <a:rPr lang="en-US" smtClean="0"/>
              <a:t>Questions</a:t>
            </a:r>
          </a:p>
        </p:txBody>
      </p:sp>
      <p:pic>
        <p:nvPicPr>
          <p:cNvPr id="21508" name="Picture 2" descr="http://api.ning.com/files/e6*yrt9jEt5gaN3Bd8PV4S0TqFgjnYKZcbD6RLGm3SUb4c8z*QglHFgRm5W0TO-oXyrlOT2zIUlpuzRyTbzL2-OXk9C8q87i/question.jpg"/>
          <p:cNvPicPr>
            <a:picLocks noChangeAspect="1" noChangeArrowheads="1"/>
          </p:cNvPicPr>
          <p:nvPr/>
        </p:nvPicPr>
        <p:blipFill>
          <a:blip r:embed="rId2" cstate="print"/>
          <a:srcRect/>
          <a:stretch>
            <a:fillRect/>
          </a:stretch>
        </p:blipFill>
        <p:spPr bwMode="auto">
          <a:xfrm>
            <a:off x="7010400" y="4505325"/>
            <a:ext cx="2133600" cy="2190750"/>
          </a:xfrm>
          <a:prstGeom prst="rect">
            <a:avLst/>
          </a:prstGeom>
          <a:noFill/>
          <a:ln w="9525">
            <a:noFill/>
            <a:miter lim="800000"/>
            <a:headEnd/>
            <a:tailEnd/>
          </a:ln>
        </p:spPr>
      </p:pic>
      <p:sp>
        <p:nvSpPr>
          <p:cNvPr id="21509" name="Rectangle 5"/>
          <p:cNvSpPr>
            <a:spLocks noChangeArrowheads="1"/>
          </p:cNvSpPr>
          <p:nvPr/>
        </p:nvSpPr>
        <p:spPr bwMode="auto">
          <a:xfrm>
            <a:off x="4038600" y="5943600"/>
            <a:ext cx="3200400" cy="708025"/>
          </a:xfrm>
          <a:prstGeom prst="rect">
            <a:avLst/>
          </a:prstGeom>
          <a:noFill/>
          <a:ln w="9525">
            <a:noFill/>
            <a:miter lim="800000"/>
            <a:headEnd/>
            <a:tailEnd/>
          </a:ln>
        </p:spPr>
        <p:txBody>
          <a:bodyPr>
            <a:spAutoFit/>
          </a:bodyPr>
          <a:lstStyle/>
          <a:p>
            <a:r>
              <a:rPr lang="en-US" sz="4000" b="1"/>
              <a:t>Questions</a:t>
            </a:r>
            <a:endParaRPr lang="en-US" sz="4000"/>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800" y="990600"/>
            <a:ext cx="8610600" cy="830263"/>
          </a:xfrm>
        </p:spPr>
        <p:txBody>
          <a:bodyPr/>
          <a:lstStyle/>
          <a:p>
            <a:r>
              <a:rPr lang="en-US" smtClean="0"/>
              <a:t>Thank you</a:t>
            </a:r>
            <a:br>
              <a:rPr lang="en-US" smtClean="0"/>
            </a:br>
            <a:endParaRPr lang="en-US" smtClean="0"/>
          </a:p>
        </p:txBody>
      </p:sp>
      <p:sp>
        <p:nvSpPr>
          <p:cNvPr id="22531" name="Rectangle 3"/>
          <p:cNvSpPr>
            <a:spLocks noChangeArrowheads="1"/>
          </p:cNvSpPr>
          <p:nvPr/>
        </p:nvSpPr>
        <p:spPr bwMode="auto">
          <a:xfrm>
            <a:off x="3276600" y="3200400"/>
            <a:ext cx="3200400" cy="708025"/>
          </a:xfrm>
          <a:prstGeom prst="rect">
            <a:avLst/>
          </a:prstGeom>
          <a:noFill/>
          <a:ln w="9525">
            <a:noFill/>
            <a:miter lim="800000"/>
            <a:headEnd/>
            <a:tailEnd/>
          </a:ln>
        </p:spPr>
        <p:txBody>
          <a:bodyPr>
            <a:spAutoFit/>
          </a:bodyPr>
          <a:lstStyle/>
          <a:p>
            <a:r>
              <a:rPr lang="en-US" sz="4000" b="1" dirty="0"/>
              <a:t>Thank you</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381000" y="1676400"/>
            <a:ext cx="8229600" cy="3023905"/>
          </a:xfrm>
        </p:spPr>
        <p:txBody>
          <a:bodyPr/>
          <a:lstStyle/>
          <a:p>
            <a:r>
              <a:rPr lang="en-US" sz="2400" dirty="0"/>
              <a:t>Defining the System </a:t>
            </a:r>
            <a:r>
              <a:rPr lang="en-US" sz="2400" dirty="0" smtClean="0"/>
              <a:t>Parameters</a:t>
            </a:r>
          </a:p>
          <a:p>
            <a:r>
              <a:rPr lang="en-US" sz="2400" dirty="0"/>
              <a:t>Defining the </a:t>
            </a:r>
            <a:r>
              <a:rPr lang="en-US" sz="2400" dirty="0" smtClean="0"/>
              <a:t>Work Processes</a:t>
            </a:r>
          </a:p>
          <a:p>
            <a:r>
              <a:rPr lang="en-US" sz="2400" dirty="0"/>
              <a:t>Building the Conceptual Data Model</a:t>
            </a:r>
          </a:p>
          <a:p>
            <a:r>
              <a:rPr lang="en-US" sz="2400" dirty="0"/>
              <a:t>Preparing the Database Schema</a:t>
            </a:r>
          </a:p>
          <a:p>
            <a:r>
              <a:rPr lang="en-US" sz="2400" dirty="0"/>
              <a:t>Designing the User Interface</a:t>
            </a:r>
          </a:p>
          <a:p>
            <a:endParaRPr lang="en-US" b="1" dirty="0"/>
          </a:p>
        </p:txBody>
      </p:sp>
      <p:pic>
        <p:nvPicPr>
          <p:cNvPr id="4" name="Picture 4" descr="gears_rotating_hg_clr"/>
          <p:cNvPicPr>
            <a:picLocks noChangeAspect="1" noChangeArrowheads="1" noCrop="1"/>
          </p:cNvPicPr>
          <p:nvPr/>
        </p:nvPicPr>
        <p:blipFill>
          <a:blip r:embed="rId2" cstate="print"/>
          <a:srcRect/>
          <a:stretch>
            <a:fillRect/>
          </a:stretch>
        </p:blipFill>
        <p:spPr bwMode="auto">
          <a:xfrm>
            <a:off x="5410200" y="4953000"/>
            <a:ext cx="3962400" cy="2152650"/>
          </a:xfrm>
          <a:prstGeom prst="rect">
            <a:avLst/>
          </a:prstGeom>
          <a:noFill/>
        </p:spPr>
      </p:pic>
      <p:sp>
        <p:nvSpPr>
          <p:cNvPr id="6" name="Title 1"/>
          <p:cNvSpPr>
            <a:spLocks noGrp="1"/>
          </p:cNvSpPr>
          <p:nvPr>
            <p:ph type="title"/>
          </p:nvPr>
        </p:nvSpPr>
        <p:spPr>
          <a:xfrm>
            <a:off x="304800" y="990600"/>
            <a:ext cx="8610600" cy="457200"/>
          </a:xfrm>
        </p:spPr>
        <p:txBody>
          <a:bodyPr/>
          <a:lstStyle/>
          <a:p>
            <a:r>
              <a:rPr lang="en-US" dirty="0" smtClean="0"/>
              <a:t>Design</a:t>
            </a:r>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381000" y="1676400"/>
            <a:ext cx="8229600" cy="4708981"/>
          </a:xfrm>
        </p:spPr>
        <p:txBody>
          <a:bodyPr/>
          <a:lstStyle/>
          <a:p>
            <a:r>
              <a:rPr lang="en-US" sz="2400" dirty="0"/>
              <a:t>The objective of conceptual design is to obtain a good </a:t>
            </a:r>
            <a:r>
              <a:rPr lang="en-US" sz="2400" dirty="0" smtClean="0"/>
              <a:t>representation of </a:t>
            </a:r>
            <a:r>
              <a:rPr lang="en-US" sz="2400" dirty="0"/>
              <a:t>the enterprise data resources, independent of the </a:t>
            </a:r>
            <a:r>
              <a:rPr lang="en-US" sz="2400" dirty="0" smtClean="0"/>
              <a:t>implementation level </a:t>
            </a:r>
            <a:r>
              <a:rPr lang="en-US" sz="2400" dirty="0"/>
              <a:t>as well as the </a:t>
            </a:r>
            <a:r>
              <a:rPr lang="en-US" sz="2400" dirty="0" smtClean="0"/>
              <a:t>specific </a:t>
            </a:r>
            <a:r>
              <a:rPr lang="en-US" sz="2400" dirty="0"/>
              <a:t>needs of each user or application. </a:t>
            </a:r>
            <a:endParaRPr lang="en-US" sz="2400" dirty="0" smtClean="0"/>
          </a:p>
          <a:p>
            <a:endParaRPr lang="en-US" sz="2400" dirty="0" smtClean="0"/>
          </a:p>
          <a:p>
            <a:r>
              <a:rPr lang="en-US" sz="2400" dirty="0"/>
              <a:t>The objective of logical design is to transform the conceptual schema by adapting it to the data model that implements the DBMS to be used (usually relational). </a:t>
            </a:r>
          </a:p>
          <a:p>
            <a:endParaRPr lang="en-US" sz="2400" dirty="0" smtClean="0"/>
          </a:p>
        </p:txBody>
      </p:sp>
      <p:sp>
        <p:nvSpPr>
          <p:cNvPr id="5" name="Title 1"/>
          <p:cNvSpPr>
            <a:spLocks noGrp="1"/>
          </p:cNvSpPr>
          <p:nvPr>
            <p:ph type="title"/>
          </p:nvPr>
        </p:nvSpPr>
        <p:spPr>
          <a:xfrm>
            <a:off x="304800" y="990600"/>
            <a:ext cx="8610600" cy="457200"/>
          </a:xfrm>
        </p:spPr>
        <p:txBody>
          <a:bodyPr/>
          <a:lstStyle/>
          <a:p>
            <a:r>
              <a:rPr lang="en-US" dirty="0" smtClean="0"/>
              <a:t>Design</a:t>
            </a: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90600"/>
            <a:ext cx="8610600" cy="457200"/>
          </a:xfrm>
        </p:spPr>
        <p:txBody>
          <a:bodyPr/>
          <a:lstStyle/>
          <a:p>
            <a:r>
              <a:rPr lang="en-US" dirty="0" smtClean="0"/>
              <a:t>Relations</a:t>
            </a:r>
            <a:endParaRPr lang="en-US" dirty="0"/>
          </a:p>
        </p:txBody>
      </p:sp>
      <p:pic>
        <p:nvPicPr>
          <p:cNvPr id="64514" name="Picture 2" descr="http://iamchiq.fooyoh.com/iamchiq_living_sexualrelationship/files/attach/images/593/527/231/004/0119-man-woman-whispering_li.jpg"/>
          <p:cNvPicPr>
            <a:picLocks noChangeAspect="1" noChangeArrowheads="1"/>
          </p:cNvPicPr>
          <p:nvPr/>
        </p:nvPicPr>
        <p:blipFill>
          <a:blip r:embed="rId2" cstate="print"/>
          <a:srcRect/>
          <a:stretch>
            <a:fillRect/>
          </a:stretch>
        </p:blipFill>
        <p:spPr bwMode="auto">
          <a:xfrm>
            <a:off x="6096000" y="3482936"/>
            <a:ext cx="2819399" cy="3094016"/>
          </a:xfrm>
          <a:prstGeom prst="rect">
            <a:avLst/>
          </a:prstGeom>
          <a:noFill/>
        </p:spPr>
      </p:pic>
      <p:sp>
        <p:nvSpPr>
          <p:cNvPr id="64516" name="AutoShape 4"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0" name="AutoShape 8" descr="Click to view at full size."/>
          <p:cNvSpPr>
            <a:spLocks noChangeAspect="1" noChangeArrowheads="1"/>
          </p:cNvSpPr>
          <p:nvPr/>
        </p:nvSpPr>
        <p:spPr bwMode="auto">
          <a:xfrm>
            <a:off x="155575" y="-204788"/>
            <a:ext cx="3848100" cy="438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21" name="Picture 9"/>
          <p:cNvPicPr>
            <a:picLocks noChangeAspect="1" noChangeArrowheads="1"/>
          </p:cNvPicPr>
          <p:nvPr/>
        </p:nvPicPr>
        <p:blipFill>
          <a:blip r:embed="rId3" cstate="print"/>
          <a:srcRect/>
          <a:stretch>
            <a:fillRect/>
          </a:stretch>
        </p:blipFill>
        <p:spPr bwMode="auto">
          <a:xfrm>
            <a:off x="381000" y="2362200"/>
            <a:ext cx="6156961" cy="1066800"/>
          </a:xfrm>
          <a:prstGeom prst="rect">
            <a:avLst/>
          </a:prstGeom>
          <a:noFill/>
          <a:ln w="9525">
            <a:noFill/>
            <a:miter lim="800000"/>
            <a:headEnd/>
            <a:tailEnd/>
          </a:ln>
        </p:spPr>
      </p:pic>
      <p:sp>
        <p:nvSpPr>
          <p:cNvPr id="11" name="Content Placeholder 10"/>
          <p:cNvSpPr>
            <a:spLocks noGrp="1"/>
          </p:cNvSpPr>
          <p:nvPr>
            <p:ph idx="1"/>
          </p:nvPr>
        </p:nvSpPr>
        <p:spPr>
          <a:xfrm>
            <a:off x="304800" y="1600200"/>
            <a:ext cx="8586787" cy="523220"/>
          </a:xfrm>
        </p:spPr>
        <p:txBody>
          <a:bodyPr/>
          <a:lstStyle/>
          <a:p>
            <a:pPr>
              <a:buNone/>
            </a:pPr>
            <a:r>
              <a:rPr lang="en-US" sz="2800" b="1" dirty="0" smtClean="0"/>
              <a:t>One to One</a:t>
            </a:r>
            <a:endParaRPr lang="en-US" sz="2800" b="1" dirty="0"/>
          </a:p>
        </p:txBody>
      </p:sp>
      <p:sp>
        <p:nvSpPr>
          <p:cNvPr id="64523" name="AutoShape 11" descr="mk:@MSITStore:C:\Documents%20and%20Settings\vmaher\Desktop\06.DB%20Design\Designing%20Relational%20Database%20Systems%20-%20Rebecca%20Riordan%20-%20Mary%20Kirtland%20-%20Microsoft%20Press,%201999.chm::/reldb/images/F03Ri08.JPG"/>
          <p:cNvSpPr>
            <a:spLocks noChangeAspect="1" noChangeArrowheads="1"/>
          </p:cNvSpPr>
          <p:nvPr/>
        </p:nvSpPr>
        <p:spPr bwMode="auto">
          <a:xfrm>
            <a:off x="155575" y="-541338"/>
            <a:ext cx="3429000" cy="11334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24" name="Picture 12"/>
          <p:cNvPicPr>
            <a:picLocks noChangeAspect="1" noChangeArrowheads="1"/>
          </p:cNvPicPr>
          <p:nvPr/>
        </p:nvPicPr>
        <p:blipFill>
          <a:blip r:embed="rId4" cstate="print"/>
          <a:srcRect/>
          <a:stretch>
            <a:fillRect/>
          </a:stretch>
        </p:blipFill>
        <p:spPr bwMode="auto">
          <a:xfrm>
            <a:off x="381000" y="3733800"/>
            <a:ext cx="5255098" cy="1981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90600"/>
            <a:ext cx="8610600" cy="457200"/>
          </a:xfrm>
        </p:spPr>
        <p:txBody>
          <a:bodyPr/>
          <a:lstStyle/>
          <a:p>
            <a:r>
              <a:rPr lang="en-US" dirty="0" smtClean="0"/>
              <a:t>Relations</a:t>
            </a:r>
            <a:endParaRPr lang="en-US" dirty="0"/>
          </a:p>
        </p:txBody>
      </p:sp>
      <p:sp>
        <p:nvSpPr>
          <p:cNvPr id="64516" name="AutoShape 4"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0" name="AutoShape 8" descr="Click to view at full size."/>
          <p:cNvSpPr>
            <a:spLocks noChangeAspect="1" noChangeArrowheads="1"/>
          </p:cNvSpPr>
          <p:nvPr/>
        </p:nvSpPr>
        <p:spPr bwMode="auto">
          <a:xfrm>
            <a:off x="155575" y="-204788"/>
            <a:ext cx="3848100" cy="438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Content Placeholder 10"/>
          <p:cNvSpPr>
            <a:spLocks noGrp="1"/>
          </p:cNvSpPr>
          <p:nvPr>
            <p:ph idx="1"/>
          </p:nvPr>
        </p:nvSpPr>
        <p:spPr>
          <a:xfrm>
            <a:off x="304800" y="1600200"/>
            <a:ext cx="8586787" cy="523220"/>
          </a:xfrm>
        </p:spPr>
        <p:txBody>
          <a:bodyPr/>
          <a:lstStyle/>
          <a:p>
            <a:pPr>
              <a:buNone/>
            </a:pPr>
            <a:r>
              <a:rPr lang="en-US" sz="2800" b="1" dirty="0" smtClean="0"/>
              <a:t>One to Many</a:t>
            </a:r>
            <a:endParaRPr lang="en-US" sz="2800" b="1" dirty="0"/>
          </a:p>
        </p:txBody>
      </p:sp>
      <p:sp>
        <p:nvSpPr>
          <p:cNvPr id="64523" name="AutoShape 11" descr="mk:@MSITStore:C:\Documents%20and%20Settings\vmaher\Desktop\06.DB%20Design\Designing%20Relational%20Database%20Systems%20-%20Rebecca%20Riordan%20-%20Mary%20Kirtland%20-%20Microsoft%20Press,%201999.chm::/reldb/images/F03Ri08.JPG"/>
          <p:cNvSpPr>
            <a:spLocks noChangeAspect="1" noChangeArrowheads="1"/>
          </p:cNvSpPr>
          <p:nvPr/>
        </p:nvSpPr>
        <p:spPr bwMode="auto">
          <a:xfrm>
            <a:off x="155575" y="-541338"/>
            <a:ext cx="3429000" cy="11334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5540" name="Picture 4" descr="Young father posing with three children."/>
          <p:cNvPicPr>
            <a:picLocks noChangeAspect="1" noChangeArrowheads="1"/>
          </p:cNvPicPr>
          <p:nvPr/>
        </p:nvPicPr>
        <p:blipFill>
          <a:blip r:embed="rId2" cstate="print"/>
          <a:srcRect/>
          <a:stretch>
            <a:fillRect/>
          </a:stretch>
        </p:blipFill>
        <p:spPr bwMode="auto">
          <a:xfrm>
            <a:off x="5775933" y="2590800"/>
            <a:ext cx="3215666" cy="4021276"/>
          </a:xfrm>
          <a:prstGeom prst="rect">
            <a:avLst/>
          </a:prstGeom>
          <a:noFill/>
        </p:spPr>
      </p:pic>
      <p:graphicFrame>
        <p:nvGraphicFramePr>
          <p:cNvPr id="18" name="Diagram 17"/>
          <p:cNvGraphicFramePr/>
          <p:nvPr/>
        </p:nvGraphicFramePr>
        <p:xfrm>
          <a:off x="-152400" y="2286000"/>
          <a:ext cx="46482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90600"/>
            <a:ext cx="8610600" cy="457200"/>
          </a:xfrm>
        </p:spPr>
        <p:txBody>
          <a:bodyPr/>
          <a:lstStyle/>
          <a:p>
            <a:r>
              <a:rPr lang="en-US" dirty="0" smtClean="0"/>
              <a:t>Relations</a:t>
            </a:r>
            <a:endParaRPr lang="en-US" dirty="0"/>
          </a:p>
        </p:txBody>
      </p:sp>
      <p:sp>
        <p:nvSpPr>
          <p:cNvPr id="64516" name="AutoShape 4"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mk:@MSITStore:C:\Documents%20and%20Settings\vmaher\Desktop\06.DB%20Design\Designing%20Relational%20Database%20Systems%20-%20Rebecca%20Riordan%20-%20Mary%20Kirtland%20-%20Microsoft%20Press,%201999.chm::/reldb/images/F03Ri06x.jpg"/>
          <p:cNvSpPr>
            <a:spLocks noChangeAspect="1" noChangeArrowheads="1"/>
          </p:cNvSpPr>
          <p:nvPr/>
        </p:nvSpPr>
        <p:spPr bwMode="auto">
          <a:xfrm>
            <a:off x="63500" y="-136525"/>
            <a:ext cx="4381500" cy="49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0" name="AutoShape 8" descr="Click to view at full size."/>
          <p:cNvSpPr>
            <a:spLocks noChangeAspect="1" noChangeArrowheads="1"/>
          </p:cNvSpPr>
          <p:nvPr/>
        </p:nvSpPr>
        <p:spPr bwMode="auto">
          <a:xfrm>
            <a:off x="155575" y="-204788"/>
            <a:ext cx="3848100" cy="4381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23" name="AutoShape 11" descr="mk:@MSITStore:C:\Documents%20and%20Settings\vmaher\Desktop\06.DB%20Design\Designing%20Relational%20Database%20Systems%20-%20Rebecca%20Riordan%20-%20Mary%20Kirtland%20-%20Microsoft%20Press,%201999.chm::/reldb/images/F03Ri08.JPG"/>
          <p:cNvSpPr>
            <a:spLocks noChangeAspect="1" noChangeArrowheads="1"/>
          </p:cNvSpPr>
          <p:nvPr/>
        </p:nvSpPr>
        <p:spPr bwMode="auto">
          <a:xfrm>
            <a:off x="155575" y="-541338"/>
            <a:ext cx="3429000" cy="11334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6562" name="Picture 2" descr="http://www.characterpitch.com/images/peterson_family1.jpg"/>
          <p:cNvPicPr>
            <a:picLocks noChangeAspect="1" noChangeArrowheads="1"/>
          </p:cNvPicPr>
          <p:nvPr/>
        </p:nvPicPr>
        <p:blipFill>
          <a:blip r:embed="rId2" cstate="print"/>
          <a:srcRect/>
          <a:stretch>
            <a:fillRect/>
          </a:stretch>
        </p:blipFill>
        <p:spPr bwMode="auto">
          <a:xfrm>
            <a:off x="2438400" y="3152837"/>
            <a:ext cx="6515099" cy="3331107"/>
          </a:xfrm>
          <a:prstGeom prst="rect">
            <a:avLst/>
          </a:prstGeom>
          <a:noFill/>
        </p:spPr>
      </p:pic>
      <p:pic>
        <p:nvPicPr>
          <p:cNvPr id="66564" name="Picture 4"/>
          <p:cNvPicPr>
            <a:picLocks noChangeAspect="1" noChangeArrowheads="1"/>
          </p:cNvPicPr>
          <p:nvPr/>
        </p:nvPicPr>
        <p:blipFill>
          <a:blip r:embed="rId3" cstate="print"/>
          <a:srcRect/>
          <a:stretch>
            <a:fillRect/>
          </a:stretch>
        </p:blipFill>
        <p:spPr bwMode="auto">
          <a:xfrm>
            <a:off x="2743200" y="1981200"/>
            <a:ext cx="6117021" cy="1219200"/>
          </a:xfrm>
          <a:prstGeom prst="rect">
            <a:avLst/>
          </a:prstGeom>
          <a:noFill/>
          <a:ln w="9525">
            <a:noFill/>
            <a:miter lim="800000"/>
            <a:headEnd/>
            <a:tailEnd/>
          </a:ln>
        </p:spPr>
      </p:pic>
      <p:sp>
        <p:nvSpPr>
          <p:cNvPr id="17" name="Content Placeholder 10"/>
          <p:cNvSpPr txBox="1">
            <a:spLocks/>
          </p:cNvSpPr>
          <p:nvPr/>
        </p:nvSpPr>
        <p:spPr bwMode="auto">
          <a:xfrm>
            <a:off x="6019801" y="2362200"/>
            <a:ext cx="152400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800" b="1" i="0" u="none" strike="noStrike" kern="0" cap="none" spc="0" normalizeH="0" baseline="0" noProof="0" dirty="0" smtClean="0">
                <a:ln>
                  <a:noFill/>
                </a:ln>
                <a:solidFill>
                  <a:srgbClr val="333333"/>
                </a:solidFill>
                <a:effectLst/>
                <a:uLnTx/>
                <a:uFillTx/>
                <a:latin typeface="+mn-lt"/>
                <a:ea typeface="+mn-ea"/>
                <a:cs typeface="+mn-cs"/>
              </a:rPr>
              <a:t>Father</a:t>
            </a:r>
            <a:endParaRPr kumimoji="0" lang="en-US" sz="2800" b="1" i="0" u="none" strike="noStrike" kern="0" cap="none" spc="0" normalizeH="0" baseline="0" noProof="0" dirty="0">
              <a:ln>
                <a:noFill/>
              </a:ln>
              <a:solidFill>
                <a:srgbClr val="333333"/>
              </a:solidFill>
              <a:effectLst/>
              <a:uLnTx/>
              <a:uFillTx/>
              <a:latin typeface="+mn-lt"/>
              <a:ea typeface="+mn-ea"/>
              <a:cs typeface="+mn-cs"/>
            </a:endParaRPr>
          </a:p>
        </p:txBody>
      </p:sp>
      <p:sp>
        <p:nvSpPr>
          <p:cNvPr id="18" name="Content Placeholder 10"/>
          <p:cNvSpPr txBox="1">
            <a:spLocks/>
          </p:cNvSpPr>
          <p:nvPr/>
        </p:nvSpPr>
        <p:spPr bwMode="auto">
          <a:xfrm rot="1235430">
            <a:off x="2809381" y="2543144"/>
            <a:ext cx="2294354"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50000"/>
              </a:spcBef>
              <a:spcAft>
                <a:spcPct val="0"/>
              </a:spcAft>
              <a:buClr>
                <a:srgbClr val="FF6600"/>
              </a:buClr>
              <a:buSzTx/>
              <a:buFontTx/>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Children</a:t>
            </a:r>
            <a:endParaRPr kumimoji="0" lang="en-US" sz="2000" b="1" i="0" u="none" strike="noStrike" kern="0" cap="none" spc="0" normalizeH="0" baseline="0" noProof="0" dirty="0">
              <a:ln>
                <a:noFill/>
              </a:ln>
              <a:solidFill>
                <a:srgbClr val="333333"/>
              </a:solidFill>
              <a:effectLst/>
              <a:uLnTx/>
              <a:uFillTx/>
              <a:latin typeface="+mn-lt"/>
              <a:ea typeface="+mn-ea"/>
              <a:cs typeface="+mn-cs"/>
            </a:endParaRPr>
          </a:p>
        </p:txBody>
      </p:sp>
      <p:sp>
        <p:nvSpPr>
          <p:cNvPr id="11" name="Content Placeholder 10"/>
          <p:cNvSpPr>
            <a:spLocks noGrp="1"/>
          </p:cNvSpPr>
          <p:nvPr>
            <p:ph idx="1"/>
          </p:nvPr>
        </p:nvSpPr>
        <p:spPr>
          <a:xfrm>
            <a:off x="304800" y="1600200"/>
            <a:ext cx="8586787" cy="523220"/>
          </a:xfrm>
        </p:spPr>
        <p:txBody>
          <a:bodyPr/>
          <a:lstStyle/>
          <a:p>
            <a:pPr>
              <a:buNone/>
            </a:pPr>
            <a:r>
              <a:rPr lang="en-US" sz="2800" b="1" dirty="0" smtClean="0"/>
              <a:t>One to Many</a:t>
            </a:r>
            <a:endParaRPr lang="en-US" sz="2800" b="1"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Single Line Content">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ouble Line Content">
  <a:themeElements>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ingle Line with Background">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Inner Tit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38387</TotalTime>
  <Words>1198</Words>
  <Application>Microsoft Office PowerPoint</Application>
  <PresentationFormat>On-screen Show (4:3)</PresentationFormat>
  <Paragraphs>331</Paragraphs>
  <Slides>42</Slides>
  <Notes>1</Notes>
  <HiddenSlides>0</HiddenSlides>
  <MMClips>0</MMClips>
  <ScaleCrop>false</ScaleCrop>
  <HeadingPairs>
    <vt:vector size="4" baseType="variant">
      <vt:variant>
        <vt:lpstr>Theme</vt:lpstr>
      </vt:variant>
      <vt:variant>
        <vt:i4>5</vt:i4>
      </vt:variant>
      <vt:variant>
        <vt:lpstr>Slide Titles</vt:lpstr>
      </vt:variant>
      <vt:variant>
        <vt:i4>42</vt:i4>
      </vt:variant>
    </vt:vector>
  </HeadingPairs>
  <TitlesOfParts>
    <vt:vector size="47" baseType="lpstr">
      <vt:lpstr>Single Line Content</vt:lpstr>
      <vt:lpstr>Custom Design</vt:lpstr>
      <vt:lpstr>Double Line Content</vt:lpstr>
      <vt:lpstr>Single Line with Background</vt:lpstr>
      <vt:lpstr>Inner Title</vt:lpstr>
      <vt:lpstr>DB Design Training</vt:lpstr>
      <vt:lpstr>Agenda</vt:lpstr>
      <vt:lpstr>Before start, make a decision</vt:lpstr>
      <vt:lpstr>Why Design?</vt:lpstr>
      <vt:lpstr>Design</vt:lpstr>
      <vt:lpstr>Design</vt:lpstr>
      <vt:lpstr>Relations</vt:lpstr>
      <vt:lpstr>Relations</vt:lpstr>
      <vt:lpstr>Relations</vt:lpstr>
      <vt:lpstr>Relations</vt:lpstr>
      <vt:lpstr>Relations</vt:lpstr>
      <vt:lpstr>Relations</vt:lpstr>
      <vt:lpstr>Other Relations</vt:lpstr>
      <vt:lpstr>Basic Principles</vt:lpstr>
      <vt:lpstr>Basic Principles: Lossless Decomposition</vt:lpstr>
      <vt:lpstr>Basic Principles:</vt:lpstr>
      <vt:lpstr>Basic Principles: Primary Key</vt:lpstr>
      <vt:lpstr>Basic Principles: Functional Dependency</vt:lpstr>
      <vt:lpstr>Basic Principles: Functional Dependency</vt:lpstr>
      <vt:lpstr>Principles of Normalization: 1NF</vt:lpstr>
      <vt:lpstr>Principles of Normalization: 1NF</vt:lpstr>
      <vt:lpstr>Principles of Normalization: 2NF</vt:lpstr>
      <vt:lpstr>Principles of Normalization: 3NF</vt:lpstr>
      <vt:lpstr>Principles of Normalization: 3NF</vt:lpstr>
      <vt:lpstr>How To Remember</vt:lpstr>
      <vt:lpstr>How To Remember</vt:lpstr>
      <vt:lpstr>Practice and Remember</vt:lpstr>
      <vt:lpstr>Practice and Remember</vt:lpstr>
      <vt:lpstr>Practice</vt:lpstr>
      <vt:lpstr>Integrity</vt:lpstr>
      <vt:lpstr>Integrity: Transition Integrity</vt:lpstr>
      <vt:lpstr>ACID Principle</vt:lpstr>
      <vt:lpstr>Transaction Locking</vt:lpstr>
      <vt:lpstr>Quick overview Isolation Levels</vt:lpstr>
      <vt:lpstr>Database Snapshots</vt:lpstr>
      <vt:lpstr>Row Versioning </vt:lpstr>
      <vt:lpstr>Optimization</vt:lpstr>
      <vt:lpstr>Security</vt:lpstr>
      <vt:lpstr>Security</vt:lpstr>
      <vt:lpstr>UML Tools</vt:lpstr>
      <vt:lpstr>Questions</vt:lpstr>
      <vt:lpstr>Thank you </vt:lpstr>
    </vt:vector>
  </TitlesOfParts>
  <Company>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rmash</dc:creator>
  <cp:lastModifiedBy>nkhomik</cp:lastModifiedBy>
  <cp:revision>1086</cp:revision>
  <dcterms:created xsi:type="dcterms:W3CDTF">2007-08-27T15:24:44Z</dcterms:created>
  <dcterms:modified xsi:type="dcterms:W3CDTF">2010-01-22T16:15:37Z</dcterms:modified>
</cp:coreProperties>
</file>