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07865-654A-4CEC-A608-FA77F9E2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88C537-63F4-425E-BE9D-B12E92C1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DA542-1785-4542-A43E-E97D65C7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F1CA9-A108-44E4-896B-1C902752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4A212-AC91-45CA-9A8A-09A1B0C0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9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87A24-6E34-4197-A6F1-53A31A38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95893B-7ED4-4E10-9690-B40351C8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7D5DCA-CA9C-4FFD-AC55-4F4B6170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6383F-A92D-4604-8B05-F31FAD96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91EC6-F6BB-437D-87C4-34B6DB10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7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13E741-4311-4945-B957-BDB68608E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3B176F-6904-42B1-AA19-EDB3594F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CC6CB-2442-41C5-940B-F0F3C8F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59E6E-2B03-4CB0-96B3-02E2FEE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E2C0B-D9B2-4A71-A2F7-BCC17B39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CCE69-4EBE-4E1E-B207-5EB70835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14FAB-9AEA-453F-AA34-2991206B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95BFB-4D21-4D76-92B5-BFF69FDF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EFA2A-691D-4A76-9ED6-78F9AC1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AA699-013A-4D05-BFB9-D7B55FE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3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7ED0C-7B04-418A-A2AF-2C0DE6BD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DDB04D-893A-4E8B-8999-8CF5B6F8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10CED-45BE-4FD7-A06E-6F1A2904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FA32C-2E7C-4A29-88C2-150A0FB0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E6A97-034C-41BE-A387-EEBC90D9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B0D9D-2F45-477D-9BB2-0A977AD8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26870-C3B4-4958-B11F-3A5550CA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573E6-06B8-4743-BE38-9F0C8C71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FA6413-5F02-4345-B62A-4B266CB3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CD95F5-C9D3-436B-B230-3C4B7364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42925-F464-4830-805B-BB63B6C9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0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872E2-27BC-47B4-B809-B303BF1C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508C5-68A3-48B6-8A4F-C5E5A4E3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5C5018-41F0-42FE-9269-6DB303C8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4043E3-856C-48A1-9FB2-7780DADB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47FD0D-6AC1-4B1F-92B7-2C46C1436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384CDC-431D-4B87-A0B7-6B6D7AB7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1B50CB-56AF-4937-AB48-9E81C867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F66E37-E1F3-4BB6-A7D8-6F687CD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8E35A-5C70-4843-A185-6138FFD9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F32069-EA7C-412F-BC7B-5B0FF7D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CA9F7-25EA-42CE-8A75-38C79040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AF5972-50E9-4D00-90AD-DB2A56A5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30427C-F695-4DA6-9B43-A238DDEB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AE53AF-B1AD-4140-94FC-CDA1FFAA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02F6C-E8FE-4ADD-A7F1-BBCABF2B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9EBBD-B5A5-40BD-8D35-C4E9493F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B89C3-E29B-4BDC-BD15-91C1446C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B66600-7887-4D52-9C01-8C547423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A54062-E2CC-41DA-95D5-7397C23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2F72E-9548-4FDF-9C51-8868B0AE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003D6-C2FC-41E4-806D-9B46BA7D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AB2E-8EAE-47FA-AAB8-2CB0448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571595-A707-43C5-A53F-C4EF06E9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E761C5-D945-4AAB-84D8-4A5CD3D0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3569E0-7ED1-4DE1-9BAE-9D119619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9354E-8617-44C3-92F1-F9DEFA8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3D154-6E1B-4585-84B7-F8C295A5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499BD-B464-4C0A-A990-5D3246AF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D02CBB-4DA3-4755-93EB-6E70DD6A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A6757-3234-4C7C-B337-E807FBB52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90DA-44C3-431D-81D5-0CCB30EA4A6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6CBD4-7374-44D3-865F-07667313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3E98F-E12E-449F-AB90-24CEEE0B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9636-4B1B-4725-9C7D-A8EB9DAC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88CC3-7FC1-4801-86AC-F3035AD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68161"/>
            <a:ext cx="8604504" cy="6883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AE5-F4EF-4669-9F5A-7E0525E0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04084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Цели и задачи бота: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3E846-0F60-4934-A128-AD2E9FFB1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Генерация изображений</a:t>
            </a:r>
          </a:p>
          <a:p>
            <a:pPr marL="457200" indent="-45720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Рекомендации музыки</a:t>
            </a:r>
          </a:p>
          <a:p>
            <a:pPr marL="457200" indent="-457200">
              <a:buAutoNum type="arabicParenR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88CC3-7FC1-4801-86AC-F3035AD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68160"/>
            <a:ext cx="8604504" cy="6883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AE5-F4EF-4669-9F5A-7E0525E0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10603"/>
          </a:xfrm>
        </p:spPr>
        <p:txBody>
          <a:bodyPr/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Что было использовано?..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3E846-0F60-4934-A128-AD2E9FFB1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14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datetime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Python-telegram-bot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Pillow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C580D-639A-46C1-9160-2EC47922887E}"/>
              </a:ext>
            </a:extLst>
          </p:cNvPr>
          <p:cNvSpPr txBox="1"/>
          <p:nvPr/>
        </p:nvSpPr>
        <p:spPr>
          <a:xfrm>
            <a:off x="1410789" y="2447108"/>
            <a:ext cx="898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Основные библиотеки, которые были мною использованы: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581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88CC3-7FC1-4801-86AC-F3035AD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0"/>
            <a:ext cx="8604504" cy="6883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AE5-F4EF-4669-9F5A-7E0525E0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04084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…и зачем это было использовано?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3E846-0F60-4934-A128-AD2E9FFB1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3764"/>
            <a:ext cx="9144000" cy="300776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datetime –</a:t>
            </a:r>
            <a:r>
              <a:rPr lang="ru-RU" dirty="0">
                <a:solidFill>
                  <a:schemeClr val="bg1"/>
                </a:solidFill>
              </a:rPr>
              <a:t> имена файлов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сохранение, открытие файлов, дополнение путей для файлов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Pillow – </a:t>
            </a:r>
            <a:r>
              <a:rPr lang="ru-RU" dirty="0">
                <a:solidFill>
                  <a:schemeClr val="bg1"/>
                </a:solidFill>
              </a:rPr>
              <a:t>генерация изображений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Python-telegram-bot – </a:t>
            </a:r>
            <a:r>
              <a:rPr lang="ru-RU" dirty="0">
                <a:solidFill>
                  <a:schemeClr val="bg1"/>
                </a:solidFill>
              </a:rPr>
              <a:t>собственно, каркас бота</a:t>
            </a:r>
          </a:p>
        </p:txBody>
      </p:sp>
    </p:spTree>
    <p:extLst>
      <p:ext uri="{BB962C8B-B14F-4D97-AF65-F5344CB8AC3E}">
        <p14:creationId xmlns:p14="http://schemas.microsoft.com/office/powerpoint/2010/main" val="19267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88CC3-7FC1-4801-86AC-F3035AD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68161"/>
            <a:ext cx="8604504" cy="6883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AE5-F4EF-4669-9F5A-7E0525E0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04084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Структура БД: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7827EE-079F-4B54-A600-1B108F44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31359"/>
              </p:ext>
            </p:extLst>
          </p:nvPr>
        </p:nvGraphicFramePr>
        <p:xfrm>
          <a:off x="364671" y="4148273"/>
          <a:ext cx="11462656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953">
                  <a:extLst>
                    <a:ext uri="{9D8B030D-6E8A-4147-A177-3AD203B41FA5}">
                      <a16:colId xmlns:a16="http://schemas.microsoft.com/office/drawing/2014/main" val="3838286770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1878302561"/>
                    </a:ext>
                  </a:extLst>
                </a:gridCol>
                <a:gridCol w="1855548">
                  <a:extLst>
                    <a:ext uri="{9D8B030D-6E8A-4147-A177-3AD203B41FA5}">
                      <a16:colId xmlns:a16="http://schemas.microsoft.com/office/drawing/2014/main" val="714188324"/>
                    </a:ext>
                  </a:extLst>
                </a:gridCol>
                <a:gridCol w="2273872">
                  <a:extLst>
                    <a:ext uri="{9D8B030D-6E8A-4147-A177-3AD203B41FA5}">
                      <a16:colId xmlns:a16="http://schemas.microsoft.com/office/drawing/2014/main" val="3091740840"/>
                    </a:ext>
                  </a:extLst>
                </a:gridCol>
                <a:gridCol w="1531464">
                  <a:extLst>
                    <a:ext uri="{9D8B030D-6E8A-4147-A177-3AD203B41FA5}">
                      <a16:colId xmlns:a16="http://schemas.microsoft.com/office/drawing/2014/main" val="2786512302"/>
                    </a:ext>
                  </a:extLst>
                </a:gridCol>
                <a:gridCol w="1531464">
                  <a:extLst>
                    <a:ext uri="{9D8B030D-6E8A-4147-A177-3AD203B41FA5}">
                      <a16:colId xmlns:a16="http://schemas.microsoft.com/office/drawing/2014/main" val="2128877687"/>
                    </a:ext>
                  </a:extLst>
                </a:gridCol>
                <a:gridCol w="1531464">
                  <a:extLst>
                    <a:ext uri="{9D8B030D-6E8A-4147-A177-3AD203B41FA5}">
                      <a16:colId xmlns:a16="http://schemas.microsoft.com/office/drawing/2014/main" val="42811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группы-автора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 альбома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Год выхода альбома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Жанр (для удобства поиска в чате к именам жанров добавлен </a:t>
                      </a:r>
                      <a:r>
                        <a:rPr lang="en-US" dirty="0"/>
                        <a:t>#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Ссылка на обложку (хранится на локальном диске)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Ссылка на альбом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4577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8105C56-B289-46B4-BD75-E3CDBAB2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2677"/>
              </p:ext>
            </p:extLst>
          </p:nvPr>
        </p:nvGraphicFramePr>
        <p:xfrm>
          <a:off x="364672" y="1651028"/>
          <a:ext cx="11462656" cy="566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62656">
                  <a:extLst>
                    <a:ext uri="{9D8B030D-6E8A-4147-A177-3AD203B41FA5}">
                      <a16:colId xmlns:a16="http://schemas.microsoft.com/office/drawing/2014/main" val="1356923896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/static/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music.sqlite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9285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60C5FBB-FDFA-4A13-84BD-2247B130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5161"/>
              </p:ext>
            </p:extLst>
          </p:nvPr>
        </p:nvGraphicFramePr>
        <p:xfrm>
          <a:off x="364671" y="2897023"/>
          <a:ext cx="11462655" cy="531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62655">
                  <a:extLst>
                    <a:ext uri="{9D8B030D-6E8A-4147-A177-3AD203B41FA5}">
                      <a16:colId xmlns:a16="http://schemas.microsoft.com/office/drawing/2014/main" val="1571477390"/>
                    </a:ext>
                  </a:extLst>
                </a:gridCol>
              </a:tblGrid>
              <a:tr h="531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87809"/>
                  </a:ext>
                </a:extLst>
              </a:tr>
            </a:tbl>
          </a:graphicData>
        </a:graphic>
      </p:graphicFrame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FE7847FA-2AAC-4263-8F33-F44A874E0D3A}"/>
              </a:ext>
            </a:extLst>
          </p:cNvPr>
          <p:cNvSpPr/>
          <p:nvPr/>
        </p:nvSpPr>
        <p:spPr>
          <a:xfrm>
            <a:off x="5839095" y="2274025"/>
            <a:ext cx="513805" cy="566057"/>
          </a:xfrm>
          <a:prstGeom prst="downArrow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9FEBBD1-7891-4AC1-AC29-0E3F790CD69F}"/>
              </a:ext>
            </a:extLst>
          </p:cNvPr>
          <p:cNvSpPr/>
          <p:nvPr/>
        </p:nvSpPr>
        <p:spPr>
          <a:xfrm>
            <a:off x="5826029" y="3505608"/>
            <a:ext cx="513805" cy="566057"/>
          </a:xfrm>
          <a:prstGeom prst="downArrow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88CC3-7FC1-4801-86AC-F3035AD4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0"/>
            <a:ext cx="8604504" cy="6883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AE5-F4EF-4669-9F5A-7E0525E0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04084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Что планируется?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3E846-0F60-4934-A128-AD2E9FFB1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4461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Добавить возможность просматривать новые видео с каналов, посвященных </a:t>
            </a:r>
            <a:r>
              <a:rPr lang="ru-RU" dirty="0" err="1">
                <a:solidFill>
                  <a:schemeClr val="bg1"/>
                </a:solidFill>
              </a:rPr>
              <a:t>слэму</a:t>
            </a:r>
            <a:r>
              <a:rPr lang="ru-RU" dirty="0">
                <a:solidFill>
                  <a:schemeClr val="bg1"/>
                </a:solidFill>
              </a:rPr>
              <a:t>/</a:t>
            </a:r>
            <a:r>
              <a:rPr lang="ru-RU" dirty="0" err="1">
                <a:solidFill>
                  <a:schemeClr val="bg1"/>
                </a:solidFill>
              </a:rPr>
              <a:t>дэткору</a:t>
            </a:r>
            <a:r>
              <a:rPr lang="ru-RU" dirty="0">
                <a:solidFill>
                  <a:schemeClr val="bg1"/>
                </a:solidFill>
              </a:rPr>
              <a:t>/</a:t>
            </a:r>
            <a:r>
              <a:rPr lang="ru-RU" dirty="0" err="1">
                <a:solidFill>
                  <a:schemeClr val="bg1"/>
                </a:solidFill>
              </a:rPr>
              <a:t>дэт-металу</a:t>
            </a:r>
            <a:r>
              <a:rPr lang="ru-RU" dirty="0">
                <a:solidFill>
                  <a:schemeClr val="bg1"/>
                </a:solidFill>
              </a:rPr>
              <a:t> и пр.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     Для этого необходимо изучить </a:t>
            </a:r>
            <a:r>
              <a:rPr lang="en-US" dirty="0">
                <a:solidFill>
                  <a:schemeClr val="bg1"/>
                </a:solidFill>
              </a:rPr>
              <a:t>YouTube API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A40DF-8BF2-4FC6-8DFB-4D648C4A564D}"/>
              </a:ext>
            </a:extLst>
          </p:cNvPr>
          <p:cNvSpPr txBox="1"/>
          <p:nvPr/>
        </p:nvSpPr>
        <p:spPr>
          <a:xfrm>
            <a:off x="1524000" y="4112552"/>
            <a:ext cx="717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Переместить бота на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27344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134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Тема Office</vt:lpstr>
      <vt:lpstr>Цели и задачи бота:</vt:lpstr>
      <vt:lpstr>Что было использовано?..</vt:lpstr>
      <vt:lpstr>…и зачем это было использовано?</vt:lpstr>
      <vt:lpstr>Структура БД:</vt:lpstr>
      <vt:lpstr>Что планируется?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и задачи бота:</dc:title>
  <dc:creator>student yandex</dc:creator>
  <cp:lastModifiedBy>student yandex</cp:lastModifiedBy>
  <cp:revision>6</cp:revision>
  <dcterms:created xsi:type="dcterms:W3CDTF">2023-05-03T14:12:22Z</dcterms:created>
  <dcterms:modified xsi:type="dcterms:W3CDTF">2023-05-03T15:01:32Z</dcterms:modified>
</cp:coreProperties>
</file>