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58" r:id="rId5"/>
    <p:sldId id="261" r:id="rId6"/>
    <p:sldId id="263" r:id="rId7"/>
    <p:sldId id="264" r:id="rId8"/>
    <p:sldId id="267" r:id="rId9"/>
    <p:sldId id="266" r:id="rId10"/>
    <p:sldId id="260" r:id="rId11"/>
    <p:sldId id="262"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64510" autoAdjust="0"/>
  </p:normalViewPr>
  <p:slideViewPr>
    <p:cSldViewPr>
      <p:cViewPr>
        <p:scale>
          <a:sx n="66" d="100"/>
          <a:sy n="66" d="100"/>
        </p:scale>
        <p:origin x="-1494" y="-72"/>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B7B2B-ADB6-43F2-A0EB-D32BC852C35C}" type="datetimeFigureOut">
              <a:rPr lang="en-US" smtClean="0"/>
              <a:t>13-May-14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EE0A1-223C-4742-930B-256079964423}" type="slidenum">
              <a:rPr lang="en-US" smtClean="0"/>
              <a:t>‹#›</a:t>
            </a:fld>
            <a:endParaRPr lang="en-US"/>
          </a:p>
        </p:txBody>
      </p:sp>
    </p:spTree>
    <p:extLst>
      <p:ext uri="{BB962C8B-B14F-4D97-AF65-F5344CB8AC3E}">
        <p14:creationId xmlns:p14="http://schemas.microsoft.com/office/powerpoint/2010/main" val="38902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a:t>
            </a:fld>
            <a:endParaRPr lang="en-US" dirty="0"/>
          </a:p>
        </p:txBody>
      </p:sp>
    </p:spTree>
    <p:extLst>
      <p:ext uri="{BB962C8B-B14F-4D97-AF65-F5344CB8AC3E}">
        <p14:creationId xmlns:p14="http://schemas.microsoft.com/office/powerpoint/2010/main" val="107854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10</a:t>
            </a:fld>
            <a:endParaRPr lang="en-US"/>
          </a:p>
        </p:txBody>
      </p:sp>
    </p:spTree>
    <p:extLst>
      <p:ext uri="{BB962C8B-B14F-4D97-AF65-F5344CB8AC3E}">
        <p14:creationId xmlns:p14="http://schemas.microsoft.com/office/powerpoint/2010/main" val="337492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baseline="0" dirty="0" smtClean="0"/>
          </a:p>
        </p:txBody>
      </p:sp>
      <p:sp>
        <p:nvSpPr>
          <p:cNvPr id="4" name="Slide Number Placeholder 3"/>
          <p:cNvSpPr>
            <a:spLocks noGrp="1"/>
          </p:cNvSpPr>
          <p:nvPr>
            <p:ph type="sldNum" sz="quarter" idx="10"/>
          </p:nvPr>
        </p:nvSpPr>
        <p:spPr/>
        <p:txBody>
          <a:bodyPr/>
          <a:lstStyle/>
          <a:p>
            <a:fld id="{210EE0A1-223C-4742-930B-256079964423}" type="slidenum">
              <a:rPr lang="en-US" smtClean="0"/>
              <a:t>11</a:t>
            </a:fld>
            <a:endParaRPr lang="en-US"/>
          </a:p>
        </p:txBody>
      </p:sp>
    </p:spTree>
    <p:extLst>
      <p:ext uri="{BB962C8B-B14F-4D97-AF65-F5344CB8AC3E}">
        <p14:creationId xmlns:p14="http://schemas.microsoft.com/office/powerpoint/2010/main" val="2306164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12</a:t>
            </a:fld>
            <a:endParaRPr lang="en-US"/>
          </a:p>
        </p:txBody>
      </p:sp>
    </p:spTree>
    <p:extLst>
      <p:ext uri="{BB962C8B-B14F-4D97-AF65-F5344CB8AC3E}">
        <p14:creationId xmlns:p14="http://schemas.microsoft.com/office/powerpoint/2010/main" val="422326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baseline="0" dirty="0" smtClean="0"/>
          </a:p>
        </p:txBody>
      </p:sp>
      <p:sp>
        <p:nvSpPr>
          <p:cNvPr id="4" name="Slide Number Placeholder 3"/>
          <p:cNvSpPr>
            <a:spLocks noGrp="1"/>
          </p:cNvSpPr>
          <p:nvPr>
            <p:ph type="sldNum" sz="quarter" idx="10"/>
          </p:nvPr>
        </p:nvSpPr>
        <p:spPr/>
        <p:txBody>
          <a:bodyPr/>
          <a:lstStyle/>
          <a:p>
            <a:fld id="{210EE0A1-223C-4742-930B-256079964423}" type="slidenum">
              <a:rPr lang="en-US" smtClean="0"/>
              <a:t>2</a:t>
            </a:fld>
            <a:endParaRPr lang="en-US" dirty="0"/>
          </a:p>
        </p:txBody>
      </p:sp>
    </p:spTree>
    <p:extLst>
      <p:ext uri="{BB962C8B-B14F-4D97-AF65-F5344CB8AC3E}">
        <p14:creationId xmlns:p14="http://schemas.microsoft.com/office/powerpoint/2010/main" val="390697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3</a:t>
            </a:fld>
            <a:endParaRPr lang="en-US" dirty="0"/>
          </a:p>
        </p:txBody>
      </p:sp>
    </p:spTree>
    <p:extLst>
      <p:ext uri="{BB962C8B-B14F-4D97-AF65-F5344CB8AC3E}">
        <p14:creationId xmlns:p14="http://schemas.microsoft.com/office/powerpoint/2010/main" val="106334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4</a:t>
            </a:fld>
            <a:endParaRPr lang="en-US"/>
          </a:p>
        </p:txBody>
      </p:sp>
    </p:spTree>
    <p:extLst>
      <p:ext uri="{BB962C8B-B14F-4D97-AF65-F5344CB8AC3E}">
        <p14:creationId xmlns:p14="http://schemas.microsoft.com/office/powerpoint/2010/main" val="214580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210EE0A1-223C-4742-930B-256079964423}" type="slidenum">
              <a:rPr lang="en-US" smtClean="0"/>
              <a:t>5</a:t>
            </a:fld>
            <a:endParaRPr lang="en-US"/>
          </a:p>
        </p:txBody>
      </p:sp>
    </p:spTree>
    <p:extLst>
      <p:ext uri="{BB962C8B-B14F-4D97-AF65-F5344CB8AC3E}">
        <p14:creationId xmlns:p14="http://schemas.microsoft.com/office/powerpoint/2010/main" val="46281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6</a:t>
            </a:fld>
            <a:endParaRPr lang="en-US"/>
          </a:p>
        </p:txBody>
      </p:sp>
    </p:spTree>
    <p:extLst>
      <p:ext uri="{BB962C8B-B14F-4D97-AF65-F5344CB8AC3E}">
        <p14:creationId xmlns:p14="http://schemas.microsoft.com/office/powerpoint/2010/main" val="43058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7</a:t>
            </a:fld>
            <a:endParaRPr lang="en-US"/>
          </a:p>
        </p:txBody>
      </p:sp>
    </p:spTree>
    <p:extLst>
      <p:ext uri="{BB962C8B-B14F-4D97-AF65-F5344CB8AC3E}">
        <p14:creationId xmlns:p14="http://schemas.microsoft.com/office/powerpoint/2010/main" val="289460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8</a:t>
            </a:fld>
            <a:endParaRPr lang="en-US"/>
          </a:p>
        </p:txBody>
      </p:sp>
    </p:spTree>
    <p:extLst>
      <p:ext uri="{BB962C8B-B14F-4D97-AF65-F5344CB8AC3E}">
        <p14:creationId xmlns:p14="http://schemas.microsoft.com/office/powerpoint/2010/main" val="401888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9</a:t>
            </a:fld>
            <a:endParaRPr lang="en-US"/>
          </a:p>
        </p:txBody>
      </p:sp>
    </p:spTree>
    <p:extLst>
      <p:ext uri="{BB962C8B-B14F-4D97-AF65-F5344CB8AC3E}">
        <p14:creationId xmlns:p14="http://schemas.microsoft.com/office/powerpoint/2010/main" val="145334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13-May-14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13-May-14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l-GR" dirty="0" smtClean="0"/>
              <a:t>Πτυχιακή Εργασία</a:t>
            </a:r>
            <a:endParaRPr lang="en-US" dirty="0"/>
          </a:p>
        </p:txBody>
      </p:sp>
      <p:sp>
        <p:nvSpPr>
          <p:cNvPr id="5" name="Subtitle 4"/>
          <p:cNvSpPr>
            <a:spLocks noGrp="1"/>
          </p:cNvSpPr>
          <p:nvPr>
            <p:ph type="subTitle" idx="1"/>
          </p:nvPr>
        </p:nvSpPr>
        <p:spPr/>
        <p:txBody>
          <a:bodyPr>
            <a:normAutofit fontScale="92500"/>
          </a:bodyPr>
          <a:lstStyle/>
          <a:p>
            <a:r>
              <a:rPr lang="el-GR" dirty="0" smtClean="0"/>
              <a:t>Ανάπτυξη Γραφικού Περιβάλλοντος για Λογισμικό Προσομοίωσης Φαινομένων Μετάδοσης Θερμότητας</a:t>
            </a:r>
            <a:endParaRPr lang="en-US" dirty="0"/>
          </a:p>
        </p:txBody>
      </p:sp>
    </p:spTree>
    <p:extLst>
      <p:ext uri="{BB962C8B-B14F-4D97-AF65-F5344CB8AC3E}">
        <p14:creationId xmlns:p14="http://schemas.microsoft.com/office/powerpoint/2010/main" val="422807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normAutofit/>
          </a:bodyPr>
          <a:lstStyle/>
          <a:p>
            <a:r>
              <a:rPr lang="el-GR" dirty="0" smtClean="0"/>
              <a:t>Δείγμα αρχείου δεδομένων εξόδου </a:t>
            </a:r>
            <a:r>
              <a:rPr lang="en-US" dirty="0" smtClean="0"/>
              <a:t>bark</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1380933"/>
            <a:ext cx="8077865" cy="3447499"/>
          </a:xfrm>
        </p:spPr>
      </p:pic>
    </p:spTree>
    <p:extLst>
      <p:ext uri="{BB962C8B-B14F-4D97-AF65-F5344CB8AC3E}">
        <p14:creationId xmlns:p14="http://schemas.microsoft.com/office/powerpoint/2010/main" val="123570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Γράφημα προσομοίωσης δεδομένων εξόδου</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990600"/>
            <a:ext cx="8077865" cy="4228165"/>
          </a:xfrm>
        </p:spPr>
      </p:pic>
    </p:spTree>
    <p:extLst>
      <p:ext uri="{BB962C8B-B14F-4D97-AF65-F5344CB8AC3E}">
        <p14:creationId xmlns:p14="http://schemas.microsoft.com/office/powerpoint/2010/main" val="208894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Τέλος Παρουσίασης</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948" y="1541059"/>
            <a:ext cx="5620534" cy="4629796"/>
          </a:xfrm>
          <a:prstGeom prst="rect">
            <a:avLst/>
          </a:prstGeom>
        </p:spPr>
      </p:pic>
    </p:spTree>
    <p:extLst>
      <p:ext uri="{BB962C8B-B14F-4D97-AF65-F5344CB8AC3E}">
        <p14:creationId xmlns:p14="http://schemas.microsoft.com/office/powerpoint/2010/main" val="115705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Περιγραφή Θέματος</a:t>
            </a:r>
            <a:endParaRPr lang="en-US" dirty="0"/>
          </a:p>
        </p:txBody>
      </p:sp>
      <p:sp>
        <p:nvSpPr>
          <p:cNvPr id="8" name="Content Placeholder 7"/>
          <p:cNvSpPr>
            <a:spLocks noGrp="1"/>
          </p:cNvSpPr>
          <p:nvPr>
            <p:ph idx="1"/>
          </p:nvPr>
        </p:nvSpPr>
        <p:spPr/>
        <p:txBody>
          <a:bodyPr>
            <a:normAutofit fontScale="77500" lnSpcReduction="20000"/>
          </a:bodyPr>
          <a:lstStyle/>
          <a:p>
            <a:r>
              <a:rPr lang="el-GR" dirty="0"/>
              <a:t>Αντικείμενο της εργασίας είναι η ανάπτυξη ενός γραφικού περιβάλλοντος (GUI) </a:t>
            </a:r>
            <a:r>
              <a:rPr lang="el-GR" dirty="0" smtClean="0"/>
              <a:t>για </a:t>
            </a:r>
            <a:r>
              <a:rPr lang="el-GR" dirty="0"/>
              <a:t>ένα υπάρχον λογισμικό (bark) που δουλεύει σε γραμμή εντολών.</a:t>
            </a:r>
            <a:endParaRPr lang="en-US" dirty="0"/>
          </a:p>
          <a:p>
            <a:r>
              <a:rPr lang="el-GR" dirty="0"/>
              <a:t>Το bark παρέχει την δυνατότητα μονοδιάστατης μεταβατικής προσομοίωσης φαινομένων μετάδοσης θερμότητας σε τοιχώματα πολλαπλών στρωμάτων και χρησιμοποιείται ήδη για διδακτικούς σκοπούς στο Τμήμα Μηχανολογίας. Δέχεται αρχεία εισόδου XML και εξάγει τα αποτελέσματα σε αρχεία ASCII.</a:t>
            </a:r>
            <a:endParaRPr lang="en-US" dirty="0"/>
          </a:p>
          <a:p>
            <a:r>
              <a:rPr lang="el-GR" dirty="0"/>
              <a:t>Τελικός στόχος της εργασίας είναι ένα φιλικό περιβάλλον εργασίας το οποίο περιλαμβάνει την δημιουργία των αρχείων εισόδου, την εκτέλεση προσομοιώσεων και τέλος την απεικόνιση των αποτελεσμάτων</a:t>
            </a:r>
            <a:r>
              <a:rPr lang="el-GR" dirty="0" smtClean="0"/>
              <a:t>.</a:t>
            </a:r>
            <a:endParaRPr lang="en-US" dirty="0"/>
          </a:p>
        </p:txBody>
      </p:sp>
    </p:spTree>
    <p:extLst>
      <p:ext uri="{BB962C8B-B14F-4D97-AF65-F5344CB8AC3E}">
        <p14:creationId xmlns:p14="http://schemas.microsoft.com/office/powerpoint/2010/main" val="286035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l-GR" dirty="0" smtClean="0"/>
              <a:t>Πρόγραμμα </a:t>
            </a:r>
            <a:r>
              <a:rPr lang="en-US" dirty="0" smtClean="0"/>
              <a:t>bark</a:t>
            </a:r>
            <a:endParaRPr lang="en-US" dirty="0"/>
          </a:p>
        </p:txBody>
      </p:sp>
      <p:sp>
        <p:nvSpPr>
          <p:cNvPr id="10" name="Content Placeholder 9"/>
          <p:cNvSpPr>
            <a:spLocks noGrp="1"/>
          </p:cNvSpPr>
          <p:nvPr>
            <p:ph idx="1"/>
          </p:nvPr>
        </p:nvSpPr>
        <p:spPr>
          <a:xfrm>
            <a:off x="4114800" y="2057400"/>
            <a:ext cx="4724400" cy="2362199"/>
          </a:xfrm>
        </p:spPr>
        <p:txBody>
          <a:bodyPr>
            <a:normAutofit fontScale="70000" lnSpcReduction="20000"/>
          </a:bodyPr>
          <a:lstStyle/>
          <a:p>
            <a:r>
              <a:rPr lang="el-GR" dirty="0"/>
              <a:t>Το </a:t>
            </a:r>
            <a:r>
              <a:rPr lang="en-US" dirty="0" smtClean="0"/>
              <a:t>bark</a:t>
            </a:r>
            <a:r>
              <a:rPr lang="el-GR" dirty="0" smtClean="0"/>
              <a:t> </a:t>
            </a:r>
            <a:r>
              <a:rPr lang="el-GR" dirty="0"/>
              <a:t>χρησιμοποιείται για την </a:t>
            </a:r>
            <a:r>
              <a:rPr lang="el-GR" dirty="0" smtClean="0"/>
              <a:t>προσομοίωση μετάδοσης </a:t>
            </a:r>
            <a:r>
              <a:rPr lang="el-GR" dirty="0"/>
              <a:t>θερμότητας σε διάφορα τοιχώματα τα οποία αποτελούνται από στρώματα διαφορετικών υλικών στο εσωτερικό και εξωτερικό του κτηρίου, αλλά και στο εσωτερικό του </a:t>
            </a:r>
            <a:r>
              <a:rPr lang="el-GR" dirty="0" smtClean="0"/>
              <a:t>τοιχώματος</a:t>
            </a:r>
            <a:r>
              <a:rPr lang="en-US" dirty="0" smtClean="0"/>
              <a:t>.</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85800" y="2187388"/>
            <a:ext cx="3200400" cy="3236595"/>
          </a:xfrm>
          <a:prstGeom prst="rect">
            <a:avLst/>
          </a:prstGeom>
        </p:spPr>
      </p:pic>
      <p:pic>
        <p:nvPicPr>
          <p:cNvPr id="13" name="Picture 12"/>
          <p:cNvPicPr/>
          <p:nvPr/>
        </p:nvPicPr>
        <p:blipFill>
          <a:blip r:embed="rId4"/>
          <a:stretch>
            <a:fillRect/>
          </a:stretch>
        </p:blipFill>
        <p:spPr>
          <a:xfrm>
            <a:off x="6400800" y="5024718"/>
            <a:ext cx="2476500" cy="1390015"/>
          </a:xfrm>
          <a:prstGeom prst="rect">
            <a:avLst/>
          </a:prstGeom>
        </p:spPr>
      </p:pic>
      <p:sp>
        <p:nvSpPr>
          <p:cNvPr id="14" name="TextBox 13"/>
          <p:cNvSpPr txBox="1"/>
          <p:nvPr/>
        </p:nvSpPr>
        <p:spPr>
          <a:xfrm>
            <a:off x="533400" y="5712105"/>
            <a:ext cx="6172200" cy="523220"/>
          </a:xfrm>
          <a:prstGeom prst="rect">
            <a:avLst/>
          </a:prstGeom>
          <a:noFill/>
        </p:spPr>
        <p:txBody>
          <a:bodyPr wrap="square" rtlCol="0">
            <a:spAutoFit/>
          </a:bodyPr>
          <a:lstStyle/>
          <a:p>
            <a:r>
              <a:rPr lang="el-GR" sz="1400" dirty="0" smtClean="0"/>
              <a:t>Η λέξη </a:t>
            </a:r>
            <a:r>
              <a:rPr lang="en-US" sz="1400" dirty="0" smtClean="0"/>
              <a:t>bark</a:t>
            </a:r>
            <a:r>
              <a:rPr lang="el-GR" sz="1400" dirty="0" smtClean="0"/>
              <a:t> σημαίνει φλοιός, όπως ο εξωτερικός φλοιός του κορμού ενός δέντρου </a:t>
            </a:r>
            <a:r>
              <a:rPr lang="el-GR" sz="1400" dirty="0"/>
              <a:t>κ</a:t>
            </a:r>
            <a:r>
              <a:rPr lang="el-GR" sz="1400" dirty="0" smtClean="0"/>
              <a:t>αι παρομοιάζεται με τα στρώματα ενός τοίχου.</a:t>
            </a:r>
            <a:endParaRPr lang="en-US" sz="1400" dirty="0"/>
          </a:p>
        </p:txBody>
      </p:sp>
    </p:spTree>
    <p:extLst>
      <p:ext uri="{BB962C8B-B14F-4D97-AF65-F5344CB8AC3E}">
        <p14:creationId xmlns:p14="http://schemas.microsoft.com/office/powerpoint/2010/main" val="35258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1184" r="1184"/>
          <a:stretch>
            <a:fillRect/>
          </a:stretch>
        </p:blipFill>
        <p:spPr>
          <a:xfrm>
            <a:off x="990600" y="381000"/>
            <a:ext cx="7239000" cy="5429250"/>
          </a:xfrm>
        </p:spPr>
      </p:pic>
    </p:spTree>
    <p:extLst>
      <p:ext uri="{BB962C8B-B14F-4D97-AF65-F5344CB8AC3E}">
        <p14:creationId xmlns:p14="http://schemas.microsoft.com/office/powerpoint/2010/main" val="178014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δεδομένων εισόδου τύπου </a:t>
            </a:r>
            <a:r>
              <a:rPr lang="en-US" dirty="0" smtClean="0"/>
              <a:t>XML</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93110"/>
            <a:ext cx="7239000" cy="4605029"/>
          </a:xfrm>
        </p:spPr>
      </p:pic>
    </p:spTree>
    <p:extLst>
      <p:ext uri="{BB962C8B-B14F-4D97-AF65-F5344CB8AC3E}">
        <p14:creationId xmlns:p14="http://schemas.microsoft.com/office/powerpoint/2010/main" val="90845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σχήματος τύπου </a:t>
            </a:r>
            <a:r>
              <a:rPr lang="en-US" dirty="0" smtClean="0"/>
              <a:t>XSD</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56192"/>
            <a:ext cx="7239000" cy="4678865"/>
          </a:xfrm>
        </p:spPr>
      </p:pic>
    </p:spTree>
    <p:extLst>
      <p:ext uri="{BB962C8B-B14F-4D97-AF65-F5344CB8AC3E}">
        <p14:creationId xmlns:p14="http://schemas.microsoft.com/office/powerpoint/2010/main" val="224245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444131"/>
            <a:ext cx="7239000" cy="5302988"/>
          </a:xfrm>
        </p:spPr>
      </p:pic>
    </p:spTree>
    <p:extLst>
      <p:ext uri="{BB962C8B-B14F-4D97-AF65-F5344CB8AC3E}">
        <p14:creationId xmlns:p14="http://schemas.microsoft.com/office/powerpoint/2010/main" val="46566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136601" y="444131"/>
            <a:ext cx="6946998" cy="5302988"/>
          </a:xfrm>
        </p:spPr>
      </p:pic>
    </p:spTree>
    <p:extLst>
      <p:ext uri="{BB962C8B-B14F-4D97-AF65-F5344CB8AC3E}">
        <p14:creationId xmlns:p14="http://schemas.microsoft.com/office/powerpoint/2010/main" val="248020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Στοιχείο μεταβλητής τιμής (</a:t>
            </a:r>
            <a:r>
              <a:rPr lang="en-US" dirty="0" smtClean="0"/>
              <a:t>Variable Element)</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390429" y="444131"/>
            <a:ext cx="6439342" cy="5302988"/>
          </a:xfrm>
        </p:spPr>
      </p:pic>
    </p:spTree>
    <p:extLst>
      <p:ext uri="{BB962C8B-B14F-4D97-AF65-F5344CB8AC3E}">
        <p14:creationId xmlns:p14="http://schemas.microsoft.com/office/powerpoint/2010/main" val="35442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209</Words>
  <Application>Microsoft Office PowerPoint</Application>
  <PresentationFormat>On-screen Show (4:3)</PresentationFormat>
  <Paragraphs>30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Πτυχιακή Εργασία</vt:lpstr>
      <vt:lpstr>Περιγραφή Θέματος</vt:lpstr>
      <vt:lpstr>Πρόγραμμα bark</vt:lpstr>
      <vt:lpstr>Γραφικό Περιβάλλον Bark_GUI</vt:lpstr>
      <vt:lpstr>Δείγμα αρχείου δεδομένων εισόδου τύπου XML</vt:lpstr>
      <vt:lpstr>Δείγμα αρχείου σχήματος τύπου XSD</vt:lpstr>
      <vt:lpstr>Γραφικό Περιβάλλον Bark_GUI</vt:lpstr>
      <vt:lpstr>Γραφικό Περιβάλλον Bark_GUI</vt:lpstr>
      <vt:lpstr>Στοιχείο μεταβλητής τιμής (Variable Element)</vt:lpstr>
      <vt:lpstr>Δείγμα αρχείου δεδομένων εξόδου bark</vt:lpstr>
      <vt:lpstr>Γράφημα προσομοίωσης δεδομένων εξόδου</vt:lpstr>
      <vt:lpstr>Τέλος Παρουσίασης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Πτυχιακή Εργασία</dc:title>
  <dc:creator>John</dc:creator>
  <cp:lastModifiedBy>John</cp:lastModifiedBy>
  <cp:revision>21</cp:revision>
  <dcterms:created xsi:type="dcterms:W3CDTF">2006-08-16T00:00:00Z</dcterms:created>
  <dcterms:modified xsi:type="dcterms:W3CDTF">2014-05-13T17:20:29Z</dcterms:modified>
</cp:coreProperties>
</file>