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6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BF771-A8A9-4CBD-894E-FDFE39B77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1DB663-6761-4B5D-A97B-39DFD9A88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C09DEE-F7C0-488F-ABA2-F5F9B8F7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B5B9-C13B-4370-A887-9BD64798416E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E98E32-5516-4F8B-B7B7-9922F01C6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90DB1B-EEC8-4618-B352-BCE4FCFA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9136-81B5-4226-A7FD-D916DEC49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28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8C7C0-49AB-4A29-9A46-D7533127A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F5A526-2A82-455D-B9FC-46DBCF774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0121DD-102D-4B00-8EDF-23F38690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B5B9-C13B-4370-A887-9BD64798416E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0552DE-284B-48D6-9A64-542AFF12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C26CB2-10F7-42CE-BE1E-784C281A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9136-81B5-4226-A7FD-D916DEC49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70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95061A-6D08-44B3-A97F-517258112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C600F3-1AA9-4A53-87BF-69439142E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99775C-5E64-44A7-95B3-EB7D97BF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B5B9-C13B-4370-A887-9BD64798416E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C8594-D81F-4E6D-8411-58CD6A3A6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D72C13-650C-49B4-AF97-DC2985F9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9136-81B5-4226-A7FD-D916DEC49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06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882D6-D366-42B4-8082-E595C8EE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7D24D-A7A6-45F8-BA47-E5211D47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276758-4B55-406F-ABFC-CB37A6CA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B5B9-C13B-4370-A887-9BD64798416E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21264F-1177-4F94-8001-0286DE777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E7A9CF-285D-48D2-872C-ADC3884B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9136-81B5-4226-A7FD-D916DEC49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2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BAE64-7ACB-464C-9606-21004BA9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966792-9C3B-4B88-B225-6FD11A553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FC98A9-6A53-4092-A35C-DB581D74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B5B9-C13B-4370-A887-9BD64798416E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4BA1F1-761F-401C-B896-8A866606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5C1B36-AD97-4D21-8C70-9EBA34AB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9136-81B5-4226-A7FD-D916DEC49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55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0E0AC-E1EE-4C10-8571-08A10864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8A16D7-FDD6-4C7A-8B25-2261CCBD1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A4B547-4B4C-4CD5-BAE9-200CD3D95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6F17E7-A5E7-41E6-9546-A7ACAED7E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B5B9-C13B-4370-A887-9BD64798416E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D9049F-6B8F-4562-87B5-3B2FFFD4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4329EC-347C-4CC1-AF29-E0C06863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9136-81B5-4226-A7FD-D916DEC49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159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F4B57-C9A2-457F-80E2-0E4D16AE9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F5D786-ECAE-40CC-BB3C-BCDB90EFB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B6AD66-B248-42B1-A7DB-260B938EC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B74846-A909-4F23-8B11-FAFCDA7F3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939BED-39E5-416F-98A4-3319226C0F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7D2781-1236-4198-A2B4-BCDDE6762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B5B9-C13B-4370-A887-9BD64798416E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2711D0-E2BB-47BE-BBF9-0EAEDF6D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99DEC6-B09D-453F-8A70-6DE00C618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9136-81B5-4226-A7FD-D916DEC49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28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C424B-3312-4748-9DBB-05B703DD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04BF21-FFFF-4BC1-A863-296BE2E77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B5B9-C13B-4370-A887-9BD64798416E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11ED06-90C8-4BD0-91B7-CB3BAE23E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EBA2EF-567F-4F92-BC13-1D0918C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9136-81B5-4226-A7FD-D916DEC49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39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4B727C-65CC-4157-A545-20448203B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B5B9-C13B-4370-A887-9BD64798416E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4AC1AF-83B4-41D1-A497-62C6113E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62AD2D-3C7B-4BFC-93B3-16F6569E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9136-81B5-4226-A7FD-D916DEC49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59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63737-A1D7-4A7A-8A61-4E09C7C6C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9C4C0-788B-4CF3-B22B-15A30A344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75C5C7-548D-4E10-9F4F-5D7077E12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055156-6AE7-4995-AA03-DA90CF48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B5B9-C13B-4370-A887-9BD64798416E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4B6438-BD66-4D04-B7A5-76BFCBDE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5AA98D-DB08-4D30-8D8C-3B4EB57F9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9136-81B5-4226-A7FD-D916DEC49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4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9550E-6798-4E10-96FF-9C16FCEBE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BFA97D-92E5-438A-917E-A7D043D36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24F1A9-31C4-48F6-A430-2DFADF6EB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D29764-0E94-4156-BE7F-29F1D2DE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B5B9-C13B-4370-A887-9BD64798416E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1D2F10-A94D-4D22-A4A7-72575DB9D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666589-E2F0-4B4D-BE21-4A8E7D9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9136-81B5-4226-A7FD-D916DEC49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39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1DA53E-17E9-4DA2-A095-67875A1AB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801D36-7DCD-4198-9D7E-D2C286E84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1E39D0-472A-4209-8800-1079491B3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AB5B9-C13B-4370-A887-9BD64798416E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E32C40-22A6-4E5D-894E-11EC9AF8B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22CA9-9B40-4BB4-88C4-D574015B5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09136-81B5-4226-A7FD-D916DEC49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44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19FC259-C82F-4A55-868E-2F7D5F0B8A4B}"/>
              </a:ext>
            </a:extLst>
          </p:cNvPr>
          <p:cNvSpPr txBox="1"/>
          <p:nvPr/>
        </p:nvSpPr>
        <p:spPr>
          <a:xfrm>
            <a:off x="7536873" y="5375564"/>
            <a:ext cx="270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1913000087 AI </a:t>
            </a:r>
            <a:r>
              <a:rPr lang="zh-CN" altLang="en-US" sz="2000" dirty="0"/>
              <a:t>左之睿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141EC2-8086-41C1-85AE-222FDE5CC709}"/>
              </a:ext>
            </a:extLst>
          </p:cNvPr>
          <p:cNvSpPr txBox="1"/>
          <p:nvPr/>
        </p:nvSpPr>
        <p:spPr>
          <a:xfrm>
            <a:off x="900545" y="734291"/>
            <a:ext cx="94626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例子：父母劝你年轻时少抽烟喝酒以保护健康，结果你回答说：“我不听，因为你年轻时也抽烟喝酒，你也一样”</a:t>
            </a:r>
            <a:endParaRPr lang="en-US" altLang="zh-CN" sz="2800" dirty="0"/>
          </a:p>
          <a:p>
            <a:r>
              <a:rPr lang="zh-CN" altLang="en-US" sz="2800" dirty="0"/>
              <a:t>不合逻辑之处：尽管父母过去做过现在反对的事情，这也不影响他们的论据成立</a:t>
            </a:r>
            <a:endParaRPr lang="en-US" altLang="zh-CN" sz="2800" dirty="0"/>
          </a:p>
          <a:p>
            <a:r>
              <a:rPr lang="zh-CN" altLang="en-US" sz="2800" dirty="0">
                <a:solidFill>
                  <a:srgbClr val="121212"/>
                </a:solidFill>
                <a:latin typeface="-apple-system"/>
              </a:rPr>
              <a:t>避免</a:t>
            </a:r>
            <a:r>
              <a:rPr lang="zh-CN" altLang="en-US" sz="2800">
                <a:solidFill>
                  <a:srgbClr val="121212"/>
                </a:solidFill>
                <a:latin typeface="-apple-system"/>
              </a:rPr>
              <a:t>方法：与他人辩论时应当从其论点出发，而非从论据出发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98340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80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-apple-system</vt:lpstr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verson I</dc:creator>
  <cp:lastModifiedBy>verson I</cp:lastModifiedBy>
  <cp:revision>4</cp:revision>
  <dcterms:created xsi:type="dcterms:W3CDTF">2021-05-29T12:35:58Z</dcterms:created>
  <dcterms:modified xsi:type="dcterms:W3CDTF">2021-05-29T13:15:01Z</dcterms:modified>
</cp:coreProperties>
</file>