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837BE-BED3-4003-A491-0EBE76E45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B725C-95E9-46C2-8CE7-BE9FB6689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FACB8-C9F1-48E8-822D-F7A0F892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1CD7-2D81-47C1-9593-444A9938EE6B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5FE7F-7F06-4059-8B84-BED665D4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5E0ED-580F-496A-A9F8-A38D08E6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0974-F772-45CE-80D8-DAD77E82D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5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86D16-EE95-4DF7-9904-CF41364A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B6E9B-A6A0-478F-9083-0C3AFCA3B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7CE80-036F-4B69-8627-37E878BF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1CD7-2D81-47C1-9593-444A9938EE6B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A710C-F93D-46FA-8A32-3F4E6EB8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0DB3F-D542-490C-A7C7-C9B35DC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0974-F772-45CE-80D8-DAD77E82D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3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5DDED9-333E-47A8-BED0-624BEC929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C7D92-CC9A-4D72-9CE1-3EE22814D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AA676-9B8E-4BDD-8089-F280BF41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1CD7-2D81-47C1-9593-444A9938EE6B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4C7AB-E5C6-4212-937A-40D8931A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AB7BC-103E-4DDB-AEAB-FE0B047C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0974-F772-45CE-80D8-DAD77E82D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5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3F7B9-18B3-444F-8BF1-D118BB9B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53811-79B9-4D7F-B823-290043051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3B43B-9645-47C2-A90A-9E51A4AC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1CD7-2D81-47C1-9593-444A9938EE6B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2F207-58AD-4033-A60A-4FD30498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E6512-0B34-42C3-BF2A-23E9C5B3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0974-F772-45CE-80D8-DAD77E82D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AD500-E187-4723-8973-AA88B2C7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22FAB-B20A-46A1-859C-73214279A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38E85-7581-4793-AB7A-FD3BB3E3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1CD7-2D81-47C1-9593-444A9938EE6B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84F40-2178-47C2-8758-BB334175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8EC2D-B1B7-4B77-B133-3F00ED5F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0974-F772-45CE-80D8-DAD77E82D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2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29735-9F16-453A-9009-0C4AF935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4FF70-0892-4D0D-A4BF-ED87D42CE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CA6766-6B15-426B-B640-CC142AFBE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34D62-0D0D-4D72-A3FC-78F745AF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1CD7-2D81-47C1-9593-444A9938EE6B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DB854-2948-44F8-B184-567A7D4F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B5E8B-E619-4588-BC87-A19268FC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0974-F772-45CE-80D8-DAD77E82D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2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37157-37C7-4E45-8EC4-54B142A3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BA3A0-6ADC-41BC-8E8B-4444C232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51F3A4-4B0F-48EA-81F3-BAAFF94CD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51D225-9223-4591-8627-8A8280574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5B608E-26ED-439B-B2B3-F5FBB15F8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CA3F2-DE69-4F71-A0EF-AFCCA78E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1CD7-2D81-47C1-9593-444A9938EE6B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ABA42A-9B7A-4DF8-A209-9E6A40FA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A9F8A0-D5ED-4AB9-8CCE-667A551B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0974-F772-45CE-80D8-DAD77E82D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1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0DA7C-CCDB-4AC2-9B45-0ABD64BE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B0758-F3D0-42CF-94F6-26488E85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1CD7-2D81-47C1-9593-444A9938EE6B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36C1B0-7114-4050-89C9-D2739FFE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90EA5-8708-4639-9A2D-15672139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0974-F772-45CE-80D8-DAD77E82D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7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F99582-AFCD-4CFE-BA93-9D74AFD1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1CD7-2D81-47C1-9593-444A9938EE6B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E80F39-5259-4354-8531-4541D77F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3A5232-A18D-4CD9-9C9B-780C0C20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0974-F772-45CE-80D8-DAD77E82D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1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DD277-39B9-42ED-B3C0-81499598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1BB4-5B24-4640-9692-EA7F4B1D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A9097D-63AA-4255-89EC-BE0530E3E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61B4E-C5AA-4437-A9C6-8FC9D88B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1CD7-2D81-47C1-9593-444A9938EE6B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5589C-0FC4-45E6-878B-465759E7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4370C-D936-40FB-9995-FAA9779E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0974-F772-45CE-80D8-DAD77E82D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355AB-8E3C-4BAB-8193-46C39494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65C485-0EF9-4374-879D-CA45BE672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9D2664-49C4-4646-8BFB-874C3E369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826AB-2332-4121-A7DE-141F73F9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1CD7-2D81-47C1-9593-444A9938EE6B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24CC3-1434-4F66-A111-9E7712B9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8FD62-37AF-4515-B36F-E35EB6A9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0974-F772-45CE-80D8-DAD77E82D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3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6D2F52-5F6E-4F08-AF0C-D2FF92C6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5C9AD-63F5-48A8-96EE-79E25846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C7A70-31C2-4DF3-AB82-04A82847B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1CD7-2D81-47C1-9593-444A9938EE6B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E6C67-3595-4435-814E-E4594BF89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75814-9B29-4C63-B686-DA52CEF4C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0974-F772-45CE-80D8-DAD77E82D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2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D92D96-58DC-4D50-9438-314D3A7AD2D6}"/>
              </a:ext>
            </a:extLst>
          </p:cNvPr>
          <p:cNvSpPr txBox="1"/>
          <p:nvPr/>
        </p:nvSpPr>
        <p:spPr>
          <a:xfrm>
            <a:off x="781050" y="600075"/>
            <a:ext cx="8667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、如何做到鹤立鸡群</a:t>
            </a:r>
            <a:endParaRPr lang="en-US" altLang="zh-CN" dirty="0"/>
          </a:p>
          <a:p>
            <a:r>
              <a:rPr lang="zh-CN" altLang="en-US" dirty="0"/>
              <a:t>答：使用不同颜色产生对比，尤其是不同色调，更容易让人抓住想要表达的信息，如右图，冷暖色调在视觉上的显著对比能够迅速吸引人的注意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5A3A05-B6E1-4FDD-8B83-3B82A04CC082}"/>
              </a:ext>
            </a:extLst>
          </p:cNvPr>
          <p:cNvSpPr txBox="1"/>
          <p:nvPr/>
        </p:nvSpPr>
        <p:spPr>
          <a:xfrm>
            <a:off x="781049" y="1527705"/>
            <a:ext cx="661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、怎样让我少研究几秒</a:t>
            </a:r>
            <a:endParaRPr lang="en-US" altLang="zh-CN" dirty="0"/>
          </a:p>
          <a:p>
            <a:r>
              <a:rPr lang="zh-CN" altLang="en-US" dirty="0"/>
              <a:t>答：使用大段大段的文字，且不增添任何排版，通常能够迅速减少人继续看下去的欲望，类似于下图的效果就很好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56A43C-5957-4ED6-BF35-B0CE3C773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5" y="1360706"/>
            <a:ext cx="3632200" cy="5448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3ECC35-E828-4E2E-83F2-ADC677862A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r="9982" b="2924"/>
          <a:stretch/>
        </p:blipFill>
        <p:spPr>
          <a:xfrm>
            <a:off x="476250" y="2451034"/>
            <a:ext cx="4295775" cy="44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6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verson I</dc:creator>
  <cp:lastModifiedBy>verson I</cp:lastModifiedBy>
  <cp:revision>3</cp:revision>
  <dcterms:created xsi:type="dcterms:W3CDTF">2021-03-23T15:32:19Z</dcterms:created>
  <dcterms:modified xsi:type="dcterms:W3CDTF">2021-03-23T15:55:03Z</dcterms:modified>
</cp:coreProperties>
</file>