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8" r:id="rId2"/>
    <p:sldId id="266" r:id="rId3"/>
    <p:sldId id="256" r:id="rId4"/>
    <p:sldId id="264" r:id="rId5"/>
    <p:sldId id="272" r:id="rId6"/>
    <p:sldId id="261" r:id="rId7"/>
    <p:sldId id="274" r:id="rId8"/>
    <p:sldId id="260" r:id="rId9"/>
    <p:sldId id="276" r:id="rId10"/>
    <p:sldId id="259" r:id="rId11"/>
    <p:sldId id="269" r:id="rId12"/>
    <p:sldId id="278" r:id="rId13"/>
    <p:sldId id="263" r:id="rId14"/>
    <p:sldId id="282" r:id="rId15"/>
    <p:sldId id="285" r:id="rId16"/>
    <p:sldId id="286" r:id="rId17"/>
    <p:sldId id="281" r:id="rId18"/>
    <p:sldId id="287" r:id="rId19"/>
    <p:sldId id="289" r:id="rId20"/>
    <p:sldId id="290" r:id="rId21"/>
    <p:sldId id="28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1F5F"/>
    <a:srgbClr val="5982B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7"/>
  </p:normalViewPr>
  <p:slideViewPr>
    <p:cSldViewPr snapToGrid="0" snapToObjects="1">
      <p:cViewPr>
        <p:scale>
          <a:sx n="112" d="100"/>
          <a:sy n="112" d="100"/>
        </p:scale>
        <p:origin x="-62" y="6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8D7C4C-9AA8-9B42-9447-67479900FC7F}" type="doc">
      <dgm:prSet loTypeId="urn:microsoft.com/office/officeart/2005/8/layout/cycle6" loCatId="" qsTypeId="urn:microsoft.com/office/officeart/2005/8/quickstyle/simple4" qsCatId="simple" csTypeId="urn:microsoft.com/office/officeart/2005/8/colors/accent1_2" csCatId="accent1" phldr="1"/>
      <dgm:spPr/>
      <dgm:t>
        <a:bodyPr/>
        <a:lstStyle/>
        <a:p>
          <a:endParaRPr lang="zh-CN" altLang="en-US"/>
        </a:p>
      </dgm:t>
    </dgm:pt>
    <dgm:pt modelId="{183F26AD-66E7-9841-9054-CD60ACE824EA}">
      <dgm:prSet phldrT="[文本]" custT="1"/>
      <dgm:spPr>
        <a:solidFill>
          <a:srgbClr val="6A1F5F">
            <a:alpha val="52000"/>
          </a:srgbClr>
        </a:solidFill>
      </dgm:spPr>
      <dgm:t>
        <a:bodyPr/>
        <a:lstStyle/>
        <a:p>
          <a:r>
            <a:rPr lang="zh-CN" altLang="en-US" sz="2400" dirty="0" smtClean="0">
              <a:latin typeface="Microsoft YaHei" charset="0"/>
              <a:ea typeface="Microsoft YaHei" charset="0"/>
              <a:cs typeface="Microsoft YaHei" charset="0"/>
            </a:rPr>
            <a:t>科学性</a:t>
          </a:r>
          <a:endParaRPr lang="zh-CN" altLang="en-US" sz="2400" dirty="0">
            <a:latin typeface="Microsoft YaHei" charset="0"/>
            <a:ea typeface="Microsoft YaHei" charset="0"/>
            <a:cs typeface="Microsoft YaHei" charset="0"/>
          </a:endParaRPr>
        </a:p>
      </dgm:t>
    </dgm:pt>
    <dgm:pt modelId="{EAE733CB-FA00-5F4E-BF9C-C4D4FDF747AE}" type="parTrans" cxnId="{C423C0E5-A8C0-DE47-B1D4-C57B832F3B91}">
      <dgm:prSet/>
      <dgm:spPr/>
      <dgm:t>
        <a:bodyPr/>
        <a:lstStyle/>
        <a:p>
          <a:endParaRPr lang="zh-CN" altLang="en-US"/>
        </a:p>
      </dgm:t>
    </dgm:pt>
    <dgm:pt modelId="{2058928F-2BF8-C645-BCB0-BBFFB7102728}" type="sibTrans" cxnId="{C423C0E5-A8C0-DE47-B1D4-C57B832F3B91}">
      <dgm:prSet/>
      <dgm:spPr>
        <a:ln>
          <a:solidFill>
            <a:srgbClr val="6A1F5F"/>
          </a:solidFill>
        </a:ln>
      </dgm:spPr>
      <dgm:t>
        <a:bodyPr/>
        <a:lstStyle/>
        <a:p>
          <a:endParaRPr lang="zh-CN" altLang="en-US"/>
        </a:p>
      </dgm:t>
    </dgm:pt>
    <dgm:pt modelId="{26A6BA2C-90FB-974B-A77B-C8509BD4F0E4}">
      <dgm:prSet phldrT="[文本]" custT="1"/>
      <dgm:spPr>
        <a:solidFill>
          <a:srgbClr val="6A1F5F">
            <a:alpha val="55000"/>
          </a:srgbClr>
        </a:solidFill>
      </dgm:spPr>
      <dgm:t>
        <a:bodyPr/>
        <a:lstStyle/>
        <a:p>
          <a:r>
            <a:rPr lang="zh-CN" altLang="en-US" sz="2400" dirty="0" smtClean="0">
              <a:latin typeface="Microsoft YaHei" charset="0"/>
              <a:ea typeface="Microsoft YaHei" charset="0"/>
              <a:cs typeface="Microsoft YaHei" charset="0"/>
            </a:rPr>
            <a:t>实践性</a:t>
          </a:r>
          <a:endParaRPr lang="zh-CN" altLang="en-US" sz="2400" dirty="0">
            <a:latin typeface="Microsoft YaHei" charset="0"/>
            <a:ea typeface="Microsoft YaHei" charset="0"/>
            <a:cs typeface="Microsoft YaHei" charset="0"/>
          </a:endParaRPr>
        </a:p>
      </dgm:t>
    </dgm:pt>
    <dgm:pt modelId="{86FFC53C-5DAE-3C4D-8791-1E07E7ABB302}" type="parTrans" cxnId="{FB5B59F4-F829-B446-BC67-2E9201EB1C4A}">
      <dgm:prSet/>
      <dgm:spPr/>
      <dgm:t>
        <a:bodyPr/>
        <a:lstStyle/>
        <a:p>
          <a:endParaRPr lang="zh-CN" altLang="en-US"/>
        </a:p>
      </dgm:t>
    </dgm:pt>
    <dgm:pt modelId="{BE10BE42-6301-D04B-A54E-E403A942A22F}" type="sibTrans" cxnId="{FB5B59F4-F829-B446-BC67-2E9201EB1C4A}">
      <dgm:prSet/>
      <dgm:spPr>
        <a:ln>
          <a:solidFill>
            <a:srgbClr val="6A1F5F"/>
          </a:solidFill>
        </a:ln>
      </dgm:spPr>
      <dgm:t>
        <a:bodyPr/>
        <a:lstStyle/>
        <a:p>
          <a:endParaRPr lang="zh-CN" altLang="en-US"/>
        </a:p>
      </dgm:t>
    </dgm:pt>
    <dgm:pt modelId="{0109F5A5-7053-284E-8C45-B47ECE0DB88D}">
      <dgm:prSet phldrT="[文本]" custT="1"/>
      <dgm:spPr>
        <a:solidFill>
          <a:srgbClr val="6A1F5F">
            <a:alpha val="59000"/>
          </a:srgbClr>
        </a:solidFill>
      </dgm:spPr>
      <dgm:t>
        <a:bodyPr/>
        <a:lstStyle/>
        <a:p>
          <a:r>
            <a:rPr lang="zh-CN" altLang="en-US" sz="2400" dirty="0" smtClean="0">
              <a:latin typeface="Microsoft YaHei" charset="0"/>
              <a:ea typeface="Microsoft YaHei" charset="0"/>
              <a:cs typeface="Microsoft YaHei" charset="0"/>
            </a:rPr>
            <a:t>发展性</a:t>
          </a:r>
          <a:endParaRPr lang="zh-CN" altLang="en-US" sz="2400" dirty="0">
            <a:latin typeface="Microsoft YaHei" charset="0"/>
            <a:ea typeface="Microsoft YaHei" charset="0"/>
            <a:cs typeface="Microsoft YaHei" charset="0"/>
          </a:endParaRPr>
        </a:p>
      </dgm:t>
    </dgm:pt>
    <dgm:pt modelId="{3784BD7A-BD6A-7A47-B78A-028CEA66BE25}" type="parTrans" cxnId="{616B8160-E06A-D644-81FA-BA9674339CFC}">
      <dgm:prSet/>
      <dgm:spPr/>
      <dgm:t>
        <a:bodyPr/>
        <a:lstStyle/>
        <a:p>
          <a:endParaRPr lang="zh-CN" altLang="en-US"/>
        </a:p>
      </dgm:t>
    </dgm:pt>
    <dgm:pt modelId="{1615D4F5-C8FA-2645-9125-BF3559E9E405}" type="sibTrans" cxnId="{616B8160-E06A-D644-81FA-BA9674339CFC}">
      <dgm:prSet/>
      <dgm:spPr>
        <a:ln>
          <a:solidFill>
            <a:srgbClr val="6A1F5F"/>
          </a:solidFill>
        </a:ln>
      </dgm:spPr>
      <dgm:t>
        <a:bodyPr/>
        <a:lstStyle/>
        <a:p>
          <a:endParaRPr lang="zh-CN" altLang="en-US"/>
        </a:p>
      </dgm:t>
    </dgm:pt>
    <dgm:pt modelId="{A3D0993B-8350-7D44-9A2B-784CE6C9847B}">
      <dgm:prSet phldrT="[文本]" custT="1"/>
      <dgm:spPr>
        <a:solidFill>
          <a:srgbClr val="6A1F5F">
            <a:alpha val="59000"/>
          </a:srgbClr>
        </a:solidFill>
      </dgm:spPr>
      <dgm:t>
        <a:bodyPr/>
        <a:lstStyle/>
        <a:p>
          <a:r>
            <a:rPr lang="zh-CN" altLang="en-US" sz="2400" dirty="0" smtClean="0">
              <a:latin typeface="Microsoft YaHei" charset="0"/>
              <a:ea typeface="Microsoft YaHei" charset="0"/>
              <a:cs typeface="Microsoft YaHei" charset="0"/>
            </a:rPr>
            <a:t>人民性</a:t>
          </a:r>
          <a:endParaRPr lang="zh-CN" altLang="en-US" sz="2400" dirty="0">
            <a:latin typeface="Microsoft YaHei" charset="0"/>
            <a:ea typeface="Microsoft YaHei" charset="0"/>
            <a:cs typeface="Microsoft YaHei" charset="0"/>
          </a:endParaRPr>
        </a:p>
      </dgm:t>
    </dgm:pt>
    <dgm:pt modelId="{DDC94B0B-8318-E141-AE57-1516FD7FA107}" type="parTrans" cxnId="{B7A21BE3-4A0F-B442-8609-FC0544A69879}">
      <dgm:prSet/>
      <dgm:spPr/>
      <dgm:t>
        <a:bodyPr/>
        <a:lstStyle/>
        <a:p>
          <a:endParaRPr lang="zh-CN" altLang="en-US"/>
        </a:p>
      </dgm:t>
    </dgm:pt>
    <dgm:pt modelId="{7E61BA93-E7C4-934E-AB8B-19ADB4234BC1}" type="sibTrans" cxnId="{B7A21BE3-4A0F-B442-8609-FC0544A69879}">
      <dgm:prSet/>
      <dgm:spPr>
        <a:ln>
          <a:solidFill>
            <a:srgbClr val="6A1F5F"/>
          </a:solidFill>
        </a:ln>
      </dgm:spPr>
      <dgm:t>
        <a:bodyPr/>
        <a:lstStyle/>
        <a:p>
          <a:endParaRPr lang="zh-CN" altLang="en-US"/>
        </a:p>
      </dgm:t>
    </dgm:pt>
    <dgm:pt modelId="{8F76E339-8E1C-5849-99C8-3F1C21258877}">
      <dgm:prSet phldrT="[文本]" custT="1"/>
      <dgm:spPr>
        <a:solidFill>
          <a:srgbClr val="6A1F5F">
            <a:alpha val="59000"/>
          </a:srgbClr>
        </a:solidFill>
      </dgm:spPr>
      <dgm:t>
        <a:bodyPr/>
        <a:lstStyle/>
        <a:p>
          <a:r>
            <a:rPr lang="zh-CN" altLang="en-US" sz="2400" dirty="0" smtClean="0">
              <a:latin typeface="Microsoft YaHei" charset="0"/>
              <a:ea typeface="Microsoft YaHei" charset="0"/>
              <a:cs typeface="Microsoft YaHei" charset="0"/>
            </a:rPr>
            <a:t>革命性</a:t>
          </a:r>
          <a:endParaRPr lang="zh-CN" altLang="en-US" sz="2400" dirty="0">
            <a:latin typeface="Microsoft YaHei" charset="0"/>
            <a:ea typeface="Microsoft YaHei" charset="0"/>
            <a:cs typeface="Microsoft YaHei" charset="0"/>
          </a:endParaRPr>
        </a:p>
      </dgm:t>
    </dgm:pt>
    <dgm:pt modelId="{1BB57CC2-8B18-D344-8BCA-26F801D63F79}" type="parTrans" cxnId="{8DD71D3A-1217-F643-A148-333E362C1D93}">
      <dgm:prSet/>
      <dgm:spPr/>
      <dgm:t>
        <a:bodyPr/>
        <a:lstStyle/>
        <a:p>
          <a:endParaRPr lang="zh-CN" altLang="en-US"/>
        </a:p>
      </dgm:t>
    </dgm:pt>
    <dgm:pt modelId="{89CD34A3-23BC-B640-A070-5C35139EDA3D}" type="sibTrans" cxnId="{8DD71D3A-1217-F643-A148-333E362C1D93}">
      <dgm:prSet/>
      <dgm:spPr>
        <a:solidFill>
          <a:schemeClr val="bg1"/>
        </a:solidFill>
        <a:ln>
          <a:solidFill>
            <a:srgbClr val="6A1F5F"/>
          </a:solidFill>
        </a:ln>
      </dgm:spPr>
      <dgm:t>
        <a:bodyPr/>
        <a:lstStyle/>
        <a:p>
          <a:endParaRPr lang="zh-CN" altLang="en-US"/>
        </a:p>
      </dgm:t>
    </dgm:pt>
    <dgm:pt modelId="{E505CFA2-683C-2A40-B0FA-7B2C54B4B16A}" type="pres">
      <dgm:prSet presAssocID="{6B8D7C4C-9AA8-9B42-9447-67479900FC7F}" presName="cycle" presStyleCnt="0">
        <dgm:presLayoutVars>
          <dgm:dir/>
          <dgm:resizeHandles val="exact"/>
        </dgm:presLayoutVars>
      </dgm:prSet>
      <dgm:spPr/>
      <dgm:t>
        <a:bodyPr/>
        <a:lstStyle/>
        <a:p>
          <a:endParaRPr lang="zh-CN" altLang="en-US"/>
        </a:p>
      </dgm:t>
    </dgm:pt>
    <dgm:pt modelId="{24BBD050-E94C-F149-9963-1ACE05038C5B}" type="pres">
      <dgm:prSet presAssocID="{183F26AD-66E7-9841-9054-CD60ACE824EA}" presName="node" presStyleLbl="node1" presStyleIdx="0" presStyleCnt="5">
        <dgm:presLayoutVars>
          <dgm:bulletEnabled val="1"/>
        </dgm:presLayoutVars>
      </dgm:prSet>
      <dgm:spPr/>
      <dgm:t>
        <a:bodyPr/>
        <a:lstStyle/>
        <a:p>
          <a:endParaRPr lang="zh-CN" altLang="en-US"/>
        </a:p>
      </dgm:t>
    </dgm:pt>
    <dgm:pt modelId="{48539824-6424-D64F-845A-8C921F203C7C}" type="pres">
      <dgm:prSet presAssocID="{183F26AD-66E7-9841-9054-CD60ACE824EA}" presName="spNode" presStyleCnt="0"/>
      <dgm:spPr/>
    </dgm:pt>
    <dgm:pt modelId="{5BA9A113-686A-E241-AFC5-1D52EA542665}" type="pres">
      <dgm:prSet presAssocID="{2058928F-2BF8-C645-BCB0-BBFFB7102728}" presName="sibTrans" presStyleLbl="sibTrans1D1" presStyleIdx="0" presStyleCnt="5"/>
      <dgm:spPr/>
      <dgm:t>
        <a:bodyPr/>
        <a:lstStyle/>
        <a:p>
          <a:endParaRPr lang="zh-CN" altLang="en-US"/>
        </a:p>
      </dgm:t>
    </dgm:pt>
    <dgm:pt modelId="{6EFE1071-E55B-1041-9D99-0AFE0F954EB2}" type="pres">
      <dgm:prSet presAssocID="{26A6BA2C-90FB-974B-A77B-C8509BD4F0E4}" presName="node" presStyleLbl="node1" presStyleIdx="1" presStyleCnt="5">
        <dgm:presLayoutVars>
          <dgm:bulletEnabled val="1"/>
        </dgm:presLayoutVars>
      </dgm:prSet>
      <dgm:spPr/>
      <dgm:t>
        <a:bodyPr/>
        <a:lstStyle/>
        <a:p>
          <a:endParaRPr lang="zh-CN" altLang="en-US"/>
        </a:p>
      </dgm:t>
    </dgm:pt>
    <dgm:pt modelId="{64FF3637-9C0E-084F-A585-0789F52A59EB}" type="pres">
      <dgm:prSet presAssocID="{26A6BA2C-90FB-974B-A77B-C8509BD4F0E4}" presName="spNode" presStyleCnt="0"/>
      <dgm:spPr/>
    </dgm:pt>
    <dgm:pt modelId="{0623CBB3-A642-5947-AFA3-AE48423C3636}" type="pres">
      <dgm:prSet presAssocID="{BE10BE42-6301-D04B-A54E-E403A942A22F}" presName="sibTrans" presStyleLbl="sibTrans1D1" presStyleIdx="1" presStyleCnt="5"/>
      <dgm:spPr/>
      <dgm:t>
        <a:bodyPr/>
        <a:lstStyle/>
        <a:p>
          <a:endParaRPr lang="zh-CN" altLang="en-US"/>
        </a:p>
      </dgm:t>
    </dgm:pt>
    <dgm:pt modelId="{90F2B409-450B-8340-BE74-AB8DF948D4D5}" type="pres">
      <dgm:prSet presAssocID="{0109F5A5-7053-284E-8C45-B47ECE0DB88D}" presName="node" presStyleLbl="node1" presStyleIdx="2" presStyleCnt="5">
        <dgm:presLayoutVars>
          <dgm:bulletEnabled val="1"/>
        </dgm:presLayoutVars>
      </dgm:prSet>
      <dgm:spPr/>
      <dgm:t>
        <a:bodyPr/>
        <a:lstStyle/>
        <a:p>
          <a:endParaRPr lang="zh-CN" altLang="en-US"/>
        </a:p>
      </dgm:t>
    </dgm:pt>
    <dgm:pt modelId="{7E721537-339E-CB42-A9AB-C17A0256B5C1}" type="pres">
      <dgm:prSet presAssocID="{0109F5A5-7053-284E-8C45-B47ECE0DB88D}" presName="spNode" presStyleCnt="0"/>
      <dgm:spPr/>
    </dgm:pt>
    <dgm:pt modelId="{4CEB3C7D-2FDA-2D41-95B3-650EE0CDDB65}" type="pres">
      <dgm:prSet presAssocID="{1615D4F5-C8FA-2645-9125-BF3559E9E405}" presName="sibTrans" presStyleLbl="sibTrans1D1" presStyleIdx="2" presStyleCnt="5"/>
      <dgm:spPr/>
      <dgm:t>
        <a:bodyPr/>
        <a:lstStyle/>
        <a:p>
          <a:endParaRPr lang="zh-CN" altLang="en-US"/>
        </a:p>
      </dgm:t>
    </dgm:pt>
    <dgm:pt modelId="{85B3CF42-4FD1-7C4E-B474-10BA55AC9290}" type="pres">
      <dgm:prSet presAssocID="{A3D0993B-8350-7D44-9A2B-784CE6C9847B}" presName="node" presStyleLbl="node1" presStyleIdx="3" presStyleCnt="5">
        <dgm:presLayoutVars>
          <dgm:bulletEnabled val="1"/>
        </dgm:presLayoutVars>
      </dgm:prSet>
      <dgm:spPr/>
      <dgm:t>
        <a:bodyPr/>
        <a:lstStyle/>
        <a:p>
          <a:endParaRPr lang="zh-CN" altLang="en-US"/>
        </a:p>
      </dgm:t>
    </dgm:pt>
    <dgm:pt modelId="{A3FF0B65-A106-A141-B2B9-3CBF9FFB27A2}" type="pres">
      <dgm:prSet presAssocID="{A3D0993B-8350-7D44-9A2B-784CE6C9847B}" presName="spNode" presStyleCnt="0"/>
      <dgm:spPr/>
    </dgm:pt>
    <dgm:pt modelId="{00CA4178-F98C-8A4A-A64D-A1C4EC138E63}" type="pres">
      <dgm:prSet presAssocID="{7E61BA93-E7C4-934E-AB8B-19ADB4234BC1}" presName="sibTrans" presStyleLbl="sibTrans1D1" presStyleIdx="3" presStyleCnt="5"/>
      <dgm:spPr/>
      <dgm:t>
        <a:bodyPr/>
        <a:lstStyle/>
        <a:p>
          <a:endParaRPr lang="zh-CN" altLang="en-US"/>
        </a:p>
      </dgm:t>
    </dgm:pt>
    <dgm:pt modelId="{B83F2EBD-EC55-8E45-80A5-71DF3E61A7E1}" type="pres">
      <dgm:prSet presAssocID="{8F76E339-8E1C-5849-99C8-3F1C21258877}" presName="node" presStyleLbl="node1" presStyleIdx="4" presStyleCnt="5">
        <dgm:presLayoutVars>
          <dgm:bulletEnabled val="1"/>
        </dgm:presLayoutVars>
      </dgm:prSet>
      <dgm:spPr/>
      <dgm:t>
        <a:bodyPr/>
        <a:lstStyle/>
        <a:p>
          <a:endParaRPr lang="zh-CN" altLang="en-US"/>
        </a:p>
      </dgm:t>
    </dgm:pt>
    <dgm:pt modelId="{80A2BD6A-43BE-6947-94B6-FC8A5083D2C1}" type="pres">
      <dgm:prSet presAssocID="{8F76E339-8E1C-5849-99C8-3F1C21258877}" presName="spNode" presStyleCnt="0"/>
      <dgm:spPr/>
    </dgm:pt>
    <dgm:pt modelId="{867544D7-DF7E-9844-B573-93153BC8E2CE}" type="pres">
      <dgm:prSet presAssocID="{89CD34A3-23BC-B640-A070-5C35139EDA3D}" presName="sibTrans" presStyleLbl="sibTrans1D1" presStyleIdx="4" presStyleCnt="5"/>
      <dgm:spPr/>
      <dgm:t>
        <a:bodyPr/>
        <a:lstStyle/>
        <a:p>
          <a:endParaRPr lang="zh-CN" altLang="en-US"/>
        </a:p>
      </dgm:t>
    </dgm:pt>
  </dgm:ptLst>
  <dgm:cxnLst>
    <dgm:cxn modelId="{C7F584BD-9E28-F14B-A66E-D5E0442EF193}" type="presOf" srcId="{26A6BA2C-90FB-974B-A77B-C8509BD4F0E4}" destId="{6EFE1071-E55B-1041-9D99-0AFE0F954EB2}" srcOrd="0" destOrd="0" presId="urn:microsoft.com/office/officeart/2005/8/layout/cycle6"/>
    <dgm:cxn modelId="{D9AEC5D1-8F97-964E-8072-D784F602E44D}" type="presOf" srcId="{0109F5A5-7053-284E-8C45-B47ECE0DB88D}" destId="{90F2B409-450B-8340-BE74-AB8DF948D4D5}" srcOrd="0" destOrd="0" presId="urn:microsoft.com/office/officeart/2005/8/layout/cycle6"/>
    <dgm:cxn modelId="{69942347-7AFB-C947-B387-C7A0C0CE2078}" type="presOf" srcId="{6B8D7C4C-9AA8-9B42-9447-67479900FC7F}" destId="{E505CFA2-683C-2A40-B0FA-7B2C54B4B16A}" srcOrd="0" destOrd="0" presId="urn:microsoft.com/office/officeart/2005/8/layout/cycle6"/>
    <dgm:cxn modelId="{C423C0E5-A8C0-DE47-B1D4-C57B832F3B91}" srcId="{6B8D7C4C-9AA8-9B42-9447-67479900FC7F}" destId="{183F26AD-66E7-9841-9054-CD60ACE824EA}" srcOrd="0" destOrd="0" parTransId="{EAE733CB-FA00-5F4E-BF9C-C4D4FDF747AE}" sibTransId="{2058928F-2BF8-C645-BCB0-BBFFB7102728}"/>
    <dgm:cxn modelId="{14F2BB9D-3095-4543-A513-28B3269D3091}" type="presOf" srcId="{1615D4F5-C8FA-2645-9125-BF3559E9E405}" destId="{4CEB3C7D-2FDA-2D41-95B3-650EE0CDDB65}" srcOrd="0" destOrd="0" presId="urn:microsoft.com/office/officeart/2005/8/layout/cycle6"/>
    <dgm:cxn modelId="{91579E32-F48D-3546-9510-0DDAEA7F386D}" type="presOf" srcId="{BE10BE42-6301-D04B-A54E-E403A942A22F}" destId="{0623CBB3-A642-5947-AFA3-AE48423C3636}" srcOrd="0" destOrd="0" presId="urn:microsoft.com/office/officeart/2005/8/layout/cycle6"/>
    <dgm:cxn modelId="{F2957677-CD70-D344-A3D0-BCCC7F8A67F2}" type="presOf" srcId="{A3D0993B-8350-7D44-9A2B-784CE6C9847B}" destId="{85B3CF42-4FD1-7C4E-B474-10BA55AC9290}" srcOrd="0" destOrd="0" presId="urn:microsoft.com/office/officeart/2005/8/layout/cycle6"/>
    <dgm:cxn modelId="{FB5B59F4-F829-B446-BC67-2E9201EB1C4A}" srcId="{6B8D7C4C-9AA8-9B42-9447-67479900FC7F}" destId="{26A6BA2C-90FB-974B-A77B-C8509BD4F0E4}" srcOrd="1" destOrd="0" parTransId="{86FFC53C-5DAE-3C4D-8791-1E07E7ABB302}" sibTransId="{BE10BE42-6301-D04B-A54E-E403A942A22F}"/>
    <dgm:cxn modelId="{616B8160-E06A-D644-81FA-BA9674339CFC}" srcId="{6B8D7C4C-9AA8-9B42-9447-67479900FC7F}" destId="{0109F5A5-7053-284E-8C45-B47ECE0DB88D}" srcOrd="2" destOrd="0" parTransId="{3784BD7A-BD6A-7A47-B78A-028CEA66BE25}" sibTransId="{1615D4F5-C8FA-2645-9125-BF3559E9E405}"/>
    <dgm:cxn modelId="{B7A21BE3-4A0F-B442-8609-FC0544A69879}" srcId="{6B8D7C4C-9AA8-9B42-9447-67479900FC7F}" destId="{A3D0993B-8350-7D44-9A2B-784CE6C9847B}" srcOrd="3" destOrd="0" parTransId="{DDC94B0B-8318-E141-AE57-1516FD7FA107}" sibTransId="{7E61BA93-E7C4-934E-AB8B-19ADB4234BC1}"/>
    <dgm:cxn modelId="{B4649747-FE3F-F84F-A6C9-C75D5AB5C515}" type="presOf" srcId="{2058928F-2BF8-C645-BCB0-BBFFB7102728}" destId="{5BA9A113-686A-E241-AFC5-1D52EA542665}" srcOrd="0" destOrd="0" presId="urn:microsoft.com/office/officeart/2005/8/layout/cycle6"/>
    <dgm:cxn modelId="{5F8508DB-0188-8345-A2F3-20D8B847D1E8}" type="presOf" srcId="{183F26AD-66E7-9841-9054-CD60ACE824EA}" destId="{24BBD050-E94C-F149-9963-1ACE05038C5B}" srcOrd="0" destOrd="0" presId="urn:microsoft.com/office/officeart/2005/8/layout/cycle6"/>
    <dgm:cxn modelId="{F119EF16-1C19-9243-A041-F5E3BA6B5D63}" type="presOf" srcId="{8F76E339-8E1C-5849-99C8-3F1C21258877}" destId="{B83F2EBD-EC55-8E45-80A5-71DF3E61A7E1}" srcOrd="0" destOrd="0" presId="urn:microsoft.com/office/officeart/2005/8/layout/cycle6"/>
    <dgm:cxn modelId="{8DD71D3A-1217-F643-A148-333E362C1D93}" srcId="{6B8D7C4C-9AA8-9B42-9447-67479900FC7F}" destId="{8F76E339-8E1C-5849-99C8-3F1C21258877}" srcOrd="4" destOrd="0" parTransId="{1BB57CC2-8B18-D344-8BCA-26F801D63F79}" sibTransId="{89CD34A3-23BC-B640-A070-5C35139EDA3D}"/>
    <dgm:cxn modelId="{5C24ADF7-F090-384A-8AED-1DFF12C72489}" type="presOf" srcId="{89CD34A3-23BC-B640-A070-5C35139EDA3D}" destId="{867544D7-DF7E-9844-B573-93153BC8E2CE}" srcOrd="0" destOrd="0" presId="urn:microsoft.com/office/officeart/2005/8/layout/cycle6"/>
    <dgm:cxn modelId="{1DDBD7CF-7DF1-DB44-92A8-0BFA7EE04D87}" type="presOf" srcId="{7E61BA93-E7C4-934E-AB8B-19ADB4234BC1}" destId="{00CA4178-F98C-8A4A-A64D-A1C4EC138E63}" srcOrd="0" destOrd="0" presId="urn:microsoft.com/office/officeart/2005/8/layout/cycle6"/>
    <dgm:cxn modelId="{380DB690-9B1F-834E-8DDD-47279DEBBA11}" type="presParOf" srcId="{E505CFA2-683C-2A40-B0FA-7B2C54B4B16A}" destId="{24BBD050-E94C-F149-9963-1ACE05038C5B}" srcOrd="0" destOrd="0" presId="urn:microsoft.com/office/officeart/2005/8/layout/cycle6"/>
    <dgm:cxn modelId="{D0E68B7F-DED5-E54E-BA81-3D66EC11D8BD}" type="presParOf" srcId="{E505CFA2-683C-2A40-B0FA-7B2C54B4B16A}" destId="{48539824-6424-D64F-845A-8C921F203C7C}" srcOrd="1" destOrd="0" presId="urn:microsoft.com/office/officeart/2005/8/layout/cycle6"/>
    <dgm:cxn modelId="{719AA4CC-4A4A-FA43-899B-63A85C829C0E}" type="presParOf" srcId="{E505CFA2-683C-2A40-B0FA-7B2C54B4B16A}" destId="{5BA9A113-686A-E241-AFC5-1D52EA542665}" srcOrd="2" destOrd="0" presId="urn:microsoft.com/office/officeart/2005/8/layout/cycle6"/>
    <dgm:cxn modelId="{76300147-9F83-C148-A419-56CF1111D73A}" type="presParOf" srcId="{E505CFA2-683C-2A40-B0FA-7B2C54B4B16A}" destId="{6EFE1071-E55B-1041-9D99-0AFE0F954EB2}" srcOrd="3" destOrd="0" presId="urn:microsoft.com/office/officeart/2005/8/layout/cycle6"/>
    <dgm:cxn modelId="{3E9FC5A7-9135-EB40-9D47-9E917034C17B}" type="presParOf" srcId="{E505CFA2-683C-2A40-B0FA-7B2C54B4B16A}" destId="{64FF3637-9C0E-084F-A585-0789F52A59EB}" srcOrd="4" destOrd="0" presId="urn:microsoft.com/office/officeart/2005/8/layout/cycle6"/>
    <dgm:cxn modelId="{B9DA19A3-EAD2-FA45-9113-AB6C2DD9F2DA}" type="presParOf" srcId="{E505CFA2-683C-2A40-B0FA-7B2C54B4B16A}" destId="{0623CBB3-A642-5947-AFA3-AE48423C3636}" srcOrd="5" destOrd="0" presId="urn:microsoft.com/office/officeart/2005/8/layout/cycle6"/>
    <dgm:cxn modelId="{C39638CB-2765-EF45-A6CA-4B0351B7B8F8}" type="presParOf" srcId="{E505CFA2-683C-2A40-B0FA-7B2C54B4B16A}" destId="{90F2B409-450B-8340-BE74-AB8DF948D4D5}" srcOrd="6" destOrd="0" presId="urn:microsoft.com/office/officeart/2005/8/layout/cycle6"/>
    <dgm:cxn modelId="{6DC054A8-CAE7-574F-A201-905652458F89}" type="presParOf" srcId="{E505CFA2-683C-2A40-B0FA-7B2C54B4B16A}" destId="{7E721537-339E-CB42-A9AB-C17A0256B5C1}" srcOrd="7" destOrd="0" presId="urn:microsoft.com/office/officeart/2005/8/layout/cycle6"/>
    <dgm:cxn modelId="{E33EA038-3CCB-A14F-8C14-96A8190794BF}" type="presParOf" srcId="{E505CFA2-683C-2A40-B0FA-7B2C54B4B16A}" destId="{4CEB3C7D-2FDA-2D41-95B3-650EE0CDDB65}" srcOrd="8" destOrd="0" presId="urn:microsoft.com/office/officeart/2005/8/layout/cycle6"/>
    <dgm:cxn modelId="{6F6D8919-8EE0-5944-ADF3-5A39FA8465EB}" type="presParOf" srcId="{E505CFA2-683C-2A40-B0FA-7B2C54B4B16A}" destId="{85B3CF42-4FD1-7C4E-B474-10BA55AC9290}" srcOrd="9" destOrd="0" presId="urn:microsoft.com/office/officeart/2005/8/layout/cycle6"/>
    <dgm:cxn modelId="{89922575-F1EE-7F4D-8522-4B24B90A57BF}" type="presParOf" srcId="{E505CFA2-683C-2A40-B0FA-7B2C54B4B16A}" destId="{A3FF0B65-A106-A141-B2B9-3CBF9FFB27A2}" srcOrd="10" destOrd="0" presId="urn:microsoft.com/office/officeart/2005/8/layout/cycle6"/>
    <dgm:cxn modelId="{4EE7F813-A5DD-3C4E-B7AB-FEF4F7157F57}" type="presParOf" srcId="{E505CFA2-683C-2A40-B0FA-7B2C54B4B16A}" destId="{00CA4178-F98C-8A4A-A64D-A1C4EC138E63}" srcOrd="11" destOrd="0" presId="urn:microsoft.com/office/officeart/2005/8/layout/cycle6"/>
    <dgm:cxn modelId="{5907C83B-E19A-5D41-901F-48F4F5ECFBC0}" type="presParOf" srcId="{E505CFA2-683C-2A40-B0FA-7B2C54B4B16A}" destId="{B83F2EBD-EC55-8E45-80A5-71DF3E61A7E1}" srcOrd="12" destOrd="0" presId="urn:microsoft.com/office/officeart/2005/8/layout/cycle6"/>
    <dgm:cxn modelId="{4DB6EDDA-8E91-AF48-89B2-A8471D557B5D}" type="presParOf" srcId="{E505CFA2-683C-2A40-B0FA-7B2C54B4B16A}" destId="{80A2BD6A-43BE-6947-94B6-FC8A5083D2C1}" srcOrd="13" destOrd="0" presId="urn:microsoft.com/office/officeart/2005/8/layout/cycle6"/>
    <dgm:cxn modelId="{69EF49F9-6023-A343-8F70-FC6252B4926D}" type="presParOf" srcId="{E505CFA2-683C-2A40-B0FA-7B2C54B4B16A}" destId="{867544D7-DF7E-9844-B573-93153BC8E2CE}" srcOrd="14"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BBD050-E94C-F149-9963-1ACE05038C5B}">
      <dsp:nvSpPr>
        <dsp:cNvPr id="0" name=""/>
        <dsp:cNvSpPr/>
      </dsp:nvSpPr>
      <dsp:spPr>
        <a:xfrm>
          <a:off x="3109035" y="1998"/>
          <a:ext cx="1594572" cy="1036472"/>
        </a:xfrm>
        <a:prstGeom prst="roundRect">
          <a:avLst/>
        </a:prstGeom>
        <a:solidFill>
          <a:srgbClr val="6A1F5F">
            <a:alpha val="52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icrosoft YaHei" charset="0"/>
              <a:ea typeface="Microsoft YaHei" charset="0"/>
              <a:cs typeface="Microsoft YaHei" charset="0"/>
            </a:rPr>
            <a:t>科学性</a:t>
          </a:r>
          <a:endParaRPr lang="zh-CN" altLang="en-US" sz="2400" kern="1200" dirty="0">
            <a:latin typeface="Microsoft YaHei" charset="0"/>
            <a:ea typeface="Microsoft YaHei" charset="0"/>
            <a:cs typeface="Microsoft YaHei" charset="0"/>
          </a:endParaRPr>
        </a:p>
      </dsp:txBody>
      <dsp:txXfrm>
        <a:off x="3109035" y="1998"/>
        <a:ext cx="1594572" cy="1036472"/>
      </dsp:txXfrm>
    </dsp:sp>
    <dsp:sp modelId="{5BA9A113-686A-E241-AFC5-1D52EA542665}">
      <dsp:nvSpPr>
        <dsp:cNvPr id="0" name=""/>
        <dsp:cNvSpPr/>
      </dsp:nvSpPr>
      <dsp:spPr>
        <a:xfrm>
          <a:off x="1835214" y="520235"/>
          <a:ext cx="4142215" cy="4142215"/>
        </a:xfrm>
        <a:custGeom>
          <a:avLst/>
          <a:gdLst/>
          <a:ahLst/>
          <a:cxnLst/>
          <a:rect l="0" t="0" r="0" b="0"/>
          <a:pathLst>
            <a:path>
              <a:moveTo>
                <a:pt x="2879352" y="164218"/>
              </a:moveTo>
              <a:arcTo wR="2071107" hR="2071107" stAng="17578195" swAng="1961883"/>
            </a:path>
          </a:pathLst>
        </a:custGeom>
        <a:noFill/>
        <a:ln w="6350" cap="flat" cmpd="sng" algn="ctr">
          <a:solidFill>
            <a:srgbClr val="6A1F5F"/>
          </a:solidFill>
          <a:prstDash val="solid"/>
          <a:miter lim="800000"/>
        </a:ln>
        <a:effectLst/>
      </dsp:spPr>
      <dsp:style>
        <a:lnRef idx="1">
          <a:scrgbClr r="0" g="0" b="0"/>
        </a:lnRef>
        <a:fillRef idx="0">
          <a:scrgbClr r="0" g="0" b="0"/>
        </a:fillRef>
        <a:effectRef idx="0">
          <a:scrgbClr r="0" g="0" b="0"/>
        </a:effectRef>
        <a:fontRef idx="minor"/>
      </dsp:style>
    </dsp:sp>
    <dsp:sp modelId="{6EFE1071-E55B-1041-9D99-0AFE0F954EB2}">
      <dsp:nvSpPr>
        <dsp:cNvPr id="0" name=""/>
        <dsp:cNvSpPr/>
      </dsp:nvSpPr>
      <dsp:spPr>
        <a:xfrm>
          <a:off x="5078775" y="1433099"/>
          <a:ext cx="1594572" cy="1036472"/>
        </a:xfrm>
        <a:prstGeom prst="roundRect">
          <a:avLst/>
        </a:prstGeom>
        <a:solidFill>
          <a:srgbClr val="6A1F5F">
            <a:alpha val="55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icrosoft YaHei" charset="0"/>
              <a:ea typeface="Microsoft YaHei" charset="0"/>
              <a:cs typeface="Microsoft YaHei" charset="0"/>
            </a:rPr>
            <a:t>实践性</a:t>
          </a:r>
          <a:endParaRPr lang="zh-CN" altLang="en-US" sz="2400" kern="1200" dirty="0">
            <a:latin typeface="Microsoft YaHei" charset="0"/>
            <a:ea typeface="Microsoft YaHei" charset="0"/>
            <a:cs typeface="Microsoft YaHei" charset="0"/>
          </a:endParaRPr>
        </a:p>
      </dsp:txBody>
      <dsp:txXfrm>
        <a:off x="5078775" y="1433099"/>
        <a:ext cx="1594572" cy="1036472"/>
      </dsp:txXfrm>
    </dsp:sp>
    <dsp:sp modelId="{0623CBB3-A642-5947-AFA3-AE48423C3636}">
      <dsp:nvSpPr>
        <dsp:cNvPr id="0" name=""/>
        <dsp:cNvSpPr/>
      </dsp:nvSpPr>
      <dsp:spPr>
        <a:xfrm>
          <a:off x="1835214" y="520235"/>
          <a:ext cx="4142215" cy="4142215"/>
        </a:xfrm>
        <a:custGeom>
          <a:avLst/>
          <a:gdLst/>
          <a:ahLst/>
          <a:cxnLst/>
          <a:rect l="0" t="0" r="0" b="0"/>
          <a:pathLst>
            <a:path>
              <a:moveTo>
                <a:pt x="4139369" y="1962576"/>
              </a:moveTo>
              <a:arcTo wR="2071107" hR="2071107" stAng="21419772" swAng="2196568"/>
            </a:path>
          </a:pathLst>
        </a:custGeom>
        <a:noFill/>
        <a:ln w="6350" cap="flat" cmpd="sng" algn="ctr">
          <a:solidFill>
            <a:srgbClr val="6A1F5F"/>
          </a:solidFill>
          <a:prstDash val="solid"/>
          <a:miter lim="800000"/>
        </a:ln>
        <a:effectLst/>
      </dsp:spPr>
      <dsp:style>
        <a:lnRef idx="1">
          <a:scrgbClr r="0" g="0" b="0"/>
        </a:lnRef>
        <a:fillRef idx="0">
          <a:scrgbClr r="0" g="0" b="0"/>
        </a:fillRef>
        <a:effectRef idx="0">
          <a:scrgbClr r="0" g="0" b="0"/>
        </a:effectRef>
        <a:fontRef idx="minor"/>
      </dsp:style>
    </dsp:sp>
    <dsp:sp modelId="{90F2B409-450B-8340-BE74-AB8DF948D4D5}">
      <dsp:nvSpPr>
        <dsp:cNvPr id="0" name=""/>
        <dsp:cNvSpPr/>
      </dsp:nvSpPr>
      <dsp:spPr>
        <a:xfrm>
          <a:off x="4326402" y="3748667"/>
          <a:ext cx="1594572" cy="1036472"/>
        </a:xfrm>
        <a:prstGeom prst="roundRect">
          <a:avLst/>
        </a:prstGeom>
        <a:solidFill>
          <a:srgbClr val="6A1F5F">
            <a:alpha val="59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icrosoft YaHei" charset="0"/>
              <a:ea typeface="Microsoft YaHei" charset="0"/>
              <a:cs typeface="Microsoft YaHei" charset="0"/>
            </a:rPr>
            <a:t>发展性</a:t>
          </a:r>
          <a:endParaRPr lang="zh-CN" altLang="en-US" sz="2400" kern="1200" dirty="0">
            <a:latin typeface="Microsoft YaHei" charset="0"/>
            <a:ea typeface="Microsoft YaHei" charset="0"/>
            <a:cs typeface="Microsoft YaHei" charset="0"/>
          </a:endParaRPr>
        </a:p>
      </dsp:txBody>
      <dsp:txXfrm>
        <a:off x="4326402" y="3748667"/>
        <a:ext cx="1594572" cy="1036472"/>
      </dsp:txXfrm>
    </dsp:sp>
    <dsp:sp modelId="{4CEB3C7D-2FDA-2D41-95B3-650EE0CDDB65}">
      <dsp:nvSpPr>
        <dsp:cNvPr id="0" name=""/>
        <dsp:cNvSpPr/>
      </dsp:nvSpPr>
      <dsp:spPr>
        <a:xfrm>
          <a:off x="1835214" y="520235"/>
          <a:ext cx="4142215" cy="4142215"/>
        </a:xfrm>
        <a:custGeom>
          <a:avLst/>
          <a:gdLst/>
          <a:ahLst/>
          <a:cxnLst/>
          <a:rect l="0" t="0" r="0" b="0"/>
          <a:pathLst>
            <a:path>
              <a:moveTo>
                <a:pt x="2482957" y="4100853"/>
              </a:moveTo>
              <a:arcTo wR="2071107" hR="2071107" stAng="4711800" swAng="1376400"/>
            </a:path>
          </a:pathLst>
        </a:custGeom>
        <a:noFill/>
        <a:ln w="6350" cap="flat" cmpd="sng" algn="ctr">
          <a:solidFill>
            <a:srgbClr val="6A1F5F"/>
          </a:solidFill>
          <a:prstDash val="solid"/>
          <a:miter lim="800000"/>
        </a:ln>
        <a:effectLst/>
      </dsp:spPr>
      <dsp:style>
        <a:lnRef idx="1">
          <a:scrgbClr r="0" g="0" b="0"/>
        </a:lnRef>
        <a:fillRef idx="0">
          <a:scrgbClr r="0" g="0" b="0"/>
        </a:fillRef>
        <a:effectRef idx="0">
          <a:scrgbClr r="0" g="0" b="0"/>
        </a:effectRef>
        <a:fontRef idx="minor"/>
      </dsp:style>
    </dsp:sp>
    <dsp:sp modelId="{85B3CF42-4FD1-7C4E-B474-10BA55AC9290}">
      <dsp:nvSpPr>
        <dsp:cNvPr id="0" name=""/>
        <dsp:cNvSpPr/>
      </dsp:nvSpPr>
      <dsp:spPr>
        <a:xfrm>
          <a:off x="1891669" y="3748667"/>
          <a:ext cx="1594572" cy="1036472"/>
        </a:xfrm>
        <a:prstGeom prst="roundRect">
          <a:avLst/>
        </a:prstGeom>
        <a:solidFill>
          <a:srgbClr val="6A1F5F">
            <a:alpha val="59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icrosoft YaHei" charset="0"/>
              <a:ea typeface="Microsoft YaHei" charset="0"/>
              <a:cs typeface="Microsoft YaHei" charset="0"/>
            </a:rPr>
            <a:t>人民性</a:t>
          </a:r>
          <a:endParaRPr lang="zh-CN" altLang="en-US" sz="2400" kern="1200" dirty="0">
            <a:latin typeface="Microsoft YaHei" charset="0"/>
            <a:ea typeface="Microsoft YaHei" charset="0"/>
            <a:cs typeface="Microsoft YaHei" charset="0"/>
          </a:endParaRPr>
        </a:p>
      </dsp:txBody>
      <dsp:txXfrm>
        <a:off x="1891669" y="3748667"/>
        <a:ext cx="1594572" cy="1036472"/>
      </dsp:txXfrm>
    </dsp:sp>
    <dsp:sp modelId="{00CA4178-F98C-8A4A-A64D-A1C4EC138E63}">
      <dsp:nvSpPr>
        <dsp:cNvPr id="0" name=""/>
        <dsp:cNvSpPr/>
      </dsp:nvSpPr>
      <dsp:spPr>
        <a:xfrm>
          <a:off x="1835214" y="520235"/>
          <a:ext cx="4142215" cy="4142215"/>
        </a:xfrm>
        <a:custGeom>
          <a:avLst/>
          <a:gdLst/>
          <a:ahLst/>
          <a:cxnLst/>
          <a:rect l="0" t="0" r="0" b="0"/>
          <a:pathLst>
            <a:path>
              <a:moveTo>
                <a:pt x="346151" y="3217411"/>
              </a:moveTo>
              <a:arcTo wR="2071107" hR="2071107" stAng="8783660" swAng="2196568"/>
            </a:path>
          </a:pathLst>
        </a:custGeom>
        <a:noFill/>
        <a:ln w="6350" cap="flat" cmpd="sng" algn="ctr">
          <a:solidFill>
            <a:srgbClr val="6A1F5F"/>
          </a:solidFill>
          <a:prstDash val="solid"/>
          <a:miter lim="800000"/>
        </a:ln>
        <a:effectLst/>
      </dsp:spPr>
      <dsp:style>
        <a:lnRef idx="1">
          <a:scrgbClr r="0" g="0" b="0"/>
        </a:lnRef>
        <a:fillRef idx="0">
          <a:scrgbClr r="0" g="0" b="0"/>
        </a:fillRef>
        <a:effectRef idx="0">
          <a:scrgbClr r="0" g="0" b="0"/>
        </a:effectRef>
        <a:fontRef idx="minor"/>
      </dsp:style>
    </dsp:sp>
    <dsp:sp modelId="{B83F2EBD-EC55-8E45-80A5-71DF3E61A7E1}">
      <dsp:nvSpPr>
        <dsp:cNvPr id="0" name=""/>
        <dsp:cNvSpPr/>
      </dsp:nvSpPr>
      <dsp:spPr>
        <a:xfrm>
          <a:off x="1139295" y="1433099"/>
          <a:ext cx="1594572" cy="1036472"/>
        </a:xfrm>
        <a:prstGeom prst="roundRect">
          <a:avLst/>
        </a:prstGeom>
        <a:solidFill>
          <a:srgbClr val="6A1F5F">
            <a:alpha val="59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icrosoft YaHei" charset="0"/>
              <a:ea typeface="Microsoft YaHei" charset="0"/>
              <a:cs typeface="Microsoft YaHei" charset="0"/>
            </a:rPr>
            <a:t>革命性</a:t>
          </a:r>
          <a:endParaRPr lang="zh-CN" altLang="en-US" sz="2400" kern="1200" dirty="0">
            <a:latin typeface="Microsoft YaHei" charset="0"/>
            <a:ea typeface="Microsoft YaHei" charset="0"/>
            <a:cs typeface="Microsoft YaHei" charset="0"/>
          </a:endParaRPr>
        </a:p>
      </dsp:txBody>
      <dsp:txXfrm>
        <a:off x="1139295" y="1433099"/>
        <a:ext cx="1594572" cy="1036472"/>
      </dsp:txXfrm>
    </dsp:sp>
    <dsp:sp modelId="{867544D7-DF7E-9844-B573-93153BC8E2CE}">
      <dsp:nvSpPr>
        <dsp:cNvPr id="0" name=""/>
        <dsp:cNvSpPr/>
      </dsp:nvSpPr>
      <dsp:spPr>
        <a:xfrm>
          <a:off x="1835214" y="520235"/>
          <a:ext cx="4142215" cy="4142215"/>
        </a:xfrm>
        <a:custGeom>
          <a:avLst/>
          <a:gdLst/>
          <a:ahLst/>
          <a:cxnLst/>
          <a:rect l="0" t="0" r="0" b="0"/>
          <a:pathLst>
            <a:path>
              <a:moveTo>
                <a:pt x="360821" y="903028"/>
              </a:moveTo>
              <a:arcTo wR="2071107" hR="2071107" stAng="12859922" swAng="1961883"/>
            </a:path>
          </a:pathLst>
        </a:custGeom>
        <a:noFill/>
        <a:ln w="6350" cap="flat" cmpd="sng" algn="ctr">
          <a:solidFill>
            <a:srgbClr val="6A1F5F"/>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FF79C-D8DD-7842-94DB-7E615215D681}" type="datetimeFigureOut">
              <a:rPr kumimoji="1" lang="zh-CN" altLang="en-US" smtClean="0"/>
              <a:pPr/>
              <a:t>2019/2/25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D5228-CBC5-DA49-AB6C-64C1AA2E25FE}" type="slidenum">
              <a:rPr kumimoji="1" lang="zh-CN" altLang="en-US" smtClean="0"/>
              <a:pPr/>
              <a:t>‹#›</a:t>
            </a:fld>
            <a:endParaRPr kumimoji="1" lang="zh-CN" altLang="en-US"/>
          </a:p>
        </p:txBody>
      </p:sp>
    </p:spTree>
    <p:extLst>
      <p:ext uri="{BB962C8B-B14F-4D97-AF65-F5344CB8AC3E}">
        <p14:creationId xmlns:p14="http://schemas.microsoft.com/office/powerpoint/2010/main" xmlns="" val="117933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11D5BD9-8DD2-2C40-AF1F-59D097E9E84A}" type="slidenum">
              <a:rPr kumimoji="1" lang="zh-CN" altLang="en-US" smtClean="0"/>
              <a:pPr/>
              <a:t>1</a:t>
            </a:fld>
            <a:endParaRPr kumimoji="1" lang="zh-CN" altLang="en-US"/>
          </a:p>
        </p:txBody>
      </p:sp>
    </p:spTree>
    <p:extLst>
      <p:ext uri="{BB962C8B-B14F-4D97-AF65-F5344CB8AC3E}">
        <p14:creationId xmlns:p14="http://schemas.microsoft.com/office/powerpoint/2010/main" xmlns="" val="863822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78D5228-CBC5-DA49-AB6C-64C1AA2E25FE}" type="slidenum">
              <a:rPr kumimoji="1" lang="zh-CN" altLang="en-US" smtClean="0"/>
              <a:pPr/>
              <a:t>3</a:t>
            </a:fld>
            <a:endParaRPr kumimoji="1" lang="zh-CN" altLang="en-US"/>
          </a:p>
        </p:txBody>
      </p:sp>
    </p:spTree>
    <p:extLst>
      <p:ext uri="{BB962C8B-B14F-4D97-AF65-F5344CB8AC3E}">
        <p14:creationId xmlns:p14="http://schemas.microsoft.com/office/powerpoint/2010/main" xmlns="" val="245227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E520B8F-9D33-0A4D-8E59-1E3DEE3426EB}" type="datetimeFigureOut">
              <a:rPr kumimoji="1" lang="zh-CN" altLang="en-US" smtClean="0"/>
              <a:pPr/>
              <a:t>2019/2/25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321B6EC-2E4D-9C44-B881-3F1A2033ED2D}" type="slidenum">
              <a:rPr kumimoji="1" lang="zh-CN" altLang="en-US" smtClean="0"/>
              <a:pPr/>
              <a:t>‹#›</a:t>
            </a:fld>
            <a:endParaRPr kumimoji="1" lang="zh-CN" altLang="en-US"/>
          </a:p>
        </p:txBody>
      </p:sp>
    </p:spTree>
    <p:extLst>
      <p:ext uri="{BB962C8B-B14F-4D97-AF65-F5344CB8AC3E}">
        <p14:creationId xmlns:p14="http://schemas.microsoft.com/office/powerpoint/2010/main" xmlns="" val="146502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E520B8F-9D33-0A4D-8E59-1E3DEE3426EB}" type="datetimeFigureOut">
              <a:rPr kumimoji="1" lang="zh-CN" altLang="en-US" smtClean="0"/>
              <a:pPr/>
              <a:t>2019/2/25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321B6EC-2E4D-9C44-B881-3F1A2033ED2D}" type="slidenum">
              <a:rPr kumimoji="1" lang="zh-CN" altLang="en-US" smtClean="0"/>
              <a:pPr/>
              <a:t>‹#›</a:t>
            </a:fld>
            <a:endParaRPr kumimoji="1" lang="zh-CN" altLang="en-US"/>
          </a:p>
        </p:txBody>
      </p:sp>
    </p:spTree>
    <p:extLst>
      <p:ext uri="{BB962C8B-B14F-4D97-AF65-F5344CB8AC3E}">
        <p14:creationId xmlns:p14="http://schemas.microsoft.com/office/powerpoint/2010/main" xmlns="" val="204590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E520B8F-9D33-0A4D-8E59-1E3DEE3426EB}" type="datetimeFigureOut">
              <a:rPr kumimoji="1" lang="zh-CN" altLang="en-US" smtClean="0"/>
              <a:pPr/>
              <a:t>2019/2/25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321B6EC-2E4D-9C44-B881-3F1A2033ED2D}" type="slidenum">
              <a:rPr kumimoji="1" lang="zh-CN" altLang="en-US" smtClean="0"/>
              <a:pPr/>
              <a:t>‹#›</a:t>
            </a:fld>
            <a:endParaRPr kumimoji="1" lang="zh-CN" altLang="en-US"/>
          </a:p>
        </p:txBody>
      </p:sp>
    </p:spTree>
    <p:extLst>
      <p:ext uri="{BB962C8B-B14F-4D97-AF65-F5344CB8AC3E}">
        <p14:creationId xmlns:p14="http://schemas.microsoft.com/office/powerpoint/2010/main" xmlns="" val="214230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861678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49974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E520B8F-9D33-0A4D-8E59-1E3DEE3426EB}" type="datetimeFigureOut">
              <a:rPr kumimoji="1" lang="zh-CN" altLang="en-US" smtClean="0"/>
              <a:pPr/>
              <a:t>2019/2/25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321B6EC-2E4D-9C44-B881-3F1A2033ED2D}" type="slidenum">
              <a:rPr kumimoji="1" lang="zh-CN" altLang="en-US" smtClean="0"/>
              <a:pPr/>
              <a:t>‹#›</a:t>
            </a:fld>
            <a:endParaRPr kumimoji="1" lang="zh-CN" altLang="en-US"/>
          </a:p>
        </p:txBody>
      </p:sp>
    </p:spTree>
    <p:extLst>
      <p:ext uri="{BB962C8B-B14F-4D97-AF65-F5344CB8AC3E}">
        <p14:creationId xmlns:p14="http://schemas.microsoft.com/office/powerpoint/2010/main" xmlns="" val="178491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E520B8F-9D33-0A4D-8E59-1E3DEE3426EB}" type="datetimeFigureOut">
              <a:rPr kumimoji="1" lang="zh-CN" altLang="en-US" smtClean="0"/>
              <a:pPr/>
              <a:t>2019/2/25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321B6EC-2E4D-9C44-B881-3F1A2033ED2D}" type="slidenum">
              <a:rPr kumimoji="1" lang="zh-CN" altLang="en-US" smtClean="0"/>
              <a:pPr/>
              <a:t>‹#›</a:t>
            </a:fld>
            <a:endParaRPr kumimoji="1" lang="zh-CN" altLang="en-US"/>
          </a:p>
        </p:txBody>
      </p:sp>
    </p:spTree>
    <p:extLst>
      <p:ext uri="{BB962C8B-B14F-4D97-AF65-F5344CB8AC3E}">
        <p14:creationId xmlns:p14="http://schemas.microsoft.com/office/powerpoint/2010/main" xmlns="" val="78675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E520B8F-9D33-0A4D-8E59-1E3DEE3426EB}" type="datetimeFigureOut">
              <a:rPr kumimoji="1" lang="zh-CN" altLang="en-US" smtClean="0"/>
              <a:pPr/>
              <a:t>2019/2/25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321B6EC-2E4D-9C44-B881-3F1A2033ED2D}" type="slidenum">
              <a:rPr kumimoji="1" lang="zh-CN" altLang="en-US" smtClean="0"/>
              <a:pPr/>
              <a:t>‹#›</a:t>
            </a:fld>
            <a:endParaRPr kumimoji="1" lang="zh-CN" altLang="en-US"/>
          </a:p>
        </p:txBody>
      </p:sp>
    </p:spTree>
    <p:extLst>
      <p:ext uri="{BB962C8B-B14F-4D97-AF65-F5344CB8AC3E}">
        <p14:creationId xmlns:p14="http://schemas.microsoft.com/office/powerpoint/2010/main" xmlns="" val="85870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E520B8F-9D33-0A4D-8E59-1E3DEE3426EB}" type="datetimeFigureOut">
              <a:rPr kumimoji="1" lang="zh-CN" altLang="en-US" smtClean="0"/>
              <a:pPr/>
              <a:t>2019/2/25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321B6EC-2E4D-9C44-B881-3F1A2033ED2D}" type="slidenum">
              <a:rPr kumimoji="1" lang="zh-CN" altLang="en-US" smtClean="0"/>
              <a:pPr/>
              <a:t>‹#›</a:t>
            </a:fld>
            <a:endParaRPr kumimoji="1" lang="zh-CN" altLang="en-US"/>
          </a:p>
        </p:txBody>
      </p:sp>
    </p:spTree>
    <p:extLst>
      <p:ext uri="{BB962C8B-B14F-4D97-AF65-F5344CB8AC3E}">
        <p14:creationId xmlns:p14="http://schemas.microsoft.com/office/powerpoint/2010/main" xmlns="" val="115583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E520B8F-9D33-0A4D-8E59-1E3DEE3426EB}" type="datetimeFigureOut">
              <a:rPr kumimoji="1" lang="zh-CN" altLang="en-US" smtClean="0"/>
              <a:pPr/>
              <a:t>2019/2/25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321B6EC-2E4D-9C44-B881-3F1A2033ED2D}" type="slidenum">
              <a:rPr kumimoji="1" lang="zh-CN" altLang="en-US" smtClean="0"/>
              <a:pPr/>
              <a:t>‹#›</a:t>
            </a:fld>
            <a:endParaRPr kumimoji="1" lang="zh-CN" altLang="en-US"/>
          </a:p>
        </p:txBody>
      </p:sp>
    </p:spTree>
    <p:extLst>
      <p:ext uri="{BB962C8B-B14F-4D97-AF65-F5344CB8AC3E}">
        <p14:creationId xmlns:p14="http://schemas.microsoft.com/office/powerpoint/2010/main" xmlns="" val="213623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520B8F-9D33-0A4D-8E59-1E3DEE3426EB}" type="datetimeFigureOut">
              <a:rPr kumimoji="1" lang="zh-CN" altLang="en-US" smtClean="0"/>
              <a:pPr/>
              <a:t>2019/2/25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321B6EC-2E4D-9C44-B881-3F1A2033ED2D}" type="slidenum">
              <a:rPr kumimoji="1" lang="zh-CN" altLang="en-US" smtClean="0"/>
              <a:pPr/>
              <a:t>‹#›</a:t>
            </a:fld>
            <a:endParaRPr kumimoji="1" lang="zh-CN" altLang="en-US"/>
          </a:p>
        </p:txBody>
      </p:sp>
    </p:spTree>
    <p:extLst>
      <p:ext uri="{BB962C8B-B14F-4D97-AF65-F5344CB8AC3E}">
        <p14:creationId xmlns:p14="http://schemas.microsoft.com/office/powerpoint/2010/main" xmlns="" val="203289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E520B8F-9D33-0A4D-8E59-1E3DEE3426EB}" type="datetimeFigureOut">
              <a:rPr kumimoji="1" lang="zh-CN" altLang="en-US" smtClean="0"/>
              <a:pPr/>
              <a:t>2019/2/25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321B6EC-2E4D-9C44-B881-3F1A2033ED2D}" type="slidenum">
              <a:rPr kumimoji="1" lang="zh-CN" altLang="en-US" smtClean="0"/>
              <a:pPr/>
              <a:t>‹#›</a:t>
            </a:fld>
            <a:endParaRPr kumimoji="1" lang="zh-CN" altLang="en-US"/>
          </a:p>
        </p:txBody>
      </p:sp>
    </p:spTree>
    <p:extLst>
      <p:ext uri="{BB962C8B-B14F-4D97-AF65-F5344CB8AC3E}">
        <p14:creationId xmlns:p14="http://schemas.microsoft.com/office/powerpoint/2010/main" xmlns="" val="333944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E520B8F-9D33-0A4D-8E59-1E3DEE3426EB}" type="datetimeFigureOut">
              <a:rPr kumimoji="1" lang="zh-CN" altLang="en-US" smtClean="0"/>
              <a:pPr/>
              <a:t>2019/2/25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321B6EC-2E4D-9C44-B881-3F1A2033ED2D}" type="slidenum">
              <a:rPr kumimoji="1" lang="zh-CN" altLang="en-US" smtClean="0"/>
              <a:pPr/>
              <a:t>‹#›</a:t>
            </a:fld>
            <a:endParaRPr kumimoji="1" lang="zh-CN" altLang="en-US"/>
          </a:p>
        </p:txBody>
      </p:sp>
    </p:spTree>
    <p:extLst>
      <p:ext uri="{BB962C8B-B14F-4D97-AF65-F5344CB8AC3E}">
        <p14:creationId xmlns:p14="http://schemas.microsoft.com/office/powerpoint/2010/main" xmlns="" val="122738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20B8F-9D33-0A4D-8E59-1E3DEE3426EB}" type="datetimeFigureOut">
              <a:rPr kumimoji="1" lang="zh-CN" altLang="en-US" smtClean="0"/>
              <a:pPr/>
              <a:t>2019/2/25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1B6EC-2E4D-9C44-B881-3F1A2033ED2D}" type="slidenum">
              <a:rPr kumimoji="1" lang="zh-CN" altLang="en-US" smtClean="0"/>
              <a:pPr/>
              <a:t>‹#›</a:t>
            </a:fld>
            <a:endParaRPr kumimoji="1" lang="zh-CN" altLang="en-US"/>
          </a:p>
        </p:txBody>
      </p:sp>
      <p:pic>
        <p:nvPicPr>
          <p:cNvPr id="7" name="图片 6"/>
          <p:cNvPicPr>
            <a:picLocks noChangeAspect="1"/>
          </p:cNvPicPr>
          <p:nvPr/>
        </p:nvPicPr>
        <p:blipFill>
          <a:blip r:embed="rId15" cstate="screen">
            <a:clrChange>
              <a:clrFrom>
                <a:srgbClr val="FFFFFF"/>
              </a:clrFrom>
              <a:clrTo>
                <a:srgbClr val="FFFFFF">
                  <a:alpha val="0"/>
                </a:srgbClr>
              </a:clrTo>
            </a:clrChange>
          </a:blip>
          <a:stretch>
            <a:fillRect/>
          </a:stretch>
        </p:blipFill>
        <p:spPr>
          <a:xfrm>
            <a:off x="10356432" y="280966"/>
            <a:ext cx="1694608" cy="538906"/>
          </a:xfrm>
          <a:prstGeom prst="rect">
            <a:avLst/>
          </a:prstGeom>
        </p:spPr>
      </p:pic>
    </p:spTree>
    <p:extLst>
      <p:ext uri="{BB962C8B-B14F-4D97-AF65-F5344CB8AC3E}">
        <p14:creationId xmlns:p14="http://schemas.microsoft.com/office/powerpoint/2010/main" xmlns="" val="251800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jpeg"/><Relationship Id="rId3" Type="http://schemas.openxmlformats.org/officeDocument/2006/relationships/image" Target="../media/image11.jpeg"/><Relationship Id="rId7" Type="http://schemas.openxmlformats.org/officeDocument/2006/relationships/image" Target="../media/image15.jpeg"/><Relationship Id="rId12" Type="http://schemas.openxmlformats.org/officeDocument/2006/relationships/image" Target="../media/image20.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jpeg"/><Relationship Id="rId10" Type="http://schemas.openxmlformats.org/officeDocument/2006/relationships/image" Target="../media/image18.jpeg"/><Relationship Id="rId4" Type="http://schemas.openxmlformats.org/officeDocument/2006/relationships/image" Target="../media/image12.jpeg"/><Relationship Id="rId9" Type="http://schemas.openxmlformats.org/officeDocument/2006/relationships/image" Target="../media/image1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 y="1002440"/>
            <a:ext cx="12191995" cy="197563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1"/>
          </a:p>
        </p:txBody>
      </p:sp>
      <p:pic>
        <p:nvPicPr>
          <p:cNvPr id="14338" name="图片 3" descr="图片包含 草, 户外, 建筑物, 天空&#10;&#10;已生成极高可信度的说明"/>
          <p:cNvPicPr>
            <a:picLocks noChangeAspect="1"/>
          </p:cNvPicPr>
          <p:nvPr/>
        </p:nvPicPr>
        <p:blipFill>
          <a:blip r:embed="rId3">
            <a:clrChange>
              <a:clrFrom>
                <a:srgbClr val="FCFFFF"/>
              </a:clrFrom>
              <a:clrTo>
                <a:srgbClr val="FCFFFF">
                  <a:alpha val="0"/>
                </a:srgbClr>
              </a:clrTo>
            </a:clrChange>
            <a:extLst>
              <a:ext uri="{28A0092B-C50C-407E-A947-70E740481C1C}">
                <a14:useLocalDpi xmlns:a14="http://schemas.microsoft.com/office/drawing/2010/main" xmlns="" val="0"/>
              </a:ext>
            </a:extLst>
          </a:blip>
          <a:srcRect/>
          <a:stretch>
            <a:fillRect/>
          </a:stretch>
        </p:blipFill>
        <p:spPr bwMode="auto">
          <a:xfrm>
            <a:off x="5" y="2978070"/>
            <a:ext cx="12192001" cy="386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39" name="矩形 4"/>
          <p:cNvSpPr>
            <a:spLocks noChangeArrowheads="1"/>
          </p:cNvSpPr>
          <p:nvPr/>
        </p:nvSpPr>
        <p:spPr bwMode="auto">
          <a:xfrm>
            <a:off x="604621" y="1205425"/>
            <a:ext cx="11028311" cy="14157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cs typeface="宋体" charset="0"/>
              </a:defRPr>
            </a:lvl2pPr>
            <a:lvl3pPr marL="1143000" indent="-228600">
              <a:defRPr>
                <a:solidFill>
                  <a:schemeClr val="tx1"/>
                </a:solidFill>
                <a:latin typeface="Arial" charset="0"/>
                <a:ea typeface="宋体" charset="0"/>
                <a:cs typeface="宋体" charset="0"/>
              </a:defRPr>
            </a:lvl3pPr>
            <a:lvl4pPr marL="1600200" indent="-228600">
              <a:defRPr>
                <a:solidFill>
                  <a:schemeClr val="tx1"/>
                </a:solidFill>
                <a:latin typeface="Arial" charset="0"/>
                <a:ea typeface="宋体" charset="0"/>
                <a:cs typeface="宋体" charset="0"/>
              </a:defRPr>
            </a:lvl4pPr>
            <a:lvl5pPr marL="2057400" indent="-22860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ctr"/>
            <a:r>
              <a:rPr lang="zh-CN" altLang="en-US" sz="5400" b="1" dirty="0" smtClean="0">
                <a:solidFill>
                  <a:schemeClr val="bg1"/>
                </a:solidFill>
                <a:latin typeface="Kaiti SC" charset="-122"/>
                <a:ea typeface="Kaiti SC" charset="-122"/>
                <a:cs typeface="Kaiti SC" charset="-122"/>
              </a:rPr>
              <a:t>导论篇</a:t>
            </a:r>
          </a:p>
          <a:p>
            <a:pPr algn="ctr" eaLnBrk="1" hangingPunct="1"/>
            <a:r>
              <a:rPr lang="zh-CN" altLang="en-US" sz="3200" b="1" dirty="0" smtClean="0">
                <a:solidFill>
                  <a:schemeClr val="bg1"/>
                </a:solidFill>
                <a:latin typeface="Kaiti SC" charset="-122"/>
                <a:ea typeface="Kaiti SC" charset="-122"/>
                <a:cs typeface="Kaiti SC" charset="-122"/>
              </a:rPr>
              <a:t>一种方法体系及其批判性社会建构</a:t>
            </a:r>
            <a:endParaRPr lang="zh-CN" altLang="en-US" sz="3200" b="1" dirty="0">
              <a:solidFill>
                <a:schemeClr val="bg1"/>
              </a:solidFill>
              <a:latin typeface="Kaiti SC" charset="-122"/>
              <a:ea typeface="Kaiti SC" charset="-122"/>
              <a:cs typeface="Kaiti SC" charset="-122"/>
            </a:endParaRPr>
          </a:p>
        </p:txBody>
      </p:sp>
      <p:sp>
        <p:nvSpPr>
          <p:cNvPr id="7" name="文本框 6"/>
          <p:cNvSpPr txBox="1"/>
          <p:nvPr/>
        </p:nvSpPr>
        <p:spPr>
          <a:xfrm>
            <a:off x="2873810" y="3371429"/>
            <a:ext cx="6709577" cy="830997"/>
          </a:xfrm>
          <a:prstGeom prst="rect">
            <a:avLst/>
          </a:prstGeom>
          <a:noFill/>
        </p:spPr>
        <p:txBody>
          <a:bodyPr wrap="square" rtlCol="0">
            <a:spAutoFit/>
          </a:bodyPr>
          <a:lstStyle/>
          <a:p>
            <a:r>
              <a:rPr kumimoji="1" lang="zh-CN" altLang="en-US" sz="2400" b="1" dirty="0" smtClean="0">
                <a:latin typeface="Kaiti SC" charset="-122"/>
                <a:ea typeface="Kaiti SC" charset="-122"/>
                <a:cs typeface="Kaiti SC" charset="-122"/>
              </a:rPr>
              <a:t>             马克思主义</a:t>
            </a:r>
            <a:r>
              <a:rPr kumimoji="1" lang="zh-CN" altLang="en-US" sz="2400" b="1" dirty="0">
                <a:latin typeface="Kaiti SC" charset="-122"/>
                <a:ea typeface="Kaiti SC" charset="-122"/>
                <a:cs typeface="Kaiti SC" charset="-122"/>
              </a:rPr>
              <a:t>学院     </a:t>
            </a:r>
            <a:r>
              <a:rPr kumimoji="1" lang="zh-CN" altLang="en-US" sz="2400" b="1" dirty="0" smtClean="0">
                <a:latin typeface="Kaiti SC" charset="-122"/>
                <a:ea typeface="Kaiti SC" charset="-122"/>
                <a:cs typeface="Kaiti SC" charset="-122"/>
              </a:rPr>
              <a:t>陈</a:t>
            </a:r>
            <a:r>
              <a:rPr kumimoji="1" lang="en-US" altLang="zh-CN" sz="2400" b="1" dirty="0" smtClean="0">
                <a:latin typeface="Kaiti SC" charset="-122"/>
                <a:ea typeface="Kaiti SC" charset="-122"/>
                <a:cs typeface="Kaiti SC" charset="-122"/>
              </a:rPr>
              <a:t> </a:t>
            </a:r>
            <a:r>
              <a:rPr kumimoji="1" lang="zh-CN" altLang="en-US" sz="2400" b="1" dirty="0" smtClean="0">
                <a:latin typeface="Kaiti SC" charset="-122"/>
                <a:ea typeface="Kaiti SC" charset="-122"/>
                <a:cs typeface="Kaiti SC" charset="-122"/>
              </a:rPr>
              <a:t>建    </a:t>
            </a:r>
            <a:r>
              <a:rPr kumimoji="1" lang="en-US" altLang="zh-CN" sz="2400" b="1" dirty="0" smtClean="0">
                <a:latin typeface="Kaiti SC" charset="-122"/>
                <a:ea typeface="Kaiti SC" charset="-122"/>
                <a:cs typeface="Kaiti SC" charset="-122"/>
              </a:rPr>
              <a:t>  </a:t>
            </a:r>
            <a:r>
              <a:rPr kumimoji="1" lang="zh-CN" altLang="en-US" sz="2400" b="1" dirty="0" smtClean="0">
                <a:latin typeface="Kaiti SC" charset="-122"/>
                <a:ea typeface="Kaiti SC" charset="-122"/>
                <a:cs typeface="Kaiti SC" charset="-122"/>
              </a:rPr>
              <a:t> </a:t>
            </a:r>
            <a:r>
              <a:rPr kumimoji="1" lang="zh-CN" altLang="en-US" sz="2400" b="1" dirty="0" smtClean="0">
                <a:latin typeface="Kaiti SC" charset="-122"/>
                <a:ea typeface="Kaiti SC" charset="-122"/>
                <a:cs typeface="Kaiti SC" charset="-122"/>
              </a:rPr>
              <a:t>       </a:t>
            </a:r>
            <a:endParaRPr kumimoji="1" lang="en-US" altLang="zh-CN" sz="2400" b="1" dirty="0" smtClean="0">
              <a:latin typeface="Kaiti SC" charset="-122"/>
              <a:ea typeface="Kaiti SC" charset="-122"/>
              <a:cs typeface="Kaiti SC" charset="-122"/>
            </a:endParaRPr>
          </a:p>
          <a:p>
            <a:r>
              <a:rPr kumimoji="1" lang="en-US" altLang="zh-CN" sz="2400" b="1" dirty="0" smtClean="0">
                <a:latin typeface="Kaiti SC" charset="-122"/>
                <a:ea typeface="Kaiti SC" charset="-122"/>
                <a:cs typeface="Kaiti SC" charset="-122"/>
              </a:rPr>
              <a:t> </a:t>
            </a:r>
            <a:r>
              <a:rPr kumimoji="1" lang="en-US" altLang="zh-CN" sz="2400" b="1" dirty="0" smtClean="0">
                <a:latin typeface="Kaiti SC" charset="-122"/>
                <a:ea typeface="Kaiti SC" charset="-122"/>
                <a:cs typeface="Kaiti SC" charset="-122"/>
              </a:rPr>
              <a:t>                </a:t>
            </a:r>
            <a:r>
              <a:rPr kumimoji="1" lang="en-US" altLang="zh-CN" sz="2400" b="1" dirty="0" smtClean="0">
                <a:latin typeface="Kaiti SC" charset="-122"/>
                <a:ea typeface="Kaiti SC" charset="-122"/>
                <a:cs typeface="Kaiti SC" charset="-122"/>
              </a:rPr>
              <a:t>chenjian@nju.edu.cn</a:t>
            </a:r>
            <a:r>
              <a:rPr kumimoji="1" lang="zh-CN" altLang="en-US" sz="2400" b="1" dirty="0" smtClean="0">
                <a:latin typeface="Kaiti SC" charset="-122"/>
                <a:ea typeface="Kaiti SC" charset="-122"/>
                <a:cs typeface="Kaiti SC" charset="-122"/>
              </a:rPr>
              <a:t>   </a:t>
            </a:r>
            <a:endParaRPr kumimoji="1" lang="zh-CN" altLang="en-US" sz="2400" b="1" dirty="0">
              <a:latin typeface="Kaiti SC" charset="-122"/>
              <a:ea typeface="Kaiti SC" charset="-122"/>
              <a:cs typeface="Kaiti SC" charset="-122"/>
            </a:endParaRPr>
          </a:p>
        </p:txBody>
      </p:sp>
    </p:spTree>
    <p:extLst>
      <p:ext uri="{BB962C8B-B14F-4D97-AF65-F5344CB8AC3E}">
        <p14:creationId xmlns:p14="http://schemas.microsoft.com/office/powerpoint/2010/main" xmlns="" val="1915371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5"/>
          <p:cNvGrpSpPr/>
          <p:nvPr/>
        </p:nvGrpSpPr>
        <p:grpSpPr>
          <a:xfrm>
            <a:off x="2736253" y="2609297"/>
            <a:ext cx="1301106" cy="1301106"/>
            <a:chOff x="2683251" y="1980687"/>
            <a:chExt cx="1301106" cy="1301106"/>
          </a:xfrm>
          <a:solidFill>
            <a:srgbClr val="6A1F5F">
              <a:alpha val="57000"/>
            </a:srgbClr>
          </a:solidFill>
          <a:effectLst>
            <a:outerShdw blurRad="254000" dist="254000" dir="8100000" algn="tr" rotWithShape="0">
              <a:prstClr val="black">
                <a:alpha val="50000"/>
              </a:prstClr>
            </a:outerShdw>
          </a:effectLst>
        </p:grpSpPr>
        <p:sp>
          <p:nvSpPr>
            <p:cNvPr id="9" name="椭圆 8"/>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TextBox 107"/>
            <p:cNvSpPr txBox="1"/>
            <p:nvPr/>
          </p:nvSpPr>
          <p:spPr>
            <a:xfrm>
              <a:off x="3002623" y="2185262"/>
              <a:ext cx="492443" cy="830997"/>
            </a:xfrm>
            <a:prstGeom prst="rect">
              <a:avLst/>
            </a:prstGeom>
            <a:solidFill>
              <a:srgbClr val="6A1F5F">
                <a:alpha val="0"/>
              </a:srgbClr>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2</a:t>
              </a:r>
              <a:endParaRPr lang="zh-CN" altLang="en-US" sz="4800" dirty="0">
                <a:solidFill>
                  <a:schemeClr val="bg1"/>
                </a:solidFill>
                <a:latin typeface="Watford DB" pitchFamily="2" charset="0"/>
                <a:ea typeface="造字工房劲黑（非商用）常规体" pitchFamily="50" charset="-122"/>
              </a:endParaRPr>
            </a:p>
          </p:txBody>
        </p:sp>
      </p:grpSp>
      <p:cxnSp>
        <p:nvCxnSpPr>
          <p:cNvPr id="11" name="直接连接符 37"/>
          <p:cNvCxnSpPr/>
          <p:nvPr/>
        </p:nvCxnSpPr>
        <p:spPr>
          <a:xfrm flipV="1">
            <a:off x="4354208" y="2578816"/>
            <a:ext cx="0" cy="1301107"/>
          </a:xfrm>
          <a:prstGeom prst="line">
            <a:avLst/>
          </a:prstGeom>
          <a:ln w="12700">
            <a:solidFill>
              <a:srgbClr val="6A1F5F"/>
            </a:solidFill>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671058" y="2906203"/>
            <a:ext cx="4998722" cy="646331"/>
          </a:xfrm>
          <a:prstGeom prst="rect">
            <a:avLst/>
          </a:prstGeom>
          <a:solidFill>
            <a:srgbClr val="6A1F5F">
              <a:alpha val="78000"/>
            </a:srgbClr>
          </a:solidFill>
        </p:spPr>
        <p:txBody>
          <a:bodyPr wrap="square">
            <a:spAutoFit/>
          </a:bodyPr>
          <a:lstStyle/>
          <a:p>
            <a:r>
              <a:rPr lang="zh-CN" altLang="en-US" sz="3600" b="1" dirty="0" smtClean="0">
                <a:solidFill>
                  <a:schemeClr val="bg1"/>
                </a:solidFill>
                <a:latin typeface="STKaiti" charset="-122"/>
                <a:ea typeface="STKaiti" charset="-122"/>
                <a:cs typeface="STKaiti" charset="-122"/>
                <a:sym typeface="Arial" panose="020B0604020202020204" pitchFamily="34" charset="0"/>
              </a:rPr>
              <a:t>马克思主义的鲜明特征</a:t>
            </a:r>
          </a:p>
        </p:txBody>
      </p:sp>
    </p:spTree>
    <p:extLst>
      <p:ext uri="{BB962C8B-B14F-4D97-AF65-F5344CB8AC3E}">
        <p14:creationId xmlns:p14="http://schemas.microsoft.com/office/powerpoint/2010/main" xmlns="" val="535964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1" y="0"/>
            <a:ext cx="3871357" cy="620713"/>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dirty="0" smtClean="0">
                <a:latin typeface="Kaiti SC" charset="-122"/>
                <a:ea typeface="Kaiti SC" charset="-122"/>
                <a:cs typeface="Kaiti SC" charset="-122"/>
              </a:rPr>
              <a:t>马克思主义的特征</a:t>
            </a:r>
            <a:endParaRPr kumimoji="1" lang="zh-CN" altLang="en-US" sz="3200" dirty="0">
              <a:latin typeface="Kaiti SC" charset="-122"/>
              <a:ea typeface="Kaiti SC" charset="-122"/>
              <a:cs typeface="Kaiti SC" charset="-122"/>
            </a:endParaRPr>
          </a:p>
        </p:txBody>
      </p:sp>
      <p:graphicFrame>
        <p:nvGraphicFramePr>
          <p:cNvPr id="3" name="图表 2"/>
          <p:cNvGraphicFramePr/>
          <p:nvPr>
            <p:extLst>
              <p:ext uri="{D42A27DB-BD31-4B8C-83A1-F6EECF244321}">
                <p14:modId xmlns:p14="http://schemas.microsoft.com/office/powerpoint/2010/main" xmlns="" val="882925408"/>
              </p:ext>
            </p:extLst>
          </p:nvPr>
        </p:nvGraphicFramePr>
        <p:xfrm>
          <a:off x="2080392" y="848222"/>
          <a:ext cx="7812644" cy="485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圆角矩形 3"/>
          <p:cNvSpPr>
            <a:spLocks noChangeArrowheads="1"/>
          </p:cNvSpPr>
          <p:nvPr/>
        </p:nvSpPr>
        <p:spPr bwMode="auto">
          <a:xfrm>
            <a:off x="1394460" y="848222"/>
            <a:ext cx="3502287" cy="1290104"/>
          </a:xfrm>
          <a:prstGeom prst="roundRect">
            <a:avLst>
              <a:gd name="adj" fmla="val 16667"/>
            </a:avLst>
          </a:prstGeom>
          <a:solidFill>
            <a:schemeClr val="bg1">
              <a:alpha val="0"/>
            </a:schemeClr>
          </a:solidFill>
          <a:ln w="25400">
            <a:noFill/>
            <a:round/>
            <a:headEnd/>
            <a:tailEnd/>
          </a:ln>
        </p:spPr>
        <p:txBody>
          <a:bodyPr anchor="ctr"/>
          <a:lstStyle/>
          <a:p>
            <a:pPr marL="0" lvl="1" algn="just">
              <a:buClr>
                <a:srgbClr val="C00000"/>
              </a:buClr>
            </a:pPr>
            <a:r>
              <a:rPr lang="zh-CN" altLang="en-US" sz="2000" dirty="0" smtClean="0">
                <a:solidFill>
                  <a:srgbClr val="000000"/>
                </a:solidFill>
                <a:latin typeface="STKaiti" charset="-122"/>
                <a:ea typeface="STKaiti" charset="-122"/>
                <a:cs typeface="STKaiti" charset="-122"/>
                <a:sym typeface="楷体_GB2312" pitchFamily="49" charset="-122"/>
              </a:rPr>
              <a:t>马克思主义是对自然、社会和人类思维发展本质和规律的正确反映。</a:t>
            </a:r>
            <a:endParaRPr lang="zh-CN" altLang="en-US" sz="2000" dirty="0">
              <a:solidFill>
                <a:srgbClr val="000000"/>
              </a:solidFill>
              <a:latin typeface="STKaiti" charset="-122"/>
              <a:ea typeface="STKaiti" charset="-122"/>
              <a:cs typeface="STKaiti" charset="-122"/>
              <a:sym typeface="仿宋_GB2312" pitchFamily="49" charset="-122"/>
            </a:endParaRPr>
          </a:p>
        </p:txBody>
      </p:sp>
      <p:sp>
        <p:nvSpPr>
          <p:cNvPr id="5" name="圆角矩形 4"/>
          <p:cNvSpPr>
            <a:spLocks noChangeArrowheads="1"/>
          </p:cNvSpPr>
          <p:nvPr/>
        </p:nvSpPr>
        <p:spPr bwMode="auto">
          <a:xfrm>
            <a:off x="7093420" y="748845"/>
            <a:ext cx="3436102" cy="1290104"/>
          </a:xfrm>
          <a:prstGeom prst="roundRect">
            <a:avLst>
              <a:gd name="adj" fmla="val 16667"/>
            </a:avLst>
          </a:prstGeom>
          <a:solidFill>
            <a:schemeClr val="bg1">
              <a:alpha val="0"/>
            </a:schemeClr>
          </a:solidFill>
          <a:ln w="25400">
            <a:noFill/>
            <a:round/>
            <a:headEnd/>
            <a:tailEnd/>
          </a:ln>
        </p:spPr>
        <p:txBody>
          <a:bodyPr anchor="ctr"/>
          <a:lstStyle/>
          <a:p>
            <a:pPr marL="0" lvl="1" algn="just">
              <a:buClr>
                <a:srgbClr val="C00000"/>
              </a:buClr>
            </a:pPr>
            <a:r>
              <a:rPr lang="zh-CN" altLang="en-US" sz="2000" dirty="0" smtClean="0">
                <a:solidFill>
                  <a:srgbClr val="000000"/>
                </a:solidFill>
                <a:latin typeface="STKaiti" charset="-122"/>
                <a:ea typeface="STKaiti" charset="-122"/>
                <a:cs typeface="STKaiti" charset="-122"/>
                <a:sym typeface="楷体_GB2312" pitchFamily="49" charset="-122"/>
              </a:rPr>
              <a:t>它以事实为依据、以规律为对象，并以</a:t>
            </a:r>
            <a:r>
              <a:rPr lang="zh-CN" altLang="en-US" sz="2000" smtClean="0">
                <a:solidFill>
                  <a:srgbClr val="000000"/>
                </a:solidFill>
                <a:latin typeface="STKaiti" charset="-122"/>
                <a:ea typeface="STKaiti" charset="-122"/>
                <a:cs typeface="STKaiti" charset="-122"/>
                <a:sym typeface="楷体_GB2312" pitchFamily="49" charset="-122"/>
              </a:rPr>
              <a:t>实践为检验标准。</a:t>
            </a:r>
            <a:endParaRPr lang="zh-CN" altLang="en-US" sz="2000" dirty="0">
              <a:solidFill>
                <a:srgbClr val="000000"/>
              </a:solidFill>
              <a:latin typeface="STKaiti" charset="-122"/>
              <a:ea typeface="STKaiti" charset="-122"/>
              <a:cs typeface="STKaiti" charset="-122"/>
              <a:sym typeface="仿宋_GB2312" pitchFamily="49" charset="-122"/>
            </a:endParaRPr>
          </a:p>
        </p:txBody>
      </p:sp>
      <p:sp>
        <p:nvSpPr>
          <p:cNvPr id="6" name="圆角矩形 5"/>
          <p:cNvSpPr>
            <a:spLocks noChangeArrowheads="1"/>
          </p:cNvSpPr>
          <p:nvPr/>
        </p:nvSpPr>
        <p:spPr bwMode="auto">
          <a:xfrm>
            <a:off x="8811471" y="2366926"/>
            <a:ext cx="2831414" cy="1290104"/>
          </a:xfrm>
          <a:prstGeom prst="roundRect">
            <a:avLst>
              <a:gd name="adj" fmla="val 16667"/>
            </a:avLst>
          </a:prstGeom>
          <a:solidFill>
            <a:schemeClr val="bg1">
              <a:alpha val="0"/>
            </a:schemeClr>
          </a:solidFill>
          <a:ln w="25400">
            <a:noFill/>
            <a:round/>
            <a:headEnd/>
            <a:tailEnd/>
          </a:ln>
        </p:spPr>
        <p:txBody>
          <a:bodyPr anchor="ctr"/>
          <a:lstStyle/>
          <a:p>
            <a:pPr marL="0" lvl="1" algn="just">
              <a:buClr>
                <a:srgbClr val="C00000"/>
              </a:buClr>
            </a:pPr>
            <a:r>
              <a:rPr lang="zh-CN" altLang="en-US" sz="2000" dirty="0" smtClean="0">
                <a:solidFill>
                  <a:srgbClr val="000000"/>
                </a:solidFill>
                <a:latin typeface="STKaiti" charset="-122"/>
                <a:ea typeface="STKaiti" charset="-122"/>
                <a:cs typeface="STKaiti" charset="-122"/>
                <a:sym typeface="楷体_GB2312" pitchFamily="49" charset="-122"/>
              </a:rPr>
              <a:t>从实践中来，到实践中去，在实践中接受检验，</a:t>
            </a:r>
            <a:r>
              <a:rPr lang="zh-CN" altLang="en-US" sz="2000" smtClean="0">
                <a:solidFill>
                  <a:srgbClr val="000000"/>
                </a:solidFill>
                <a:latin typeface="STKaiti" charset="-122"/>
                <a:ea typeface="STKaiti" charset="-122"/>
                <a:cs typeface="STKaiti" charset="-122"/>
                <a:sym typeface="楷体_GB2312" pitchFamily="49" charset="-122"/>
              </a:rPr>
              <a:t>并随着实践而不断发展。</a:t>
            </a:r>
            <a:endParaRPr lang="zh-CN" altLang="en-US" sz="2000" dirty="0">
              <a:solidFill>
                <a:srgbClr val="000000"/>
              </a:solidFill>
              <a:latin typeface="STKaiti" charset="-122"/>
              <a:ea typeface="STKaiti" charset="-122"/>
              <a:cs typeface="STKaiti" charset="-122"/>
              <a:sym typeface="仿宋_GB2312" pitchFamily="49" charset="-122"/>
            </a:endParaRPr>
          </a:p>
        </p:txBody>
      </p:sp>
      <p:sp>
        <p:nvSpPr>
          <p:cNvPr id="7" name="圆角矩形 6"/>
          <p:cNvSpPr>
            <a:spLocks noChangeArrowheads="1"/>
          </p:cNvSpPr>
          <p:nvPr/>
        </p:nvSpPr>
        <p:spPr bwMode="auto">
          <a:xfrm>
            <a:off x="444844" y="2565481"/>
            <a:ext cx="2700760" cy="1290104"/>
          </a:xfrm>
          <a:prstGeom prst="roundRect">
            <a:avLst>
              <a:gd name="adj" fmla="val 16667"/>
            </a:avLst>
          </a:prstGeom>
          <a:solidFill>
            <a:schemeClr val="bg1">
              <a:alpha val="0"/>
            </a:schemeClr>
          </a:solidFill>
          <a:ln w="25400">
            <a:noFill/>
            <a:round/>
            <a:headEnd/>
            <a:tailEnd/>
          </a:ln>
        </p:spPr>
        <p:txBody>
          <a:bodyPr anchor="ctr"/>
          <a:lstStyle/>
          <a:p>
            <a:pPr marL="0" lvl="1" algn="just">
              <a:buClr>
                <a:srgbClr val="C00000"/>
              </a:buClr>
            </a:pPr>
            <a:r>
              <a:rPr lang="zh-CN" altLang="en-US" sz="2000" dirty="0" smtClean="0">
                <a:solidFill>
                  <a:srgbClr val="000000"/>
                </a:solidFill>
                <a:latin typeface="STKaiti" charset="-122"/>
                <a:ea typeface="STKaiti" charset="-122"/>
                <a:cs typeface="STKaiti" charset="-122"/>
                <a:sym typeface="楷体_GB2312" pitchFamily="49" charset="-122"/>
              </a:rPr>
              <a:t>集中表现为彻底的批判精神和</a:t>
            </a:r>
            <a:r>
              <a:rPr lang="zh-CN" altLang="en-US" sz="2000" smtClean="0">
                <a:solidFill>
                  <a:srgbClr val="000000"/>
                </a:solidFill>
                <a:latin typeface="STKaiti" charset="-122"/>
                <a:ea typeface="STKaiti" charset="-122"/>
                <a:cs typeface="STKaiti" charset="-122"/>
                <a:sym typeface="楷体_GB2312" pitchFamily="49" charset="-122"/>
              </a:rPr>
              <a:t>鲜明的无产阶级立场。</a:t>
            </a:r>
            <a:endParaRPr lang="zh-CN" altLang="en-US" sz="2000" dirty="0">
              <a:solidFill>
                <a:srgbClr val="000000"/>
              </a:solidFill>
              <a:latin typeface="STKaiti" charset="-122"/>
              <a:ea typeface="STKaiti" charset="-122"/>
              <a:cs typeface="STKaiti" charset="-122"/>
              <a:sym typeface="仿宋_GB2312" pitchFamily="49" charset="-122"/>
            </a:endParaRPr>
          </a:p>
        </p:txBody>
      </p:sp>
      <p:sp>
        <p:nvSpPr>
          <p:cNvPr id="8" name="圆角矩形 7"/>
          <p:cNvSpPr>
            <a:spLocks noChangeArrowheads="1"/>
          </p:cNvSpPr>
          <p:nvPr/>
        </p:nvSpPr>
        <p:spPr bwMode="auto">
          <a:xfrm>
            <a:off x="780752" y="4413916"/>
            <a:ext cx="3047237" cy="1290104"/>
          </a:xfrm>
          <a:prstGeom prst="roundRect">
            <a:avLst>
              <a:gd name="adj" fmla="val 16667"/>
            </a:avLst>
          </a:prstGeom>
          <a:solidFill>
            <a:schemeClr val="bg1">
              <a:alpha val="0"/>
            </a:schemeClr>
          </a:solidFill>
          <a:ln w="25400">
            <a:noFill/>
            <a:round/>
            <a:headEnd/>
            <a:tailEnd/>
          </a:ln>
        </p:spPr>
        <p:txBody>
          <a:bodyPr anchor="ctr"/>
          <a:lstStyle/>
          <a:p>
            <a:pPr marL="0" lvl="1" algn="just">
              <a:buClr>
                <a:srgbClr val="C00000"/>
              </a:buClr>
            </a:pPr>
            <a:r>
              <a:rPr lang="zh-CN" altLang="en-US" sz="2000" dirty="0" smtClean="0">
                <a:solidFill>
                  <a:srgbClr val="000000"/>
                </a:solidFill>
                <a:latin typeface="STKaiti" charset="-122"/>
                <a:ea typeface="STKaiti" charset="-122"/>
                <a:cs typeface="STKaiti" charset="-122"/>
                <a:sym typeface="仿宋_GB2312" pitchFamily="49" charset="-122"/>
              </a:rPr>
              <a:t>人民至上是</a:t>
            </a:r>
            <a:r>
              <a:rPr lang="zh-CN" altLang="en-US" sz="2000" smtClean="0">
                <a:solidFill>
                  <a:srgbClr val="000000"/>
                </a:solidFill>
                <a:latin typeface="STKaiti" charset="-122"/>
                <a:ea typeface="STKaiti" charset="-122"/>
                <a:cs typeface="STKaiti" charset="-122"/>
                <a:sym typeface="仿宋_GB2312" pitchFamily="49" charset="-122"/>
              </a:rPr>
              <a:t>马克思主义的政治立场。</a:t>
            </a:r>
            <a:endParaRPr lang="zh-CN" altLang="en-US" sz="2000" dirty="0">
              <a:solidFill>
                <a:srgbClr val="000000"/>
              </a:solidFill>
              <a:latin typeface="STKaiti" charset="-122"/>
              <a:ea typeface="STKaiti" charset="-122"/>
              <a:cs typeface="STKaiti" charset="-122"/>
              <a:sym typeface="仿宋_GB2312" pitchFamily="49" charset="-122"/>
            </a:endParaRPr>
          </a:p>
        </p:txBody>
      </p:sp>
      <p:sp>
        <p:nvSpPr>
          <p:cNvPr id="9" name="圆角矩形 8"/>
          <p:cNvSpPr>
            <a:spLocks noChangeArrowheads="1"/>
          </p:cNvSpPr>
          <p:nvPr/>
        </p:nvSpPr>
        <p:spPr bwMode="auto">
          <a:xfrm>
            <a:off x="8129697" y="4413916"/>
            <a:ext cx="3062979" cy="1290104"/>
          </a:xfrm>
          <a:prstGeom prst="roundRect">
            <a:avLst>
              <a:gd name="adj" fmla="val 16667"/>
            </a:avLst>
          </a:prstGeom>
          <a:solidFill>
            <a:schemeClr val="bg1">
              <a:alpha val="0"/>
            </a:schemeClr>
          </a:solidFill>
          <a:ln w="25400">
            <a:noFill/>
            <a:round/>
            <a:headEnd/>
            <a:tailEnd/>
          </a:ln>
        </p:spPr>
        <p:txBody>
          <a:bodyPr anchor="ctr"/>
          <a:lstStyle/>
          <a:p>
            <a:pPr marL="0" lvl="1" algn="just">
              <a:buClr>
                <a:srgbClr val="C00000"/>
              </a:buClr>
            </a:pPr>
            <a:r>
              <a:rPr lang="zh-CN" altLang="en-US" sz="2000" dirty="0" smtClean="0">
                <a:solidFill>
                  <a:srgbClr val="000000"/>
                </a:solidFill>
                <a:latin typeface="STKaiti" charset="-122"/>
                <a:ea typeface="STKaiti" charset="-122"/>
                <a:cs typeface="STKaiti" charset="-122"/>
                <a:sym typeface="楷体_GB2312" pitchFamily="49" charset="-122"/>
              </a:rPr>
              <a:t>马克思主义是不断发展的学说，具有</a:t>
            </a:r>
            <a:r>
              <a:rPr lang="zh-CN" altLang="en-US" sz="2000" smtClean="0">
                <a:solidFill>
                  <a:srgbClr val="000000"/>
                </a:solidFill>
                <a:latin typeface="STKaiti" charset="-122"/>
                <a:ea typeface="STKaiti" charset="-122"/>
                <a:cs typeface="STKaiti" charset="-122"/>
                <a:sym typeface="楷体_GB2312" pitchFamily="49" charset="-122"/>
              </a:rPr>
              <a:t>与时俱进的理论品质。</a:t>
            </a:r>
            <a:endParaRPr lang="zh-CN" altLang="en-US" sz="2000" dirty="0">
              <a:solidFill>
                <a:srgbClr val="000000"/>
              </a:solidFill>
              <a:latin typeface="STKaiti" charset="-122"/>
              <a:ea typeface="STKaiti" charset="-122"/>
              <a:cs typeface="STKaiti" charset="-122"/>
              <a:sym typeface="仿宋_GB2312" pitchFamily="49" charset="-122"/>
            </a:endParaRPr>
          </a:p>
        </p:txBody>
      </p:sp>
    </p:spTree>
    <p:extLst>
      <p:ext uri="{BB962C8B-B14F-4D97-AF65-F5344CB8AC3E}">
        <p14:creationId xmlns:p14="http://schemas.microsoft.com/office/powerpoint/2010/main" xmlns="" val="1690658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5"/>
          <p:cNvGrpSpPr/>
          <p:nvPr/>
        </p:nvGrpSpPr>
        <p:grpSpPr>
          <a:xfrm>
            <a:off x="2114311" y="1086240"/>
            <a:ext cx="1352547" cy="1301106"/>
            <a:chOff x="2683251" y="1980687"/>
            <a:chExt cx="1301106" cy="1301106"/>
          </a:xfrm>
          <a:solidFill>
            <a:srgbClr val="6A1F5F">
              <a:alpha val="57000"/>
            </a:srgbClr>
          </a:solidFill>
          <a:effectLst>
            <a:outerShdw blurRad="254000" dist="254000" dir="8100000" algn="tr" rotWithShape="0">
              <a:prstClr val="black">
                <a:alpha val="50000"/>
              </a:prstClr>
            </a:outerShdw>
          </a:effectLst>
        </p:grpSpPr>
        <p:sp>
          <p:nvSpPr>
            <p:cNvPr id="9" name="椭圆 8"/>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TextBox 107"/>
            <p:cNvSpPr txBox="1"/>
            <p:nvPr/>
          </p:nvSpPr>
          <p:spPr>
            <a:xfrm>
              <a:off x="3002623" y="2185262"/>
              <a:ext cx="375023" cy="830997"/>
            </a:xfrm>
            <a:prstGeom prst="rect">
              <a:avLst/>
            </a:prstGeom>
            <a:solidFill>
              <a:srgbClr val="6A1F5F">
                <a:alpha val="0"/>
              </a:srgbClr>
            </a:solidFill>
          </p:spPr>
          <p:txBody>
            <a:bodyPr wrap="none" rtlCol="0">
              <a:spAutoFit/>
            </a:bodyPr>
            <a:lstStyle/>
            <a:p>
              <a:r>
                <a:rPr lang="en-US" altLang="zh-CN" sz="4800" dirty="0" smtClean="0">
                  <a:solidFill>
                    <a:schemeClr val="bg1"/>
                  </a:solidFill>
                  <a:latin typeface="Watford DB" pitchFamily="2" charset="0"/>
                  <a:ea typeface="造字工房劲黑（非商用）常规体" pitchFamily="50" charset="-122"/>
                </a:rPr>
                <a:t>3</a:t>
              </a:r>
              <a:endParaRPr lang="zh-CN" altLang="en-US" sz="4800" dirty="0">
                <a:solidFill>
                  <a:schemeClr val="bg1"/>
                </a:solidFill>
                <a:latin typeface="Watford DB" pitchFamily="2" charset="0"/>
                <a:ea typeface="造字工房劲黑（非商用）常规体" pitchFamily="50" charset="-122"/>
              </a:endParaRPr>
            </a:p>
          </p:txBody>
        </p:sp>
      </p:grpSp>
      <p:cxnSp>
        <p:nvCxnSpPr>
          <p:cNvPr id="11" name="直接连接符 37"/>
          <p:cNvCxnSpPr/>
          <p:nvPr/>
        </p:nvCxnSpPr>
        <p:spPr>
          <a:xfrm flipV="1">
            <a:off x="3799542" y="754022"/>
            <a:ext cx="6026" cy="1741722"/>
          </a:xfrm>
          <a:prstGeom prst="line">
            <a:avLst/>
          </a:prstGeom>
          <a:ln w="12700">
            <a:solidFill>
              <a:srgbClr val="6A1F5F"/>
            </a:solidFill>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162418" y="1198184"/>
            <a:ext cx="5998852" cy="1077218"/>
          </a:xfrm>
          <a:prstGeom prst="rect">
            <a:avLst/>
          </a:prstGeom>
          <a:solidFill>
            <a:srgbClr val="6A1F5F">
              <a:alpha val="78000"/>
            </a:srgbClr>
          </a:solidFill>
        </p:spPr>
        <p:txBody>
          <a:bodyPr wrap="square">
            <a:spAutoFit/>
          </a:bodyPr>
          <a:lstStyle/>
          <a:p>
            <a:pPr algn="ctr"/>
            <a:r>
              <a:rPr lang="zh-CN" altLang="en-US" sz="3200" dirty="0">
                <a:solidFill>
                  <a:schemeClr val="bg1"/>
                </a:solidFill>
                <a:latin typeface="STKaiti" charset="-122"/>
                <a:ea typeface="STKaiti" charset="-122"/>
                <a:cs typeface="STKaiti" charset="-122"/>
              </a:rPr>
              <a:t>马克思主义的</a:t>
            </a:r>
            <a:r>
              <a:rPr lang="zh-CN" altLang="en-US" sz="3200" dirty="0" smtClean="0">
                <a:solidFill>
                  <a:schemeClr val="bg1"/>
                </a:solidFill>
                <a:latin typeface="STKaiti" charset="-122"/>
                <a:ea typeface="STKaiti" charset="-122"/>
                <a:cs typeface="STKaiti" charset="-122"/>
              </a:rPr>
              <a:t>历史贡献与影响</a:t>
            </a:r>
          </a:p>
          <a:p>
            <a:pPr algn="ctr"/>
            <a:r>
              <a:rPr lang="en-US" altLang="zh-CN" sz="3200" dirty="0" smtClean="0">
                <a:solidFill>
                  <a:schemeClr val="bg1"/>
                </a:solidFill>
                <a:latin typeface="STKaiti" charset="-122"/>
                <a:ea typeface="STKaiti" charset="-122"/>
                <a:cs typeface="STKaiti" charset="-122"/>
              </a:rPr>
              <a:t>——</a:t>
            </a:r>
            <a:r>
              <a:rPr lang="zh-CN" altLang="en-US" sz="3200" dirty="0" smtClean="0">
                <a:solidFill>
                  <a:schemeClr val="bg1"/>
                </a:solidFill>
                <a:latin typeface="STKaiti" charset="-122"/>
                <a:ea typeface="STKaiti" charset="-122"/>
                <a:cs typeface="STKaiti" charset="-122"/>
              </a:rPr>
              <a:t>整体性视角</a:t>
            </a:r>
            <a:endParaRPr lang="zh-CN" altLang="en-US" sz="3200" b="1" dirty="0" smtClean="0">
              <a:solidFill>
                <a:schemeClr val="bg1"/>
              </a:solidFill>
              <a:latin typeface="STKaiti" charset="-122"/>
              <a:ea typeface="STKaiti" charset="-122"/>
              <a:cs typeface="STKaiti" charset="-122"/>
              <a:sym typeface="Arial" panose="020B0604020202020204" pitchFamily="34" charset="0"/>
            </a:endParaRPr>
          </a:p>
        </p:txBody>
      </p:sp>
      <p:grpSp>
        <p:nvGrpSpPr>
          <p:cNvPr id="13" name="组合 59"/>
          <p:cNvGrpSpPr/>
          <p:nvPr/>
        </p:nvGrpSpPr>
        <p:grpSpPr>
          <a:xfrm>
            <a:off x="2108239" y="2680298"/>
            <a:ext cx="8709660" cy="3486856"/>
            <a:chOff x="1264428" y="1152525"/>
            <a:chExt cx="6847285" cy="2795588"/>
          </a:xfrm>
        </p:grpSpPr>
        <p:sp>
          <p:nvSpPr>
            <p:cNvPr id="14" name="圆角矩形 13"/>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sp>
          <p:nvSpPr>
            <p:cNvPr id="15" name="圆角矩形 14"/>
            <p:cNvSpPr/>
            <p:nvPr/>
          </p:nvSpPr>
          <p:spPr bwMode="auto">
            <a:xfrm>
              <a:off x="1473978" y="1362076"/>
              <a:ext cx="6428185" cy="2306241"/>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dirty="0"/>
            </a:p>
          </p:txBody>
        </p:sp>
      </p:grpSp>
      <p:sp>
        <p:nvSpPr>
          <p:cNvPr id="16" name="文本框 15"/>
          <p:cNvSpPr txBox="1"/>
          <p:nvPr/>
        </p:nvSpPr>
        <p:spPr>
          <a:xfrm>
            <a:off x="2790585" y="2904380"/>
            <a:ext cx="7532012" cy="2785378"/>
          </a:xfrm>
          <a:prstGeom prst="rect">
            <a:avLst/>
          </a:prstGeom>
          <a:noFill/>
        </p:spPr>
        <p:txBody>
          <a:bodyPr wrap="square" rtlCol="0">
            <a:spAutoFit/>
          </a:bodyPr>
          <a:lstStyle/>
          <a:p>
            <a:pPr algn="just">
              <a:lnSpc>
                <a:spcPts val="3500"/>
              </a:lnSpc>
            </a:pPr>
            <a:r>
              <a:rPr kumimoji="1" lang="zh-CN" altLang="en-US" sz="2000" dirty="0" smtClean="0">
                <a:latin typeface="Kaiti SC" charset="-122"/>
                <a:ea typeface="Kaiti SC" charset="-122"/>
                <a:cs typeface="Kaiti SC" charset="-122"/>
              </a:rPr>
              <a:t>（</a:t>
            </a:r>
            <a:r>
              <a:rPr kumimoji="1" lang="en-US" altLang="zh-CN" sz="2000" dirty="0" smtClean="0">
                <a:latin typeface="Kaiti SC" charset="-122"/>
                <a:ea typeface="Kaiti SC" charset="-122"/>
                <a:cs typeface="Kaiti SC" charset="-122"/>
              </a:rPr>
              <a:t>1</a:t>
            </a:r>
            <a:r>
              <a:rPr kumimoji="1" lang="zh-CN" altLang="en-US" sz="2000" dirty="0" smtClean="0">
                <a:latin typeface="Kaiti SC" charset="-122"/>
                <a:ea typeface="Kaiti SC" charset="-122"/>
                <a:cs typeface="Kaiti SC" charset="-122"/>
              </a:rPr>
              <a:t>）新历史观的创建</a:t>
            </a:r>
            <a:r>
              <a:rPr kumimoji="1" lang="en-US" altLang="zh-CN" sz="2000" dirty="0" smtClean="0">
                <a:latin typeface="Kaiti SC" charset="-122"/>
                <a:ea typeface="Kaiti SC" charset="-122"/>
                <a:cs typeface="Kaiti SC" charset="-122"/>
              </a:rPr>
              <a:t>——</a:t>
            </a:r>
            <a:r>
              <a:rPr kumimoji="1" lang="zh-CN" altLang="en-US" sz="2000" dirty="0" smtClean="0">
                <a:latin typeface="Kaiti SC" charset="-122"/>
                <a:ea typeface="Kaiti SC" charset="-122"/>
                <a:cs typeface="Kaiti SC" charset="-122"/>
              </a:rPr>
              <a:t>唯物史观；</a:t>
            </a:r>
          </a:p>
          <a:p>
            <a:pPr algn="just">
              <a:lnSpc>
                <a:spcPts val="3500"/>
              </a:lnSpc>
            </a:pPr>
            <a:r>
              <a:rPr kumimoji="1" lang="zh-CN" altLang="en-US" sz="2000" dirty="0" smtClean="0">
                <a:latin typeface="Kaiti SC" charset="-122"/>
                <a:ea typeface="Kaiti SC" charset="-122"/>
                <a:cs typeface="Kaiti SC" charset="-122"/>
              </a:rPr>
              <a:t>（</a:t>
            </a:r>
            <a:r>
              <a:rPr kumimoji="1" lang="en-US" altLang="zh-CN" sz="2000" dirty="0" smtClean="0">
                <a:latin typeface="Kaiti SC" charset="-122"/>
                <a:ea typeface="Kaiti SC" charset="-122"/>
                <a:cs typeface="Kaiti SC" charset="-122"/>
              </a:rPr>
              <a:t>2</a:t>
            </a:r>
            <a:r>
              <a:rPr kumimoji="1" lang="zh-CN" altLang="en-US" sz="2000" dirty="0" smtClean="0">
                <a:latin typeface="Kaiti SC" charset="-122"/>
                <a:ea typeface="Kaiti SC" charset="-122"/>
                <a:cs typeface="Kaiti SC" charset="-122"/>
              </a:rPr>
              <a:t>）创建剩余价值学说；</a:t>
            </a:r>
          </a:p>
          <a:p>
            <a:pPr algn="just">
              <a:lnSpc>
                <a:spcPts val="3500"/>
              </a:lnSpc>
            </a:pPr>
            <a:r>
              <a:rPr kumimoji="1" lang="zh-CN" altLang="en-US" sz="2000" dirty="0" smtClean="0">
                <a:latin typeface="Kaiti SC" charset="-122"/>
                <a:ea typeface="Kaiti SC" charset="-122"/>
                <a:cs typeface="Kaiti SC" charset="-122"/>
              </a:rPr>
              <a:t>（</a:t>
            </a:r>
            <a:r>
              <a:rPr kumimoji="1" lang="en-US" altLang="zh-CN" sz="2000" dirty="0" smtClean="0">
                <a:latin typeface="Kaiti SC" charset="-122"/>
                <a:ea typeface="Kaiti SC" charset="-122"/>
                <a:cs typeface="Kaiti SC" charset="-122"/>
              </a:rPr>
              <a:t>3</a:t>
            </a:r>
            <a:r>
              <a:rPr kumimoji="1" lang="zh-CN" altLang="en-US" sz="2000" dirty="0" smtClean="0">
                <a:latin typeface="Kaiti SC" charset="-122"/>
                <a:ea typeface="Kaiti SC" charset="-122"/>
                <a:cs typeface="Kaiti SC" charset="-122"/>
              </a:rPr>
              <a:t>）创建阶级斗争理论；</a:t>
            </a:r>
          </a:p>
          <a:p>
            <a:pPr algn="just">
              <a:lnSpc>
                <a:spcPts val="3500"/>
              </a:lnSpc>
            </a:pPr>
            <a:r>
              <a:rPr kumimoji="1" lang="zh-CN" altLang="en-US" sz="2000" dirty="0" smtClean="0">
                <a:latin typeface="Kaiti SC" charset="-122"/>
                <a:ea typeface="Kaiti SC" charset="-122"/>
                <a:cs typeface="Kaiti SC" charset="-122"/>
              </a:rPr>
              <a:t>（</a:t>
            </a:r>
            <a:r>
              <a:rPr kumimoji="1" lang="en-US" altLang="zh-CN" sz="2000" dirty="0" smtClean="0">
                <a:latin typeface="Kaiti SC" charset="-122"/>
                <a:ea typeface="Kaiti SC" charset="-122"/>
                <a:cs typeface="Kaiti SC" charset="-122"/>
              </a:rPr>
              <a:t>4</a:t>
            </a:r>
            <a:r>
              <a:rPr kumimoji="1" lang="zh-CN" altLang="en-US" sz="2000" dirty="0" smtClean="0">
                <a:latin typeface="Kaiti SC" charset="-122"/>
                <a:ea typeface="Kaiti SC" charset="-122"/>
                <a:cs typeface="Kaiti SC" charset="-122"/>
              </a:rPr>
              <a:t>）指导建立苏联等众多社会主义国家，深刻影响人类历史进程；</a:t>
            </a:r>
          </a:p>
          <a:p>
            <a:pPr algn="just">
              <a:lnSpc>
                <a:spcPts val="3500"/>
              </a:lnSpc>
            </a:pPr>
            <a:r>
              <a:rPr kumimoji="1" lang="zh-CN" altLang="en-US" sz="2000" dirty="0" smtClean="0">
                <a:latin typeface="Kaiti SC" charset="-122"/>
                <a:ea typeface="Kaiti SC" charset="-122"/>
                <a:cs typeface="Kaiti SC" charset="-122"/>
              </a:rPr>
              <a:t>（</a:t>
            </a:r>
            <a:r>
              <a:rPr kumimoji="1" lang="en-US" altLang="zh-CN" sz="2000" dirty="0" smtClean="0">
                <a:latin typeface="Kaiti SC" charset="-122"/>
                <a:ea typeface="Kaiti SC" charset="-122"/>
                <a:cs typeface="Kaiti SC" charset="-122"/>
              </a:rPr>
              <a:t>5</a:t>
            </a:r>
            <a:r>
              <a:rPr kumimoji="1" lang="zh-CN" altLang="en-US" sz="2000" dirty="0" smtClean="0">
                <a:latin typeface="Kaiti SC" charset="-122"/>
                <a:ea typeface="Kaiti SC" charset="-122"/>
                <a:cs typeface="Kaiti SC" charset="-122"/>
              </a:rPr>
              <a:t>）帮助中国建立了社会主义国家，实现独立、富强两大目标；</a:t>
            </a:r>
          </a:p>
          <a:p>
            <a:pPr algn="just">
              <a:lnSpc>
                <a:spcPts val="3500"/>
              </a:lnSpc>
            </a:pPr>
            <a:r>
              <a:rPr kumimoji="1" lang="zh-CN" altLang="en-US" sz="2000" dirty="0" smtClean="0">
                <a:latin typeface="Kaiti SC" charset="-122"/>
                <a:ea typeface="Kaiti SC" charset="-122"/>
                <a:cs typeface="Kaiti SC" charset="-122"/>
              </a:rPr>
              <a:t>（</a:t>
            </a:r>
            <a:r>
              <a:rPr kumimoji="1" lang="en-US" altLang="zh-CN" sz="2000" dirty="0" smtClean="0">
                <a:latin typeface="Kaiti SC" charset="-122"/>
                <a:ea typeface="Kaiti SC" charset="-122"/>
                <a:cs typeface="Kaiti SC" charset="-122"/>
              </a:rPr>
              <a:t>6</a:t>
            </a:r>
            <a:r>
              <a:rPr kumimoji="1" lang="zh-CN" altLang="en-US" sz="2000" dirty="0" smtClean="0">
                <a:latin typeface="Kaiti SC" charset="-122"/>
                <a:ea typeface="Kaiti SC" charset="-122"/>
                <a:cs typeface="Kaiti SC" charset="-122"/>
              </a:rPr>
              <a:t>）对未来人类社会产生重大影响；</a:t>
            </a:r>
            <a:endParaRPr kumimoji="1" lang="zh-CN" altLang="en-US" sz="2000" dirty="0">
              <a:latin typeface="Kaiti SC" charset="-122"/>
              <a:ea typeface="Kaiti SC" charset="-122"/>
              <a:cs typeface="Kaiti SC" charset="-122"/>
            </a:endParaRPr>
          </a:p>
        </p:txBody>
      </p:sp>
    </p:spTree>
    <p:extLst>
      <p:ext uri="{BB962C8B-B14F-4D97-AF65-F5344CB8AC3E}">
        <p14:creationId xmlns:p14="http://schemas.microsoft.com/office/powerpoint/2010/main" xmlns="" val="1786807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五边形 5"/>
          <p:cNvSpPr/>
          <p:nvPr/>
        </p:nvSpPr>
        <p:spPr>
          <a:xfrm>
            <a:off x="-1" y="0"/>
            <a:ext cx="5795011" cy="620713"/>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dirty="0" smtClean="0">
                <a:solidFill>
                  <a:srgbClr val="FF0000"/>
                </a:solidFill>
                <a:latin typeface="Kaiti SC" charset="-122"/>
                <a:ea typeface="Kaiti SC" charset="-122"/>
                <a:cs typeface="Kaiti SC" charset="-122"/>
              </a:rPr>
              <a:t>新历史观的创建</a:t>
            </a:r>
            <a:r>
              <a:rPr kumimoji="1" lang="en-US" altLang="zh-CN" sz="3200" dirty="0" smtClean="0">
                <a:solidFill>
                  <a:srgbClr val="FF0000"/>
                </a:solidFill>
                <a:latin typeface="Kaiti SC" charset="-122"/>
                <a:ea typeface="Kaiti SC" charset="-122"/>
                <a:cs typeface="Kaiti SC" charset="-122"/>
              </a:rPr>
              <a:t>——</a:t>
            </a:r>
            <a:r>
              <a:rPr kumimoji="1" lang="zh-CN" altLang="en-US" sz="3200" dirty="0" smtClean="0">
                <a:solidFill>
                  <a:srgbClr val="FF0000"/>
                </a:solidFill>
                <a:latin typeface="Kaiti SC" charset="-122"/>
                <a:ea typeface="Kaiti SC" charset="-122"/>
                <a:cs typeface="Kaiti SC" charset="-122"/>
              </a:rPr>
              <a:t>唯物史观</a:t>
            </a:r>
            <a:endParaRPr kumimoji="1" lang="zh-CN" altLang="en-US" sz="3200" dirty="0">
              <a:solidFill>
                <a:srgbClr val="FF0000"/>
              </a:solidFill>
              <a:latin typeface="Kaiti SC" charset="-122"/>
              <a:ea typeface="Kaiti SC" charset="-122"/>
              <a:cs typeface="Kaiti SC" charset="-122"/>
            </a:endParaRPr>
          </a:p>
        </p:txBody>
      </p:sp>
      <p:sp>
        <p:nvSpPr>
          <p:cNvPr id="10" name="矩形 9"/>
          <p:cNvSpPr/>
          <p:nvPr/>
        </p:nvSpPr>
        <p:spPr>
          <a:xfrm>
            <a:off x="960231" y="865622"/>
            <a:ext cx="10024110" cy="707886"/>
          </a:xfrm>
          <a:prstGeom prst="rect">
            <a:avLst/>
          </a:prstGeom>
        </p:spPr>
        <p:txBody>
          <a:bodyPr wrap="square">
            <a:spAutoFit/>
          </a:bodyPr>
          <a:lstStyle/>
          <a:p>
            <a:pPr>
              <a:defRPr/>
            </a:pPr>
            <a:r>
              <a:rPr lang="zh-CN" altLang="en-US" sz="2000" b="1" dirty="0" smtClean="0">
                <a:latin typeface="Kaiti SC" charset="-122"/>
                <a:ea typeface="Kaiti SC" charset="-122"/>
                <a:cs typeface="Kaiti SC" charset="-122"/>
              </a:rPr>
              <a:t>        历史观</a:t>
            </a:r>
            <a:r>
              <a:rPr lang="zh-CN" altLang="en-US" sz="2000" b="1" dirty="0">
                <a:latin typeface="Kaiti SC" charset="-122"/>
                <a:ea typeface="Kaiti SC" charset="-122"/>
                <a:cs typeface="Kaiti SC" charset="-122"/>
              </a:rPr>
              <a:t>是人们对社会历史根本观点和总的看法，往往呈现出意识形态色彩，历史观的变迁也折射出人类的发展与进步。</a:t>
            </a:r>
            <a:endParaRPr lang="en-US" altLang="zh-CN" sz="2000" b="1" dirty="0">
              <a:latin typeface="Kaiti SC" charset="-122"/>
              <a:ea typeface="Kaiti SC" charset="-122"/>
              <a:cs typeface="Kaiti SC" charset="-122"/>
            </a:endParaRPr>
          </a:p>
        </p:txBody>
      </p:sp>
      <p:sp>
        <p:nvSpPr>
          <p:cNvPr id="11" name="Freeform 245"/>
          <p:cNvSpPr>
            <a:spLocks/>
          </p:cNvSpPr>
          <p:nvPr/>
        </p:nvSpPr>
        <p:spPr bwMode="auto">
          <a:xfrm>
            <a:off x="1074421" y="754432"/>
            <a:ext cx="468630" cy="425817"/>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6A1F5F">
              <a:alpha val="77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cxnSp>
        <p:nvCxnSpPr>
          <p:cNvPr id="12" name="直接连接符 7"/>
          <p:cNvCxnSpPr/>
          <p:nvPr/>
        </p:nvCxnSpPr>
        <p:spPr>
          <a:xfrm>
            <a:off x="5972286" y="1514951"/>
            <a:ext cx="0" cy="4708317"/>
          </a:xfrm>
          <a:prstGeom prst="line">
            <a:avLst/>
          </a:prstGeom>
          <a:ln>
            <a:solidFill>
              <a:srgbClr val="6A1F5F"/>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954795" y="1586825"/>
            <a:ext cx="2217420" cy="461665"/>
          </a:xfrm>
          <a:prstGeom prst="rect">
            <a:avLst/>
          </a:prstGeom>
          <a:noFill/>
        </p:spPr>
        <p:txBody>
          <a:bodyPr wrap="square" rtlCol="0">
            <a:spAutoFit/>
          </a:bodyPr>
          <a:lstStyle/>
          <a:p>
            <a:r>
              <a:rPr kumimoji="1" lang="zh-CN" altLang="en-US" sz="2400" dirty="0" smtClean="0">
                <a:latin typeface="Microsoft YaHei" charset="0"/>
                <a:ea typeface="Microsoft YaHei" charset="0"/>
                <a:cs typeface="Microsoft YaHei" charset="0"/>
              </a:rPr>
              <a:t>以往</a:t>
            </a:r>
            <a:r>
              <a:rPr kumimoji="1" lang="zh-CN" altLang="en-US" sz="2400" smtClean="0">
                <a:latin typeface="Microsoft YaHei" charset="0"/>
                <a:ea typeface="Microsoft YaHei" charset="0"/>
                <a:cs typeface="Microsoft YaHei" charset="0"/>
              </a:rPr>
              <a:t>的历史观</a:t>
            </a:r>
            <a:endParaRPr kumimoji="1" lang="zh-CN" altLang="en-US" sz="2400" dirty="0">
              <a:latin typeface="Microsoft YaHei" charset="0"/>
              <a:ea typeface="Microsoft YaHei" charset="0"/>
              <a:cs typeface="Microsoft YaHei" charset="0"/>
            </a:endParaRPr>
          </a:p>
        </p:txBody>
      </p:sp>
      <p:grpSp>
        <p:nvGrpSpPr>
          <p:cNvPr id="30" name="组合 59"/>
          <p:cNvGrpSpPr/>
          <p:nvPr/>
        </p:nvGrpSpPr>
        <p:grpSpPr>
          <a:xfrm>
            <a:off x="477495" y="2165603"/>
            <a:ext cx="5172020" cy="3663390"/>
            <a:chOff x="1264428" y="1152525"/>
            <a:chExt cx="6847285" cy="2795588"/>
          </a:xfrm>
        </p:grpSpPr>
        <p:sp>
          <p:nvSpPr>
            <p:cNvPr id="31" name="圆角矩形 30"/>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sp>
          <p:nvSpPr>
            <p:cNvPr id="32" name="圆角矩形 31"/>
            <p:cNvSpPr/>
            <p:nvPr/>
          </p:nvSpPr>
          <p:spPr bwMode="auto">
            <a:xfrm>
              <a:off x="1473978" y="1362076"/>
              <a:ext cx="6428185" cy="2306241"/>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dirty="0"/>
            </a:p>
          </p:txBody>
        </p:sp>
      </p:grpSp>
      <p:sp>
        <p:nvSpPr>
          <p:cNvPr id="35" name="文本框 34"/>
          <p:cNvSpPr txBox="1"/>
          <p:nvPr/>
        </p:nvSpPr>
        <p:spPr>
          <a:xfrm>
            <a:off x="617078" y="2691263"/>
            <a:ext cx="3028456" cy="2400657"/>
          </a:xfrm>
          <a:prstGeom prst="rect">
            <a:avLst/>
          </a:prstGeom>
          <a:noFill/>
        </p:spPr>
        <p:txBody>
          <a:bodyPr wrap="square" rtlCol="0">
            <a:spAutoFit/>
          </a:bodyPr>
          <a:lstStyle/>
          <a:p>
            <a:pPr>
              <a:lnSpc>
                <a:spcPct val="150000"/>
              </a:lnSpc>
            </a:pPr>
            <a:r>
              <a:rPr kumimoji="1" lang="zh-CN" altLang="en-US" sz="2000" dirty="0" smtClean="0">
                <a:latin typeface="Kaiti SC" charset="-122"/>
                <a:ea typeface="Kaiti SC" charset="-122"/>
                <a:cs typeface="Kaiti SC" charset="-122"/>
              </a:rPr>
              <a:t>（</a:t>
            </a:r>
            <a:r>
              <a:rPr kumimoji="1" lang="en-US" altLang="zh-CN" sz="2000" dirty="0" smtClean="0">
                <a:latin typeface="Kaiti SC" charset="-122"/>
                <a:ea typeface="Kaiti SC" charset="-122"/>
                <a:cs typeface="Kaiti SC" charset="-122"/>
              </a:rPr>
              <a:t>1</a:t>
            </a:r>
            <a:r>
              <a:rPr kumimoji="1" lang="zh-CN" altLang="en-US" sz="2000" dirty="0" smtClean="0">
                <a:latin typeface="Kaiti SC" charset="-122"/>
                <a:ea typeface="Kaiti SC" charset="-122"/>
                <a:cs typeface="Kaiti SC" charset="-122"/>
              </a:rPr>
              <a:t>）占星术；</a:t>
            </a:r>
          </a:p>
          <a:p>
            <a:pPr>
              <a:lnSpc>
                <a:spcPct val="150000"/>
              </a:lnSpc>
            </a:pPr>
            <a:r>
              <a:rPr kumimoji="1" lang="zh-CN" altLang="en-US" sz="2000" dirty="0" smtClean="0">
                <a:latin typeface="Kaiti SC" charset="-122"/>
                <a:ea typeface="Kaiti SC" charset="-122"/>
                <a:cs typeface="Kaiti SC" charset="-122"/>
              </a:rPr>
              <a:t>（</a:t>
            </a:r>
            <a:r>
              <a:rPr kumimoji="1" lang="en-US" altLang="zh-CN" sz="2000" dirty="0" smtClean="0">
                <a:latin typeface="Kaiti SC" charset="-122"/>
                <a:ea typeface="Kaiti SC" charset="-122"/>
                <a:cs typeface="Kaiti SC" charset="-122"/>
              </a:rPr>
              <a:t>2</a:t>
            </a:r>
            <a:r>
              <a:rPr kumimoji="1" lang="zh-CN" altLang="en-US" sz="2000" dirty="0" smtClean="0">
                <a:latin typeface="Kaiti SC" charset="-122"/>
                <a:ea typeface="Kaiti SC" charset="-122"/>
                <a:cs typeface="Kaiti SC" charset="-122"/>
              </a:rPr>
              <a:t>）宗教史观；</a:t>
            </a:r>
          </a:p>
          <a:p>
            <a:pPr>
              <a:lnSpc>
                <a:spcPct val="150000"/>
              </a:lnSpc>
            </a:pPr>
            <a:r>
              <a:rPr kumimoji="1" lang="zh-CN" altLang="en-US" sz="2000" dirty="0" smtClean="0">
                <a:latin typeface="Kaiti SC" charset="-122"/>
                <a:ea typeface="Kaiti SC" charset="-122"/>
                <a:cs typeface="Kaiti SC" charset="-122"/>
              </a:rPr>
              <a:t>（</a:t>
            </a:r>
            <a:r>
              <a:rPr kumimoji="1" lang="en-US" altLang="zh-CN" sz="2000" dirty="0" smtClean="0">
                <a:latin typeface="Kaiti SC" charset="-122"/>
                <a:ea typeface="Kaiti SC" charset="-122"/>
                <a:cs typeface="Kaiti SC" charset="-122"/>
              </a:rPr>
              <a:t>3</a:t>
            </a:r>
            <a:r>
              <a:rPr kumimoji="1" lang="zh-CN" altLang="en-US" sz="2000" dirty="0" smtClean="0">
                <a:latin typeface="Kaiti SC" charset="-122"/>
                <a:ea typeface="Kaiti SC" charset="-122"/>
                <a:cs typeface="Kaiti SC" charset="-122"/>
              </a:rPr>
              <a:t>）帝王将相史观；</a:t>
            </a:r>
          </a:p>
          <a:p>
            <a:pPr>
              <a:lnSpc>
                <a:spcPct val="150000"/>
              </a:lnSpc>
            </a:pPr>
            <a:r>
              <a:rPr kumimoji="1" lang="zh-CN" altLang="en-US" sz="2000" dirty="0" smtClean="0">
                <a:latin typeface="Kaiti SC" charset="-122"/>
                <a:ea typeface="Kaiti SC" charset="-122"/>
                <a:cs typeface="Kaiti SC" charset="-122"/>
              </a:rPr>
              <a:t>（</a:t>
            </a:r>
            <a:r>
              <a:rPr kumimoji="1" lang="en-US" altLang="zh-CN" sz="2000" dirty="0" smtClean="0">
                <a:latin typeface="Kaiti SC" charset="-122"/>
                <a:ea typeface="Kaiti SC" charset="-122"/>
                <a:cs typeface="Kaiti SC" charset="-122"/>
              </a:rPr>
              <a:t>4</a:t>
            </a:r>
            <a:r>
              <a:rPr kumimoji="1" lang="zh-CN" altLang="en-US" sz="2000" dirty="0" smtClean="0">
                <a:latin typeface="Kaiti SC" charset="-122"/>
                <a:ea typeface="Kaiti SC" charset="-122"/>
                <a:cs typeface="Kaiti SC" charset="-122"/>
              </a:rPr>
              <a:t>）黑格尔普遍历史观；</a:t>
            </a:r>
          </a:p>
          <a:p>
            <a:pPr>
              <a:lnSpc>
                <a:spcPct val="150000"/>
              </a:lnSpc>
            </a:pPr>
            <a:r>
              <a:rPr kumimoji="1" lang="zh-CN" altLang="en-US" sz="2000" dirty="0" smtClean="0">
                <a:latin typeface="Kaiti SC" charset="-122"/>
                <a:ea typeface="Kaiti SC" charset="-122"/>
                <a:cs typeface="Kaiti SC" charset="-122"/>
              </a:rPr>
              <a:t>（</a:t>
            </a:r>
            <a:r>
              <a:rPr kumimoji="1" lang="en-US" altLang="zh-CN" sz="2000" dirty="0" smtClean="0">
                <a:latin typeface="Kaiti SC" charset="-122"/>
                <a:ea typeface="Kaiti SC" charset="-122"/>
                <a:cs typeface="Kaiti SC" charset="-122"/>
              </a:rPr>
              <a:t>5</a:t>
            </a:r>
            <a:r>
              <a:rPr kumimoji="1" lang="zh-CN" altLang="en-US" sz="2000" dirty="0" smtClean="0">
                <a:latin typeface="Kaiti SC" charset="-122"/>
                <a:ea typeface="Kaiti SC" charset="-122"/>
                <a:cs typeface="Kaiti SC" charset="-122"/>
              </a:rPr>
              <a:t>）“吃喝”史观；</a:t>
            </a:r>
            <a:endParaRPr kumimoji="1" lang="zh-CN" altLang="en-US" sz="2000" dirty="0">
              <a:latin typeface="Kaiti SC" charset="-122"/>
              <a:ea typeface="Kaiti SC" charset="-122"/>
              <a:cs typeface="Kaiti SC" charset="-122"/>
            </a:endParaRPr>
          </a:p>
        </p:txBody>
      </p:sp>
      <p:sp>
        <p:nvSpPr>
          <p:cNvPr id="36" name="右大括号 3"/>
          <p:cNvSpPr>
            <a:spLocks/>
          </p:cNvSpPr>
          <p:nvPr/>
        </p:nvSpPr>
        <p:spPr bwMode="auto">
          <a:xfrm>
            <a:off x="3645534" y="2674427"/>
            <a:ext cx="1091243" cy="2618105"/>
          </a:xfrm>
          <a:prstGeom prst="rightBrace">
            <a:avLst>
              <a:gd name="adj1" fmla="val 8333"/>
              <a:gd name="adj2" fmla="val 50000"/>
            </a:avLst>
          </a:prstGeom>
          <a:solidFill>
            <a:schemeClr val="bg1">
              <a:lumMod val="75000"/>
              <a:alpha val="34000"/>
            </a:schemeClr>
          </a:solidFill>
          <a:ln w="9525">
            <a:noFill/>
            <a:round/>
            <a:headEnd/>
            <a:tailEnd/>
          </a:ln>
        </p:spPr>
        <p:txBody>
          <a:bodyPr/>
          <a:lstStyle>
            <a:lvl1pPr>
              <a:spcBef>
                <a:spcPct val="20000"/>
              </a:spcBef>
              <a:buClr>
                <a:schemeClr val="accent1"/>
              </a:buClr>
              <a:buSzPct val="85000"/>
              <a:buFont typeface="Wingdings 2" charset="2"/>
              <a:buChar char=""/>
              <a:defRPr sz="2700">
                <a:solidFill>
                  <a:schemeClr val="tx1"/>
                </a:solidFill>
                <a:latin typeface="Georgia" charset="0"/>
                <a:ea typeface="方正舒体" charset="0"/>
              </a:defRPr>
            </a:lvl1pPr>
            <a:lvl2pPr marL="742950" indent="-285750">
              <a:spcBef>
                <a:spcPct val="20000"/>
              </a:spcBef>
              <a:buClr>
                <a:schemeClr val="accent2"/>
              </a:buClr>
              <a:buSzPct val="70000"/>
              <a:buFont typeface="Wingdings" charset="2"/>
              <a:buChar char=""/>
              <a:defRPr sz="2200">
                <a:solidFill>
                  <a:schemeClr val="tx2"/>
                </a:solidFill>
                <a:latin typeface="Georgia" charset="0"/>
                <a:ea typeface="方正舒体" charset="0"/>
              </a:defRPr>
            </a:lvl2pPr>
            <a:lvl3pPr marL="1143000" indent="-228600">
              <a:spcBef>
                <a:spcPct val="20000"/>
              </a:spcBef>
              <a:buClr>
                <a:srgbClr val="8CADAE"/>
              </a:buClr>
              <a:buSzPct val="75000"/>
              <a:buFont typeface="Wingdings 2" charset="2"/>
              <a:buChar char=""/>
              <a:defRPr sz="2000">
                <a:solidFill>
                  <a:schemeClr val="tx1"/>
                </a:solidFill>
                <a:latin typeface="Georgia" charset="0"/>
                <a:ea typeface="方正舒体" charset="0"/>
              </a:defRPr>
            </a:lvl3pPr>
            <a:lvl4pPr marL="1600200" indent="-228600">
              <a:spcBef>
                <a:spcPct val="20000"/>
              </a:spcBef>
              <a:buClr>
                <a:srgbClr val="8C7B70"/>
              </a:buClr>
              <a:buSzPct val="70000"/>
              <a:buFont typeface="Wingdings" charset="2"/>
              <a:buChar char=""/>
              <a:defRPr sz="2000">
                <a:solidFill>
                  <a:schemeClr val="tx2"/>
                </a:solidFill>
                <a:latin typeface="Georgia" charset="0"/>
                <a:ea typeface="方正舒体" charset="0"/>
              </a:defRPr>
            </a:lvl4pPr>
            <a:lvl5pPr marL="2057400" indent="-228600">
              <a:spcBef>
                <a:spcPct val="20000"/>
              </a:spcBef>
              <a:buClr>
                <a:srgbClr val="8FB08C"/>
              </a:buClr>
              <a:buChar char="•"/>
              <a:defRPr sz="2000">
                <a:solidFill>
                  <a:schemeClr val="tx1"/>
                </a:solidFill>
                <a:latin typeface="Georgia" charset="0"/>
                <a:ea typeface="方正舒体"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charset="0"/>
                <a:ea typeface="方正舒体"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charset="0"/>
                <a:ea typeface="方正舒体"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charset="0"/>
                <a:ea typeface="方正舒体"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charset="0"/>
                <a:ea typeface="方正舒体" charset="0"/>
              </a:defRPr>
            </a:lvl9pPr>
          </a:lstStyle>
          <a:p>
            <a:pPr eaLnBrk="1" hangingPunct="1">
              <a:spcBef>
                <a:spcPct val="0"/>
              </a:spcBef>
              <a:buClrTx/>
              <a:buSzTx/>
              <a:buFont typeface="Arial" charset="0"/>
              <a:buNone/>
            </a:pPr>
            <a:r>
              <a:rPr lang="zh-CN" altLang="en-US" sz="3200" dirty="0">
                <a:solidFill>
                  <a:srgbClr val="FF0000"/>
                </a:solidFill>
                <a:latin typeface="Kaiti SC" charset="-122"/>
                <a:ea typeface="Kaiti SC" charset="-122"/>
                <a:cs typeface="Kaiti SC" charset="-122"/>
              </a:rPr>
              <a:t>祛魅与追求</a:t>
            </a:r>
          </a:p>
        </p:txBody>
      </p:sp>
      <p:sp>
        <p:nvSpPr>
          <p:cNvPr id="37" name="文本框 36"/>
          <p:cNvSpPr txBox="1"/>
          <p:nvPr/>
        </p:nvSpPr>
        <p:spPr>
          <a:xfrm>
            <a:off x="4647045" y="2934855"/>
            <a:ext cx="615553" cy="2124886"/>
          </a:xfrm>
          <a:prstGeom prst="rect">
            <a:avLst/>
          </a:prstGeom>
          <a:noFill/>
        </p:spPr>
        <p:txBody>
          <a:bodyPr vert="eaVert" wrap="square" rtlCol="0">
            <a:spAutoFit/>
          </a:bodyPr>
          <a:lstStyle/>
          <a:p>
            <a:r>
              <a:rPr kumimoji="1" lang="zh-CN" altLang="en-US" sz="2800" b="1" dirty="0" smtClean="0">
                <a:solidFill>
                  <a:srgbClr val="6A1F5F"/>
                </a:solidFill>
                <a:latin typeface="Kaiti SC" charset="-122"/>
                <a:ea typeface="Kaiti SC" charset="-122"/>
                <a:cs typeface="Kaiti SC" charset="-122"/>
              </a:rPr>
              <a:t>认知的进程</a:t>
            </a:r>
            <a:endParaRPr kumimoji="1" lang="zh-CN" altLang="en-US" sz="2800" b="1" dirty="0">
              <a:solidFill>
                <a:srgbClr val="6A1F5F"/>
              </a:solidFill>
              <a:latin typeface="Kaiti SC" charset="-122"/>
              <a:ea typeface="Kaiti SC" charset="-122"/>
              <a:cs typeface="Kaiti SC" charset="-122"/>
            </a:endParaRPr>
          </a:p>
        </p:txBody>
      </p:sp>
      <p:grpSp>
        <p:nvGrpSpPr>
          <p:cNvPr id="38" name="组合 59"/>
          <p:cNvGrpSpPr/>
          <p:nvPr/>
        </p:nvGrpSpPr>
        <p:grpSpPr>
          <a:xfrm>
            <a:off x="6486417" y="2165603"/>
            <a:ext cx="5183610" cy="3663390"/>
            <a:chOff x="1264428" y="1152525"/>
            <a:chExt cx="6847285" cy="2795588"/>
          </a:xfrm>
        </p:grpSpPr>
        <p:sp>
          <p:nvSpPr>
            <p:cNvPr id="39" name="圆角矩形 38"/>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sp>
          <p:nvSpPr>
            <p:cNvPr id="40" name="圆角矩形 39"/>
            <p:cNvSpPr/>
            <p:nvPr/>
          </p:nvSpPr>
          <p:spPr bwMode="auto">
            <a:xfrm>
              <a:off x="1473978" y="1362076"/>
              <a:ext cx="6428185" cy="2306241"/>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dirty="0"/>
            </a:p>
          </p:txBody>
        </p:sp>
      </p:grpSp>
      <p:sp>
        <p:nvSpPr>
          <p:cNvPr id="41" name="文本框 40"/>
          <p:cNvSpPr txBox="1"/>
          <p:nvPr/>
        </p:nvSpPr>
        <p:spPr>
          <a:xfrm>
            <a:off x="8062560" y="1586825"/>
            <a:ext cx="2031325" cy="461665"/>
          </a:xfrm>
          <a:prstGeom prst="rect">
            <a:avLst/>
          </a:prstGeom>
          <a:noFill/>
        </p:spPr>
        <p:txBody>
          <a:bodyPr wrap="none" rtlCol="0">
            <a:spAutoFit/>
          </a:bodyPr>
          <a:lstStyle/>
          <a:p>
            <a:r>
              <a:rPr kumimoji="1" lang="zh-CN" altLang="en-US" sz="2400" dirty="0" smtClean="0">
                <a:latin typeface="Microsoft YaHei" charset="0"/>
                <a:ea typeface="Microsoft YaHei" charset="0"/>
                <a:cs typeface="Microsoft YaHei" charset="0"/>
              </a:rPr>
              <a:t>唯物史观逻辑</a:t>
            </a:r>
            <a:endParaRPr kumimoji="1" lang="zh-CN" altLang="en-US" sz="2400" dirty="0">
              <a:latin typeface="Microsoft YaHei" charset="0"/>
              <a:ea typeface="Microsoft YaHei" charset="0"/>
              <a:cs typeface="Microsoft YaHei" charset="0"/>
            </a:endParaRPr>
          </a:p>
        </p:txBody>
      </p:sp>
      <p:sp>
        <p:nvSpPr>
          <p:cNvPr id="42" name="文本框 41"/>
          <p:cNvSpPr txBox="1"/>
          <p:nvPr/>
        </p:nvSpPr>
        <p:spPr>
          <a:xfrm>
            <a:off x="6618210" y="2600478"/>
            <a:ext cx="4920027" cy="3970318"/>
          </a:xfrm>
          <a:prstGeom prst="rect">
            <a:avLst/>
          </a:prstGeom>
          <a:noFill/>
        </p:spPr>
        <p:txBody>
          <a:bodyPr wrap="square" rtlCol="0">
            <a:spAutoFit/>
          </a:bodyPr>
          <a:lstStyle/>
          <a:p>
            <a:pPr>
              <a:lnSpc>
                <a:spcPct val="150000"/>
              </a:lnSpc>
            </a:pPr>
            <a:r>
              <a:rPr kumimoji="1" lang="zh-CN" altLang="en-US" dirty="0" smtClean="0">
                <a:latin typeface="Kaiti SC" charset="-122"/>
                <a:ea typeface="Kaiti SC" charset="-122"/>
                <a:cs typeface="Kaiti SC" charset="-122"/>
              </a:rPr>
              <a:t>（</a:t>
            </a:r>
            <a:r>
              <a:rPr kumimoji="1" lang="en-US" altLang="zh-CN" dirty="0" smtClean="0">
                <a:latin typeface="Kaiti SC" charset="-122"/>
                <a:ea typeface="Kaiti SC" charset="-122"/>
                <a:cs typeface="Kaiti SC" charset="-122"/>
              </a:rPr>
              <a:t>1</a:t>
            </a:r>
            <a:r>
              <a:rPr kumimoji="1" lang="zh-CN" altLang="en-US" dirty="0" smtClean="0">
                <a:latin typeface="Kaiti SC" charset="-122"/>
                <a:ea typeface="Kaiti SC" charset="-122"/>
                <a:cs typeface="Kaiti SC" charset="-122"/>
              </a:rPr>
              <a:t>）</a:t>
            </a:r>
            <a:r>
              <a:rPr lang="zh-CN" altLang="en-US" dirty="0">
                <a:latin typeface="Kaiti SC" charset="-122"/>
                <a:ea typeface="Kaiti SC" charset="-122"/>
                <a:cs typeface="Kaiti SC" charset="-122"/>
              </a:rPr>
              <a:t>物质生活资料的</a:t>
            </a:r>
            <a:r>
              <a:rPr lang="zh-CN" altLang="en-US" dirty="0" smtClean="0">
                <a:latin typeface="Kaiti SC" charset="-122"/>
                <a:ea typeface="Kaiti SC" charset="-122"/>
                <a:cs typeface="Kaiti SC" charset="-122"/>
              </a:rPr>
              <a:t>第一性；</a:t>
            </a:r>
          </a:p>
          <a:p>
            <a:pPr>
              <a:lnSpc>
                <a:spcPct val="150000"/>
              </a:lnSpc>
            </a:pPr>
            <a:r>
              <a:rPr lang="zh-CN" altLang="en-US" dirty="0" smtClean="0">
                <a:latin typeface="Kaiti SC" charset="-122"/>
                <a:ea typeface="Kaiti SC" charset="-122"/>
                <a:cs typeface="Kaiti SC" charset="-122"/>
              </a:rPr>
              <a:t>（</a:t>
            </a:r>
            <a:r>
              <a:rPr lang="en-US" altLang="zh-CN" dirty="0" smtClean="0">
                <a:latin typeface="Kaiti SC" charset="-122"/>
                <a:ea typeface="Kaiti SC" charset="-122"/>
                <a:cs typeface="Kaiti SC" charset="-122"/>
              </a:rPr>
              <a:t>2</a:t>
            </a:r>
            <a:r>
              <a:rPr lang="zh-CN" altLang="en-US" dirty="0" smtClean="0">
                <a:latin typeface="Kaiti SC" charset="-122"/>
                <a:ea typeface="Kaiti SC" charset="-122"/>
                <a:cs typeface="Kaiti SC" charset="-122"/>
              </a:rPr>
              <a:t>）</a:t>
            </a:r>
            <a:r>
              <a:rPr lang="zh-CN" altLang="en-US" dirty="0">
                <a:latin typeface="Kaiti SC" charset="-122"/>
                <a:ea typeface="Kaiti SC" charset="-122"/>
                <a:cs typeface="Kaiti SC" charset="-122"/>
              </a:rPr>
              <a:t>生产方式（物质生活资料生产与再生产）与生产关系的内在逻辑及其</a:t>
            </a:r>
            <a:r>
              <a:rPr lang="zh-CN" altLang="en-US" dirty="0" smtClean="0">
                <a:latin typeface="Kaiti SC" charset="-122"/>
                <a:ea typeface="Kaiti SC" charset="-122"/>
                <a:cs typeface="Kaiti SC" charset="-122"/>
              </a:rPr>
              <a:t>规律；</a:t>
            </a:r>
          </a:p>
          <a:p>
            <a:pPr>
              <a:lnSpc>
                <a:spcPct val="150000"/>
              </a:lnSpc>
            </a:pPr>
            <a:r>
              <a:rPr lang="zh-CN" altLang="en-US" dirty="0" smtClean="0">
                <a:latin typeface="Kaiti SC" charset="-122"/>
                <a:ea typeface="Kaiti SC" charset="-122"/>
                <a:cs typeface="Kaiti SC" charset="-122"/>
              </a:rPr>
              <a:t>（</a:t>
            </a:r>
            <a:r>
              <a:rPr lang="en-US" altLang="zh-CN" dirty="0" smtClean="0">
                <a:latin typeface="Kaiti SC" charset="-122"/>
                <a:ea typeface="Kaiti SC" charset="-122"/>
                <a:cs typeface="Kaiti SC" charset="-122"/>
              </a:rPr>
              <a:t>3</a:t>
            </a:r>
            <a:r>
              <a:rPr lang="zh-CN" altLang="en-US" dirty="0" smtClean="0">
                <a:latin typeface="Kaiti SC" charset="-122"/>
                <a:ea typeface="Kaiti SC" charset="-122"/>
                <a:cs typeface="Kaiti SC" charset="-122"/>
              </a:rPr>
              <a:t>）</a:t>
            </a:r>
            <a:r>
              <a:rPr lang="zh-CN" altLang="en-US" dirty="0">
                <a:latin typeface="Kaiti SC" charset="-122"/>
                <a:ea typeface="Kaiti SC" charset="-122"/>
                <a:cs typeface="Kaiti SC" charset="-122"/>
              </a:rPr>
              <a:t>规律的对象化、具体化：原始社会、奴隶社会、封建社会、资本主义社会、社会主义</a:t>
            </a:r>
            <a:r>
              <a:rPr lang="zh-CN" altLang="en-US" dirty="0" smtClean="0">
                <a:latin typeface="Kaiti SC" charset="-122"/>
                <a:ea typeface="Kaiti SC" charset="-122"/>
                <a:cs typeface="Kaiti SC" charset="-122"/>
              </a:rPr>
              <a:t>社会；</a:t>
            </a:r>
            <a:endParaRPr lang="zh-CN" altLang="en-US" dirty="0">
              <a:latin typeface="Kaiti SC" charset="-122"/>
              <a:ea typeface="Kaiti SC" charset="-122"/>
              <a:cs typeface="Kaiti SC" charset="-122"/>
            </a:endParaRPr>
          </a:p>
          <a:p>
            <a:pPr>
              <a:lnSpc>
                <a:spcPct val="150000"/>
              </a:lnSpc>
            </a:pPr>
            <a:endParaRPr lang="zh-CN" altLang="en-US" sz="2000" dirty="0">
              <a:latin typeface="楷体" pitchFamily="49" charset="-122"/>
              <a:ea typeface="楷体" pitchFamily="49" charset="-122"/>
            </a:endParaRPr>
          </a:p>
          <a:p>
            <a:pPr>
              <a:lnSpc>
                <a:spcPct val="150000"/>
              </a:lnSpc>
            </a:pPr>
            <a:endParaRPr lang="zh-CN" altLang="en-US" sz="2000" dirty="0">
              <a:latin typeface="楷体" pitchFamily="49" charset="-122"/>
              <a:ea typeface="楷体" pitchFamily="49" charset="-122"/>
            </a:endParaRPr>
          </a:p>
          <a:p>
            <a:pPr>
              <a:lnSpc>
                <a:spcPct val="150000"/>
              </a:lnSpc>
            </a:pPr>
            <a:endParaRPr kumimoji="1" lang="zh-CN" altLang="en-US" sz="2000" dirty="0">
              <a:latin typeface="Kaiti SC" charset="-122"/>
              <a:ea typeface="Kaiti SC" charset="-122"/>
              <a:cs typeface="Kaiti SC" charset="-122"/>
            </a:endParaRPr>
          </a:p>
        </p:txBody>
      </p:sp>
    </p:spTree>
    <p:extLst>
      <p:ext uri="{BB962C8B-B14F-4D97-AF65-F5344CB8AC3E}">
        <p14:creationId xmlns:p14="http://schemas.microsoft.com/office/powerpoint/2010/main" xmlns="" val="878292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1" y="0"/>
            <a:ext cx="3886201" cy="620713"/>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dirty="0" smtClean="0">
                <a:solidFill>
                  <a:srgbClr val="0070C0"/>
                </a:solidFill>
                <a:latin typeface="Kaiti SC" charset="-122"/>
                <a:ea typeface="Kaiti SC" charset="-122"/>
                <a:cs typeface="Kaiti SC" charset="-122"/>
              </a:rPr>
              <a:t>创建剩余价值学说</a:t>
            </a:r>
            <a:endParaRPr kumimoji="1" lang="zh-CN" altLang="en-US" sz="3200" dirty="0">
              <a:solidFill>
                <a:srgbClr val="0070C0"/>
              </a:solidFill>
              <a:latin typeface="Kaiti SC" charset="-122"/>
              <a:ea typeface="Kaiti SC" charset="-122"/>
              <a:cs typeface="Kaiti SC" charset="-122"/>
            </a:endParaRPr>
          </a:p>
        </p:txBody>
      </p:sp>
      <p:cxnSp>
        <p:nvCxnSpPr>
          <p:cNvPr id="3" name="直线连接符 2"/>
          <p:cNvCxnSpPr/>
          <p:nvPr/>
        </p:nvCxnSpPr>
        <p:spPr>
          <a:xfrm>
            <a:off x="1364091" y="1630237"/>
            <a:ext cx="11875" cy="3396343"/>
          </a:xfrm>
          <a:prstGeom prst="line">
            <a:avLst/>
          </a:prstGeom>
          <a:ln>
            <a:solidFill>
              <a:srgbClr val="6A1F5F"/>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715426" y="1999397"/>
            <a:ext cx="800219" cy="2866030"/>
          </a:xfrm>
          <a:prstGeom prst="rect">
            <a:avLst/>
          </a:prstGeom>
          <a:noFill/>
        </p:spPr>
        <p:txBody>
          <a:bodyPr vert="eaVert" wrap="square" rtlCol="0">
            <a:spAutoFit/>
          </a:bodyPr>
          <a:lstStyle/>
          <a:p>
            <a:r>
              <a:rPr kumimoji="1" lang="zh-CN" altLang="en-US" sz="4000" dirty="0" smtClean="0">
                <a:solidFill>
                  <a:srgbClr val="6A1F5F"/>
                </a:solidFill>
                <a:latin typeface="STKaiti" charset="-122"/>
                <a:ea typeface="STKaiti" charset="-122"/>
                <a:cs typeface="STKaiti" charset="-122"/>
              </a:rPr>
              <a:t>三层价值</a:t>
            </a:r>
            <a:endParaRPr kumimoji="1" lang="zh-CN" altLang="en-US" sz="4000" dirty="0">
              <a:solidFill>
                <a:srgbClr val="6A1F5F"/>
              </a:solidFill>
              <a:latin typeface="STKaiti" charset="-122"/>
              <a:ea typeface="STKaiti" charset="-122"/>
              <a:cs typeface="STKaiti" charset="-122"/>
            </a:endParaRPr>
          </a:p>
        </p:txBody>
      </p:sp>
      <p:grpSp>
        <p:nvGrpSpPr>
          <p:cNvPr id="5" name="组合 59"/>
          <p:cNvGrpSpPr/>
          <p:nvPr/>
        </p:nvGrpSpPr>
        <p:grpSpPr>
          <a:xfrm>
            <a:off x="3268040" y="1280613"/>
            <a:ext cx="6858838" cy="1284885"/>
            <a:chOff x="1264428" y="1152525"/>
            <a:chExt cx="6847285" cy="2795588"/>
          </a:xfrm>
        </p:grpSpPr>
        <p:sp>
          <p:nvSpPr>
            <p:cNvPr id="6" name="圆角矩形 5"/>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sp>
          <p:nvSpPr>
            <p:cNvPr id="7" name="圆角矩形 6"/>
            <p:cNvSpPr/>
            <p:nvPr/>
          </p:nvSpPr>
          <p:spPr bwMode="auto">
            <a:xfrm>
              <a:off x="1473978" y="1362076"/>
              <a:ext cx="6428185" cy="2306241"/>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grpSp>
      <p:sp>
        <p:nvSpPr>
          <p:cNvPr id="8" name="矩形 1"/>
          <p:cNvSpPr/>
          <p:nvPr/>
        </p:nvSpPr>
        <p:spPr>
          <a:xfrm>
            <a:off x="3328817" y="1109163"/>
            <a:ext cx="1537096" cy="105243"/>
          </a:xfrm>
          <a:custGeom>
            <a:avLst/>
            <a:gdLst>
              <a:gd name="connsiteX0" fmla="*/ 0 w 1565482"/>
              <a:gd name="connsiteY0" fmla="*/ 0 h 247650"/>
              <a:gd name="connsiteX1" fmla="*/ 15654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 name="connsiteX0-1" fmla="*/ 0 w 1565482"/>
              <a:gd name="connsiteY0-2" fmla="*/ 0 h 247650"/>
              <a:gd name="connsiteX1-3" fmla="*/ 1298782 w 1565482"/>
              <a:gd name="connsiteY1-4" fmla="*/ 0 h 247650"/>
              <a:gd name="connsiteX2-5" fmla="*/ 1565482 w 1565482"/>
              <a:gd name="connsiteY2-6" fmla="*/ 247650 h 247650"/>
              <a:gd name="connsiteX3-7" fmla="*/ 0 w 1565482"/>
              <a:gd name="connsiteY3-8" fmla="*/ 247650 h 247650"/>
              <a:gd name="connsiteX4-9" fmla="*/ 0 w 1565482"/>
              <a:gd name="connsiteY4-10" fmla="*/ 0 h 247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5482" h="247650">
                <a:moveTo>
                  <a:pt x="0" y="0"/>
                </a:moveTo>
                <a:lnTo>
                  <a:pt x="1298782" y="0"/>
                </a:lnTo>
                <a:lnTo>
                  <a:pt x="1565482" y="247650"/>
                </a:lnTo>
                <a:lnTo>
                  <a:pt x="0" y="2476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矩形 2"/>
          <p:cNvSpPr/>
          <p:nvPr/>
        </p:nvSpPr>
        <p:spPr>
          <a:xfrm>
            <a:off x="3252229" y="1118688"/>
            <a:ext cx="1345902" cy="516649"/>
          </a:xfrm>
          <a:custGeom>
            <a:avLst/>
            <a:gdLst>
              <a:gd name="connsiteX0" fmla="*/ 0 w 1323133"/>
              <a:gd name="connsiteY0" fmla="*/ 0 h 1198669"/>
              <a:gd name="connsiteX1" fmla="*/ 1323133 w 1323133"/>
              <a:gd name="connsiteY1" fmla="*/ 0 h 1198669"/>
              <a:gd name="connsiteX2" fmla="*/ 1323133 w 1323133"/>
              <a:gd name="connsiteY2" fmla="*/ 1198669 h 1198669"/>
              <a:gd name="connsiteX3" fmla="*/ 0 w 1323133"/>
              <a:gd name="connsiteY3" fmla="*/ 1198669 h 1198669"/>
              <a:gd name="connsiteX4" fmla="*/ 0 w 1323133"/>
              <a:gd name="connsiteY4" fmla="*/ 0 h 1198669"/>
              <a:gd name="connsiteX0-1" fmla="*/ 0 w 1323133"/>
              <a:gd name="connsiteY0-2" fmla="*/ 0 h 1198669"/>
              <a:gd name="connsiteX1-3" fmla="*/ 1323133 w 1323133"/>
              <a:gd name="connsiteY1-4" fmla="*/ 0 h 1198669"/>
              <a:gd name="connsiteX2-5" fmla="*/ 1085008 w 1323133"/>
              <a:gd name="connsiteY2-6" fmla="*/ 817669 h 1198669"/>
              <a:gd name="connsiteX3-7" fmla="*/ 0 w 1323133"/>
              <a:gd name="connsiteY3-8" fmla="*/ 1198669 h 1198669"/>
              <a:gd name="connsiteX4-9" fmla="*/ 0 w 1323133"/>
              <a:gd name="connsiteY4-10" fmla="*/ 0 h 1198669"/>
              <a:gd name="connsiteX0-11" fmla="*/ 47625 w 1370758"/>
              <a:gd name="connsiteY0-12" fmla="*/ 0 h 827194"/>
              <a:gd name="connsiteX1-13" fmla="*/ 1370758 w 1370758"/>
              <a:gd name="connsiteY1-14" fmla="*/ 0 h 827194"/>
              <a:gd name="connsiteX2-15" fmla="*/ 1132633 w 1370758"/>
              <a:gd name="connsiteY2-16" fmla="*/ 817669 h 827194"/>
              <a:gd name="connsiteX3-17" fmla="*/ 0 w 1370758"/>
              <a:gd name="connsiteY3-18" fmla="*/ 827194 h 827194"/>
              <a:gd name="connsiteX4-19" fmla="*/ 47625 w 1370758"/>
              <a:gd name="connsiteY4-20" fmla="*/ 0 h 827194"/>
              <a:gd name="connsiteX0-21" fmla="*/ 47625 w 1370758"/>
              <a:gd name="connsiteY0-22" fmla="*/ 0 h 836719"/>
              <a:gd name="connsiteX1-23" fmla="*/ 1370758 w 1370758"/>
              <a:gd name="connsiteY1-24" fmla="*/ 0 h 836719"/>
              <a:gd name="connsiteX2-25" fmla="*/ 875458 w 1370758"/>
              <a:gd name="connsiteY2-26" fmla="*/ 836719 h 836719"/>
              <a:gd name="connsiteX3-27" fmla="*/ 0 w 1370758"/>
              <a:gd name="connsiteY3-28" fmla="*/ 827194 h 836719"/>
              <a:gd name="connsiteX4-29" fmla="*/ 47625 w 1370758"/>
              <a:gd name="connsiteY4-30" fmla="*/ 0 h 8367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70758" h="836719">
                <a:moveTo>
                  <a:pt x="47625" y="0"/>
                </a:moveTo>
                <a:lnTo>
                  <a:pt x="1370758" y="0"/>
                </a:lnTo>
                <a:lnTo>
                  <a:pt x="875458" y="836719"/>
                </a:lnTo>
                <a:lnTo>
                  <a:pt x="0" y="827194"/>
                </a:lnTo>
                <a:lnTo>
                  <a:pt x="47625" y="0"/>
                </a:lnTo>
                <a:close/>
              </a:path>
            </a:pathLst>
          </a:custGeom>
          <a:solidFill>
            <a:srgbClr val="6A1F5F"/>
          </a:solidFill>
          <a:ln>
            <a:noFill/>
          </a:ln>
          <a:effectLst>
            <a:outerShdw blurRad="63500" dist="63500" sx="102000" sy="102000" algn="ctr" rotWithShape="0">
              <a:prstClr val="black">
                <a:alpha val="6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矩形 9"/>
          <p:cNvSpPr/>
          <p:nvPr/>
        </p:nvSpPr>
        <p:spPr>
          <a:xfrm>
            <a:off x="3788406" y="1599889"/>
            <a:ext cx="5971391" cy="646331"/>
          </a:xfrm>
          <a:prstGeom prst="rect">
            <a:avLst/>
          </a:prstGeom>
        </p:spPr>
        <p:txBody>
          <a:bodyPr wrap="square">
            <a:spAutoFit/>
          </a:bodyPr>
          <a:lstStyle/>
          <a:p>
            <a:pPr marL="323850" algn="just">
              <a:spcAft>
                <a:spcPts val="1800"/>
              </a:spcAft>
              <a:buClr>
                <a:srgbClr val="C00000"/>
              </a:buClr>
            </a:pPr>
            <a:r>
              <a:rPr lang="zh-CN" altLang="en-US" dirty="0">
                <a:latin typeface="Kaiti SC" charset="-122"/>
                <a:ea typeface="Kaiti SC" charset="-122"/>
                <a:cs typeface="Kaiti SC" charset="-122"/>
              </a:rPr>
              <a:t>揭示资本主义主义的运行秘密，确认资本主义的剥削</a:t>
            </a:r>
            <a:r>
              <a:rPr lang="zh-CN" altLang="en-US" dirty="0" smtClean="0">
                <a:latin typeface="Kaiti SC" charset="-122"/>
                <a:ea typeface="Kaiti SC" charset="-122"/>
                <a:cs typeface="Kaiti SC" charset="-122"/>
              </a:rPr>
              <a:t>特征；</a:t>
            </a:r>
            <a:endParaRPr lang="en-US" altLang="zh-CN" dirty="0">
              <a:latin typeface="Kaiti SC" charset="-122"/>
              <a:ea typeface="Kaiti SC" charset="-122"/>
              <a:cs typeface="Kaiti SC" charset="-122"/>
              <a:sym typeface="楷体_GB2312" pitchFamily="49" charset="-122"/>
            </a:endParaRPr>
          </a:p>
        </p:txBody>
      </p:sp>
      <p:grpSp>
        <p:nvGrpSpPr>
          <p:cNvPr id="11" name="组合 59"/>
          <p:cNvGrpSpPr/>
          <p:nvPr/>
        </p:nvGrpSpPr>
        <p:grpSpPr>
          <a:xfrm>
            <a:off x="3283850" y="2819311"/>
            <a:ext cx="6859321" cy="1335830"/>
            <a:chOff x="1264428" y="1152525"/>
            <a:chExt cx="6847285" cy="2795588"/>
          </a:xfrm>
        </p:grpSpPr>
        <p:sp>
          <p:nvSpPr>
            <p:cNvPr id="12" name="圆角矩形 11"/>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sp>
          <p:nvSpPr>
            <p:cNvPr id="13" name="圆角矩形 12"/>
            <p:cNvSpPr/>
            <p:nvPr/>
          </p:nvSpPr>
          <p:spPr bwMode="auto">
            <a:xfrm>
              <a:off x="1473978" y="1362076"/>
              <a:ext cx="6428185" cy="2306241"/>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grpSp>
      <p:sp>
        <p:nvSpPr>
          <p:cNvPr id="14" name="矩形 1"/>
          <p:cNvSpPr/>
          <p:nvPr/>
        </p:nvSpPr>
        <p:spPr>
          <a:xfrm>
            <a:off x="3344628" y="2647861"/>
            <a:ext cx="1537096" cy="105243"/>
          </a:xfrm>
          <a:custGeom>
            <a:avLst/>
            <a:gdLst>
              <a:gd name="connsiteX0" fmla="*/ 0 w 1565482"/>
              <a:gd name="connsiteY0" fmla="*/ 0 h 247650"/>
              <a:gd name="connsiteX1" fmla="*/ 15654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 name="connsiteX0-1" fmla="*/ 0 w 1565482"/>
              <a:gd name="connsiteY0-2" fmla="*/ 0 h 247650"/>
              <a:gd name="connsiteX1-3" fmla="*/ 1298782 w 1565482"/>
              <a:gd name="connsiteY1-4" fmla="*/ 0 h 247650"/>
              <a:gd name="connsiteX2-5" fmla="*/ 1565482 w 1565482"/>
              <a:gd name="connsiteY2-6" fmla="*/ 247650 h 247650"/>
              <a:gd name="connsiteX3-7" fmla="*/ 0 w 1565482"/>
              <a:gd name="connsiteY3-8" fmla="*/ 247650 h 247650"/>
              <a:gd name="connsiteX4-9" fmla="*/ 0 w 1565482"/>
              <a:gd name="connsiteY4-10" fmla="*/ 0 h 247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5482" h="247650">
                <a:moveTo>
                  <a:pt x="0" y="0"/>
                </a:moveTo>
                <a:lnTo>
                  <a:pt x="1298782" y="0"/>
                </a:lnTo>
                <a:lnTo>
                  <a:pt x="1565482" y="247650"/>
                </a:lnTo>
                <a:lnTo>
                  <a:pt x="0" y="2476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矩形 2"/>
          <p:cNvSpPr/>
          <p:nvPr/>
        </p:nvSpPr>
        <p:spPr>
          <a:xfrm>
            <a:off x="3268040" y="2657386"/>
            <a:ext cx="1345902" cy="516649"/>
          </a:xfrm>
          <a:custGeom>
            <a:avLst/>
            <a:gdLst>
              <a:gd name="connsiteX0" fmla="*/ 0 w 1323133"/>
              <a:gd name="connsiteY0" fmla="*/ 0 h 1198669"/>
              <a:gd name="connsiteX1" fmla="*/ 1323133 w 1323133"/>
              <a:gd name="connsiteY1" fmla="*/ 0 h 1198669"/>
              <a:gd name="connsiteX2" fmla="*/ 1323133 w 1323133"/>
              <a:gd name="connsiteY2" fmla="*/ 1198669 h 1198669"/>
              <a:gd name="connsiteX3" fmla="*/ 0 w 1323133"/>
              <a:gd name="connsiteY3" fmla="*/ 1198669 h 1198669"/>
              <a:gd name="connsiteX4" fmla="*/ 0 w 1323133"/>
              <a:gd name="connsiteY4" fmla="*/ 0 h 1198669"/>
              <a:gd name="connsiteX0-1" fmla="*/ 0 w 1323133"/>
              <a:gd name="connsiteY0-2" fmla="*/ 0 h 1198669"/>
              <a:gd name="connsiteX1-3" fmla="*/ 1323133 w 1323133"/>
              <a:gd name="connsiteY1-4" fmla="*/ 0 h 1198669"/>
              <a:gd name="connsiteX2-5" fmla="*/ 1085008 w 1323133"/>
              <a:gd name="connsiteY2-6" fmla="*/ 817669 h 1198669"/>
              <a:gd name="connsiteX3-7" fmla="*/ 0 w 1323133"/>
              <a:gd name="connsiteY3-8" fmla="*/ 1198669 h 1198669"/>
              <a:gd name="connsiteX4-9" fmla="*/ 0 w 1323133"/>
              <a:gd name="connsiteY4-10" fmla="*/ 0 h 1198669"/>
              <a:gd name="connsiteX0-11" fmla="*/ 47625 w 1370758"/>
              <a:gd name="connsiteY0-12" fmla="*/ 0 h 827194"/>
              <a:gd name="connsiteX1-13" fmla="*/ 1370758 w 1370758"/>
              <a:gd name="connsiteY1-14" fmla="*/ 0 h 827194"/>
              <a:gd name="connsiteX2-15" fmla="*/ 1132633 w 1370758"/>
              <a:gd name="connsiteY2-16" fmla="*/ 817669 h 827194"/>
              <a:gd name="connsiteX3-17" fmla="*/ 0 w 1370758"/>
              <a:gd name="connsiteY3-18" fmla="*/ 827194 h 827194"/>
              <a:gd name="connsiteX4-19" fmla="*/ 47625 w 1370758"/>
              <a:gd name="connsiteY4-20" fmla="*/ 0 h 827194"/>
              <a:gd name="connsiteX0-21" fmla="*/ 47625 w 1370758"/>
              <a:gd name="connsiteY0-22" fmla="*/ 0 h 836719"/>
              <a:gd name="connsiteX1-23" fmla="*/ 1370758 w 1370758"/>
              <a:gd name="connsiteY1-24" fmla="*/ 0 h 836719"/>
              <a:gd name="connsiteX2-25" fmla="*/ 875458 w 1370758"/>
              <a:gd name="connsiteY2-26" fmla="*/ 836719 h 836719"/>
              <a:gd name="connsiteX3-27" fmla="*/ 0 w 1370758"/>
              <a:gd name="connsiteY3-28" fmla="*/ 827194 h 836719"/>
              <a:gd name="connsiteX4-29" fmla="*/ 47625 w 1370758"/>
              <a:gd name="connsiteY4-30" fmla="*/ 0 h 8367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70758" h="836719">
                <a:moveTo>
                  <a:pt x="47625" y="0"/>
                </a:moveTo>
                <a:lnTo>
                  <a:pt x="1370758" y="0"/>
                </a:lnTo>
                <a:lnTo>
                  <a:pt x="875458" y="836719"/>
                </a:lnTo>
                <a:lnTo>
                  <a:pt x="0" y="827194"/>
                </a:lnTo>
                <a:lnTo>
                  <a:pt x="47625" y="0"/>
                </a:lnTo>
                <a:close/>
              </a:path>
            </a:pathLst>
          </a:custGeom>
          <a:solidFill>
            <a:srgbClr val="6A1F5F"/>
          </a:solidFill>
          <a:ln>
            <a:noFill/>
          </a:ln>
          <a:effectLst>
            <a:outerShdw blurRad="63500" dist="63500" sx="102000" sy="102000" algn="ctr" rotWithShape="0">
              <a:prstClr val="black">
                <a:alpha val="6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矩形 15"/>
          <p:cNvSpPr/>
          <p:nvPr/>
        </p:nvSpPr>
        <p:spPr>
          <a:xfrm>
            <a:off x="4183805" y="3039651"/>
            <a:ext cx="5733170" cy="923330"/>
          </a:xfrm>
          <a:prstGeom prst="rect">
            <a:avLst/>
          </a:prstGeom>
        </p:spPr>
        <p:txBody>
          <a:bodyPr wrap="square">
            <a:spAutoFit/>
          </a:bodyPr>
          <a:lstStyle/>
          <a:p>
            <a:pPr>
              <a:defRPr/>
            </a:pPr>
            <a:r>
              <a:rPr lang="zh-CN" altLang="en-US" dirty="0" smtClean="0">
                <a:latin typeface="楷体" pitchFamily="49" charset="-122"/>
                <a:ea typeface="楷体" pitchFamily="49" charset="-122"/>
              </a:rPr>
              <a:t>撕开</a:t>
            </a:r>
            <a:r>
              <a:rPr lang="zh-CN" altLang="en-US" dirty="0">
                <a:latin typeface="楷体" pitchFamily="49" charset="-122"/>
                <a:ea typeface="楷体" pitchFamily="49" charset="-122"/>
              </a:rPr>
              <a:t>资本主义神圣面纱，指出资本主义价值观的虚假性和欺骗性，对资本主义社会进行深刻批判</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物化/商品拜物</a:t>
            </a:r>
            <a:r>
              <a:rPr lang="zh-CN" altLang="en-US" dirty="0" smtClean="0">
                <a:latin typeface="楷体" pitchFamily="49" charset="-122"/>
                <a:ea typeface="楷体" pitchFamily="49" charset="-122"/>
              </a:rPr>
              <a:t>教；</a:t>
            </a:r>
            <a:endParaRPr lang="zh-CN" altLang="en-US" dirty="0">
              <a:latin typeface="楷体" pitchFamily="49" charset="-122"/>
              <a:ea typeface="楷体" pitchFamily="49" charset="-122"/>
            </a:endParaRPr>
          </a:p>
        </p:txBody>
      </p:sp>
      <p:grpSp>
        <p:nvGrpSpPr>
          <p:cNvPr id="17" name="组合 59"/>
          <p:cNvGrpSpPr/>
          <p:nvPr/>
        </p:nvGrpSpPr>
        <p:grpSpPr>
          <a:xfrm>
            <a:off x="3252229" y="4420612"/>
            <a:ext cx="7043748" cy="1335830"/>
            <a:chOff x="1264428" y="1152525"/>
            <a:chExt cx="6847285" cy="2795588"/>
          </a:xfrm>
        </p:grpSpPr>
        <p:sp>
          <p:nvSpPr>
            <p:cNvPr id="18" name="圆角矩形 17"/>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sp>
          <p:nvSpPr>
            <p:cNvPr id="19" name="圆角矩形 18"/>
            <p:cNvSpPr/>
            <p:nvPr/>
          </p:nvSpPr>
          <p:spPr bwMode="auto">
            <a:xfrm>
              <a:off x="1473978" y="1362076"/>
              <a:ext cx="6428185" cy="2306241"/>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grpSp>
      <p:sp>
        <p:nvSpPr>
          <p:cNvPr id="20" name="矩形 1"/>
          <p:cNvSpPr/>
          <p:nvPr/>
        </p:nvSpPr>
        <p:spPr>
          <a:xfrm>
            <a:off x="3313007" y="4249162"/>
            <a:ext cx="1537096" cy="105243"/>
          </a:xfrm>
          <a:custGeom>
            <a:avLst/>
            <a:gdLst>
              <a:gd name="connsiteX0" fmla="*/ 0 w 1565482"/>
              <a:gd name="connsiteY0" fmla="*/ 0 h 247650"/>
              <a:gd name="connsiteX1" fmla="*/ 15654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 name="connsiteX0-1" fmla="*/ 0 w 1565482"/>
              <a:gd name="connsiteY0-2" fmla="*/ 0 h 247650"/>
              <a:gd name="connsiteX1-3" fmla="*/ 1298782 w 1565482"/>
              <a:gd name="connsiteY1-4" fmla="*/ 0 h 247650"/>
              <a:gd name="connsiteX2-5" fmla="*/ 1565482 w 1565482"/>
              <a:gd name="connsiteY2-6" fmla="*/ 247650 h 247650"/>
              <a:gd name="connsiteX3-7" fmla="*/ 0 w 1565482"/>
              <a:gd name="connsiteY3-8" fmla="*/ 247650 h 247650"/>
              <a:gd name="connsiteX4-9" fmla="*/ 0 w 1565482"/>
              <a:gd name="connsiteY4-10" fmla="*/ 0 h 247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5482" h="247650">
                <a:moveTo>
                  <a:pt x="0" y="0"/>
                </a:moveTo>
                <a:lnTo>
                  <a:pt x="1298782" y="0"/>
                </a:lnTo>
                <a:lnTo>
                  <a:pt x="1565482" y="247650"/>
                </a:lnTo>
                <a:lnTo>
                  <a:pt x="0" y="247650"/>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矩形 2"/>
          <p:cNvSpPr/>
          <p:nvPr/>
        </p:nvSpPr>
        <p:spPr>
          <a:xfrm>
            <a:off x="3236419" y="4258687"/>
            <a:ext cx="1345902" cy="516649"/>
          </a:xfrm>
          <a:custGeom>
            <a:avLst/>
            <a:gdLst>
              <a:gd name="connsiteX0" fmla="*/ 0 w 1323133"/>
              <a:gd name="connsiteY0" fmla="*/ 0 h 1198669"/>
              <a:gd name="connsiteX1" fmla="*/ 1323133 w 1323133"/>
              <a:gd name="connsiteY1" fmla="*/ 0 h 1198669"/>
              <a:gd name="connsiteX2" fmla="*/ 1323133 w 1323133"/>
              <a:gd name="connsiteY2" fmla="*/ 1198669 h 1198669"/>
              <a:gd name="connsiteX3" fmla="*/ 0 w 1323133"/>
              <a:gd name="connsiteY3" fmla="*/ 1198669 h 1198669"/>
              <a:gd name="connsiteX4" fmla="*/ 0 w 1323133"/>
              <a:gd name="connsiteY4" fmla="*/ 0 h 1198669"/>
              <a:gd name="connsiteX0-1" fmla="*/ 0 w 1323133"/>
              <a:gd name="connsiteY0-2" fmla="*/ 0 h 1198669"/>
              <a:gd name="connsiteX1-3" fmla="*/ 1323133 w 1323133"/>
              <a:gd name="connsiteY1-4" fmla="*/ 0 h 1198669"/>
              <a:gd name="connsiteX2-5" fmla="*/ 1085008 w 1323133"/>
              <a:gd name="connsiteY2-6" fmla="*/ 817669 h 1198669"/>
              <a:gd name="connsiteX3-7" fmla="*/ 0 w 1323133"/>
              <a:gd name="connsiteY3-8" fmla="*/ 1198669 h 1198669"/>
              <a:gd name="connsiteX4-9" fmla="*/ 0 w 1323133"/>
              <a:gd name="connsiteY4-10" fmla="*/ 0 h 1198669"/>
              <a:gd name="connsiteX0-11" fmla="*/ 47625 w 1370758"/>
              <a:gd name="connsiteY0-12" fmla="*/ 0 h 827194"/>
              <a:gd name="connsiteX1-13" fmla="*/ 1370758 w 1370758"/>
              <a:gd name="connsiteY1-14" fmla="*/ 0 h 827194"/>
              <a:gd name="connsiteX2-15" fmla="*/ 1132633 w 1370758"/>
              <a:gd name="connsiteY2-16" fmla="*/ 817669 h 827194"/>
              <a:gd name="connsiteX3-17" fmla="*/ 0 w 1370758"/>
              <a:gd name="connsiteY3-18" fmla="*/ 827194 h 827194"/>
              <a:gd name="connsiteX4-19" fmla="*/ 47625 w 1370758"/>
              <a:gd name="connsiteY4-20" fmla="*/ 0 h 827194"/>
              <a:gd name="connsiteX0-21" fmla="*/ 47625 w 1370758"/>
              <a:gd name="connsiteY0-22" fmla="*/ 0 h 836719"/>
              <a:gd name="connsiteX1-23" fmla="*/ 1370758 w 1370758"/>
              <a:gd name="connsiteY1-24" fmla="*/ 0 h 836719"/>
              <a:gd name="connsiteX2-25" fmla="*/ 875458 w 1370758"/>
              <a:gd name="connsiteY2-26" fmla="*/ 836719 h 836719"/>
              <a:gd name="connsiteX3-27" fmla="*/ 0 w 1370758"/>
              <a:gd name="connsiteY3-28" fmla="*/ 827194 h 836719"/>
              <a:gd name="connsiteX4-29" fmla="*/ 47625 w 1370758"/>
              <a:gd name="connsiteY4-30" fmla="*/ 0 h 8367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70758" h="836719">
                <a:moveTo>
                  <a:pt x="47625" y="0"/>
                </a:moveTo>
                <a:lnTo>
                  <a:pt x="1370758" y="0"/>
                </a:lnTo>
                <a:lnTo>
                  <a:pt x="875458" y="836719"/>
                </a:lnTo>
                <a:lnTo>
                  <a:pt x="0" y="827194"/>
                </a:lnTo>
                <a:lnTo>
                  <a:pt x="47625" y="0"/>
                </a:lnTo>
                <a:close/>
              </a:path>
            </a:pathLst>
          </a:custGeom>
          <a:solidFill>
            <a:srgbClr val="6A1F5F"/>
          </a:solidFill>
          <a:ln>
            <a:noFill/>
          </a:ln>
          <a:effectLst>
            <a:outerShdw blurRad="63500" dist="63500" sx="102000" sy="102000" algn="ctr" rotWithShape="0">
              <a:prstClr val="black">
                <a:alpha val="6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矩形 21"/>
          <p:cNvSpPr/>
          <p:nvPr/>
        </p:nvSpPr>
        <p:spPr>
          <a:xfrm>
            <a:off x="4183805" y="4717641"/>
            <a:ext cx="5798922" cy="646331"/>
          </a:xfrm>
          <a:prstGeom prst="rect">
            <a:avLst/>
          </a:prstGeom>
        </p:spPr>
        <p:txBody>
          <a:bodyPr wrap="square">
            <a:spAutoFit/>
          </a:bodyPr>
          <a:lstStyle/>
          <a:p>
            <a:pPr>
              <a:defRPr/>
            </a:pPr>
            <a:r>
              <a:rPr lang="zh-CN" altLang="en-US" dirty="0" smtClean="0">
                <a:latin typeface="楷体" pitchFamily="49" charset="-122"/>
                <a:ea typeface="楷体" pitchFamily="49" charset="-122"/>
              </a:rPr>
              <a:t>明晰</a:t>
            </a:r>
            <a:r>
              <a:rPr lang="zh-CN" altLang="en-US" dirty="0">
                <a:latin typeface="楷体" pitchFamily="49" charset="-122"/>
                <a:ea typeface="楷体" pitchFamily="49" charset="-122"/>
              </a:rPr>
              <a:t>为什么资本主义要“灭亡”，根源在于基本矛盾不可调和——</a:t>
            </a:r>
            <a:r>
              <a:rPr lang="zh-CN" altLang="en-US" dirty="0" smtClean="0">
                <a:latin typeface="楷体" pitchFamily="49" charset="-122"/>
                <a:ea typeface="楷体" pitchFamily="49" charset="-122"/>
              </a:rPr>
              <a:t>经济危机；</a:t>
            </a:r>
            <a:endParaRPr lang="zh-CN" altLang="en-US" dirty="0">
              <a:latin typeface="楷体" pitchFamily="49" charset="-122"/>
              <a:ea typeface="楷体" pitchFamily="49" charset="-122"/>
            </a:endParaRPr>
          </a:p>
        </p:txBody>
      </p:sp>
    </p:spTree>
    <p:extLst>
      <p:ext uri="{BB962C8B-B14F-4D97-AF65-F5344CB8AC3E}">
        <p14:creationId xmlns:p14="http://schemas.microsoft.com/office/powerpoint/2010/main" xmlns="" val="1195645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66277" y="5279875"/>
            <a:ext cx="4914100" cy="461665"/>
          </a:xfrm>
          <a:prstGeom prst="rect">
            <a:avLst/>
          </a:prstGeom>
        </p:spPr>
        <p:txBody>
          <a:bodyPr wrap="square">
            <a:spAutoFit/>
          </a:bodyPr>
          <a:lstStyle/>
          <a:p>
            <a:pPr algn="ctr"/>
            <a:r>
              <a:rPr lang="zh-CN" altLang="en-US" sz="2400" dirty="0" smtClean="0">
                <a:latin typeface="Microsoft YaHei" charset="0"/>
                <a:ea typeface="Microsoft YaHei" charset="0"/>
                <a:cs typeface="Microsoft YaHei" charset="0"/>
              </a:rPr>
              <a:t>引入</a:t>
            </a:r>
            <a:r>
              <a:rPr lang="zh-CN" altLang="en-US" sz="2400" dirty="0">
                <a:latin typeface="Microsoft YaHei" charset="0"/>
                <a:ea typeface="Microsoft YaHei" charset="0"/>
                <a:cs typeface="Microsoft YaHei" charset="0"/>
              </a:rPr>
              <a:t>阶级概念、创建阶级斗争理论</a:t>
            </a:r>
          </a:p>
        </p:txBody>
      </p:sp>
      <p:grpSp>
        <p:nvGrpSpPr>
          <p:cNvPr id="59" name="Group 49"/>
          <p:cNvGrpSpPr/>
          <p:nvPr/>
        </p:nvGrpSpPr>
        <p:grpSpPr>
          <a:xfrm>
            <a:off x="5432777" y="2414132"/>
            <a:ext cx="1187036" cy="2408198"/>
            <a:chOff x="3963988" y="2005013"/>
            <a:chExt cx="1270000" cy="2576512"/>
          </a:xfrm>
        </p:grpSpPr>
        <p:sp>
          <p:nvSpPr>
            <p:cNvPr id="60" name="Freeform 5"/>
            <p:cNvSpPr>
              <a:spLocks/>
            </p:cNvSpPr>
            <p:nvPr/>
          </p:nvSpPr>
          <p:spPr bwMode="auto">
            <a:xfrm>
              <a:off x="4411663" y="3951288"/>
              <a:ext cx="92075" cy="352425"/>
            </a:xfrm>
            <a:custGeom>
              <a:avLst/>
              <a:gdLst/>
              <a:ahLst/>
              <a:cxnLst>
                <a:cxn ang="0">
                  <a:pos x="32" y="0"/>
                </a:cxn>
                <a:cxn ang="0">
                  <a:pos x="0" y="33"/>
                </a:cxn>
                <a:cxn ang="0">
                  <a:pos x="32" y="251"/>
                </a:cxn>
                <a:cxn ang="0">
                  <a:pos x="65" y="33"/>
                </a:cxn>
                <a:cxn ang="0">
                  <a:pos x="32" y="0"/>
                </a:cxn>
              </a:cxnLst>
              <a:rect l="0" t="0" r="r" b="b"/>
              <a:pathLst>
                <a:path w="65" h="251">
                  <a:moveTo>
                    <a:pt x="32" y="0"/>
                  </a:moveTo>
                  <a:cubicBezTo>
                    <a:pt x="14" y="0"/>
                    <a:pt x="0" y="15"/>
                    <a:pt x="0" y="33"/>
                  </a:cubicBezTo>
                  <a:cubicBezTo>
                    <a:pt x="0" y="51"/>
                    <a:pt x="32" y="251"/>
                    <a:pt x="32" y="251"/>
                  </a:cubicBezTo>
                  <a:cubicBezTo>
                    <a:pt x="32" y="251"/>
                    <a:pt x="65" y="51"/>
                    <a:pt x="65" y="33"/>
                  </a:cubicBezTo>
                  <a:cubicBezTo>
                    <a:pt x="65" y="15"/>
                    <a:pt x="50" y="0"/>
                    <a:pt x="32" y="0"/>
                  </a:cubicBezTo>
                </a:path>
              </a:pathLst>
            </a:custGeom>
            <a:solidFill>
              <a:sysClr val="window" lastClr="FFFFFF">
                <a:lumMod val="7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61" name="Freeform 6"/>
            <p:cNvSpPr>
              <a:spLocks/>
            </p:cNvSpPr>
            <p:nvPr/>
          </p:nvSpPr>
          <p:spPr bwMode="auto">
            <a:xfrm>
              <a:off x="4551363" y="4229100"/>
              <a:ext cx="90488" cy="352425"/>
            </a:xfrm>
            <a:custGeom>
              <a:avLst/>
              <a:gdLst/>
              <a:ahLst/>
              <a:cxnLst>
                <a:cxn ang="0">
                  <a:pos x="33" y="0"/>
                </a:cxn>
                <a:cxn ang="0">
                  <a:pos x="0" y="33"/>
                </a:cxn>
                <a:cxn ang="0">
                  <a:pos x="33" y="251"/>
                </a:cxn>
                <a:cxn ang="0">
                  <a:pos x="65" y="33"/>
                </a:cxn>
                <a:cxn ang="0">
                  <a:pos x="33" y="0"/>
                </a:cxn>
              </a:cxnLst>
              <a:rect l="0" t="0" r="r" b="b"/>
              <a:pathLst>
                <a:path w="65" h="251">
                  <a:moveTo>
                    <a:pt x="33" y="0"/>
                  </a:moveTo>
                  <a:cubicBezTo>
                    <a:pt x="15" y="0"/>
                    <a:pt x="0" y="15"/>
                    <a:pt x="0" y="33"/>
                  </a:cubicBezTo>
                  <a:cubicBezTo>
                    <a:pt x="0" y="51"/>
                    <a:pt x="33" y="251"/>
                    <a:pt x="33" y="251"/>
                  </a:cubicBezTo>
                  <a:cubicBezTo>
                    <a:pt x="33" y="251"/>
                    <a:pt x="65" y="51"/>
                    <a:pt x="65" y="33"/>
                  </a:cubicBezTo>
                  <a:cubicBezTo>
                    <a:pt x="65" y="15"/>
                    <a:pt x="51" y="0"/>
                    <a:pt x="33" y="0"/>
                  </a:cubicBezTo>
                </a:path>
              </a:pathLst>
            </a:custGeom>
            <a:solidFill>
              <a:sysClr val="window" lastClr="FFFFFF">
                <a:lumMod val="7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62" name="Freeform 7"/>
            <p:cNvSpPr>
              <a:spLocks/>
            </p:cNvSpPr>
            <p:nvPr/>
          </p:nvSpPr>
          <p:spPr bwMode="auto">
            <a:xfrm>
              <a:off x="4697413" y="3997325"/>
              <a:ext cx="90488" cy="350838"/>
            </a:xfrm>
            <a:custGeom>
              <a:avLst/>
              <a:gdLst/>
              <a:ahLst/>
              <a:cxnLst>
                <a:cxn ang="0">
                  <a:pos x="33" y="0"/>
                </a:cxn>
                <a:cxn ang="0">
                  <a:pos x="0" y="32"/>
                </a:cxn>
                <a:cxn ang="0">
                  <a:pos x="33" y="250"/>
                </a:cxn>
                <a:cxn ang="0">
                  <a:pos x="65" y="32"/>
                </a:cxn>
                <a:cxn ang="0">
                  <a:pos x="33" y="0"/>
                </a:cxn>
              </a:cxnLst>
              <a:rect l="0" t="0" r="r" b="b"/>
              <a:pathLst>
                <a:path w="65" h="250">
                  <a:moveTo>
                    <a:pt x="33" y="0"/>
                  </a:moveTo>
                  <a:cubicBezTo>
                    <a:pt x="15" y="0"/>
                    <a:pt x="0" y="14"/>
                    <a:pt x="0" y="32"/>
                  </a:cubicBezTo>
                  <a:cubicBezTo>
                    <a:pt x="0" y="50"/>
                    <a:pt x="33" y="250"/>
                    <a:pt x="33" y="250"/>
                  </a:cubicBezTo>
                  <a:cubicBezTo>
                    <a:pt x="33" y="250"/>
                    <a:pt x="65" y="50"/>
                    <a:pt x="65" y="32"/>
                  </a:cubicBezTo>
                  <a:cubicBezTo>
                    <a:pt x="65" y="14"/>
                    <a:pt x="51" y="0"/>
                    <a:pt x="33" y="0"/>
                  </a:cubicBezTo>
                </a:path>
              </a:pathLst>
            </a:custGeom>
            <a:solidFill>
              <a:sysClr val="window" lastClr="FFFFFF">
                <a:lumMod val="7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63" name="Rectangle 8"/>
            <p:cNvSpPr>
              <a:spLocks noChangeArrowheads="1"/>
            </p:cNvSpPr>
            <p:nvPr/>
          </p:nvSpPr>
          <p:spPr bwMode="auto">
            <a:xfrm>
              <a:off x="4418013" y="3805238"/>
              <a:ext cx="361950" cy="120650"/>
            </a:xfrm>
            <a:prstGeom prst="rect">
              <a:avLst/>
            </a:prstGeom>
            <a:solidFill>
              <a:srgbClr val="EDEDE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64" name="Rectangle 9"/>
            <p:cNvSpPr>
              <a:spLocks noChangeArrowheads="1"/>
            </p:cNvSpPr>
            <p:nvPr/>
          </p:nvSpPr>
          <p:spPr bwMode="auto">
            <a:xfrm>
              <a:off x="4418013" y="3805238"/>
              <a:ext cx="180975" cy="120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65" name="Freeform 10"/>
            <p:cNvSpPr>
              <a:spLocks/>
            </p:cNvSpPr>
            <p:nvPr/>
          </p:nvSpPr>
          <p:spPr bwMode="auto">
            <a:xfrm>
              <a:off x="3963988" y="3300413"/>
              <a:ext cx="1270000" cy="865188"/>
            </a:xfrm>
            <a:custGeom>
              <a:avLst/>
              <a:gdLst/>
              <a:ahLst/>
              <a:cxnLst>
                <a:cxn ang="0">
                  <a:pos x="452" y="329"/>
                </a:cxn>
                <a:cxn ang="0">
                  <a:pos x="873" y="616"/>
                </a:cxn>
                <a:cxn ang="0">
                  <a:pos x="904" y="452"/>
                </a:cxn>
                <a:cxn ang="0">
                  <a:pos x="452" y="0"/>
                </a:cxn>
                <a:cxn ang="0">
                  <a:pos x="0" y="452"/>
                </a:cxn>
                <a:cxn ang="0">
                  <a:pos x="31" y="616"/>
                </a:cxn>
                <a:cxn ang="0">
                  <a:pos x="452" y="329"/>
                </a:cxn>
              </a:cxnLst>
              <a:rect l="0" t="0" r="r" b="b"/>
              <a:pathLst>
                <a:path w="904" h="616">
                  <a:moveTo>
                    <a:pt x="452" y="329"/>
                  </a:moveTo>
                  <a:cubicBezTo>
                    <a:pt x="644" y="329"/>
                    <a:pt x="807" y="448"/>
                    <a:pt x="873" y="616"/>
                  </a:cubicBezTo>
                  <a:cubicBezTo>
                    <a:pt x="893" y="566"/>
                    <a:pt x="904" y="510"/>
                    <a:pt x="904" y="452"/>
                  </a:cubicBezTo>
                  <a:cubicBezTo>
                    <a:pt x="904" y="203"/>
                    <a:pt x="702" y="0"/>
                    <a:pt x="452" y="0"/>
                  </a:cubicBezTo>
                  <a:cubicBezTo>
                    <a:pt x="203" y="0"/>
                    <a:pt x="0" y="203"/>
                    <a:pt x="0" y="452"/>
                  </a:cubicBezTo>
                  <a:cubicBezTo>
                    <a:pt x="0" y="510"/>
                    <a:pt x="11" y="566"/>
                    <a:pt x="31" y="616"/>
                  </a:cubicBezTo>
                  <a:cubicBezTo>
                    <a:pt x="97" y="448"/>
                    <a:pt x="260" y="329"/>
                    <a:pt x="452" y="329"/>
                  </a:cubicBezTo>
                  <a:close/>
                </a:path>
              </a:pathLst>
            </a:custGeom>
            <a:solidFill>
              <a:srgbClr val="949C6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66" name="Freeform 11"/>
            <p:cNvSpPr>
              <a:spLocks/>
            </p:cNvSpPr>
            <p:nvPr/>
          </p:nvSpPr>
          <p:spPr bwMode="auto">
            <a:xfrm>
              <a:off x="4760913" y="3321050"/>
              <a:ext cx="473075" cy="844550"/>
            </a:xfrm>
            <a:custGeom>
              <a:avLst/>
              <a:gdLst/>
              <a:ahLst/>
              <a:cxnLst>
                <a:cxn ang="0">
                  <a:pos x="0" y="0"/>
                </a:cxn>
                <a:cxn ang="0">
                  <a:pos x="0" y="329"/>
                </a:cxn>
                <a:cxn ang="0">
                  <a:pos x="306" y="601"/>
                </a:cxn>
                <a:cxn ang="0">
                  <a:pos x="337" y="437"/>
                </a:cxn>
                <a:cxn ang="0">
                  <a:pos x="0" y="0"/>
                </a:cxn>
              </a:cxnLst>
              <a:rect l="0" t="0" r="r" b="b"/>
              <a:pathLst>
                <a:path w="337" h="601">
                  <a:moveTo>
                    <a:pt x="0" y="0"/>
                  </a:moveTo>
                  <a:cubicBezTo>
                    <a:pt x="0" y="329"/>
                    <a:pt x="0" y="329"/>
                    <a:pt x="0" y="329"/>
                  </a:cubicBezTo>
                  <a:cubicBezTo>
                    <a:pt x="140" y="366"/>
                    <a:pt x="254" y="468"/>
                    <a:pt x="306" y="601"/>
                  </a:cubicBezTo>
                  <a:cubicBezTo>
                    <a:pt x="326" y="551"/>
                    <a:pt x="337" y="495"/>
                    <a:pt x="337" y="437"/>
                  </a:cubicBezTo>
                  <a:cubicBezTo>
                    <a:pt x="337" y="228"/>
                    <a:pt x="194" y="51"/>
                    <a:pt x="0" y="0"/>
                  </a:cubicBezTo>
                  <a:close/>
                </a:path>
              </a:pathLst>
            </a:custGeom>
            <a:solidFill>
              <a:srgbClr val="949C6B">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67" name="Freeform 12"/>
            <p:cNvSpPr>
              <a:spLocks/>
            </p:cNvSpPr>
            <p:nvPr/>
          </p:nvSpPr>
          <p:spPr bwMode="auto">
            <a:xfrm>
              <a:off x="4206876" y="2005013"/>
              <a:ext cx="784225" cy="1874838"/>
            </a:xfrm>
            <a:custGeom>
              <a:avLst/>
              <a:gdLst/>
              <a:ahLst/>
              <a:cxnLst>
                <a:cxn ang="0">
                  <a:pos x="279" y="1309"/>
                </a:cxn>
                <a:cxn ang="0">
                  <a:pos x="438" y="1333"/>
                </a:cxn>
                <a:cxn ang="0">
                  <a:pos x="558" y="774"/>
                </a:cxn>
                <a:cxn ang="0">
                  <a:pos x="279" y="0"/>
                </a:cxn>
                <a:cxn ang="0">
                  <a:pos x="0" y="774"/>
                </a:cxn>
                <a:cxn ang="0">
                  <a:pos x="120" y="1333"/>
                </a:cxn>
                <a:cxn ang="0">
                  <a:pos x="279" y="1309"/>
                </a:cxn>
              </a:cxnLst>
              <a:rect l="0" t="0" r="r" b="b"/>
              <a:pathLst>
                <a:path w="558" h="1333">
                  <a:moveTo>
                    <a:pt x="279" y="1309"/>
                  </a:moveTo>
                  <a:cubicBezTo>
                    <a:pt x="335" y="1309"/>
                    <a:pt x="388" y="1317"/>
                    <a:pt x="438" y="1333"/>
                  </a:cubicBezTo>
                  <a:cubicBezTo>
                    <a:pt x="513" y="1182"/>
                    <a:pt x="558" y="987"/>
                    <a:pt x="558" y="774"/>
                  </a:cubicBezTo>
                  <a:cubicBezTo>
                    <a:pt x="558" y="436"/>
                    <a:pt x="445" y="143"/>
                    <a:pt x="279" y="0"/>
                  </a:cubicBezTo>
                  <a:cubicBezTo>
                    <a:pt x="113" y="143"/>
                    <a:pt x="0" y="436"/>
                    <a:pt x="0" y="774"/>
                  </a:cubicBezTo>
                  <a:cubicBezTo>
                    <a:pt x="0" y="987"/>
                    <a:pt x="45" y="1182"/>
                    <a:pt x="120" y="1333"/>
                  </a:cubicBezTo>
                  <a:cubicBezTo>
                    <a:pt x="170" y="1317"/>
                    <a:pt x="223" y="1309"/>
                    <a:pt x="279" y="1309"/>
                  </a:cubicBezTo>
                  <a:close/>
                </a:path>
              </a:pathLst>
            </a:custGeom>
            <a:solidFill>
              <a:srgbClr val="A54D74"/>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68" name="Freeform 13"/>
            <p:cNvSpPr>
              <a:spLocks/>
            </p:cNvSpPr>
            <p:nvPr/>
          </p:nvSpPr>
          <p:spPr bwMode="auto">
            <a:xfrm>
              <a:off x="4595813" y="2005013"/>
              <a:ext cx="395288" cy="1874838"/>
            </a:xfrm>
            <a:custGeom>
              <a:avLst/>
              <a:gdLst/>
              <a:ahLst/>
              <a:cxnLst>
                <a:cxn ang="0">
                  <a:pos x="2" y="0"/>
                </a:cxn>
                <a:cxn ang="0">
                  <a:pos x="0" y="1"/>
                </a:cxn>
                <a:cxn ang="0">
                  <a:pos x="0" y="1309"/>
                </a:cxn>
                <a:cxn ang="0">
                  <a:pos x="2" y="1309"/>
                </a:cxn>
                <a:cxn ang="0">
                  <a:pos x="161" y="1333"/>
                </a:cxn>
                <a:cxn ang="0">
                  <a:pos x="281" y="774"/>
                </a:cxn>
                <a:cxn ang="0">
                  <a:pos x="2" y="0"/>
                </a:cxn>
              </a:cxnLst>
              <a:rect l="0" t="0" r="r" b="b"/>
              <a:pathLst>
                <a:path w="281" h="1333">
                  <a:moveTo>
                    <a:pt x="2" y="0"/>
                  </a:moveTo>
                  <a:cubicBezTo>
                    <a:pt x="1" y="0"/>
                    <a:pt x="1" y="1"/>
                    <a:pt x="0" y="1"/>
                  </a:cubicBezTo>
                  <a:cubicBezTo>
                    <a:pt x="0" y="1309"/>
                    <a:pt x="0" y="1309"/>
                    <a:pt x="0" y="1309"/>
                  </a:cubicBezTo>
                  <a:cubicBezTo>
                    <a:pt x="1" y="1309"/>
                    <a:pt x="1" y="1309"/>
                    <a:pt x="2" y="1309"/>
                  </a:cubicBezTo>
                  <a:cubicBezTo>
                    <a:pt x="58" y="1309"/>
                    <a:pt x="111" y="1317"/>
                    <a:pt x="161" y="1333"/>
                  </a:cubicBezTo>
                  <a:cubicBezTo>
                    <a:pt x="236" y="1182"/>
                    <a:pt x="281" y="987"/>
                    <a:pt x="281" y="774"/>
                  </a:cubicBezTo>
                  <a:cubicBezTo>
                    <a:pt x="281" y="436"/>
                    <a:pt x="168" y="143"/>
                    <a:pt x="2" y="0"/>
                  </a:cubicBezTo>
                  <a:close/>
                </a:path>
              </a:pathLst>
            </a:custGeom>
            <a:solidFill>
              <a:srgbClr val="A54D74">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69" name="Freeform 14"/>
            <p:cNvSpPr>
              <a:spLocks/>
            </p:cNvSpPr>
            <p:nvPr/>
          </p:nvSpPr>
          <p:spPr bwMode="auto">
            <a:xfrm>
              <a:off x="4308476" y="2005013"/>
              <a:ext cx="579438" cy="460375"/>
            </a:xfrm>
            <a:custGeom>
              <a:avLst/>
              <a:gdLst/>
              <a:ahLst/>
              <a:cxnLst>
                <a:cxn ang="0">
                  <a:pos x="206" y="320"/>
                </a:cxn>
                <a:cxn ang="0">
                  <a:pos x="412" y="327"/>
                </a:cxn>
                <a:cxn ang="0">
                  <a:pos x="206" y="0"/>
                </a:cxn>
                <a:cxn ang="0">
                  <a:pos x="0" y="327"/>
                </a:cxn>
                <a:cxn ang="0">
                  <a:pos x="206" y="320"/>
                </a:cxn>
              </a:cxnLst>
              <a:rect l="0" t="0" r="r" b="b"/>
              <a:pathLst>
                <a:path w="412" h="327">
                  <a:moveTo>
                    <a:pt x="206" y="320"/>
                  </a:moveTo>
                  <a:cubicBezTo>
                    <a:pt x="276" y="320"/>
                    <a:pt x="345" y="322"/>
                    <a:pt x="412" y="327"/>
                  </a:cubicBezTo>
                  <a:cubicBezTo>
                    <a:pt x="363" y="188"/>
                    <a:pt x="291" y="74"/>
                    <a:pt x="206" y="0"/>
                  </a:cubicBezTo>
                  <a:cubicBezTo>
                    <a:pt x="121" y="74"/>
                    <a:pt x="49" y="188"/>
                    <a:pt x="0" y="327"/>
                  </a:cubicBezTo>
                  <a:cubicBezTo>
                    <a:pt x="67" y="322"/>
                    <a:pt x="136" y="320"/>
                    <a:pt x="206" y="320"/>
                  </a:cubicBezTo>
                  <a:close/>
                </a:path>
              </a:pathLst>
            </a:custGeom>
            <a:solidFill>
              <a:srgbClr val="6F818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70" name="Freeform 15"/>
            <p:cNvSpPr>
              <a:spLocks/>
            </p:cNvSpPr>
            <p:nvPr/>
          </p:nvSpPr>
          <p:spPr bwMode="auto">
            <a:xfrm>
              <a:off x="4595813" y="2005013"/>
              <a:ext cx="292100" cy="460375"/>
            </a:xfrm>
            <a:custGeom>
              <a:avLst/>
              <a:gdLst/>
              <a:ahLst/>
              <a:cxnLst>
                <a:cxn ang="0">
                  <a:pos x="0" y="1"/>
                </a:cxn>
                <a:cxn ang="0">
                  <a:pos x="0" y="320"/>
                </a:cxn>
                <a:cxn ang="0">
                  <a:pos x="2" y="320"/>
                </a:cxn>
                <a:cxn ang="0">
                  <a:pos x="208" y="327"/>
                </a:cxn>
                <a:cxn ang="0">
                  <a:pos x="2" y="0"/>
                </a:cxn>
                <a:cxn ang="0">
                  <a:pos x="0" y="1"/>
                </a:cxn>
              </a:cxnLst>
              <a:rect l="0" t="0" r="r" b="b"/>
              <a:pathLst>
                <a:path w="208" h="327">
                  <a:moveTo>
                    <a:pt x="0" y="1"/>
                  </a:moveTo>
                  <a:cubicBezTo>
                    <a:pt x="0" y="320"/>
                    <a:pt x="0" y="320"/>
                    <a:pt x="0" y="320"/>
                  </a:cubicBezTo>
                  <a:cubicBezTo>
                    <a:pt x="1" y="320"/>
                    <a:pt x="1" y="320"/>
                    <a:pt x="2" y="320"/>
                  </a:cubicBezTo>
                  <a:cubicBezTo>
                    <a:pt x="72" y="320"/>
                    <a:pt x="141" y="322"/>
                    <a:pt x="208" y="327"/>
                  </a:cubicBezTo>
                  <a:cubicBezTo>
                    <a:pt x="159" y="188"/>
                    <a:pt x="87" y="74"/>
                    <a:pt x="2" y="0"/>
                  </a:cubicBezTo>
                  <a:cubicBezTo>
                    <a:pt x="1" y="0"/>
                    <a:pt x="1" y="1"/>
                    <a:pt x="0" y="1"/>
                  </a:cubicBezTo>
                  <a:close/>
                </a:path>
              </a:pathLst>
            </a:custGeom>
            <a:solidFill>
              <a:srgbClr val="6F8183">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71" name="Freeform 16"/>
            <p:cNvSpPr>
              <a:spLocks/>
            </p:cNvSpPr>
            <p:nvPr/>
          </p:nvSpPr>
          <p:spPr bwMode="auto">
            <a:xfrm>
              <a:off x="4514851" y="3262313"/>
              <a:ext cx="168275" cy="906463"/>
            </a:xfrm>
            <a:custGeom>
              <a:avLst/>
              <a:gdLst/>
              <a:ahLst/>
              <a:cxnLst>
                <a:cxn ang="0">
                  <a:pos x="60" y="0"/>
                </a:cxn>
                <a:cxn ang="0">
                  <a:pos x="0" y="322"/>
                </a:cxn>
                <a:cxn ang="0">
                  <a:pos x="60" y="645"/>
                </a:cxn>
                <a:cxn ang="0">
                  <a:pos x="120" y="322"/>
                </a:cxn>
                <a:cxn ang="0">
                  <a:pos x="60" y="0"/>
                </a:cxn>
              </a:cxnLst>
              <a:rect l="0" t="0" r="r" b="b"/>
              <a:pathLst>
                <a:path w="120" h="645">
                  <a:moveTo>
                    <a:pt x="60" y="0"/>
                  </a:moveTo>
                  <a:cubicBezTo>
                    <a:pt x="24" y="60"/>
                    <a:pt x="0" y="182"/>
                    <a:pt x="0" y="322"/>
                  </a:cubicBezTo>
                  <a:cubicBezTo>
                    <a:pt x="0" y="463"/>
                    <a:pt x="24" y="585"/>
                    <a:pt x="60" y="645"/>
                  </a:cubicBezTo>
                  <a:cubicBezTo>
                    <a:pt x="96" y="585"/>
                    <a:pt x="120" y="463"/>
                    <a:pt x="120" y="322"/>
                  </a:cubicBezTo>
                  <a:cubicBezTo>
                    <a:pt x="120" y="182"/>
                    <a:pt x="96" y="60"/>
                    <a:pt x="60" y="0"/>
                  </a:cubicBezTo>
                  <a:close/>
                </a:path>
              </a:pathLst>
            </a:custGeom>
            <a:solidFill>
              <a:srgbClr val="949C6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72" name="Freeform 17"/>
            <p:cNvSpPr>
              <a:spLocks/>
            </p:cNvSpPr>
            <p:nvPr/>
          </p:nvSpPr>
          <p:spPr bwMode="auto">
            <a:xfrm>
              <a:off x="4595813" y="3262313"/>
              <a:ext cx="87313" cy="906463"/>
            </a:xfrm>
            <a:custGeom>
              <a:avLst/>
              <a:gdLst/>
              <a:ahLst/>
              <a:cxnLst>
                <a:cxn ang="0">
                  <a:pos x="0" y="3"/>
                </a:cxn>
                <a:cxn ang="0">
                  <a:pos x="0" y="642"/>
                </a:cxn>
                <a:cxn ang="0">
                  <a:pos x="2" y="645"/>
                </a:cxn>
                <a:cxn ang="0">
                  <a:pos x="62" y="322"/>
                </a:cxn>
                <a:cxn ang="0">
                  <a:pos x="2" y="0"/>
                </a:cxn>
                <a:cxn ang="0">
                  <a:pos x="0" y="3"/>
                </a:cxn>
              </a:cxnLst>
              <a:rect l="0" t="0" r="r" b="b"/>
              <a:pathLst>
                <a:path w="62" h="645">
                  <a:moveTo>
                    <a:pt x="0" y="3"/>
                  </a:moveTo>
                  <a:cubicBezTo>
                    <a:pt x="0" y="642"/>
                    <a:pt x="0" y="642"/>
                    <a:pt x="0" y="642"/>
                  </a:cubicBezTo>
                  <a:cubicBezTo>
                    <a:pt x="1" y="643"/>
                    <a:pt x="1" y="644"/>
                    <a:pt x="2" y="645"/>
                  </a:cubicBezTo>
                  <a:cubicBezTo>
                    <a:pt x="38" y="585"/>
                    <a:pt x="62" y="463"/>
                    <a:pt x="62" y="322"/>
                  </a:cubicBezTo>
                  <a:cubicBezTo>
                    <a:pt x="62" y="182"/>
                    <a:pt x="38" y="60"/>
                    <a:pt x="2" y="0"/>
                  </a:cubicBezTo>
                  <a:cubicBezTo>
                    <a:pt x="1" y="1"/>
                    <a:pt x="1" y="2"/>
                    <a:pt x="0" y="3"/>
                  </a:cubicBezTo>
                  <a:close/>
                </a:path>
              </a:pathLst>
            </a:custGeom>
            <a:solidFill>
              <a:srgbClr val="949C6B">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73" name="Oval 18"/>
            <p:cNvSpPr>
              <a:spLocks noChangeArrowheads="1"/>
            </p:cNvSpPr>
            <p:nvPr/>
          </p:nvSpPr>
          <p:spPr bwMode="auto">
            <a:xfrm>
              <a:off x="4378326" y="2652713"/>
              <a:ext cx="441325" cy="439738"/>
            </a:xfrm>
            <a:prstGeom prst="ellipse">
              <a:avLst/>
            </a:prstGeom>
            <a:solidFill>
              <a:srgbClr val="766A5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74" name="Oval 19"/>
            <p:cNvSpPr>
              <a:spLocks noChangeArrowheads="1"/>
            </p:cNvSpPr>
            <p:nvPr/>
          </p:nvSpPr>
          <p:spPr bwMode="auto">
            <a:xfrm>
              <a:off x="4445001" y="2720975"/>
              <a:ext cx="306388" cy="306388"/>
            </a:xfrm>
            <a:prstGeom prst="ellipse">
              <a:avLst/>
            </a:prstGeom>
            <a:solidFill>
              <a:sysClr val="windowText" lastClr="000000">
                <a:lumMod val="50000"/>
                <a:lumOff val="50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75" name="Freeform 20"/>
            <p:cNvSpPr>
              <a:spLocks/>
            </p:cNvSpPr>
            <p:nvPr/>
          </p:nvSpPr>
          <p:spPr bwMode="auto">
            <a:xfrm>
              <a:off x="4595813" y="2652713"/>
              <a:ext cx="223838" cy="439738"/>
            </a:xfrm>
            <a:custGeom>
              <a:avLst/>
              <a:gdLst/>
              <a:ahLst/>
              <a:cxnLst>
                <a:cxn ang="0">
                  <a:pos x="2" y="0"/>
                </a:cxn>
                <a:cxn ang="0">
                  <a:pos x="0" y="0"/>
                </a:cxn>
                <a:cxn ang="0">
                  <a:pos x="0" y="48"/>
                </a:cxn>
                <a:cxn ang="0">
                  <a:pos x="2" y="48"/>
                </a:cxn>
                <a:cxn ang="0">
                  <a:pos x="111" y="157"/>
                </a:cxn>
                <a:cxn ang="0">
                  <a:pos x="2" y="266"/>
                </a:cxn>
                <a:cxn ang="0">
                  <a:pos x="0" y="265"/>
                </a:cxn>
                <a:cxn ang="0">
                  <a:pos x="0" y="313"/>
                </a:cxn>
                <a:cxn ang="0">
                  <a:pos x="2" y="313"/>
                </a:cxn>
                <a:cxn ang="0">
                  <a:pos x="159" y="157"/>
                </a:cxn>
                <a:cxn ang="0">
                  <a:pos x="2" y="0"/>
                </a:cxn>
              </a:cxnLst>
              <a:rect l="0" t="0" r="r" b="b"/>
              <a:pathLst>
                <a:path w="159" h="313">
                  <a:moveTo>
                    <a:pt x="2" y="0"/>
                  </a:moveTo>
                  <a:cubicBezTo>
                    <a:pt x="1" y="0"/>
                    <a:pt x="1" y="0"/>
                    <a:pt x="0" y="0"/>
                  </a:cubicBezTo>
                  <a:cubicBezTo>
                    <a:pt x="0" y="48"/>
                    <a:pt x="0" y="48"/>
                    <a:pt x="0" y="48"/>
                  </a:cubicBezTo>
                  <a:cubicBezTo>
                    <a:pt x="1" y="48"/>
                    <a:pt x="1" y="48"/>
                    <a:pt x="2" y="48"/>
                  </a:cubicBezTo>
                  <a:cubicBezTo>
                    <a:pt x="62" y="48"/>
                    <a:pt x="111" y="96"/>
                    <a:pt x="111" y="157"/>
                  </a:cubicBezTo>
                  <a:cubicBezTo>
                    <a:pt x="111" y="217"/>
                    <a:pt x="62" y="266"/>
                    <a:pt x="2" y="266"/>
                  </a:cubicBezTo>
                  <a:cubicBezTo>
                    <a:pt x="1" y="266"/>
                    <a:pt x="1" y="265"/>
                    <a:pt x="0" y="265"/>
                  </a:cubicBezTo>
                  <a:cubicBezTo>
                    <a:pt x="0" y="313"/>
                    <a:pt x="0" y="313"/>
                    <a:pt x="0" y="313"/>
                  </a:cubicBezTo>
                  <a:cubicBezTo>
                    <a:pt x="1" y="313"/>
                    <a:pt x="1" y="313"/>
                    <a:pt x="2" y="313"/>
                  </a:cubicBezTo>
                  <a:cubicBezTo>
                    <a:pt x="88" y="313"/>
                    <a:pt x="159" y="243"/>
                    <a:pt x="159" y="157"/>
                  </a:cubicBezTo>
                  <a:cubicBezTo>
                    <a:pt x="159" y="70"/>
                    <a:pt x="88" y="0"/>
                    <a:pt x="2" y="0"/>
                  </a:cubicBezTo>
                  <a:close/>
                </a:path>
              </a:pathLst>
            </a:custGeom>
            <a:solidFill>
              <a:srgbClr val="766A50">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76" name="Freeform 21"/>
            <p:cNvSpPr>
              <a:spLocks/>
            </p:cNvSpPr>
            <p:nvPr/>
          </p:nvSpPr>
          <p:spPr bwMode="auto">
            <a:xfrm>
              <a:off x="4595813" y="2720975"/>
              <a:ext cx="155575" cy="306388"/>
            </a:xfrm>
            <a:custGeom>
              <a:avLst/>
              <a:gdLst/>
              <a:ahLst/>
              <a:cxnLst>
                <a:cxn ang="0">
                  <a:pos x="111" y="109"/>
                </a:cxn>
                <a:cxn ang="0">
                  <a:pos x="2" y="0"/>
                </a:cxn>
                <a:cxn ang="0">
                  <a:pos x="0" y="0"/>
                </a:cxn>
                <a:cxn ang="0">
                  <a:pos x="0" y="217"/>
                </a:cxn>
                <a:cxn ang="0">
                  <a:pos x="2" y="218"/>
                </a:cxn>
                <a:cxn ang="0">
                  <a:pos x="111" y="109"/>
                </a:cxn>
              </a:cxnLst>
              <a:rect l="0" t="0" r="r" b="b"/>
              <a:pathLst>
                <a:path w="111" h="218">
                  <a:moveTo>
                    <a:pt x="111" y="109"/>
                  </a:moveTo>
                  <a:cubicBezTo>
                    <a:pt x="111" y="48"/>
                    <a:pt x="62" y="0"/>
                    <a:pt x="2" y="0"/>
                  </a:cubicBezTo>
                  <a:cubicBezTo>
                    <a:pt x="1" y="0"/>
                    <a:pt x="1" y="0"/>
                    <a:pt x="0" y="0"/>
                  </a:cubicBezTo>
                  <a:cubicBezTo>
                    <a:pt x="0" y="217"/>
                    <a:pt x="0" y="217"/>
                    <a:pt x="0" y="217"/>
                  </a:cubicBezTo>
                  <a:cubicBezTo>
                    <a:pt x="1" y="217"/>
                    <a:pt x="1" y="218"/>
                    <a:pt x="2" y="218"/>
                  </a:cubicBezTo>
                  <a:cubicBezTo>
                    <a:pt x="62" y="218"/>
                    <a:pt x="111" y="169"/>
                    <a:pt x="111" y="109"/>
                  </a:cubicBezTo>
                  <a:close/>
                </a:path>
              </a:pathLst>
            </a:custGeom>
            <a:solidFill>
              <a:sysClr val="windowText" lastClr="000000">
                <a:lumMod val="65000"/>
                <a:lumOff val="3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Bookman Old Style" panose="02050604050505020204"/>
              </a:endParaRPr>
            </a:p>
          </p:txBody>
        </p:sp>
      </p:grpSp>
      <p:grpSp>
        <p:nvGrpSpPr>
          <p:cNvPr id="77" name="Group 53"/>
          <p:cNvGrpSpPr/>
          <p:nvPr/>
        </p:nvGrpSpPr>
        <p:grpSpPr>
          <a:xfrm>
            <a:off x="4656282" y="4212750"/>
            <a:ext cx="2643188" cy="812800"/>
            <a:chOff x="3228976" y="3935413"/>
            <a:chExt cx="2643188" cy="812800"/>
          </a:xfrm>
          <a:solidFill>
            <a:sysClr val="windowText" lastClr="000000">
              <a:lumMod val="65000"/>
              <a:lumOff val="35000"/>
            </a:sysClr>
          </a:solidFill>
        </p:grpSpPr>
        <p:sp>
          <p:nvSpPr>
            <p:cNvPr id="78" name="Freeform 22"/>
            <p:cNvSpPr>
              <a:spLocks/>
            </p:cNvSpPr>
            <p:nvPr/>
          </p:nvSpPr>
          <p:spPr bwMode="auto">
            <a:xfrm>
              <a:off x="3228976" y="3935413"/>
              <a:ext cx="39688" cy="42863"/>
            </a:xfrm>
            <a:custGeom>
              <a:avLst/>
              <a:gdLst/>
              <a:ahLst/>
              <a:cxnLst>
                <a:cxn ang="0">
                  <a:pos x="0" y="10"/>
                </a:cxn>
                <a:cxn ang="0">
                  <a:pos x="12" y="31"/>
                </a:cxn>
                <a:cxn ang="0">
                  <a:pos x="29" y="21"/>
                </a:cxn>
                <a:cxn ang="0">
                  <a:pos x="17" y="0"/>
                </a:cxn>
                <a:cxn ang="0">
                  <a:pos x="0" y="10"/>
                </a:cxn>
              </a:cxnLst>
              <a:rect l="0" t="0" r="r" b="b"/>
              <a:pathLst>
                <a:path w="29" h="31">
                  <a:moveTo>
                    <a:pt x="0" y="10"/>
                  </a:moveTo>
                  <a:cubicBezTo>
                    <a:pt x="4" y="17"/>
                    <a:pt x="8" y="24"/>
                    <a:pt x="12" y="31"/>
                  </a:cubicBezTo>
                  <a:cubicBezTo>
                    <a:pt x="29" y="21"/>
                    <a:pt x="29" y="21"/>
                    <a:pt x="29" y="21"/>
                  </a:cubicBezTo>
                  <a:cubicBezTo>
                    <a:pt x="25" y="14"/>
                    <a:pt x="21" y="7"/>
                    <a:pt x="17" y="0"/>
                  </a:cubicBezTo>
                  <a:lnTo>
                    <a:pt x="0"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grpSp>
          <p:nvGrpSpPr>
            <p:cNvPr id="79" name="Group 36"/>
            <p:cNvGrpSpPr/>
            <p:nvPr/>
          </p:nvGrpSpPr>
          <p:grpSpPr>
            <a:xfrm>
              <a:off x="3279776" y="4021138"/>
              <a:ext cx="2592388" cy="727075"/>
              <a:chOff x="3279776" y="3973513"/>
              <a:chExt cx="2592388" cy="727075"/>
            </a:xfrm>
            <a:grpFill/>
          </p:grpSpPr>
          <p:sp>
            <p:nvSpPr>
              <p:cNvPr id="80" name="Freeform 24"/>
              <p:cNvSpPr>
                <a:spLocks/>
              </p:cNvSpPr>
              <p:nvPr/>
            </p:nvSpPr>
            <p:spPr bwMode="auto">
              <a:xfrm>
                <a:off x="5792788" y="4076700"/>
                <a:ext cx="42863" cy="42863"/>
              </a:xfrm>
              <a:custGeom>
                <a:avLst/>
                <a:gdLst/>
                <a:ahLst/>
                <a:cxnLst>
                  <a:cxn ang="0">
                    <a:pos x="15" y="31"/>
                  </a:cxn>
                  <a:cxn ang="0">
                    <a:pos x="31" y="12"/>
                  </a:cxn>
                  <a:cxn ang="0">
                    <a:pos x="15" y="0"/>
                  </a:cxn>
                  <a:cxn ang="0">
                    <a:pos x="0" y="19"/>
                  </a:cxn>
                  <a:cxn ang="0">
                    <a:pos x="15" y="31"/>
                  </a:cxn>
                </a:cxnLst>
                <a:rect l="0" t="0" r="r" b="b"/>
                <a:pathLst>
                  <a:path w="31" h="31">
                    <a:moveTo>
                      <a:pt x="15" y="31"/>
                    </a:moveTo>
                    <a:cubicBezTo>
                      <a:pt x="21" y="25"/>
                      <a:pt x="26" y="19"/>
                      <a:pt x="31" y="12"/>
                    </a:cubicBezTo>
                    <a:cubicBezTo>
                      <a:pt x="15" y="0"/>
                      <a:pt x="15" y="0"/>
                      <a:pt x="15" y="0"/>
                    </a:cubicBezTo>
                    <a:cubicBezTo>
                      <a:pt x="10" y="6"/>
                      <a:pt x="5" y="13"/>
                      <a:pt x="0" y="19"/>
                    </a:cubicBezTo>
                    <a:lnTo>
                      <a:pt x="15" y="3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grpSp>
            <p:nvGrpSpPr>
              <p:cNvPr id="81" name="Group 34"/>
              <p:cNvGrpSpPr/>
              <p:nvPr/>
            </p:nvGrpSpPr>
            <p:grpSpPr>
              <a:xfrm>
                <a:off x="3279776" y="3973513"/>
                <a:ext cx="2592388" cy="727075"/>
                <a:chOff x="3279776" y="3973513"/>
                <a:chExt cx="2592388" cy="727075"/>
              </a:xfrm>
              <a:grpFill/>
            </p:grpSpPr>
            <p:sp>
              <p:nvSpPr>
                <p:cNvPr id="82" name="Freeform 23"/>
                <p:cNvSpPr>
                  <a:spLocks noEditPoints="1"/>
                </p:cNvSpPr>
                <p:nvPr/>
              </p:nvSpPr>
              <p:spPr bwMode="auto">
                <a:xfrm>
                  <a:off x="3279776" y="3973513"/>
                  <a:ext cx="2489200" cy="727075"/>
                </a:xfrm>
                <a:custGeom>
                  <a:avLst/>
                  <a:gdLst/>
                  <a:ahLst/>
                  <a:cxnLst>
                    <a:cxn ang="0">
                      <a:pos x="1771" y="141"/>
                    </a:cxn>
                    <a:cxn ang="0">
                      <a:pos x="1725" y="162"/>
                    </a:cxn>
                    <a:cxn ang="0">
                      <a:pos x="1670" y="242"/>
                    </a:cxn>
                    <a:cxn ang="0">
                      <a:pos x="1691" y="195"/>
                    </a:cxn>
                    <a:cxn ang="0">
                      <a:pos x="1670" y="242"/>
                    </a:cxn>
                    <a:cxn ang="0">
                      <a:pos x="1633" y="272"/>
                    </a:cxn>
                    <a:cxn ang="0">
                      <a:pos x="1583" y="285"/>
                    </a:cxn>
                    <a:cxn ang="0">
                      <a:pos x="1516" y="354"/>
                    </a:cxn>
                    <a:cxn ang="0">
                      <a:pos x="1545" y="312"/>
                    </a:cxn>
                    <a:cxn ang="0">
                      <a:pos x="1516" y="354"/>
                    </a:cxn>
                    <a:cxn ang="0">
                      <a:pos x="1474" y="378"/>
                    </a:cxn>
                    <a:cxn ang="0">
                      <a:pos x="1423" y="382"/>
                    </a:cxn>
                    <a:cxn ang="0">
                      <a:pos x="1345" y="439"/>
                    </a:cxn>
                    <a:cxn ang="0">
                      <a:pos x="1381" y="402"/>
                    </a:cxn>
                    <a:cxn ang="0">
                      <a:pos x="1345" y="439"/>
                    </a:cxn>
                    <a:cxn ang="0">
                      <a:pos x="1300" y="455"/>
                    </a:cxn>
                    <a:cxn ang="0">
                      <a:pos x="1249" y="451"/>
                    </a:cxn>
                    <a:cxn ang="0">
                      <a:pos x="1162" y="493"/>
                    </a:cxn>
                    <a:cxn ang="0">
                      <a:pos x="1204" y="463"/>
                    </a:cxn>
                    <a:cxn ang="0">
                      <a:pos x="1162" y="493"/>
                    </a:cxn>
                    <a:cxn ang="0">
                      <a:pos x="1115" y="502"/>
                    </a:cxn>
                    <a:cxn ang="0">
                      <a:pos x="1066" y="489"/>
                    </a:cxn>
                    <a:cxn ang="0">
                      <a:pos x="973" y="516"/>
                    </a:cxn>
                    <a:cxn ang="0">
                      <a:pos x="1019" y="494"/>
                    </a:cxn>
                    <a:cxn ang="0">
                      <a:pos x="973" y="516"/>
                    </a:cxn>
                    <a:cxn ang="0">
                      <a:pos x="925" y="517"/>
                    </a:cxn>
                    <a:cxn ang="0">
                      <a:pos x="878" y="495"/>
                    </a:cxn>
                    <a:cxn ang="0">
                      <a:pos x="782" y="506"/>
                    </a:cxn>
                    <a:cxn ang="0">
                      <a:pos x="832" y="492"/>
                    </a:cxn>
                    <a:cxn ang="0">
                      <a:pos x="782" y="506"/>
                    </a:cxn>
                    <a:cxn ang="0">
                      <a:pos x="735" y="499"/>
                    </a:cxn>
                    <a:cxn ang="0">
                      <a:pos x="693" y="470"/>
                    </a:cxn>
                    <a:cxn ang="0">
                      <a:pos x="596" y="464"/>
                    </a:cxn>
                    <a:cxn ang="0">
                      <a:pos x="647" y="458"/>
                    </a:cxn>
                    <a:cxn ang="0">
                      <a:pos x="596" y="464"/>
                    </a:cxn>
                    <a:cxn ang="0">
                      <a:pos x="551" y="448"/>
                    </a:cxn>
                    <a:cxn ang="0">
                      <a:pos x="514" y="413"/>
                    </a:cxn>
                    <a:cxn ang="0">
                      <a:pos x="420" y="391"/>
                    </a:cxn>
                    <a:cxn ang="0">
                      <a:pos x="463" y="412"/>
                    </a:cxn>
                    <a:cxn ang="0">
                      <a:pos x="433" y="375"/>
                    </a:cxn>
                    <a:cxn ang="0">
                      <a:pos x="420" y="391"/>
                    </a:cxn>
                    <a:cxn ang="0">
                      <a:pos x="378" y="368"/>
                    </a:cxn>
                    <a:cxn ang="0">
                      <a:pos x="348" y="326"/>
                    </a:cxn>
                    <a:cxn ang="0">
                      <a:pos x="259" y="289"/>
                    </a:cxn>
                    <a:cxn ang="0">
                      <a:pos x="309" y="300"/>
                    </a:cxn>
                    <a:cxn ang="0">
                      <a:pos x="259" y="289"/>
                    </a:cxn>
                    <a:cxn ang="0">
                      <a:pos x="222" y="259"/>
                    </a:cxn>
                    <a:cxn ang="0">
                      <a:pos x="199" y="213"/>
                    </a:cxn>
                    <a:cxn ang="0">
                      <a:pos x="118" y="161"/>
                    </a:cxn>
                    <a:cxn ang="0">
                      <a:pos x="165" y="181"/>
                    </a:cxn>
                    <a:cxn ang="0">
                      <a:pos x="118" y="161"/>
                    </a:cxn>
                    <a:cxn ang="0">
                      <a:pos x="86" y="125"/>
                    </a:cxn>
                    <a:cxn ang="0">
                      <a:pos x="71" y="76"/>
                    </a:cxn>
                    <a:cxn ang="0">
                      <a:pos x="0" y="11"/>
                    </a:cxn>
                    <a:cxn ang="0">
                      <a:pos x="43" y="38"/>
                    </a:cxn>
                    <a:cxn ang="0">
                      <a:pos x="0" y="11"/>
                    </a:cxn>
                  </a:cxnLst>
                  <a:rect l="0" t="0" r="r" b="b"/>
                  <a:pathLst>
                    <a:path w="1771" h="517">
                      <a:moveTo>
                        <a:pt x="1739" y="176"/>
                      </a:moveTo>
                      <a:cubicBezTo>
                        <a:pt x="1750" y="165"/>
                        <a:pt x="1761" y="153"/>
                        <a:pt x="1771" y="141"/>
                      </a:cubicBezTo>
                      <a:cubicBezTo>
                        <a:pt x="1756" y="128"/>
                        <a:pt x="1756" y="128"/>
                        <a:pt x="1756" y="128"/>
                      </a:cubicBezTo>
                      <a:cubicBezTo>
                        <a:pt x="1746" y="140"/>
                        <a:pt x="1735" y="151"/>
                        <a:pt x="1725" y="162"/>
                      </a:cubicBezTo>
                      <a:lnTo>
                        <a:pt x="1739" y="176"/>
                      </a:lnTo>
                      <a:close/>
                      <a:moveTo>
                        <a:pt x="1670" y="242"/>
                      </a:moveTo>
                      <a:cubicBezTo>
                        <a:pt x="1682" y="231"/>
                        <a:pt x="1693" y="221"/>
                        <a:pt x="1705" y="210"/>
                      </a:cubicBezTo>
                      <a:cubicBezTo>
                        <a:pt x="1691" y="195"/>
                        <a:pt x="1691" y="195"/>
                        <a:pt x="1691" y="195"/>
                      </a:cubicBezTo>
                      <a:cubicBezTo>
                        <a:pt x="1680" y="206"/>
                        <a:pt x="1668" y="216"/>
                        <a:pt x="1657" y="227"/>
                      </a:cubicBezTo>
                      <a:lnTo>
                        <a:pt x="1670" y="242"/>
                      </a:lnTo>
                      <a:close/>
                      <a:moveTo>
                        <a:pt x="1595" y="301"/>
                      </a:moveTo>
                      <a:cubicBezTo>
                        <a:pt x="1608" y="292"/>
                        <a:pt x="1621" y="282"/>
                        <a:pt x="1633" y="272"/>
                      </a:cubicBezTo>
                      <a:cubicBezTo>
                        <a:pt x="1621" y="257"/>
                        <a:pt x="1621" y="257"/>
                        <a:pt x="1621" y="257"/>
                      </a:cubicBezTo>
                      <a:cubicBezTo>
                        <a:pt x="1608" y="266"/>
                        <a:pt x="1596" y="276"/>
                        <a:pt x="1583" y="285"/>
                      </a:cubicBezTo>
                      <a:lnTo>
                        <a:pt x="1595" y="301"/>
                      </a:lnTo>
                      <a:close/>
                      <a:moveTo>
                        <a:pt x="1516" y="354"/>
                      </a:moveTo>
                      <a:cubicBezTo>
                        <a:pt x="1529" y="346"/>
                        <a:pt x="1543" y="337"/>
                        <a:pt x="1556" y="329"/>
                      </a:cubicBezTo>
                      <a:cubicBezTo>
                        <a:pt x="1545" y="312"/>
                        <a:pt x="1545" y="312"/>
                        <a:pt x="1545" y="312"/>
                      </a:cubicBezTo>
                      <a:cubicBezTo>
                        <a:pt x="1532" y="321"/>
                        <a:pt x="1519" y="329"/>
                        <a:pt x="1505" y="337"/>
                      </a:cubicBezTo>
                      <a:lnTo>
                        <a:pt x="1516" y="354"/>
                      </a:lnTo>
                      <a:close/>
                      <a:moveTo>
                        <a:pt x="1432" y="400"/>
                      </a:moveTo>
                      <a:cubicBezTo>
                        <a:pt x="1446" y="393"/>
                        <a:pt x="1461" y="386"/>
                        <a:pt x="1474" y="378"/>
                      </a:cubicBezTo>
                      <a:cubicBezTo>
                        <a:pt x="1465" y="361"/>
                        <a:pt x="1465" y="361"/>
                        <a:pt x="1465" y="361"/>
                      </a:cubicBezTo>
                      <a:cubicBezTo>
                        <a:pt x="1451" y="368"/>
                        <a:pt x="1437" y="375"/>
                        <a:pt x="1423" y="382"/>
                      </a:cubicBezTo>
                      <a:lnTo>
                        <a:pt x="1432" y="400"/>
                      </a:lnTo>
                      <a:close/>
                      <a:moveTo>
                        <a:pt x="1345" y="439"/>
                      </a:moveTo>
                      <a:cubicBezTo>
                        <a:pt x="1360" y="433"/>
                        <a:pt x="1374" y="427"/>
                        <a:pt x="1389" y="420"/>
                      </a:cubicBezTo>
                      <a:cubicBezTo>
                        <a:pt x="1381" y="402"/>
                        <a:pt x="1381" y="402"/>
                        <a:pt x="1381" y="402"/>
                      </a:cubicBezTo>
                      <a:cubicBezTo>
                        <a:pt x="1367" y="409"/>
                        <a:pt x="1352" y="415"/>
                        <a:pt x="1338" y="420"/>
                      </a:cubicBezTo>
                      <a:lnTo>
                        <a:pt x="1345" y="439"/>
                      </a:lnTo>
                      <a:close/>
                      <a:moveTo>
                        <a:pt x="1255" y="470"/>
                      </a:moveTo>
                      <a:cubicBezTo>
                        <a:pt x="1270" y="465"/>
                        <a:pt x="1285" y="461"/>
                        <a:pt x="1300" y="455"/>
                      </a:cubicBezTo>
                      <a:cubicBezTo>
                        <a:pt x="1294" y="436"/>
                        <a:pt x="1294" y="436"/>
                        <a:pt x="1294" y="436"/>
                      </a:cubicBezTo>
                      <a:cubicBezTo>
                        <a:pt x="1279" y="442"/>
                        <a:pt x="1264" y="446"/>
                        <a:pt x="1249" y="451"/>
                      </a:cubicBezTo>
                      <a:lnTo>
                        <a:pt x="1255" y="470"/>
                      </a:lnTo>
                      <a:close/>
                      <a:moveTo>
                        <a:pt x="1162" y="493"/>
                      </a:moveTo>
                      <a:cubicBezTo>
                        <a:pt x="1178" y="490"/>
                        <a:pt x="1193" y="487"/>
                        <a:pt x="1209" y="483"/>
                      </a:cubicBezTo>
                      <a:cubicBezTo>
                        <a:pt x="1204" y="463"/>
                        <a:pt x="1204" y="463"/>
                        <a:pt x="1204" y="463"/>
                      </a:cubicBezTo>
                      <a:cubicBezTo>
                        <a:pt x="1189" y="467"/>
                        <a:pt x="1173" y="471"/>
                        <a:pt x="1158" y="474"/>
                      </a:cubicBezTo>
                      <a:lnTo>
                        <a:pt x="1162" y="493"/>
                      </a:lnTo>
                      <a:close/>
                      <a:moveTo>
                        <a:pt x="1068" y="509"/>
                      </a:moveTo>
                      <a:cubicBezTo>
                        <a:pt x="1084" y="507"/>
                        <a:pt x="1100" y="505"/>
                        <a:pt x="1115" y="502"/>
                      </a:cubicBezTo>
                      <a:cubicBezTo>
                        <a:pt x="1112" y="482"/>
                        <a:pt x="1112" y="482"/>
                        <a:pt x="1112" y="482"/>
                      </a:cubicBezTo>
                      <a:cubicBezTo>
                        <a:pt x="1097" y="485"/>
                        <a:pt x="1081" y="487"/>
                        <a:pt x="1066" y="489"/>
                      </a:cubicBezTo>
                      <a:lnTo>
                        <a:pt x="1068" y="509"/>
                      </a:lnTo>
                      <a:close/>
                      <a:moveTo>
                        <a:pt x="973" y="516"/>
                      </a:moveTo>
                      <a:cubicBezTo>
                        <a:pt x="989" y="516"/>
                        <a:pt x="1005" y="515"/>
                        <a:pt x="1020" y="513"/>
                      </a:cubicBezTo>
                      <a:cubicBezTo>
                        <a:pt x="1019" y="494"/>
                        <a:pt x="1019" y="494"/>
                        <a:pt x="1019" y="494"/>
                      </a:cubicBezTo>
                      <a:cubicBezTo>
                        <a:pt x="1003" y="495"/>
                        <a:pt x="988" y="496"/>
                        <a:pt x="972" y="496"/>
                      </a:cubicBezTo>
                      <a:lnTo>
                        <a:pt x="973" y="516"/>
                      </a:lnTo>
                      <a:close/>
                      <a:moveTo>
                        <a:pt x="877" y="515"/>
                      </a:moveTo>
                      <a:cubicBezTo>
                        <a:pt x="893" y="516"/>
                        <a:pt x="909" y="517"/>
                        <a:pt x="925" y="517"/>
                      </a:cubicBezTo>
                      <a:cubicBezTo>
                        <a:pt x="925" y="497"/>
                        <a:pt x="925" y="497"/>
                        <a:pt x="925" y="497"/>
                      </a:cubicBezTo>
                      <a:cubicBezTo>
                        <a:pt x="910" y="497"/>
                        <a:pt x="894" y="496"/>
                        <a:pt x="878" y="495"/>
                      </a:cubicBezTo>
                      <a:lnTo>
                        <a:pt x="877" y="515"/>
                      </a:lnTo>
                      <a:close/>
                      <a:moveTo>
                        <a:pt x="782" y="506"/>
                      </a:moveTo>
                      <a:cubicBezTo>
                        <a:pt x="798" y="508"/>
                        <a:pt x="814" y="510"/>
                        <a:pt x="830" y="512"/>
                      </a:cubicBezTo>
                      <a:cubicBezTo>
                        <a:pt x="832" y="492"/>
                        <a:pt x="832" y="492"/>
                        <a:pt x="832" y="492"/>
                      </a:cubicBezTo>
                      <a:cubicBezTo>
                        <a:pt x="816" y="490"/>
                        <a:pt x="801" y="489"/>
                        <a:pt x="785" y="486"/>
                      </a:cubicBezTo>
                      <a:lnTo>
                        <a:pt x="782" y="506"/>
                      </a:lnTo>
                      <a:close/>
                      <a:moveTo>
                        <a:pt x="688" y="489"/>
                      </a:moveTo>
                      <a:cubicBezTo>
                        <a:pt x="704" y="493"/>
                        <a:pt x="720" y="496"/>
                        <a:pt x="735" y="499"/>
                      </a:cubicBezTo>
                      <a:cubicBezTo>
                        <a:pt x="739" y="479"/>
                        <a:pt x="739" y="479"/>
                        <a:pt x="739" y="479"/>
                      </a:cubicBezTo>
                      <a:cubicBezTo>
                        <a:pt x="723" y="476"/>
                        <a:pt x="708" y="473"/>
                        <a:pt x="693" y="470"/>
                      </a:cubicBezTo>
                      <a:lnTo>
                        <a:pt x="688" y="489"/>
                      </a:lnTo>
                      <a:close/>
                      <a:moveTo>
                        <a:pt x="596" y="464"/>
                      </a:moveTo>
                      <a:cubicBezTo>
                        <a:pt x="611" y="469"/>
                        <a:pt x="627" y="473"/>
                        <a:pt x="642" y="478"/>
                      </a:cubicBezTo>
                      <a:cubicBezTo>
                        <a:pt x="647" y="458"/>
                        <a:pt x="647" y="458"/>
                        <a:pt x="647" y="458"/>
                      </a:cubicBezTo>
                      <a:cubicBezTo>
                        <a:pt x="632" y="454"/>
                        <a:pt x="617" y="450"/>
                        <a:pt x="602" y="445"/>
                      </a:cubicBezTo>
                      <a:lnTo>
                        <a:pt x="596" y="464"/>
                      </a:lnTo>
                      <a:close/>
                      <a:moveTo>
                        <a:pt x="507" y="431"/>
                      </a:moveTo>
                      <a:cubicBezTo>
                        <a:pt x="521" y="437"/>
                        <a:pt x="536" y="443"/>
                        <a:pt x="551" y="448"/>
                      </a:cubicBezTo>
                      <a:cubicBezTo>
                        <a:pt x="558" y="430"/>
                        <a:pt x="558" y="430"/>
                        <a:pt x="558" y="430"/>
                      </a:cubicBezTo>
                      <a:cubicBezTo>
                        <a:pt x="543" y="424"/>
                        <a:pt x="529" y="419"/>
                        <a:pt x="514" y="413"/>
                      </a:cubicBezTo>
                      <a:lnTo>
                        <a:pt x="507" y="431"/>
                      </a:lnTo>
                      <a:close/>
                      <a:moveTo>
                        <a:pt x="420" y="391"/>
                      </a:moveTo>
                      <a:cubicBezTo>
                        <a:pt x="421" y="391"/>
                        <a:pt x="423" y="392"/>
                        <a:pt x="424" y="393"/>
                      </a:cubicBezTo>
                      <a:cubicBezTo>
                        <a:pt x="437" y="399"/>
                        <a:pt x="450" y="406"/>
                        <a:pt x="463" y="412"/>
                      </a:cubicBezTo>
                      <a:cubicBezTo>
                        <a:pt x="471" y="394"/>
                        <a:pt x="471" y="394"/>
                        <a:pt x="471" y="394"/>
                      </a:cubicBezTo>
                      <a:cubicBezTo>
                        <a:pt x="459" y="388"/>
                        <a:pt x="446" y="381"/>
                        <a:pt x="433" y="375"/>
                      </a:cubicBezTo>
                      <a:cubicBezTo>
                        <a:pt x="432" y="374"/>
                        <a:pt x="431" y="373"/>
                        <a:pt x="429" y="373"/>
                      </a:cubicBezTo>
                      <a:lnTo>
                        <a:pt x="420" y="391"/>
                      </a:lnTo>
                      <a:close/>
                      <a:moveTo>
                        <a:pt x="337" y="343"/>
                      </a:moveTo>
                      <a:cubicBezTo>
                        <a:pt x="351" y="351"/>
                        <a:pt x="364" y="360"/>
                        <a:pt x="378" y="368"/>
                      </a:cubicBezTo>
                      <a:cubicBezTo>
                        <a:pt x="388" y="350"/>
                        <a:pt x="388" y="350"/>
                        <a:pt x="388" y="350"/>
                      </a:cubicBezTo>
                      <a:cubicBezTo>
                        <a:pt x="375" y="343"/>
                        <a:pt x="361" y="334"/>
                        <a:pt x="348" y="326"/>
                      </a:cubicBezTo>
                      <a:lnTo>
                        <a:pt x="337" y="343"/>
                      </a:lnTo>
                      <a:close/>
                      <a:moveTo>
                        <a:pt x="259" y="289"/>
                      </a:moveTo>
                      <a:cubicBezTo>
                        <a:pt x="272" y="298"/>
                        <a:pt x="285" y="308"/>
                        <a:pt x="298" y="317"/>
                      </a:cubicBezTo>
                      <a:cubicBezTo>
                        <a:pt x="309" y="300"/>
                        <a:pt x="309" y="300"/>
                        <a:pt x="309" y="300"/>
                      </a:cubicBezTo>
                      <a:cubicBezTo>
                        <a:pt x="296" y="291"/>
                        <a:pt x="284" y="282"/>
                        <a:pt x="271" y="273"/>
                      </a:cubicBezTo>
                      <a:lnTo>
                        <a:pt x="259" y="289"/>
                      </a:lnTo>
                      <a:close/>
                      <a:moveTo>
                        <a:pt x="186" y="228"/>
                      </a:moveTo>
                      <a:cubicBezTo>
                        <a:pt x="197" y="238"/>
                        <a:pt x="209" y="249"/>
                        <a:pt x="222" y="259"/>
                      </a:cubicBezTo>
                      <a:cubicBezTo>
                        <a:pt x="234" y="244"/>
                        <a:pt x="234" y="244"/>
                        <a:pt x="234" y="244"/>
                      </a:cubicBezTo>
                      <a:cubicBezTo>
                        <a:pt x="222" y="234"/>
                        <a:pt x="211" y="223"/>
                        <a:pt x="199" y="213"/>
                      </a:cubicBezTo>
                      <a:lnTo>
                        <a:pt x="186" y="228"/>
                      </a:lnTo>
                      <a:close/>
                      <a:moveTo>
                        <a:pt x="118" y="161"/>
                      </a:moveTo>
                      <a:cubicBezTo>
                        <a:pt x="128" y="172"/>
                        <a:pt x="140" y="184"/>
                        <a:pt x="151" y="195"/>
                      </a:cubicBezTo>
                      <a:cubicBezTo>
                        <a:pt x="165" y="181"/>
                        <a:pt x="165" y="181"/>
                        <a:pt x="165" y="181"/>
                      </a:cubicBezTo>
                      <a:cubicBezTo>
                        <a:pt x="154" y="170"/>
                        <a:pt x="143" y="159"/>
                        <a:pt x="132" y="147"/>
                      </a:cubicBezTo>
                      <a:lnTo>
                        <a:pt x="118" y="161"/>
                      </a:lnTo>
                      <a:close/>
                      <a:moveTo>
                        <a:pt x="56" y="88"/>
                      </a:moveTo>
                      <a:cubicBezTo>
                        <a:pt x="65" y="101"/>
                        <a:pt x="76" y="113"/>
                        <a:pt x="86" y="125"/>
                      </a:cubicBezTo>
                      <a:cubicBezTo>
                        <a:pt x="101" y="112"/>
                        <a:pt x="101" y="112"/>
                        <a:pt x="101" y="112"/>
                      </a:cubicBezTo>
                      <a:cubicBezTo>
                        <a:pt x="91" y="100"/>
                        <a:pt x="81" y="88"/>
                        <a:pt x="71" y="76"/>
                      </a:cubicBezTo>
                      <a:lnTo>
                        <a:pt x="56" y="88"/>
                      </a:lnTo>
                      <a:close/>
                      <a:moveTo>
                        <a:pt x="0" y="11"/>
                      </a:moveTo>
                      <a:cubicBezTo>
                        <a:pt x="9" y="24"/>
                        <a:pt x="18" y="37"/>
                        <a:pt x="27" y="50"/>
                      </a:cubicBezTo>
                      <a:cubicBezTo>
                        <a:pt x="43" y="38"/>
                        <a:pt x="43" y="38"/>
                        <a:pt x="43" y="38"/>
                      </a:cubicBezTo>
                      <a:cubicBezTo>
                        <a:pt x="34" y="26"/>
                        <a:pt x="25" y="13"/>
                        <a:pt x="17" y="0"/>
                      </a:cubicBezTo>
                      <a:lnTo>
                        <a:pt x="0" y="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83" name="Freeform 25"/>
                <p:cNvSpPr>
                  <a:spLocks noEditPoints="1"/>
                </p:cNvSpPr>
                <p:nvPr/>
              </p:nvSpPr>
              <p:spPr bwMode="auto">
                <a:xfrm>
                  <a:off x="5603876" y="4040188"/>
                  <a:ext cx="268288" cy="271463"/>
                </a:xfrm>
                <a:custGeom>
                  <a:avLst/>
                  <a:gdLst/>
                  <a:ahLst/>
                  <a:cxnLst>
                    <a:cxn ang="0">
                      <a:pos x="119" y="132"/>
                    </a:cxn>
                    <a:cxn ang="0">
                      <a:pos x="110" y="166"/>
                    </a:cxn>
                    <a:cxn ang="0">
                      <a:pos x="126" y="171"/>
                    </a:cxn>
                    <a:cxn ang="0">
                      <a:pos x="135" y="136"/>
                    </a:cxn>
                    <a:cxn ang="0">
                      <a:pos x="119" y="132"/>
                    </a:cxn>
                    <a:cxn ang="0">
                      <a:pos x="135" y="62"/>
                    </a:cxn>
                    <a:cxn ang="0">
                      <a:pos x="126" y="97"/>
                    </a:cxn>
                    <a:cxn ang="0">
                      <a:pos x="144" y="101"/>
                    </a:cxn>
                    <a:cxn ang="0">
                      <a:pos x="152" y="67"/>
                    </a:cxn>
                    <a:cxn ang="0">
                      <a:pos x="135" y="62"/>
                    </a:cxn>
                    <a:cxn ang="0">
                      <a:pos x="143" y="22"/>
                    </a:cxn>
                    <a:cxn ang="0">
                      <a:pos x="145" y="22"/>
                    </a:cxn>
                    <a:cxn ang="0">
                      <a:pos x="143" y="29"/>
                    </a:cxn>
                    <a:cxn ang="0">
                      <a:pos x="161" y="32"/>
                    </a:cxn>
                    <a:cxn ang="0">
                      <a:pos x="169" y="0"/>
                    </a:cxn>
                    <a:cxn ang="0">
                      <a:pos x="141" y="4"/>
                    </a:cxn>
                    <a:cxn ang="0">
                      <a:pos x="143" y="22"/>
                    </a:cxn>
                    <a:cxn ang="0">
                      <a:pos x="72" y="31"/>
                    </a:cxn>
                    <a:cxn ang="0">
                      <a:pos x="108" y="26"/>
                    </a:cxn>
                    <a:cxn ang="0">
                      <a:pos x="105" y="8"/>
                    </a:cxn>
                    <a:cxn ang="0">
                      <a:pos x="71" y="13"/>
                    </a:cxn>
                    <a:cxn ang="0">
                      <a:pos x="72" y="31"/>
                    </a:cxn>
                    <a:cxn ang="0">
                      <a:pos x="3" y="39"/>
                    </a:cxn>
                    <a:cxn ang="0">
                      <a:pos x="38" y="35"/>
                    </a:cxn>
                    <a:cxn ang="0">
                      <a:pos x="35" y="17"/>
                    </a:cxn>
                    <a:cxn ang="0">
                      <a:pos x="0" y="22"/>
                    </a:cxn>
                    <a:cxn ang="0">
                      <a:pos x="3" y="39"/>
                    </a:cxn>
                  </a:cxnLst>
                  <a:rect l="0" t="0" r="r" b="b"/>
                  <a:pathLst>
                    <a:path w="169" h="171">
                      <a:moveTo>
                        <a:pt x="119" y="132"/>
                      </a:moveTo>
                      <a:lnTo>
                        <a:pt x="110" y="166"/>
                      </a:lnTo>
                      <a:lnTo>
                        <a:pt x="126" y="171"/>
                      </a:lnTo>
                      <a:lnTo>
                        <a:pt x="135" y="136"/>
                      </a:lnTo>
                      <a:lnTo>
                        <a:pt x="119" y="132"/>
                      </a:lnTo>
                      <a:close/>
                      <a:moveTo>
                        <a:pt x="135" y="62"/>
                      </a:moveTo>
                      <a:lnTo>
                        <a:pt x="126" y="97"/>
                      </a:lnTo>
                      <a:lnTo>
                        <a:pt x="144" y="101"/>
                      </a:lnTo>
                      <a:lnTo>
                        <a:pt x="152" y="67"/>
                      </a:lnTo>
                      <a:lnTo>
                        <a:pt x="135" y="62"/>
                      </a:lnTo>
                      <a:close/>
                      <a:moveTo>
                        <a:pt x="143" y="22"/>
                      </a:moveTo>
                      <a:lnTo>
                        <a:pt x="145" y="22"/>
                      </a:lnTo>
                      <a:lnTo>
                        <a:pt x="143" y="29"/>
                      </a:lnTo>
                      <a:lnTo>
                        <a:pt x="161" y="32"/>
                      </a:lnTo>
                      <a:lnTo>
                        <a:pt x="169" y="0"/>
                      </a:lnTo>
                      <a:lnTo>
                        <a:pt x="141" y="4"/>
                      </a:lnTo>
                      <a:lnTo>
                        <a:pt x="143" y="22"/>
                      </a:lnTo>
                      <a:close/>
                      <a:moveTo>
                        <a:pt x="72" y="31"/>
                      </a:moveTo>
                      <a:lnTo>
                        <a:pt x="108" y="26"/>
                      </a:lnTo>
                      <a:lnTo>
                        <a:pt x="105" y="8"/>
                      </a:lnTo>
                      <a:lnTo>
                        <a:pt x="71" y="13"/>
                      </a:lnTo>
                      <a:lnTo>
                        <a:pt x="72" y="31"/>
                      </a:lnTo>
                      <a:close/>
                      <a:moveTo>
                        <a:pt x="3" y="39"/>
                      </a:moveTo>
                      <a:lnTo>
                        <a:pt x="38" y="35"/>
                      </a:lnTo>
                      <a:lnTo>
                        <a:pt x="35" y="17"/>
                      </a:lnTo>
                      <a:lnTo>
                        <a:pt x="0" y="22"/>
                      </a:lnTo>
                      <a:lnTo>
                        <a:pt x="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grpSp>
        </p:grpSp>
      </p:grpSp>
      <p:grpSp>
        <p:nvGrpSpPr>
          <p:cNvPr id="84" name="Group 54"/>
          <p:cNvGrpSpPr/>
          <p:nvPr/>
        </p:nvGrpSpPr>
        <p:grpSpPr>
          <a:xfrm>
            <a:off x="6845448" y="2106136"/>
            <a:ext cx="752475" cy="1360488"/>
            <a:chOff x="5418138" y="1828800"/>
            <a:chExt cx="752475" cy="1360488"/>
          </a:xfrm>
          <a:solidFill>
            <a:sysClr val="windowText" lastClr="000000">
              <a:lumMod val="65000"/>
              <a:lumOff val="35000"/>
            </a:sysClr>
          </a:solidFill>
        </p:grpSpPr>
        <p:sp>
          <p:nvSpPr>
            <p:cNvPr id="85" name="Freeform 26"/>
            <p:cNvSpPr>
              <a:spLocks/>
            </p:cNvSpPr>
            <p:nvPr/>
          </p:nvSpPr>
          <p:spPr bwMode="auto">
            <a:xfrm>
              <a:off x="6142038" y="3154363"/>
              <a:ext cx="28575" cy="34925"/>
            </a:xfrm>
            <a:custGeom>
              <a:avLst/>
              <a:gdLst/>
              <a:ahLst/>
              <a:cxnLst>
                <a:cxn ang="0">
                  <a:pos x="20" y="24"/>
                </a:cxn>
                <a:cxn ang="0">
                  <a:pos x="20" y="7"/>
                </a:cxn>
                <a:cxn ang="0">
                  <a:pos x="20" y="0"/>
                </a:cxn>
                <a:cxn ang="0">
                  <a:pos x="0" y="0"/>
                </a:cxn>
                <a:cxn ang="0">
                  <a:pos x="0" y="7"/>
                </a:cxn>
                <a:cxn ang="0">
                  <a:pos x="0" y="24"/>
                </a:cxn>
                <a:cxn ang="0">
                  <a:pos x="20" y="24"/>
                </a:cxn>
              </a:cxnLst>
              <a:rect l="0" t="0" r="r" b="b"/>
              <a:pathLst>
                <a:path w="20" h="24">
                  <a:moveTo>
                    <a:pt x="20" y="24"/>
                  </a:moveTo>
                  <a:cubicBezTo>
                    <a:pt x="20" y="19"/>
                    <a:pt x="20" y="13"/>
                    <a:pt x="20" y="7"/>
                  </a:cubicBezTo>
                  <a:cubicBezTo>
                    <a:pt x="20" y="5"/>
                    <a:pt x="20" y="2"/>
                    <a:pt x="20" y="0"/>
                  </a:cubicBezTo>
                  <a:cubicBezTo>
                    <a:pt x="0" y="0"/>
                    <a:pt x="0" y="0"/>
                    <a:pt x="0" y="0"/>
                  </a:cubicBezTo>
                  <a:cubicBezTo>
                    <a:pt x="0" y="2"/>
                    <a:pt x="0" y="5"/>
                    <a:pt x="0" y="7"/>
                  </a:cubicBezTo>
                  <a:cubicBezTo>
                    <a:pt x="0" y="13"/>
                    <a:pt x="0" y="18"/>
                    <a:pt x="0" y="24"/>
                  </a:cubicBezTo>
                  <a:lnTo>
                    <a:pt x="20"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86" name="Freeform 28"/>
            <p:cNvSpPr>
              <a:spLocks/>
            </p:cNvSpPr>
            <p:nvPr/>
          </p:nvSpPr>
          <p:spPr bwMode="auto">
            <a:xfrm>
              <a:off x="5430838" y="1838325"/>
              <a:ext cx="42863" cy="42863"/>
            </a:xfrm>
            <a:custGeom>
              <a:avLst/>
              <a:gdLst/>
              <a:ahLst/>
              <a:cxnLst>
                <a:cxn ang="0">
                  <a:pos x="31" y="14"/>
                </a:cxn>
                <a:cxn ang="0">
                  <a:pos x="11" y="0"/>
                </a:cxn>
                <a:cxn ang="0">
                  <a:pos x="0" y="17"/>
                </a:cxn>
                <a:cxn ang="0">
                  <a:pos x="20" y="30"/>
                </a:cxn>
                <a:cxn ang="0">
                  <a:pos x="31" y="14"/>
                </a:cxn>
              </a:cxnLst>
              <a:rect l="0" t="0" r="r" b="b"/>
              <a:pathLst>
                <a:path w="31" h="30">
                  <a:moveTo>
                    <a:pt x="31" y="14"/>
                  </a:moveTo>
                  <a:cubicBezTo>
                    <a:pt x="24" y="9"/>
                    <a:pt x="17" y="5"/>
                    <a:pt x="11" y="0"/>
                  </a:cubicBezTo>
                  <a:cubicBezTo>
                    <a:pt x="0" y="17"/>
                    <a:pt x="0" y="17"/>
                    <a:pt x="0" y="17"/>
                  </a:cubicBezTo>
                  <a:cubicBezTo>
                    <a:pt x="7" y="22"/>
                    <a:pt x="13" y="26"/>
                    <a:pt x="20" y="30"/>
                  </a:cubicBezTo>
                  <a:lnTo>
                    <a:pt x="31"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grpSp>
          <p:nvGrpSpPr>
            <p:cNvPr id="87" name="Group 35"/>
            <p:cNvGrpSpPr/>
            <p:nvPr/>
          </p:nvGrpSpPr>
          <p:grpSpPr>
            <a:xfrm>
              <a:off x="5418138" y="1828800"/>
              <a:ext cx="750888" cy="1262063"/>
              <a:chOff x="5418138" y="1781175"/>
              <a:chExt cx="750888" cy="1262063"/>
            </a:xfrm>
            <a:grpFill/>
          </p:grpSpPr>
          <p:sp>
            <p:nvSpPr>
              <p:cNvPr id="88" name="Freeform 27"/>
              <p:cNvSpPr>
                <a:spLocks noEditPoints="1"/>
              </p:cNvSpPr>
              <p:nvPr/>
            </p:nvSpPr>
            <p:spPr bwMode="auto">
              <a:xfrm>
                <a:off x="5511801" y="1849438"/>
                <a:ext cx="657225" cy="1193800"/>
              </a:xfrm>
              <a:custGeom>
                <a:avLst/>
                <a:gdLst/>
                <a:ahLst/>
                <a:cxnLst>
                  <a:cxn ang="0">
                    <a:pos x="50" y="29"/>
                  </a:cxn>
                  <a:cxn ang="0">
                    <a:pos x="12" y="0"/>
                  </a:cxn>
                  <a:cxn ang="0">
                    <a:pos x="0" y="16"/>
                  </a:cxn>
                  <a:cxn ang="0">
                    <a:pos x="37" y="45"/>
                  </a:cxn>
                  <a:cxn ang="0">
                    <a:pos x="50" y="29"/>
                  </a:cxn>
                  <a:cxn ang="0">
                    <a:pos x="121" y="91"/>
                  </a:cxn>
                  <a:cxn ang="0">
                    <a:pos x="86" y="59"/>
                  </a:cxn>
                  <a:cxn ang="0">
                    <a:pos x="73" y="74"/>
                  </a:cxn>
                  <a:cxn ang="0">
                    <a:pos x="107" y="106"/>
                  </a:cxn>
                  <a:cxn ang="0">
                    <a:pos x="121" y="91"/>
                  </a:cxn>
                  <a:cxn ang="0">
                    <a:pos x="187" y="159"/>
                  </a:cxn>
                  <a:cxn ang="0">
                    <a:pos x="155" y="124"/>
                  </a:cxn>
                  <a:cxn ang="0">
                    <a:pos x="140" y="138"/>
                  </a:cxn>
                  <a:cxn ang="0">
                    <a:pos x="172" y="172"/>
                  </a:cxn>
                  <a:cxn ang="0">
                    <a:pos x="187" y="159"/>
                  </a:cxn>
                  <a:cxn ang="0">
                    <a:pos x="246" y="233"/>
                  </a:cxn>
                  <a:cxn ang="0">
                    <a:pos x="217" y="195"/>
                  </a:cxn>
                  <a:cxn ang="0">
                    <a:pos x="202" y="208"/>
                  </a:cxn>
                  <a:cxn ang="0">
                    <a:pos x="230" y="245"/>
                  </a:cxn>
                  <a:cxn ang="0">
                    <a:pos x="246" y="233"/>
                  </a:cxn>
                  <a:cxn ang="0">
                    <a:pos x="300" y="311"/>
                  </a:cxn>
                  <a:cxn ang="0">
                    <a:pos x="274" y="271"/>
                  </a:cxn>
                  <a:cxn ang="0">
                    <a:pos x="257" y="282"/>
                  </a:cxn>
                  <a:cxn ang="0">
                    <a:pos x="283" y="321"/>
                  </a:cxn>
                  <a:cxn ang="0">
                    <a:pos x="300" y="311"/>
                  </a:cxn>
                  <a:cxn ang="0">
                    <a:pos x="346" y="393"/>
                  </a:cxn>
                  <a:cxn ang="0">
                    <a:pos x="324" y="352"/>
                  </a:cxn>
                  <a:cxn ang="0">
                    <a:pos x="306" y="361"/>
                  </a:cxn>
                  <a:cxn ang="0">
                    <a:pos x="328" y="402"/>
                  </a:cxn>
                  <a:cxn ang="0">
                    <a:pos x="346" y="393"/>
                  </a:cxn>
                  <a:cxn ang="0">
                    <a:pos x="385" y="480"/>
                  </a:cxn>
                  <a:cxn ang="0">
                    <a:pos x="367" y="436"/>
                  </a:cxn>
                  <a:cxn ang="0">
                    <a:pos x="348" y="444"/>
                  </a:cxn>
                  <a:cxn ang="0">
                    <a:pos x="367" y="487"/>
                  </a:cxn>
                  <a:cxn ang="0">
                    <a:pos x="385" y="480"/>
                  </a:cxn>
                  <a:cxn ang="0">
                    <a:pos x="417" y="569"/>
                  </a:cxn>
                  <a:cxn ang="0">
                    <a:pos x="402" y="524"/>
                  </a:cxn>
                  <a:cxn ang="0">
                    <a:pos x="384" y="531"/>
                  </a:cxn>
                  <a:cxn ang="0">
                    <a:pos x="398" y="575"/>
                  </a:cxn>
                  <a:cxn ang="0">
                    <a:pos x="417" y="569"/>
                  </a:cxn>
                  <a:cxn ang="0">
                    <a:pos x="442" y="660"/>
                  </a:cxn>
                  <a:cxn ang="0">
                    <a:pos x="431" y="614"/>
                  </a:cxn>
                  <a:cxn ang="0">
                    <a:pos x="411" y="619"/>
                  </a:cxn>
                  <a:cxn ang="0">
                    <a:pos x="422" y="665"/>
                  </a:cxn>
                  <a:cxn ang="0">
                    <a:pos x="442" y="660"/>
                  </a:cxn>
                  <a:cxn ang="0">
                    <a:pos x="458" y="753"/>
                  </a:cxn>
                  <a:cxn ang="0">
                    <a:pos x="451" y="707"/>
                  </a:cxn>
                  <a:cxn ang="0">
                    <a:pos x="431" y="710"/>
                  </a:cxn>
                  <a:cxn ang="0">
                    <a:pos x="438" y="756"/>
                  </a:cxn>
                  <a:cxn ang="0">
                    <a:pos x="458" y="753"/>
                  </a:cxn>
                  <a:cxn ang="0">
                    <a:pos x="467" y="848"/>
                  </a:cxn>
                  <a:cxn ang="0">
                    <a:pos x="464" y="801"/>
                  </a:cxn>
                  <a:cxn ang="0">
                    <a:pos x="444" y="802"/>
                  </a:cxn>
                  <a:cxn ang="0">
                    <a:pos x="447" y="849"/>
                  </a:cxn>
                  <a:cxn ang="0">
                    <a:pos x="467" y="848"/>
                  </a:cxn>
                </a:cxnLst>
                <a:rect l="0" t="0" r="r" b="b"/>
                <a:pathLst>
                  <a:path w="467" h="849">
                    <a:moveTo>
                      <a:pt x="50" y="29"/>
                    </a:moveTo>
                    <a:cubicBezTo>
                      <a:pt x="37" y="19"/>
                      <a:pt x="25" y="10"/>
                      <a:pt x="12" y="0"/>
                    </a:cubicBezTo>
                    <a:cubicBezTo>
                      <a:pt x="0" y="16"/>
                      <a:pt x="0" y="16"/>
                      <a:pt x="0" y="16"/>
                    </a:cubicBezTo>
                    <a:cubicBezTo>
                      <a:pt x="13" y="25"/>
                      <a:pt x="25" y="35"/>
                      <a:pt x="37" y="45"/>
                    </a:cubicBezTo>
                    <a:lnTo>
                      <a:pt x="50" y="29"/>
                    </a:lnTo>
                    <a:close/>
                    <a:moveTo>
                      <a:pt x="121" y="91"/>
                    </a:moveTo>
                    <a:cubicBezTo>
                      <a:pt x="110" y="80"/>
                      <a:pt x="98" y="70"/>
                      <a:pt x="86" y="59"/>
                    </a:cubicBezTo>
                    <a:cubicBezTo>
                      <a:pt x="73" y="74"/>
                      <a:pt x="73" y="74"/>
                      <a:pt x="73" y="74"/>
                    </a:cubicBezTo>
                    <a:cubicBezTo>
                      <a:pt x="84" y="85"/>
                      <a:pt x="96" y="95"/>
                      <a:pt x="107" y="106"/>
                    </a:cubicBezTo>
                    <a:lnTo>
                      <a:pt x="121" y="91"/>
                    </a:lnTo>
                    <a:close/>
                    <a:moveTo>
                      <a:pt x="187" y="159"/>
                    </a:moveTo>
                    <a:cubicBezTo>
                      <a:pt x="176" y="147"/>
                      <a:pt x="166" y="136"/>
                      <a:pt x="155" y="124"/>
                    </a:cubicBezTo>
                    <a:cubicBezTo>
                      <a:pt x="140" y="138"/>
                      <a:pt x="140" y="138"/>
                      <a:pt x="140" y="138"/>
                    </a:cubicBezTo>
                    <a:cubicBezTo>
                      <a:pt x="151" y="150"/>
                      <a:pt x="161" y="161"/>
                      <a:pt x="172" y="172"/>
                    </a:cubicBezTo>
                    <a:lnTo>
                      <a:pt x="187" y="159"/>
                    </a:lnTo>
                    <a:close/>
                    <a:moveTo>
                      <a:pt x="246" y="233"/>
                    </a:moveTo>
                    <a:cubicBezTo>
                      <a:pt x="237" y="220"/>
                      <a:pt x="227" y="208"/>
                      <a:pt x="217" y="195"/>
                    </a:cubicBezTo>
                    <a:cubicBezTo>
                      <a:pt x="202" y="208"/>
                      <a:pt x="202" y="208"/>
                      <a:pt x="202" y="208"/>
                    </a:cubicBezTo>
                    <a:cubicBezTo>
                      <a:pt x="212" y="220"/>
                      <a:pt x="221" y="232"/>
                      <a:pt x="230" y="245"/>
                    </a:cubicBezTo>
                    <a:lnTo>
                      <a:pt x="246" y="233"/>
                    </a:lnTo>
                    <a:close/>
                    <a:moveTo>
                      <a:pt x="300" y="311"/>
                    </a:moveTo>
                    <a:cubicBezTo>
                      <a:pt x="291" y="297"/>
                      <a:pt x="283" y="284"/>
                      <a:pt x="274" y="271"/>
                    </a:cubicBezTo>
                    <a:cubicBezTo>
                      <a:pt x="257" y="282"/>
                      <a:pt x="257" y="282"/>
                      <a:pt x="257" y="282"/>
                    </a:cubicBezTo>
                    <a:cubicBezTo>
                      <a:pt x="266" y="295"/>
                      <a:pt x="275" y="308"/>
                      <a:pt x="283" y="321"/>
                    </a:cubicBezTo>
                    <a:lnTo>
                      <a:pt x="300" y="311"/>
                    </a:lnTo>
                    <a:close/>
                    <a:moveTo>
                      <a:pt x="346" y="393"/>
                    </a:moveTo>
                    <a:cubicBezTo>
                      <a:pt x="339" y="379"/>
                      <a:pt x="332" y="365"/>
                      <a:pt x="324" y="352"/>
                    </a:cubicBezTo>
                    <a:cubicBezTo>
                      <a:pt x="306" y="361"/>
                      <a:pt x="306" y="361"/>
                      <a:pt x="306" y="361"/>
                    </a:cubicBezTo>
                    <a:cubicBezTo>
                      <a:pt x="314" y="375"/>
                      <a:pt x="321" y="389"/>
                      <a:pt x="328" y="402"/>
                    </a:cubicBezTo>
                    <a:lnTo>
                      <a:pt x="346" y="393"/>
                    </a:lnTo>
                    <a:close/>
                    <a:moveTo>
                      <a:pt x="385" y="480"/>
                    </a:moveTo>
                    <a:cubicBezTo>
                      <a:pt x="380" y="465"/>
                      <a:pt x="373" y="450"/>
                      <a:pt x="367" y="436"/>
                    </a:cubicBezTo>
                    <a:cubicBezTo>
                      <a:pt x="348" y="444"/>
                      <a:pt x="348" y="444"/>
                      <a:pt x="348" y="444"/>
                    </a:cubicBezTo>
                    <a:cubicBezTo>
                      <a:pt x="355" y="458"/>
                      <a:pt x="361" y="473"/>
                      <a:pt x="367" y="487"/>
                    </a:cubicBezTo>
                    <a:lnTo>
                      <a:pt x="385" y="480"/>
                    </a:lnTo>
                    <a:close/>
                    <a:moveTo>
                      <a:pt x="417" y="569"/>
                    </a:moveTo>
                    <a:cubicBezTo>
                      <a:pt x="413" y="554"/>
                      <a:pt x="408" y="539"/>
                      <a:pt x="402" y="524"/>
                    </a:cubicBezTo>
                    <a:cubicBezTo>
                      <a:pt x="384" y="531"/>
                      <a:pt x="384" y="531"/>
                      <a:pt x="384" y="531"/>
                    </a:cubicBezTo>
                    <a:cubicBezTo>
                      <a:pt x="389" y="545"/>
                      <a:pt x="394" y="560"/>
                      <a:pt x="398" y="575"/>
                    </a:cubicBezTo>
                    <a:lnTo>
                      <a:pt x="417" y="569"/>
                    </a:lnTo>
                    <a:close/>
                    <a:moveTo>
                      <a:pt x="442" y="660"/>
                    </a:moveTo>
                    <a:cubicBezTo>
                      <a:pt x="438" y="645"/>
                      <a:pt x="435" y="629"/>
                      <a:pt x="431" y="614"/>
                    </a:cubicBezTo>
                    <a:cubicBezTo>
                      <a:pt x="411" y="619"/>
                      <a:pt x="411" y="619"/>
                      <a:pt x="411" y="619"/>
                    </a:cubicBezTo>
                    <a:cubicBezTo>
                      <a:pt x="415" y="634"/>
                      <a:pt x="419" y="649"/>
                      <a:pt x="422" y="665"/>
                    </a:cubicBezTo>
                    <a:lnTo>
                      <a:pt x="442" y="660"/>
                    </a:lnTo>
                    <a:close/>
                    <a:moveTo>
                      <a:pt x="458" y="753"/>
                    </a:moveTo>
                    <a:cubicBezTo>
                      <a:pt x="456" y="738"/>
                      <a:pt x="454" y="722"/>
                      <a:pt x="451" y="707"/>
                    </a:cubicBezTo>
                    <a:cubicBezTo>
                      <a:pt x="431" y="710"/>
                      <a:pt x="431" y="710"/>
                      <a:pt x="431" y="710"/>
                    </a:cubicBezTo>
                    <a:cubicBezTo>
                      <a:pt x="434" y="725"/>
                      <a:pt x="436" y="741"/>
                      <a:pt x="438" y="756"/>
                    </a:cubicBezTo>
                    <a:lnTo>
                      <a:pt x="458" y="753"/>
                    </a:lnTo>
                    <a:close/>
                    <a:moveTo>
                      <a:pt x="467" y="848"/>
                    </a:moveTo>
                    <a:cubicBezTo>
                      <a:pt x="466" y="832"/>
                      <a:pt x="465" y="816"/>
                      <a:pt x="464" y="801"/>
                    </a:cubicBezTo>
                    <a:cubicBezTo>
                      <a:pt x="444" y="802"/>
                      <a:pt x="444" y="802"/>
                      <a:pt x="444" y="802"/>
                    </a:cubicBezTo>
                    <a:cubicBezTo>
                      <a:pt x="445" y="818"/>
                      <a:pt x="446" y="833"/>
                      <a:pt x="447" y="849"/>
                    </a:cubicBezTo>
                    <a:lnTo>
                      <a:pt x="467" y="8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89" name="Freeform 29"/>
              <p:cNvSpPr>
                <a:spLocks noEditPoints="1"/>
              </p:cNvSpPr>
              <p:nvPr/>
            </p:nvSpPr>
            <p:spPr bwMode="auto">
              <a:xfrm>
                <a:off x="5418138" y="1781175"/>
                <a:ext cx="276225" cy="260350"/>
              </a:xfrm>
              <a:custGeom>
                <a:avLst/>
                <a:gdLst/>
                <a:ahLst/>
                <a:cxnLst>
                  <a:cxn ang="0">
                    <a:pos x="139" y="19"/>
                  </a:cxn>
                  <a:cxn ang="0">
                    <a:pos x="174" y="18"/>
                  </a:cxn>
                  <a:cxn ang="0">
                    <a:pos x="174" y="0"/>
                  </a:cxn>
                  <a:cxn ang="0">
                    <a:pos x="139" y="1"/>
                  </a:cxn>
                  <a:cxn ang="0">
                    <a:pos x="139" y="19"/>
                  </a:cxn>
                  <a:cxn ang="0">
                    <a:pos x="68" y="20"/>
                  </a:cxn>
                  <a:cxn ang="0">
                    <a:pos x="104" y="20"/>
                  </a:cxn>
                  <a:cxn ang="0">
                    <a:pos x="104" y="2"/>
                  </a:cxn>
                  <a:cxn ang="0">
                    <a:pos x="68" y="3"/>
                  </a:cxn>
                  <a:cxn ang="0">
                    <a:pos x="68" y="20"/>
                  </a:cxn>
                  <a:cxn ang="0">
                    <a:pos x="26" y="25"/>
                  </a:cxn>
                  <a:cxn ang="0">
                    <a:pos x="25" y="22"/>
                  </a:cxn>
                  <a:cxn ang="0">
                    <a:pos x="33" y="21"/>
                  </a:cxn>
                  <a:cxn ang="0">
                    <a:pos x="33" y="4"/>
                  </a:cxn>
                  <a:cxn ang="0">
                    <a:pos x="0" y="5"/>
                  </a:cxn>
                  <a:cxn ang="0">
                    <a:pos x="10" y="30"/>
                  </a:cxn>
                  <a:cxn ang="0">
                    <a:pos x="26" y="25"/>
                  </a:cxn>
                  <a:cxn ang="0">
                    <a:pos x="50" y="91"/>
                  </a:cxn>
                  <a:cxn ang="0">
                    <a:pos x="38" y="59"/>
                  </a:cxn>
                  <a:cxn ang="0">
                    <a:pos x="21" y="64"/>
                  </a:cxn>
                  <a:cxn ang="0">
                    <a:pos x="33" y="98"/>
                  </a:cxn>
                  <a:cxn ang="0">
                    <a:pos x="50" y="91"/>
                  </a:cxn>
                  <a:cxn ang="0">
                    <a:pos x="73" y="159"/>
                  </a:cxn>
                  <a:cxn ang="0">
                    <a:pos x="61" y="125"/>
                  </a:cxn>
                  <a:cxn ang="0">
                    <a:pos x="44" y="131"/>
                  </a:cxn>
                  <a:cxn ang="0">
                    <a:pos x="57" y="164"/>
                  </a:cxn>
                  <a:cxn ang="0">
                    <a:pos x="73" y="159"/>
                  </a:cxn>
                </a:cxnLst>
                <a:rect l="0" t="0" r="r" b="b"/>
                <a:pathLst>
                  <a:path w="174" h="164">
                    <a:moveTo>
                      <a:pt x="139" y="19"/>
                    </a:moveTo>
                    <a:lnTo>
                      <a:pt x="174" y="18"/>
                    </a:lnTo>
                    <a:lnTo>
                      <a:pt x="174" y="0"/>
                    </a:lnTo>
                    <a:lnTo>
                      <a:pt x="139" y="1"/>
                    </a:lnTo>
                    <a:lnTo>
                      <a:pt x="139" y="19"/>
                    </a:lnTo>
                    <a:close/>
                    <a:moveTo>
                      <a:pt x="68" y="20"/>
                    </a:moveTo>
                    <a:lnTo>
                      <a:pt x="104" y="20"/>
                    </a:lnTo>
                    <a:lnTo>
                      <a:pt x="104" y="2"/>
                    </a:lnTo>
                    <a:lnTo>
                      <a:pt x="68" y="3"/>
                    </a:lnTo>
                    <a:lnTo>
                      <a:pt x="68" y="20"/>
                    </a:lnTo>
                    <a:close/>
                    <a:moveTo>
                      <a:pt x="26" y="25"/>
                    </a:moveTo>
                    <a:lnTo>
                      <a:pt x="25" y="22"/>
                    </a:lnTo>
                    <a:lnTo>
                      <a:pt x="33" y="21"/>
                    </a:lnTo>
                    <a:lnTo>
                      <a:pt x="33" y="4"/>
                    </a:lnTo>
                    <a:lnTo>
                      <a:pt x="0" y="5"/>
                    </a:lnTo>
                    <a:lnTo>
                      <a:pt x="10" y="30"/>
                    </a:lnTo>
                    <a:lnTo>
                      <a:pt x="26" y="25"/>
                    </a:lnTo>
                    <a:close/>
                    <a:moveTo>
                      <a:pt x="50" y="91"/>
                    </a:moveTo>
                    <a:lnTo>
                      <a:pt x="38" y="59"/>
                    </a:lnTo>
                    <a:lnTo>
                      <a:pt x="21" y="64"/>
                    </a:lnTo>
                    <a:lnTo>
                      <a:pt x="33" y="98"/>
                    </a:lnTo>
                    <a:lnTo>
                      <a:pt x="50" y="91"/>
                    </a:lnTo>
                    <a:close/>
                    <a:moveTo>
                      <a:pt x="73" y="159"/>
                    </a:moveTo>
                    <a:lnTo>
                      <a:pt x="61" y="125"/>
                    </a:lnTo>
                    <a:lnTo>
                      <a:pt x="44" y="131"/>
                    </a:lnTo>
                    <a:lnTo>
                      <a:pt x="57" y="164"/>
                    </a:lnTo>
                    <a:lnTo>
                      <a:pt x="73" y="1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grpSp>
      </p:grpSp>
      <p:sp>
        <p:nvSpPr>
          <p:cNvPr id="90" name="Freeform 30"/>
          <p:cNvSpPr>
            <a:spLocks/>
          </p:cNvSpPr>
          <p:nvPr/>
        </p:nvSpPr>
        <p:spPr bwMode="auto">
          <a:xfrm>
            <a:off x="3960961" y="3520602"/>
            <a:ext cx="1133475" cy="638175"/>
          </a:xfrm>
          <a:custGeom>
            <a:avLst/>
            <a:gdLst/>
            <a:ahLst/>
            <a:cxnLst>
              <a:cxn ang="0">
                <a:pos x="451" y="0"/>
              </a:cxn>
              <a:cxn ang="0">
                <a:pos x="294" y="119"/>
              </a:cxn>
              <a:cxn ang="0">
                <a:pos x="235" y="103"/>
              </a:cxn>
              <a:cxn ang="0">
                <a:pos x="118" y="220"/>
              </a:cxn>
              <a:cxn ang="0">
                <a:pos x="0" y="337"/>
              </a:cxn>
              <a:cxn ang="0">
                <a:pos x="118" y="454"/>
              </a:cxn>
              <a:cxn ang="0">
                <a:pos x="665" y="454"/>
              </a:cxn>
              <a:cxn ang="0">
                <a:pos x="806" y="313"/>
              </a:cxn>
              <a:cxn ang="0">
                <a:pos x="744" y="196"/>
              </a:cxn>
              <a:cxn ang="0">
                <a:pos x="744" y="194"/>
              </a:cxn>
              <a:cxn ang="0">
                <a:pos x="636" y="86"/>
              </a:cxn>
              <a:cxn ang="0">
                <a:pos x="598" y="93"/>
              </a:cxn>
              <a:cxn ang="0">
                <a:pos x="451" y="0"/>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rgbClr val="6F818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91" name="Freeform 31"/>
          <p:cNvSpPr>
            <a:spLocks/>
          </p:cNvSpPr>
          <p:nvPr/>
        </p:nvSpPr>
        <p:spPr bwMode="auto">
          <a:xfrm>
            <a:off x="5270771" y="1497794"/>
            <a:ext cx="1454150" cy="819150"/>
          </a:xfrm>
          <a:custGeom>
            <a:avLst/>
            <a:gdLst/>
            <a:ahLst/>
            <a:cxnLst>
              <a:cxn ang="0">
                <a:pos x="954" y="252"/>
              </a:cxn>
              <a:cxn ang="0">
                <a:pos x="954" y="249"/>
              </a:cxn>
              <a:cxn ang="0">
                <a:pos x="815" y="110"/>
              </a:cxn>
              <a:cxn ang="0">
                <a:pos x="767" y="119"/>
              </a:cxn>
              <a:cxn ang="0">
                <a:pos x="578" y="0"/>
              </a:cxn>
              <a:cxn ang="0">
                <a:pos x="377" y="152"/>
              </a:cxn>
              <a:cxn ang="0">
                <a:pos x="301" y="131"/>
              </a:cxn>
              <a:cxn ang="0">
                <a:pos x="150" y="282"/>
              </a:cxn>
              <a:cxn ang="0">
                <a:pos x="0" y="432"/>
              </a:cxn>
              <a:cxn ang="0">
                <a:pos x="150" y="583"/>
              </a:cxn>
              <a:cxn ang="0">
                <a:pos x="853" y="583"/>
              </a:cxn>
              <a:cxn ang="0">
                <a:pos x="1034" y="402"/>
              </a:cxn>
              <a:cxn ang="0">
                <a:pos x="954" y="252"/>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5" y="139"/>
                  <a:pt x="329"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rgbClr val="CCC89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sp>
        <p:nvSpPr>
          <p:cNvPr id="92" name="Freeform 32"/>
          <p:cNvSpPr>
            <a:spLocks/>
          </p:cNvSpPr>
          <p:nvPr/>
        </p:nvSpPr>
        <p:spPr bwMode="auto">
          <a:xfrm>
            <a:off x="6829573" y="3595212"/>
            <a:ext cx="1204913" cy="679450"/>
          </a:xfrm>
          <a:custGeom>
            <a:avLst/>
            <a:gdLst/>
            <a:ahLst/>
            <a:cxnLst>
              <a:cxn ang="0">
                <a:pos x="479" y="0"/>
              </a:cxn>
              <a:cxn ang="0">
                <a:pos x="312" y="126"/>
              </a:cxn>
              <a:cxn ang="0">
                <a:pos x="249" y="109"/>
              </a:cxn>
              <a:cxn ang="0">
                <a:pos x="124" y="234"/>
              </a:cxn>
              <a:cxn ang="0">
                <a:pos x="0" y="358"/>
              </a:cxn>
              <a:cxn ang="0">
                <a:pos x="124" y="483"/>
              </a:cxn>
              <a:cxn ang="0">
                <a:pos x="707" y="483"/>
              </a:cxn>
              <a:cxn ang="0">
                <a:pos x="857" y="333"/>
              </a:cxn>
              <a:cxn ang="0">
                <a:pos x="790" y="208"/>
              </a:cxn>
              <a:cxn ang="0">
                <a:pos x="790" y="206"/>
              </a:cxn>
              <a:cxn ang="0">
                <a:pos x="675" y="91"/>
              </a:cxn>
              <a:cxn ang="0">
                <a:pos x="635" y="99"/>
              </a:cxn>
              <a:cxn ang="0">
                <a:pos x="479" y="0"/>
              </a:cxn>
            </a:cxnLst>
            <a:rect l="0" t="0" r="r" b="b"/>
            <a:pathLst>
              <a:path w="857" h="483">
                <a:moveTo>
                  <a:pt x="479" y="0"/>
                </a:moveTo>
                <a:cubicBezTo>
                  <a:pt x="399" y="0"/>
                  <a:pt x="332" y="53"/>
                  <a:pt x="312" y="126"/>
                </a:cubicBezTo>
                <a:cubicBezTo>
                  <a:pt x="293" y="115"/>
                  <a:pt x="272" y="109"/>
                  <a:pt x="249" y="109"/>
                </a:cubicBezTo>
                <a:cubicBezTo>
                  <a:pt x="180" y="109"/>
                  <a:pt x="124" y="165"/>
                  <a:pt x="124" y="234"/>
                </a:cubicBezTo>
                <a:cubicBezTo>
                  <a:pt x="55" y="234"/>
                  <a:pt x="0" y="289"/>
                  <a:pt x="0" y="358"/>
                </a:cubicBezTo>
                <a:cubicBezTo>
                  <a:pt x="0" y="427"/>
                  <a:pt x="55" y="483"/>
                  <a:pt x="124" y="483"/>
                </a:cubicBezTo>
                <a:cubicBezTo>
                  <a:pt x="707" y="483"/>
                  <a:pt x="707" y="483"/>
                  <a:pt x="707" y="483"/>
                </a:cubicBezTo>
                <a:cubicBezTo>
                  <a:pt x="789" y="483"/>
                  <a:pt x="857" y="416"/>
                  <a:pt x="857" y="333"/>
                </a:cubicBezTo>
                <a:cubicBezTo>
                  <a:pt x="857" y="281"/>
                  <a:pt x="830" y="235"/>
                  <a:pt x="790" y="208"/>
                </a:cubicBezTo>
                <a:cubicBezTo>
                  <a:pt x="790" y="208"/>
                  <a:pt x="790" y="207"/>
                  <a:pt x="790" y="206"/>
                </a:cubicBezTo>
                <a:cubicBezTo>
                  <a:pt x="790" y="143"/>
                  <a:pt x="739" y="91"/>
                  <a:pt x="675" y="91"/>
                </a:cubicBezTo>
                <a:cubicBezTo>
                  <a:pt x="661" y="91"/>
                  <a:pt x="648" y="94"/>
                  <a:pt x="635" y="99"/>
                </a:cubicBezTo>
                <a:cubicBezTo>
                  <a:pt x="607" y="40"/>
                  <a:pt x="548" y="0"/>
                  <a:pt x="479" y="0"/>
                </a:cubicBezTo>
              </a:path>
            </a:pathLst>
          </a:custGeom>
          <a:solidFill>
            <a:srgbClr val="967E9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Bookman Old Style" panose="02050604050505020204"/>
            </a:endParaRPr>
          </a:p>
        </p:txBody>
      </p:sp>
      <p:grpSp>
        <p:nvGrpSpPr>
          <p:cNvPr id="93" name="Group 119"/>
          <p:cNvGrpSpPr/>
          <p:nvPr/>
        </p:nvGrpSpPr>
        <p:grpSpPr>
          <a:xfrm>
            <a:off x="7239646" y="3759017"/>
            <a:ext cx="384765" cy="351839"/>
            <a:chOff x="2046288" y="3759200"/>
            <a:chExt cx="296863" cy="271463"/>
          </a:xfrm>
          <a:solidFill>
            <a:schemeClr val="bg1"/>
          </a:solidFill>
        </p:grpSpPr>
        <p:sp>
          <p:nvSpPr>
            <p:cNvPr id="94" name="Rectangle 160"/>
            <p:cNvSpPr>
              <a:spLocks noChangeArrowheads="1"/>
            </p:cNvSpPr>
            <p:nvPr/>
          </p:nvSpPr>
          <p:spPr bwMode="auto">
            <a:xfrm>
              <a:off x="2065338" y="3973513"/>
              <a:ext cx="55563" cy="571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2400"/>
            </a:p>
          </p:txBody>
        </p:sp>
        <p:sp>
          <p:nvSpPr>
            <p:cNvPr id="95" name="Rectangle 161"/>
            <p:cNvSpPr>
              <a:spLocks noChangeArrowheads="1"/>
            </p:cNvSpPr>
            <p:nvPr/>
          </p:nvSpPr>
          <p:spPr bwMode="auto">
            <a:xfrm>
              <a:off x="2139950" y="3935413"/>
              <a:ext cx="55563" cy="952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2400"/>
            </a:p>
          </p:txBody>
        </p:sp>
        <p:sp>
          <p:nvSpPr>
            <p:cNvPr id="96" name="Rectangle 162"/>
            <p:cNvSpPr>
              <a:spLocks noChangeArrowheads="1"/>
            </p:cNvSpPr>
            <p:nvPr/>
          </p:nvSpPr>
          <p:spPr bwMode="auto">
            <a:xfrm>
              <a:off x="2212975" y="3898900"/>
              <a:ext cx="57150" cy="13176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2400"/>
            </a:p>
          </p:txBody>
        </p:sp>
        <p:sp>
          <p:nvSpPr>
            <p:cNvPr id="97" name="Rectangle 163"/>
            <p:cNvSpPr>
              <a:spLocks noChangeArrowheads="1"/>
            </p:cNvSpPr>
            <p:nvPr/>
          </p:nvSpPr>
          <p:spPr bwMode="auto">
            <a:xfrm>
              <a:off x="2287588" y="3860800"/>
              <a:ext cx="55563" cy="16986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2400"/>
            </a:p>
          </p:txBody>
        </p:sp>
        <p:sp>
          <p:nvSpPr>
            <p:cNvPr id="98" name="Freeform 164"/>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grpSp>
      <p:grpSp>
        <p:nvGrpSpPr>
          <p:cNvPr id="100" name="Group 150"/>
          <p:cNvGrpSpPr/>
          <p:nvPr/>
        </p:nvGrpSpPr>
        <p:grpSpPr>
          <a:xfrm rot="2609953">
            <a:off x="5708144" y="1659055"/>
            <a:ext cx="630366" cy="624860"/>
            <a:chOff x="-6350" y="1208088"/>
            <a:chExt cx="363538" cy="360363"/>
          </a:xfrm>
          <a:solidFill>
            <a:schemeClr val="bg1"/>
          </a:solidFill>
        </p:grpSpPr>
        <p:sp>
          <p:nvSpPr>
            <p:cNvPr id="101" name="Freeform 5"/>
            <p:cNvSpPr>
              <a:spLocks noEditPoints="1"/>
            </p:cNvSpPr>
            <p:nvPr/>
          </p:nvSpPr>
          <p:spPr bwMode="auto">
            <a:xfrm>
              <a:off x="-6350" y="1208088"/>
              <a:ext cx="363538" cy="360363"/>
            </a:xfrm>
            <a:custGeom>
              <a:avLst/>
              <a:gdLst/>
              <a:ahLst/>
              <a:cxnLst>
                <a:cxn ang="0">
                  <a:pos x="121" y="41"/>
                </a:cxn>
                <a:cxn ang="0">
                  <a:pos x="83" y="2"/>
                </a:cxn>
                <a:cxn ang="0">
                  <a:pos x="76" y="0"/>
                </a:cxn>
                <a:cxn ang="0">
                  <a:pos x="72" y="2"/>
                </a:cxn>
                <a:cxn ang="0">
                  <a:pos x="70" y="6"/>
                </a:cxn>
                <a:cxn ang="0">
                  <a:pos x="61" y="21"/>
                </a:cxn>
                <a:cxn ang="0">
                  <a:pos x="39" y="36"/>
                </a:cxn>
                <a:cxn ang="0">
                  <a:pos x="14" y="53"/>
                </a:cxn>
                <a:cxn ang="0">
                  <a:pos x="1" y="75"/>
                </a:cxn>
                <a:cxn ang="0">
                  <a:pos x="3" y="82"/>
                </a:cxn>
                <a:cxn ang="0">
                  <a:pos x="42" y="121"/>
                </a:cxn>
                <a:cxn ang="0">
                  <a:pos x="49" y="123"/>
                </a:cxn>
                <a:cxn ang="0">
                  <a:pos x="52" y="121"/>
                </a:cxn>
                <a:cxn ang="0">
                  <a:pos x="54" y="117"/>
                </a:cxn>
                <a:cxn ang="0">
                  <a:pos x="63" y="103"/>
                </a:cxn>
                <a:cxn ang="0">
                  <a:pos x="85" y="87"/>
                </a:cxn>
                <a:cxn ang="0">
                  <a:pos x="110" y="70"/>
                </a:cxn>
                <a:cxn ang="0">
                  <a:pos x="123" y="48"/>
                </a:cxn>
                <a:cxn ang="0">
                  <a:pos x="121" y="41"/>
                </a:cxn>
                <a:cxn ang="0">
                  <a:pos x="47" y="115"/>
                </a:cxn>
                <a:cxn ang="0">
                  <a:pos x="9" y="77"/>
                </a:cxn>
                <a:cxn ang="0">
                  <a:pos x="78" y="8"/>
                </a:cxn>
                <a:cxn ang="0">
                  <a:pos x="116" y="46"/>
                </a:cxn>
                <a:cxn ang="0">
                  <a:pos x="47" y="115"/>
                </a:cxn>
                <a:cxn ang="0">
                  <a:pos x="47" y="115"/>
                </a:cxn>
                <a:cxn ang="0">
                  <a:pos x="47" y="115"/>
                </a:cxn>
              </a:cxnLst>
              <a:rect l="0" t="0" r="r" b="b"/>
              <a:pathLst>
                <a:path w="124" h="123">
                  <a:moveTo>
                    <a:pt x="121" y="41"/>
                  </a:moveTo>
                  <a:cubicBezTo>
                    <a:pt x="83" y="2"/>
                    <a:pt x="83" y="2"/>
                    <a:pt x="83" y="2"/>
                  </a:cubicBezTo>
                  <a:cubicBezTo>
                    <a:pt x="81" y="0"/>
                    <a:pt x="78" y="0"/>
                    <a:pt x="76" y="0"/>
                  </a:cubicBezTo>
                  <a:cubicBezTo>
                    <a:pt x="74" y="1"/>
                    <a:pt x="73" y="1"/>
                    <a:pt x="72" y="2"/>
                  </a:cubicBezTo>
                  <a:cubicBezTo>
                    <a:pt x="71" y="3"/>
                    <a:pt x="71" y="4"/>
                    <a:pt x="70" y="6"/>
                  </a:cubicBezTo>
                  <a:cubicBezTo>
                    <a:pt x="69" y="11"/>
                    <a:pt x="66" y="16"/>
                    <a:pt x="61" y="21"/>
                  </a:cubicBezTo>
                  <a:cubicBezTo>
                    <a:pt x="55" y="26"/>
                    <a:pt x="47" y="31"/>
                    <a:pt x="39" y="36"/>
                  </a:cubicBezTo>
                  <a:cubicBezTo>
                    <a:pt x="31" y="41"/>
                    <a:pt x="22" y="46"/>
                    <a:pt x="14" y="53"/>
                  </a:cubicBezTo>
                  <a:cubicBezTo>
                    <a:pt x="8" y="60"/>
                    <a:pt x="4" y="67"/>
                    <a:pt x="1" y="75"/>
                  </a:cubicBezTo>
                  <a:cubicBezTo>
                    <a:pt x="0" y="77"/>
                    <a:pt x="1" y="80"/>
                    <a:pt x="3" y="82"/>
                  </a:cubicBezTo>
                  <a:cubicBezTo>
                    <a:pt x="42" y="121"/>
                    <a:pt x="42" y="121"/>
                    <a:pt x="42" y="121"/>
                  </a:cubicBezTo>
                  <a:cubicBezTo>
                    <a:pt x="43" y="123"/>
                    <a:pt x="46" y="123"/>
                    <a:pt x="49" y="123"/>
                  </a:cubicBezTo>
                  <a:cubicBezTo>
                    <a:pt x="50" y="122"/>
                    <a:pt x="51" y="122"/>
                    <a:pt x="52" y="121"/>
                  </a:cubicBezTo>
                  <a:cubicBezTo>
                    <a:pt x="53" y="120"/>
                    <a:pt x="54" y="119"/>
                    <a:pt x="54" y="117"/>
                  </a:cubicBezTo>
                  <a:cubicBezTo>
                    <a:pt x="56" y="112"/>
                    <a:pt x="59" y="107"/>
                    <a:pt x="63" y="103"/>
                  </a:cubicBezTo>
                  <a:cubicBezTo>
                    <a:pt x="69" y="97"/>
                    <a:pt x="77" y="92"/>
                    <a:pt x="85" y="87"/>
                  </a:cubicBezTo>
                  <a:cubicBezTo>
                    <a:pt x="94" y="82"/>
                    <a:pt x="103" y="77"/>
                    <a:pt x="110" y="70"/>
                  </a:cubicBezTo>
                  <a:cubicBezTo>
                    <a:pt x="117" y="63"/>
                    <a:pt x="121" y="57"/>
                    <a:pt x="123" y="48"/>
                  </a:cubicBezTo>
                  <a:cubicBezTo>
                    <a:pt x="124" y="46"/>
                    <a:pt x="123" y="43"/>
                    <a:pt x="121" y="41"/>
                  </a:cubicBezTo>
                  <a:close/>
                  <a:moveTo>
                    <a:pt x="47" y="115"/>
                  </a:moveTo>
                  <a:cubicBezTo>
                    <a:pt x="34" y="103"/>
                    <a:pt x="21" y="90"/>
                    <a:pt x="9" y="77"/>
                  </a:cubicBezTo>
                  <a:cubicBezTo>
                    <a:pt x="20" y="42"/>
                    <a:pt x="67" y="43"/>
                    <a:pt x="78" y="8"/>
                  </a:cubicBezTo>
                  <a:cubicBezTo>
                    <a:pt x="90" y="21"/>
                    <a:pt x="103" y="33"/>
                    <a:pt x="116" y="46"/>
                  </a:cubicBezTo>
                  <a:cubicBezTo>
                    <a:pt x="105" y="81"/>
                    <a:pt x="58" y="80"/>
                    <a:pt x="47" y="115"/>
                  </a:cubicBezTo>
                  <a:close/>
                  <a:moveTo>
                    <a:pt x="47" y="115"/>
                  </a:moveTo>
                  <a:cubicBezTo>
                    <a:pt x="47" y="115"/>
                    <a:pt x="47" y="115"/>
                    <a:pt x="47" y="11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02" name="Freeform 6"/>
            <p:cNvSpPr>
              <a:spLocks noEditPoints="1"/>
            </p:cNvSpPr>
            <p:nvPr/>
          </p:nvSpPr>
          <p:spPr bwMode="auto">
            <a:xfrm>
              <a:off x="125413" y="1336676"/>
              <a:ext cx="100013" cy="100013"/>
            </a:xfrm>
            <a:custGeom>
              <a:avLst/>
              <a:gdLst/>
              <a:ahLst/>
              <a:cxnLst>
                <a:cxn ang="0">
                  <a:pos x="27" y="11"/>
                </a:cxn>
                <a:cxn ang="0">
                  <a:pos x="20" y="12"/>
                </a:cxn>
                <a:cxn ang="0">
                  <a:pos x="9" y="6"/>
                </a:cxn>
                <a:cxn ang="0">
                  <a:pos x="15" y="5"/>
                </a:cxn>
                <a:cxn ang="0">
                  <a:pos x="19" y="5"/>
                </a:cxn>
                <a:cxn ang="0">
                  <a:pos x="19" y="1"/>
                </a:cxn>
                <a:cxn ang="0">
                  <a:pos x="12" y="0"/>
                </a:cxn>
                <a:cxn ang="0">
                  <a:pos x="6" y="3"/>
                </a:cxn>
                <a:cxn ang="0">
                  <a:pos x="4" y="2"/>
                </a:cxn>
                <a:cxn ang="0">
                  <a:pos x="3" y="4"/>
                </a:cxn>
                <a:cxn ang="0">
                  <a:pos x="4" y="5"/>
                </a:cxn>
                <a:cxn ang="0">
                  <a:pos x="1" y="13"/>
                </a:cxn>
                <a:cxn ang="0">
                  <a:pos x="3" y="20"/>
                </a:cxn>
                <a:cxn ang="0">
                  <a:pos x="18" y="20"/>
                </a:cxn>
                <a:cxn ang="0">
                  <a:pos x="22" y="29"/>
                </a:cxn>
                <a:cxn ang="0">
                  <a:pos x="18" y="28"/>
                </a:cxn>
                <a:cxn ang="0">
                  <a:pos x="15" y="26"/>
                </a:cxn>
                <a:cxn ang="0">
                  <a:pos x="13" y="29"/>
                </a:cxn>
                <a:cxn ang="0">
                  <a:pos x="16" y="33"/>
                </a:cxn>
                <a:cxn ang="0">
                  <a:pos x="24" y="33"/>
                </a:cxn>
                <a:cxn ang="0">
                  <a:pos x="30" y="32"/>
                </a:cxn>
                <a:cxn ang="0">
                  <a:pos x="32" y="32"/>
                </a:cxn>
                <a:cxn ang="0">
                  <a:pos x="32" y="30"/>
                </a:cxn>
                <a:cxn ang="0">
                  <a:pos x="32" y="24"/>
                </a:cxn>
                <a:cxn ang="0">
                  <a:pos x="33" y="16"/>
                </a:cxn>
                <a:cxn ang="0">
                  <a:pos x="10" y="16"/>
                </a:cxn>
                <a:cxn ang="0">
                  <a:pos x="6" y="14"/>
                </a:cxn>
                <a:cxn ang="0">
                  <a:pos x="6" y="10"/>
                </a:cxn>
                <a:cxn ang="0">
                  <a:pos x="13" y="15"/>
                </a:cxn>
                <a:cxn ang="0">
                  <a:pos x="28" y="24"/>
                </a:cxn>
                <a:cxn ang="0">
                  <a:pos x="20" y="18"/>
                </a:cxn>
                <a:cxn ang="0">
                  <a:pos x="24" y="17"/>
                </a:cxn>
                <a:cxn ang="0">
                  <a:pos x="27" y="18"/>
                </a:cxn>
                <a:cxn ang="0">
                  <a:pos x="28" y="22"/>
                </a:cxn>
                <a:cxn ang="0">
                  <a:pos x="28" y="24"/>
                </a:cxn>
              </a:cxnLst>
              <a:rect l="0" t="0" r="r" b="b"/>
              <a:pathLst>
                <a:path w="34" h="34">
                  <a:moveTo>
                    <a:pt x="31" y="13"/>
                  </a:moveTo>
                  <a:cubicBezTo>
                    <a:pt x="30" y="12"/>
                    <a:pt x="28" y="12"/>
                    <a:pt x="27" y="11"/>
                  </a:cubicBezTo>
                  <a:cubicBezTo>
                    <a:pt x="26" y="11"/>
                    <a:pt x="25" y="11"/>
                    <a:pt x="23" y="11"/>
                  </a:cubicBezTo>
                  <a:cubicBezTo>
                    <a:pt x="22" y="11"/>
                    <a:pt x="21" y="11"/>
                    <a:pt x="20" y="12"/>
                  </a:cubicBezTo>
                  <a:cubicBezTo>
                    <a:pt x="18" y="12"/>
                    <a:pt x="17" y="13"/>
                    <a:pt x="16" y="13"/>
                  </a:cubicBezTo>
                  <a:cubicBezTo>
                    <a:pt x="14" y="11"/>
                    <a:pt x="12" y="9"/>
                    <a:pt x="9" y="6"/>
                  </a:cubicBezTo>
                  <a:cubicBezTo>
                    <a:pt x="10" y="6"/>
                    <a:pt x="11" y="5"/>
                    <a:pt x="12" y="5"/>
                  </a:cubicBezTo>
                  <a:cubicBezTo>
                    <a:pt x="13" y="5"/>
                    <a:pt x="14" y="5"/>
                    <a:pt x="15" y="5"/>
                  </a:cubicBezTo>
                  <a:cubicBezTo>
                    <a:pt x="16" y="6"/>
                    <a:pt x="16" y="6"/>
                    <a:pt x="17" y="6"/>
                  </a:cubicBezTo>
                  <a:cubicBezTo>
                    <a:pt x="18" y="6"/>
                    <a:pt x="18" y="6"/>
                    <a:pt x="19" y="5"/>
                  </a:cubicBezTo>
                  <a:cubicBezTo>
                    <a:pt x="19" y="5"/>
                    <a:pt x="20" y="4"/>
                    <a:pt x="20" y="4"/>
                  </a:cubicBezTo>
                  <a:cubicBezTo>
                    <a:pt x="20" y="3"/>
                    <a:pt x="19" y="2"/>
                    <a:pt x="19" y="1"/>
                  </a:cubicBezTo>
                  <a:cubicBezTo>
                    <a:pt x="18" y="0"/>
                    <a:pt x="17" y="0"/>
                    <a:pt x="16" y="0"/>
                  </a:cubicBezTo>
                  <a:cubicBezTo>
                    <a:pt x="15" y="0"/>
                    <a:pt x="13" y="0"/>
                    <a:pt x="12" y="0"/>
                  </a:cubicBezTo>
                  <a:cubicBezTo>
                    <a:pt x="11" y="0"/>
                    <a:pt x="10" y="1"/>
                    <a:pt x="9" y="1"/>
                  </a:cubicBezTo>
                  <a:cubicBezTo>
                    <a:pt x="8" y="2"/>
                    <a:pt x="7" y="2"/>
                    <a:pt x="6" y="3"/>
                  </a:cubicBezTo>
                  <a:cubicBezTo>
                    <a:pt x="6" y="3"/>
                    <a:pt x="6" y="3"/>
                    <a:pt x="5" y="2"/>
                  </a:cubicBezTo>
                  <a:cubicBezTo>
                    <a:pt x="5" y="2"/>
                    <a:pt x="5" y="2"/>
                    <a:pt x="4" y="2"/>
                  </a:cubicBezTo>
                  <a:cubicBezTo>
                    <a:pt x="4" y="2"/>
                    <a:pt x="4" y="2"/>
                    <a:pt x="3" y="3"/>
                  </a:cubicBezTo>
                  <a:cubicBezTo>
                    <a:pt x="3" y="3"/>
                    <a:pt x="3" y="3"/>
                    <a:pt x="3" y="4"/>
                  </a:cubicBezTo>
                  <a:cubicBezTo>
                    <a:pt x="3" y="4"/>
                    <a:pt x="3" y="4"/>
                    <a:pt x="3" y="5"/>
                  </a:cubicBezTo>
                  <a:cubicBezTo>
                    <a:pt x="4" y="5"/>
                    <a:pt x="4" y="5"/>
                    <a:pt x="4" y="5"/>
                  </a:cubicBezTo>
                  <a:cubicBezTo>
                    <a:pt x="3" y="6"/>
                    <a:pt x="2" y="8"/>
                    <a:pt x="2" y="9"/>
                  </a:cubicBezTo>
                  <a:cubicBezTo>
                    <a:pt x="1" y="11"/>
                    <a:pt x="1" y="12"/>
                    <a:pt x="1" y="13"/>
                  </a:cubicBezTo>
                  <a:cubicBezTo>
                    <a:pt x="0" y="15"/>
                    <a:pt x="1" y="16"/>
                    <a:pt x="1" y="17"/>
                  </a:cubicBezTo>
                  <a:cubicBezTo>
                    <a:pt x="1" y="18"/>
                    <a:pt x="2" y="19"/>
                    <a:pt x="3" y="20"/>
                  </a:cubicBezTo>
                  <a:cubicBezTo>
                    <a:pt x="5" y="21"/>
                    <a:pt x="7" y="22"/>
                    <a:pt x="10" y="22"/>
                  </a:cubicBezTo>
                  <a:cubicBezTo>
                    <a:pt x="12" y="22"/>
                    <a:pt x="15" y="21"/>
                    <a:pt x="18" y="20"/>
                  </a:cubicBezTo>
                  <a:cubicBezTo>
                    <a:pt x="20" y="22"/>
                    <a:pt x="22" y="25"/>
                    <a:pt x="24" y="27"/>
                  </a:cubicBezTo>
                  <a:cubicBezTo>
                    <a:pt x="24" y="28"/>
                    <a:pt x="23" y="28"/>
                    <a:pt x="22" y="29"/>
                  </a:cubicBezTo>
                  <a:cubicBezTo>
                    <a:pt x="21" y="29"/>
                    <a:pt x="21" y="29"/>
                    <a:pt x="20" y="29"/>
                  </a:cubicBezTo>
                  <a:cubicBezTo>
                    <a:pt x="19" y="28"/>
                    <a:pt x="19" y="28"/>
                    <a:pt x="18" y="28"/>
                  </a:cubicBezTo>
                  <a:cubicBezTo>
                    <a:pt x="18" y="27"/>
                    <a:pt x="17" y="27"/>
                    <a:pt x="17" y="27"/>
                  </a:cubicBezTo>
                  <a:cubicBezTo>
                    <a:pt x="16" y="27"/>
                    <a:pt x="16" y="26"/>
                    <a:pt x="15" y="26"/>
                  </a:cubicBezTo>
                  <a:cubicBezTo>
                    <a:pt x="15" y="26"/>
                    <a:pt x="14" y="27"/>
                    <a:pt x="14" y="27"/>
                  </a:cubicBezTo>
                  <a:cubicBezTo>
                    <a:pt x="13" y="28"/>
                    <a:pt x="13" y="28"/>
                    <a:pt x="13" y="29"/>
                  </a:cubicBezTo>
                  <a:cubicBezTo>
                    <a:pt x="13" y="30"/>
                    <a:pt x="13" y="31"/>
                    <a:pt x="14" y="31"/>
                  </a:cubicBezTo>
                  <a:cubicBezTo>
                    <a:pt x="14" y="32"/>
                    <a:pt x="15" y="33"/>
                    <a:pt x="16" y="33"/>
                  </a:cubicBezTo>
                  <a:cubicBezTo>
                    <a:pt x="17" y="34"/>
                    <a:pt x="18" y="34"/>
                    <a:pt x="20" y="34"/>
                  </a:cubicBezTo>
                  <a:cubicBezTo>
                    <a:pt x="21" y="34"/>
                    <a:pt x="22" y="34"/>
                    <a:pt x="24" y="33"/>
                  </a:cubicBezTo>
                  <a:cubicBezTo>
                    <a:pt x="25" y="33"/>
                    <a:pt x="26" y="32"/>
                    <a:pt x="28" y="31"/>
                  </a:cubicBezTo>
                  <a:cubicBezTo>
                    <a:pt x="28" y="31"/>
                    <a:pt x="29" y="32"/>
                    <a:pt x="30" y="32"/>
                  </a:cubicBezTo>
                  <a:cubicBezTo>
                    <a:pt x="30" y="33"/>
                    <a:pt x="30" y="33"/>
                    <a:pt x="31" y="33"/>
                  </a:cubicBezTo>
                  <a:cubicBezTo>
                    <a:pt x="31" y="33"/>
                    <a:pt x="32" y="33"/>
                    <a:pt x="32" y="32"/>
                  </a:cubicBezTo>
                  <a:cubicBezTo>
                    <a:pt x="32" y="32"/>
                    <a:pt x="32" y="31"/>
                    <a:pt x="32" y="31"/>
                  </a:cubicBezTo>
                  <a:cubicBezTo>
                    <a:pt x="32" y="31"/>
                    <a:pt x="32" y="30"/>
                    <a:pt x="32" y="30"/>
                  </a:cubicBezTo>
                  <a:cubicBezTo>
                    <a:pt x="31" y="30"/>
                    <a:pt x="30" y="29"/>
                    <a:pt x="30" y="28"/>
                  </a:cubicBezTo>
                  <a:cubicBezTo>
                    <a:pt x="31" y="27"/>
                    <a:pt x="32" y="26"/>
                    <a:pt x="32" y="24"/>
                  </a:cubicBezTo>
                  <a:cubicBezTo>
                    <a:pt x="33" y="23"/>
                    <a:pt x="34" y="21"/>
                    <a:pt x="34" y="20"/>
                  </a:cubicBezTo>
                  <a:cubicBezTo>
                    <a:pt x="34" y="19"/>
                    <a:pt x="34" y="17"/>
                    <a:pt x="33" y="16"/>
                  </a:cubicBezTo>
                  <a:cubicBezTo>
                    <a:pt x="33" y="15"/>
                    <a:pt x="32" y="14"/>
                    <a:pt x="31" y="13"/>
                  </a:cubicBezTo>
                  <a:close/>
                  <a:moveTo>
                    <a:pt x="10" y="16"/>
                  </a:moveTo>
                  <a:cubicBezTo>
                    <a:pt x="8" y="16"/>
                    <a:pt x="7" y="16"/>
                    <a:pt x="7" y="15"/>
                  </a:cubicBezTo>
                  <a:cubicBezTo>
                    <a:pt x="6" y="14"/>
                    <a:pt x="6" y="14"/>
                    <a:pt x="6" y="14"/>
                  </a:cubicBezTo>
                  <a:cubicBezTo>
                    <a:pt x="6" y="13"/>
                    <a:pt x="6" y="13"/>
                    <a:pt x="6" y="12"/>
                  </a:cubicBezTo>
                  <a:cubicBezTo>
                    <a:pt x="6" y="11"/>
                    <a:pt x="6" y="11"/>
                    <a:pt x="6" y="10"/>
                  </a:cubicBezTo>
                  <a:cubicBezTo>
                    <a:pt x="7" y="10"/>
                    <a:pt x="7" y="9"/>
                    <a:pt x="8" y="8"/>
                  </a:cubicBezTo>
                  <a:cubicBezTo>
                    <a:pt x="9" y="10"/>
                    <a:pt x="11" y="12"/>
                    <a:pt x="13" y="15"/>
                  </a:cubicBezTo>
                  <a:cubicBezTo>
                    <a:pt x="12" y="15"/>
                    <a:pt x="11" y="16"/>
                    <a:pt x="10" y="16"/>
                  </a:cubicBezTo>
                  <a:close/>
                  <a:moveTo>
                    <a:pt x="28" y="24"/>
                  </a:moveTo>
                  <a:cubicBezTo>
                    <a:pt x="27" y="24"/>
                    <a:pt x="27" y="25"/>
                    <a:pt x="26" y="25"/>
                  </a:cubicBezTo>
                  <a:cubicBezTo>
                    <a:pt x="24" y="23"/>
                    <a:pt x="22" y="21"/>
                    <a:pt x="20" y="18"/>
                  </a:cubicBezTo>
                  <a:cubicBezTo>
                    <a:pt x="21" y="18"/>
                    <a:pt x="21" y="18"/>
                    <a:pt x="22" y="18"/>
                  </a:cubicBezTo>
                  <a:cubicBezTo>
                    <a:pt x="22" y="17"/>
                    <a:pt x="23" y="17"/>
                    <a:pt x="24" y="17"/>
                  </a:cubicBezTo>
                  <a:cubicBezTo>
                    <a:pt x="24" y="17"/>
                    <a:pt x="25" y="17"/>
                    <a:pt x="25" y="17"/>
                  </a:cubicBezTo>
                  <a:cubicBezTo>
                    <a:pt x="26" y="17"/>
                    <a:pt x="27" y="18"/>
                    <a:pt x="27" y="18"/>
                  </a:cubicBezTo>
                  <a:cubicBezTo>
                    <a:pt x="28" y="19"/>
                    <a:pt x="28" y="19"/>
                    <a:pt x="28" y="20"/>
                  </a:cubicBezTo>
                  <a:cubicBezTo>
                    <a:pt x="28" y="20"/>
                    <a:pt x="28" y="21"/>
                    <a:pt x="28" y="22"/>
                  </a:cubicBezTo>
                  <a:cubicBezTo>
                    <a:pt x="28" y="22"/>
                    <a:pt x="28" y="23"/>
                    <a:pt x="28" y="24"/>
                  </a:cubicBezTo>
                  <a:close/>
                  <a:moveTo>
                    <a:pt x="28" y="24"/>
                  </a:moveTo>
                  <a:cubicBezTo>
                    <a:pt x="28" y="24"/>
                    <a:pt x="28" y="24"/>
                    <a:pt x="28" y="2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03" name="Freeform 7"/>
            <p:cNvSpPr>
              <a:spLocks noEditPoints="1"/>
            </p:cNvSpPr>
            <p:nvPr/>
          </p:nvSpPr>
          <p:spPr bwMode="auto">
            <a:xfrm>
              <a:off x="117475" y="1457326"/>
              <a:ext cx="55563" cy="55563"/>
            </a:xfrm>
            <a:custGeom>
              <a:avLst/>
              <a:gdLst/>
              <a:ahLst/>
              <a:cxnLst>
                <a:cxn ang="0">
                  <a:pos x="15" y="0"/>
                </a:cxn>
                <a:cxn ang="0">
                  <a:pos x="15" y="0"/>
                </a:cxn>
                <a:cxn ang="0">
                  <a:pos x="8" y="6"/>
                </a:cxn>
                <a:cxn ang="0">
                  <a:pos x="3" y="13"/>
                </a:cxn>
                <a:cxn ang="0">
                  <a:pos x="0" y="16"/>
                </a:cxn>
                <a:cxn ang="0">
                  <a:pos x="1" y="19"/>
                </a:cxn>
                <a:cxn ang="0">
                  <a:pos x="3" y="19"/>
                </a:cxn>
                <a:cxn ang="0">
                  <a:pos x="4" y="18"/>
                </a:cxn>
                <a:cxn ang="0">
                  <a:pos x="6" y="15"/>
                </a:cxn>
                <a:cxn ang="0">
                  <a:pos x="11" y="9"/>
                </a:cxn>
                <a:cxn ang="0">
                  <a:pos x="18" y="3"/>
                </a:cxn>
                <a:cxn ang="0">
                  <a:pos x="18" y="3"/>
                </a:cxn>
                <a:cxn ang="0">
                  <a:pos x="18" y="3"/>
                </a:cxn>
                <a:cxn ang="0">
                  <a:pos x="18" y="0"/>
                </a:cxn>
                <a:cxn ang="0">
                  <a:pos x="15" y="0"/>
                </a:cxn>
                <a:cxn ang="0">
                  <a:pos x="15" y="0"/>
                </a:cxn>
                <a:cxn ang="0">
                  <a:pos x="15" y="0"/>
                </a:cxn>
              </a:cxnLst>
              <a:rect l="0" t="0" r="r" b="b"/>
              <a:pathLst>
                <a:path w="19" h="19">
                  <a:moveTo>
                    <a:pt x="15" y="0"/>
                  </a:moveTo>
                  <a:cubicBezTo>
                    <a:pt x="15" y="0"/>
                    <a:pt x="15" y="0"/>
                    <a:pt x="15" y="0"/>
                  </a:cubicBezTo>
                  <a:cubicBezTo>
                    <a:pt x="13" y="2"/>
                    <a:pt x="11" y="4"/>
                    <a:pt x="8" y="6"/>
                  </a:cubicBezTo>
                  <a:cubicBezTo>
                    <a:pt x="6" y="8"/>
                    <a:pt x="4" y="10"/>
                    <a:pt x="3" y="13"/>
                  </a:cubicBezTo>
                  <a:cubicBezTo>
                    <a:pt x="0" y="16"/>
                    <a:pt x="0" y="16"/>
                    <a:pt x="0" y="16"/>
                  </a:cubicBezTo>
                  <a:cubicBezTo>
                    <a:pt x="0" y="17"/>
                    <a:pt x="0" y="18"/>
                    <a:pt x="1" y="19"/>
                  </a:cubicBezTo>
                  <a:cubicBezTo>
                    <a:pt x="1" y="19"/>
                    <a:pt x="2" y="19"/>
                    <a:pt x="3" y="19"/>
                  </a:cubicBezTo>
                  <a:cubicBezTo>
                    <a:pt x="3" y="19"/>
                    <a:pt x="3" y="18"/>
                    <a:pt x="4" y="18"/>
                  </a:cubicBezTo>
                  <a:cubicBezTo>
                    <a:pt x="6" y="15"/>
                    <a:pt x="6" y="15"/>
                    <a:pt x="6" y="15"/>
                  </a:cubicBezTo>
                  <a:cubicBezTo>
                    <a:pt x="7" y="13"/>
                    <a:pt x="9" y="11"/>
                    <a:pt x="11" y="9"/>
                  </a:cubicBezTo>
                  <a:cubicBezTo>
                    <a:pt x="13" y="7"/>
                    <a:pt x="15" y="5"/>
                    <a:pt x="18" y="3"/>
                  </a:cubicBezTo>
                  <a:cubicBezTo>
                    <a:pt x="18" y="3"/>
                    <a:pt x="18" y="3"/>
                    <a:pt x="18" y="3"/>
                  </a:cubicBezTo>
                  <a:cubicBezTo>
                    <a:pt x="18" y="3"/>
                    <a:pt x="18" y="3"/>
                    <a:pt x="18" y="3"/>
                  </a:cubicBezTo>
                  <a:cubicBezTo>
                    <a:pt x="19" y="2"/>
                    <a:pt x="19" y="1"/>
                    <a:pt x="18" y="0"/>
                  </a:cubicBezTo>
                  <a:cubicBezTo>
                    <a:pt x="17" y="0"/>
                    <a:pt x="16" y="0"/>
                    <a:pt x="15" y="0"/>
                  </a:cubicBezTo>
                  <a:close/>
                  <a:moveTo>
                    <a:pt x="15" y="0"/>
                  </a:moveTo>
                  <a:cubicBezTo>
                    <a:pt x="15" y="0"/>
                    <a:pt x="15" y="0"/>
                    <a:pt x="15"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04" name="Freeform 8"/>
            <p:cNvSpPr>
              <a:spLocks noEditPoints="1"/>
            </p:cNvSpPr>
            <p:nvPr/>
          </p:nvSpPr>
          <p:spPr bwMode="auto">
            <a:xfrm>
              <a:off x="180975" y="1263651"/>
              <a:ext cx="55563" cy="58738"/>
            </a:xfrm>
            <a:custGeom>
              <a:avLst/>
              <a:gdLst/>
              <a:ahLst/>
              <a:cxnLst>
                <a:cxn ang="0">
                  <a:pos x="7" y="11"/>
                </a:cxn>
                <a:cxn ang="0">
                  <a:pos x="1" y="16"/>
                </a:cxn>
                <a:cxn ang="0">
                  <a:pos x="1" y="17"/>
                </a:cxn>
                <a:cxn ang="0">
                  <a:pos x="1" y="19"/>
                </a:cxn>
                <a:cxn ang="0">
                  <a:pos x="3" y="19"/>
                </a:cxn>
                <a:cxn ang="0">
                  <a:pos x="3" y="19"/>
                </a:cxn>
                <a:cxn ang="0">
                  <a:pos x="10" y="13"/>
                </a:cxn>
                <a:cxn ang="0">
                  <a:pos x="16" y="7"/>
                </a:cxn>
                <a:cxn ang="0">
                  <a:pos x="18" y="3"/>
                </a:cxn>
                <a:cxn ang="0">
                  <a:pos x="18" y="1"/>
                </a:cxn>
                <a:cxn ang="0">
                  <a:pos x="16" y="1"/>
                </a:cxn>
                <a:cxn ang="0">
                  <a:pos x="15" y="1"/>
                </a:cxn>
                <a:cxn ang="0">
                  <a:pos x="13" y="5"/>
                </a:cxn>
                <a:cxn ang="0">
                  <a:pos x="7" y="11"/>
                </a:cxn>
                <a:cxn ang="0">
                  <a:pos x="7" y="11"/>
                </a:cxn>
                <a:cxn ang="0">
                  <a:pos x="7" y="11"/>
                </a:cxn>
              </a:cxnLst>
              <a:rect l="0" t="0" r="r" b="b"/>
              <a:pathLst>
                <a:path w="19" h="20">
                  <a:moveTo>
                    <a:pt x="7" y="11"/>
                  </a:moveTo>
                  <a:cubicBezTo>
                    <a:pt x="5" y="13"/>
                    <a:pt x="3" y="15"/>
                    <a:pt x="1" y="16"/>
                  </a:cubicBezTo>
                  <a:cubicBezTo>
                    <a:pt x="1" y="16"/>
                    <a:pt x="1" y="16"/>
                    <a:pt x="1" y="17"/>
                  </a:cubicBezTo>
                  <a:cubicBezTo>
                    <a:pt x="0" y="17"/>
                    <a:pt x="0" y="19"/>
                    <a:pt x="1" y="19"/>
                  </a:cubicBezTo>
                  <a:cubicBezTo>
                    <a:pt x="1" y="20"/>
                    <a:pt x="2" y="20"/>
                    <a:pt x="3" y="19"/>
                  </a:cubicBezTo>
                  <a:cubicBezTo>
                    <a:pt x="3" y="19"/>
                    <a:pt x="3" y="19"/>
                    <a:pt x="3" y="19"/>
                  </a:cubicBezTo>
                  <a:cubicBezTo>
                    <a:pt x="6" y="18"/>
                    <a:pt x="8" y="16"/>
                    <a:pt x="10" y="13"/>
                  </a:cubicBezTo>
                  <a:cubicBezTo>
                    <a:pt x="12" y="11"/>
                    <a:pt x="14" y="9"/>
                    <a:pt x="16" y="7"/>
                  </a:cubicBezTo>
                  <a:cubicBezTo>
                    <a:pt x="18" y="3"/>
                    <a:pt x="18" y="3"/>
                    <a:pt x="18" y="3"/>
                  </a:cubicBezTo>
                  <a:cubicBezTo>
                    <a:pt x="19" y="3"/>
                    <a:pt x="19" y="1"/>
                    <a:pt x="18" y="1"/>
                  </a:cubicBezTo>
                  <a:cubicBezTo>
                    <a:pt x="17" y="0"/>
                    <a:pt x="16" y="0"/>
                    <a:pt x="16" y="1"/>
                  </a:cubicBezTo>
                  <a:cubicBezTo>
                    <a:pt x="15" y="1"/>
                    <a:pt x="15" y="1"/>
                    <a:pt x="15" y="1"/>
                  </a:cubicBezTo>
                  <a:cubicBezTo>
                    <a:pt x="13" y="5"/>
                    <a:pt x="13" y="5"/>
                    <a:pt x="13" y="5"/>
                  </a:cubicBezTo>
                  <a:cubicBezTo>
                    <a:pt x="11" y="7"/>
                    <a:pt x="9" y="9"/>
                    <a:pt x="7" y="11"/>
                  </a:cubicBezTo>
                  <a:close/>
                  <a:moveTo>
                    <a:pt x="7" y="11"/>
                  </a:moveTo>
                  <a:cubicBezTo>
                    <a:pt x="7" y="11"/>
                    <a:pt x="7" y="11"/>
                    <a:pt x="7" y="1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sp>
        <p:nvSpPr>
          <p:cNvPr id="105" name="Freeform 103"/>
          <p:cNvSpPr>
            <a:spLocks noEditPoints="1"/>
          </p:cNvSpPr>
          <p:nvPr/>
        </p:nvSpPr>
        <p:spPr bwMode="auto">
          <a:xfrm>
            <a:off x="4459524" y="3714537"/>
            <a:ext cx="262846" cy="387048"/>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solidFill>
                <a:schemeClr val="tx1">
                  <a:lumMod val="75000"/>
                  <a:lumOff val="25000"/>
                </a:schemeClr>
              </a:solidFill>
            </a:endParaRPr>
          </a:p>
        </p:txBody>
      </p:sp>
      <p:sp>
        <p:nvSpPr>
          <p:cNvPr id="3" name="矩形 2"/>
          <p:cNvSpPr/>
          <p:nvPr/>
        </p:nvSpPr>
        <p:spPr>
          <a:xfrm>
            <a:off x="3100881" y="1001710"/>
            <a:ext cx="6732269" cy="461665"/>
          </a:xfrm>
          <a:prstGeom prst="rect">
            <a:avLst/>
          </a:prstGeom>
        </p:spPr>
        <p:txBody>
          <a:bodyPr wrap="square">
            <a:spAutoFit/>
          </a:bodyPr>
          <a:lstStyle/>
          <a:p>
            <a:pPr>
              <a:defRPr/>
            </a:pPr>
            <a:r>
              <a:rPr lang="zh-CN" altLang="en-US" sz="2400" smtClean="0">
                <a:latin typeface="Kaiti SC" charset="-122"/>
                <a:ea typeface="Kaiti SC" charset="-122"/>
                <a:cs typeface="Kaiti SC" charset="-122"/>
              </a:rPr>
              <a:t>一</a:t>
            </a:r>
            <a:r>
              <a:rPr lang="zh-CN" altLang="en-US" sz="2400" dirty="0">
                <a:latin typeface="Kaiti SC" charset="-122"/>
                <a:ea typeface="Kaiti SC" charset="-122"/>
                <a:cs typeface="Kaiti SC" charset="-122"/>
              </a:rPr>
              <a:t>种解释人类社会历史、人与人关系的新理论；</a:t>
            </a:r>
          </a:p>
        </p:txBody>
      </p:sp>
      <p:sp>
        <p:nvSpPr>
          <p:cNvPr id="5" name="矩形 4"/>
          <p:cNvSpPr/>
          <p:nvPr/>
        </p:nvSpPr>
        <p:spPr>
          <a:xfrm>
            <a:off x="448547" y="2786380"/>
            <a:ext cx="3938271" cy="1200329"/>
          </a:xfrm>
          <a:prstGeom prst="rect">
            <a:avLst/>
          </a:prstGeom>
        </p:spPr>
        <p:txBody>
          <a:bodyPr wrap="square">
            <a:spAutoFit/>
          </a:bodyPr>
          <a:lstStyle/>
          <a:p>
            <a:pPr algn="just">
              <a:defRPr/>
            </a:pPr>
            <a:r>
              <a:rPr lang="zh-CN" altLang="en-US" sz="2400" dirty="0" smtClean="0">
                <a:latin typeface="Kaiti SC" charset="-122"/>
                <a:ea typeface="Kaiti SC" charset="-122"/>
                <a:cs typeface="Kaiti SC" charset="-122"/>
              </a:rPr>
              <a:t>重构</a:t>
            </a:r>
            <a:r>
              <a:rPr lang="zh-CN" altLang="en-US" sz="2400" dirty="0">
                <a:latin typeface="Kaiti SC" charset="-122"/>
                <a:ea typeface="Kaiti SC" charset="-122"/>
                <a:cs typeface="Kaiti SC" charset="-122"/>
              </a:rPr>
              <a:t>了资本主义国家的社会结构，深刻影响了西方资本主义国家的历史进程；</a:t>
            </a:r>
          </a:p>
        </p:txBody>
      </p:sp>
      <p:sp>
        <p:nvSpPr>
          <p:cNvPr id="6" name="矩形 5"/>
          <p:cNvSpPr/>
          <p:nvPr/>
        </p:nvSpPr>
        <p:spPr>
          <a:xfrm>
            <a:off x="8155870" y="3258451"/>
            <a:ext cx="3607794" cy="1200329"/>
          </a:xfrm>
          <a:prstGeom prst="rect">
            <a:avLst/>
          </a:prstGeom>
        </p:spPr>
        <p:txBody>
          <a:bodyPr wrap="square">
            <a:spAutoFit/>
          </a:bodyPr>
          <a:lstStyle/>
          <a:p>
            <a:pPr marL="0" lvl="1" algn="just">
              <a:spcBef>
                <a:spcPts val="600"/>
              </a:spcBef>
              <a:spcAft>
                <a:spcPts val="1200"/>
              </a:spcAft>
              <a:buClr>
                <a:srgbClr val="C00000"/>
              </a:buClr>
            </a:pPr>
            <a:r>
              <a:rPr lang="zh-CN" altLang="en-US" sz="2400" dirty="0">
                <a:latin typeface="Kaiti SC" charset="-122"/>
                <a:ea typeface="Kaiti SC" charset="-122"/>
                <a:cs typeface="Kaiti SC" charset="-122"/>
              </a:rPr>
              <a:t>所有社会制度发展前进的重要参照（阶级斗争内在地包含了阶层差别</a:t>
            </a:r>
            <a:r>
              <a:rPr lang="zh-CN" altLang="en-US" sz="2400" dirty="0" smtClean="0">
                <a:latin typeface="Kaiti SC" charset="-122"/>
                <a:ea typeface="Kaiti SC" charset="-122"/>
                <a:cs typeface="Kaiti SC" charset="-122"/>
              </a:rPr>
              <a:t>）；</a:t>
            </a:r>
            <a:endParaRPr lang="zh-CN" altLang="en-US" sz="2400" b="1" dirty="0" smtClean="0">
              <a:latin typeface="Kaiti SC" charset="-122"/>
              <a:ea typeface="Kaiti SC" charset="-122"/>
              <a:cs typeface="Kaiti SC" charset="-122"/>
              <a:sym typeface="Times New Roman" pitchFamily="18" charset="0"/>
            </a:endParaRPr>
          </a:p>
        </p:txBody>
      </p:sp>
      <p:sp>
        <p:nvSpPr>
          <p:cNvPr id="56" name="五边形 55"/>
          <p:cNvSpPr/>
          <p:nvPr/>
        </p:nvSpPr>
        <p:spPr>
          <a:xfrm>
            <a:off x="-1" y="0"/>
            <a:ext cx="3886201" cy="620713"/>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dirty="0" smtClean="0">
                <a:latin typeface="Kaiti SC" charset="-122"/>
                <a:ea typeface="Kaiti SC" charset="-122"/>
                <a:cs typeface="Kaiti SC" charset="-122"/>
              </a:rPr>
              <a:t>创建阶级斗争理论</a:t>
            </a:r>
            <a:endParaRPr kumimoji="1" lang="zh-CN" altLang="en-US" sz="3200" dirty="0">
              <a:latin typeface="Kaiti SC" charset="-122"/>
              <a:ea typeface="Kaiti SC" charset="-122"/>
              <a:cs typeface="Kaiti SC" charset="-122"/>
            </a:endParaRPr>
          </a:p>
        </p:txBody>
      </p:sp>
    </p:spTree>
    <p:extLst>
      <p:ext uri="{BB962C8B-B14F-4D97-AF65-F5344CB8AC3E}">
        <p14:creationId xmlns:p14="http://schemas.microsoft.com/office/powerpoint/2010/main" xmlns="" val="1315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83"/>
          <p:cNvGrpSpPr/>
          <p:nvPr/>
        </p:nvGrpSpPr>
        <p:grpSpPr>
          <a:xfrm>
            <a:off x="4060659" y="2236874"/>
            <a:ext cx="3213404" cy="3213402"/>
            <a:chOff x="2965298" y="2181091"/>
            <a:chExt cx="3213404" cy="3213402"/>
          </a:xfrm>
          <a:solidFill>
            <a:sysClr val="window" lastClr="FFFFFF">
              <a:lumMod val="65000"/>
            </a:sysClr>
          </a:solidFill>
        </p:grpSpPr>
        <p:sp>
          <p:nvSpPr>
            <p:cNvPr id="64" name="Block Arc 85"/>
            <p:cNvSpPr/>
            <p:nvPr/>
          </p:nvSpPr>
          <p:spPr>
            <a:xfrm>
              <a:off x="2965298" y="2181091"/>
              <a:ext cx="3213404" cy="3213402"/>
            </a:xfrm>
            <a:prstGeom prst="blockArc">
              <a:avLst>
                <a:gd name="adj1" fmla="val 10774914"/>
                <a:gd name="adj2" fmla="val 16220732"/>
                <a:gd name="adj3" fmla="val 828"/>
              </a:avLst>
            </a:prstGeom>
            <a:grpFill/>
            <a:ln>
              <a:noFill/>
            </a:ln>
            <a:effectLst/>
          </p:spPr>
        </p:sp>
        <p:sp>
          <p:nvSpPr>
            <p:cNvPr id="65" name="Block Arc 88"/>
            <p:cNvSpPr/>
            <p:nvPr/>
          </p:nvSpPr>
          <p:spPr>
            <a:xfrm>
              <a:off x="2965298" y="2181091"/>
              <a:ext cx="3213404" cy="3213402"/>
            </a:xfrm>
            <a:prstGeom prst="blockArc">
              <a:avLst>
                <a:gd name="adj1" fmla="val 16200000"/>
                <a:gd name="adj2" fmla="val 21589641"/>
                <a:gd name="adj3" fmla="val 799"/>
              </a:avLst>
            </a:prstGeom>
            <a:grpFill/>
            <a:ln>
              <a:noFill/>
            </a:ln>
            <a:effectLst/>
          </p:spPr>
        </p:sp>
      </p:grpSp>
      <p:grpSp>
        <p:nvGrpSpPr>
          <p:cNvPr id="66" name="Group 83"/>
          <p:cNvGrpSpPr/>
          <p:nvPr/>
        </p:nvGrpSpPr>
        <p:grpSpPr>
          <a:xfrm>
            <a:off x="4257660" y="3363856"/>
            <a:ext cx="2819400" cy="2035175"/>
            <a:chOff x="3201988" y="1963738"/>
            <a:chExt cx="2819400" cy="2035175"/>
          </a:xfrm>
        </p:grpSpPr>
        <p:sp>
          <p:nvSpPr>
            <p:cNvPr id="67" name="Freeform 45"/>
            <p:cNvSpPr>
              <a:spLocks/>
            </p:cNvSpPr>
            <p:nvPr/>
          </p:nvSpPr>
          <p:spPr bwMode="auto">
            <a:xfrm>
              <a:off x="3625850" y="3135313"/>
              <a:ext cx="635000" cy="641350"/>
            </a:xfrm>
            <a:custGeom>
              <a:avLst/>
              <a:gdLst/>
              <a:ahLst/>
              <a:cxnLst>
                <a:cxn ang="0">
                  <a:pos x="380" y="353"/>
                </a:cxn>
                <a:cxn ang="0">
                  <a:pos x="95" y="90"/>
                </a:cxn>
                <a:cxn ang="0">
                  <a:pos x="380" y="353"/>
                </a:cxn>
              </a:cxnLst>
              <a:rect l="0" t="0" r="r" b="b"/>
              <a:pathLst>
                <a:path w="467" h="472">
                  <a:moveTo>
                    <a:pt x="380" y="353"/>
                  </a:moveTo>
                  <a:cubicBezTo>
                    <a:pt x="467" y="241"/>
                    <a:pt x="165" y="0"/>
                    <a:pt x="95" y="90"/>
                  </a:cubicBezTo>
                  <a:cubicBezTo>
                    <a:pt x="0" y="212"/>
                    <a:pt x="286" y="472"/>
                    <a:pt x="380" y="353"/>
                  </a:cubicBezTo>
                  <a:close/>
                </a:path>
              </a:pathLst>
            </a:custGeom>
            <a:solidFill>
              <a:sysClr val="windowText" lastClr="000000">
                <a:lumMod val="75000"/>
                <a:lumOff val="2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68" name="Freeform 46"/>
            <p:cNvSpPr>
              <a:spLocks/>
            </p:cNvSpPr>
            <p:nvPr/>
          </p:nvSpPr>
          <p:spPr bwMode="auto">
            <a:xfrm>
              <a:off x="3697288" y="3090863"/>
              <a:ext cx="588963" cy="595313"/>
            </a:xfrm>
            <a:custGeom>
              <a:avLst/>
              <a:gdLst/>
              <a:ahLst/>
              <a:cxnLst>
                <a:cxn ang="0">
                  <a:pos x="353" y="327"/>
                </a:cxn>
                <a:cxn ang="0">
                  <a:pos x="88" y="83"/>
                </a:cxn>
                <a:cxn ang="0">
                  <a:pos x="353" y="327"/>
                </a:cxn>
              </a:cxnLst>
              <a:rect l="0" t="0" r="r" b="b"/>
              <a:pathLst>
                <a:path w="433" h="438">
                  <a:moveTo>
                    <a:pt x="353" y="327"/>
                  </a:moveTo>
                  <a:cubicBezTo>
                    <a:pt x="433" y="224"/>
                    <a:pt x="153" y="0"/>
                    <a:pt x="88" y="83"/>
                  </a:cubicBezTo>
                  <a:cubicBezTo>
                    <a:pt x="0" y="197"/>
                    <a:pt x="266" y="438"/>
                    <a:pt x="353" y="327"/>
                  </a:cubicBezTo>
                  <a:close/>
                </a:path>
              </a:pathLst>
            </a:custGeom>
            <a:solidFill>
              <a:sysClr val="window" lastClr="FFFFFF">
                <a:lumMod val="7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69" name="Freeform 47"/>
            <p:cNvSpPr>
              <a:spLocks/>
            </p:cNvSpPr>
            <p:nvPr/>
          </p:nvSpPr>
          <p:spPr bwMode="auto">
            <a:xfrm>
              <a:off x="3567113" y="3100388"/>
              <a:ext cx="688975" cy="803275"/>
            </a:xfrm>
            <a:custGeom>
              <a:avLst/>
              <a:gdLst/>
              <a:ahLst/>
              <a:cxnLst>
                <a:cxn ang="0">
                  <a:pos x="238" y="0"/>
                </a:cxn>
                <a:cxn ang="0">
                  <a:pos x="0" y="304"/>
                </a:cxn>
                <a:cxn ang="0">
                  <a:pos x="23" y="506"/>
                </a:cxn>
                <a:cxn ang="0">
                  <a:pos x="194" y="488"/>
                </a:cxn>
                <a:cxn ang="0">
                  <a:pos x="434" y="180"/>
                </a:cxn>
                <a:cxn ang="0">
                  <a:pos x="238" y="0"/>
                </a:cxn>
              </a:cxnLst>
              <a:rect l="0" t="0" r="r" b="b"/>
              <a:pathLst>
                <a:path w="434" h="506">
                  <a:moveTo>
                    <a:pt x="238" y="0"/>
                  </a:moveTo>
                  <a:lnTo>
                    <a:pt x="0" y="304"/>
                  </a:lnTo>
                  <a:lnTo>
                    <a:pt x="23" y="506"/>
                  </a:lnTo>
                  <a:lnTo>
                    <a:pt x="194" y="488"/>
                  </a:lnTo>
                  <a:lnTo>
                    <a:pt x="434" y="180"/>
                  </a:lnTo>
                  <a:lnTo>
                    <a:pt x="238" y="0"/>
                  </a:lnTo>
                  <a:close/>
                </a:path>
              </a:pathLst>
            </a:custGeom>
            <a:solidFill>
              <a:srgbClr val="E7D1A7"/>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70" name="Freeform 48"/>
            <p:cNvSpPr>
              <a:spLocks/>
            </p:cNvSpPr>
            <p:nvPr/>
          </p:nvSpPr>
          <p:spPr bwMode="auto">
            <a:xfrm>
              <a:off x="3567113" y="3100388"/>
              <a:ext cx="696913" cy="565150"/>
            </a:xfrm>
            <a:custGeom>
              <a:avLst/>
              <a:gdLst/>
              <a:ahLst/>
              <a:cxnLst>
                <a:cxn ang="0">
                  <a:pos x="221" y="72"/>
                </a:cxn>
                <a:cxn ang="0">
                  <a:pos x="0" y="355"/>
                </a:cxn>
                <a:cxn ang="0">
                  <a:pos x="7" y="416"/>
                </a:cxn>
                <a:cxn ang="0">
                  <a:pos x="176" y="199"/>
                </a:cxn>
                <a:cxn ang="0">
                  <a:pos x="395" y="353"/>
                </a:cxn>
                <a:cxn ang="0">
                  <a:pos x="429" y="311"/>
                </a:cxn>
                <a:cxn ang="0">
                  <a:pos x="246" y="173"/>
                </a:cxn>
                <a:cxn ang="0">
                  <a:pos x="278" y="144"/>
                </a:cxn>
                <a:cxn ang="0">
                  <a:pos x="492" y="229"/>
                </a:cxn>
                <a:cxn ang="0">
                  <a:pos x="512" y="204"/>
                </a:cxn>
                <a:cxn ang="0">
                  <a:pos x="277" y="0"/>
                </a:cxn>
                <a:cxn ang="0">
                  <a:pos x="221" y="72"/>
                </a:cxn>
              </a:cxnLst>
              <a:rect l="0" t="0" r="r" b="b"/>
              <a:pathLst>
                <a:path w="512" h="416">
                  <a:moveTo>
                    <a:pt x="221" y="72"/>
                  </a:moveTo>
                  <a:cubicBezTo>
                    <a:pt x="0" y="355"/>
                    <a:pt x="0" y="355"/>
                    <a:pt x="0" y="355"/>
                  </a:cubicBezTo>
                  <a:cubicBezTo>
                    <a:pt x="7" y="416"/>
                    <a:pt x="7" y="416"/>
                    <a:pt x="7" y="416"/>
                  </a:cubicBezTo>
                  <a:cubicBezTo>
                    <a:pt x="176" y="199"/>
                    <a:pt x="176" y="199"/>
                    <a:pt x="176" y="199"/>
                  </a:cubicBezTo>
                  <a:cubicBezTo>
                    <a:pt x="395" y="353"/>
                    <a:pt x="395" y="353"/>
                    <a:pt x="395" y="353"/>
                  </a:cubicBezTo>
                  <a:cubicBezTo>
                    <a:pt x="429" y="311"/>
                    <a:pt x="429" y="311"/>
                    <a:pt x="429" y="311"/>
                  </a:cubicBezTo>
                  <a:cubicBezTo>
                    <a:pt x="353" y="290"/>
                    <a:pt x="273" y="229"/>
                    <a:pt x="246" y="173"/>
                  </a:cubicBezTo>
                  <a:cubicBezTo>
                    <a:pt x="227" y="135"/>
                    <a:pt x="248" y="117"/>
                    <a:pt x="278" y="144"/>
                  </a:cubicBezTo>
                  <a:cubicBezTo>
                    <a:pt x="343" y="205"/>
                    <a:pt x="400" y="231"/>
                    <a:pt x="492" y="229"/>
                  </a:cubicBezTo>
                  <a:cubicBezTo>
                    <a:pt x="512" y="204"/>
                    <a:pt x="512" y="204"/>
                    <a:pt x="512" y="204"/>
                  </a:cubicBezTo>
                  <a:cubicBezTo>
                    <a:pt x="277" y="0"/>
                    <a:pt x="277" y="0"/>
                    <a:pt x="277" y="0"/>
                  </a:cubicBezTo>
                  <a:lnTo>
                    <a:pt x="221" y="72"/>
                  </a:lnTo>
                  <a:close/>
                </a:path>
              </a:pathLst>
            </a:custGeom>
            <a:solidFill>
              <a:srgbClr val="D5B27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71" name="Freeform 49"/>
            <p:cNvSpPr>
              <a:spLocks/>
            </p:cNvSpPr>
            <p:nvPr/>
          </p:nvSpPr>
          <p:spPr bwMode="auto">
            <a:xfrm>
              <a:off x="3562350" y="3203575"/>
              <a:ext cx="614363" cy="700088"/>
            </a:xfrm>
            <a:custGeom>
              <a:avLst/>
              <a:gdLst/>
              <a:ahLst/>
              <a:cxnLst>
                <a:cxn ang="0">
                  <a:pos x="187" y="0"/>
                </a:cxn>
                <a:cxn ang="0">
                  <a:pos x="0" y="240"/>
                </a:cxn>
                <a:cxn ang="0">
                  <a:pos x="30" y="515"/>
                </a:cxn>
                <a:cxn ang="0">
                  <a:pos x="259" y="490"/>
                </a:cxn>
                <a:cxn ang="0">
                  <a:pos x="452" y="244"/>
                </a:cxn>
                <a:cxn ang="0">
                  <a:pos x="276" y="157"/>
                </a:cxn>
                <a:cxn ang="0">
                  <a:pos x="187" y="0"/>
                </a:cxn>
              </a:cxnLst>
              <a:rect l="0" t="0" r="r" b="b"/>
              <a:pathLst>
                <a:path w="452" h="515">
                  <a:moveTo>
                    <a:pt x="187" y="0"/>
                  </a:moveTo>
                  <a:cubicBezTo>
                    <a:pt x="0" y="240"/>
                    <a:pt x="0" y="240"/>
                    <a:pt x="0" y="240"/>
                  </a:cubicBezTo>
                  <a:cubicBezTo>
                    <a:pt x="30" y="515"/>
                    <a:pt x="30" y="515"/>
                    <a:pt x="30" y="515"/>
                  </a:cubicBezTo>
                  <a:cubicBezTo>
                    <a:pt x="259" y="490"/>
                    <a:pt x="259" y="490"/>
                    <a:pt x="259" y="490"/>
                  </a:cubicBezTo>
                  <a:cubicBezTo>
                    <a:pt x="452" y="244"/>
                    <a:pt x="452" y="244"/>
                    <a:pt x="452" y="244"/>
                  </a:cubicBezTo>
                  <a:cubicBezTo>
                    <a:pt x="378" y="228"/>
                    <a:pt x="320" y="199"/>
                    <a:pt x="276" y="157"/>
                  </a:cubicBezTo>
                  <a:cubicBezTo>
                    <a:pt x="233" y="117"/>
                    <a:pt x="204" y="64"/>
                    <a:pt x="187" y="0"/>
                  </a:cubicBezTo>
                  <a:close/>
                </a:path>
              </a:pathLst>
            </a:custGeom>
            <a:solidFill>
              <a:sysClr val="window" lastClr="FFFFFF">
                <a:lumMod val="8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72" name="Freeform 50"/>
            <p:cNvSpPr>
              <a:spLocks/>
            </p:cNvSpPr>
            <p:nvPr/>
          </p:nvSpPr>
          <p:spPr bwMode="auto">
            <a:xfrm>
              <a:off x="3873500" y="2695575"/>
              <a:ext cx="698500" cy="698500"/>
            </a:xfrm>
            <a:custGeom>
              <a:avLst/>
              <a:gdLst/>
              <a:ahLst/>
              <a:cxnLst>
                <a:cxn ang="0">
                  <a:pos x="231" y="15"/>
                </a:cxn>
                <a:cxn ang="0">
                  <a:pos x="15" y="284"/>
                </a:cxn>
                <a:cxn ang="0">
                  <a:pos x="284" y="500"/>
                </a:cxn>
                <a:cxn ang="0">
                  <a:pos x="500" y="231"/>
                </a:cxn>
                <a:cxn ang="0">
                  <a:pos x="231" y="15"/>
                </a:cxn>
              </a:cxnLst>
              <a:rect l="0" t="0" r="r" b="b"/>
              <a:pathLst>
                <a:path w="514" h="514">
                  <a:moveTo>
                    <a:pt x="231" y="15"/>
                  </a:moveTo>
                  <a:cubicBezTo>
                    <a:pt x="97" y="29"/>
                    <a:pt x="0" y="150"/>
                    <a:pt x="15" y="284"/>
                  </a:cubicBezTo>
                  <a:cubicBezTo>
                    <a:pt x="29" y="418"/>
                    <a:pt x="150" y="514"/>
                    <a:pt x="284" y="500"/>
                  </a:cubicBezTo>
                  <a:cubicBezTo>
                    <a:pt x="417" y="485"/>
                    <a:pt x="514" y="365"/>
                    <a:pt x="500" y="231"/>
                  </a:cubicBezTo>
                  <a:cubicBezTo>
                    <a:pt x="485" y="97"/>
                    <a:pt x="365" y="0"/>
                    <a:pt x="231" y="15"/>
                  </a:cubicBezTo>
                  <a:close/>
                </a:path>
              </a:pathLst>
            </a:custGeom>
            <a:solidFill>
              <a:srgbClr val="E7D1A7"/>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73" name="Freeform 51"/>
            <p:cNvSpPr>
              <a:spLocks/>
            </p:cNvSpPr>
            <p:nvPr/>
          </p:nvSpPr>
          <p:spPr bwMode="auto">
            <a:xfrm>
              <a:off x="3951288" y="2890838"/>
              <a:ext cx="369888" cy="374650"/>
            </a:xfrm>
            <a:custGeom>
              <a:avLst/>
              <a:gdLst/>
              <a:ahLst/>
              <a:cxnLst>
                <a:cxn ang="0">
                  <a:pos x="74" y="26"/>
                </a:cxn>
                <a:cxn ang="0">
                  <a:pos x="34" y="184"/>
                </a:cxn>
                <a:cxn ang="0">
                  <a:pos x="198" y="250"/>
                </a:cxn>
                <a:cxn ang="0">
                  <a:pos x="238" y="92"/>
                </a:cxn>
                <a:cxn ang="0">
                  <a:pos x="74" y="26"/>
                </a:cxn>
              </a:cxnLst>
              <a:rect l="0" t="0" r="r" b="b"/>
              <a:pathLst>
                <a:path w="272" h="275">
                  <a:moveTo>
                    <a:pt x="74" y="26"/>
                  </a:moveTo>
                  <a:cubicBezTo>
                    <a:pt x="18" y="51"/>
                    <a:pt x="0" y="122"/>
                    <a:pt x="34" y="184"/>
                  </a:cubicBezTo>
                  <a:cubicBezTo>
                    <a:pt x="68" y="246"/>
                    <a:pt x="142" y="275"/>
                    <a:pt x="198" y="250"/>
                  </a:cubicBezTo>
                  <a:cubicBezTo>
                    <a:pt x="254" y="225"/>
                    <a:pt x="272" y="154"/>
                    <a:pt x="238" y="92"/>
                  </a:cubicBezTo>
                  <a:cubicBezTo>
                    <a:pt x="204" y="30"/>
                    <a:pt x="130" y="0"/>
                    <a:pt x="74" y="26"/>
                  </a:cubicBezTo>
                  <a:close/>
                </a:path>
              </a:pathLst>
            </a:custGeom>
            <a:solidFill>
              <a:srgbClr val="D5B27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74" name="Freeform 52"/>
            <p:cNvSpPr>
              <a:spLocks/>
            </p:cNvSpPr>
            <p:nvPr/>
          </p:nvSpPr>
          <p:spPr bwMode="auto">
            <a:xfrm>
              <a:off x="3921125" y="2559050"/>
              <a:ext cx="406400" cy="503238"/>
            </a:xfrm>
            <a:custGeom>
              <a:avLst/>
              <a:gdLst/>
              <a:ahLst/>
              <a:cxnLst>
                <a:cxn ang="0">
                  <a:pos x="254" y="14"/>
                </a:cxn>
                <a:cxn ang="0">
                  <a:pos x="198" y="20"/>
                </a:cxn>
                <a:cxn ang="0">
                  <a:pos x="34" y="230"/>
                </a:cxn>
                <a:cxn ang="0">
                  <a:pos x="30" y="347"/>
                </a:cxn>
                <a:cxn ang="0">
                  <a:pos x="30" y="347"/>
                </a:cxn>
                <a:cxn ang="0">
                  <a:pos x="126" y="335"/>
                </a:cxn>
                <a:cxn ang="0">
                  <a:pos x="261" y="163"/>
                </a:cxn>
                <a:cxn ang="0">
                  <a:pos x="254" y="14"/>
                </a:cxn>
              </a:cxnLst>
              <a:rect l="0" t="0" r="r" b="b"/>
              <a:pathLst>
                <a:path w="299" h="370">
                  <a:moveTo>
                    <a:pt x="254" y="14"/>
                  </a:moveTo>
                  <a:cubicBezTo>
                    <a:pt x="236" y="0"/>
                    <a:pt x="211" y="3"/>
                    <a:pt x="198" y="20"/>
                  </a:cubicBezTo>
                  <a:cubicBezTo>
                    <a:pt x="34" y="230"/>
                    <a:pt x="34" y="230"/>
                    <a:pt x="34" y="230"/>
                  </a:cubicBezTo>
                  <a:cubicBezTo>
                    <a:pt x="10" y="260"/>
                    <a:pt x="0" y="323"/>
                    <a:pt x="30" y="347"/>
                  </a:cubicBezTo>
                  <a:cubicBezTo>
                    <a:pt x="30" y="347"/>
                    <a:pt x="30" y="347"/>
                    <a:pt x="30" y="347"/>
                  </a:cubicBezTo>
                  <a:cubicBezTo>
                    <a:pt x="59" y="370"/>
                    <a:pt x="103" y="365"/>
                    <a:pt x="126" y="335"/>
                  </a:cubicBezTo>
                  <a:cubicBezTo>
                    <a:pt x="261" y="163"/>
                    <a:pt x="261" y="163"/>
                    <a:pt x="261" y="163"/>
                  </a:cubicBezTo>
                  <a:cubicBezTo>
                    <a:pt x="299" y="114"/>
                    <a:pt x="290" y="42"/>
                    <a:pt x="254" y="14"/>
                  </a:cubicBezTo>
                  <a:close/>
                </a:path>
              </a:pathLst>
            </a:custGeom>
            <a:solidFill>
              <a:srgbClr val="D5B27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75" name="Freeform 53"/>
            <p:cNvSpPr>
              <a:spLocks/>
            </p:cNvSpPr>
            <p:nvPr/>
          </p:nvSpPr>
          <p:spPr bwMode="auto">
            <a:xfrm>
              <a:off x="4237038" y="1963738"/>
              <a:ext cx="915988" cy="1306513"/>
            </a:xfrm>
            <a:custGeom>
              <a:avLst/>
              <a:gdLst/>
              <a:ahLst/>
              <a:cxnLst>
                <a:cxn ang="0">
                  <a:pos x="535" y="0"/>
                </a:cxn>
                <a:cxn ang="0">
                  <a:pos x="139" y="0"/>
                </a:cxn>
                <a:cxn ang="0">
                  <a:pos x="0" y="139"/>
                </a:cxn>
                <a:cxn ang="0">
                  <a:pos x="0" y="822"/>
                </a:cxn>
                <a:cxn ang="0">
                  <a:pos x="139" y="961"/>
                </a:cxn>
                <a:cxn ang="0">
                  <a:pos x="535" y="961"/>
                </a:cxn>
                <a:cxn ang="0">
                  <a:pos x="674" y="822"/>
                </a:cxn>
                <a:cxn ang="0">
                  <a:pos x="674" y="139"/>
                </a:cxn>
                <a:cxn ang="0">
                  <a:pos x="535" y="0"/>
                </a:cxn>
              </a:cxnLst>
              <a:rect l="0" t="0" r="r" b="b"/>
              <a:pathLst>
                <a:path w="674" h="961">
                  <a:moveTo>
                    <a:pt x="535" y="0"/>
                  </a:moveTo>
                  <a:cubicBezTo>
                    <a:pt x="139" y="0"/>
                    <a:pt x="139" y="0"/>
                    <a:pt x="139" y="0"/>
                  </a:cubicBezTo>
                  <a:cubicBezTo>
                    <a:pt x="63" y="0"/>
                    <a:pt x="0" y="63"/>
                    <a:pt x="0" y="139"/>
                  </a:cubicBezTo>
                  <a:cubicBezTo>
                    <a:pt x="0" y="822"/>
                    <a:pt x="0" y="822"/>
                    <a:pt x="0" y="822"/>
                  </a:cubicBezTo>
                  <a:cubicBezTo>
                    <a:pt x="0" y="899"/>
                    <a:pt x="63" y="961"/>
                    <a:pt x="139" y="961"/>
                  </a:cubicBezTo>
                  <a:cubicBezTo>
                    <a:pt x="535" y="961"/>
                    <a:pt x="535" y="961"/>
                    <a:pt x="535" y="961"/>
                  </a:cubicBezTo>
                  <a:cubicBezTo>
                    <a:pt x="611" y="961"/>
                    <a:pt x="674" y="899"/>
                    <a:pt x="674" y="822"/>
                  </a:cubicBezTo>
                  <a:cubicBezTo>
                    <a:pt x="674" y="139"/>
                    <a:pt x="674" y="139"/>
                    <a:pt x="674" y="139"/>
                  </a:cubicBezTo>
                  <a:cubicBezTo>
                    <a:pt x="674" y="63"/>
                    <a:pt x="611" y="0"/>
                    <a:pt x="535" y="0"/>
                  </a:cubicBezTo>
                  <a:close/>
                </a:path>
              </a:pathLst>
            </a:custGeom>
            <a:solidFill>
              <a:sysClr val="windowText" lastClr="000000">
                <a:lumMod val="65000"/>
                <a:lumOff val="3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76" name="Freeform 54"/>
            <p:cNvSpPr>
              <a:spLocks/>
            </p:cNvSpPr>
            <p:nvPr/>
          </p:nvSpPr>
          <p:spPr bwMode="auto">
            <a:xfrm>
              <a:off x="4237038" y="1963738"/>
              <a:ext cx="619125" cy="1116013"/>
            </a:xfrm>
            <a:custGeom>
              <a:avLst/>
              <a:gdLst/>
              <a:ahLst/>
              <a:cxnLst>
                <a:cxn ang="0">
                  <a:pos x="456" y="0"/>
                </a:cxn>
                <a:cxn ang="0">
                  <a:pos x="0" y="820"/>
                </a:cxn>
                <a:cxn ang="0">
                  <a:pos x="0" y="139"/>
                </a:cxn>
                <a:cxn ang="0">
                  <a:pos x="139" y="0"/>
                </a:cxn>
                <a:cxn ang="0">
                  <a:pos x="456" y="0"/>
                </a:cxn>
              </a:cxnLst>
              <a:rect l="0" t="0" r="r" b="b"/>
              <a:pathLst>
                <a:path w="456" h="820">
                  <a:moveTo>
                    <a:pt x="456" y="0"/>
                  </a:moveTo>
                  <a:cubicBezTo>
                    <a:pt x="0" y="820"/>
                    <a:pt x="0" y="820"/>
                    <a:pt x="0" y="820"/>
                  </a:cubicBezTo>
                  <a:cubicBezTo>
                    <a:pt x="0" y="139"/>
                    <a:pt x="0" y="139"/>
                    <a:pt x="0" y="139"/>
                  </a:cubicBezTo>
                  <a:cubicBezTo>
                    <a:pt x="0" y="63"/>
                    <a:pt x="63" y="0"/>
                    <a:pt x="139" y="0"/>
                  </a:cubicBezTo>
                  <a:lnTo>
                    <a:pt x="456" y="0"/>
                  </a:lnTo>
                  <a:close/>
                </a:path>
              </a:pathLst>
            </a:custGeom>
            <a:solidFill>
              <a:sysClr val="windowText" lastClr="000000">
                <a:lumMod val="50000"/>
                <a:lumOff val="50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77" name="Freeform 55"/>
            <p:cNvSpPr>
              <a:spLocks/>
            </p:cNvSpPr>
            <p:nvPr/>
          </p:nvSpPr>
          <p:spPr bwMode="auto">
            <a:xfrm>
              <a:off x="4302125" y="2073275"/>
              <a:ext cx="785813" cy="1077913"/>
            </a:xfrm>
            <a:custGeom>
              <a:avLst/>
              <a:gdLst/>
              <a:ahLst/>
              <a:cxnLst>
                <a:cxn ang="0">
                  <a:pos x="576" y="0"/>
                </a:cxn>
                <a:cxn ang="0">
                  <a:pos x="2" y="0"/>
                </a:cxn>
                <a:cxn ang="0">
                  <a:pos x="0" y="2"/>
                </a:cxn>
                <a:cxn ang="0">
                  <a:pos x="0" y="790"/>
                </a:cxn>
                <a:cxn ang="0">
                  <a:pos x="2" y="792"/>
                </a:cxn>
                <a:cxn ang="0">
                  <a:pos x="576" y="792"/>
                </a:cxn>
                <a:cxn ang="0">
                  <a:pos x="578" y="790"/>
                </a:cxn>
                <a:cxn ang="0">
                  <a:pos x="578" y="2"/>
                </a:cxn>
                <a:cxn ang="0">
                  <a:pos x="576" y="0"/>
                </a:cxn>
              </a:cxnLst>
              <a:rect l="0" t="0" r="r" b="b"/>
              <a:pathLst>
                <a:path w="578" h="792">
                  <a:moveTo>
                    <a:pt x="576" y="0"/>
                  </a:moveTo>
                  <a:cubicBezTo>
                    <a:pt x="2" y="0"/>
                    <a:pt x="2" y="0"/>
                    <a:pt x="2" y="0"/>
                  </a:cubicBezTo>
                  <a:cubicBezTo>
                    <a:pt x="1" y="0"/>
                    <a:pt x="0" y="1"/>
                    <a:pt x="0" y="2"/>
                  </a:cubicBezTo>
                  <a:cubicBezTo>
                    <a:pt x="0" y="790"/>
                    <a:pt x="0" y="790"/>
                    <a:pt x="0" y="790"/>
                  </a:cubicBezTo>
                  <a:cubicBezTo>
                    <a:pt x="0" y="791"/>
                    <a:pt x="1" y="792"/>
                    <a:pt x="2" y="792"/>
                  </a:cubicBezTo>
                  <a:cubicBezTo>
                    <a:pt x="576" y="792"/>
                    <a:pt x="576" y="792"/>
                    <a:pt x="576" y="792"/>
                  </a:cubicBezTo>
                  <a:cubicBezTo>
                    <a:pt x="577" y="792"/>
                    <a:pt x="578" y="791"/>
                    <a:pt x="578" y="790"/>
                  </a:cubicBezTo>
                  <a:cubicBezTo>
                    <a:pt x="578" y="2"/>
                    <a:pt x="578" y="2"/>
                    <a:pt x="578" y="2"/>
                  </a:cubicBezTo>
                  <a:cubicBezTo>
                    <a:pt x="578" y="1"/>
                    <a:pt x="577" y="0"/>
                    <a:pt x="576" y="0"/>
                  </a:cubicBezTo>
                  <a:close/>
                </a:path>
              </a:pathLst>
            </a:custGeom>
            <a:solidFill>
              <a:sysClr val="window" lastClr="FFFFFF">
                <a:lumMod val="9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78" name="Freeform 56"/>
            <p:cNvSpPr>
              <a:spLocks noEditPoints="1"/>
            </p:cNvSpPr>
            <p:nvPr/>
          </p:nvSpPr>
          <p:spPr bwMode="auto">
            <a:xfrm>
              <a:off x="4749800" y="2873375"/>
              <a:ext cx="215900" cy="217488"/>
            </a:xfrm>
            <a:custGeom>
              <a:avLst/>
              <a:gdLst/>
              <a:ahLst/>
              <a:cxnLst>
                <a:cxn ang="0">
                  <a:pos x="80" y="159"/>
                </a:cxn>
                <a:cxn ang="0">
                  <a:pos x="92" y="159"/>
                </a:cxn>
                <a:cxn ang="0">
                  <a:pos x="92" y="147"/>
                </a:cxn>
                <a:cxn ang="0">
                  <a:pos x="119" y="136"/>
                </a:cxn>
                <a:cxn ang="0">
                  <a:pos x="127" y="145"/>
                </a:cxn>
                <a:cxn ang="0">
                  <a:pos x="145" y="127"/>
                </a:cxn>
                <a:cxn ang="0">
                  <a:pos x="136" y="118"/>
                </a:cxn>
                <a:cxn ang="0">
                  <a:pos x="147" y="92"/>
                </a:cxn>
                <a:cxn ang="0">
                  <a:pos x="159" y="92"/>
                </a:cxn>
                <a:cxn ang="0">
                  <a:pos x="159" y="67"/>
                </a:cxn>
                <a:cxn ang="0">
                  <a:pos x="147" y="67"/>
                </a:cxn>
                <a:cxn ang="0">
                  <a:pos x="136" y="40"/>
                </a:cxn>
                <a:cxn ang="0">
                  <a:pos x="145" y="32"/>
                </a:cxn>
                <a:cxn ang="0">
                  <a:pos x="127" y="14"/>
                </a:cxn>
                <a:cxn ang="0">
                  <a:pos x="119" y="23"/>
                </a:cxn>
                <a:cxn ang="0">
                  <a:pos x="92" y="12"/>
                </a:cxn>
                <a:cxn ang="0">
                  <a:pos x="92" y="0"/>
                </a:cxn>
                <a:cxn ang="0">
                  <a:pos x="80" y="0"/>
                </a:cxn>
                <a:cxn ang="0">
                  <a:pos x="80" y="29"/>
                </a:cxn>
                <a:cxn ang="0">
                  <a:pos x="131" y="79"/>
                </a:cxn>
                <a:cxn ang="0">
                  <a:pos x="80" y="130"/>
                </a:cxn>
                <a:cxn ang="0">
                  <a:pos x="80" y="159"/>
                </a:cxn>
                <a:cxn ang="0">
                  <a:pos x="23" y="118"/>
                </a:cxn>
                <a:cxn ang="0">
                  <a:pos x="14" y="127"/>
                </a:cxn>
                <a:cxn ang="0">
                  <a:pos x="32" y="145"/>
                </a:cxn>
                <a:cxn ang="0">
                  <a:pos x="41" y="136"/>
                </a:cxn>
                <a:cxn ang="0">
                  <a:pos x="67" y="147"/>
                </a:cxn>
                <a:cxn ang="0">
                  <a:pos x="67" y="159"/>
                </a:cxn>
                <a:cxn ang="0">
                  <a:pos x="80" y="159"/>
                </a:cxn>
                <a:cxn ang="0">
                  <a:pos x="80" y="130"/>
                </a:cxn>
                <a:cxn ang="0">
                  <a:pos x="80" y="130"/>
                </a:cxn>
                <a:cxn ang="0">
                  <a:pos x="29" y="79"/>
                </a:cxn>
                <a:cxn ang="0">
                  <a:pos x="80" y="29"/>
                </a:cxn>
                <a:cxn ang="0">
                  <a:pos x="80" y="29"/>
                </a:cxn>
                <a:cxn ang="0">
                  <a:pos x="80" y="29"/>
                </a:cxn>
                <a:cxn ang="0">
                  <a:pos x="80" y="0"/>
                </a:cxn>
                <a:cxn ang="0">
                  <a:pos x="67" y="0"/>
                </a:cxn>
                <a:cxn ang="0">
                  <a:pos x="67" y="12"/>
                </a:cxn>
                <a:cxn ang="0">
                  <a:pos x="41" y="23"/>
                </a:cxn>
                <a:cxn ang="0">
                  <a:pos x="32" y="14"/>
                </a:cxn>
                <a:cxn ang="0">
                  <a:pos x="14" y="32"/>
                </a:cxn>
                <a:cxn ang="0">
                  <a:pos x="23" y="40"/>
                </a:cxn>
                <a:cxn ang="0">
                  <a:pos x="12" y="67"/>
                </a:cxn>
                <a:cxn ang="0">
                  <a:pos x="0" y="67"/>
                </a:cxn>
                <a:cxn ang="0">
                  <a:pos x="0" y="92"/>
                </a:cxn>
                <a:cxn ang="0">
                  <a:pos x="12" y="92"/>
                </a:cxn>
                <a:cxn ang="0">
                  <a:pos x="23" y="118"/>
                </a:cxn>
              </a:cxnLst>
              <a:rect l="0" t="0" r="r" b="b"/>
              <a:pathLst>
                <a:path w="159" h="159">
                  <a:moveTo>
                    <a:pt x="80" y="159"/>
                  </a:moveTo>
                  <a:cubicBezTo>
                    <a:pt x="92" y="159"/>
                    <a:pt x="92" y="159"/>
                    <a:pt x="92" y="159"/>
                  </a:cubicBezTo>
                  <a:cubicBezTo>
                    <a:pt x="92" y="147"/>
                    <a:pt x="92" y="147"/>
                    <a:pt x="92" y="147"/>
                  </a:cubicBezTo>
                  <a:cubicBezTo>
                    <a:pt x="102" y="145"/>
                    <a:pt x="111" y="142"/>
                    <a:pt x="119" y="136"/>
                  </a:cubicBezTo>
                  <a:cubicBezTo>
                    <a:pt x="127" y="145"/>
                    <a:pt x="127" y="145"/>
                    <a:pt x="127" y="145"/>
                  </a:cubicBezTo>
                  <a:cubicBezTo>
                    <a:pt x="145" y="127"/>
                    <a:pt x="145" y="127"/>
                    <a:pt x="145" y="127"/>
                  </a:cubicBezTo>
                  <a:cubicBezTo>
                    <a:pt x="136" y="118"/>
                    <a:pt x="136" y="118"/>
                    <a:pt x="136" y="118"/>
                  </a:cubicBezTo>
                  <a:cubicBezTo>
                    <a:pt x="142" y="111"/>
                    <a:pt x="146" y="102"/>
                    <a:pt x="147" y="92"/>
                  </a:cubicBezTo>
                  <a:cubicBezTo>
                    <a:pt x="159" y="92"/>
                    <a:pt x="159" y="92"/>
                    <a:pt x="159" y="92"/>
                  </a:cubicBezTo>
                  <a:cubicBezTo>
                    <a:pt x="159" y="67"/>
                    <a:pt x="159" y="67"/>
                    <a:pt x="159" y="67"/>
                  </a:cubicBezTo>
                  <a:cubicBezTo>
                    <a:pt x="147" y="67"/>
                    <a:pt x="147" y="67"/>
                    <a:pt x="147" y="67"/>
                  </a:cubicBezTo>
                  <a:cubicBezTo>
                    <a:pt x="146" y="57"/>
                    <a:pt x="142" y="48"/>
                    <a:pt x="136" y="40"/>
                  </a:cubicBezTo>
                  <a:cubicBezTo>
                    <a:pt x="145" y="32"/>
                    <a:pt x="145" y="32"/>
                    <a:pt x="145" y="32"/>
                  </a:cubicBezTo>
                  <a:cubicBezTo>
                    <a:pt x="127" y="14"/>
                    <a:pt x="127" y="14"/>
                    <a:pt x="127" y="14"/>
                  </a:cubicBezTo>
                  <a:cubicBezTo>
                    <a:pt x="119" y="23"/>
                    <a:pt x="119" y="23"/>
                    <a:pt x="119" y="23"/>
                  </a:cubicBezTo>
                  <a:cubicBezTo>
                    <a:pt x="111" y="17"/>
                    <a:pt x="102" y="13"/>
                    <a:pt x="92" y="12"/>
                  </a:cubicBezTo>
                  <a:cubicBezTo>
                    <a:pt x="92" y="0"/>
                    <a:pt x="92" y="0"/>
                    <a:pt x="92" y="0"/>
                  </a:cubicBezTo>
                  <a:cubicBezTo>
                    <a:pt x="80" y="0"/>
                    <a:pt x="80" y="0"/>
                    <a:pt x="80" y="0"/>
                  </a:cubicBezTo>
                  <a:cubicBezTo>
                    <a:pt x="80" y="29"/>
                    <a:pt x="80" y="29"/>
                    <a:pt x="80" y="29"/>
                  </a:cubicBezTo>
                  <a:cubicBezTo>
                    <a:pt x="108" y="29"/>
                    <a:pt x="131" y="51"/>
                    <a:pt x="131" y="79"/>
                  </a:cubicBezTo>
                  <a:cubicBezTo>
                    <a:pt x="131" y="107"/>
                    <a:pt x="108" y="130"/>
                    <a:pt x="80" y="130"/>
                  </a:cubicBezTo>
                  <a:lnTo>
                    <a:pt x="80" y="159"/>
                  </a:lnTo>
                  <a:close/>
                  <a:moveTo>
                    <a:pt x="23" y="118"/>
                  </a:moveTo>
                  <a:cubicBezTo>
                    <a:pt x="14" y="127"/>
                    <a:pt x="14" y="127"/>
                    <a:pt x="14" y="127"/>
                  </a:cubicBezTo>
                  <a:cubicBezTo>
                    <a:pt x="32" y="145"/>
                    <a:pt x="32" y="145"/>
                    <a:pt x="32" y="145"/>
                  </a:cubicBezTo>
                  <a:cubicBezTo>
                    <a:pt x="41" y="136"/>
                    <a:pt x="41" y="136"/>
                    <a:pt x="41" y="136"/>
                  </a:cubicBezTo>
                  <a:cubicBezTo>
                    <a:pt x="48" y="142"/>
                    <a:pt x="57" y="145"/>
                    <a:pt x="67" y="147"/>
                  </a:cubicBezTo>
                  <a:cubicBezTo>
                    <a:pt x="67" y="159"/>
                    <a:pt x="67" y="159"/>
                    <a:pt x="67" y="159"/>
                  </a:cubicBezTo>
                  <a:cubicBezTo>
                    <a:pt x="80" y="159"/>
                    <a:pt x="80" y="159"/>
                    <a:pt x="80" y="159"/>
                  </a:cubicBezTo>
                  <a:cubicBezTo>
                    <a:pt x="80" y="130"/>
                    <a:pt x="80" y="130"/>
                    <a:pt x="80" y="130"/>
                  </a:cubicBezTo>
                  <a:cubicBezTo>
                    <a:pt x="80" y="130"/>
                    <a:pt x="80" y="130"/>
                    <a:pt x="80" y="130"/>
                  </a:cubicBezTo>
                  <a:cubicBezTo>
                    <a:pt x="52" y="130"/>
                    <a:pt x="29" y="107"/>
                    <a:pt x="29" y="79"/>
                  </a:cubicBezTo>
                  <a:cubicBezTo>
                    <a:pt x="29" y="51"/>
                    <a:pt x="52" y="29"/>
                    <a:pt x="80" y="29"/>
                  </a:cubicBezTo>
                  <a:cubicBezTo>
                    <a:pt x="80" y="29"/>
                    <a:pt x="80" y="29"/>
                    <a:pt x="80" y="29"/>
                  </a:cubicBezTo>
                  <a:cubicBezTo>
                    <a:pt x="80" y="29"/>
                    <a:pt x="80" y="29"/>
                    <a:pt x="80" y="29"/>
                  </a:cubicBezTo>
                  <a:cubicBezTo>
                    <a:pt x="80" y="0"/>
                    <a:pt x="80" y="0"/>
                    <a:pt x="80" y="0"/>
                  </a:cubicBezTo>
                  <a:cubicBezTo>
                    <a:pt x="67" y="0"/>
                    <a:pt x="67" y="0"/>
                    <a:pt x="67" y="0"/>
                  </a:cubicBezTo>
                  <a:cubicBezTo>
                    <a:pt x="67" y="12"/>
                    <a:pt x="67" y="12"/>
                    <a:pt x="67" y="12"/>
                  </a:cubicBezTo>
                  <a:cubicBezTo>
                    <a:pt x="57" y="13"/>
                    <a:pt x="48" y="17"/>
                    <a:pt x="41" y="23"/>
                  </a:cubicBezTo>
                  <a:cubicBezTo>
                    <a:pt x="32" y="14"/>
                    <a:pt x="32" y="14"/>
                    <a:pt x="32" y="14"/>
                  </a:cubicBezTo>
                  <a:cubicBezTo>
                    <a:pt x="14" y="32"/>
                    <a:pt x="14" y="32"/>
                    <a:pt x="14" y="32"/>
                  </a:cubicBezTo>
                  <a:cubicBezTo>
                    <a:pt x="23" y="40"/>
                    <a:pt x="23" y="40"/>
                    <a:pt x="23" y="40"/>
                  </a:cubicBezTo>
                  <a:cubicBezTo>
                    <a:pt x="17" y="48"/>
                    <a:pt x="14" y="57"/>
                    <a:pt x="12" y="67"/>
                  </a:cubicBezTo>
                  <a:cubicBezTo>
                    <a:pt x="0" y="67"/>
                    <a:pt x="0" y="67"/>
                    <a:pt x="0" y="67"/>
                  </a:cubicBezTo>
                  <a:cubicBezTo>
                    <a:pt x="0" y="92"/>
                    <a:pt x="0" y="92"/>
                    <a:pt x="0" y="92"/>
                  </a:cubicBezTo>
                  <a:cubicBezTo>
                    <a:pt x="12" y="92"/>
                    <a:pt x="12" y="92"/>
                    <a:pt x="12" y="92"/>
                  </a:cubicBezTo>
                  <a:cubicBezTo>
                    <a:pt x="14" y="102"/>
                    <a:pt x="17" y="111"/>
                    <a:pt x="23" y="118"/>
                  </a:cubicBezTo>
                  <a:close/>
                </a:path>
              </a:pathLst>
            </a:custGeom>
            <a:solidFill>
              <a:srgbClr val="949C6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79" name="Freeform 57"/>
            <p:cNvSpPr>
              <a:spLocks noEditPoints="1"/>
            </p:cNvSpPr>
            <p:nvPr/>
          </p:nvSpPr>
          <p:spPr bwMode="auto">
            <a:xfrm>
              <a:off x="4629150" y="2271713"/>
              <a:ext cx="203200" cy="200025"/>
            </a:xfrm>
            <a:custGeom>
              <a:avLst/>
              <a:gdLst/>
              <a:ahLst/>
              <a:cxnLst>
                <a:cxn ang="0">
                  <a:pos x="105" y="106"/>
                </a:cxn>
                <a:cxn ang="0">
                  <a:pos x="113" y="139"/>
                </a:cxn>
                <a:cxn ang="0">
                  <a:pos x="129" y="110"/>
                </a:cxn>
                <a:cxn ang="0">
                  <a:pos x="148" y="93"/>
                </a:cxn>
                <a:cxn ang="0">
                  <a:pos x="138" y="61"/>
                </a:cxn>
                <a:cxn ang="0">
                  <a:pos x="140" y="35"/>
                </a:cxn>
                <a:cxn ang="0">
                  <a:pos x="111" y="20"/>
                </a:cxn>
                <a:cxn ang="0">
                  <a:pos x="105" y="5"/>
                </a:cxn>
                <a:cxn ang="0">
                  <a:pos x="105" y="50"/>
                </a:cxn>
                <a:cxn ang="0">
                  <a:pos x="113" y="70"/>
                </a:cxn>
                <a:cxn ang="0">
                  <a:pos x="105" y="106"/>
                </a:cxn>
                <a:cxn ang="0">
                  <a:pos x="88" y="80"/>
                </a:cxn>
                <a:cxn ang="0">
                  <a:pos x="105" y="50"/>
                </a:cxn>
                <a:cxn ang="0">
                  <a:pos x="81" y="60"/>
                </a:cxn>
                <a:cxn ang="0">
                  <a:pos x="95" y="27"/>
                </a:cxn>
                <a:cxn ang="0">
                  <a:pos x="105" y="5"/>
                </a:cxn>
                <a:cxn ang="0">
                  <a:pos x="89" y="11"/>
                </a:cxn>
                <a:cxn ang="0">
                  <a:pos x="58" y="0"/>
                </a:cxn>
                <a:cxn ang="0">
                  <a:pos x="44" y="42"/>
                </a:cxn>
                <a:cxn ang="0">
                  <a:pos x="61" y="68"/>
                </a:cxn>
                <a:cxn ang="0">
                  <a:pos x="44" y="98"/>
                </a:cxn>
                <a:cxn ang="0">
                  <a:pos x="69" y="88"/>
                </a:cxn>
                <a:cxn ang="0">
                  <a:pos x="54" y="121"/>
                </a:cxn>
                <a:cxn ang="0">
                  <a:pos x="44" y="143"/>
                </a:cxn>
                <a:cxn ang="0">
                  <a:pos x="60" y="137"/>
                </a:cxn>
                <a:cxn ang="0">
                  <a:pos x="91" y="148"/>
                </a:cxn>
                <a:cxn ang="0">
                  <a:pos x="105" y="106"/>
                </a:cxn>
                <a:cxn ang="0">
                  <a:pos x="44" y="42"/>
                </a:cxn>
                <a:cxn ang="0">
                  <a:pos x="37" y="78"/>
                </a:cxn>
                <a:cxn ang="0">
                  <a:pos x="44" y="98"/>
                </a:cxn>
                <a:cxn ang="0">
                  <a:pos x="44" y="143"/>
                </a:cxn>
                <a:cxn ang="0">
                  <a:pos x="39" y="128"/>
                </a:cxn>
                <a:cxn ang="0">
                  <a:pos x="9" y="113"/>
                </a:cxn>
                <a:cxn ang="0">
                  <a:pos x="11" y="87"/>
                </a:cxn>
                <a:cxn ang="0">
                  <a:pos x="1" y="55"/>
                </a:cxn>
                <a:cxn ang="0">
                  <a:pos x="21" y="38"/>
                </a:cxn>
                <a:cxn ang="0">
                  <a:pos x="36" y="9"/>
                </a:cxn>
              </a:cxnLst>
              <a:rect l="0" t="0" r="r" b="b"/>
              <a:pathLst>
                <a:path w="149" h="148">
                  <a:moveTo>
                    <a:pt x="122" y="94"/>
                  </a:moveTo>
                  <a:cubicBezTo>
                    <a:pt x="119" y="101"/>
                    <a:pt x="112" y="106"/>
                    <a:pt x="105" y="106"/>
                  </a:cubicBezTo>
                  <a:cubicBezTo>
                    <a:pt x="105" y="143"/>
                    <a:pt x="105" y="143"/>
                    <a:pt x="105" y="143"/>
                  </a:cubicBezTo>
                  <a:cubicBezTo>
                    <a:pt x="113" y="139"/>
                    <a:pt x="113" y="139"/>
                    <a:pt x="113" y="139"/>
                  </a:cubicBezTo>
                  <a:cubicBezTo>
                    <a:pt x="109" y="129"/>
                    <a:pt x="109" y="129"/>
                    <a:pt x="109" y="129"/>
                  </a:cubicBezTo>
                  <a:cubicBezTo>
                    <a:pt x="117" y="124"/>
                    <a:pt x="124" y="118"/>
                    <a:pt x="129" y="110"/>
                  </a:cubicBezTo>
                  <a:cubicBezTo>
                    <a:pt x="139" y="115"/>
                    <a:pt x="139" y="115"/>
                    <a:pt x="139" y="115"/>
                  </a:cubicBezTo>
                  <a:cubicBezTo>
                    <a:pt x="148" y="93"/>
                    <a:pt x="148" y="93"/>
                    <a:pt x="148" y="93"/>
                  </a:cubicBezTo>
                  <a:cubicBezTo>
                    <a:pt x="138" y="88"/>
                    <a:pt x="138" y="88"/>
                    <a:pt x="138" y="88"/>
                  </a:cubicBezTo>
                  <a:cubicBezTo>
                    <a:pt x="140" y="79"/>
                    <a:pt x="140" y="70"/>
                    <a:pt x="138" y="61"/>
                  </a:cubicBezTo>
                  <a:cubicBezTo>
                    <a:pt x="149" y="57"/>
                    <a:pt x="149" y="57"/>
                    <a:pt x="149" y="57"/>
                  </a:cubicBezTo>
                  <a:cubicBezTo>
                    <a:pt x="140" y="35"/>
                    <a:pt x="140" y="35"/>
                    <a:pt x="140" y="35"/>
                  </a:cubicBezTo>
                  <a:cubicBezTo>
                    <a:pt x="130" y="39"/>
                    <a:pt x="130" y="39"/>
                    <a:pt x="130" y="39"/>
                  </a:cubicBezTo>
                  <a:cubicBezTo>
                    <a:pt x="125" y="32"/>
                    <a:pt x="119" y="25"/>
                    <a:pt x="111" y="20"/>
                  </a:cubicBezTo>
                  <a:cubicBezTo>
                    <a:pt x="115" y="10"/>
                    <a:pt x="115" y="10"/>
                    <a:pt x="115" y="10"/>
                  </a:cubicBezTo>
                  <a:cubicBezTo>
                    <a:pt x="105" y="5"/>
                    <a:pt x="105" y="5"/>
                    <a:pt x="105" y="5"/>
                  </a:cubicBezTo>
                  <a:cubicBezTo>
                    <a:pt x="105" y="37"/>
                    <a:pt x="105" y="37"/>
                    <a:pt x="105" y="37"/>
                  </a:cubicBezTo>
                  <a:cubicBezTo>
                    <a:pt x="107" y="41"/>
                    <a:pt x="107" y="45"/>
                    <a:pt x="105" y="50"/>
                  </a:cubicBezTo>
                  <a:cubicBezTo>
                    <a:pt x="105" y="69"/>
                    <a:pt x="105" y="69"/>
                    <a:pt x="105" y="69"/>
                  </a:cubicBezTo>
                  <a:cubicBezTo>
                    <a:pt x="108" y="69"/>
                    <a:pt x="110" y="69"/>
                    <a:pt x="113" y="70"/>
                  </a:cubicBezTo>
                  <a:cubicBezTo>
                    <a:pt x="122" y="74"/>
                    <a:pt x="126" y="85"/>
                    <a:pt x="122" y="94"/>
                  </a:cubicBezTo>
                  <a:close/>
                  <a:moveTo>
                    <a:pt x="105" y="106"/>
                  </a:moveTo>
                  <a:cubicBezTo>
                    <a:pt x="103" y="106"/>
                    <a:pt x="100" y="105"/>
                    <a:pt x="98" y="104"/>
                  </a:cubicBezTo>
                  <a:cubicBezTo>
                    <a:pt x="89" y="100"/>
                    <a:pt x="84" y="89"/>
                    <a:pt x="88" y="80"/>
                  </a:cubicBezTo>
                  <a:cubicBezTo>
                    <a:pt x="91" y="73"/>
                    <a:pt x="98" y="69"/>
                    <a:pt x="105" y="69"/>
                  </a:cubicBezTo>
                  <a:cubicBezTo>
                    <a:pt x="105" y="50"/>
                    <a:pt x="105" y="50"/>
                    <a:pt x="105" y="50"/>
                  </a:cubicBezTo>
                  <a:cubicBezTo>
                    <a:pt x="105" y="50"/>
                    <a:pt x="105" y="50"/>
                    <a:pt x="105" y="51"/>
                  </a:cubicBezTo>
                  <a:cubicBezTo>
                    <a:pt x="101" y="60"/>
                    <a:pt x="90" y="64"/>
                    <a:pt x="81" y="60"/>
                  </a:cubicBezTo>
                  <a:cubicBezTo>
                    <a:pt x="71" y="56"/>
                    <a:pt x="67" y="46"/>
                    <a:pt x="71" y="36"/>
                  </a:cubicBezTo>
                  <a:cubicBezTo>
                    <a:pt x="75" y="27"/>
                    <a:pt x="86" y="22"/>
                    <a:pt x="95" y="27"/>
                  </a:cubicBezTo>
                  <a:cubicBezTo>
                    <a:pt x="100" y="29"/>
                    <a:pt x="104" y="33"/>
                    <a:pt x="105" y="37"/>
                  </a:cubicBezTo>
                  <a:cubicBezTo>
                    <a:pt x="105" y="5"/>
                    <a:pt x="105" y="5"/>
                    <a:pt x="105" y="5"/>
                  </a:cubicBezTo>
                  <a:cubicBezTo>
                    <a:pt x="94" y="0"/>
                    <a:pt x="94" y="0"/>
                    <a:pt x="94" y="0"/>
                  </a:cubicBezTo>
                  <a:cubicBezTo>
                    <a:pt x="89" y="11"/>
                    <a:pt x="89" y="11"/>
                    <a:pt x="89" y="11"/>
                  </a:cubicBezTo>
                  <a:cubicBezTo>
                    <a:pt x="80" y="9"/>
                    <a:pt x="71" y="9"/>
                    <a:pt x="62" y="10"/>
                  </a:cubicBezTo>
                  <a:cubicBezTo>
                    <a:pt x="58" y="0"/>
                    <a:pt x="58" y="0"/>
                    <a:pt x="58" y="0"/>
                  </a:cubicBezTo>
                  <a:cubicBezTo>
                    <a:pt x="44" y="5"/>
                    <a:pt x="44" y="5"/>
                    <a:pt x="44" y="5"/>
                  </a:cubicBezTo>
                  <a:cubicBezTo>
                    <a:pt x="44" y="42"/>
                    <a:pt x="44" y="42"/>
                    <a:pt x="44" y="42"/>
                  </a:cubicBezTo>
                  <a:cubicBezTo>
                    <a:pt x="47" y="42"/>
                    <a:pt x="49" y="43"/>
                    <a:pt x="51" y="44"/>
                  </a:cubicBezTo>
                  <a:cubicBezTo>
                    <a:pt x="61" y="48"/>
                    <a:pt x="65" y="59"/>
                    <a:pt x="61" y="68"/>
                  </a:cubicBezTo>
                  <a:cubicBezTo>
                    <a:pt x="58" y="75"/>
                    <a:pt x="51" y="79"/>
                    <a:pt x="44" y="79"/>
                  </a:cubicBezTo>
                  <a:cubicBezTo>
                    <a:pt x="44" y="98"/>
                    <a:pt x="44" y="98"/>
                    <a:pt x="44" y="98"/>
                  </a:cubicBezTo>
                  <a:cubicBezTo>
                    <a:pt x="44" y="98"/>
                    <a:pt x="44" y="98"/>
                    <a:pt x="45" y="97"/>
                  </a:cubicBezTo>
                  <a:cubicBezTo>
                    <a:pt x="49" y="88"/>
                    <a:pt x="59" y="84"/>
                    <a:pt x="69" y="88"/>
                  </a:cubicBezTo>
                  <a:cubicBezTo>
                    <a:pt x="78" y="92"/>
                    <a:pt x="82" y="103"/>
                    <a:pt x="78" y="112"/>
                  </a:cubicBezTo>
                  <a:cubicBezTo>
                    <a:pt x="74" y="121"/>
                    <a:pt x="64" y="126"/>
                    <a:pt x="54" y="121"/>
                  </a:cubicBezTo>
                  <a:cubicBezTo>
                    <a:pt x="49" y="119"/>
                    <a:pt x="46" y="115"/>
                    <a:pt x="44" y="111"/>
                  </a:cubicBezTo>
                  <a:cubicBezTo>
                    <a:pt x="44" y="143"/>
                    <a:pt x="44" y="143"/>
                    <a:pt x="44" y="143"/>
                  </a:cubicBezTo>
                  <a:cubicBezTo>
                    <a:pt x="56" y="148"/>
                    <a:pt x="56" y="148"/>
                    <a:pt x="56" y="148"/>
                  </a:cubicBezTo>
                  <a:cubicBezTo>
                    <a:pt x="60" y="137"/>
                    <a:pt x="60" y="137"/>
                    <a:pt x="60" y="137"/>
                  </a:cubicBezTo>
                  <a:cubicBezTo>
                    <a:pt x="69" y="139"/>
                    <a:pt x="79" y="140"/>
                    <a:pt x="87" y="138"/>
                  </a:cubicBezTo>
                  <a:cubicBezTo>
                    <a:pt x="91" y="148"/>
                    <a:pt x="91" y="148"/>
                    <a:pt x="91" y="148"/>
                  </a:cubicBezTo>
                  <a:cubicBezTo>
                    <a:pt x="105" y="143"/>
                    <a:pt x="105" y="143"/>
                    <a:pt x="105" y="143"/>
                  </a:cubicBezTo>
                  <a:lnTo>
                    <a:pt x="105" y="106"/>
                  </a:lnTo>
                  <a:close/>
                  <a:moveTo>
                    <a:pt x="44" y="5"/>
                  </a:moveTo>
                  <a:cubicBezTo>
                    <a:pt x="44" y="42"/>
                    <a:pt x="44" y="42"/>
                    <a:pt x="44" y="42"/>
                  </a:cubicBezTo>
                  <a:cubicBezTo>
                    <a:pt x="37" y="42"/>
                    <a:pt x="30" y="47"/>
                    <a:pt x="27" y="54"/>
                  </a:cubicBezTo>
                  <a:cubicBezTo>
                    <a:pt x="23" y="63"/>
                    <a:pt x="27" y="74"/>
                    <a:pt x="37" y="78"/>
                  </a:cubicBezTo>
                  <a:cubicBezTo>
                    <a:pt x="39" y="79"/>
                    <a:pt x="42" y="79"/>
                    <a:pt x="44" y="79"/>
                  </a:cubicBezTo>
                  <a:cubicBezTo>
                    <a:pt x="44" y="98"/>
                    <a:pt x="44" y="98"/>
                    <a:pt x="44" y="98"/>
                  </a:cubicBezTo>
                  <a:cubicBezTo>
                    <a:pt x="43" y="103"/>
                    <a:pt x="43" y="107"/>
                    <a:pt x="44" y="111"/>
                  </a:cubicBezTo>
                  <a:cubicBezTo>
                    <a:pt x="44" y="143"/>
                    <a:pt x="44" y="143"/>
                    <a:pt x="44" y="143"/>
                  </a:cubicBezTo>
                  <a:cubicBezTo>
                    <a:pt x="34" y="138"/>
                    <a:pt x="34" y="138"/>
                    <a:pt x="34" y="138"/>
                  </a:cubicBezTo>
                  <a:cubicBezTo>
                    <a:pt x="39" y="128"/>
                    <a:pt x="39" y="128"/>
                    <a:pt x="39" y="128"/>
                  </a:cubicBezTo>
                  <a:cubicBezTo>
                    <a:pt x="31" y="123"/>
                    <a:pt x="24" y="116"/>
                    <a:pt x="20" y="109"/>
                  </a:cubicBezTo>
                  <a:cubicBezTo>
                    <a:pt x="9" y="113"/>
                    <a:pt x="9" y="113"/>
                    <a:pt x="9" y="113"/>
                  </a:cubicBezTo>
                  <a:cubicBezTo>
                    <a:pt x="0" y="91"/>
                    <a:pt x="0" y="91"/>
                    <a:pt x="0" y="91"/>
                  </a:cubicBezTo>
                  <a:cubicBezTo>
                    <a:pt x="11" y="87"/>
                    <a:pt x="11" y="87"/>
                    <a:pt x="11" y="87"/>
                  </a:cubicBezTo>
                  <a:cubicBezTo>
                    <a:pt x="9" y="78"/>
                    <a:pt x="9" y="69"/>
                    <a:pt x="11" y="60"/>
                  </a:cubicBezTo>
                  <a:cubicBezTo>
                    <a:pt x="1" y="55"/>
                    <a:pt x="1" y="55"/>
                    <a:pt x="1" y="55"/>
                  </a:cubicBezTo>
                  <a:cubicBezTo>
                    <a:pt x="10" y="33"/>
                    <a:pt x="10" y="33"/>
                    <a:pt x="10" y="33"/>
                  </a:cubicBezTo>
                  <a:cubicBezTo>
                    <a:pt x="21" y="38"/>
                    <a:pt x="21" y="38"/>
                    <a:pt x="21" y="38"/>
                  </a:cubicBezTo>
                  <a:cubicBezTo>
                    <a:pt x="26" y="30"/>
                    <a:pt x="32" y="24"/>
                    <a:pt x="40" y="19"/>
                  </a:cubicBezTo>
                  <a:cubicBezTo>
                    <a:pt x="36" y="9"/>
                    <a:pt x="36" y="9"/>
                    <a:pt x="36" y="9"/>
                  </a:cubicBezTo>
                  <a:lnTo>
                    <a:pt x="44" y="5"/>
                  </a:lnTo>
                  <a:close/>
                </a:path>
              </a:pathLst>
            </a:custGeom>
            <a:solidFill>
              <a:srgbClr val="967E9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80" name="Freeform 58"/>
            <p:cNvSpPr>
              <a:spLocks noEditPoints="1"/>
            </p:cNvSpPr>
            <p:nvPr/>
          </p:nvSpPr>
          <p:spPr bwMode="auto">
            <a:xfrm>
              <a:off x="4467225" y="2492375"/>
              <a:ext cx="428625" cy="428625"/>
            </a:xfrm>
            <a:custGeom>
              <a:avLst/>
              <a:gdLst/>
              <a:ahLst/>
              <a:cxnLst>
                <a:cxn ang="0">
                  <a:pos x="158" y="315"/>
                </a:cxn>
                <a:cxn ang="0">
                  <a:pos x="183" y="315"/>
                </a:cxn>
                <a:cxn ang="0">
                  <a:pos x="183" y="291"/>
                </a:cxn>
                <a:cxn ang="0">
                  <a:pos x="235" y="270"/>
                </a:cxn>
                <a:cxn ang="0">
                  <a:pos x="252" y="286"/>
                </a:cxn>
                <a:cxn ang="0">
                  <a:pos x="287" y="251"/>
                </a:cxn>
                <a:cxn ang="0">
                  <a:pos x="270" y="234"/>
                </a:cxn>
                <a:cxn ang="0">
                  <a:pos x="292" y="182"/>
                </a:cxn>
                <a:cxn ang="0">
                  <a:pos x="316" y="182"/>
                </a:cxn>
                <a:cxn ang="0">
                  <a:pos x="316" y="132"/>
                </a:cxn>
                <a:cxn ang="0">
                  <a:pos x="292" y="132"/>
                </a:cxn>
                <a:cxn ang="0">
                  <a:pos x="270" y="80"/>
                </a:cxn>
                <a:cxn ang="0">
                  <a:pos x="287" y="63"/>
                </a:cxn>
                <a:cxn ang="0">
                  <a:pos x="252" y="28"/>
                </a:cxn>
                <a:cxn ang="0">
                  <a:pos x="235" y="45"/>
                </a:cxn>
                <a:cxn ang="0">
                  <a:pos x="183" y="23"/>
                </a:cxn>
                <a:cxn ang="0">
                  <a:pos x="183" y="0"/>
                </a:cxn>
                <a:cxn ang="0">
                  <a:pos x="158" y="0"/>
                </a:cxn>
                <a:cxn ang="0">
                  <a:pos x="158" y="57"/>
                </a:cxn>
                <a:cxn ang="0">
                  <a:pos x="259" y="157"/>
                </a:cxn>
                <a:cxn ang="0">
                  <a:pos x="158" y="258"/>
                </a:cxn>
                <a:cxn ang="0">
                  <a:pos x="158" y="315"/>
                </a:cxn>
                <a:cxn ang="0">
                  <a:pos x="45" y="234"/>
                </a:cxn>
                <a:cxn ang="0">
                  <a:pos x="29" y="251"/>
                </a:cxn>
                <a:cxn ang="0">
                  <a:pos x="64" y="286"/>
                </a:cxn>
                <a:cxn ang="0">
                  <a:pos x="81" y="270"/>
                </a:cxn>
                <a:cxn ang="0">
                  <a:pos x="133" y="291"/>
                </a:cxn>
                <a:cxn ang="0">
                  <a:pos x="133" y="315"/>
                </a:cxn>
                <a:cxn ang="0">
                  <a:pos x="158" y="315"/>
                </a:cxn>
                <a:cxn ang="0">
                  <a:pos x="158" y="258"/>
                </a:cxn>
                <a:cxn ang="0">
                  <a:pos x="158" y="258"/>
                </a:cxn>
                <a:cxn ang="0">
                  <a:pos x="57" y="157"/>
                </a:cxn>
                <a:cxn ang="0">
                  <a:pos x="158" y="57"/>
                </a:cxn>
                <a:cxn ang="0">
                  <a:pos x="158" y="57"/>
                </a:cxn>
                <a:cxn ang="0">
                  <a:pos x="158" y="57"/>
                </a:cxn>
                <a:cxn ang="0">
                  <a:pos x="158" y="0"/>
                </a:cxn>
                <a:cxn ang="0">
                  <a:pos x="133" y="0"/>
                </a:cxn>
                <a:cxn ang="0">
                  <a:pos x="133" y="23"/>
                </a:cxn>
                <a:cxn ang="0">
                  <a:pos x="81" y="45"/>
                </a:cxn>
                <a:cxn ang="0">
                  <a:pos x="64" y="28"/>
                </a:cxn>
                <a:cxn ang="0">
                  <a:pos x="29" y="63"/>
                </a:cxn>
                <a:cxn ang="0">
                  <a:pos x="45" y="80"/>
                </a:cxn>
                <a:cxn ang="0">
                  <a:pos x="24" y="132"/>
                </a:cxn>
                <a:cxn ang="0">
                  <a:pos x="0" y="132"/>
                </a:cxn>
                <a:cxn ang="0">
                  <a:pos x="0" y="182"/>
                </a:cxn>
                <a:cxn ang="0">
                  <a:pos x="24" y="182"/>
                </a:cxn>
                <a:cxn ang="0">
                  <a:pos x="45" y="234"/>
                </a:cxn>
              </a:cxnLst>
              <a:rect l="0" t="0" r="r" b="b"/>
              <a:pathLst>
                <a:path w="316" h="315">
                  <a:moveTo>
                    <a:pt x="158" y="315"/>
                  </a:moveTo>
                  <a:cubicBezTo>
                    <a:pt x="183" y="315"/>
                    <a:pt x="183" y="315"/>
                    <a:pt x="183" y="315"/>
                  </a:cubicBezTo>
                  <a:cubicBezTo>
                    <a:pt x="183" y="291"/>
                    <a:pt x="183" y="291"/>
                    <a:pt x="183" y="291"/>
                  </a:cubicBezTo>
                  <a:cubicBezTo>
                    <a:pt x="202" y="288"/>
                    <a:pt x="220" y="280"/>
                    <a:pt x="235" y="270"/>
                  </a:cubicBezTo>
                  <a:cubicBezTo>
                    <a:pt x="252" y="286"/>
                    <a:pt x="252" y="286"/>
                    <a:pt x="252" y="286"/>
                  </a:cubicBezTo>
                  <a:cubicBezTo>
                    <a:pt x="287" y="251"/>
                    <a:pt x="287" y="251"/>
                    <a:pt x="287" y="251"/>
                  </a:cubicBezTo>
                  <a:cubicBezTo>
                    <a:pt x="270" y="234"/>
                    <a:pt x="270" y="234"/>
                    <a:pt x="270" y="234"/>
                  </a:cubicBezTo>
                  <a:cubicBezTo>
                    <a:pt x="281" y="219"/>
                    <a:pt x="288" y="201"/>
                    <a:pt x="292" y="182"/>
                  </a:cubicBezTo>
                  <a:cubicBezTo>
                    <a:pt x="316" y="182"/>
                    <a:pt x="316" y="182"/>
                    <a:pt x="316" y="182"/>
                  </a:cubicBezTo>
                  <a:cubicBezTo>
                    <a:pt x="316" y="132"/>
                    <a:pt x="316" y="132"/>
                    <a:pt x="316" y="132"/>
                  </a:cubicBezTo>
                  <a:cubicBezTo>
                    <a:pt x="292" y="132"/>
                    <a:pt x="292" y="132"/>
                    <a:pt x="292" y="132"/>
                  </a:cubicBezTo>
                  <a:cubicBezTo>
                    <a:pt x="288" y="113"/>
                    <a:pt x="281" y="96"/>
                    <a:pt x="270" y="80"/>
                  </a:cubicBezTo>
                  <a:cubicBezTo>
                    <a:pt x="287" y="63"/>
                    <a:pt x="287" y="63"/>
                    <a:pt x="287" y="63"/>
                  </a:cubicBezTo>
                  <a:cubicBezTo>
                    <a:pt x="252" y="28"/>
                    <a:pt x="252" y="28"/>
                    <a:pt x="252" y="28"/>
                  </a:cubicBezTo>
                  <a:cubicBezTo>
                    <a:pt x="235" y="45"/>
                    <a:pt x="235" y="45"/>
                    <a:pt x="235" y="45"/>
                  </a:cubicBezTo>
                  <a:cubicBezTo>
                    <a:pt x="220" y="34"/>
                    <a:pt x="202" y="27"/>
                    <a:pt x="183" y="23"/>
                  </a:cubicBezTo>
                  <a:cubicBezTo>
                    <a:pt x="183" y="0"/>
                    <a:pt x="183" y="0"/>
                    <a:pt x="183" y="0"/>
                  </a:cubicBezTo>
                  <a:cubicBezTo>
                    <a:pt x="158" y="0"/>
                    <a:pt x="158" y="0"/>
                    <a:pt x="158" y="0"/>
                  </a:cubicBezTo>
                  <a:cubicBezTo>
                    <a:pt x="158" y="57"/>
                    <a:pt x="158" y="57"/>
                    <a:pt x="158" y="57"/>
                  </a:cubicBezTo>
                  <a:cubicBezTo>
                    <a:pt x="213" y="57"/>
                    <a:pt x="259" y="102"/>
                    <a:pt x="259" y="157"/>
                  </a:cubicBezTo>
                  <a:cubicBezTo>
                    <a:pt x="259" y="213"/>
                    <a:pt x="213" y="258"/>
                    <a:pt x="158" y="258"/>
                  </a:cubicBezTo>
                  <a:lnTo>
                    <a:pt x="158" y="315"/>
                  </a:lnTo>
                  <a:close/>
                  <a:moveTo>
                    <a:pt x="45" y="234"/>
                  </a:moveTo>
                  <a:cubicBezTo>
                    <a:pt x="29" y="251"/>
                    <a:pt x="29" y="251"/>
                    <a:pt x="29" y="251"/>
                  </a:cubicBezTo>
                  <a:cubicBezTo>
                    <a:pt x="64" y="286"/>
                    <a:pt x="64" y="286"/>
                    <a:pt x="64" y="286"/>
                  </a:cubicBezTo>
                  <a:cubicBezTo>
                    <a:pt x="81" y="270"/>
                    <a:pt x="81" y="270"/>
                    <a:pt x="81" y="270"/>
                  </a:cubicBezTo>
                  <a:cubicBezTo>
                    <a:pt x="96" y="280"/>
                    <a:pt x="114" y="288"/>
                    <a:pt x="133" y="291"/>
                  </a:cubicBezTo>
                  <a:cubicBezTo>
                    <a:pt x="133" y="315"/>
                    <a:pt x="133" y="315"/>
                    <a:pt x="133" y="315"/>
                  </a:cubicBezTo>
                  <a:cubicBezTo>
                    <a:pt x="158" y="315"/>
                    <a:pt x="158" y="315"/>
                    <a:pt x="158" y="315"/>
                  </a:cubicBezTo>
                  <a:cubicBezTo>
                    <a:pt x="158" y="258"/>
                    <a:pt x="158" y="258"/>
                    <a:pt x="158" y="258"/>
                  </a:cubicBezTo>
                  <a:cubicBezTo>
                    <a:pt x="158" y="258"/>
                    <a:pt x="158" y="258"/>
                    <a:pt x="158" y="258"/>
                  </a:cubicBezTo>
                  <a:cubicBezTo>
                    <a:pt x="102" y="258"/>
                    <a:pt x="57" y="213"/>
                    <a:pt x="57" y="157"/>
                  </a:cubicBezTo>
                  <a:cubicBezTo>
                    <a:pt x="57" y="102"/>
                    <a:pt x="102" y="57"/>
                    <a:pt x="158" y="57"/>
                  </a:cubicBezTo>
                  <a:cubicBezTo>
                    <a:pt x="158" y="57"/>
                    <a:pt x="158" y="57"/>
                    <a:pt x="158" y="57"/>
                  </a:cubicBezTo>
                  <a:cubicBezTo>
                    <a:pt x="158" y="57"/>
                    <a:pt x="158" y="57"/>
                    <a:pt x="158" y="57"/>
                  </a:cubicBezTo>
                  <a:cubicBezTo>
                    <a:pt x="158" y="0"/>
                    <a:pt x="158" y="0"/>
                    <a:pt x="158" y="0"/>
                  </a:cubicBezTo>
                  <a:cubicBezTo>
                    <a:pt x="133" y="0"/>
                    <a:pt x="133" y="0"/>
                    <a:pt x="133" y="0"/>
                  </a:cubicBezTo>
                  <a:cubicBezTo>
                    <a:pt x="133" y="23"/>
                    <a:pt x="133" y="23"/>
                    <a:pt x="133" y="23"/>
                  </a:cubicBezTo>
                  <a:cubicBezTo>
                    <a:pt x="114" y="27"/>
                    <a:pt x="96" y="34"/>
                    <a:pt x="81" y="45"/>
                  </a:cubicBezTo>
                  <a:cubicBezTo>
                    <a:pt x="64" y="28"/>
                    <a:pt x="64" y="28"/>
                    <a:pt x="64" y="28"/>
                  </a:cubicBezTo>
                  <a:cubicBezTo>
                    <a:pt x="29" y="63"/>
                    <a:pt x="29" y="63"/>
                    <a:pt x="29" y="63"/>
                  </a:cubicBezTo>
                  <a:cubicBezTo>
                    <a:pt x="45" y="80"/>
                    <a:pt x="45" y="80"/>
                    <a:pt x="45" y="80"/>
                  </a:cubicBezTo>
                  <a:cubicBezTo>
                    <a:pt x="35" y="96"/>
                    <a:pt x="27" y="113"/>
                    <a:pt x="24" y="132"/>
                  </a:cubicBezTo>
                  <a:cubicBezTo>
                    <a:pt x="0" y="132"/>
                    <a:pt x="0" y="132"/>
                    <a:pt x="0" y="132"/>
                  </a:cubicBezTo>
                  <a:cubicBezTo>
                    <a:pt x="0" y="182"/>
                    <a:pt x="0" y="182"/>
                    <a:pt x="0" y="182"/>
                  </a:cubicBezTo>
                  <a:cubicBezTo>
                    <a:pt x="24" y="182"/>
                    <a:pt x="24" y="182"/>
                    <a:pt x="24" y="182"/>
                  </a:cubicBezTo>
                  <a:cubicBezTo>
                    <a:pt x="27" y="201"/>
                    <a:pt x="35" y="219"/>
                    <a:pt x="45" y="234"/>
                  </a:cubicBezTo>
                  <a:close/>
                </a:path>
              </a:pathLst>
            </a:custGeom>
            <a:solidFill>
              <a:srgbClr val="A54D74"/>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81" name="Oval 59"/>
            <p:cNvSpPr>
              <a:spLocks noChangeArrowheads="1"/>
            </p:cNvSpPr>
            <p:nvPr/>
          </p:nvSpPr>
          <p:spPr bwMode="auto">
            <a:xfrm>
              <a:off x="4614863" y="2641600"/>
              <a:ext cx="131763" cy="131763"/>
            </a:xfrm>
            <a:prstGeom prst="ellipse">
              <a:avLst/>
            </a:prstGeom>
            <a:solidFill>
              <a:srgbClr val="A54D74"/>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82" name="Freeform 60"/>
            <p:cNvSpPr>
              <a:spLocks noEditPoints="1"/>
            </p:cNvSpPr>
            <p:nvPr/>
          </p:nvSpPr>
          <p:spPr bwMode="auto">
            <a:xfrm>
              <a:off x="4302125" y="2132013"/>
              <a:ext cx="315913" cy="412750"/>
            </a:xfrm>
            <a:custGeom>
              <a:avLst/>
              <a:gdLst/>
              <a:ahLst/>
              <a:cxnLst>
                <a:cxn ang="0">
                  <a:pos x="108" y="47"/>
                </a:cxn>
                <a:cxn ang="0">
                  <a:pos x="119" y="3"/>
                </a:cxn>
                <a:cxn ang="0">
                  <a:pos x="179" y="35"/>
                </a:cxn>
                <a:cxn ang="0">
                  <a:pos x="150" y="69"/>
                </a:cxn>
                <a:cxn ang="0">
                  <a:pos x="178" y="107"/>
                </a:cxn>
                <a:cxn ang="0">
                  <a:pos x="220" y="89"/>
                </a:cxn>
                <a:cxn ang="0">
                  <a:pos x="229" y="122"/>
                </a:cxn>
                <a:cxn ang="0">
                  <a:pos x="232" y="156"/>
                </a:cxn>
                <a:cxn ang="0">
                  <a:pos x="186" y="154"/>
                </a:cxn>
                <a:cxn ang="0">
                  <a:pos x="174" y="200"/>
                </a:cxn>
                <a:cxn ang="0">
                  <a:pos x="214" y="222"/>
                </a:cxn>
                <a:cxn ang="0">
                  <a:pos x="170" y="273"/>
                </a:cxn>
                <a:cxn ang="0">
                  <a:pos x="143" y="236"/>
                </a:cxn>
                <a:cxn ang="0">
                  <a:pos x="99" y="255"/>
                </a:cxn>
                <a:cxn ang="0">
                  <a:pos x="99" y="255"/>
                </a:cxn>
                <a:cxn ang="0">
                  <a:pos x="107" y="300"/>
                </a:cxn>
                <a:cxn ang="0">
                  <a:pos x="81" y="302"/>
                </a:cxn>
                <a:cxn ang="0">
                  <a:pos x="81" y="239"/>
                </a:cxn>
                <a:cxn ang="0">
                  <a:pos x="96" y="237"/>
                </a:cxn>
                <a:cxn ang="0">
                  <a:pos x="167" y="134"/>
                </a:cxn>
                <a:cxn ang="0">
                  <a:pos x="81" y="61"/>
                </a:cxn>
                <a:cxn ang="0">
                  <a:pos x="81" y="43"/>
                </a:cxn>
                <a:cxn ang="0">
                  <a:pos x="108" y="47"/>
                </a:cxn>
                <a:cxn ang="0">
                  <a:pos x="81" y="189"/>
                </a:cxn>
                <a:cxn ang="0">
                  <a:pos x="89" y="188"/>
                </a:cxn>
                <a:cxn ang="0">
                  <a:pos x="120" y="142"/>
                </a:cxn>
                <a:cxn ang="0">
                  <a:pos x="81" y="110"/>
                </a:cxn>
                <a:cxn ang="0">
                  <a:pos x="81" y="189"/>
                </a:cxn>
                <a:cxn ang="0">
                  <a:pos x="81" y="302"/>
                </a:cxn>
                <a:cxn ang="0">
                  <a:pos x="40" y="297"/>
                </a:cxn>
                <a:cxn ang="0">
                  <a:pos x="52" y="253"/>
                </a:cxn>
                <a:cxn ang="0">
                  <a:pos x="10" y="231"/>
                </a:cxn>
                <a:cxn ang="0">
                  <a:pos x="0" y="242"/>
                </a:cxn>
                <a:cxn ang="0">
                  <a:pos x="0" y="189"/>
                </a:cxn>
                <a:cxn ang="0">
                  <a:pos x="81" y="239"/>
                </a:cxn>
                <a:cxn ang="0">
                  <a:pos x="81" y="302"/>
                </a:cxn>
                <a:cxn ang="0">
                  <a:pos x="81" y="61"/>
                </a:cxn>
                <a:cxn ang="0">
                  <a:pos x="63" y="62"/>
                </a:cxn>
                <a:cxn ang="0">
                  <a:pos x="0" y="111"/>
                </a:cxn>
                <a:cxn ang="0">
                  <a:pos x="0" y="79"/>
                </a:cxn>
                <a:cxn ang="0">
                  <a:pos x="16" y="64"/>
                </a:cxn>
                <a:cxn ang="0">
                  <a:pos x="0" y="41"/>
                </a:cxn>
                <a:cxn ang="0">
                  <a:pos x="0" y="20"/>
                </a:cxn>
                <a:cxn ang="0">
                  <a:pos x="52" y="0"/>
                </a:cxn>
                <a:cxn ang="0">
                  <a:pos x="60" y="45"/>
                </a:cxn>
                <a:cxn ang="0">
                  <a:pos x="81" y="43"/>
                </a:cxn>
                <a:cxn ang="0">
                  <a:pos x="81" y="61"/>
                </a:cxn>
                <a:cxn ang="0">
                  <a:pos x="81" y="110"/>
                </a:cxn>
                <a:cxn ang="0">
                  <a:pos x="74" y="111"/>
                </a:cxn>
                <a:cxn ang="0">
                  <a:pos x="43" y="157"/>
                </a:cxn>
                <a:cxn ang="0">
                  <a:pos x="81" y="189"/>
                </a:cxn>
                <a:cxn ang="0">
                  <a:pos x="81" y="110"/>
                </a:cxn>
              </a:cxnLst>
              <a:rect l="0" t="0" r="r" b="b"/>
              <a:pathLst>
                <a:path w="232" h="303">
                  <a:moveTo>
                    <a:pt x="108" y="47"/>
                  </a:moveTo>
                  <a:cubicBezTo>
                    <a:pt x="119" y="3"/>
                    <a:pt x="119" y="3"/>
                    <a:pt x="119" y="3"/>
                  </a:cubicBezTo>
                  <a:cubicBezTo>
                    <a:pt x="142" y="9"/>
                    <a:pt x="162" y="20"/>
                    <a:pt x="179" y="35"/>
                  </a:cubicBezTo>
                  <a:cubicBezTo>
                    <a:pt x="150" y="69"/>
                    <a:pt x="150" y="69"/>
                    <a:pt x="150" y="69"/>
                  </a:cubicBezTo>
                  <a:cubicBezTo>
                    <a:pt x="161" y="79"/>
                    <a:pt x="171" y="92"/>
                    <a:pt x="178" y="107"/>
                  </a:cubicBezTo>
                  <a:cubicBezTo>
                    <a:pt x="220" y="89"/>
                    <a:pt x="220" y="89"/>
                    <a:pt x="220" y="89"/>
                  </a:cubicBezTo>
                  <a:cubicBezTo>
                    <a:pt x="224" y="100"/>
                    <a:pt x="227" y="110"/>
                    <a:pt x="229" y="122"/>
                  </a:cubicBezTo>
                  <a:cubicBezTo>
                    <a:pt x="232" y="133"/>
                    <a:pt x="232" y="145"/>
                    <a:pt x="232" y="156"/>
                  </a:cubicBezTo>
                  <a:cubicBezTo>
                    <a:pt x="186" y="154"/>
                    <a:pt x="186" y="154"/>
                    <a:pt x="186" y="154"/>
                  </a:cubicBezTo>
                  <a:cubicBezTo>
                    <a:pt x="186" y="170"/>
                    <a:pt x="181" y="186"/>
                    <a:pt x="174" y="200"/>
                  </a:cubicBezTo>
                  <a:cubicBezTo>
                    <a:pt x="214" y="222"/>
                    <a:pt x="214" y="222"/>
                    <a:pt x="214" y="222"/>
                  </a:cubicBezTo>
                  <a:cubicBezTo>
                    <a:pt x="203" y="242"/>
                    <a:pt x="188" y="259"/>
                    <a:pt x="170" y="273"/>
                  </a:cubicBezTo>
                  <a:cubicBezTo>
                    <a:pt x="143" y="236"/>
                    <a:pt x="143" y="236"/>
                    <a:pt x="143" y="236"/>
                  </a:cubicBezTo>
                  <a:cubicBezTo>
                    <a:pt x="130" y="245"/>
                    <a:pt x="115" y="252"/>
                    <a:pt x="99" y="255"/>
                  </a:cubicBezTo>
                  <a:cubicBezTo>
                    <a:pt x="99" y="255"/>
                    <a:pt x="99" y="255"/>
                    <a:pt x="99" y="255"/>
                  </a:cubicBezTo>
                  <a:cubicBezTo>
                    <a:pt x="107" y="300"/>
                    <a:pt x="107" y="300"/>
                    <a:pt x="107" y="300"/>
                  </a:cubicBezTo>
                  <a:cubicBezTo>
                    <a:pt x="99" y="301"/>
                    <a:pt x="90" y="302"/>
                    <a:pt x="81" y="302"/>
                  </a:cubicBezTo>
                  <a:cubicBezTo>
                    <a:pt x="81" y="239"/>
                    <a:pt x="81" y="239"/>
                    <a:pt x="81" y="239"/>
                  </a:cubicBezTo>
                  <a:cubicBezTo>
                    <a:pt x="86" y="239"/>
                    <a:pt x="91" y="238"/>
                    <a:pt x="96" y="237"/>
                  </a:cubicBezTo>
                  <a:cubicBezTo>
                    <a:pt x="144" y="228"/>
                    <a:pt x="176" y="182"/>
                    <a:pt x="167" y="134"/>
                  </a:cubicBezTo>
                  <a:cubicBezTo>
                    <a:pt x="159" y="91"/>
                    <a:pt x="123" y="62"/>
                    <a:pt x="81" y="61"/>
                  </a:cubicBezTo>
                  <a:cubicBezTo>
                    <a:pt x="81" y="43"/>
                    <a:pt x="81" y="43"/>
                    <a:pt x="81" y="43"/>
                  </a:cubicBezTo>
                  <a:cubicBezTo>
                    <a:pt x="90" y="43"/>
                    <a:pt x="99" y="44"/>
                    <a:pt x="108" y="47"/>
                  </a:cubicBezTo>
                  <a:close/>
                  <a:moveTo>
                    <a:pt x="81" y="189"/>
                  </a:moveTo>
                  <a:cubicBezTo>
                    <a:pt x="84" y="189"/>
                    <a:pt x="86" y="189"/>
                    <a:pt x="89" y="188"/>
                  </a:cubicBezTo>
                  <a:cubicBezTo>
                    <a:pt x="110" y="184"/>
                    <a:pt x="124" y="164"/>
                    <a:pt x="120" y="142"/>
                  </a:cubicBezTo>
                  <a:cubicBezTo>
                    <a:pt x="117" y="123"/>
                    <a:pt x="100" y="110"/>
                    <a:pt x="81" y="110"/>
                  </a:cubicBezTo>
                  <a:lnTo>
                    <a:pt x="81" y="189"/>
                  </a:lnTo>
                  <a:close/>
                  <a:moveTo>
                    <a:pt x="81" y="302"/>
                  </a:moveTo>
                  <a:cubicBezTo>
                    <a:pt x="67" y="303"/>
                    <a:pt x="53" y="301"/>
                    <a:pt x="40" y="297"/>
                  </a:cubicBezTo>
                  <a:cubicBezTo>
                    <a:pt x="52" y="253"/>
                    <a:pt x="52" y="253"/>
                    <a:pt x="52" y="253"/>
                  </a:cubicBezTo>
                  <a:cubicBezTo>
                    <a:pt x="36" y="249"/>
                    <a:pt x="22" y="241"/>
                    <a:pt x="10" y="231"/>
                  </a:cubicBezTo>
                  <a:cubicBezTo>
                    <a:pt x="0" y="242"/>
                    <a:pt x="0" y="242"/>
                    <a:pt x="0" y="242"/>
                  </a:cubicBezTo>
                  <a:cubicBezTo>
                    <a:pt x="0" y="189"/>
                    <a:pt x="0" y="189"/>
                    <a:pt x="0" y="189"/>
                  </a:cubicBezTo>
                  <a:cubicBezTo>
                    <a:pt x="15" y="220"/>
                    <a:pt x="47" y="239"/>
                    <a:pt x="81" y="239"/>
                  </a:cubicBezTo>
                  <a:cubicBezTo>
                    <a:pt x="81" y="302"/>
                    <a:pt x="81" y="302"/>
                    <a:pt x="81" y="302"/>
                  </a:cubicBezTo>
                  <a:close/>
                  <a:moveTo>
                    <a:pt x="81" y="61"/>
                  </a:moveTo>
                  <a:cubicBezTo>
                    <a:pt x="75" y="61"/>
                    <a:pt x="69" y="61"/>
                    <a:pt x="63" y="62"/>
                  </a:cubicBezTo>
                  <a:cubicBezTo>
                    <a:pt x="35" y="68"/>
                    <a:pt x="12" y="86"/>
                    <a:pt x="0" y="111"/>
                  </a:cubicBezTo>
                  <a:cubicBezTo>
                    <a:pt x="0" y="79"/>
                    <a:pt x="0" y="79"/>
                    <a:pt x="0" y="79"/>
                  </a:cubicBezTo>
                  <a:cubicBezTo>
                    <a:pt x="5" y="73"/>
                    <a:pt x="10" y="68"/>
                    <a:pt x="16" y="64"/>
                  </a:cubicBezTo>
                  <a:cubicBezTo>
                    <a:pt x="0" y="41"/>
                    <a:pt x="0" y="41"/>
                    <a:pt x="0" y="41"/>
                  </a:cubicBezTo>
                  <a:cubicBezTo>
                    <a:pt x="0" y="20"/>
                    <a:pt x="0" y="20"/>
                    <a:pt x="0" y="20"/>
                  </a:cubicBezTo>
                  <a:cubicBezTo>
                    <a:pt x="15" y="10"/>
                    <a:pt x="33" y="3"/>
                    <a:pt x="52" y="0"/>
                  </a:cubicBezTo>
                  <a:cubicBezTo>
                    <a:pt x="60" y="45"/>
                    <a:pt x="60" y="45"/>
                    <a:pt x="60" y="45"/>
                  </a:cubicBezTo>
                  <a:cubicBezTo>
                    <a:pt x="67" y="43"/>
                    <a:pt x="74" y="43"/>
                    <a:pt x="81" y="43"/>
                  </a:cubicBezTo>
                  <a:cubicBezTo>
                    <a:pt x="81" y="61"/>
                    <a:pt x="81" y="61"/>
                    <a:pt x="81" y="61"/>
                  </a:cubicBezTo>
                  <a:close/>
                  <a:moveTo>
                    <a:pt x="81" y="110"/>
                  </a:moveTo>
                  <a:cubicBezTo>
                    <a:pt x="79" y="110"/>
                    <a:pt x="77" y="110"/>
                    <a:pt x="74" y="111"/>
                  </a:cubicBezTo>
                  <a:cubicBezTo>
                    <a:pt x="53" y="115"/>
                    <a:pt x="39" y="135"/>
                    <a:pt x="43" y="157"/>
                  </a:cubicBezTo>
                  <a:cubicBezTo>
                    <a:pt x="46" y="176"/>
                    <a:pt x="63" y="189"/>
                    <a:pt x="81" y="189"/>
                  </a:cubicBezTo>
                  <a:lnTo>
                    <a:pt x="81" y="110"/>
                  </a:lnTo>
                  <a:close/>
                </a:path>
              </a:pathLst>
            </a:custGeom>
            <a:solidFill>
              <a:srgbClr val="6F818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83" name="Freeform 61"/>
            <p:cNvSpPr>
              <a:spLocks noEditPoints="1"/>
            </p:cNvSpPr>
            <p:nvPr/>
          </p:nvSpPr>
          <p:spPr bwMode="auto">
            <a:xfrm>
              <a:off x="4875213" y="2455863"/>
              <a:ext cx="212725" cy="244475"/>
            </a:xfrm>
            <a:custGeom>
              <a:avLst/>
              <a:gdLst/>
              <a:ahLst/>
              <a:cxnLst>
                <a:cxn ang="0">
                  <a:pos x="90" y="0"/>
                </a:cxn>
                <a:cxn ang="0">
                  <a:pos x="121" y="5"/>
                </a:cxn>
                <a:cxn ang="0">
                  <a:pos x="116" y="19"/>
                </a:cxn>
                <a:cxn ang="0">
                  <a:pos x="141" y="34"/>
                </a:cxn>
                <a:cxn ang="0">
                  <a:pos x="151" y="24"/>
                </a:cxn>
                <a:cxn ang="0">
                  <a:pos x="156" y="29"/>
                </a:cxn>
                <a:cxn ang="0">
                  <a:pos x="156" y="125"/>
                </a:cxn>
                <a:cxn ang="0">
                  <a:pos x="145" y="141"/>
                </a:cxn>
                <a:cxn ang="0">
                  <a:pos x="155" y="150"/>
                </a:cxn>
                <a:cxn ang="0">
                  <a:pos x="127" y="171"/>
                </a:cxn>
                <a:cxn ang="0">
                  <a:pos x="121" y="158"/>
                </a:cxn>
                <a:cxn ang="0">
                  <a:pos x="92" y="165"/>
                </a:cxn>
                <a:cxn ang="0">
                  <a:pos x="93" y="179"/>
                </a:cxn>
                <a:cxn ang="0">
                  <a:pos x="90" y="179"/>
                </a:cxn>
                <a:cxn ang="0">
                  <a:pos x="90" y="148"/>
                </a:cxn>
                <a:cxn ang="0">
                  <a:pos x="92" y="148"/>
                </a:cxn>
                <a:cxn ang="0">
                  <a:pos x="148" y="87"/>
                </a:cxn>
                <a:cxn ang="0">
                  <a:pos x="90" y="31"/>
                </a:cxn>
                <a:cxn ang="0">
                  <a:pos x="90" y="0"/>
                </a:cxn>
                <a:cxn ang="0">
                  <a:pos x="90" y="124"/>
                </a:cxn>
                <a:cxn ang="0">
                  <a:pos x="90" y="124"/>
                </a:cxn>
                <a:cxn ang="0">
                  <a:pos x="124" y="89"/>
                </a:cxn>
                <a:cxn ang="0">
                  <a:pos x="90" y="55"/>
                </a:cxn>
                <a:cxn ang="0">
                  <a:pos x="90" y="55"/>
                </a:cxn>
                <a:cxn ang="0">
                  <a:pos x="90" y="124"/>
                </a:cxn>
                <a:cxn ang="0">
                  <a:pos x="38" y="145"/>
                </a:cxn>
                <a:cxn ang="0">
                  <a:pos x="29" y="155"/>
                </a:cxn>
                <a:cxn ang="0">
                  <a:pos x="8" y="127"/>
                </a:cxn>
                <a:cxn ang="0">
                  <a:pos x="21" y="121"/>
                </a:cxn>
                <a:cxn ang="0">
                  <a:pos x="14" y="92"/>
                </a:cxn>
                <a:cxn ang="0">
                  <a:pos x="0" y="93"/>
                </a:cxn>
                <a:cxn ang="0">
                  <a:pos x="6" y="58"/>
                </a:cxn>
                <a:cxn ang="0">
                  <a:pos x="19" y="63"/>
                </a:cxn>
                <a:cxn ang="0">
                  <a:pos x="34" y="38"/>
                </a:cxn>
                <a:cxn ang="0">
                  <a:pos x="24" y="28"/>
                </a:cxn>
                <a:cxn ang="0">
                  <a:pos x="52" y="8"/>
                </a:cxn>
                <a:cxn ang="0">
                  <a:pos x="58" y="21"/>
                </a:cxn>
                <a:cxn ang="0">
                  <a:pos x="87" y="14"/>
                </a:cxn>
                <a:cxn ang="0">
                  <a:pos x="86" y="0"/>
                </a:cxn>
                <a:cxn ang="0">
                  <a:pos x="90" y="0"/>
                </a:cxn>
                <a:cxn ang="0">
                  <a:pos x="90" y="31"/>
                </a:cxn>
                <a:cxn ang="0">
                  <a:pos x="88" y="31"/>
                </a:cxn>
                <a:cxn ang="0">
                  <a:pos x="31" y="92"/>
                </a:cxn>
                <a:cxn ang="0">
                  <a:pos x="90" y="148"/>
                </a:cxn>
                <a:cxn ang="0">
                  <a:pos x="90" y="179"/>
                </a:cxn>
                <a:cxn ang="0">
                  <a:pos x="58" y="174"/>
                </a:cxn>
                <a:cxn ang="0">
                  <a:pos x="63" y="160"/>
                </a:cxn>
                <a:cxn ang="0">
                  <a:pos x="38" y="145"/>
                </a:cxn>
                <a:cxn ang="0">
                  <a:pos x="90" y="55"/>
                </a:cxn>
                <a:cxn ang="0">
                  <a:pos x="56" y="89"/>
                </a:cxn>
                <a:cxn ang="0">
                  <a:pos x="90" y="124"/>
                </a:cxn>
                <a:cxn ang="0">
                  <a:pos x="90" y="55"/>
                </a:cxn>
              </a:cxnLst>
              <a:rect l="0" t="0" r="r" b="b"/>
              <a:pathLst>
                <a:path w="156" h="179">
                  <a:moveTo>
                    <a:pt x="90" y="0"/>
                  </a:moveTo>
                  <a:cubicBezTo>
                    <a:pt x="101" y="0"/>
                    <a:pt x="111" y="2"/>
                    <a:pt x="121" y="5"/>
                  </a:cubicBezTo>
                  <a:cubicBezTo>
                    <a:pt x="116" y="19"/>
                    <a:pt x="116" y="19"/>
                    <a:pt x="116" y="19"/>
                  </a:cubicBezTo>
                  <a:cubicBezTo>
                    <a:pt x="125" y="22"/>
                    <a:pt x="134" y="27"/>
                    <a:pt x="141" y="34"/>
                  </a:cubicBezTo>
                  <a:cubicBezTo>
                    <a:pt x="151" y="24"/>
                    <a:pt x="151" y="24"/>
                    <a:pt x="151" y="24"/>
                  </a:cubicBezTo>
                  <a:cubicBezTo>
                    <a:pt x="153" y="25"/>
                    <a:pt x="154" y="27"/>
                    <a:pt x="156" y="29"/>
                  </a:cubicBezTo>
                  <a:cubicBezTo>
                    <a:pt x="156" y="125"/>
                    <a:pt x="156" y="125"/>
                    <a:pt x="156" y="125"/>
                  </a:cubicBezTo>
                  <a:cubicBezTo>
                    <a:pt x="153" y="131"/>
                    <a:pt x="149" y="136"/>
                    <a:pt x="145" y="141"/>
                  </a:cubicBezTo>
                  <a:cubicBezTo>
                    <a:pt x="155" y="150"/>
                    <a:pt x="155" y="150"/>
                    <a:pt x="155" y="150"/>
                  </a:cubicBezTo>
                  <a:cubicBezTo>
                    <a:pt x="147" y="159"/>
                    <a:pt x="138" y="166"/>
                    <a:pt x="127" y="171"/>
                  </a:cubicBezTo>
                  <a:cubicBezTo>
                    <a:pt x="121" y="158"/>
                    <a:pt x="121" y="158"/>
                    <a:pt x="121" y="158"/>
                  </a:cubicBezTo>
                  <a:cubicBezTo>
                    <a:pt x="112" y="162"/>
                    <a:pt x="103" y="164"/>
                    <a:pt x="92" y="165"/>
                  </a:cubicBezTo>
                  <a:cubicBezTo>
                    <a:pt x="93" y="179"/>
                    <a:pt x="93" y="179"/>
                    <a:pt x="93" y="179"/>
                  </a:cubicBezTo>
                  <a:cubicBezTo>
                    <a:pt x="92" y="179"/>
                    <a:pt x="91" y="179"/>
                    <a:pt x="90" y="179"/>
                  </a:cubicBezTo>
                  <a:cubicBezTo>
                    <a:pt x="90" y="148"/>
                    <a:pt x="90" y="148"/>
                    <a:pt x="90" y="148"/>
                  </a:cubicBezTo>
                  <a:cubicBezTo>
                    <a:pt x="90" y="148"/>
                    <a:pt x="91" y="148"/>
                    <a:pt x="92" y="148"/>
                  </a:cubicBezTo>
                  <a:cubicBezTo>
                    <a:pt x="124" y="147"/>
                    <a:pt x="150" y="120"/>
                    <a:pt x="148" y="87"/>
                  </a:cubicBezTo>
                  <a:cubicBezTo>
                    <a:pt x="147" y="56"/>
                    <a:pt x="121" y="31"/>
                    <a:pt x="90" y="31"/>
                  </a:cubicBezTo>
                  <a:cubicBezTo>
                    <a:pt x="90" y="0"/>
                    <a:pt x="90" y="0"/>
                    <a:pt x="90" y="0"/>
                  </a:cubicBezTo>
                  <a:close/>
                  <a:moveTo>
                    <a:pt x="90" y="124"/>
                  </a:moveTo>
                  <a:cubicBezTo>
                    <a:pt x="90" y="124"/>
                    <a:pt x="90" y="124"/>
                    <a:pt x="90" y="124"/>
                  </a:cubicBezTo>
                  <a:cubicBezTo>
                    <a:pt x="109" y="124"/>
                    <a:pt x="124" y="108"/>
                    <a:pt x="124" y="89"/>
                  </a:cubicBezTo>
                  <a:cubicBezTo>
                    <a:pt x="124" y="71"/>
                    <a:pt x="109" y="55"/>
                    <a:pt x="90" y="55"/>
                  </a:cubicBezTo>
                  <a:cubicBezTo>
                    <a:pt x="90" y="55"/>
                    <a:pt x="90" y="55"/>
                    <a:pt x="90" y="55"/>
                  </a:cubicBezTo>
                  <a:lnTo>
                    <a:pt x="90" y="124"/>
                  </a:lnTo>
                  <a:close/>
                  <a:moveTo>
                    <a:pt x="38" y="145"/>
                  </a:moveTo>
                  <a:cubicBezTo>
                    <a:pt x="29" y="155"/>
                    <a:pt x="29" y="155"/>
                    <a:pt x="29" y="155"/>
                  </a:cubicBezTo>
                  <a:cubicBezTo>
                    <a:pt x="20" y="147"/>
                    <a:pt x="13" y="138"/>
                    <a:pt x="8" y="127"/>
                  </a:cubicBezTo>
                  <a:cubicBezTo>
                    <a:pt x="21" y="121"/>
                    <a:pt x="21" y="121"/>
                    <a:pt x="21" y="121"/>
                  </a:cubicBezTo>
                  <a:cubicBezTo>
                    <a:pt x="17" y="112"/>
                    <a:pt x="15" y="102"/>
                    <a:pt x="14" y="92"/>
                  </a:cubicBezTo>
                  <a:cubicBezTo>
                    <a:pt x="0" y="93"/>
                    <a:pt x="0" y="93"/>
                    <a:pt x="0" y="93"/>
                  </a:cubicBezTo>
                  <a:cubicBezTo>
                    <a:pt x="0" y="81"/>
                    <a:pt x="2" y="69"/>
                    <a:pt x="6" y="58"/>
                  </a:cubicBezTo>
                  <a:cubicBezTo>
                    <a:pt x="19" y="63"/>
                    <a:pt x="19" y="63"/>
                    <a:pt x="19" y="63"/>
                  </a:cubicBezTo>
                  <a:cubicBezTo>
                    <a:pt x="22" y="54"/>
                    <a:pt x="28" y="45"/>
                    <a:pt x="34" y="38"/>
                  </a:cubicBezTo>
                  <a:cubicBezTo>
                    <a:pt x="24" y="28"/>
                    <a:pt x="24" y="28"/>
                    <a:pt x="24" y="28"/>
                  </a:cubicBezTo>
                  <a:cubicBezTo>
                    <a:pt x="32" y="20"/>
                    <a:pt x="42" y="13"/>
                    <a:pt x="52" y="8"/>
                  </a:cubicBezTo>
                  <a:cubicBezTo>
                    <a:pt x="58" y="21"/>
                    <a:pt x="58" y="21"/>
                    <a:pt x="58" y="21"/>
                  </a:cubicBezTo>
                  <a:cubicBezTo>
                    <a:pt x="67" y="17"/>
                    <a:pt x="77" y="14"/>
                    <a:pt x="87" y="14"/>
                  </a:cubicBezTo>
                  <a:cubicBezTo>
                    <a:pt x="86" y="0"/>
                    <a:pt x="86" y="0"/>
                    <a:pt x="86" y="0"/>
                  </a:cubicBezTo>
                  <a:cubicBezTo>
                    <a:pt x="87" y="0"/>
                    <a:pt x="89" y="0"/>
                    <a:pt x="90" y="0"/>
                  </a:cubicBezTo>
                  <a:cubicBezTo>
                    <a:pt x="90" y="31"/>
                    <a:pt x="90" y="31"/>
                    <a:pt x="90" y="31"/>
                  </a:cubicBezTo>
                  <a:cubicBezTo>
                    <a:pt x="89" y="31"/>
                    <a:pt x="88" y="31"/>
                    <a:pt x="88" y="31"/>
                  </a:cubicBezTo>
                  <a:cubicBezTo>
                    <a:pt x="55" y="32"/>
                    <a:pt x="30" y="59"/>
                    <a:pt x="31" y="92"/>
                  </a:cubicBezTo>
                  <a:cubicBezTo>
                    <a:pt x="32" y="123"/>
                    <a:pt x="58" y="148"/>
                    <a:pt x="90" y="148"/>
                  </a:cubicBezTo>
                  <a:cubicBezTo>
                    <a:pt x="90" y="179"/>
                    <a:pt x="90" y="179"/>
                    <a:pt x="90" y="179"/>
                  </a:cubicBezTo>
                  <a:cubicBezTo>
                    <a:pt x="79" y="179"/>
                    <a:pt x="68" y="177"/>
                    <a:pt x="58" y="174"/>
                  </a:cubicBezTo>
                  <a:cubicBezTo>
                    <a:pt x="63" y="160"/>
                    <a:pt x="63" y="160"/>
                    <a:pt x="63" y="160"/>
                  </a:cubicBezTo>
                  <a:cubicBezTo>
                    <a:pt x="54" y="157"/>
                    <a:pt x="46" y="151"/>
                    <a:pt x="38" y="145"/>
                  </a:cubicBezTo>
                  <a:close/>
                  <a:moveTo>
                    <a:pt x="90" y="55"/>
                  </a:moveTo>
                  <a:cubicBezTo>
                    <a:pt x="71" y="55"/>
                    <a:pt x="56" y="71"/>
                    <a:pt x="56" y="89"/>
                  </a:cubicBezTo>
                  <a:cubicBezTo>
                    <a:pt x="56" y="108"/>
                    <a:pt x="71" y="124"/>
                    <a:pt x="90" y="124"/>
                  </a:cubicBezTo>
                  <a:lnTo>
                    <a:pt x="90" y="55"/>
                  </a:lnTo>
                  <a:close/>
                </a:path>
              </a:pathLst>
            </a:custGeom>
            <a:solidFill>
              <a:srgbClr val="CCC89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84" name="Freeform 62"/>
            <p:cNvSpPr>
              <a:spLocks noEditPoints="1"/>
            </p:cNvSpPr>
            <p:nvPr/>
          </p:nvSpPr>
          <p:spPr bwMode="auto">
            <a:xfrm>
              <a:off x="4327525" y="2574925"/>
              <a:ext cx="133350" cy="133350"/>
            </a:xfrm>
            <a:custGeom>
              <a:avLst/>
              <a:gdLst/>
              <a:ahLst/>
              <a:cxnLst>
                <a:cxn ang="0">
                  <a:pos x="49" y="8"/>
                </a:cxn>
                <a:cxn ang="0">
                  <a:pos x="62" y="10"/>
                </a:cxn>
                <a:cxn ang="0">
                  <a:pos x="65" y="2"/>
                </a:cxn>
                <a:cxn ang="0">
                  <a:pos x="81" y="12"/>
                </a:cxn>
                <a:cxn ang="0">
                  <a:pos x="76" y="18"/>
                </a:cxn>
                <a:cxn ang="0">
                  <a:pos x="86" y="31"/>
                </a:cxn>
                <a:cxn ang="0">
                  <a:pos x="93" y="27"/>
                </a:cxn>
                <a:cxn ang="0">
                  <a:pos x="98" y="46"/>
                </a:cxn>
                <a:cxn ang="0">
                  <a:pos x="90" y="46"/>
                </a:cxn>
                <a:cxn ang="0">
                  <a:pos x="88" y="62"/>
                </a:cxn>
                <a:cxn ang="0">
                  <a:pos x="96" y="65"/>
                </a:cxn>
                <a:cxn ang="0">
                  <a:pos x="86" y="82"/>
                </a:cxn>
                <a:cxn ang="0">
                  <a:pos x="80" y="76"/>
                </a:cxn>
                <a:cxn ang="0">
                  <a:pos x="68" y="86"/>
                </a:cxn>
                <a:cxn ang="0">
                  <a:pos x="71" y="93"/>
                </a:cxn>
                <a:cxn ang="0">
                  <a:pos x="52" y="98"/>
                </a:cxn>
                <a:cxn ang="0">
                  <a:pos x="52" y="91"/>
                </a:cxn>
                <a:cxn ang="0">
                  <a:pos x="49" y="91"/>
                </a:cxn>
                <a:cxn ang="0">
                  <a:pos x="49" y="69"/>
                </a:cxn>
                <a:cxn ang="0">
                  <a:pos x="68" y="55"/>
                </a:cxn>
                <a:cxn ang="0">
                  <a:pos x="55" y="30"/>
                </a:cxn>
                <a:cxn ang="0">
                  <a:pos x="49" y="29"/>
                </a:cxn>
                <a:cxn ang="0">
                  <a:pos x="49" y="8"/>
                </a:cxn>
                <a:cxn ang="0">
                  <a:pos x="12" y="68"/>
                </a:cxn>
                <a:cxn ang="0">
                  <a:pos x="5" y="71"/>
                </a:cxn>
                <a:cxn ang="0">
                  <a:pos x="0" y="53"/>
                </a:cxn>
                <a:cxn ang="0">
                  <a:pos x="8" y="52"/>
                </a:cxn>
                <a:cxn ang="0">
                  <a:pos x="10" y="36"/>
                </a:cxn>
                <a:cxn ang="0">
                  <a:pos x="2" y="33"/>
                </a:cxn>
                <a:cxn ang="0">
                  <a:pos x="12" y="17"/>
                </a:cxn>
                <a:cxn ang="0">
                  <a:pos x="18" y="22"/>
                </a:cxn>
                <a:cxn ang="0">
                  <a:pos x="30" y="12"/>
                </a:cxn>
                <a:cxn ang="0">
                  <a:pos x="27" y="5"/>
                </a:cxn>
                <a:cxn ang="0">
                  <a:pos x="46" y="0"/>
                </a:cxn>
                <a:cxn ang="0">
                  <a:pos x="46" y="8"/>
                </a:cxn>
                <a:cxn ang="0">
                  <a:pos x="49" y="8"/>
                </a:cxn>
                <a:cxn ang="0">
                  <a:pos x="49" y="29"/>
                </a:cxn>
                <a:cxn ang="0">
                  <a:pos x="30" y="43"/>
                </a:cxn>
                <a:cxn ang="0">
                  <a:pos x="43" y="68"/>
                </a:cxn>
                <a:cxn ang="0">
                  <a:pos x="49" y="69"/>
                </a:cxn>
                <a:cxn ang="0">
                  <a:pos x="49" y="91"/>
                </a:cxn>
                <a:cxn ang="0">
                  <a:pos x="36" y="89"/>
                </a:cxn>
                <a:cxn ang="0">
                  <a:pos x="33" y="96"/>
                </a:cxn>
                <a:cxn ang="0">
                  <a:pos x="17" y="86"/>
                </a:cxn>
                <a:cxn ang="0">
                  <a:pos x="22" y="81"/>
                </a:cxn>
                <a:cxn ang="0">
                  <a:pos x="12" y="68"/>
                </a:cxn>
              </a:cxnLst>
              <a:rect l="0" t="0" r="r" b="b"/>
              <a:pathLst>
                <a:path w="98" h="98">
                  <a:moveTo>
                    <a:pt x="49" y="8"/>
                  </a:moveTo>
                  <a:cubicBezTo>
                    <a:pt x="53" y="8"/>
                    <a:pt x="58" y="8"/>
                    <a:pt x="62" y="10"/>
                  </a:cubicBezTo>
                  <a:cubicBezTo>
                    <a:pt x="65" y="2"/>
                    <a:pt x="65" y="2"/>
                    <a:pt x="65" y="2"/>
                  </a:cubicBezTo>
                  <a:cubicBezTo>
                    <a:pt x="71" y="4"/>
                    <a:pt x="77" y="8"/>
                    <a:pt x="81" y="12"/>
                  </a:cubicBezTo>
                  <a:cubicBezTo>
                    <a:pt x="76" y="18"/>
                    <a:pt x="76" y="18"/>
                    <a:pt x="76" y="18"/>
                  </a:cubicBezTo>
                  <a:cubicBezTo>
                    <a:pt x="80" y="21"/>
                    <a:pt x="84" y="26"/>
                    <a:pt x="86" y="31"/>
                  </a:cubicBezTo>
                  <a:cubicBezTo>
                    <a:pt x="93" y="27"/>
                    <a:pt x="93" y="27"/>
                    <a:pt x="93" y="27"/>
                  </a:cubicBezTo>
                  <a:cubicBezTo>
                    <a:pt x="96" y="33"/>
                    <a:pt x="98" y="39"/>
                    <a:pt x="98" y="46"/>
                  </a:cubicBezTo>
                  <a:cubicBezTo>
                    <a:pt x="90" y="46"/>
                    <a:pt x="90" y="46"/>
                    <a:pt x="90" y="46"/>
                  </a:cubicBezTo>
                  <a:cubicBezTo>
                    <a:pt x="91" y="51"/>
                    <a:pt x="90" y="57"/>
                    <a:pt x="88" y="62"/>
                  </a:cubicBezTo>
                  <a:cubicBezTo>
                    <a:pt x="96" y="65"/>
                    <a:pt x="96" y="65"/>
                    <a:pt x="96" y="65"/>
                  </a:cubicBezTo>
                  <a:cubicBezTo>
                    <a:pt x="94" y="71"/>
                    <a:pt x="90" y="77"/>
                    <a:pt x="86" y="82"/>
                  </a:cubicBezTo>
                  <a:cubicBezTo>
                    <a:pt x="80" y="76"/>
                    <a:pt x="80" y="76"/>
                    <a:pt x="80" y="76"/>
                  </a:cubicBezTo>
                  <a:cubicBezTo>
                    <a:pt x="77" y="81"/>
                    <a:pt x="72" y="84"/>
                    <a:pt x="68" y="86"/>
                  </a:cubicBezTo>
                  <a:cubicBezTo>
                    <a:pt x="71" y="93"/>
                    <a:pt x="71" y="93"/>
                    <a:pt x="71" y="93"/>
                  </a:cubicBezTo>
                  <a:cubicBezTo>
                    <a:pt x="65" y="96"/>
                    <a:pt x="59" y="98"/>
                    <a:pt x="52" y="98"/>
                  </a:cubicBezTo>
                  <a:cubicBezTo>
                    <a:pt x="52" y="91"/>
                    <a:pt x="52" y="91"/>
                    <a:pt x="52" y="91"/>
                  </a:cubicBezTo>
                  <a:cubicBezTo>
                    <a:pt x="51" y="91"/>
                    <a:pt x="50" y="91"/>
                    <a:pt x="49" y="91"/>
                  </a:cubicBezTo>
                  <a:cubicBezTo>
                    <a:pt x="49" y="69"/>
                    <a:pt x="49" y="69"/>
                    <a:pt x="49" y="69"/>
                  </a:cubicBezTo>
                  <a:cubicBezTo>
                    <a:pt x="57" y="69"/>
                    <a:pt x="65" y="64"/>
                    <a:pt x="68" y="55"/>
                  </a:cubicBezTo>
                  <a:cubicBezTo>
                    <a:pt x="72" y="45"/>
                    <a:pt x="66" y="34"/>
                    <a:pt x="55" y="30"/>
                  </a:cubicBezTo>
                  <a:cubicBezTo>
                    <a:pt x="53" y="29"/>
                    <a:pt x="51" y="29"/>
                    <a:pt x="49" y="29"/>
                  </a:cubicBezTo>
                  <a:lnTo>
                    <a:pt x="49" y="8"/>
                  </a:lnTo>
                  <a:close/>
                  <a:moveTo>
                    <a:pt x="12" y="68"/>
                  </a:moveTo>
                  <a:cubicBezTo>
                    <a:pt x="5" y="71"/>
                    <a:pt x="5" y="71"/>
                    <a:pt x="5" y="71"/>
                  </a:cubicBezTo>
                  <a:cubicBezTo>
                    <a:pt x="2" y="65"/>
                    <a:pt x="0" y="59"/>
                    <a:pt x="0" y="53"/>
                  </a:cubicBezTo>
                  <a:cubicBezTo>
                    <a:pt x="8" y="52"/>
                    <a:pt x="8" y="52"/>
                    <a:pt x="8" y="52"/>
                  </a:cubicBezTo>
                  <a:cubicBezTo>
                    <a:pt x="7" y="47"/>
                    <a:pt x="8" y="41"/>
                    <a:pt x="10" y="36"/>
                  </a:cubicBezTo>
                  <a:cubicBezTo>
                    <a:pt x="2" y="33"/>
                    <a:pt x="2" y="33"/>
                    <a:pt x="2" y="33"/>
                  </a:cubicBezTo>
                  <a:cubicBezTo>
                    <a:pt x="4" y="27"/>
                    <a:pt x="8" y="21"/>
                    <a:pt x="12" y="17"/>
                  </a:cubicBezTo>
                  <a:cubicBezTo>
                    <a:pt x="18" y="22"/>
                    <a:pt x="18" y="22"/>
                    <a:pt x="18" y="22"/>
                  </a:cubicBezTo>
                  <a:cubicBezTo>
                    <a:pt x="21" y="18"/>
                    <a:pt x="26" y="14"/>
                    <a:pt x="30" y="12"/>
                  </a:cubicBezTo>
                  <a:cubicBezTo>
                    <a:pt x="27" y="5"/>
                    <a:pt x="27" y="5"/>
                    <a:pt x="27" y="5"/>
                  </a:cubicBezTo>
                  <a:cubicBezTo>
                    <a:pt x="33" y="2"/>
                    <a:pt x="39" y="0"/>
                    <a:pt x="46" y="0"/>
                  </a:cubicBezTo>
                  <a:cubicBezTo>
                    <a:pt x="46" y="8"/>
                    <a:pt x="46" y="8"/>
                    <a:pt x="46" y="8"/>
                  </a:cubicBezTo>
                  <a:cubicBezTo>
                    <a:pt x="47" y="8"/>
                    <a:pt x="48" y="8"/>
                    <a:pt x="49" y="8"/>
                  </a:cubicBezTo>
                  <a:cubicBezTo>
                    <a:pt x="49" y="29"/>
                    <a:pt x="49" y="29"/>
                    <a:pt x="49" y="29"/>
                  </a:cubicBezTo>
                  <a:cubicBezTo>
                    <a:pt x="41" y="29"/>
                    <a:pt x="33" y="34"/>
                    <a:pt x="30" y="43"/>
                  </a:cubicBezTo>
                  <a:cubicBezTo>
                    <a:pt x="26" y="53"/>
                    <a:pt x="32" y="65"/>
                    <a:pt x="43" y="68"/>
                  </a:cubicBezTo>
                  <a:cubicBezTo>
                    <a:pt x="45" y="69"/>
                    <a:pt x="47" y="69"/>
                    <a:pt x="49" y="69"/>
                  </a:cubicBezTo>
                  <a:cubicBezTo>
                    <a:pt x="49" y="91"/>
                    <a:pt x="49" y="91"/>
                    <a:pt x="49" y="91"/>
                  </a:cubicBezTo>
                  <a:cubicBezTo>
                    <a:pt x="45" y="91"/>
                    <a:pt x="40" y="90"/>
                    <a:pt x="36" y="89"/>
                  </a:cubicBezTo>
                  <a:cubicBezTo>
                    <a:pt x="33" y="96"/>
                    <a:pt x="33" y="96"/>
                    <a:pt x="33" y="96"/>
                  </a:cubicBezTo>
                  <a:cubicBezTo>
                    <a:pt x="27" y="94"/>
                    <a:pt x="21" y="91"/>
                    <a:pt x="17" y="86"/>
                  </a:cubicBezTo>
                  <a:cubicBezTo>
                    <a:pt x="22" y="81"/>
                    <a:pt x="22" y="81"/>
                    <a:pt x="22" y="81"/>
                  </a:cubicBezTo>
                  <a:cubicBezTo>
                    <a:pt x="18" y="77"/>
                    <a:pt x="14" y="73"/>
                    <a:pt x="12" y="68"/>
                  </a:cubicBezTo>
                  <a:close/>
                </a:path>
              </a:pathLst>
            </a:custGeom>
            <a:solidFill>
              <a:srgbClr val="766A5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85" name="Freeform 63"/>
            <p:cNvSpPr>
              <a:spLocks noEditPoints="1"/>
            </p:cNvSpPr>
            <p:nvPr/>
          </p:nvSpPr>
          <p:spPr bwMode="auto">
            <a:xfrm>
              <a:off x="4840288" y="2873375"/>
              <a:ext cx="125413" cy="196850"/>
            </a:xfrm>
            <a:custGeom>
              <a:avLst/>
              <a:gdLst/>
              <a:ahLst/>
              <a:cxnLst>
                <a:cxn ang="0">
                  <a:pos x="61" y="144"/>
                </a:cxn>
                <a:cxn ang="0">
                  <a:pos x="78" y="127"/>
                </a:cxn>
                <a:cxn ang="0">
                  <a:pos x="69" y="118"/>
                </a:cxn>
                <a:cxn ang="0">
                  <a:pos x="80" y="94"/>
                </a:cxn>
                <a:cxn ang="0">
                  <a:pos x="61" y="112"/>
                </a:cxn>
                <a:cxn ang="0">
                  <a:pos x="61" y="144"/>
                </a:cxn>
                <a:cxn ang="0">
                  <a:pos x="83" y="92"/>
                </a:cxn>
                <a:cxn ang="0">
                  <a:pos x="92" y="92"/>
                </a:cxn>
                <a:cxn ang="0">
                  <a:pos x="92" y="88"/>
                </a:cxn>
                <a:cxn ang="0">
                  <a:pos x="83" y="92"/>
                </a:cxn>
                <a:cxn ang="0">
                  <a:pos x="92" y="74"/>
                </a:cxn>
                <a:cxn ang="0">
                  <a:pos x="92" y="67"/>
                </a:cxn>
                <a:cxn ang="0">
                  <a:pos x="83" y="67"/>
                </a:cxn>
                <a:cxn ang="0">
                  <a:pos x="92" y="74"/>
                </a:cxn>
                <a:cxn ang="0">
                  <a:pos x="80" y="64"/>
                </a:cxn>
                <a:cxn ang="0">
                  <a:pos x="69" y="40"/>
                </a:cxn>
                <a:cxn ang="0">
                  <a:pos x="78" y="32"/>
                </a:cxn>
                <a:cxn ang="0">
                  <a:pos x="60" y="14"/>
                </a:cxn>
                <a:cxn ang="0">
                  <a:pos x="52" y="23"/>
                </a:cxn>
                <a:cxn ang="0">
                  <a:pos x="25" y="12"/>
                </a:cxn>
                <a:cxn ang="0">
                  <a:pos x="25" y="0"/>
                </a:cxn>
                <a:cxn ang="0">
                  <a:pos x="0" y="0"/>
                </a:cxn>
                <a:cxn ang="0">
                  <a:pos x="0" y="2"/>
                </a:cxn>
                <a:cxn ang="0">
                  <a:pos x="80" y="64"/>
                </a:cxn>
              </a:cxnLst>
              <a:rect l="0" t="0" r="r" b="b"/>
              <a:pathLst>
                <a:path w="92" h="144">
                  <a:moveTo>
                    <a:pt x="61" y="144"/>
                  </a:moveTo>
                  <a:cubicBezTo>
                    <a:pt x="78" y="127"/>
                    <a:pt x="78" y="127"/>
                    <a:pt x="78" y="127"/>
                  </a:cubicBezTo>
                  <a:cubicBezTo>
                    <a:pt x="69" y="118"/>
                    <a:pt x="69" y="118"/>
                    <a:pt x="69" y="118"/>
                  </a:cubicBezTo>
                  <a:cubicBezTo>
                    <a:pt x="74" y="111"/>
                    <a:pt x="78" y="103"/>
                    <a:pt x="80" y="94"/>
                  </a:cubicBezTo>
                  <a:cubicBezTo>
                    <a:pt x="72" y="98"/>
                    <a:pt x="66" y="104"/>
                    <a:pt x="61" y="112"/>
                  </a:cubicBezTo>
                  <a:cubicBezTo>
                    <a:pt x="55" y="122"/>
                    <a:pt x="55" y="135"/>
                    <a:pt x="61" y="144"/>
                  </a:cubicBezTo>
                  <a:close/>
                  <a:moveTo>
                    <a:pt x="83" y="92"/>
                  </a:moveTo>
                  <a:cubicBezTo>
                    <a:pt x="92" y="92"/>
                    <a:pt x="92" y="92"/>
                    <a:pt x="92" y="92"/>
                  </a:cubicBezTo>
                  <a:cubicBezTo>
                    <a:pt x="92" y="88"/>
                    <a:pt x="92" y="88"/>
                    <a:pt x="92" y="88"/>
                  </a:cubicBezTo>
                  <a:cubicBezTo>
                    <a:pt x="89" y="89"/>
                    <a:pt x="86" y="90"/>
                    <a:pt x="83" y="92"/>
                  </a:cubicBezTo>
                  <a:close/>
                  <a:moveTo>
                    <a:pt x="92" y="74"/>
                  </a:moveTo>
                  <a:cubicBezTo>
                    <a:pt x="92" y="67"/>
                    <a:pt x="92" y="67"/>
                    <a:pt x="92" y="67"/>
                  </a:cubicBezTo>
                  <a:cubicBezTo>
                    <a:pt x="83" y="67"/>
                    <a:pt x="83" y="67"/>
                    <a:pt x="83" y="67"/>
                  </a:cubicBezTo>
                  <a:cubicBezTo>
                    <a:pt x="92" y="74"/>
                    <a:pt x="92" y="74"/>
                    <a:pt x="92" y="74"/>
                  </a:cubicBezTo>
                  <a:close/>
                  <a:moveTo>
                    <a:pt x="80" y="64"/>
                  </a:moveTo>
                  <a:cubicBezTo>
                    <a:pt x="78" y="55"/>
                    <a:pt x="74" y="47"/>
                    <a:pt x="69" y="40"/>
                  </a:cubicBezTo>
                  <a:cubicBezTo>
                    <a:pt x="78" y="32"/>
                    <a:pt x="78" y="32"/>
                    <a:pt x="78" y="32"/>
                  </a:cubicBezTo>
                  <a:cubicBezTo>
                    <a:pt x="60" y="14"/>
                    <a:pt x="60" y="14"/>
                    <a:pt x="60" y="14"/>
                  </a:cubicBezTo>
                  <a:cubicBezTo>
                    <a:pt x="52" y="23"/>
                    <a:pt x="52" y="23"/>
                    <a:pt x="52" y="23"/>
                  </a:cubicBezTo>
                  <a:cubicBezTo>
                    <a:pt x="44" y="17"/>
                    <a:pt x="35" y="13"/>
                    <a:pt x="25" y="12"/>
                  </a:cubicBezTo>
                  <a:cubicBezTo>
                    <a:pt x="25" y="0"/>
                    <a:pt x="25" y="0"/>
                    <a:pt x="25" y="0"/>
                  </a:cubicBezTo>
                  <a:cubicBezTo>
                    <a:pt x="0" y="0"/>
                    <a:pt x="0" y="0"/>
                    <a:pt x="0" y="0"/>
                  </a:cubicBezTo>
                  <a:cubicBezTo>
                    <a:pt x="0" y="2"/>
                    <a:pt x="0" y="2"/>
                    <a:pt x="0" y="2"/>
                  </a:cubicBezTo>
                  <a:lnTo>
                    <a:pt x="80" y="64"/>
                  </a:lnTo>
                  <a:close/>
                </a:path>
              </a:pathLst>
            </a:custGeom>
            <a:solidFill>
              <a:srgbClr val="8BC1C4"/>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86" name="Freeform 64"/>
            <p:cNvSpPr>
              <a:spLocks/>
            </p:cNvSpPr>
            <p:nvPr/>
          </p:nvSpPr>
          <p:spPr bwMode="auto">
            <a:xfrm>
              <a:off x="4584700" y="1995488"/>
              <a:ext cx="220663" cy="20638"/>
            </a:xfrm>
            <a:custGeom>
              <a:avLst/>
              <a:gdLst/>
              <a:ahLst/>
              <a:cxnLst>
                <a:cxn ang="0">
                  <a:pos x="155" y="0"/>
                </a:cxn>
                <a:cxn ang="0">
                  <a:pos x="7" y="0"/>
                </a:cxn>
                <a:cxn ang="0">
                  <a:pos x="0" y="7"/>
                </a:cxn>
                <a:cxn ang="0">
                  <a:pos x="0" y="7"/>
                </a:cxn>
                <a:cxn ang="0">
                  <a:pos x="7" y="15"/>
                </a:cxn>
                <a:cxn ang="0">
                  <a:pos x="155" y="15"/>
                </a:cxn>
                <a:cxn ang="0">
                  <a:pos x="162" y="7"/>
                </a:cxn>
                <a:cxn ang="0">
                  <a:pos x="162" y="7"/>
                </a:cxn>
                <a:cxn ang="0">
                  <a:pos x="155" y="0"/>
                </a:cxn>
              </a:cxnLst>
              <a:rect l="0" t="0" r="r" b="b"/>
              <a:pathLst>
                <a:path w="162" h="15">
                  <a:moveTo>
                    <a:pt x="155" y="0"/>
                  </a:moveTo>
                  <a:cubicBezTo>
                    <a:pt x="7" y="0"/>
                    <a:pt x="7" y="0"/>
                    <a:pt x="7" y="0"/>
                  </a:cubicBezTo>
                  <a:cubicBezTo>
                    <a:pt x="3" y="0"/>
                    <a:pt x="0" y="3"/>
                    <a:pt x="0" y="7"/>
                  </a:cubicBezTo>
                  <a:cubicBezTo>
                    <a:pt x="0" y="7"/>
                    <a:pt x="0" y="7"/>
                    <a:pt x="0" y="7"/>
                  </a:cubicBezTo>
                  <a:cubicBezTo>
                    <a:pt x="0" y="11"/>
                    <a:pt x="3" y="15"/>
                    <a:pt x="7" y="15"/>
                  </a:cubicBezTo>
                  <a:cubicBezTo>
                    <a:pt x="155" y="15"/>
                    <a:pt x="155" y="15"/>
                    <a:pt x="155" y="15"/>
                  </a:cubicBezTo>
                  <a:cubicBezTo>
                    <a:pt x="159" y="15"/>
                    <a:pt x="162" y="11"/>
                    <a:pt x="162" y="7"/>
                  </a:cubicBezTo>
                  <a:cubicBezTo>
                    <a:pt x="162" y="7"/>
                    <a:pt x="162" y="7"/>
                    <a:pt x="162" y="7"/>
                  </a:cubicBezTo>
                  <a:cubicBezTo>
                    <a:pt x="162" y="3"/>
                    <a:pt x="159" y="0"/>
                    <a:pt x="155" y="0"/>
                  </a:cubicBezTo>
                  <a:close/>
                </a:path>
              </a:pathLst>
            </a:custGeom>
            <a:solidFill>
              <a:sysClr val="windowText" lastClr="000000">
                <a:lumMod val="65000"/>
                <a:lumOff val="3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87" name="Freeform 65"/>
            <p:cNvSpPr>
              <a:spLocks/>
            </p:cNvSpPr>
            <p:nvPr/>
          </p:nvSpPr>
          <p:spPr bwMode="auto">
            <a:xfrm>
              <a:off x="4657725" y="3173413"/>
              <a:ext cx="74613" cy="73025"/>
            </a:xfrm>
            <a:custGeom>
              <a:avLst/>
              <a:gdLst/>
              <a:ahLst/>
              <a:cxnLst>
                <a:cxn ang="0">
                  <a:pos x="22" y="3"/>
                </a:cxn>
                <a:cxn ang="0">
                  <a:pos x="3" y="32"/>
                </a:cxn>
                <a:cxn ang="0">
                  <a:pos x="31" y="51"/>
                </a:cxn>
                <a:cxn ang="0">
                  <a:pos x="51" y="22"/>
                </a:cxn>
                <a:cxn ang="0">
                  <a:pos x="22" y="3"/>
                </a:cxn>
              </a:cxnLst>
              <a:rect l="0" t="0" r="r" b="b"/>
              <a:pathLst>
                <a:path w="54" h="54">
                  <a:moveTo>
                    <a:pt x="22" y="3"/>
                  </a:moveTo>
                  <a:cubicBezTo>
                    <a:pt x="9" y="5"/>
                    <a:pt x="0" y="18"/>
                    <a:pt x="3" y="32"/>
                  </a:cubicBezTo>
                  <a:cubicBezTo>
                    <a:pt x="5" y="45"/>
                    <a:pt x="18" y="54"/>
                    <a:pt x="31" y="51"/>
                  </a:cubicBezTo>
                  <a:cubicBezTo>
                    <a:pt x="45" y="49"/>
                    <a:pt x="54" y="36"/>
                    <a:pt x="51" y="22"/>
                  </a:cubicBezTo>
                  <a:cubicBezTo>
                    <a:pt x="48" y="9"/>
                    <a:pt x="36" y="0"/>
                    <a:pt x="22" y="3"/>
                  </a:cubicBezTo>
                  <a:close/>
                </a:path>
              </a:pathLst>
            </a:custGeom>
            <a:solidFill>
              <a:srgbClr val="5E5D5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88" name="Freeform 66"/>
            <p:cNvSpPr>
              <a:spLocks/>
            </p:cNvSpPr>
            <p:nvPr/>
          </p:nvSpPr>
          <p:spPr bwMode="auto">
            <a:xfrm>
              <a:off x="3905250" y="2544763"/>
              <a:ext cx="406400" cy="503238"/>
            </a:xfrm>
            <a:custGeom>
              <a:avLst/>
              <a:gdLst/>
              <a:ahLst/>
              <a:cxnLst>
                <a:cxn ang="0">
                  <a:pos x="253" y="13"/>
                </a:cxn>
                <a:cxn ang="0">
                  <a:pos x="197" y="20"/>
                </a:cxn>
                <a:cxn ang="0">
                  <a:pos x="33" y="229"/>
                </a:cxn>
                <a:cxn ang="0">
                  <a:pos x="29" y="346"/>
                </a:cxn>
                <a:cxn ang="0">
                  <a:pos x="29" y="346"/>
                </a:cxn>
                <a:cxn ang="0">
                  <a:pos x="126" y="335"/>
                </a:cxn>
                <a:cxn ang="0">
                  <a:pos x="261" y="162"/>
                </a:cxn>
                <a:cxn ang="0">
                  <a:pos x="253" y="13"/>
                </a:cxn>
              </a:cxnLst>
              <a:rect l="0" t="0" r="r" b="b"/>
              <a:pathLst>
                <a:path w="299" h="370">
                  <a:moveTo>
                    <a:pt x="253" y="13"/>
                  </a:moveTo>
                  <a:cubicBezTo>
                    <a:pt x="236" y="0"/>
                    <a:pt x="211" y="3"/>
                    <a:pt x="197" y="20"/>
                  </a:cubicBezTo>
                  <a:cubicBezTo>
                    <a:pt x="33" y="229"/>
                    <a:pt x="33" y="229"/>
                    <a:pt x="33" y="229"/>
                  </a:cubicBezTo>
                  <a:cubicBezTo>
                    <a:pt x="10" y="259"/>
                    <a:pt x="0" y="323"/>
                    <a:pt x="29" y="346"/>
                  </a:cubicBezTo>
                  <a:cubicBezTo>
                    <a:pt x="29" y="346"/>
                    <a:pt x="29" y="346"/>
                    <a:pt x="29" y="346"/>
                  </a:cubicBezTo>
                  <a:cubicBezTo>
                    <a:pt x="59" y="370"/>
                    <a:pt x="103" y="365"/>
                    <a:pt x="126" y="335"/>
                  </a:cubicBezTo>
                  <a:cubicBezTo>
                    <a:pt x="261" y="162"/>
                    <a:pt x="261" y="162"/>
                    <a:pt x="261" y="162"/>
                  </a:cubicBezTo>
                  <a:cubicBezTo>
                    <a:pt x="299" y="114"/>
                    <a:pt x="290" y="42"/>
                    <a:pt x="253" y="13"/>
                  </a:cubicBezTo>
                  <a:close/>
                </a:path>
              </a:pathLst>
            </a:custGeom>
            <a:solidFill>
              <a:srgbClr val="E7D1A7"/>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89" name="Freeform 67"/>
            <p:cNvSpPr>
              <a:spLocks/>
            </p:cNvSpPr>
            <p:nvPr/>
          </p:nvSpPr>
          <p:spPr bwMode="auto">
            <a:xfrm>
              <a:off x="3911600" y="2886075"/>
              <a:ext cx="342900" cy="365125"/>
            </a:xfrm>
            <a:custGeom>
              <a:avLst/>
              <a:gdLst/>
              <a:ahLst/>
              <a:cxnLst>
                <a:cxn ang="0">
                  <a:pos x="62" y="24"/>
                </a:cxn>
                <a:cxn ang="0">
                  <a:pos x="36" y="179"/>
                </a:cxn>
                <a:cxn ang="0">
                  <a:pos x="190" y="244"/>
                </a:cxn>
                <a:cxn ang="0">
                  <a:pos x="217" y="90"/>
                </a:cxn>
                <a:cxn ang="0">
                  <a:pos x="62" y="24"/>
                </a:cxn>
              </a:cxnLst>
              <a:rect l="0" t="0" r="r" b="b"/>
              <a:pathLst>
                <a:path w="252" h="269">
                  <a:moveTo>
                    <a:pt x="62" y="24"/>
                  </a:moveTo>
                  <a:cubicBezTo>
                    <a:pt x="12" y="49"/>
                    <a:pt x="0" y="118"/>
                    <a:pt x="36" y="179"/>
                  </a:cubicBezTo>
                  <a:cubicBezTo>
                    <a:pt x="71" y="240"/>
                    <a:pt x="140" y="269"/>
                    <a:pt x="190" y="244"/>
                  </a:cubicBezTo>
                  <a:cubicBezTo>
                    <a:pt x="240" y="219"/>
                    <a:pt x="252" y="150"/>
                    <a:pt x="217" y="90"/>
                  </a:cubicBezTo>
                  <a:cubicBezTo>
                    <a:pt x="181" y="29"/>
                    <a:pt x="112" y="0"/>
                    <a:pt x="62" y="24"/>
                  </a:cubicBezTo>
                  <a:close/>
                </a:path>
              </a:pathLst>
            </a:custGeom>
            <a:solidFill>
              <a:srgbClr val="E7D1A7"/>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90" name="Freeform 68"/>
            <p:cNvSpPr>
              <a:spLocks/>
            </p:cNvSpPr>
            <p:nvPr/>
          </p:nvSpPr>
          <p:spPr bwMode="auto">
            <a:xfrm>
              <a:off x="4110038" y="2565400"/>
              <a:ext cx="115888" cy="114300"/>
            </a:xfrm>
            <a:custGeom>
              <a:avLst/>
              <a:gdLst/>
              <a:ahLst/>
              <a:cxnLst>
                <a:cxn ang="0">
                  <a:pos x="0" y="65"/>
                </a:cxn>
                <a:cxn ang="0">
                  <a:pos x="63" y="84"/>
                </a:cxn>
                <a:cxn ang="0">
                  <a:pos x="52" y="0"/>
                </a:cxn>
                <a:cxn ang="0">
                  <a:pos x="0" y="65"/>
                </a:cxn>
              </a:cxnLst>
              <a:rect l="0" t="0" r="r" b="b"/>
              <a:pathLst>
                <a:path w="85" h="84">
                  <a:moveTo>
                    <a:pt x="0" y="65"/>
                  </a:moveTo>
                  <a:cubicBezTo>
                    <a:pt x="27" y="77"/>
                    <a:pt x="40" y="82"/>
                    <a:pt x="63" y="84"/>
                  </a:cubicBezTo>
                  <a:cubicBezTo>
                    <a:pt x="85" y="56"/>
                    <a:pt x="76" y="9"/>
                    <a:pt x="52" y="0"/>
                  </a:cubicBezTo>
                  <a:cubicBezTo>
                    <a:pt x="38" y="7"/>
                    <a:pt x="10" y="51"/>
                    <a:pt x="0" y="65"/>
                  </a:cubicBezTo>
                  <a:close/>
                </a:path>
              </a:pathLst>
            </a:custGeom>
            <a:solidFill>
              <a:srgbClr val="F7ECD9"/>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91" name="Freeform 69"/>
            <p:cNvSpPr>
              <a:spLocks/>
            </p:cNvSpPr>
            <p:nvPr/>
          </p:nvSpPr>
          <p:spPr bwMode="auto">
            <a:xfrm>
              <a:off x="5178425" y="3143250"/>
              <a:ext cx="608013" cy="690563"/>
            </a:xfrm>
            <a:custGeom>
              <a:avLst/>
              <a:gdLst/>
              <a:ahLst/>
              <a:cxnLst>
                <a:cxn ang="0">
                  <a:pos x="0" y="71"/>
                </a:cxn>
                <a:cxn ang="0">
                  <a:pos x="108" y="356"/>
                </a:cxn>
                <a:cxn ang="0">
                  <a:pos x="346" y="435"/>
                </a:cxn>
                <a:cxn ang="0">
                  <a:pos x="383" y="355"/>
                </a:cxn>
                <a:cxn ang="0">
                  <a:pos x="251" y="0"/>
                </a:cxn>
                <a:cxn ang="0">
                  <a:pos x="0" y="71"/>
                </a:cxn>
              </a:cxnLst>
              <a:rect l="0" t="0" r="r" b="b"/>
              <a:pathLst>
                <a:path w="383" h="435">
                  <a:moveTo>
                    <a:pt x="0" y="71"/>
                  </a:moveTo>
                  <a:lnTo>
                    <a:pt x="108" y="356"/>
                  </a:lnTo>
                  <a:lnTo>
                    <a:pt x="346" y="435"/>
                  </a:lnTo>
                  <a:lnTo>
                    <a:pt x="383" y="355"/>
                  </a:lnTo>
                  <a:lnTo>
                    <a:pt x="251" y="0"/>
                  </a:lnTo>
                  <a:lnTo>
                    <a:pt x="0" y="71"/>
                  </a:lnTo>
                  <a:close/>
                </a:path>
              </a:pathLst>
            </a:custGeom>
            <a:solidFill>
              <a:srgbClr val="E7D1A7"/>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92" name="Freeform 70"/>
            <p:cNvSpPr>
              <a:spLocks/>
            </p:cNvSpPr>
            <p:nvPr/>
          </p:nvSpPr>
          <p:spPr bwMode="auto">
            <a:xfrm>
              <a:off x="5195888" y="3225800"/>
              <a:ext cx="612775" cy="574675"/>
            </a:xfrm>
            <a:custGeom>
              <a:avLst/>
              <a:gdLst/>
              <a:ahLst/>
              <a:cxnLst>
                <a:cxn ang="0">
                  <a:pos x="58" y="287"/>
                </a:cxn>
                <a:cxn ang="0">
                  <a:pos x="388" y="102"/>
                </a:cxn>
                <a:cxn ang="0">
                  <a:pos x="58" y="287"/>
                </a:cxn>
              </a:cxnLst>
              <a:rect l="0" t="0" r="r" b="b"/>
              <a:pathLst>
                <a:path w="451" h="422">
                  <a:moveTo>
                    <a:pt x="58" y="287"/>
                  </a:moveTo>
                  <a:cubicBezTo>
                    <a:pt x="0" y="162"/>
                    <a:pt x="342" y="0"/>
                    <a:pt x="388" y="102"/>
                  </a:cubicBezTo>
                  <a:cubicBezTo>
                    <a:pt x="451" y="239"/>
                    <a:pt x="120" y="422"/>
                    <a:pt x="58" y="287"/>
                  </a:cubicBezTo>
                  <a:close/>
                </a:path>
              </a:pathLst>
            </a:custGeom>
            <a:solidFill>
              <a:sysClr val="windowText" lastClr="000000">
                <a:lumMod val="75000"/>
                <a:lumOff val="2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93" name="Freeform 71"/>
            <p:cNvSpPr>
              <a:spLocks/>
            </p:cNvSpPr>
            <p:nvPr/>
          </p:nvSpPr>
          <p:spPr bwMode="auto">
            <a:xfrm>
              <a:off x="5187950" y="3171825"/>
              <a:ext cx="569913" cy="531813"/>
            </a:xfrm>
            <a:custGeom>
              <a:avLst/>
              <a:gdLst/>
              <a:ahLst/>
              <a:cxnLst>
                <a:cxn ang="0">
                  <a:pos x="54" y="266"/>
                </a:cxn>
                <a:cxn ang="0">
                  <a:pos x="360" y="94"/>
                </a:cxn>
                <a:cxn ang="0">
                  <a:pos x="54" y="266"/>
                </a:cxn>
              </a:cxnLst>
              <a:rect l="0" t="0" r="r" b="b"/>
              <a:pathLst>
                <a:path w="419" h="391">
                  <a:moveTo>
                    <a:pt x="54" y="266"/>
                  </a:moveTo>
                  <a:cubicBezTo>
                    <a:pt x="0" y="150"/>
                    <a:pt x="317" y="0"/>
                    <a:pt x="360" y="94"/>
                  </a:cubicBezTo>
                  <a:cubicBezTo>
                    <a:pt x="419" y="221"/>
                    <a:pt x="111" y="391"/>
                    <a:pt x="54" y="266"/>
                  </a:cubicBezTo>
                  <a:close/>
                </a:path>
              </a:pathLst>
            </a:custGeom>
            <a:solidFill>
              <a:sysClr val="window" lastClr="FFFFFF">
                <a:lumMod val="7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94" name="Freeform 72"/>
            <p:cNvSpPr>
              <a:spLocks/>
            </p:cNvSpPr>
            <p:nvPr/>
          </p:nvSpPr>
          <p:spPr bwMode="auto">
            <a:xfrm>
              <a:off x="5224463" y="3194050"/>
              <a:ext cx="609600" cy="661988"/>
            </a:xfrm>
            <a:custGeom>
              <a:avLst/>
              <a:gdLst/>
              <a:ahLst/>
              <a:cxnLst>
                <a:cxn ang="0">
                  <a:pos x="227" y="0"/>
                </a:cxn>
                <a:cxn ang="0">
                  <a:pos x="384" y="342"/>
                </a:cxn>
                <a:cxn ang="0">
                  <a:pos x="358" y="417"/>
                </a:cxn>
                <a:cxn ang="0">
                  <a:pos x="91" y="328"/>
                </a:cxn>
                <a:cxn ang="0">
                  <a:pos x="0" y="128"/>
                </a:cxn>
                <a:cxn ang="0">
                  <a:pos x="227" y="0"/>
                </a:cxn>
              </a:cxnLst>
              <a:rect l="0" t="0" r="r" b="b"/>
              <a:pathLst>
                <a:path w="384" h="417">
                  <a:moveTo>
                    <a:pt x="227" y="0"/>
                  </a:moveTo>
                  <a:lnTo>
                    <a:pt x="384" y="342"/>
                  </a:lnTo>
                  <a:lnTo>
                    <a:pt x="358" y="417"/>
                  </a:lnTo>
                  <a:lnTo>
                    <a:pt x="91" y="328"/>
                  </a:lnTo>
                  <a:lnTo>
                    <a:pt x="0" y="128"/>
                  </a:lnTo>
                  <a:lnTo>
                    <a:pt x="227" y="0"/>
                  </a:lnTo>
                  <a:close/>
                </a:path>
              </a:pathLst>
            </a:custGeom>
            <a:solidFill>
              <a:srgbClr val="E7D1A7"/>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95" name="Freeform 73"/>
            <p:cNvSpPr>
              <a:spLocks/>
            </p:cNvSpPr>
            <p:nvPr/>
          </p:nvSpPr>
          <p:spPr bwMode="auto">
            <a:xfrm>
              <a:off x="5272088" y="3251200"/>
              <a:ext cx="557213" cy="542925"/>
            </a:xfrm>
            <a:custGeom>
              <a:avLst/>
              <a:gdLst/>
              <a:ahLst/>
              <a:cxnLst>
                <a:cxn ang="0">
                  <a:pos x="254" y="0"/>
                </a:cxn>
                <a:cxn ang="0">
                  <a:pos x="410" y="341"/>
                </a:cxn>
                <a:cxn ang="0">
                  <a:pos x="389" y="398"/>
                </a:cxn>
                <a:cxn ang="0">
                  <a:pos x="277" y="153"/>
                </a:cxn>
                <a:cxn ang="0">
                  <a:pos x="34" y="250"/>
                </a:cxn>
                <a:cxn ang="0">
                  <a:pos x="0" y="183"/>
                </a:cxn>
                <a:cxn ang="0">
                  <a:pos x="220" y="97"/>
                </a:cxn>
                <a:cxn ang="0">
                  <a:pos x="254" y="0"/>
                </a:cxn>
              </a:cxnLst>
              <a:rect l="0" t="0" r="r" b="b"/>
              <a:pathLst>
                <a:path w="410" h="398">
                  <a:moveTo>
                    <a:pt x="254" y="0"/>
                  </a:moveTo>
                  <a:cubicBezTo>
                    <a:pt x="410" y="341"/>
                    <a:pt x="410" y="341"/>
                    <a:pt x="410" y="341"/>
                  </a:cubicBezTo>
                  <a:cubicBezTo>
                    <a:pt x="389" y="398"/>
                    <a:pt x="389" y="398"/>
                    <a:pt x="389" y="398"/>
                  </a:cubicBezTo>
                  <a:cubicBezTo>
                    <a:pt x="277" y="153"/>
                    <a:pt x="277" y="153"/>
                    <a:pt x="277" y="153"/>
                  </a:cubicBezTo>
                  <a:cubicBezTo>
                    <a:pt x="34" y="250"/>
                    <a:pt x="34" y="250"/>
                    <a:pt x="34" y="250"/>
                  </a:cubicBezTo>
                  <a:cubicBezTo>
                    <a:pt x="0" y="183"/>
                    <a:pt x="0" y="183"/>
                    <a:pt x="0" y="183"/>
                  </a:cubicBezTo>
                  <a:cubicBezTo>
                    <a:pt x="81" y="188"/>
                    <a:pt x="156" y="175"/>
                    <a:pt x="220" y="97"/>
                  </a:cubicBezTo>
                  <a:cubicBezTo>
                    <a:pt x="245" y="66"/>
                    <a:pt x="252" y="34"/>
                    <a:pt x="254" y="0"/>
                  </a:cubicBezTo>
                  <a:close/>
                </a:path>
              </a:pathLst>
            </a:custGeom>
            <a:solidFill>
              <a:srgbClr val="D5B27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96" name="Freeform 74"/>
            <p:cNvSpPr>
              <a:spLocks/>
            </p:cNvSpPr>
            <p:nvPr/>
          </p:nvSpPr>
          <p:spPr bwMode="auto">
            <a:xfrm>
              <a:off x="5260975" y="3298825"/>
              <a:ext cx="584200" cy="552450"/>
            </a:xfrm>
            <a:custGeom>
              <a:avLst/>
              <a:gdLst/>
              <a:ahLst/>
              <a:cxnLst>
                <a:cxn ang="0">
                  <a:pos x="306" y="0"/>
                </a:cxn>
                <a:cxn ang="0">
                  <a:pos x="430" y="270"/>
                </a:cxn>
                <a:cxn ang="0">
                  <a:pos x="382" y="406"/>
                </a:cxn>
                <a:cxn ang="0">
                  <a:pos x="57" y="297"/>
                </a:cxn>
                <a:cxn ang="0">
                  <a:pos x="0" y="172"/>
                </a:cxn>
                <a:cxn ang="0">
                  <a:pos x="186" y="129"/>
                </a:cxn>
                <a:cxn ang="0">
                  <a:pos x="306" y="0"/>
                </a:cxn>
              </a:cxnLst>
              <a:rect l="0" t="0" r="r" b="b"/>
              <a:pathLst>
                <a:path w="430" h="406">
                  <a:moveTo>
                    <a:pt x="306" y="0"/>
                  </a:moveTo>
                  <a:cubicBezTo>
                    <a:pt x="430" y="270"/>
                    <a:pt x="430" y="270"/>
                    <a:pt x="430" y="270"/>
                  </a:cubicBezTo>
                  <a:cubicBezTo>
                    <a:pt x="382" y="406"/>
                    <a:pt x="382" y="406"/>
                    <a:pt x="382" y="406"/>
                  </a:cubicBezTo>
                  <a:cubicBezTo>
                    <a:pt x="57" y="297"/>
                    <a:pt x="57" y="297"/>
                    <a:pt x="57" y="297"/>
                  </a:cubicBezTo>
                  <a:cubicBezTo>
                    <a:pt x="0" y="172"/>
                    <a:pt x="0" y="172"/>
                    <a:pt x="0" y="172"/>
                  </a:cubicBezTo>
                  <a:cubicBezTo>
                    <a:pt x="73" y="173"/>
                    <a:pt x="135" y="159"/>
                    <a:pt x="186" y="129"/>
                  </a:cubicBezTo>
                  <a:cubicBezTo>
                    <a:pt x="236" y="100"/>
                    <a:pt x="276" y="57"/>
                    <a:pt x="306" y="0"/>
                  </a:cubicBezTo>
                  <a:close/>
                </a:path>
              </a:pathLst>
            </a:custGeom>
            <a:solidFill>
              <a:sysClr val="window" lastClr="FFFFFF">
                <a:lumMod val="8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97" name="Freeform 75"/>
            <p:cNvSpPr>
              <a:spLocks/>
            </p:cNvSpPr>
            <p:nvPr/>
          </p:nvSpPr>
          <p:spPr bwMode="auto">
            <a:xfrm>
              <a:off x="5273675" y="3365500"/>
              <a:ext cx="747713" cy="633413"/>
            </a:xfrm>
            <a:custGeom>
              <a:avLst/>
              <a:gdLst/>
              <a:ahLst/>
              <a:cxnLst>
                <a:cxn ang="0">
                  <a:pos x="330" y="0"/>
                </a:cxn>
                <a:cxn ang="0">
                  <a:pos x="549" y="466"/>
                </a:cxn>
                <a:cxn ang="0">
                  <a:pos x="459" y="466"/>
                </a:cxn>
                <a:cxn ang="0">
                  <a:pos x="111" y="466"/>
                </a:cxn>
                <a:cxn ang="0">
                  <a:pos x="0" y="185"/>
                </a:cxn>
                <a:cxn ang="0">
                  <a:pos x="201" y="139"/>
                </a:cxn>
                <a:cxn ang="0">
                  <a:pos x="330" y="0"/>
                </a:cxn>
              </a:cxnLst>
              <a:rect l="0" t="0" r="r" b="b"/>
              <a:pathLst>
                <a:path w="549" h="466">
                  <a:moveTo>
                    <a:pt x="330" y="0"/>
                  </a:moveTo>
                  <a:cubicBezTo>
                    <a:pt x="549" y="466"/>
                    <a:pt x="549" y="466"/>
                    <a:pt x="549" y="466"/>
                  </a:cubicBezTo>
                  <a:cubicBezTo>
                    <a:pt x="459" y="466"/>
                    <a:pt x="459" y="466"/>
                    <a:pt x="459" y="466"/>
                  </a:cubicBezTo>
                  <a:cubicBezTo>
                    <a:pt x="111" y="466"/>
                    <a:pt x="111" y="466"/>
                    <a:pt x="111" y="466"/>
                  </a:cubicBezTo>
                  <a:cubicBezTo>
                    <a:pt x="0" y="185"/>
                    <a:pt x="0" y="185"/>
                    <a:pt x="0" y="185"/>
                  </a:cubicBezTo>
                  <a:cubicBezTo>
                    <a:pt x="79" y="187"/>
                    <a:pt x="146" y="171"/>
                    <a:pt x="201" y="139"/>
                  </a:cubicBezTo>
                  <a:cubicBezTo>
                    <a:pt x="255" y="108"/>
                    <a:pt x="298" y="61"/>
                    <a:pt x="330" y="0"/>
                  </a:cubicBezTo>
                  <a:close/>
                </a:path>
              </a:pathLst>
            </a:custGeom>
            <a:solidFill>
              <a:sysClr val="windowText" lastClr="000000">
                <a:lumMod val="65000"/>
                <a:lumOff val="3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98" name="Freeform 76"/>
            <p:cNvSpPr>
              <a:spLocks/>
            </p:cNvSpPr>
            <p:nvPr/>
          </p:nvSpPr>
          <p:spPr bwMode="auto">
            <a:xfrm>
              <a:off x="4838700" y="2901950"/>
              <a:ext cx="393700" cy="471488"/>
            </a:xfrm>
            <a:custGeom>
              <a:avLst/>
              <a:gdLst/>
              <a:ahLst/>
              <a:cxnLst>
                <a:cxn ang="0">
                  <a:pos x="24" y="19"/>
                </a:cxn>
                <a:cxn ang="0">
                  <a:pos x="10" y="65"/>
                </a:cxn>
                <a:cxn ang="0">
                  <a:pos x="120" y="233"/>
                </a:cxn>
                <a:cxn ang="0">
                  <a:pos x="261" y="331"/>
                </a:cxn>
                <a:cxn ang="0">
                  <a:pos x="235" y="196"/>
                </a:cxn>
                <a:cxn ang="0">
                  <a:pos x="144" y="64"/>
                </a:cxn>
                <a:cxn ang="0">
                  <a:pos x="24" y="19"/>
                </a:cxn>
              </a:cxnLst>
              <a:rect l="0" t="0" r="r" b="b"/>
              <a:pathLst>
                <a:path w="289" h="346">
                  <a:moveTo>
                    <a:pt x="24" y="19"/>
                  </a:moveTo>
                  <a:cubicBezTo>
                    <a:pt x="8" y="28"/>
                    <a:pt x="0" y="49"/>
                    <a:pt x="10" y="65"/>
                  </a:cubicBezTo>
                  <a:cubicBezTo>
                    <a:pt x="120" y="233"/>
                    <a:pt x="120" y="233"/>
                    <a:pt x="120" y="233"/>
                  </a:cubicBezTo>
                  <a:cubicBezTo>
                    <a:pt x="138" y="260"/>
                    <a:pt x="232" y="346"/>
                    <a:pt x="261" y="331"/>
                  </a:cubicBezTo>
                  <a:cubicBezTo>
                    <a:pt x="289" y="315"/>
                    <a:pt x="253" y="223"/>
                    <a:pt x="235" y="196"/>
                  </a:cubicBezTo>
                  <a:cubicBezTo>
                    <a:pt x="144" y="64"/>
                    <a:pt x="144" y="64"/>
                    <a:pt x="144" y="64"/>
                  </a:cubicBezTo>
                  <a:cubicBezTo>
                    <a:pt x="114" y="20"/>
                    <a:pt x="59" y="0"/>
                    <a:pt x="24" y="19"/>
                  </a:cubicBezTo>
                  <a:close/>
                </a:path>
              </a:pathLst>
            </a:custGeom>
            <a:solidFill>
              <a:srgbClr val="D5B27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99" name="Freeform 77"/>
            <p:cNvSpPr>
              <a:spLocks/>
            </p:cNvSpPr>
            <p:nvPr/>
          </p:nvSpPr>
          <p:spPr bwMode="auto">
            <a:xfrm>
              <a:off x="4849813" y="2960688"/>
              <a:ext cx="96838" cy="104775"/>
            </a:xfrm>
            <a:custGeom>
              <a:avLst/>
              <a:gdLst/>
              <a:ahLst/>
              <a:cxnLst>
                <a:cxn ang="0">
                  <a:pos x="38" y="77"/>
                </a:cxn>
                <a:cxn ang="0">
                  <a:pos x="71" y="36"/>
                </a:cxn>
                <a:cxn ang="0">
                  <a:pos x="0" y="16"/>
                </a:cxn>
                <a:cxn ang="0">
                  <a:pos x="38" y="77"/>
                </a:cxn>
              </a:cxnLst>
              <a:rect l="0" t="0" r="r" b="b"/>
              <a:pathLst>
                <a:path w="71" h="77">
                  <a:moveTo>
                    <a:pt x="38" y="77"/>
                  </a:moveTo>
                  <a:cubicBezTo>
                    <a:pt x="58" y="59"/>
                    <a:pt x="61" y="54"/>
                    <a:pt x="71" y="36"/>
                  </a:cubicBezTo>
                  <a:cubicBezTo>
                    <a:pt x="56" y="9"/>
                    <a:pt x="15" y="0"/>
                    <a:pt x="0" y="16"/>
                  </a:cubicBezTo>
                  <a:cubicBezTo>
                    <a:pt x="2" y="30"/>
                    <a:pt x="30" y="68"/>
                    <a:pt x="38" y="77"/>
                  </a:cubicBezTo>
                  <a:close/>
                </a:path>
              </a:pathLst>
            </a:custGeom>
            <a:solidFill>
              <a:srgbClr val="E0BF8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100" name="Freeform 78"/>
            <p:cNvSpPr>
              <a:spLocks/>
            </p:cNvSpPr>
            <p:nvPr/>
          </p:nvSpPr>
          <p:spPr bwMode="auto">
            <a:xfrm>
              <a:off x="4770438" y="2447925"/>
              <a:ext cx="874713" cy="1033463"/>
            </a:xfrm>
            <a:custGeom>
              <a:avLst/>
              <a:gdLst/>
              <a:ahLst/>
              <a:cxnLst>
                <a:cxn ang="0">
                  <a:pos x="142" y="67"/>
                </a:cxn>
                <a:cxn ang="0">
                  <a:pos x="200" y="217"/>
                </a:cxn>
                <a:cxn ang="0">
                  <a:pos x="311" y="211"/>
                </a:cxn>
                <a:cxn ang="0">
                  <a:pos x="416" y="188"/>
                </a:cxn>
                <a:cxn ang="0">
                  <a:pos x="523" y="190"/>
                </a:cxn>
                <a:cxn ang="0">
                  <a:pos x="615" y="422"/>
                </a:cxn>
                <a:cxn ang="0">
                  <a:pos x="598" y="672"/>
                </a:cxn>
                <a:cxn ang="0">
                  <a:pos x="489" y="685"/>
                </a:cxn>
                <a:cxn ang="0">
                  <a:pos x="346" y="714"/>
                </a:cxn>
                <a:cxn ang="0">
                  <a:pos x="247" y="627"/>
                </a:cxn>
                <a:cxn ang="0">
                  <a:pos x="33" y="109"/>
                </a:cxn>
                <a:cxn ang="0">
                  <a:pos x="142" y="67"/>
                </a:cxn>
              </a:cxnLst>
              <a:rect l="0" t="0" r="r" b="b"/>
              <a:pathLst>
                <a:path w="643" h="760">
                  <a:moveTo>
                    <a:pt x="142" y="67"/>
                  </a:moveTo>
                  <a:cubicBezTo>
                    <a:pt x="200" y="217"/>
                    <a:pt x="200" y="217"/>
                    <a:pt x="200" y="217"/>
                  </a:cubicBezTo>
                  <a:cubicBezTo>
                    <a:pt x="211" y="169"/>
                    <a:pt x="285" y="164"/>
                    <a:pt x="311" y="211"/>
                  </a:cubicBezTo>
                  <a:cubicBezTo>
                    <a:pt x="315" y="160"/>
                    <a:pt x="385" y="150"/>
                    <a:pt x="416" y="188"/>
                  </a:cubicBezTo>
                  <a:cubicBezTo>
                    <a:pt x="428" y="142"/>
                    <a:pt x="503" y="140"/>
                    <a:pt x="523" y="190"/>
                  </a:cubicBezTo>
                  <a:cubicBezTo>
                    <a:pt x="615" y="422"/>
                    <a:pt x="615" y="422"/>
                    <a:pt x="615" y="422"/>
                  </a:cubicBezTo>
                  <a:cubicBezTo>
                    <a:pt x="643" y="493"/>
                    <a:pt x="620" y="627"/>
                    <a:pt x="598" y="672"/>
                  </a:cubicBezTo>
                  <a:cubicBezTo>
                    <a:pt x="577" y="715"/>
                    <a:pt x="519" y="667"/>
                    <a:pt x="489" y="685"/>
                  </a:cubicBezTo>
                  <a:cubicBezTo>
                    <a:pt x="438" y="716"/>
                    <a:pt x="410" y="760"/>
                    <a:pt x="346" y="714"/>
                  </a:cubicBezTo>
                  <a:cubicBezTo>
                    <a:pt x="299" y="681"/>
                    <a:pt x="262" y="662"/>
                    <a:pt x="247" y="627"/>
                  </a:cubicBezTo>
                  <a:cubicBezTo>
                    <a:pt x="33" y="109"/>
                    <a:pt x="33" y="109"/>
                    <a:pt x="33" y="109"/>
                  </a:cubicBezTo>
                  <a:cubicBezTo>
                    <a:pt x="0" y="28"/>
                    <a:pt x="117" y="0"/>
                    <a:pt x="142" y="67"/>
                  </a:cubicBezTo>
                  <a:close/>
                </a:path>
              </a:pathLst>
            </a:custGeom>
            <a:solidFill>
              <a:srgbClr val="E7D1A7"/>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101" name="Freeform 79"/>
            <p:cNvSpPr>
              <a:spLocks/>
            </p:cNvSpPr>
            <p:nvPr/>
          </p:nvSpPr>
          <p:spPr bwMode="auto">
            <a:xfrm>
              <a:off x="4797425" y="2466975"/>
              <a:ext cx="158750" cy="147638"/>
            </a:xfrm>
            <a:custGeom>
              <a:avLst/>
              <a:gdLst/>
              <a:ahLst/>
              <a:cxnLst>
                <a:cxn ang="0">
                  <a:pos x="107" y="50"/>
                </a:cxn>
                <a:cxn ang="0">
                  <a:pos x="117" y="76"/>
                </a:cxn>
                <a:cxn ang="0">
                  <a:pos x="33" y="108"/>
                </a:cxn>
                <a:cxn ang="0">
                  <a:pos x="24" y="84"/>
                </a:cxn>
                <a:cxn ang="0">
                  <a:pos x="107" y="50"/>
                </a:cxn>
              </a:cxnLst>
              <a:rect l="0" t="0" r="r" b="b"/>
              <a:pathLst>
                <a:path w="117" h="108">
                  <a:moveTo>
                    <a:pt x="107" y="50"/>
                  </a:moveTo>
                  <a:cubicBezTo>
                    <a:pt x="117" y="76"/>
                    <a:pt x="117" y="76"/>
                    <a:pt x="117" y="76"/>
                  </a:cubicBezTo>
                  <a:cubicBezTo>
                    <a:pt x="97" y="93"/>
                    <a:pt x="66" y="106"/>
                    <a:pt x="33" y="108"/>
                  </a:cubicBezTo>
                  <a:cubicBezTo>
                    <a:pt x="24" y="84"/>
                    <a:pt x="24" y="84"/>
                    <a:pt x="24" y="84"/>
                  </a:cubicBezTo>
                  <a:cubicBezTo>
                    <a:pt x="0" y="24"/>
                    <a:pt x="87" y="0"/>
                    <a:pt x="107" y="50"/>
                  </a:cubicBezTo>
                  <a:close/>
                </a:path>
              </a:pathLst>
            </a:custGeom>
            <a:solidFill>
              <a:srgbClr val="F7ECD9"/>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102" name="Freeform 80"/>
            <p:cNvSpPr>
              <a:spLocks noEditPoints="1"/>
            </p:cNvSpPr>
            <p:nvPr/>
          </p:nvSpPr>
          <p:spPr bwMode="auto">
            <a:xfrm>
              <a:off x="5043488" y="2690813"/>
              <a:ext cx="342900" cy="204788"/>
            </a:xfrm>
            <a:custGeom>
              <a:avLst/>
              <a:gdLst/>
              <a:ahLst/>
              <a:cxnLst>
                <a:cxn ang="0">
                  <a:pos x="252" y="89"/>
                </a:cxn>
                <a:cxn ang="0">
                  <a:pos x="219" y="1"/>
                </a:cxn>
                <a:cxn ang="0">
                  <a:pos x="216" y="9"/>
                </a:cxn>
                <a:cxn ang="0">
                  <a:pos x="207" y="0"/>
                </a:cxn>
                <a:cxn ang="0">
                  <a:pos x="252" y="89"/>
                </a:cxn>
                <a:cxn ang="0">
                  <a:pos x="43" y="136"/>
                </a:cxn>
                <a:cxn ang="0">
                  <a:pos x="44" y="134"/>
                </a:cxn>
                <a:cxn ang="0">
                  <a:pos x="50" y="150"/>
                </a:cxn>
                <a:cxn ang="0">
                  <a:pos x="43" y="136"/>
                </a:cxn>
                <a:cxn ang="0">
                  <a:pos x="104" y="29"/>
                </a:cxn>
                <a:cxn ang="0">
                  <a:pos x="106" y="25"/>
                </a:cxn>
                <a:cxn ang="0">
                  <a:pos x="111" y="32"/>
                </a:cxn>
                <a:cxn ang="0">
                  <a:pos x="112" y="22"/>
                </a:cxn>
                <a:cxn ang="0">
                  <a:pos x="152" y="124"/>
                </a:cxn>
                <a:cxn ang="0">
                  <a:pos x="104" y="29"/>
                </a:cxn>
                <a:cxn ang="0">
                  <a:pos x="106" y="25"/>
                </a:cxn>
                <a:cxn ang="0">
                  <a:pos x="104" y="29"/>
                </a:cxn>
                <a:cxn ang="0">
                  <a:pos x="97" y="15"/>
                </a:cxn>
                <a:cxn ang="0">
                  <a:pos x="106" y="25"/>
                </a:cxn>
                <a:cxn ang="0">
                  <a:pos x="44" y="134"/>
                </a:cxn>
                <a:cxn ang="0">
                  <a:pos x="43" y="136"/>
                </a:cxn>
                <a:cxn ang="0">
                  <a:pos x="0" y="38"/>
                </a:cxn>
                <a:cxn ang="0">
                  <a:pos x="0" y="37"/>
                </a:cxn>
                <a:cxn ang="0">
                  <a:pos x="5" y="25"/>
                </a:cxn>
                <a:cxn ang="0">
                  <a:pos x="44" y="134"/>
                </a:cxn>
              </a:cxnLst>
              <a:rect l="0" t="0" r="r" b="b"/>
              <a:pathLst>
                <a:path w="252" h="150">
                  <a:moveTo>
                    <a:pt x="252" y="89"/>
                  </a:moveTo>
                  <a:cubicBezTo>
                    <a:pt x="252" y="89"/>
                    <a:pt x="234" y="42"/>
                    <a:pt x="219" y="1"/>
                  </a:cubicBezTo>
                  <a:cubicBezTo>
                    <a:pt x="218" y="4"/>
                    <a:pt x="217" y="6"/>
                    <a:pt x="216" y="9"/>
                  </a:cubicBezTo>
                  <a:cubicBezTo>
                    <a:pt x="213" y="6"/>
                    <a:pt x="210" y="3"/>
                    <a:pt x="207" y="0"/>
                  </a:cubicBezTo>
                  <a:cubicBezTo>
                    <a:pt x="227" y="40"/>
                    <a:pt x="252" y="89"/>
                    <a:pt x="252" y="89"/>
                  </a:cubicBezTo>
                  <a:close/>
                  <a:moveTo>
                    <a:pt x="43" y="136"/>
                  </a:moveTo>
                  <a:cubicBezTo>
                    <a:pt x="44" y="134"/>
                    <a:pt x="44" y="134"/>
                    <a:pt x="44" y="134"/>
                  </a:cubicBezTo>
                  <a:cubicBezTo>
                    <a:pt x="48" y="144"/>
                    <a:pt x="50" y="150"/>
                    <a:pt x="50" y="150"/>
                  </a:cubicBezTo>
                  <a:cubicBezTo>
                    <a:pt x="50" y="150"/>
                    <a:pt x="47" y="145"/>
                    <a:pt x="43" y="136"/>
                  </a:cubicBezTo>
                  <a:close/>
                  <a:moveTo>
                    <a:pt x="104" y="29"/>
                  </a:moveTo>
                  <a:cubicBezTo>
                    <a:pt x="106" y="25"/>
                    <a:pt x="106" y="25"/>
                    <a:pt x="106" y="25"/>
                  </a:cubicBezTo>
                  <a:cubicBezTo>
                    <a:pt x="108" y="27"/>
                    <a:pt x="109" y="30"/>
                    <a:pt x="111" y="32"/>
                  </a:cubicBezTo>
                  <a:cubicBezTo>
                    <a:pt x="111" y="29"/>
                    <a:pt x="111" y="25"/>
                    <a:pt x="112" y="22"/>
                  </a:cubicBezTo>
                  <a:cubicBezTo>
                    <a:pt x="130" y="68"/>
                    <a:pt x="152" y="124"/>
                    <a:pt x="152" y="124"/>
                  </a:cubicBezTo>
                  <a:cubicBezTo>
                    <a:pt x="152" y="124"/>
                    <a:pt x="124" y="70"/>
                    <a:pt x="104" y="29"/>
                  </a:cubicBezTo>
                  <a:close/>
                  <a:moveTo>
                    <a:pt x="106" y="25"/>
                  </a:moveTo>
                  <a:cubicBezTo>
                    <a:pt x="104" y="29"/>
                    <a:pt x="104" y="29"/>
                    <a:pt x="104" y="29"/>
                  </a:cubicBezTo>
                  <a:cubicBezTo>
                    <a:pt x="101" y="24"/>
                    <a:pt x="99" y="19"/>
                    <a:pt x="97" y="15"/>
                  </a:cubicBezTo>
                  <a:cubicBezTo>
                    <a:pt x="100" y="18"/>
                    <a:pt x="103" y="21"/>
                    <a:pt x="106" y="25"/>
                  </a:cubicBezTo>
                  <a:close/>
                  <a:moveTo>
                    <a:pt x="44" y="134"/>
                  </a:moveTo>
                  <a:cubicBezTo>
                    <a:pt x="43" y="136"/>
                    <a:pt x="43" y="136"/>
                    <a:pt x="43" y="136"/>
                  </a:cubicBezTo>
                  <a:cubicBezTo>
                    <a:pt x="32" y="112"/>
                    <a:pt x="10" y="63"/>
                    <a:pt x="0" y="38"/>
                  </a:cubicBezTo>
                  <a:cubicBezTo>
                    <a:pt x="0" y="39"/>
                    <a:pt x="0" y="38"/>
                    <a:pt x="0" y="37"/>
                  </a:cubicBezTo>
                  <a:cubicBezTo>
                    <a:pt x="1" y="32"/>
                    <a:pt x="3" y="29"/>
                    <a:pt x="5" y="25"/>
                  </a:cubicBezTo>
                  <a:cubicBezTo>
                    <a:pt x="17" y="58"/>
                    <a:pt x="35" y="109"/>
                    <a:pt x="44" y="134"/>
                  </a:cubicBezTo>
                  <a:close/>
                </a:path>
              </a:pathLst>
            </a:custGeom>
            <a:solidFill>
              <a:srgbClr val="D5B27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103" name="Freeform 81"/>
            <p:cNvSpPr>
              <a:spLocks/>
            </p:cNvSpPr>
            <p:nvPr/>
          </p:nvSpPr>
          <p:spPr bwMode="auto">
            <a:xfrm>
              <a:off x="3201988" y="3257550"/>
              <a:ext cx="941388" cy="741363"/>
            </a:xfrm>
            <a:custGeom>
              <a:avLst/>
              <a:gdLst/>
              <a:ahLst/>
              <a:cxnLst>
                <a:cxn ang="0">
                  <a:pos x="407" y="0"/>
                </a:cxn>
                <a:cxn ang="0">
                  <a:pos x="0" y="545"/>
                </a:cxn>
                <a:cxn ang="0">
                  <a:pos x="229" y="544"/>
                </a:cxn>
                <a:cxn ang="0">
                  <a:pos x="474" y="545"/>
                </a:cxn>
                <a:cxn ang="0">
                  <a:pos x="692" y="263"/>
                </a:cxn>
                <a:cxn ang="0">
                  <a:pos x="503" y="169"/>
                </a:cxn>
                <a:cxn ang="0">
                  <a:pos x="407" y="0"/>
                </a:cxn>
              </a:cxnLst>
              <a:rect l="0" t="0" r="r" b="b"/>
              <a:pathLst>
                <a:path w="692" h="545">
                  <a:moveTo>
                    <a:pt x="407" y="0"/>
                  </a:moveTo>
                  <a:cubicBezTo>
                    <a:pt x="0" y="545"/>
                    <a:pt x="0" y="545"/>
                    <a:pt x="0" y="545"/>
                  </a:cubicBezTo>
                  <a:cubicBezTo>
                    <a:pt x="229" y="544"/>
                    <a:pt x="229" y="544"/>
                    <a:pt x="229" y="544"/>
                  </a:cubicBezTo>
                  <a:cubicBezTo>
                    <a:pt x="474" y="545"/>
                    <a:pt x="474" y="545"/>
                    <a:pt x="474" y="545"/>
                  </a:cubicBezTo>
                  <a:cubicBezTo>
                    <a:pt x="692" y="263"/>
                    <a:pt x="692" y="263"/>
                    <a:pt x="692" y="263"/>
                  </a:cubicBezTo>
                  <a:cubicBezTo>
                    <a:pt x="613" y="245"/>
                    <a:pt x="550" y="214"/>
                    <a:pt x="503" y="169"/>
                  </a:cubicBezTo>
                  <a:cubicBezTo>
                    <a:pt x="457" y="125"/>
                    <a:pt x="425" y="68"/>
                    <a:pt x="407" y="0"/>
                  </a:cubicBezTo>
                  <a:close/>
                </a:path>
              </a:pathLst>
            </a:custGeom>
            <a:solidFill>
              <a:sysClr val="windowText" lastClr="000000">
                <a:lumMod val="65000"/>
                <a:lumOff val="3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grpSp>
      <p:grpSp>
        <p:nvGrpSpPr>
          <p:cNvPr id="104" name="Group 136"/>
          <p:cNvGrpSpPr/>
          <p:nvPr/>
        </p:nvGrpSpPr>
        <p:grpSpPr>
          <a:xfrm>
            <a:off x="5269691" y="2645709"/>
            <a:ext cx="963726" cy="589740"/>
            <a:chOff x="4174331" y="2401693"/>
            <a:chExt cx="963726" cy="589740"/>
          </a:xfrm>
        </p:grpSpPr>
        <p:sp>
          <p:nvSpPr>
            <p:cNvPr id="105" name="Freeform 53"/>
            <p:cNvSpPr>
              <a:spLocks/>
            </p:cNvSpPr>
            <p:nvPr/>
          </p:nvSpPr>
          <p:spPr bwMode="auto">
            <a:xfrm>
              <a:off x="4174331" y="2401693"/>
              <a:ext cx="963726" cy="589740"/>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ysClr val="window" lastClr="FFFFFF">
                <a:lumMod val="85000"/>
              </a:sys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grpSp>
          <p:nvGrpSpPr>
            <p:cNvPr id="106" name="Group 100"/>
            <p:cNvGrpSpPr/>
            <p:nvPr/>
          </p:nvGrpSpPr>
          <p:grpSpPr>
            <a:xfrm>
              <a:off x="4520745" y="2583602"/>
              <a:ext cx="254000" cy="316022"/>
              <a:chOff x="747781" y="2347912"/>
              <a:chExt cx="273050" cy="339725"/>
            </a:xfrm>
            <a:solidFill>
              <a:sysClr val="windowText" lastClr="000000">
                <a:lumMod val="65000"/>
                <a:lumOff val="35000"/>
              </a:sysClr>
            </a:solidFill>
          </p:grpSpPr>
          <p:sp>
            <p:nvSpPr>
              <p:cNvPr id="107" name="Freeform 211"/>
              <p:cNvSpPr>
                <a:spLocks noEditPoints="1"/>
              </p:cNvSpPr>
              <p:nvPr/>
            </p:nvSpPr>
            <p:spPr bwMode="auto">
              <a:xfrm>
                <a:off x="825568" y="2487612"/>
                <a:ext cx="117475" cy="115888"/>
              </a:xfrm>
              <a:custGeom>
                <a:avLst/>
                <a:gdLst/>
                <a:ahLst/>
                <a:cxnLst>
                  <a:cxn ang="0">
                    <a:pos x="28" y="38"/>
                  </a:cxn>
                  <a:cxn ang="0">
                    <a:pos x="27" y="38"/>
                  </a:cxn>
                  <a:cxn ang="0">
                    <a:pos x="27" y="41"/>
                  </a:cxn>
                  <a:cxn ang="0">
                    <a:pos x="26" y="42"/>
                  </a:cxn>
                  <a:cxn ang="0">
                    <a:pos x="25" y="42"/>
                  </a:cxn>
                  <a:cxn ang="0">
                    <a:pos x="23" y="41"/>
                  </a:cxn>
                  <a:cxn ang="0">
                    <a:pos x="23" y="38"/>
                  </a:cxn>
                  <a:cxn ang="0">
                    <a:pos x="23" y="38"/>
                  </a:cxn>
                  <a:cxn ang="0">
                    <a:pos x="18" y="36"/>
                  </a:cxn>
                  <a:cxn ang="0">
                    <a:pos x="17" y="35"/>
                  </a:cxn>
                  <a:cxn ang="0">
                    <a:pos x="18" y="33"/>
                  </a:cxn>
                  <a:cxn ang="0">
                    <a:pos x="19" y="32"/>
                  </a:cxn>
                  <a:cxn ang="0">
                    <a:pos x="19" y="32"/>
                  </a:cxn>
                  <a:cxn ang="0">
                    <a:pos x="25" y="34"/>
                  </a:cxn>
                  <a:cxn ang="0">
                    <a:pos x="29" y="31"/>
                  </a:cxn>
                  <a:cxn ang="0">
                    <a:pos x="25" y="26"/>
                  </a:cxn>
                  <a:cxn ang="0">
                    <a:pos x="17" y="19"/>
                  </a:cxn>
                  <a:cxn ang="0">
                    <a:pos x="23" y="12"/>
                  </a:cxn>
                  <a:cxn ang="0">
                    <a:pos x="24" y="11"/>
                  </a:cxn>
                  <a:cxn ang="0">
                    <a:pos x="24" y="9"/>
                  </a:cxn>
                  <a:cxn ang="0">
                    <a:pos x="25" y="7"/>
                  </a:cxn>
                  <a:cxn ang="0">
                    <a:pos x="26" y="7"/>
                  </a:cxn>
                  <a:cxn ang="0">
                    <a:pos x="28" y="9"/>
                  </a:cxn>
                  <a:cxn ang="0">
                    <a:pos x="28" y="11"/>
                  </a:cxn>
                  <a:cxn ang="0">
                    <a:pos x="28" y="11"/>
                  </a:cxn>
                  <a:cxn ang="0">
                    <a:pos x="32" y="13"/>
                  </a:cxn>
                  <a:cxn ang="0">
                    <a:pos x="33" y="14"/>
                  </a:cxn>
                  <a:cxn ang="0">
                    <a:pos x="32" y="16"/>
                  </a:cxn>
                  <a:cxn ang="0">
                    <a:pos x="31" y="17"/>
                  </a:cxn>
                  <a:cxn ang="0">
                    <a:pos x="30" y="16"/>
                  </a:cxn>
                  <a:cxn ang="0">
                    <a:pos x="26" y="15"/>
                  </a:cxn>
                  <a:cxn ang="0">
                    <a:pos x="22" y="18"/>
                  </a:cxn>
                  <a:cxn ang="0">
                    <a:pos x="27" y="22"/>
                  </a:cxn>
                  <a:cxn ang="0">
                    <a:pos x="34" y="30"/>
                  </a:cxn>
                  <a:cxn ang="0">
                    <a:pos x="28" y="38"/>
                  </a:cxn>
                  <a:cxn ang="0">
                    <a:pos x="25" y="0"/>
                  </a:cxn>
                  <a:cxn ang="0">
                    <a:pos x="0" y="25"/>
                  </a:cxn>
                  <a:cxn ang="0">
                    <a:pos x="25" y="50"/>
                  </a:cxn>
                  <a:cxn ang="0">
                    <a:pos x="51" y="25"/>
                  </a:cxn>
                  <a:cxn ang="0">
                    <a:pos x="25" y="0"/>
                  </a:cxn>
                </a:cxnLst>
                <a:rect l="0" t="0" r="r" b="b"/>
                <a:pathLst>
                  <a:path w="51" h="50">
                    <a:moveTo>
                      <a:pt x="28" y="38"/>
                    </a:moveTo>
                    <a:cubicBezTo>
                      <a:pt x="28" y="38"/>
                      <a:pt x="27" y="38"/>
                      <a:pt x="27" y="38"/>
                    </a:cubicBezTo>
                    <a:cubicBezTo>
                      <a:pt x="27" y="41"/>
                      <a:pt x="27" y="41"/>
                      <a:pt x="27" y="41"/>
                    </a:cubicBezTo>
                    <a:cubicBezTo>
                      <a:pt x="27" y="41"/>
                      <a:pt x="27" y="42"/>
                      <a:pt x="26" y="42"/>
                    </a:cubicBezTo>
                    <a:cubicBezTo>
                      <a:pt x="25" y="42"/>
                      <a:pt x="25" y="42"/>
                      <a:pt x="25" y="42"/>
                    </a:cubicBezTo>
                    <a:cubicBezTo>
                      <a:pt x="24" y="42"/>
                      <a:pt x="23" y="41"/>
                      <a:pt x="23" y="41"/>
                    </a:cubicBezTo>
                    <a:cubicBezTo>
                      <a:pt x="23" y="38"/>
                      <a:pt x="23" y="38"/>
                      <a:pt x="23" y="38"/>
                    </a:cubicBezTo>
                    <a:cubicBezTo>
                      <a:pt x="23" y="38"/>
                      <a:pt x="23" y="38"/>
                      <a:pt x="23" y="38"/>
                    </a:cubicBezTo>
                    <a:cubicBezTo>
                      <a:pt x="23" y="38"/>
                      <a:pt x="19" y="37"/>
                      <a:pt x="18" y="36"/>
                    </a:cubicBezTo>
                    <a:cubicBezTo>
                      <a:pt x="17" y="36"/>
                      <a:pt x="17" y="36"/>
                      <a:pt x="17" y="35"/>
                    </a:cubicBezTo>
                    <a:cubicBezTo>
                      <a:pt x="18" y="33"/>
                      <a:pt x="18" y="33"/>
                      <a:pt x="18" y="33"/>
                    </a:cubicBezTo>
                    <a:cubicBezTo>
                      <a:pt x="18" y="33"/>
                      <a:pt x="18" y="32"/>
                      <a:pt x="19" y="32"/>
                    </a:cubicBezTo>
                    <a:cubicBezTo>
                      <a:pt x="19" y="32"/>
                      <a:pt x="19" y="32"/>
                      <a:pt x="19" y="32"/>
                    </a:cubicBezTo>
                    <a:cubicBezTo>
                      <a:pt x="20" y="32"/>
                      <a:pt x="22" y="34"/>
                      <a:pt x="25" y="34"/>
                    </a:cubicBezTo>
                    <a:cubicBezTo>
                      <a:pt x="27" y="34"/>
                      <a:pt x="29" y="33"/>
                      <a:pt x="29" y="31"/>
                    </a:cubicBezTo>
                    <a:cubicBezTo>
                      <a:pt x="29" y="29"/>
                      <a:pt x="28" y="28"/>
                      <a:pt x="25" y="26"/>
                    </a:cubicBezTo>
                    <a:cubicBezTo>
                      <a:pt x="21" y="25"/>
                      <a:pt x="17" y="23"/>
                      <a:pt x="17" y="19"/>
                    </a:cubicBezTo>
                    <a:cubicBezTo>
                      <a:pt x="17" y="15"/>
                      <a:pt x="20" y="13"/>
                      <a:pt x="23" y="12"/>
                    </a:cubicBezTo>
                    <a:cubicBezTo>
                      <a:pt x="23" y="12"/>
                      <a:pt x="24" y="12"/>
                      <a:pt x="24" y="11"/>
                    </a:cubicBezTo>
                    <a:cubicBezTo>
                      <a:pt x="24" y="9"/>
                      <a:pt x="24" y="9"/>
                      <a:pt x="24" y="9"/>
                    </a:cubicBezTo>
                    <a:cubicBezTo>
                      <a:pt x="24" y="8"/>
                      <a:pt x="24" y="7"/>
                      <a:pt x="25" y="7"/>
                    </a:cubicBezTo>
                    <a:cubicBezTo>
                      <a:pt x="26" y="7"/>
                      <a:pt x="26" y="7"/>
                      <a:pt x="26" y="7"/>
                    </a:cubicBezTo>
                    <a:cubicBezTo>
                      <a:pt x="27" y="7"/>
                      <a:pt x="28" y="8"/>
                      <a:pt x="28" y="9"/>
                    </a:cubicBezTo>
                    <a:cubicBezTo>
                      <a:pt x="28" y="11"/>
                      <a:pt x="28" y="11"/>
                      <a:pt x="28" y="11"/>
                    </a:cubicBezTo>
                    <a:cubicBezTo>
                      <a:pt x="28" y="11"/>
                      <a:pt x="28" y="11"/>
                      <a:pt x="28" y="11"/>
                    </a:cubicBezTo>
                    <a:cubicBezTo>
                      <a:pt x="28" y="11"/>
                      <a:pt x="31" y="12"/>
                      <a:pt x="32" y="13"/>
                    </a:cubicBezTo>
                    <a:cubicBezTo>
                      <a:pt x="33" y="13"/>
                      <a:pt x="33" y="13"/>
                      <a:pt x="33" y="14"/>
                    </a:cubicBezTo>
                    <a:cubicBezTo>
                      <a:pt x="32" y="16"/>
                      <a:pt x="32" y="16"/>
                      <a:pt x="32" y="16"/>
                    </a:cubicBezTo>
                    <a:cubicBezTo>
                      <a:pt x="32" y="16"/>
                      <a:pt x="32" y="17"/>
                      <a:pt x="31" y="17"/>
                    </a:cubicBezTo>
                    <a:cubicBezTo>
                      <a:pt x="31" y="17"/>
                      <a:pt x="31" y="16"/>
                      <a:pt x="30" y="16"/>
                    </a:cubicBezTo>
                    <a:cubicBezTo>
                      <a:pt x="30" y="16"/>
                      <a:pt x="28" y="15"/>
                      <a:pt x="26" y="15"/>
                    </a:cubicBezTo>
                    <a:cubicBezTo>
                      <a:pt x="23" y="15"/>
                      <a:pt x="22" y="17"/>
                      <a:pt x="22" y="18"/>
                    </a:cubicBezTo>
                    <a:cubicBezTo>
                      <a:pt x="22" y="20"/>
                      <a:pt x="23" y="21"/>
                      <a:pt x="27" y="22"/>
                    </a:cubicBezTo>
                    <a:cubicBezTo>
                      <a:pt x="32" y="24"/>
                      <a:pt x="34" y="27"/>
                      <a:pt x="34" y="30"/>
                    </a:cubicBezTo>
                    <a:cubicBezTo>
                      <a:pt x="34" y="34"/>
                      <a:pt x="32" y="37"/>
                      <a:pt x="28" y="38"/>
                    </a:cubicBezTo>
                    <a:moveTo>
                      <a:pt x="25" y="0"/>
                    </a:moveTo>
                    <a:cubicBezTo>
                      <a:pt x="12" y="0"/>
                      <a:pt x="0" y="11"/>
                      <a:pt x="0" y="25"/>
                    </a:cubicBezTo>
                    <a:cubicBezTo>
                      <a:pt x="0" y="39"/>
                      <a:pt x="12" y="50"/>
                      <a:pt x="25" y="50"/>
                    </a:cubicBezTo>
                    <a:cubicBezTo>
                      <a:pt x="39" y="50"/>
                      <a:pt x="51" y="39"/>
                      <a:pt x="51" y="25"/>
                    </a:cubicBezTo>
                    <a:cubicBezTo>
                      <a:pt x="51" y="11"/>
                      <a:pt x="39" y="0"/>
                      <a:pt x="25"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sp>
            <p:nvSpPr>
              <p:cNvPr id="108" name="Freeform 212"/>
              <p:cNvSpPr>
                <a:spLocks noEditPoints="1"/>
              </p:cNvSpPr>
              <p:nvPr/>
            </p:nvSpPr>
            <p:spPr bwMode="auto">
              <a:xfrm>
                <a:off x="747781" y="2347912"/>
                <a:ext cx="273050" cy="339725"/>
              </a:xfrm>
              <a:custGeom>
                <a:avLst/>
                <a:gdLst/>
                <a:ahLst/>
                <a:cxnLst>
                  <a:cxn ang="0">
                    <a:pos x="59" y="118"/>
                  </a:cxn>
                  <a:cxn ang="0">
                    <a:pos x="27" y="86"/>
                  </a:cxn>
                  <a:cxn ang="0">
                    <a:pos x="59" y="53"/>
                  </a:cxn>
                  <a:cxn ang="0">
                    <a:pos x="92" y="86"/>
                  </a:cxn>
                  <a:cxn ang="0">
                    <a:pos x="59" y="118"/>
                  </a:cxn>
                  <a:cxn ang="0">
                    <a:pos x="76" y="27"/>
                  </a:cxn>
                  <a:cxn ang="0">
                    <a:pos x="76" y="25"/>
                  </a:cxn>
                  <a:cxn ang="0">
                    <a:pos x="90" y="8"/>
                  </a:cxn>
                  <a:cxn ang="0">
                    <a:pos x="87" y="0"/>
                  </a:cxn>
                  <a:cxn ang="0">
                    <a:pos x="32" y="0"/>
                  </a:cxn>
                  <a:cxn ang="0">
                    <a:pos x="29" y="8"/>
                  </a:cxn>
                  <a:cxn ang="0">
                    <a:pos x="43" y="25"/>
                  </a:cxn>
                  <a:cxn ang="0">
                    <a:pos x="42" y="27"/>
                  </a:cxn>
                  <a:cxn ang="0">
                    <a:pos x="0" y="104"/>
                  </a:cxn>
                  <a:cxn ang="0">
                    <a:pos x="59" y="148"/>
                  </a:cxn>
                  <a:cxn ang="0">
                    <a:pos x="119" y="104"/>
                  </a:cxn>
                  <a:cxn ang="0">
                    <a:pos x="76" y="27"/>
                  </a:cxn>
                </a:cxnLst>
                <a:rect l="0" t="0" r="r" b="b"/>
                <a:pathLst>
                  <a:path w="119" h="148">
                    <a:moveTo>
                      <a:pt x="59" y="118"/>
                    </a:moveTo>
                    <a:cubicBezTo>
                      <a:pt x="41" y="118"/>
                      <a:pt x="27" y="104"/>
                      <a:pt x="27" y="86"/>
                    </a:cubicBezTo>
                    <a:cubicBezTo>
                      <a:pt x="27" y="68"/>
                      <a:pt x="41" y="53"/>
                      <a:pt x="59" y="53"/>
                    </a:cubicBezTo>
                    <a:cubicBezTo>
                      <a:pt x="78" y="53"/>
                      <a:pt x="92" y="68"/>
                      <a:pt x="92" y="86"/>
                    </a:cubicBezTo>
                    <a:cubicBezTo>
                      <a:pt x="92" y="104"/>
                      <a:pt x="78" y="118"/>
                      <a:pt x="59" y="118"/>
                    </a:cubicBezTo>
                    <a:moveTo>
                      <a:pt x="76" y="27"/>
                    </a:moveTo>
                    <a:cubicBezTo>
                      <a:pt x="76" y="26"/>
                      <a:pt x="75" y="26"/>
                      <a:pt x="76" y="25"/>
                    </a:cubicBezTo>
                    <a:cubicBezTo>
                      <a:pt x="90" y="8"/>
                      <a:pt x="90" y="8"/>
                      <a:pt x="90" y="8"/>
                    </a:cubicBezTo>
                    <a:cubicBezTo>
                      <a:pt x="94" y="4"/>
                      <a:pt x="92" y="0"/>
                      <a:pt x="87" y="0"/>
                    </a:cubicBezTo>
                    <a:cubicBezTo>
                      <a:pt x="32" y="0"/>
                      <a:pt x="32" y="0"/>
                      <a:pt x="32" y="0"/>
                    </a:cubicBezTo>
                    <a:cubicBezTo>
                      <a:pt x="27" y="0"/>
                      <a:pt x="25" y="4"/>
                      <a:pt x="29" y="8"/>
                    </a:cubicBezTo>
                    <a:cubicBezTo>
                      <a:pt x="43" y="25"/>
                      <a:pt x="43" y="25"/>
                      <a:pt x="43" y="25"/>
                    </a:cubicBezTo>
                    <a:cubicBezTo>
                      <a:pt x="44" y="26"/>
                      <a:pt x="43" y="27"/>
                      <a:pt x="42" y="27"/>
                    </a:cubicBezTo>
                    <a:cubicBezTo>
                      <a:pt x="18" y="40"/>
                      <a:pt x="0" y="78"/>
                      <a:pt x="0" y="104"/>
                    </a:cubicBezTo>
                    <a:cubicBezTo>
                      <a:pt x="0" y="137"/>
                      <a:pt x="27" y="148"/>
                      <a:pt x="59" y="148"/>
                    </a:cubicBezTo>
                    <a:cubicBezTo>
                      <a:pt x="92" y="148"/>
                      <a:pt x="119" y="137"/>
                      <a:pt x="119" y="104"/>
                    </a:cubicBezTo>
                    <a:cubicBezTo>
                      <a:pt x="119" y="77"/>
                      <a:pt x="101" y="40"/>
                      <a:pt x="76" y="2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Bookman Old Style" panose="02050604050505020204"/>
                </a:endParaRPr>
              </a:p>
            </p:txBody>
          </p:sp>
        </p:grpSp>
      </p:grpSp>
      <p:grpSp>
        <p:nvGrpSpPr>
          <p:cNvPr id="109" name="Group 134"/>
          <p:cNvGrpSpPr/>
          <p:nvPr/>
        </p:nvGrpSpPr>
        <p:grpSpPr>
          <a:xfrm>
            <a:off x="5397354" y="1968992"/>
            <a:ext cx="611266" cy="611266"/>
            <a:chOff x="4266367" y="1724975"/>
            <a:chExt cx="611266" cy="611266"/>
          </a:xfrm>
        </p:grpSpPr>
        <p:sp>
          <p:nvSpPr>
            <p:cNvPr id="110" name="Oval 62"/>
            <p:cNvSpPr>
              <a:spLocks noChangeAspect="1"/>
            </p:cNvSpPr>
            <p:nvPr/>
          </p:nvSpPr>
          <p:spPr>
            <a:xfrm>
              <a:off x="4266367" y="1724975"/>
              <a:ext cx="611266" cy="611266"/>
            </a:xfrm>
            <a:prstGeom prst="ellipse">
              <a:avLst/>
            </a:prstGeom>
            <a:solidFill>
              <a:srgbClr val="CCC893"/>
            </a:solidFill>
            <a:ln w="38100" cap="flat" cmpd="sng" algn="ctr">
              <a:solidFill>
                <a:sysClr val="window" lastClr="FFFFFF">
                  <a:hueOff val="0"/>
                  <a:satOff val="0"/>
                  <a:lumOff val="0"/>
                  <a:alphaOff val="0"/>
                </a:sysClr>
              </a:solidFill>
              <a:prstDash val="solid"/>
            </a:ln>
            <a:effectLst>
              <a:outerShdw blurRad="50800" dist="38100" dir="16200000" rotWithShape="0">
                <a:prstClr val="black">
                  <a:alpha val="40000"/>
                </a:prstClr>
              </a:outerShdw>
            </a:effectLst>
          </p:spPr>
          <p:txBody>
            <a:bodyPr spcFirstLastPara="0" vert="horz" wrap="square" lIns="0" tIns="0" rIns="0" bIns="0" numCol="1" spcCol="1270" anchor="ctr" anchorCtr="0">
              <a:noAutofit/>
            </a:bodyPr>
            <a:lstStyle/>
            <a:p>
              <a:pPr marL="0" marR="0" lvl="0" indent="0" algn="ctr" defTabSz="888978" eaLnBrk="1" fontAlgn="auto" latinLnBrk="0" hangingPunct="1">
                <a:lnSpc>
                  <a:spcPct val="90000"/>
                </a:lnSpc>
                <a:spcBef>
                  <a:spcPct val="0"/>
                </a:spcBef>
                <a:spcAft>
                  <a:spcPct val="35000"/>
                </a:spcAft>
                <a:buClrTx/>
                <a:buSzTx/>
                <a:buFontTx/>
                <a:buNone/>
                <a:tabLst/>
                <a:defRPr/>
              </a:pPr>
              <a:endParaRPr kumimoji="0" lang="en-US" sz="1400" b="1" i="0" u="none" strike="noStrike" kern="0" cap="none" spc="0" normalizeH="0" baseline="0" noProof="0" dirty="0" smtClean="0">
                <a:ln>
                  <a:noFill/>
                </a:ln>
                <a:solidFill>
                  <a:prstClr val="white"/>
                </a:solidFill>
                <a:effectLst/>
                <a:uLnTx/>
                <a:uFillTx/>
                <a:latin typeface="Bookman Old Style" panose="02050604050505020204"/>
                <a:ea typeface=""/>
                <a:cs typeface=""/>
              </a:endParaRPr>
            </a:p>
          </p:txBody>
        </p:sp>
        <p:sp>
          <p:nvSpPr>
            <p:cNvPr id="111" name="Freeform 70"/>
            <p:cNvSpPr>
              <a:spLocks noEditPoints="1"/>
            </p:cNvSpPr>
            <p:nvPr/>
          </p:nvSpPr>
          <p:spPr bwMode="auto">
            <a:xfrm>
              <a:off x="4419600" y="1868759"/>
              <a:ext cx="304800" cy="285599"/>
            </a:xfrm>
            <a:custGeom>
              <a:avLst/>
              <a:gdLst/>
              <a:ahLst/>
              <a:cxnLst>
                <a:cxn ang="0">
                  <a:pos x="59" y="51"/>
                </a:cxn>
                <a:cxn ang="0">
                  <a:pos x="56" y="55"/>
                </a:cxn>
                <a:cxn ang="0">
                  <a:pos x="3" y="55"/>
                </a:cxn>
                <a:cxn ang="0">
                  <a:pos x="0" y="51"/>
                </a:cxn>
                <a:cxn ang="0">
                  <a:pos x="0" y="40"/>
                </a:cxn>
                <a:cxn ang="0">
                  <a:pos x="3" y="37"/>
                </a:cxn>
                <a:cxn ang="0">
                  <a:pos x="20" y="37"/>
                </a:cxn>
                <a:cxn ang="0">
                  <a:pos x="25" y="41"/>
                </a:cxn>
                <a:cxn ang="0">
                  <a:pos x="29" y="43"/>
                </a:cxn>
                <a:cxn ang="0">
                  <a:pos x="34" y="41"/>
                </a:cxn>
                <a:cxn ang="0">
                  <a:pos x="39" y="37"/>
                </a:cxn>
                <a:cxn ang="0">
                  <a:pos x="56" y="37"/>
                </a:cxn>
                <a:cxn ang="0">
                  <a:pos x="59" y="40"/>
                </a:cxn>
                <a:cxn ang="0">
                  <a:pos x="59" y="51"/>
                </a:cxn>
                <a:cxn ang="0">
                  <a:pos x="47" y="22"/>
                </a:cxn>
                <a:cxn ang="0">
                  <a:pos x="31" y="38"/>
                </a:cxn>
                <a:cxn ang="0">
                  <a:pos x="29" y="39"/>
                </a:cxn>
                <a:cxn ang="0">
                  <a:pos x="28" y="38"/>
                </a:cxn>
                <a:cxn ang="0">
                  <a:pos x="12" y="22"/>
                </a:cxn>
                <a:cxn ang="0">
                  <a:pos x="11" y="20"/>
                </a:cxn>
                <a:cxn ang="0">
                  <a:pos x="13" y="18"/>
                </a:cxn>
                <a:cxn ang="0">
                  <a:pos x="23" y="18"/>
                </a:cxn>
                <a:cxn ang="0">
                  <a:pos x="23" y="2"/>
                </a:cxn>
                <a:cxn ang="0">
                  <a:pos x="25" y="0"/>
                </a:cxn>
                <a:cxn ang="0">
                  <a:pos x="34" y="0"/>
                </a:cxn>
                <a:cxn ang="0">
                  <a:pos x="36" y="2"/>
                </a:cxn>
                <a:cxn ang="0">
                  <a:pos x="36" y="18"/>
                </a:cxn>
                <a:cxn ang="0">
                  <a:pos x="45" y="18"/>
                </a:cxn>
                <a:cxn ang="0">
                  <a:pos x="48" y="20"/>
                </a:cxn>
                <a:cxn ang="0">
                  <a:pos x="47" y="22"/>
                </a:cxn>
                <a:cxn ang="0">
                  <a:pos x="43" y="46"/>
                </a:cxn>
                <a:cxn ang="0">
                  <a:pos x="41" y="48"/>
                </a:cxn>
                <a:cxn ang="0">
                  <a:pos x="43" y="50"/>
                </a:cxn>
                <a:cxn ang="0">
                  <a:pos x="45" y="48"/>
                </a:cxn>
                <a:cxn ang="0">
                  <a:pos x="43" y="46"/>
                </a:cxn>
                <a:cxn ang="0">
                  <a:pos x="52" y="46"/>
                </a:cxn>
                <a:cxn ang="0">
                  <a:pos x="50" y="48"/>
                </a:cxn>
                <a:cxn ang="0">
                  <a:pos x="52" y="50"/>
                </a:cxn>
                <a:cxn ang="0">
                  <a:pos x="55" y="48"/>
                </a:cxn>
                <a:cxn ang="0">
                  <a:pos x="52" y="46"/>
                </a:cxn>
              </a:cxnLst>
              <a:rect l="0" t="0" r="r" b="b"/>
              <a:pathLst>
                <a:path w="59" h="55">
                  <a:moveTo>
                    <a:pt x="59" y="51"/>
                  </a:moveTo>
                  <a:cubicBezTo>
                    <a:pt x="59" y="53"/>
                    <a:pt x="58" y="55"/>
                    <a:pt x="56" y="55"/>
                  </a:cubicBezTo>
                  <a:cubicBezTo>
                    <a:pt x="3" y="55"/>
                    <a:pt x="3" y="55"/>
                    <a:pt x="3" y="55"/>
                  </a:cubicBezTo>
                  <a:cubicBezTo>
                    <a:pt x="1" y="55"/>
                    <a:pt x="0" y="53"/>
                    <a:pt x="0" y="51"/>
                  </a:cubicBezTo>
                  <a:cubicBezTo>
                    <a:pt x="0" y="40"/>
                    <a:pt x="0" y="40"/>
                    <a:pt x="0" y="40"/>
                  </a:cubicBezTo>
                  <a:cubicBezTo>
                    <a:pt x="0" y="38"/>
                    <a:pt x="1" y="37"/>
                    <a:pt x="3" y="37"/>
                  </a:cubicBezTo>
                  <a:cubicBezTo>
                    <a:pt x="20" y="37"/>
                    <a:pt x="20" y="37"/>
                    <a:pt x="20" y="37"/>
                  </a:cubicBezTo>
                  <a:cubicBezTo>
                    <a:pt x="25" y="41"/>
                    <a:pt x="25" y="41"/>
                    <a:pt x="25" y="41"/>
                  </a:cubicBezTo>
                  <a:cubicBezTo>
                    <a:pt x="26" y="43"/>
                    <a:pt x="28" y="43"/>
                    <a:pt x="29" y="43"/>
                  </a:cubicBezTo>
                  <a:cubicBezTo>
                    <a:pt x="31" y="43"/>
                    <a:pt x="33" y="43"/>
                    <a:pt x="34" y="41"/>
                  </a:cubicBezTo>
                  <a:cubicBezTo>
                    <a:pt x="39" y="37"/>
                    <a:pt x="39" y="37"/>
                    <a:pt x="39" y="37"/>
                  </a:cubicBezTo>
                  <a:cubicBezTo>
                    <a:pt x="56" y="37"/>
                    <a:pt x="56" y="37"/>
                    <a:pt x="56" y="37"/>
                  </a:cubicBezTo>
                  <a:cubicBezTo>
                    <a:pt x="58" y="37"/>
                    <a:pt x="59" y="38"/>
                    <a:pt x="59" y="40"/>
                  </a:cubicBezTo>
                  <a:lnTo>
                    <a:pt x="59" y="51"/>
                  </a:lnTo>
                  <a:close/>
                  <a:moveTo>
                    <a:pt x="47" y="22"/>
                  </a:moveTo>
                  <a:cubicBezTo>
                    <a:pt x="31" y="38"/>
                    <a:pt x="31" y="38"/>
                    <a:pt x="31" y="38"/>
                  </a:cubicBezTo>
                  <a:cubicBezTo>
                    <a:pt x="31" y="39"/>
                    <a:pt x="30" y="39"/>
                    <a:pt x="29" y="39"/>
                  </a:cubicBezTo>
                  <a:cubicBezTo>
                    <a:pt x="29" y="39"/>
                    <a:pt x="28" y="39"/>
                    <a:pt x="28" y="38"/>
                  </a:cubicBezTo>
                  <a:cubicBezTo>
                    <a:pt x="12" y="22"/>
                    <a:pt x="12" y="22"/>
                    <a:pt x="12" y="22"/>
                  </a:cubicBezTo>
                  <a:cubicBezTo>
                    <a:pt x="11" y="21"/>
                    <a:pt x="11" y="20"/>
                    <a:pt x="11" y="20"/>
                  </a:cubicBezTo>
                  <a:cubicBezTo>
                    <a:pt x="12" y="19"/>
                    <a:pt x="13" y="18"/>
                    <a:pt x="13" y="18"/>
                  </a:cubicBezTo>
                  <a:cubicBezTo>
                    <a:pt x="23" y="18"/>
                    <a:pt x="23" y="18"/>
                    <a:pt x="23" y="18"/>
                  </a:cubicBezTo>
                  <a:cubicBezTo>
                    <a:pt x="23" y="2"/>
                    <a:pt x="23" y="2"/>
                    <a:pt x="23" y="2"/>
                  </a:cubicBezTo>
                  <a:cubicBezTo>
                    <a:pt x="23" y="1"/>
                    <a:pt x="24" y="0"/>
                    <a:pt x="25" y="0"/>
                  </a:cubicBezTo>
                  <a:cubicBezTo>
                    <a:pt x="34" y="0"/>
                    <a:pt x="34" y="0"/>
                    <a:pt x="34" y="0"/>
                  </a:cubicBezTo>
                  <a:cubicBezTo>
                    <a:pt x="35" y="0"/>
                    <a:pt x="36" y="1"/>
                    <a:pt x="36" y="2"/>
                  </a:cubicBezTo>
                  <a:cubicBezTo>
                    <a:pt x="36" y="18"/>
                    <a:pt x="36" y="18"/>
                    <a:pt x="36" y="18"/>
                  </a:cubicBezTo>
                  <a:cubicBezTo>
                    <a:pt x="45" y="18"/>
                    <a:pt x="45" y="18"/>
                    <a:pt x="45" y="18"/>
                  </a:cubicBezTo>
                  <a:cubicBezTo>
                    <a:pt x="46" y="18"/>
                    <a:pt x="47" y="19"/>
                    <a:pt x="48" y="20"/>
                  </a:cubicBezTo>
                  <a:cubicBezTo>
                    <a:pt x="48" y="20"/>
                    <a:pt x="48" y="21"/>
                    <a:pt x="47" y="22"/>
                  </a:cubicBezTo>
                  <a:close/>
                  <a:moveTo>
                    <a:pt x="43" y="46"/>
                  </a:moveTo>
                  <a:cubicBezTo>
                    <a:pt x="42" y="46"/>
                    <a:pt x="41" y="47"/>
                    <a:pt x="41" y="48"/>
                  </a:cubicBezTo>
                  <a:cubicBezTo>
                    <a:pt x="41" y="49"/>
                    <a:pt x="42" y="50"/>
                    <a:pt x="43" y="50"/>
                  </a:cubicBezTo>
                  <a:cubicBezTo>
                    <a:pt x="44" y="50"/>
                    <a:pt x="45" y="49"/>
                    <a:pt x="45" y="48"/>
                  </a:cubicBezTo>
                  <a:cubicBezTo>
                    <a:pt x="45" y="47"/>
                    <a:pt x="44" y="46"/>
                    <a:pt x="43" y="46"/>
                  </a:cubicBezTo>
                  <a:close/>
                  <a:moveTo>
                    <a:pt x="52" y="46"/>
                  </a:moveTo>
                  <a:cubicBezTo>
                    <a:pt x="51" y="46"/>
                    <a:pt x="50" y="47"/>
                    <a:pt x="50" y="48"/>
                  </a:cubicBezTo>
                  <a:cubicBezTo>
                    <a:pt x="50" y="49"/>
                    <a:pt x="51" y="50"/>
                    <a:pt x="52" y="50"/>
                  </a:cubicBezTo>
                  <a:cubicBezTo>
                    <a:pt x="54" y="50"/>
                    <a:pt x="55" y="49"/>
                    <a:pt x="55" y="48"/>
                  </a:cubicBezTo>
                  <a:cubicBezTo>
                    <a:pt x="55" y="47"/>
                    <a:pt x="54" y="46"/>
                    <a:pt x="52" y="46"/>
                  </a:cubicBez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84ACB6"/>
                </a:solidFill>
                <a:effectLst/>
                <a:uLnTx/>
                <a:uFillTx/>
                <a:latin typeface="Bookman Old Style" panose="02050604050505020204"/>
              </a:endParaRPr>
            </a:p>
          </p:txBody>
        </p:sp>
      </p:grpSp>
      <p:grpSp>
        <p:nvGrpSpPr>
          <p:cNvPr id="112" name="Group 132"/>
          <p:cNvGrpSpPr/>
          <p:nvPr/>
        </p:nvGrpSpPr>
        <p:grpSpPr>
          <a:xfrm>
            <a:off x="6927657" y="3423701"/>
            <a:ext cx="611266" cy="611266"/>
            <a:chOff x="5832296" y="3179684"/>
            <a:chExt cx="611266" cy="611266"/>
          </a:xfrm>
        </p:grpSpPr>
        <p:sp>
          <p:nvSpPr>
            <p:cNvPr id="113" name="Oval 64"/>
            <p:cNvSpPr>
              <a:spLocks noChangeAspect="1"/>
            </p:cNvSpPr>
            <p:nvPr/>
          </p:nvSpPr>
          <p:spPr>
            <a:xfrm>
              <a:off x="5832296" y="3179684"/>
              <a:ext cx="611266" cy="611266"/>
            </a:xfrm>
            <a:prstGeom prst="ellipse">
              <a:avLst/>
            </a:prstGeom>
            <a:solidFill>
              <a:srgbClr val="6F8183"/>
            </a:solidFill>
            <a:ln w="38100" cap="flat" cmpd="sng" algn="ctr">
              <a:solidFill>
                <a:sysClr val="window" lastClr="FFFFFF">
                  <a:hueOff val="0"/>
                  <a:satOff val="0"/>
                  <a:lumOff val="0"/>
                  <a:alphaOff val="0"/>
                </a:sysClr>
              </a:solidFill>
              <a:prstDash val="solid"/>
            </a:ln>
            <a:effectLst>
              <a:outerShdw blurRad="50800" dist="38100" algn="l" rotWithShape="0">
                <a:prstClr val="black">
                  <a:alpha val="40000"/>
                </a:prstClr>
              </a:outerShdw>
            </a:effectLst>
          </p:spPr>
          <p:txBody>
            <a:bodyPr spcFirstLastPara="0" vert="horz" wrap="square" lIns="0" tIns="0" rIns="0" bIns="0" numCol="1" spcCol="1270" anchor="ctr" anchorCtr="0">
              <a:noAutofit/>
            </a:bodyPr>
            <a:lstStyle/>
            <a:p>
              <a:pPr marL="0" marR="0" lvl="0" indent="0" algn="ctr" defTabSz="888978" eaLnBrk="1" fontAlgn="auto" latinLnBrk="0" hangingPunct="1">
                <a:lnSpc>
                  <a:spcPct val="90000"/>
                </a:lnSpc>
                <a:spcBef>
                  <a:spcPct val="0"/>
                </a:spcBef>
                <a:spcAft>
                  <a:spcPct val="35000"/>
                </a:spcAft>
                <a:buClrTx/>
                <a:buSzTx/>
                <a:buFontTx/>
                <a:buNone/>
                <a:tabLst/>
                <a:defRPr/>
              </a:pPr>
              <a:endParaRPr kumimoji="0" lang="en-US" sz="1400" b="1" i="0" u="none" strike="noStrike" kern="0" cap="none" spc="0" normalizeH="0" baseline="0" noProof="0" dirty="0" smtClean="0">
                <a:ln>
                  <a:noFill/>
                </a:ln>
                <a:solidFill>
                  <a:prstClr val="white"/>
                </a:solidFill>
                <a:effectLst/>
                <a:uLnTx/>
                <a:uFillTx/>
                <a:latin typeface="Bookman Old Style" panose="02050604050505020204"/>
                <a:ea typeface=""/>
                <a:cs typeface=""/>
              </a:endParaRPr>
            </a:p>
          </p:txBody>
        </p:sp>
        <p:sp>
          <p:nvSpPr>
            <p:cNvPr id="114" name="Freeform 103"/>
            <p:cNvSpPr>
              <a:spLocks noEditPoints="1"/>
            </p:cNvSpPr>
            <p:nvPr/>
          </p:nvSpPr>
          <p:spPr bwMode="auto">
            <a:xfrm>
              <a:off x="6018867" y="3309994"/>
              <a:ext cx="238125" cy="350647"/>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black">
                    <a:lumMod val="75000"/>
                    <a:lumOff val="25000"/>
                  </a:prstClr>
                </a:solidFill>
                <a:effectLst/>
                <a:uLnTx/>
                <a:uFillTx/>
                <a:latin typeface="Bookman Old Style" panose="02050604050505020204"/>
              </a:endParaRPr>
            </a:p>
          </p:txBody>
        </p:sp>
      </p:grpSp>
      <p:grpSp>
        <p:nvGrpSpPr>
          <p:cNvPr id="115" name="Group 144"/>
          <p:cNvGrpSpPr/>
          <p:nvPr/>
        </p:nvGrpSpPr>
        <p:grpSpPr>
          <a:xfrm>
            <a:off x="3831424" y="3423701"/>
            <a:ext cx="611266" cy="611266"/>
            <a:chOff x="2700438" y="3208259"/>
            <a:chExt cx="611266" cy="611266"/>
          </a:xfrm>
        </p:grpSpPr>
        <p:sp>
          <p:nvSpPr>
            <p:cNvPr id="116" name="Oval 65"/>
            <p:cNvSpPr>
              <a:spLocks noChangeAspect="1"/>
            </p:cNvSpPr>
            <p:nvPr/>
          </p:nvSpPr>
          <p:spPr>
            <a:xfrm>
              <a:off x="2700438" y="3208259"/>
              <a:ext cx="611266" cy="611266"/>
            </a:xfrm>
            <a:prstGeom prst="ellipse">
              <a:avLst/>
            </a:prstGeom>
            <a:solidFill>
              <a:srgbClr val="949C6B"/>
            </a:solidFill>
            <a:ln w="38100" cap="flat" cmpd="sng" algn="ctr">
              <a:solidFill>
                <a:sysClr val="window" lastClr="FFFFFF">
                  <a:hueOff val="0"/>
                  <a:satOff val="0"/>
                  <a:lumOff val="0"/>
                  <a:alphaOff val="0"/>
                </a:sysClr>
              </a:solidFill>
              <a:prstDash val="solid"/>
            </a:ln>
            <a:effectLst>
              <a:outerShdw blurRad="50800" dist="38100" dir="13500000" algn="br" rotWithShape="0">
                <a:prstClr val="black">
                  <a:alpha val="40000"/>
                </a:prstClr>
              </a:outerShdw>
            </a:effectLst>
          </p:spPr>
          <p:txBody>
            <a:bodyPr spcFirstLastPara="0" vert="horz" wrap="square" lIns="0" tIns="0" rIns="0" bIns="0" numCol="1" spcCol="1270" anchor="ctr" anchorCtr="0">
              <a:noAutofit/>
            </a:bodyPr>
            <a:lstStyle/>
            <a:p>
              <a:pPr marL="0" marR="0" lvl="0" indent="0" algn="ctr" defTabSz="888978" eaLnBrk="1" fontAlgn="auto" latinLnBrk="0" hangingPunct="1">
                <a:lnSpc>
                  <a:spcPct val="90000"/>
                </a:lnSpc>
                <a:spcBef>
                  <a:spcPct val="0"/>
                </a:spcBef>
                <a:spcAft>
                  <a:spcPct val="35000"/>
                </a:spcAft>
                <a:buClrTx/>
                <a:buSzTx/>
                <a:buFontTx/>
                <a:buNone/>
                <a:tabLst/>
                <a:defRPr/>
              </a:pPr>
              <a:endParaRPr kumimoji="0" lang="en-US" sz="1200" b="1" i="0" u="none" strike="noStrike" kern="0" cap="none" spc="0" normalizeH="0" baseline="0" noProof="0" dirty="0" smtClean="0">
                <a:ln>
                  <a:noFill/>
                </a:ln>
                <a:solidFill>
                  <a:prstClr val="white"/>
                </a:solidFill>
                <a:effectLst/>
                <a:uLnTx/>
                <a:uFillTx/>
                <a:latin typeface="Bookman Old Style" panose="02050604050505020204"/>
                <a:ea typeface=""/>
                <a:cs typeface=""/>
              </a:endParaRPr>
            </a:p>
          </p:txBody>
        </p:sp>
        <p:sp>
          <p:nvSpPr>
            <p:cNvPr id="117" name="Freeform 152"/>
            <p:cNvSpPr>
              <a:spLocks noChangeAspect="1" noEditPoints="1"/>
            </p:cNvSpPr>
            <p:nvPr/>
          </p:nvSpPr>
          <p:spPr bwMode="auto">
            <a:xfrm>
              <a:off x="2850082" y="3369737"/>
              <a:ext cx="311979" cy="288310"/>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84ACB6"/>
                </a:solidFill>
                <a:effectLst/>
                <a:uLnTx/>
                <a:uFillTx/>
                <a:latin typeface="Bookman Old Style" panose="02050604050505020204"/>
              </a:endParaRPr>
            </a:p>
          </p:txBody>
        </p:sp>
      </p:grpSp>
      <p:grpSp>
        <p:nvGrpSpPr>
          <p:cNvPr id="118" name="Group 133"/>
          <p:cNvGrpSpPr/>
          <p:nvPr/>
        </p:nvGrpSpPr>
        <p:grpSpPr>
          <a:xfrm>
            <a:off x="6466585" y="2372240"/>
            <a:ext cx="611266" cy="611266"/>
            <a:chOff x="5335598" y="2128224"/>
            <a:chExt cx="611266" cy="611266"/>
          </a:xfrm>
        </p:grpSpPr>
        <p:sp>
          <p:nvSpPr>
            <p:cNvPr id="119" name="Oval 63"/>
            <p:cNvSpPr>
              <a:spLocks noChangeAspect="1"/>
            </p:cNvSpPr>
            <p:nvPr/>
          </p:nvSpPr>
          <p:spPr>
            <a:xfrm>
              <a:off x="5335598" y="2128224"/>
              <a:ext cx="611266" cy="611266"/>
            </a:xfrm>
            <a:prstGeom prst="ellipse">
              <a:avLst/>
            </a:prstGeom>
            <a:solidFill>
              <a:srgbClr val="967E96"/>
            </a:solidFill>
            <a:ln w="38100" cap="flat" cmpd="sng" algn="ctr">
              <a:solidFill>
                <a:sysClr val="window" lastClr="FFFFFF">
                  <a:hueOff val="0"/>
                  <a:satOff val="0"/>
                  <a:lumOff val="0"/>
                  <a:alphaOff val="0"/>
                </a:sysClr>
              </a:solidFill>
              <a:prstDash val="solid"/>
            </a:ln>
            <a:effectLst>
              <a:outerShdw blurRad="50800" dist="38100" algn="l" rotWithShape="0">
                <a:prstClr val="black">
                  <a:alpha val="40000"/>
                </a:prstClr>
              </a:outerShdw>
            </a:effectLst>
          </p:spPr>
          <p:txBody>
            <a:bodyPr spcFirstLastPara="0" vert="horz" wrap="square" lIns="0" tIns="0" rIns="0" bIns="0" numCol="1" spcCol="1270" anchor="ctr" anchorCtr="0">
              <a:noAutofit/>
            </a:bodyPr>
            <a:lstStyle/>
            <a:p>
              <a:pPr marL="0" marR="0" lvl="0" indent="0" algn="ctr" defTabSz="888978" eaLnBrk="1" fontAlgn="auto" latinLnBrk="0" hangingPunct="1">
                <a:lnSpc>
                  <a:spcPct val="90000"/>
                </a:lnSpc>
                <a:spcBef>
                  <a:spcPct val="0"/>
                </a:spcBef>
                <a:spcAft>
                  <a:spcPct val="35000"/>
                </a:spcAft>
                <a:buClrTx/>
                <a:buSzTx/>
                <a:buFontTx/>
                <a:buNone/>
                <a:tabLst/>
                <a:defRPr/>
              </a:pPr>
              <a:endParaRPr kumimoji="0" lang="en-US" sz="1400" b="1" i="0" u="none" strike="noStrike" kern="0" cap="none" spc="0" normalizeH="0" baseline="0" noProof="0" dirty="0" smtClean="0">
                <a:ln>
                  <a:noFill/>
                </a:ln>
                <a:solidFill>
                  <a:prstClr val="white"/>
                </a:solidFill>
                <a:effectLst/>
                <a:uLnTx/>
                <a:uFillTx/>
                <a:latin typeface="Bookman Old Style" panose="02050604050505020204"/>
                <a:ea typeface=""/>
                <a:cs typeface=""/>
              </a:endParaRPr>
            </a:p>
          </p:txBody>
        </p:sp>
        <p:sp>
          <p:nvSpPr>
            <p:cNvPr id="120" name="Freeform 52"/>
            <p:cNvSpPr>
              <a:spLocks noChangeAspect="1" noEditPoints="1"/>
            </p:cNvSpPr>
            <p:nvPr/>
          </p:nvSpPr>
          <p:spPr bwMode="auto">
            <a:xfrm>
              <a:off x="5507881" y="2290391"/>
              <a:ext cx="266700" cy="286933"/>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84ACB6"/>
                </a:solidFill>
                <a:effectLst/>
                <a:uLnTx/>
                <a:uFillTx/>
                <a:latin typeface="Bookman Old Style" panose="02050604050505020204"/>
              </a:endParaRPr>
            </a:p>
          </p:txBody>
        </p:sp>
      </p:grpSp>
      <p:grpSp>
        <p:nvGrpSpPr>
          <p:cNvPr id="121" name="Group 135"/>
          <p:cNvGrpSpPr/>
          <p:nvPr/>
        </p:nvGrpSpPr>
        <p:grpSpPr>
          <a:xfrm>
            <a:off x="4328124" y="2372240"/>
            <a:ext cx="611266" cy="611266"/>
            <a:chOff x="3197137" y="2128224"/>
            <a:chExt cx="611266" cy="611266"/>
          </a:xfrm>
        </p:grpSpPr>
        <p:sp>
          <p:nvSpPr>
            <p:cNvPr id="122" name="Oval 66"/>
            <p:cNvSpPr>
              <a:spLocks noChangeAspect="1"/>
            </p:cNvSpPr>
            <p:nvPr/>
          </p:nvSpPr>
          <p:spPr>
            <a:xfrm>
              <a:off x="3197137" y="2128224"/>
              <a:ext cx="611266" cy="611266"/>
            </a:xfrm>
            <a:prstGeom prst="ellipse">
              <a:avLst/>
            </a:prstGeom>
            <a:solidFill>
              <a:srgbClr val="A54D74"/>
            </a:solidFill>
            <a:ln w="38100" cap="flat" cmpd="sng" algn="ctr">
              <a:solidFill>
                <a:sysClr val="window" lastClr="FFFFFF">
                  <a:hueOff val="0"/>
                  <a:satOff val="0"/>
                  <a:lumOff val="0"/>
                  <a:alphaOff val="0"/>
                </a:sysClr>
              </a:solidFill>
              <a:prstDash val="solid"/>
            </a:ln>
            <a:effectLst>
              <a:outerShdw blurRad="50800" dist="38100" dir="13500000" algn="br" rotWithShape="0">
                <a:prstClr val="black">
                  <a:alpha val="40000"/>
                </a:prstClr>
              </a:outerShdw>
            </a:effectLst>
          </p:spPr>
          <p:txBody>
            <a:bodyPr spcFirstLastPara="0" vert="horz" wrap="square" lIns="0" tIns="0" rIns="0" bIns="0" numCol="1" spcCol="1270" anchor="ctr" anchorCtr="0">
              <a:noAutofit/>
            </a:bodyPr>
            <a:lstStyle/>
            <a:p>
              <a:pPr marL="0" marR="0" lvl="0" indent="0" algn="ctr" defTabSz="888978" eaLnBrk="1" fontAlgn="auto" latinLnBrk="0" hangingPunct="1">
                <a:lnSpc>
                  <a:spcPct val="90000"/>
                </a:lnSpc>
                <a:spcBef>
                  <a:spcPct val="0"/>
                </a:spcBef>
                <a:spcAft>
                  <a:spcPct val="35000"/>
                </a:spcAft>
                <a:buClrTx/>
                <a:buSzTx/>
                <a:buFontTx/>
                <a:buNone/>
                <a:tabLst/>
                <a:defRPr/>
              </a:pPr>
              <a:endParaRPr kumimoji="0" lang="en-US" sz="1400" b="1" i="0" u="none" strike="noStrike" kern="0" cap="none" spc="0" normalizeH="0" baseline="0" noProof="0" dirty="0" smtClean="0">
                <a:ln>
                  <a:noFill/>
                </a:ln>
                <a:solidFill>
                  <a:prstClr val="white"/>
                </a:solidFill>
                <a:effectLst/>
                <a:uLnTx/>
                <a:uFillTx/>
                <a:latin typeface="Bookman Old Style" panose="02050604050505020204"/>
                <a:ea typeface=""/>
                <a:cs typeface=""/>
              </a:endParaRPr>
            </a:p>
          </p:txBody>
        </p:sp>
        <p:sp>
          <p:nvSpPr>
            <p:cNvPr id="123" name="Freeform 193"/>
            <p:cNvSpPr>
              <a:spLocks noEditPoints="1"/>
            </p:cNvSpPr>
            <p:nvPr/>
          </p:nvSpPr>
          <p:spPr bwMode="auto">
            <a:xfrm>
              <a:off x="3336083" y="2267170"/>
              <a:ext cx="333375" cy="333375"/>
            </a:xfrm>
            <a:custGeom>
              <a:avLst/>
              <a:gdLst/>
              <a:ahLst/>
              <a:cxnLst>
                <a:cxn ang="0">
                  <a:pos x="81" y="37"/>
                </a:cxn>
                <a:cxn ang="0">
                  <a:pos x="38" y="80"/>
                </a:cxn>
                <a:cxn ang="0">
                  <a:pos x="21" y="77"/>
                </a:cxn>
                <a:cxn ang="0">
                  <a:pos x="0" y="124"/>
                </a:cxn>
                <a:cxn ang="0">
                  <a:pos x="38" y="167"/>
                </a:cxn>
                <a:cxn ang="0">
                  <a:pos x="1" y="210"/>
                </a:cxn>
                <a:cxn ang="0">
                  <a:pos x="21" y="257"/>
                </a:cxn>
                <a:cxn ang="0">
                  <a:pos x="38" y="253"/>
                </a:cxn>
                <a:cxn ang="0">
                  <a:pos x="81" y="297"/>
                </a:cxn>
                <a:cxn ang="0">
                  <a:pos x="78" y="314"/>
                </a:cxn>
                <a:cxn ang="0">
                  <a:pos x="125" y="334"/>
                </a:cxn>
                <a:cxn ang="0">
                  <a:pos x="168" y="297"/>
                </a:cxn>
                <a:cxn ang="0">
                  <a:pos x="210" y="334"/>
                </a:cxn>
                <a:cxn ang="0">
                  <a:pos x="258" y="314"/>
                </a:cxn>
                <a:cxn ang="0">
                  <a:pos x="254" y="297"/>
                </a:cxn>
                <a:cxn ang="0">
                  <a:pos x="297" y="253"/>
                </a:cxn>
                <a:cxn ang="0">
                  <a:pos x="315" y="257"/>
                </a:cxn>
                <a:cxn ang="0">
                  <a:pos x="335" y="210"/>
                </a:cxn>
                <a:cxn ang="0">
                  <a:pos x="297" y="167"/>
                </a:cxn>
                <a:cxn ang="0">
                  <a:pos x="335" y="124"/>
                </a:cxn>
                <a:cxn ang="0">
                  <a:pos x="315" y="77"/>
                </a:cxn>
                <a:cxn ang="0">
                  <a:pos x="297" y="80"/>
                </a:cxn>
                <a:cxn ang="0">
                  <a:pos x="254" y="37"/>
                </a:cxn>
                <a:cxn ang="0">
                  <a:pos x="258" y="20"/>
                </a:cxn>
                <a:cxn ang="0">
                  <a:pos x="210" y="0"/>
                </a:cxn>
                <a:cxn ang="0">
                  <a:pos x="168" y="37"/>
                </a:cxn>
                <a:cxn ang="0">
                  <a:pos x="125" y="0"/>
                </a:cxn>
                <a:cxn ang="0">
                  <a:pos x="78" y="20"/>
                </a:cxn>
                <a:cxn ang="0">
                  <a:pos x="81" y="37"/>
                </a:cxn>
                <a:cxn ang="0">
                  <a:pos x="168" y="60"/>
                </a:cxn>
                <a:cxn ang="0">
                  <a:pos x="274" y="167"/>
                </a:cxn>
                <a:cxn ang="0">
                  <a:pos x="168" y="274"/>
                </a:cxn>
                <a:cxn ang="0">
                  <a:pos x="61" y="167"/>
                </a:cxn>
                <a:cxn ang="0">
                  <a:pos x="168" y="60"/>
                </a:cxn>
              </a:cxnLst>
              <a:rect l="0" t="0" r="r" b="b"/>
              <a:pathLst>
                <a:path w="335" h="334">
                  <a:moveTo>
                    <a:pt x="81" y="37"/>
                  </a:moveTo>
                  <a:cubicBezTo>
                    <a:pt x="81" y="61"/>
                    <a:pt x="62" y="80"/>
                    <a:pt x="38" y="80"/>
                  </a:cubicBezTo>
                  <a:cubicBezTo>
                    <a:pt x="32" y="80"/>
                    <a:pt x="26" y="79"/>
                    <a:pt x="21" y="77"/>
                  </a:cubicBezTo>
                  <a:cubicBezTo>
                    <a:pt x="12" y="91"/>
                    <a:pt x="5" y="107"/>
                    <a:pt x="0" y="124"/>
                  </a:cubicBezTo>
                  <a:cubicBezTo>
                    <a:pt x="22" y="127"/>
                    <a:pt x="38" y="145"/>
                    <a:pt x="38" y="167"/>
                  </a:cubicBezTo>
                  <a:cubicBezTo>
                    <a:pt x="38" y="189"/>
                    <a:pt x="22" y="207"/>
                    <a:pt x="1" y="210"/>
                  </a:cubicBezTo>
                  <a:cubicBezTo>
                    <a:pt x="5" y="227"/>
                    <a:pt x="12" y="243"/>
                    <a:pt x="21" y="257"/>
                  </a:cubicBezTo>
                  <a:cubicBezTo>
                    <a:pt x="26" y="255"/>
                    <a:pt x="32" y="253"/>
                    <a:pt x="38" y="253"/>
                  </a:cubicBezTo>
                  <a:cubicBezTo>
                    <a:pt x="62" y="253"/>
                    <a:pt x="81" y="273"/>
                    <a:pt x="81" y="297"/>
                  </a:cubicBezTo>
                  <a:cubicBezTo>
                    <a:pt x="81" y="303"/>
                    <a:pt x="80" y="309"/>
                    <a:pt x="78" y="314"/>
                  </a:cubicBezTo>
                  <a:cubicBezTo>
                    <a:pt x="92" y="323"/>
                    <a:pt x="108" y="330"/>
                    <a:pt x="125" y="334"/>
                  </a:cubicBezTo>
                  <a:cubicBezTo>
                    <a:pt x="128" y="313"/>
                    <a:pt x="146" y="297"/>
                    <a:pt x="168" y="297"/>
                  </a:cubicBezTo>
                  <a:cubicBezTo>
                    <a:pt x="190" y="297"/>
                    <a:pt x="208" y="313"/>
                    <a:pt x="210" y="334"/>
                  </a:cubicBezTo>
                  <a:cubicBezTo>
                    <a:pt x="227" y="330"/>
                    <a:pt x="243" y="323"/>
                    <a:pt x="258" y="314"/>
                  </a:cubicBezTo>
                  <a:cubicBezTo>
                    <a:pt x="255" y="309"/>
                    <a:pt x="254" y="303"/>
                    <a:pt x="254" y="297"/>
                  </a:cubicBezTo>
                  <a:cubicBezTo>
                    <a:pt x="254" y="273"/>
                    <a:pt x="273" y="253"/>
                    <a:pt x="297" y="253"/>
                  </a:cubicBezTo>
                  <a:cubicBezTo>
                    <a:pt x="304" y="253"/>
                    <a:pt x="309" y="255"/>
                    <a:pt x="315" y="257"/>
                  </a:cubicBezTo>
                  <a:cubicBezTo>
                    <a:pt x="324" y="243"/>
                    <a:pt x="331" y="227"/>
                    <a:pt x="335" y="210"/>
                  </a:cubicBezTo>
                  <a:cubicBezTo>
                    <a:pt x="314" y="207"/>
                    <a:pt x="297" y="189"/>
                    <a:pt x="297" y="167"/>
                  </a:cubicBezTo>
                  <a:cubicBezTo>
                    <a:pt x="297" y="145"/>
                    <a:pt x="314" y="127"/>
                    <a:pt x="335" y="124"/>
                  </a:cubicBezTo>
                  <a:cubicBezTo>
                    <a:pt x="331" y="107"/>
                    <a:pt x="324" y="91"/>
                    <a:pt x="315" y="77"/>
                  </a:cubicBezTo>
                  <a:cubicBezTo>
                    <a:pt x="309" y="79"/>
                    <a:pt x="304" y="80"/>
                    <a:pt x="297" y="80"/>
                  </a:cubicBezTo>
                  <a:cubicBezTo>
                    <a:pt x="273" y="80"/>
                    <a:pt x="254" y="61"/>
                    <a:pt x="254" y="37"/>
                  </a:cubicBezTo>
                  <a:cubicBezTo>
                    <a:pt x="254" y="31"/>
                    <a:pt x="255" y="25"/>
                    <a:pt x="258" y="20"/>
                  </a:cubicBezTo>
                  <a:cubicBezTo>
                    <a:pt x="243" y="11"/>
                    <a:pt x="227" y="4"/>
                    <a:pt x="210" y="0"/>
                  </a:cubicBezTo>
                  <a:cubicBezTo>
                    <a:pt x="208" y="21"/>
                    <a:pt x="190" y="37"/>
                    <a:pt x="168" y="37"/>
                  </a:cubicBezTo>
                  <a:cubicBezTo>
                    <a:pt x="146" y="37"/>
                    <a:pt x="128" y="21"/>
                    <a:pt x="125" y="0"/>
                  </a:cubicBezTo>
                  <a:cubicBezTo>
                    <a:pt x="108" y="4"/>
                    <a:pt x="92" y="11"/>
                    <a:pt x="78" y="20"/>
                  </a:cubicBezTo>
                  <a:cubicBezTo>
                    <a:pt x="80" y="25"/>
                    <a:pt x="81" y="31"/>
                    <a:pt x="81" y="37"/>
                  </a:cubicBezTo>
                  <a:close/>
                  <a:moveTo>
                    <a:pt x="168" y="60"/>
                  </a:moveTo>
                  <a:cubicBezTo>
                    <a:pt x="227" y="60"/>
                    <a:pt x="274" y="108"/>
                    <a:pt x="274" y="167"/>
                  </a:cubicBezTo>
                  <a:cubicBezTo>
                    <a:pt x="274" y="226"/>
                    <a:pt x="227" y="274"/>
                    <a:pt x="168" y="274"/>
                  </a:cubicBezTo>
                  <a:cubicBezTo>
                    <a:pt x="109" y="274"/>
                    <a:pt x="61" y="226"/>
                    <a:pt x="61" y="167"/>
                  </a:cubicBezTo>
                  <a:cubicBezTo>
                    <a:pt x="61" y="108"/>
                    <a:pt x="109" y="60"/>
                    <a:pt x="168" y="60"/>
                  </a:cubicBezTo>
                  <a:close/>
                </a:path>
              </a:pathLst>
            </a:custGeom>
            <a:solidFill>
              <a:sysClr val="window" lastClr="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black"/>
                </a:solidFill>
                <a:effectLst/>
                <a:uLnTx/>
                <a:uFillTx/>
                <a:latin typeface="Bookman Old Style" panose="02050604050505020204"/>
              </a:endParaRPr>
            </a:p>
          </p:txBody>
        </p:sp>
      </p:grpSp>
      <p:sp>
        <p:nvSpPr>
          <p:cNvPr id="127" name="矩形 126"/>
          <p:cNvSpPr/>
          <p:nvPr/>
        </p:nvSpPr>
        <p:spPr>
          <a:xfrm>
            <a:off x="901383" y="2971976"/>
            <a:ext cx="3222048" cy="461665"/>
          </a:xfrm>
          <a:prstGeom prst="rect">
            <a:avLst/>
          </a:prstGeom>
        </p:spPr>
        <p:txBody>
          <a:bodyPr wrap="square">
            <a:spAutoFit/>
          </a:bodyPr>
          <a:lstStyle/>
          <a:p>
            <a:pPr>
              <a:defRPr/>
            </a:pPr>
            <a:r>
              <a:rPr lang="zh-CN" altLang="en-US" sz="2400" dirty="0">
                <a:latin typeface="Kaiti SC" charset="-122"/>
                <a:ea typeface="Kaiti SC" charset="-122"/>
                <a:cs typeface="Kaiti SC" charset="-122"/>
              </a:rPr>
              <a:t>波澜壮阔的冷战时期</a:t>
            </a:r>
          </a:p>
        </p:txBody>
      </p:sp>
      <p:sp>
        <p:nvSpPr>
          <p:cNvPr id="128" name="矩形 127"/>
          <p:cNvSpPr/>
          <p:nvPr/>
        </p:nvSpPr>
        <p:spPr>
          <a:xfrm>
            <a:off x="3170792" y="1415158"/>
            <a:ext cx="5840860" cy="461665"/>
          </a:xfrm>
          <a:prstGeom prst="rect">
            <a:avLst/>
          </a:prstGeom>
        </p:spPr>
        <p:txBody>
          <a:bodyPr wrap="square">
            <a:spAutoFit/>
          </a:bodyPr>
          <a:lstStyle/>
          <a:p>
            <a:pPr>
              <a:defRPr/>
            </a:pPr>
            <a:r>
              <a:rPr lang="zh-CN" altLang="en-US" sz="2400" dirty="0">
                <a:latin typeface="Kaiti SC" charset="-122"/>
                <a:ea typeface="Kaiti SC" charset="-122"/>
                <a:cs typeface="Kaiti SC" charset="-122"/>
              </a:rPr>
              <a:t>苏联的发展与强盛——经济制度的可取性</a:t>
            </a:r>
          </a:p>
        </p:txBody>
      </p:sp>
      <p:sp>
        <p:nvSpPr>
          <p:cNvPr id="129" name="矩形 128"/>
          <p:cNvSpPr/>
          <p:nvPr/>
        </p:nvSpPr>
        <p:spPr>
          <a:xfrm>
            <a:off x="7620477" y="2957571"/>
            <a:ext cx="4045764" cy="830997"/>
          </a:xfrm>
          <a:prstGeom prst="rect">
            <a:avLst/>
          </a:prstGeom>
        </p:spPr>
        <p:txBody>
          <a:bodyPr wrap="square">
            <a:spAutoFit/>
          </a:bodyPr>
          <a:lstStyle/>
          <a:p>
            <a:pPr>
              <a:defRPr/>
            </a:pPr>
            <a:r>
              <a:rPr lang="zh-CN" altLang="en-US" sz="2400" dirty="0">
                <a:latin typeface="Kaiti SC" charset="-122"/>
                <a:ea typeface="Kaiti SC" charset="-122"/>
                <a:cs typeface="Kaiti SC" charset="-122"/>
              </a:rPr>
              <a:t>反法西斯贡献——政治制度的独特性</a:t>
            </a:r>
          </a:p>
        </p:txBody>
      </p:sp>
      <p:sp>
        <p:nvSpPr>
          <p:cNvPr id="130" name="五边形 129"/>
          <p:cNvSpPr/>
          <p:nvPr/>
        </p:nvSpPr>
        <p:spPr>
          <a:xfrm>
            <a:off x="-1" y="480953"/>
            <a:ext cx="6466585" cy="767817"/>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2800" dirty="0" smtClean="0">
                <a:solidFill>
                  <a:srgbClr val="FF0000"/>
                </a:solidFill>
                <a:latin typeface="Kaiti SC" charset="-122"/>
                <a:ea typeface="Kaiti SC" charset="-122"/>
                <a:cs typeface="Kaiti SC" charset="-122"/>
              </a:rPr>
              <a:t>指导建立以苏联为代表的众多社会主义国家，影响人类历史进程</a:t>
            </a:r>
            <a:endParaRPr kumimoji="1" lang="zh-CN" altLang="en-US" sz="2800" dirty="0">
              <a:solidFill>
                <a:srgbClr val="FF0000"/>
              </a:solidFill>
              <a:latin typeface="Kaiti SC" charset="-122"/>
              <a:ea typeface="Kaiti SC" charset="-122"/>
              <a:cs typeface="Kaiti SC" charset="-122"/>
            </a:endParaRPr>
          </a:p>
        </p:txBody>
      </p:sp>
    </p:spTree>
    <p:extLst>
      <p:ext uri="{BB962C8B-B14F-4D97-AF65-F5344CB8AC3E}">
        <p14:creationId xmlns:p14="http://schemas.microsoft.com/office/powerpoint/2010/main" xmlns="" val="832877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1" y="0"/>
            <a:ext cx="6844353" cy="1078173"/>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2800" dirty="0" smtClean="0">
                <a:solidFill>
                  <a:srgbClr val="FF0000"/>
                </a:solidFill>
                <a:latin typeface="Kaiti SC" charset="-122"/>
                <a:ea typeface="Kaiti SC" charset="-122"/>
                <a:cs typeface="Kaiti SC" charset="-122"/>
              </a:rPr>
              <a:t>帮助中国摆脱苦难，建立社会主义国家，实现独立与富强</a:t>
            </a:r>
            <a:endParaRPr kumimoji="1" lang="zh-CN" altLang="en-US" sz="2800" dirty="0">
              <a:solidFill>
                <a:srgbClr val="FF0000"/>
              </a:solidFill>
              <a:latin typeface="Kaiti SC" charset="-122"/>
              <a:ea typeface="Kaiti SC" charset="-122"/>
              <a:cs typeface="Kaiti SC" charset="-122"/>
            </a:endParaRPr>
          </a:p>
        </p:txBody>
      </p:sp>
      <p:sp>
        <p:nvSpPr>
          <p:cNvPr id="4" name="AutoShape 4"/>
          <p:cNvSpPr/>
          <p:nvPr/>
        </p:nvSpPr>
        <p:spPr bwMode="auto">
          <a:xfrm rot="9660000" flipH="1">
            <a:off x="1146508" y="1236732"/>
            <a:ext cx="3082925" cy="4388099"/>
          </a:xfrm>
          <a:prstGeom prst="rtTriangle">
            <a:avLst/>
          </a:prstGeom>
          <a:solidFill>
            <a:srgbClr val="5A1B58">
              <a:alpha val="21000"/>
            </a:srgbClr>
          </a:solidFill>
          <a:ln w="9525">
            <a:noFill/>
            <a:miter/>
          </a:ln>
        </p:spPr>
        <p:txBody>
          <a:bodyPr anchor="ctr"/>
          <a:lstStyle/>
          <a:p>
            <a:pPr eaLnBrk="1" fontAlgn="auto" hangingPunct="1">
              <a:spcBef>
                <a:spcPts val="0"/>
              </a:spcBef>
              <a:spcAft>
                <a:spcPts val="0"/>
              </a:spcAft>
              <a:defRPr/>
            </a:pPr>
            <a:r>
              <a:rPr lang="zh-CN" altLang="en-US" sz="5000" dirty="0" smtClean="0">
                <a:latin typeface="Arial" panose="020B0604020202020204" pitchFamily="34" charset="0"/>
                <a:ea typeface="宋体" panose="02010600030101010101" pitchFamily="2" charset="-122"/>
                <a:cs typeface="+mn-cs"/>
              </a:rPr>
              <a:t>        </a:t>
            </a:r>
            <a:endParaRPr lang="zh-CN" altLang="en-US" sz="5000" dirty="0">
              <a:latin typeface="Arial" panose="020B0604020202020204" pitchFamily="34" charset="0"/>
              <a:ea typeface="宋体" panose="02010600030101010101" pitchFamily="2" charset="-122"/>
              <a:cs typeface="+mn-cs"/>
            </a:endParaRPr>
          </a:p>
        </p:txBody>
      </p:sp>
      <p:grpSp>
        <p:nvGrpSpPr>
          <p:cNvPr id="5" name="Group 3"/>
          <p:cNvGrpSpPr>
            <a:grpSpLocks/>
          </p:cNvGrpSpPr>
          <p:nvPr/>
        </p:nvGrpSpPr>
        <p:grpSpPr bwMode="auto">
          <a:xfrm rot="-1140000">
            <a:off x="1122280" y="1038041"/>
            <a:ext cx="3082925" cy="4594225"/>
            <a:chOff x="0" y="0"/>
            <a:chExt cx="3748" cy="5795"/>
          </a:xfrm>
        </p:grpSpPr>
        <p:sp>
          <p:nvSpPr>
            <p:cNvPr id="6" name="AutoShape 4"/>
            <p:cNvSpPr/>
            <p:nvPr/>
          </p:nvSpPr>
          <p:spPr>
            <a:xfrm rot="-10800000" flipH="1">
              <a:off x="-10" y="254"/>
              <a:ext cx="3748" cy="5535"/>
            </a:xfrm>
            <a:prstGeom prst="rtTriangle">
              <a:avLst/>
            </a:prstGeom>
            <a:solidFill>
              <a:srgbClr val="5A1B58">
                <a:alpha val="21000"/>
              </a:srgbClr>
            </a:solidFill>
            <a:ln w="9525">
              <a:noFill/>
              <a:miter/>
            </a:ln>
          </p:spPr>
          <p:txBody>
            <a:bodyPr anchor="ctr"/>
            <a:lstStyle/>
            <a:p>
              <a:pPr eaLnBrk="1" fontAlgn="auto" hangingPunct="1">
                <a:spcBef>
                  <a:spcPts val="0"/>
                </a:spcBef>
                <a:spcAft>
                  <a:spcPts val="0"/>
                </a:spcAft>
                <a:defRPr/>
              </a:pPr>
              <a:r>
                <a:rPr lang="zh-CN" altLang="en-US" sz="5000" dirty="0" smtClean="0">
                  <a:latin typeface="Arial" panose="020B0604020202020204" pitchFamily="34" charset="0"/>
                  <a:ea typeface="宋体" panose="02010600030101010101" pitchFamily="2" charset="-122"/>
                  <a:cs typeface="+mn-cs"/>
                </a:rPr>
                <a:t>        </a:t>
              </a:r>
              <a:endParaRPr lang="zh-CN" altLang="en-US" sz="5000" dirty="0">
                <a:latin typeface="Arial" panose="020B0604020202020204" pitchFamily="34" charset="0"/>
                <a:ea typeface="宋体" panose="02010600030101010101" pitchFamily="2" charset="-122"/>
                <a:cs typeface="+mn-cs"/>
              </a:endParaRPr>
            </a:p>
          </p:txBody>
        </p:sp>
        <p:sp>
          <p:nvSpPr>
            <p:cNvPr id="7" name="AutoShape 5"/>
            <p:cNvSpPr/>
            <p:nvPr/>
          </p:nvSpPr>
          <p:spPr>
            <a:xfrm rot="-10800000" flipH="1">
              <a:off x="0" y="-2"/>
              <a:ext cx="3227" cy="5795"/>
            </a:xfrm>
            <a:prstGeom prst="rtTriangle">
              <a:avLst/>
            </a:prstGeom>
            <a:solidFill>
              <a:srgbClr val="5A1B58">
                <a:alpha val="35000"/>
              </a:srgbClr>
            </a:solidFill>
            <a:ln w="9525">
              <a:noFill/>
              <a:miter/>
            </a:ln>
          </p:spPr>
          <p:txBody>
            <a:bodyPr anchor="ctr"/>
            <a:lstStyle/>
            <a:p>
              <a:pPr eaLnBrk="1" fontAlgn="auto" hangingPunct="1">
                <a:spcBef>
                  <a:spcPts val="0"/>
                </a:spcBef>
                <a:spcAft>
                  <a:spcPts val="0"/>
                </a:spcAft>
                <a:defRPr/>
              </a:pPr>
              <a:endParaRPr lang="zh-CN" altLang="en-US" sz="5000" dirty="0">
                <a:latin typeface="Arial" panose="020B0604020202020204" pitchFamily="34" charset="0"/>
                <a:ea typeface="宋体" panose="02010600030101010101" pitchFamily="2" charset="-122"/>
                <a:cs typeface="+mn-cs"/>
              </a:endParaRPr>
            </a:p>
          </p:txBody>
        </p:sp>
      </p:grpSp>
      <p:sp>
        <p:nvSpPr>
          <p:cNvPr id="8" name="Oval 2"/>
          <p:cNvSpPr>
            <a:spLocks noChangeArrowheads="1"/>
          </p:cNvSpPr>
          <p:nvPr/>
        </p:nvSpPr>
        <p:spPr bwMode="auto">
          <a:xfrm flipV="1">
            <a:off x="623680" y="6007148"/>
            <a:ext cx="2613025" cy="173037"/>
          </a:xfrm>
          <a:prstGeom prst="ellipse">
            <a:avLst/>
          </a:prstGeom>
          <a:solidFill>
            <a:schemeClr val="bg1">
              <a:lumMod val="75000"/>
              <a:alpha val="74000"/>
            </a:schemeClr>
          </a:solidFill>
          <a:ln>
            <a:noFill/>
          </a:ln>
          <a:extLst/>
        </p:spPr>
        <p:txBody>
          <a:bodyPr anchor="ctr"/>
          <a:lstStyle>
            <a:lvl1pPr>
              <a:defRPr>
                <a:solidFill>
                  <a:schemeClr val="tx1"/>
                </a:solidFill>
                <a:latin typeface="等线" charset="0"/>
                <a:ea typeface="等线" charset="0"/>
                <a:cs typeface="等线" charset="0"/>
              </a:defRPr>
            </a:lvl1pPr>
            <a:lvl2pPr marL="742950" indent="-285750">
              <a:defRPr>
                <a:solidFill>
                  <a:schemeClr val="tx1"/>
                </a:solidFill>
                <a:latin typeface="等线" charset="0"/>
                <a:ea typeface="等线" charset="0"/>
                <a:cs typeface="等线" charset="0"/>
              </a:defRPr>
            </a:lvl2pPr>
            <a:lvl3pPr marL="1143000" indent="-228600">
              <a:defRPr>
                <a:solidFill>
                  <a:schemeClr val="tx1"/>
                </a:solidFill>
                <a:latin typeface="等线" charset="0"/>
                <a:ea typeface="等线" charset="0"/>
                <a:cs typeface="等线" charset="0"/>
              </a:defRPr>
            </a:lvl3pPr>
            <a:lvl4pPr marL="1600200" indent="-228600">
              <a:defRPr>
                <a:solidFill>
                  <a:schemeClr val="tx1"/>
                </a:solidFill>
                <a:latin typeface="等线" charset="0"/>
                <a:ea typeface="等线" charset="0"/>
                <a:cs typeface="等线" charset="0"/>
              </a:defRPr>
            </a:lvl4pPr>
            <a:lvl5pPr marL="2057400" indent="-228600">
              <a:defRPr>
                <a:solidFill>
                  <a:schemeClr val="tx1"/>
                </a:solidFill>
                <a:latin typeface="等线" charset="0"/>
                <a:ea typeface="等线" charset="0"/>
                <a:cs typeface="等线" charset="0"/>
              </a:defRPr>
            </a:lvl5pPr>
            <a:lvl6pPr marL="2514600" indent="-228600" fontAlgn="base">
              <a:spcBef>
                <a:spcPct val="0"/>
              </a:spcBef>
              <a:spcAft>
                <a:spcPct val="0"/>
              </a:spcAft>
              <a:defRPr>
                <a:solidFill>
                  <a:schemeClr val="tx1"/>
                </a:solidFill>
                <a:latin typeface="等线" charset="0"/>
                <a:ea typeface="等线" charset="0"/>
                <a:cs typeface="等线" charset="0"/>
              </a:defRPr>
            </a:lvl6pPr>
            <a:lvl7pPr marL="2971800" indent="-228600" fontAlgn="base">
              <a:spcBef>
                <a:spcPct val="0"/>
              </a:spcBef>
              <a:spcAft>
                <a:spcPct val="0"/>
              </a:spcAft>
              <a:defRPr>
                <a:solidFill>
                  <a:schemeClr val="tx1"/>
                </a:solidFill>
                <a:latin typeface="等线" charset="0"/>
                <a:ea typeface="等线" charset="0"/>
                <a:cs typeface="等线" charset="0"/>
              </a:defRPr>
            </a:lvl7pPr>
            <a:lvl8pPr marL="3429000" indent="-228600" fontAlgn="base">
              <a:spcBef>
                <a:spcPct val="0"/>
              </a:spcBef>
              <a:spcAft>
                <a:spcPct val="0"/>
              </a:spcAft>
              <a:defRPr>
                <a:solidFill>
                  <a:schemeClr val="tx1"/>
                </a:solidFill>
                <a:latin typeface="等线" charset="0"/>
                <a:ea typeface="等线" charset="0"/>
                <a:cs typeface="等线" charset="0"/>
              </a:defRPr>
            </a:lvl8pPr>
            <a:lvl9pPr marL="3886200" indent="-228600" fontAlgn="base">
              <a:spcBef>
                <a:spcPct val="0"/>
              </a:spcBef>
              <a:spcAft>
                <a:spcPct val="0"/>
              </a:spcAft>
              <a:defRPr>
                <a:solidFill>
                  <a:schemeClr val="tx1"/>
                </a:solidFill>
                <a:latin typeface="等线" charset="0"/>
                <a:ea typeface="等线" charset="0"/>
                <a:cs typeface="等线" charset="0"/>
              </a:defRPr>
            </a:lvl9pPr>
          </a:lstStyle>
          <a:p>
            <a:pPr eaLnBrk="1" hangingPunct="1">
              <a:defRPr/>
            </a:pPr>
            <a:r>
              <a:rPr lang="zh-CN" altLang="en-US" sz="5000" dirty="0" smtClean="0">
                <a:latin typeface="Arial" charset="0"/>
                <a:ea typeface="宋体" charset="0"/>
                <a:cs typeface="宋体" charset="0"/>
              </a:rPr>
              <a:t>   </a:t>
            </a:r>
            <a:endParaRPr lang="zh-CN" altLang="en-US" sz="5000" dirty="0">
              <a:latin typeface="Arial" charset="0"/>
              <a:ea typeface="宋体" charset="0"/>
              <a:cs typeface="宋体" charset="0"/>
            </a:endParaRPr>
          </a:p>
        </p:txBody>
      </p:sp>
      <p:grpSp>
        <p:nvGrpSpPr>
          <p:cNvPr id="9" name="组合 59"/>
          <p:cNvGrpSpPr/>
          <p:nvPr/>
        </p:nvGrpSpPr>
        <p:grpSpPr>
          <a:xfrm>
            <a:off x="3829051" y="2087650"/>
            <a:ext cx="6355079" cy="834390"/>
            <a:chOff x="1264428" y="1152525"/>
            <a:chExt cx="6847285" cy="2795588"/>
          </a:xfrm>
        </p:grpSpPr>
        <p:sp>
          <p:nvSpPr>
            <p:cNvPr id="10" name="圆角矩形 9"/>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dirty="0"/>
            </a:p>
          </p:txBody>
        </p:sp>
        <p:sp>
          <p:nvSpPr>
            <p:cNvPr id="11" name="圆角矩形 10"/>
            <p:cNvSpPr/>
            <p:nvPr/>
          </p:nvSpPr>
          <p:spPr bwMode="auto">
            <a:xfrm>
              <a:off x="1473978" y="1362076"/>
              <a:ext cx="6428185" cy="2306241"/>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dirty="0"/>
            </a:p>
          </p:txBody>
        </p:sp>
      </p:grpSp>
      <p:sp>
        <p:nvSpPr>
          <p:cNvPr id="12" name="矩形 11"/>
          <p:cNvSpPr/>
          <p:nvPr/>
        </p:nvSpPr>
        <p:spPr>
          <a:xfrm>
            <a:off x="4195274" y="2247579"/>
            <a:ext cx="5794369" cy="461665"/>
          </a:xfrm>
          <a:prstGeom prst="rect">
            <a:avLst/>
          </a:prstGeom>
        </p:spPr>
        <p:txBody>
          <a:bodyPr wrap="square">
            <a:spAutoFit/>
          </a:bodyPr>
          <a:lstStyle/>
          <a:p>
            <a:pPr>
              <a:defRPr/>
            </a:pPr>
            <a:r>
              <a:rPr lang="zh-CN" altLang="en-US" sz="2400" dirty="0">
                <a:solidFill>
                  <a:srgbClr val="6A1F5F"/>
                </a:solidFill>
                <a:latin typeface="Kaiti SC" charset="-122"/>
                <a:ea typeface="Kaiti SC" charset="-122"/>
                <a:cs typeface="Kaiti SC" charset="-122"/>
              </a:rPr>
              <a:t>独立</a:t>
            </a:r>
            <a:r>
              <a:rPr lang="zh-CN" altLang="en-US" sz="2400" dirty="0">
                <a:latin typeface="Kaiti SC" charset="-122"/>
                <a:ea typeface="Kaiti SC" charset="-122"/>
                <a:cs typeface="Kaiti SC" charset="-122"/>
              </a:rPr>
              <a:t>：新中国</a:t>
            </a:r>
            <a:r>
              <a:rPr lang="zh-CN" altLang="en-US" sz="2400" dirty="0" smtClean="0">
                <a:latin typeface="Kaiti SC" charset="-122"/>
                <a:ea typeface="Kaiti SC" charset="-122"/>
                <a:cs typeface="Kaiti SC" charset="-122"/>
              </a:rPr>
              <a:t>建立中</a:t>
            </a:r>
            <a:r>
              <a:rPr lang="zh-CN" altLang="en-US" sz="2400" dirty="0">
                <a:latin typeface="Kaiti SC" charset="-122"/>
                <a:ea typeface="Kaiti SC" charset="-122"/>
                <a:cs typeface="Kaiti SC" charset="-122"/>
              </a:rPr>
              <a:t>的主义之争</a:t>
            </a:r>
            <a:r>
              <a:rPr lang="zh-CN" altLang="en-US" sz="2400" dirty="0" smtClean="0">
                <a:latin typeface="Kaiti SC" charset="-122"/>
                <a:ea typeface="Kaiti SC" charset="-122"/>
                <a:cs typeface="Kaiti SC" charset="-122"/>
              </a:rPr>
              <a:t>；</a:t>
            </a:r>
            <a:endParaRPr lang="zh-CN" altLang="en-US" sz="2400" dirty="0">
              <a:latin typeface="Kaiti SC" charset="-122"/>
              <a:ea typeface="Kaiti SC" charset="-122"/>
              <a:cs typeface="Kaiti SC" charset="-122"/>
            </a:endParaRPr>
          </a:p>
        </p:txBody>
      </p:sp>
      <p:grpSp>
        <p:nvGrpSpPr>
          <p:cNvPr id="14" name="组合 59"/>
          <p:cNvGrpSpPr/>
          <p:nvPr/>
        </p:nvGrpSpPr>
        <p:grpSpPr>
          <a:xfrm>
            <a:off x="2890564" y="3675083"/>
            <a:ext cx="8424263" cy="1045364"/>
            <a:chOff x="1264428" y="1152525"/>
            <a:chExt cx="6847285" cy="2795588"/>
          </a:xfrm>
        </p:grpSpPr>
        <p:sp>
          <p:nvSpPr>
            <p:cNvPr id="15" name="圆角矩形 14"/>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dirty="0"/>
            </a:p>
          </p:txBody>
        </p:sp>
        <p:sp>
          <p:nvSpPr>
            <p:cNvPr id="16" name="圆角矩形 15"/>
            <p:cNvSpPr/>
            <p:nvPr/>
          </p:nvSpPr>
          <p:spPr bwMode="auto">
            <a:xfrm>
              <a:off x="1473978" y="1362076"/>
              <a:ext cx="6428185" cy="2306241"/>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dirty="0"/>
            </a:p>
          </p:txBody>
        </p:sp>
      </p:grpSp>
      <p:sp>
        <p:nvSpPr>
          <p:cNvPr id="17" name="矩形 16"/>
          <p:cNvSpPr/>
          <p:nvPr/>
        </p:nvSpPr>
        <p:spPr>
          <a:xfrm>
            <a:off x="3144984" y="3942333"/>
            <a:ext cx="8109912" cy="461665"/>
          </a:xfrm>
          <a:prstGeom prst="rect">
            <a:avLst/>
          </a:prstGeom>
        </p:spPr>
        <p:txBody>
          <a:bodyPr wrap="none">
            <a:spAutoFit/>
          </a:bodyPr>
          <a:lstStyle/>
          <a:p>
            <a:pPr>
              <a:defRPr/>
            </a:pPr>
            <a:r>
              <a:rPr lang="zh-CN" altLang="en-US" sz="2400" dirty="0" smtClean="0">
                <a:solidFill>
                  <a:srgbClr val="6A1F5F"/>
                </a:solidFill>
                <a:latin typeface="Kaiti SC" charset="-122"/>
                <a:ea typeface="Kaiti SC" charset="-122"/>
                <a:cs typeface="Kaiti SC" charset="-122"/>
              </a:rPr>
              <a:t>富强</a:t>
            </a:r>
            <a:r>
              <a:rPr lang="zh-CN" altLang="en-US" sz="2400" dirty="0" smtClean="0">
                <a:latin typeface="Kaiti SC" charset="-122"/>
                <a:ea typeface="Kaiti SC" charset="-122"/>
                <a:cs typeface="Kaiti SC" charset="-122"/>
              </a:rPr>
              <a:t>：社会主义建设过程中马克思主义的显性与隐性体现</a:t>
            </a:r>
            <a:r>
              <a:rPr lang="zh-CN" altLang="en-US" dirty="0" smtClean="0">
                <a:latin typeface="Kaiti SC" charset="-122"/>
                <a:ea typeface="Kaiti SC" charset="-122"/>
                <a:cs typeface="Kaiti SC" charset="-122"/>
              </a:rPr>
              <a:t>；</a:t>
            </a:r>
            <a:endParaRPr lang="en-US" altLang="zh-CN" dirty="0">
              <a:latin typeface="Kaiti SC" charset="-122"/>
              <a:ea typeface="Kaiti SC" charset="-122"/>
              <a:cs typeface="Kaiti SC" charset="-122"/>
            </a:endParaRPr>
          </a:p>
        </p:txBody>
      </p:sp>
    </p:spTree>
    <p:extLst>
      <p:ext uri="{BB962C8B-B14F-4D97-AF65-F5344CB8AC3E}">
        <p14:creationId xmlns:p14="http://schemas.microsoft.com/office/powerpoint/2010/main" xmlns="" val="893752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nvSpPr>
        <p:spPr>
          <a:xfrm rot="16200000">
            <a:off x="9021211" y="3687209"/>
            <a:ext cx="4340432" cy="2001150"/>
          </a:xfrm>
          <a:prstGeom prst="rtTriangle">
            <a:avLst/>
          </a:prstGeom>
          <a:solidFill>
            <a:srgbClr val="6A1F5F">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直角三角形 19"/>
          <p:cNvSpPr/>
          <p:nvPr/>
        </p:nvSpPr>
        <p:spPr>
          <a:xfrm rot="16200000">
            <a:off x="9840610" y="4506604"/>
            <a:ext cx="2701634" cy="2001151"/>
          </a:xfrm>
          <a:prstGeom prst="rtTriangle">
            <a:avLst/>
          </a:prstGeom>
          <a:solidFill>
            <a:srgbClr val="6A1F5F">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五边形 13"/>
          <p:cNvSpPr/>
          <p:nvPr/>
        </p:nvSpPr>
        <p:spPr>
          <a:xfrm>
            <a:off x="-1" y="0"/>
            <a:ext cx="5943601" cy="620713"/>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dirty="0" smtClean="0">
                <a:solidFill>
                  <a:srgbClr val="00B050"/>
                </a:solidFill>
                <a:latin typeface="Kaiti SC" charset="-122"/>
                <a:ea typeface="Kaiti SC" charset="-122"/>
                <a:cs typeface="Kaiti SC" charset="-122"/>
              </a:rPr>
              <a:t>对未来人类社会产生重大影响</a:t>
            </a:r>
            <a:endParaRPr kumimoji="1" lang="zh-CN" altLang="en-US" sz="3200" dirty="0">
              <a:solidFill>
                <a:srgbClr val="00B050"/>
              </a:solidFill>
              <a:latin typeface="Kaiti SC" charset="-122"/>
              <a:ea typeface="Kaiti SC" charset="-122"/>
              <a:cs typeface="Kaiti SC"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349817" y="706759"/>
            <a:ext cx="4364706" cy="221885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315903" y="706756"/>
            <a:ext cx="3391914" cy="2218856"/>
          </a:xfrm>
          <a:prstGeom prst="rect">
            <a:avLst/>
          </a:prstGeom>
        </p:spPr>
      </p:pic>
      <p:sp>
        <p:nvSpPr>
          <p:cNvPr id="23" name="直角三角形 22"/>
          <p:cNvSpPr/>
          <p:nvPr/>
        </p:nvSpPr>
        <p:spPr>
          <a:xfrm>
            <a:off x="1" y="2517569"/>
            <a:ext cx="2125362" cy="4340431"/>
          </a:xfrm>
          <a:prstGeom prst="rtTriangle">
            <a:avLst/>
          </a:prstGeom>
          <a:solidFill>
            <a:srgbClr val="6A1F5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直角三角形 23"/>
          <p:cNvSpPr/>
          <p:nvPr/>
        </p:nvSpPr>
        <p:spPr>
          <a:xfrm>
            <a:off x="1" y="4156364"/>
            <a:ext cx="2125360" cy="2701635"/>
          </a:xfrm>
          <a:prstGeom prst="rtTriangle">
            <a:avLst/>
          </a:prstGeom>
          <a:solidFill>
            <a:srgbClr val="6A1F5F">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5" name="图片 2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62681" y="706758"/>
            <a:ext cx="2576878" cy="2218855"/>
          </a:xfrm>
          <a:prstGeom prst="rect">
            <a:avLst/>
          </a:prstGeom>
        </p:spPr>
      </p:pic>
      <p:grpSp>
        <p:nvGrpSpPr>
          <p:cNvPr id="26" name="组合 59"/>
          <p:cNvGrpSpPr/>
          <p:nvPr/>
        </p:nvGrpSpPr>
        <p:grpSpPr>
          <a:xfrm>
            <a:off x="2324994" y="2925612"/>
            <a:ext cx="7532905" cy="3578058"/>
            <a:chOff x="1264428" y="1152525"/>
            <a:chExt cx="6847285" cy="2795588"/>
          </a:xfrm>
        </p:grpSpPr>
        <p:sp>
          <p:nvSpPr>
            <p:cNvPr id="27" name="圆角矩形 26"/>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sp>
          <p:nvSpPr>
            <p:cNvPr id="28" name="圆角矩形 27"/>
            <p:cNvSpPr/>
            <p:nvPr/>
          </p:nvSpPr>
          <p:spPr bwMode="auto">
            <a:xfrm>
              <a:off x="1473978" y="1362076"/>
              <a:ext cx="6428185" cy="2306241"/>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grpSp>
      <p:sp>
        <p:nvSpPr>
          <p:cNvPr id="29" name="矩形 28"/>
          <p:cNvSpPr/>
          <p:nvPr/>
        </p:nvSpPr>
        <p:spPr>
          <a:xfrm>
            <a:off x="3148708" y="3143217"/>
            <a:ext cx="6118089" cy="3323987"/>
          </a:xfrm>
          <a:prstGeom prst="rect">
            <a:avLst/>
          </a:prstGeom>
        </p:spPr>
        <p:txBody>
          <a:bodyPr wrap="square">
            <a:spAutoFit/>
          </a:bodyPr>
          <a:lstStyle/>
          <a:p>
            <a:pPr marL="342900" indent="-342900">
              <a:lnSpc>
                <a:spcPct val="150000"/>
              </a:lnSpc>
              <a:buClr>
                <a:srgbClr val="6A1F5F"/>
              </a:buClr>
              <a:buFont typeface="Wingdings" charset="2"/>
              <a:buChar char="u"/>
              <a:defRPr/>
            </a:pPr>
            <a:r>
              <a:rPr lang="zh-CN" altLang="en-US" sz="2400" b="1" dirty="0" smtClean="0">
                <a:latin typeface="Kaiti SC" charset="-122"/>
                <a:ea typeface="Kaiti SC" charset="-122"/>
                <a:cs typeface="Kaiti SC" charset="-122"/>
              </a:rPr>
              <a:t>中国</a:t>
            </a:r>
            <a:r>
              <a:rPr lang="zh-CN" altLang="en-US" sz="2400" b="1" dirty="0">
                <a:latin typeface="Kaiti SC" charset="-122"/>
                <a:ea typeface="Kaiti SC" charset="-122"/>
                <a:cs typeface="Kaiti SC" charset="-122"/>
              </a:rPr>
              <a:t>模式的效应与影响；</a:t>
            </a:r>
          </a:p>
          <a:p>
            <a:pPr marL="342900" indent="-342900">
              <a:lnSpc>
                <a:spcPct val="150000"/>
              </a:lnSpc>
              <a:buClr>
                <a:srgbClr val="6A1F5F"/>
              </a:buClr>
              <a:buFont typeface="Wingdings" charset="2"/>
              <a:buChar char="u"/>
              <a:defRPr/>
            </a:pPr>
            <a:r>
              <a:rPr lang="zh-CN" altLang="en-US" sz="2400" b="1" dirty="0">
                <a:latin typeface="Kaiti SC" charset="-122"/>
                <a:ea typeface="Kaiti SC" charset="-122"/>
                <a:cs typeface="Kaiti SC" charset="-122"/>
              </a:rPr>
              <a:t>西方社会中“马克思的幽灵”；</a:t>
            </a:r>
          </a:p>
          <a:p>
            <a:pPr marL="342900" indent="-342900">
              <a:lnSpc>
                <a:spcPct val="150000"/>
              </a:lnSpc>
              <a:buClr>
                <a:srgbClr val="6A1F5F"/>
              </a:buClr>
              <a:buFont typeface="Wingdings" charset="2"/>
              <a:buChar char="u"/>
              <a:defRPr/>
            </a:pPr>
            <a:r>
              <a:rPr lang="zh-CN" altLang="en-US" sz="2400" b="1" dirty="0">
                <a:latin typeface="Kaiti SC" charset="-122"/>
                <a:ea typeface="Kaiti SC" charset="-122"/>
                <a:cs typeface="Kaiti SC" charset="-122"/>
              </a:rPr>
              <a:t>前社会主义国家“左派”力量的</a:t>
            </a:r>
            <a:r>
              <a:rPr lang="zh-CN" altLang="en-US" sz="2400" b="1" dirty="0" smtClean="0">
                <a:latin typeface="Kaiti SC" charset="-122"/>
                <a:ea typeface="Kaiti SC" charset="-122"/>
                <a:cs typeface="Kaiti SC" charset="-122"/>
              </a:rPr>
              <a:t>回归；</a:t>
            </a:r>
            <a:endParaRPr lang="zh-CN" altLang="en-US" sz="2400" b="1" dirty="0">
              <a:latin typeface="Kaiti SC" charset="-122"/>
              <a:ea typeface="Kaiti SC" charset="-122"/>
              <a:cs typeface="Kaiti SC" charset="-122"/>
            </a:endParaRPr>
          </a:p>
          <a:p>
            <a:pPr marL="342900" indent="-342900">
              <a:lnSpc>
                <a:spcPct val="150000"/>
              </a:lnSpc>
              <a:buClr>
                <a:srgbClr val="6A1F5F"/>
              </a:buClr>
              <a:buFont typeface="Wingdings" charset="2"/>
              <a:buChar char="u"/>
              <a:defRPr/>
            </a:pPr>
            <a:r>
              <a:rPr lang="zh-CN" altLang="en-US" sz="2400" b="1" dirty="0">
                <a:latin typeface="Kaiti SC" charset="-122"/>
                <a:ea typeface="Kaiti SC" charset="-122"/>
                <a:cs typeface="Kaiti SC" charset="-122"/>
              </a:rPr>
              <a:t>历史终结论的自疑：各走各路、抵达</a:t>
            </a:r>
            <a:r>
              <a:rPr lang="zh-CN" altLang="en-US" sz="2400" b="1" dirty="0" smtClean="0">
                <a:latin typeface="Kaiti SC" charset="-122"/>
                <a:ea typeface="Kaiti SC" charset="-122"/>
                <a:cs typeface="Kaiti SC" charset="-122"/>
              </a:rPr>
              <a:t>丹麦； </a:t>
            </a:r>
            <a:endParaRPr lang="en-US" altLang="zh-CN" sz="2400" b="1" dirty="0">
              <a:latin typeface="Kaiti SC" charset="-122"/>
              <a:ea typeface="Kaiti SC" charset="-122"/>
              <a:cs typeface="Kaiti SC" charset="-122"/>
            </a:endParaRPr>
          </a:p>
          <a:p>
            <a:pPr marL="342900" indent="-342900">
              <a:lnSpc>
                <a:spcPct val="150000"/>
              </a:lnSpc>
              <a:buClr>
                <a:srgbClr val="6A1F5F"/>
              </a:buClr>
              <a:buFont typeface="Wingdings" charset="2"/>
              <a:buChar char="u"/>
              <a:defRPr/>
            </a:pPr>
            <a:r>
              <a:rPr lang="zh-CN" altLang="en-US" sz="2400" b="1" dirty="0">
                <a:latin typeface="Kaiti SC" charset="-122"/>
                <a:ea typeface="Kaiti SC" charset="-122"/>
                <a:cs typeface="Kaiti SC" charset="-122"/>
              </a:rPr>
              <a:t>马克思与我们同时代</a:t>
            </a:r>
            <a:r>
              <a:rPr lang="en-US" altLang="zh-CN" sz="2400" b="1" dirty="0">
                <a:latin typeface="Kaiti SC" charset="-122"/>
                <a:ea typeface="Kaiti SC" charset="-122"/>
                <a:cs typeface="Kaiti SC" charset="-122"/>
              </a:rPr>
              <a:t>——</a:t>
            </a:r>
            <a:r>
              <a:rPr lang="zh-CN" altLang="en-US" sz="2400" b="1" dirty="0">
                <a:latin typeface="Kaiti SC" charset="-122"/>
                <a:ea typeface="Kaiti SC" charset="-122"/>
                <a:cs typeface="Kaiti SC" charset="-122"/>
              </a:rPr>
              <a:t>俞吾金</a:t>
            </a:r>
          </a:p>
          <a:p>
            <a:pPr algn="just">
              <a:lnSpc>
                <a:spcPct val="150000"/>
              </a:lnSpc>
            </a:pPr>
            <a:endParaRPr lang="en-US" altLang="zh-CN" sz="2000" b="1" dirty="0" smtClean="0">
              <a:latin typeface="楷体" pitchFamily="49" charset="-122"/>
              <a:ea typeface="楷体" pitchFamily="49" charset="-122"/>
            </a:endParaRPr>
          </a:p>
        </p:txBody>
      </p:sp>
    </p:spTree>
    <p:extLst>
      <p:ext uri="{BB962C8B-B14F-4D97-AF65-F5344CB8AC3E}">
        <p14:creationId xmlns:p14="http://schemas.microsoft.com/office/powerpoint/2010/main" xmlns="" val="1142018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p:cNvGrpSpPr/>
          <p:nvPr/>
        </p:nvGrpSpPr>
        <p:grpSpPr>
          <a:xfrm>
            <a:off x="2736253" y="2609297"/>
            <a:ext cx="1301106" cy="1301106"/>
            <a:chOff x="2683251" y="1980687"/>
            <a:chExt cx="1301106" cy="1301106"/>
          </a:xfrm>
          <a:solidFill>
            <a:srgbClr val="6A1F5F">
              <a:alpha val="57000"/>
            </a:srgbClr>
          </a:solidFill>
          <a:effectLst>
            <a:outerShdw blurRad="254000" dist="254000" dir="8100000" algn="tr" rotWithShape="0">
              <a:prstClr val="black">
                <a:alpha val="50000"/>
              </a:prstClr>
            </a:outerShdw>
          </a:effectLst>
        </p:grpSpPr>
        <p:sp>
          <p:nvSpPr>
            <p:cNvPr id="9" name="椭圆 8"/>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TextBox 107"/>
            <p:cNvSpPr txBox="1"/>
            <p:nvPr/>
          </p:nvSpPr>
          <p:spPr>
            <a:xfrm>
              <a:off x="3002623" y="2185262"/>
              <a:ext cx="389850" cy="830997"/>
            </a:xfrm>
            <a:prstGeom prst="rect">
              <a:avLst/>
            </a:prstGeom>
            <a:solidFill>
              <a:srgbClr val="6A1F5F">
                <a:alpha val="0"/>
              </a:srgbClr>
            </a:solidFill>
          </p:spPr>
          <p:txBody>
            <a:bodyPr wrap="none" rtlCol="0">
              <a:spAutoFit/>
            </a:bodyPr>
            <a:lstStyle/>
            <a:p>
              <a:r>
                <a:rPr lang="en-US" altLang="zh-CN" sz="4800" dirty="0" smtClean="0">
                  <a:solidFill>
                    <a:schemeClr val="bg1"/>
                  </a:solidFill>
                  <a:latin typeface="Watford DB" pitchFamily="2" charset="0"/>
                  <a:ea typeface="造字工房劲黑（非商用）常规体" pitchFamily="50" charset="-122"/>
                </a:rPr>
                <a:t>4</a:t>
              </a:r>
              <a:endParaRPr lang="zh-CN" altLang="en-US" sz="4800" dirty="0">
                <a:solidFill>
                  <a:schemeClr val="bg1"/>
                </a:solidFill>
                <a:latin typeface="Watford DB" pitchFamily="2" charset="0"/>
                <a:ea typeface="造字工房劲黑（非商用）常规体" pitchFamily="50" charset="-122"/>
              </a:endParaRPr>
            </a:p>
          </p:txBody>
        </p:sp>
      </p:grpSp>
      <p:cxnSp>
        <p:nvCxnSpPr>
          <p:cNvPr id="11" name="直接连接符 37"/>
          <p:cNvCxnSpPr/>
          <p:nvPr/>
        </p:nvCxnSpPr>
        <p:spPr>
          <a:xfrm flipV="1">
            <a:off x="4354208" y="2578816"/>
            <a:ext cx="0" cy="1301107"/>
          </a:xfrm>
          <a:prstGeom prst="line">
            <a:avLst/>
          </a:prstGeom>
          <a:ln w="12700">
            <a:solidFill>
              <a:srgbClr val="6A1F5F"/>
            </a:solidFill>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671057" y="2906203"/>
            <a:ext cx="4896276" cy="646331"/>
          </a:xfrm>
          <a:prstGeom prst="rect">
            <a:avLst/>
          </a:prstGeom>
          <a:solidFill>
            <a:srgbClr val="6A1F5F">
              <a:alpha val="78000"/>
            </a:srgbClr>
          </a:solidFill>
        </p:spPr>
        <p:txBody>
          <a:bodyPr wrap="square">
            <a:spAutoFit/>
          </a:bodyPr>
          <a:lstStyle/>
          <a:p>
            <a:r>
              <a:rPr lang="zh-CN" altLang="en-US" sz="3600" b="1" dirty="0" smtClean="0">
                <a:solidFill>
                  <a:schemeClr val="bg1"/>
                </a:solidFill>
                <a:latin typeface="STKaiti" charset="-122"/>
                <a:ea typeface="STKaiti" charset="-122"/>
                <a:cs typeface="STKaiti" charset="-122"/>
                <a:sym typeface="Arial" panose="020B0604020202020204" pitchFamily="34" charset="0"/>
              </a:rPr>
              <a:t>学习马克思主义的价值</a:t>
            </a:r>
          </a:p>
        </p:txBody>
      </p:sp>
    </p:spTree>
    <p:extLst>
      <p:ext uri="{BB962C8B-B14F-4D97-AF65-F5344CB8AC3E}">
        <p14:creationId xmlns:p14="http://schemas.microsoft.com/office/powerpoint/2010/main" xmlns="" val="768193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1"/>
          <p:cNvSpPr txBox="1">
            <a:spLocks noChangeArrowheads="1"/>
          </p:cNvSpPr>
          <p:nvPr/>
        </p:nvSpPr>
        <p:spPr bwMode="auto">
          <a:xfrm>
            <a:off x="9731375" y="533400"/>
            <a:ext cx="1857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cs typeface="宋体" charset="0"/>
              </a:defRPr>
            </a:lvl2pPr>
            <a:lvl3pPr marL="1143000" indent="-228600">
              <a:defRPr>
                <a:solidFill>
                  <a:schemeClr val="tx1"/>
                </a:solidFill>
                <a:latin typeface="Arial" charset="0"/>
                <a:ea typeface="宋体" charset="0"/>
                <a:cs typeface="宋体" charset="0"/>
              </a:defRPr>
            </a:lvl3pPr>
            <a:lvl4pPr marL="1600200" indent="-228600">
              <a:defRPr>
                <a:solidFill>
                  <a:schemeClr val="tx1"/>
                </a:solidFill>
                <a:latin typeface="Arial" charset="0"/>
                <a:ea typeface="宋体" charset="0"/>
                <a:cs typeface="宋体" charset="0"/>
              </a:defRPr>
            </a:lvl4pPr>
            <a:lvl5pPr marL="2057400" indent="-22860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endParaRPr kumimoji="1" lang="zh-CN" altLang="en-US"/>
          </a:p>
        </p:txBody>
      </p:sp>
      <p:sp>
        <p:nvSpPr>
          <p:cNvPr id="4" name="11 Rectángulo"/>
          <p:cNvSpPr/>
          <p:nvPr/>
        </p:nvSpPr>
        <p:spPr>
          <a:xfrm>
            <a:off x="1334168" y="903288"/>
            <a:ext cx="1619250" cy="792162"/>
          </a:xfrm>
          <a:prstGeom prst="parallelogram">
            <a:avLst/>
          </a:prstGeom>
          <a:solidFill>
            <a:srgbClr val="5A1B58"/>
          </a:solidFill>
          <a:ln w="38100">
            <a:solidFill>
              <a:schemeClr val="bg1"/>
            </a:solidFill>
          </a:ln>
          <a:effectLst/>
        </p:spPr>
        <p:style>
          <a:lnRef idx="3">
            <a:schemeClr val="lt1"/>
          </a:lnRef>
          <a:fillRef idx="1">
            <a:schemeClr val="accent4"/>
          </a:fillRef>
          <a:effectRef idx="1">
            <a:schemeClr val="accent4"/>
          </a:effectRef>
          <a:fontRef idx="minor">
            <a:schemeClr val="lt1"/>
          </a:fontRef>
        </p:style>
        <p:txBody>
          <a:bodyPr anchor="ctr"/>
          <a:lstStyle/>
          <a:p>
            <a:pPr algn="ctr">
              <a:defRPr/>
            </a:pPr>
            <a:r>
              <a:rPr lang="zh-CN" altLang="en-US" sz="3200" dirty="0">
                <a:solidFill>
                  <a:schemeClr val="bg1"/>
                </a:solidFill>
                <a:latin typeface="Microsoft YaHei" charset="0"/>
                <a:ea typeface="Microsoft YaHei" charset="0"/>
                <a:cs typeface="Microsoft YaHei" charset="0"/>
              </a:rPr>
              <a:t>前 言</a:t>
            </a:r>
            <a:endParaRPr lang="es-ES" sz="3200" dirty="0">
              <a:solidFill>
                <a:schemeClr val="bg1"/>
              </a:solidFill>
              <a:latin typeface="Microsoft YaHei" charset="0"/>
              <a:ea typeface="Microsoft YaHei" charset="0"/>
              <a:cs typeface="Microsoft YaHei" charset="0"/>
            </a:endParaRPr>
          </a:p>
        </p:txBody>
      </p:sp>
      <p:sp>
        <p:nvSpPr>
          <p:cNvPr id="7" name="矩形 6"/>
          <p:cNvSpPr/>
          <p:nvPr/>
        </p:nvSpPr>
        <p:spPr>
          <a:xfrm>
            <a:off x="896017" y="1196975"/>
            <a:ext cx="10422041" cy="4250603"/>
          </a:xfrm>
          <a:prstGeom prst="rect">
            <a:avLst/>
          </a:prstGeom>
          <a:solidFill>
            <a:srgbClr val="5A1B58">
              <a:alpha val="0"/>
            </a:srgbClr>
          </a:solidFill>
          <a:ln>
            <a:solidFill>
              <a:srgbClr val="5A1B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algn="just" eaLnBrk="1" hangingPunct="1">
              <a:lnSpc>
                <a:spcPct val="150000"/>
              </a:lnSpc>
              <a:spcAft>
                <a:spcPts val="1000"/>
              </a:spcAft>
              <a:defRPr/>
            </a:pPr>
            <a:endParaRPr lang="zh-CN" altLang="en-US" b="1" dirty="0">
              <a:solidFill>
                <a:sysClr val="windowText" lastClr="000000"/>
              </a:solidFill>
              <a:latin typeface="STKaiti" charset="-122"/>
              <a:ea typeface="STKaiti" charset="-122"/>
              <a:cs typeface="STKaiti" charset="-122"/>
            </a:endParaRPr>
          </a:p>
        </p:txBody>
      </p:sp>
      <p:sp>
        <p:nvSpPr>
          <p:cNvPr id="3" name="文本框 2"/>
          <p:cNvSpPr txBox="1"/>
          <p:nvPr/>
        </p:nvSpPr>
        <p:spPr>
          <a:xfrm>
            <a:off x="1334168" y="1725878"/>
            <a:ext cx="9864263" cy="3400931"/>
          </a:xfrm>
          <a:prstGeom prst="rect">
            <a:avLst/>
          </a:prstGeom>
          <a:noFill/>
        </p:spPr>
        <p:txBody>
          <a:bodyPr wrap="square" rtlCol="0">
            <a:spAutoFit/>
          </a:bodyPr>
          <a:lstStyle/>
          <a:p>
            <a:pPr indent="540000" algn="just">
              <a:lnSpc>
                <a:spcPts val="3000"/>
              </a:lnSpc>
              <a:defRPr/>
            </a:pPr>
            <a:r>
              <a:rPr lang="zh-CN" altLang="en-US" sz="2000" dirty="0">
                <a:latin typeface="Kaiti SC" charset="-122"/>
                <a:ea typeface="Kaiti SC" charset="-122"/>
                <a:cs typeface="Kaiti SC" charset="-122"/>
              </a:rPr>
              <a:t>我国高等教育发展方向要同我国发展的现实目标和未来方向紧密联系在一起，为人民服务，为中国共产党治国理政服务，为巩固和发展中国特色社会主义制度服务，为改革开放和社会主义现代化建设服务</a:t>
            </a:r>
            <a:r>
              <a:rPr lang="zh-CN" altLang="en-US" sz="2000" dirty="0" smtClean="0">
                <a:latin typeface="Kaiti SC" charset="-122"/>
                <a:ea typeface="Kaiti SC" charset="-122"/>
                <a:cs typeface="Kaiti SC" charset="-122"/>
              </a:rPr>
              <a:t>。我国</a:t>
            </a:r>
            <a:r>
              <a:rPr lang="zh-CN" altLang="en-US" sz="2000" dirty="0">
                <a:latin typeface="Kaiti SC" charset="-122"/>
                <a:ea typeface="Kaiti SC" charset="-122"/>
                <a:cs typeface="Kaiti SC" charset="-122"/>
              </a:rPr>
              <a:t>高等教育肩负着培养德智体美全面发展的社会主义事业</a:t>
            </a:r>
            <a:r>
              <a:rPr lang="zh-CN" altLang="en-US" sz="2000" b="1" dirty="0">
                <a:solidFill>
                  <a:srgbClr val="FF0000"/>
                </a:solidFill>
                <a:latin typeface="华文琥珀" pitchFamily="2" charset="-122"/>
                <a:ea typeface="华文琥珀" pitchFamily="2" charset="-122"/>
                <a:cs typeface="Kaiti SC" charset="-122"/>
              </a:rPr>
              <a:t>建设者</a:t>
            </a:r>
            <a:r>
              <a:rPr lang="zh-CN" altLang="en-US" sz="2000" b="1" dirty="0" smtClean="0">
                <a:solidFill>
                  <a:srgbClr val="FF0000"/>
                </a:solidFill>
                <a:latin typeface="华文琥珀" pitchFamily="2" charset="-122"/>
                <a:ea typeface="华文琥珀" pitchFamily="2" charset="-122"/>
                <a:cs typeface="Kaiti SC" charset="-122"/>
              </a:rPr>
              <a:t>和接班人</a:t>
            </a:r>
            <a:r>
              <a:rPr lang="zh-CN" altLang="en-US" sz="2000" dirty="0">
                <a:latin typeface="Kaiti SC" charset="-122"/>
                <a:ea typeface="Kaiti SC" charset="-122"/>
                <a:cs typeface="Kaiti SC" charset="-122"/>
              </a:rPr>
              <a:t>的重大任务，必须坚持正确政治</a:t>
            </a:r>
            <a:r>
              <a:rPr lang="zh-CN" altLang="en-US" sz="2000" dirty="0" smtClean="0">
                <a:latin typeface="Kaiti SC" charset="-122"/>
                <a:ea typeface="Kaiti SC" charset="-122"/>
                <a:cs typeface="Kaiti SC" charset="-122"/>
              </a:rPr>
              <a:t>方向</a:t>
            </a:r>
            <a:r>
              <a:rPr lang="zh-CN" altLang="en-US" sz="2000" dirty="0">
                <a:latin typeface="Kaiti SC" charset="-122"/>
                <a:ea typeface="Kaiti SC" charset="-122"/>
                <a:cs typeface="Kaiti SC" charset="-122"/>
              </a:rPr>
              <a:t>。</a:t>
            </a:r>
            <a:endParaRPr lang="en-US" altLang="zh-CN" sz="2000" dirty="0" smtClean="0">
              <a:latin typeface="Kaiti SC" charset="-122"/>
              <a:ea typeface="Kaiti SC" charset="-122"/>
              <a:cs typeface="Kaiti SC" charset="-122"/>
            </a:endParaRPr>
          </a:p>
          <a:p>
            <a:pPr indent="540000" algn="just">
              <a:lnSpc>
                <a:spcPts val="3000"/>
              </a:lnSpc>
              <a:defRPr/>
            </a:pPr>
            <a:r>
              <a:rPr lang="zh-CN" altLang="en-US" sz="2000" dirty="0">
                <a:latin typeface="Kaiti SC" charset="-122"/>
                <a:ea typeface="Kaiti SC" charset="-122"/>
                <a:cs typeface="Kaiti SC" charset="-122"/>
              </a:rPr>
              <a:t>我们的高校是党领导下的高校，是中国特色社会主义高校。办好我们的高校，必须坚持以马克思主义为指导，全面贯彻党的教育方针。要坚持不懈传播马克思主义科学理论，抓好马克思主义理论教育，为学生一生成长奠定科学的思想基础</a:t>
            </a:r>
            <a:r>
              <a:rPr lang="zh-CN" altLang="en-US" sz="2000" dirty="0" smtClean="0">
                <a:latin typeface="Kaiti SC" charset="-122"/>
                <a:ea typeface="Kaiti SC" charset="-122"/>
                <a:cs typeface="Kaiti SC" charset="-122"/>
              </a:rPr>
              <a:t>。</a:t>
            </a:r>
          </a:p>
          <a:p>
            <a:pPr algn="ctr">
              <a:defRPr/>
            </a:pPr>
            <a:r>
              <a:rPr lang="zh-CN" altLang="en-US" sz="2000" dirty="0" smtClean="0">
                <a:latin typeface="Kaiti SC" charset="-122"/>
                <a:ea typeface="Kaiti SC" charset="-122"/>
                <a:cs typeface="Kaiti SC" charset="-122"/>
              </a:rPr>
              <a:t>                                                                                                    </a:t>
            </a:r>
            <a:r>
              <a:rPr lang="en-US" altLang="zh-CN" sz="2000" dirty="0" smtClean="0">
                <a:latin typeface="Kaiti SC" charset="-122"/>
                <a:ea typeface="Kaiti SC" charset="-122"/>
                <a:cs typeface="Kaiti SC" charset="-122"/>
              </a:rPr>
              <a:t>——</a:t>
            </a:r>
            <a:r>
              <a:rPr lang="zh-CN" altLang="en-US" sz="2000" dirty="0" smtClean="0">
                <a:latin typeface="Kaiti SC" charset="-122"/>
                <a:ea typeface="Kaiti SC" charset="-122"/>
                <a:cs typeface="Kaiti SC" charset="-122"/>
              </a:rPr>
              <a:t>习近平</a:t>
            </a:r>
            <a:endParaRPr lang="en-US" altLang="zh-CN" sz="2000" dirty="0">
              <a:latin typeface="Kaiti SC" charset="-122"/>
              <a:ea typeface="Kaiti SC" charset="-122"/>
              <a:cs typeface="Kaiti SC" charset="-122"/>
            </a:endParaRPr>
          </a:p>
          <a:p>
            <a:pPr>
              <a:spcAft>
                <a:spcPts val="1200"/>
              </a:spcAft>
              <a:defRPr/>
            </a:pPr>
            <a:endParaRPr lang="zh-CN" altLang="en-US" sz="2000" b="1" dirty="0">
              <a:solidFill>
                <a:sysClr val="windowText" lastClr="000000"/>
              </a:solidFill>
              <a:latin typeface="STKaiti" charset="-122"/>
              <a:ea typeface="STKaiti" charset="-122"/>
              <a:cs typeface="STKaiti" charset="-122"/>
            </a:endParaRPr>
          </a:p>
        </p:txBody>
      </p:sp>
      <p:grpSp>
        <p:nvGrpSpPr>
          <p:cNvPr id="6" name="组合 16"/>
          <p:cNvGrpSpPr/>
          <p:nvPr/>
        </p:nvGrpSpPr>
        <p:grpSpPr>
          <a:xfrm rot="20256346">
            <a:off x="8571098" y="4576783"/>
            <a:ext cx="2320553" cy="1420818"/>
            <a:chOff x="4343947" y="1356554"/>
            <a:chExt cx="3273436" cy="2255326"/>
          </a:xfrm>
        </p:grpSpPr>
        <p:grpSp>
          <p:nvGrpSpPr>
            <p:cNvPr id="8" name="组合 5"/>
            <p:cNvGrpSpPr/>
            <p:nvPr/>
          </p:nvGrpSpPr>
          <p:grpSpPr>
            <a:xfrm>
              <a:off x="5185908" y="1356554"/>
              <a:ext cx="1886354" cy="2255326"/>
              <a:chOff x="5440680" y="807720"/>
              <a:chExt cx="1622755" cy="2423160"/>
            </a:xfrm>
          </p:grpSpPr>
          <p:sp>
            <p:nvSpPr>
              <p:cNvPr id="16" name="等腰三角形 13"/>
              <p:cNvSpPr/>
              <p:nvPr/>
            </p:nvSpPr>
            <p:spPr>
              <a:xfrm>
                <a:off x="5440680" y="807720"/>
                <a:ext cx="1272845" cy="2423160"/>
              </a:xfrm>
              <a:custGeom>
                <a:avLst/>
                <a:gdLst>
                  <a:gd name="connsiteX0" fmla="*/ 0 w 2545690"/>
                  <a:gd name="connsiteY0" fmla="*/ 2194560 h 2194560"/>
                  <a:gd name="connsiteX1" fmla="*/ 1272845 w 2545690"/>
                  <a:gd name="connsiteY1" fmla="*/ 0 h 2194560"/>
                  <a:gd name="connsiteX2" fmla="*/ 2545690 w 2545690"/>
                  <a:gd name="connsiteY2" fmla="*/ 2194560 h 2194560"/>
                  <a:gd name="connsiteX3" fmla="*/ 0 w 2545690"/>
                  <a:gd name="connsiteY3" fmla="*/ 2194560 h 2194560"/>
                  <a:gd name="connsiteX0" fmla="*/ 22555 w 1272845"/>
                  <a:gd name="connsiteY0" fmla="*/ 2423160 h 2423160"/>
                  <a:gd name="connsiteX1" fmla="*/ 0 w 1272845"/>
                  <a:gd name="connsiteY1" fmla="*/ 0 h 2423160"/>
                  <a:gd name="connsiteX2" fmla="*/ 1272845 w 1272845"/>
                  <a:gd name="connsiteY2" fmla="*/ 2194560 h 2423160"/>
                  <a:gd name="connsiteX3" fmla="*/ 22555 w 1272845"/>
                  <a:gd name="connsiteY3" fmla="*/ 2423160 h 2423160"/>
                </a:gdLst>
                <a:ahLst/>
                <a:cxnLst>
                  <a:cxn ang="0">
                    <a:pos x="connsiteX0" y="connsiteY0"/>
                  </a:cxn>
                  <a:cxn ang="0">
                    <a:pos x="connsiteX1" y="connsiteY1"/>
                  </a:cxn>
                  <a:cxn ang="0">
                    <a:pos x="connsiteX2" y="connsiteY2"/>
                  </a:cxn>
                  <a:cxn ang="0">
                    <a:pos x="connsiteX3" y="connsiteY3"/>
                  </a:cxn>
                </a:cxnLst>
                <a:rect l="l" t="t" r="r" b="b"/>
                <a:pathLst>
                  <a:path w="1272845" h="2423160">
                    <a:moveTo>
                      <a:pt x="22555" y="2423160"/>
                    </a:moveTo>
                    <a:lnTo>
                      <a:pt x="0" y="0"/>
                    </a:lnTo>
                    <a:lnTo>
                      <a:pt x="1272845" y="2194560"/>
                    </a:lnTo>
                    <a:lnTo>
                      <a:pt x="22555" y="2423160"/>
                    </a:lnTo>
                    <a:close/>
                  </a:path>
                </a:pathLst>
              </a:custGeom>
              <a:solidFill>
                <a:schemeClr val="bg2">
                  <a:lumMod val="7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3"/>
              <p:cNvSpPr/>
              <p:nvPr/>
            </p:nvSpPr>
            <p:spPr>
              <a:xfrm>
                <a:off x="5440680" y="807720"/>
                <a:ext cx="1622755" cy="2194560"/>
              </a:xfrm>
              <a:custGeom>
                <a:avLst/>
                <a:gdLst>
                  <a:gd name="connsiteX0" fmla="*/ 0 w 2545690"/>
                  <a:gd name="connsiteY0" fmla="*/ 2194560 h 2194560"/>
                  <a:gd name="connsiteX1" fmla="*/ 1272845 w 2545690"/>
                  <a:gd name="connsiteY1" fmla="*/ 0 h 2194560"/>
                  <a:gd name="connsiteX2" fmla="*/ 2545690 w 2545690"/>
                  <a:gd name="connsiteY2" fmla="*/ 2194560 h 2194560"/>
                  <a:gd name="connsiteX3" fmla="*/ 0 w 2545690"/>
                  <a:gd name="connsiteY3" fmla="*/ 2194560 h 2194560"/>
                  <a:gd name="connsiteX0" fmla="*/ 22555 w 1272845"/>
                  <a:gd name="connsiteY0" fmla="*/ 2423160 h 2423160"/>
                  <a:gd name="connsiteX1" fmla="*/ 0 w 1272845"/>
                  <a:gd name="connsiteY1" fmla="*/ 0 h 2423160"/>
                  <a:gd name="connsiteX2" fmla="*/ 1272845 w 1272845"/>
                  <a:gd name="connsiteY2" fmla="*/ 2194560 h 2423160"/>
                  <a:gd name="connsiteX3" fmla="*/ 22555 w 1272845"/>
                  <a:gd name="connsiteY3" fmla="*/ 2423160 h 2423160"/>
                  <a:gd name="connsiteX0" fmla="*/ 1622755 w 1622755"/>
                  <a:gd name="connsiteY0" fmla="*/ 1021080 h 2194560"/>
                  <a:gd name="connsiteX1" fmla="*/ 0 w 1622755"/>
                  <a:gd name="connsiteY1" fmla="*/ 0 h 2194560"/>
                  <a:gd name="connsiteX2" fmla="*/ 1272845 w 1622755"/>
                  <a:gd name="connsiteY2" fmla="*/ 2194560 h 2194560"/>
                  <a:gd name="connsiteX3" fmla="*/ 1622755 w 1622755"/>
                  <a:gd name="connsiteY3" fmla="*/ 1021080 h 2194560"/>
                </a:gdLst>
                <a:ahLst/>
                <a:cxnLst>
                  <a:cxn ang="0">
                    <a:pos x="connsiteX0" y="connsiteY0"/>
                  </a:cxn>
                  <a:cxn ang="0">
                    <a:pos x="connsiteX1" y="connsiteY1"/>
                  </a:cxn>
                  <a:cxn ang="0">
                    <a:pos x="connsiteX2" y="connsiteY2"/>
                  </a:cxn>
                  <a:cxn ang="0">
                    <a:pos x="connsiteX3" y="connsiteY3"/>
                  </a:cxn>
                </a:cxnLst>
                <a:rect l="l" t="t" r="r" b="b"/>
                <a:pathLst>
                  <a:path w="1622755" h="2194560">
                    <a:moveTo>
                      <a:pt x="1622755" y="1021080"/>
                    </a:moveTo>
                    <a:lnTo>
                      <a:pt x="0" y="0"/>
                    </a:lnTo>
                    <a:lnTo>
                      <a:pt x="1272845" y="2194560"/>
                    </a:lnTo>
                    <a:lnTo>
                      <a:pt x="1622755" y="1021080"/>
                    </a:lnTo>
                    <a:close/>
                  </a:path>
                </a:pathLst>
              </a:custGeom>
              <a:solidFill>
                <a:srgbClr val="6A1F5F">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9" name="组合 8"/>
            <p:cNvGrpSpPr/>
            <p:nvPr/>
          </p:nvGrpSpPr>
          <p:grpSpPr>
            <a:xfrm rot="7989373">
              <a:off x="4411603" y="1997090"/>
              <a:ext cx="811873" cy="947185"/>
              <a:chOff x="5440680" y="807720"/>
              <a:chExt cx="1622755" cy="2423160"/>
            </a:xfrm>
          </p:grpSpPr>
          <p:sp>
            <p:nvSpPr>
              <p:cNvPr id="14" name="等腰三角形 13"/>
              <p:cNvSpPr/>
              <p:nvPr/>
            </p:nvSpPr>
            <p:spPr>
              <a:xfrm>
                <a:off x="5440680" y="807720"/>
                <a:ext cx="1272845" cy="2423160"/>
              </a:xfrm>
              <a:custGeom>
                <a:avLst/>
                <a:gdLst>
                  <a:gd name="connsiteX0" fmla="*/ 0 w 2545690"/>
                  <a:gd name="connsiteY0" fmla="*/ 2194560 h 2194560"/>
                  <a:gd name="connsiteX1" fmla="*/ 1272845 w 2545690"/>
                  <a:gd name="connsiteY1" fmla="*/ 0 h 2194560"/>
                  <a:gd name="connsiteX2" fmla="*/ 2545690 w 2545690"/>
                  <a:gd name="connsiteY2" fmla="*/ 2194560 h 2194560"/>
                  <a:gd name="connsiteX3" fmla="*/ 0 w 2545690"/>
                  <a:gd name="connsiteY3" fmla="*/ 2194560 h 2194560"/>
                  <a:gd name="connsiteX0" fmla="*/ 22555 w 1272845"/>
                  <a:gd name="connsiteY0" fmla="*/ 2423160 h 2423160"/>
                  <a:gd name="connsiteX1" fmla="*/ 0 w 1272845"/>
                  <a:gd name="connsiteY1" fmla="*/ 0 h 2423160"/>
                  <a:gd name="connsiteX2" fmla="*/ 1272845 w 1272845"/>
                  <a:gd name="connsiteY2" fmla="*/ 2194560 h 2423160"/>
                  <a:gd name="connsiteX3" fmla="*/ 22555 w 1272845"/>
                  <a:gd name="connsiteY3" fmla="*/ 2423160 h 2423160"/>
                </a:gdLst>
                <a:ahLst/>
                <a:cxnLst>
                  <a:cxn ang="0">
                    <a:pos x="connsiteX0" y="connsiteY0"/>
                  </a:cxn>
                  <a:cxn ang="0">
                    <a:pos x="connsiteX1" y="connsiteY1"/>
                  </a:cxn>
                  <a:cxn ang="0">
                    <a:pos x="connsiteX2" y="connsiteY2"/>
                  </a:cxn>
                  <a:cxn ang="0">
                    <a:pos x="connsiteX3" y="connsiteY3"/>
                  </a:cxn>
                </a:cxnLst>
                <a:rect l="l" t="t" r="r" b="b"/>
                <a:pathLst>
                  <a:path w="1272845" h="2423160">
                    <a:moveTo>
                      <a:pt x="22555" y="2423160"/>
                    </a:moveTo>
                    <a:lnTo>
                      <a:pt x="0" y="0"/>
                    </a:lnTo>
                    <a:lnTo>
                      <a:pt x="1272845" y="2194560"/>
                    </a:lnTo>
                    <a:lnTo>
                      <a:pt x="22555" y="2423160"/>
                    </a:lnTo>
                    <a:close/>
                  </a:path>
                </a:pathLst>
              </a:custGeom>
              <a:solidFill>
                <a:srgbClr val="6A1F5F">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等腰三角形 13"/>
              <p:cNvSpPr/>
              <p:nvPr/>
            </p:nvSpPr>
            <p:spPr>
              <a:xfrm>
                <a:off x="5440680" y="807720"/>
                <a:ext cx="1622755" cy="2194560"/>
              </a:xfrm>
              <a:custGeom>
                <a:avLst/>
                <a:gdLst>
                  <a:gd name="connsiteX0" fmla="*/ 0 w 2545690"/>
                  <a:gd name="connsiteY0" fmla="*/ 2194560 h 2194560"/>
                  <a:gd name="connsiteX1" fmla="*/ 1272845 w 2545690"/>
                  <a:gd name="connsiteY1" fmla="*/ 0 h 2194560"/>
                  <a:gd name="connsiteX2" fmla="*/ 2545690 w 2545690"/>
                  <a:gd name="connsiteY2" fmla="*/ 2194560 h 2194560"/>
                  <a:gd name="connsiteX3" fmla="*/ 0 w 2545690"/>
                  <a:gd name="connsiteY3" fmla="*/ 2194560 h 2194560"/>
                  <a:gd name="connsiteX0" fmla="*/ 22555 w 1272845"/>
                  <a:gd name="connsiteY0" fmla="*/ 2423160 h 2423160"/>
                  <a:gd name="connsiteX1" fmla="*/ 0 w 1272845"/>
                  <a:gd name="connsiteY1" fmla="*/ 0 h 2423160"/>
                  <a:gd name="connsiteX2" fmla="*/ 1272845 w 1272845"/>
                  <a:gd name="connsiteY2" fmla="*/ 2194560 h 2423160"/>
                  <a:gd name="connsiteX3" fmla="*/ 22555 w 1272845"/>
                  <a:gd name="connsiteY3" fmla="*/ 2423160 h 2423160"/>
                  <a:gd name="connsiteX0" fmla="*/ 1622755 w 1622755"/>
                  <a:gd name="connsiteY0" fmla="*/ 1021080 h 2194560"/>
                  <a:gd name="connsiteX1" fmla="*/ 0 w 1622755"/>
                  <a:gd name="connsiteY1" fmla="*/ 0 h 2194560"/>
                  <a:gd name="connsiteX2" fmla="*/ 1272845 w 1622755"/>
                  <a:gd name="connsiteY2" fmla="*/ 2194560 h 2194560"/>
                  <a:gd name="connsiteX3" fmla="*/ 1622755 w 1622755"/>
                  <a:gd name="connsiteY3" fmla="*/ 1021080 h 2194560"/>
                </a:gdLst>
                <a:ahLst/>
                <a:cxnLst>
                  <a:cxn ang="0">
                    <a:pos x="connsiteX0" y="connsiteY0"/>
                  </a:cxn>
                  <a:cxn ang="0">
                    <a:pos x="connsiteX1" y="connsiteY1"/>
                  </a:cxn>
                  <a:cxn ang="0">
                    <a:pos x="connsiteX2" y="connsiteY2"/>
                  </a:cxn>
                  <a:cxn ang="0">
                    <a:pos x="connsiteX3" y="connsiteY3"/>
                  </a:cxn>
                </a:cxnLst>
                <a:rect l="l" t="t" r="r" b="b"/>
                <a:pathLst>
                  <a:path w="1622755" h="2194560">
                    <a:moveTo>
                      <a:pt x="1622755" y="1021080"/>
                    </a:moveTo>
                    <a:lnTo>
                      <a:pt x="0" y="0"/>
                    </a:lnTo>
                    <a:lnTo>
                      <a:pt x="1272845" y="2194560"/>
                    </a:lnTo>
                    <a:lnTo>
                      <a:pt x="1622755" y="1021080"/>
                    </a:lnTo>
                    <a:close/>
                  </a:path>
                </a:pathLst>
              </a:custGeom>
              <a:solidFill>
                <a:srgbClr val="6A1F5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0" name="组合 11"/>
            <p:cNvGrpSpPr/>
            <p:nvPr/>
          </p:nvGrpSpPr>
          <p:grpSpPr>
            <a:xfrm rot="6408726">
              <a:off x="7146177" y="2421506"/>
              <a:ext cx="233347" cy="272241"/>
              <a:chOff x="5440680" y="807720"/>
              <a:chExt cx="1622755" cy="2423160"/>
            </a:xfrm>
          </p:grpSpPr>
          <p:sp>
            <p:nvSpPr>
              <p:cNvPr id="12" name="等腰三角形 13"/>
              <p:cNvSpPr/>
              <p:nvPr/>
            </p:nvSpPr>
            <p:spPr>
              <a:xfrm>
                <a:off x="5440680" y="807720"/>
                <a:ext cx="1272845" cy="2423160"/>
              </a:xfrm>
              <a:custGeom>
                <a:avLst/>
                <a:gdLst>
                  <a:gd name="connsiteX0" fmla="*/ 0 w 2545690"/>
                  <a:gd name="connsiteY0" fmla="*/ 2194560 h 2194560"/>
                  <a:gd name="connsiteX1" fmla="*/ 1272845 w 2545690"/>
                  <a:gd name="connsiteY1" fmla="*/ 0 h 2194560"/>
                  <a:gd name="connsiteX2" fmla="*/ 2545690 w 2545690"/>
                  <a:gd name="connsiteY2" fmla="*/ 2194560 h 2194560"/>
                  <a:gd name="connsiteX3" fmla="*/ 0 w 2545690"/>
                  <a:gd name="connsiteY3" fmla="*/ 2194560 h 2194560"/>
                  <a:gd name="connsiteX0" fmla="*/ 22555 w 1272845"/>
                  <a:gd name="connsiteY0" fmla="*/ 2423160 h 2423160"/>
                  <a:gd name="connsiteX1" fmla="*/ 0 w 1272845"/>
                  <a:gd name="connsiteY1" fmla="*/ 0 h 2423160"/>
                  <a:gd name="connsiteX2" fmla="*/ 1272845 w 1272845"/>
                  <a:gd name="connsiteY2" fmla="*/ 2194560 h 2423160"/>
                  <a:gd name="connsiteX3" fmla="*/ 22555 w 1272845"/>
                  <a:gd name="connsiteY3" fmla="*/ 2423160 h 2423160"/>
                </a:gdLst>
                <a:ahLst/>
                <a:cxnLst>
                  <a:cxn ang="0">
                    <a:pos x="connsiteX0" y="connsiteY0"/>
                  </a:cxn>
                  <a:cxn ang="0">
                    <a:pos x="connsiteX1" y="connsiteY1"/>
                  </a:cxn>
                  <a:cxn ang="0">
                    <a:pos x="connsiteX2" y="connsiteY2"/>
                  </a:cxn>
                  <a:cxn ang="0">
                    <a:pos x="connsiteX3" y="connsiteY3"/>
                  </a:cxn>
                </a:cxnLst>
                <a:rect l="l" t="t" r="r" b="b"/>
                <a:pathLst>
                  <a:path w="1272845" h="2423160">
                    <a:moveTo>
                      <a:pt x="22555" y="2423160"/>
                    </a:moveTo>
                    <a:lnTo>
                      <a:pt x="0" y="0"/>
                    </a:lnTo>
                    <a:lnTo>
                      <a:pt x="1272845" y="2194560"/>
                    </a:lnTo>
                    <a:lnTo>
                      <a:pt x="22555" y="2423160"/>
                    </a:lnTo>
                    <a:close/>
                  </a:path>
                </a:pathLst>
              </a:custGeom>
              <a:solidFill>
                <a:srgbClr val="6A1F5F">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3"/>
              <p:cNvSpPr/>
              <p:nvPr/>
            </p:nvSpPr>
            <p:spPr>
              <a:xfrm>
                <a:off x="5440680" y="807720"/>
                <a:ext cx="1622755" cy="2194560"/>
              </a:xfrm>
              <a:custGeom>
                <a:avLst/>
                <a:gdLst>
                  <a:gd name="connsiteX0" fmla="*/ 0 w 2545690"/>
                  <a:gd name="connsiteY0" fmla="*/ 2194560 h 2194560"/>
                  <a:gd name="connsiteX1" fmla="*/ 1272845 w 2545690"/>
                  <a:gd name="connsiteY1" fmla="*/ 0 h 2194560"/>
                  <a:gd name="connsiteX2" fmla="*/ 2545690 w 2545690"/>
                  <a:gd name="connsiteY2" fmla="*/ 2194560 h 2194560"/>
                  <a:gd name="connsiteX3" fmla="*/ 0 w 2545690"/>
                  <a:gd name="connsiteY3" fmla="*/ 2194560 h 2194560"/>
                  <a:gd name="connsiteX0" fmla="*/ 22555 w 1272845"/>
                  <a:gd name="connsiteY0" fmla="*/ 2423160 h 2423160"/>
                  <a:gd name="connsiteX1" fmla="*/ 0 w 1272845"/>
                  <a:gd name="connsiteY1" fmla="*/ 0 h 2423160"/>
                  <a:gd name="connsiteX2" fmla="*/ 1272845 w 1272845"/>
                  <a:gd name="connsiteY2" fmla="*/ 2194560 h 2423160"/>
                  <a:gd name="connsiteX3" fmla="*/ 22555 w 1272845"/>
                  <a:gd name="connsiteY3" fmla="*/ 2423160 h 2423160"/>
                  <a:gd name="connsiteX0" fmla="*/ 1622755 w 1622755"/>
                  <a:gd name="connsiteY0" fmla="*/ 1021080 h 2194560"/>
                  <a:gd name="connsiteX1" fmla="*/ 0 w 1622755"/>
                  <a:gd name="connsiteY1" fmla="*/ 0 h 2194560"/>
                  <a:gd name="connsiteX2" fmla="*/ 1272845 w 1622755"/>
                  <a:gd name="connsiteY2" fmla="*/ 2194560 h 2194560"/>
                  <a:gd name="connsiteX3" fmla="*/ 1622755 w 1622755"/>
                  <a:gd name="connsiteY3" fmla="*/ 1021080 h 2194560"/>
                </a:gdLst>
                <a:ahLst/>
                <a:cxnLst>
                  <a:cxn ang="0">
                    <a:pos x="connsiteX0" y="connsiteY0"/>
                  </a:cxn>
                  <a:cxn ang="0">
                    <a:pos x="connsiteX1" y="connsiteY1"/>
                  </a:cxn>
                  <a:cxn ang="0">
                    <a:pos x="connsiteX2" y="connsiteY2"/>
                  </a:cxn>
                  <a:cxn ang="0">
                    <a:pos x="connsiteX3" y="connsiteY3"/>
                  </a:cxn>
                </a:cxnLst>
                <a:rect l="l" t="t" r="r" b="b"/>
                <a:pathLst>
                  <a:path w="1622755" h="2194560">
                    <a:moveTo>
                      <a:pt x="1622755" y="1021080"/>
                    </a:moveTo>
                    <a:lnTo>
                      <a:pt x="0" y="0"/>
                    </a:lnTo>
                    <a:lnTo>
                      <a:pt x="1272845" y="2194560"/>
                    </a:lnTo>
                    <a:lnTo>
                      <a:pt x="1622755" y="1021080"/>
                    </a:lnTo>
                    <a:close/>
                  </a:path>
                </a:pathLst>
              </a:custGeom>
              <a:solidFill>
                <a:srgbClr val="6A1F5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1" name="等腰三角形 14"/>
            <p:cNvSpPr/>
            <p:nvPr/>
          </p:nvSpPr>
          <p:spPr>
            <a:xfrm rot="6139590">
              <a:off x="7123387" y="1606007"/>
              <a:ext cx="451807" cy="536184"/>
            </a:xfrm>
            <a:prstGeom prst="triangle">
              <a:avLst/>
            </a:prstGeom>
            <a:solidFill>
              <a:srgbClr val="6A1F5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xmlns="" val="21783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1" y="0"/>
            <a:ext cx="4869181" cy="620713"/>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dirty="0" smtClean="0">
                <a:latin typeface="Kaiti SC" charset="-122"/>
                <a:ea typeface="Kaiti SC" charset="-122"/>
                <a:cs typeface="Kaiti SC" charset="-122"/>
              </a:rPr>
              <a:t>马克思主义的价值</a:t>
            </a:r>
            <a:endParaRPr kumimoji="1" lang="zh-CN" altLang="en-US" sz="3200" dirty="0">
              <a:latin typeface="Kaiti SC" charset="-122"/>
              <a:ea typeface="Kaiti SC" charset="-122"/>
              <a:cs typeface="Kaiti SC" charset="-122"/>
            </a:endParaRPr>
          </a:p>
        </p:txBody>
      </p:sp>
      <p:sp>
        <p:nvSpPr>
          <p:cNvPr id="3" name="矩形 6"/>
          <p:cNvSpPr>
            <a:spLocks noChangeArrowheads="1"/>
          </p:cNvSpPr>
          <p:nvPr/>
        </p:nvSpPr>
        <p:spPr bwMode="auto">
          <a:xfrm flipV="1">
            <a:off x="-6754" y="3180027"/>
            <a:ext cx="4875934" cy="277415"/>
          </a:xfrm>
          <a:prstGeom prst="rect">
            <a:avLst/>
          </a:prstGeom>
          <a:solidFill>
            <a:srgbClr val="6A1F5F">
              <a:alpha val="49000"/>
            </a:srgbClr>
          </a:solidFill>
          <a:ln>
            <a:noFill/>
          </a:ln>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sym typeface="方正兰亭黑_GBK" panose="02000000000000000000" pitchFamily="2" charset="-122"/>
            </a:endParaRPr>
          </a:p>
        </p:txBody>
      </p:sp>
      <p:grpSp>
        <p:nvGrpSpPr>
          <p:cNvPr id="4" name="组合 8"/>
          <p:cNvGrpSpPr/>
          <p:nvPr/>
        </p:nvGrpSpPr>
        <p:grpSpPr bwMode="auto">
          <a:xfrm flipV="1">
            <a:off x="4364677" y="3063822"/>
            <a:ext cx="1735931" cy="1734740"/>
            <a:chOff x="0" y="0"/>
            <a:chExt cx="1970470" cy="1970470"/>
          </a:xfrm>
          <a:solidFill>
            <a:srgbClr val="6A1F5F">
              <a:alpha val="87000"/>
            </a:srgbClr>
          </a:solidFill>
        </p:grpSpPr>
        <p:sp>
          <p:nvSpPr>
            <p:cNvPr id="5" name="任意多边形 9"/>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grpFill/>
            <a:ln>
              <a:noFill/>
            </a:ln>
            <a:extLst>
              <a:ext uri="{91240B29-F687-4F45-9708-019B960494DF}">
                <a14:hiddenLine xmlns:a14="http://schemas.microsoft.com/office/drawing/2010/main" xmlns="" w="12700">
                  <a:solidFill>
                    <a:srgbClr val="42719B"/>
                  </a:solidFill>
                  <a:bevel/>
                </a14:hiddenLine>
              </a:ext>
            </a:extLst>
          </p:spPr>
          <p:txBody>
            <a:bodyPr anchor="ctr"/>
            <a:lstStyle/>
            <a:p>
              <a:endParaRPr lang="zh-CN" altLang="en-US" dirty="0">
                <a:ea typeface="微软雅黑" panose="020B0503020204020204" pitchFamily="34" charset="-122"/>
              </a:endParaRPr>
            </a:p>
          </p:txBody>
        </p:sp>
        <p:sp>
          <p:nvSpPr>
            <p:cNvPr id="6" name="任意多边形 10"/>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grpFill/>
            <a:ln>
              <a:noFill/>
            </a:ln>
            <a:extLst>
              <a:ext uri="{91240B29-F687-4F45-9708-019B960494DF}">
                <a14:hiddenLine xmlns:a14="http://schemas.microsoft.com/office/drawing/2010/main" xmlns="" w="12700">
                  <a:solidFill>
                    <a:srgbClr val="42719B"/>
                  </a:solidFill>
                  <a:bevel/>
                </a14:hiddenLine>
              </a:ext>
            </a:extLst>
          </p:spPr>
          <p:txBody>
            <a:bodyPr anchor="ctr"/>
            <a:lstStyle/>
            <a:p>
              <a:endParaRPr lang="zh-CN" altLang="en-US" dirty="0">
                <a:ea typeface="微软雅黑" panose="020B0503020204020204" pitchFamily="34" charset="-122"/>
              </a:endParaRPr>
            </a:p>
          </p:txBody>
        </p:sp>
      </p:grpSp>
      <p:sp>
        <p:nvSpPr>
          <p:cNvPr id="10" name="矩形 9"/>
          <p:cNvSpPr>
            <a:spLocks noChangeArrowheads="1"/>
          </p:cNvSpPr>
          <p:nvPr/>
        </p:nvSpPr>
        <p:spPr bwMode="auto">
          <a:xfrm>
            <a:off x="4740" y="2458342"/>
            <a:ext cx="7106722" cy="276225"/>
          </a:xfrm>
          <a:prstGeom prst="rect">
            <a:avLst/>
          </a:prstGeom>
          <a:solidFill>
            <a:srgbClr val="6A1F5F">
              <a:alpha val="44000"/>
            </a:srgbClr>
          </a:solidFill>
          <a:ln>
            <a:noFill/>
          </a:ln>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sym typeface="方正兰亭黑_GBK" panose="02000000000000000000" pitchFamily="2" charset="-122"/>
            </a:endParaRPr>
          </a:p>
        </p:txBody>
      </p:sp>
      <p:grpSp>
        <p:nvGrpSpPr>
          <p:cNvPr id="7" name="组合 3"/>
          <p:cNvGrpSpPr/>
          <p:nvPr/>
        </p:nvGrpSpPr>
        <p:grpSpPr bwMode="auto">
          <a:xfrm>
            <a:off x="6605085" y="1108791"/>
            <a:ext cx="1734741" cy="1735931"/>
            <a:chOff x="0" y="0"/>
            <a:chExt cx="1970470" cy="1970470"/>
          </a:xfrm>
          <a:solidFill>
            <a:srgbClr val="6A1F5F">
              <a:alpha val="77000"/>
            </a:srgbClr>
          </a:solidFill>
        </p:grpSpPr>
        <p:sp>
          <p:nvSpPr>
            <p:cNvPr id="12" name="任意多边形 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grpFill/>
            <a:ln>
              <a:noFill/>
            </a:ln>
            <a:extLst>
              <a:ext uri="{91240B29-F687-4F45-9708-019B960494DF}">
                <a14:hiddenLine xmlns:a14="http://schemas.microsoft.com/office/drawing/2010/main" xmlns="" w="12700">
                  <a:solidFill>
                    <a:srgbClr val="42719B"/>
                  </a:solidFill>
                  <a:bevel/>
                </a14:hiddenLine>
              </a:ext>
            </a:extLst>
          </p:spPr>
          <p:txBody>
            <a:bodyPr anchor="ctr"/>
            <a:lstStyle/>
            <a:p>
              <a:endParaRPr lang="zh-CN" altLang="en-US" dirty="0">
                <a:ea typeface="微软雅黑" panose="020B0503020204020204" pitchFamily="34" charset="-122"/>
              </a:endParaRPr>
            </a:p>
          </p:txBody>
        </p:sp>
        <p:sp>
          <p:nvSpPr>
            <p:cNvPr id="13" name="任意多边形 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grpFill/>
            <a:ln>
              <a:noFill/>
            </a:ln>
            <a:extLst>
              <a:ext uri="{91240B29-F687-4F45-9708-019B960494DF}">
                <a14:hiddenLine xmlns:a14="http://schemas.microsoft.com/office/drawing/2010/main" xmlns="" w="12700">
                  <a:solidFill>
                    <a:srgbClr val="42719B"/>
                  </a:solidFill>
                  <a:bevel/>
                </a14:hiddenLine>
              </a:ext>
            </a:extLst>
          </p:spPr>
          <p:txBody>
            <a:bodyPr anchor="ctr"/>
            <a:lstStyle/>
            <a:p>
              <a:endParaRPr lang="zh-CN" altLang="en-US" dirty="0">
                <a:ea typeface="微软雅黑" panose="020B0503020204020204" pitchFamily="34" charset="-122"/>
              </a:endParaRPr>
            </a:p>
          </p:txBody>
        </p:sp>
      </p:grpSp>
      <p:grpSp>
        <p:nvGrpSpPr>
          <p:cNvPr id="8" name="组合 47"/>
          <p:cNvGrpSpPr/>
          <p:nvPr/>
        </p:nvGrpSpPr>
        <p:grpSpPr>
          <a:xfrm>
            <a:off x="6871286" y="1357821"/>
            <a:ext cx="1244010" cy="1244013"/>
            <a:chOff x="4481014" y="1320593"/>
            <a:chExt cx="1244010" cy="1244013"/>
          </a:xfrm>
        </p:grpSpPr>
        <p:grpSp>
          <p:nvGrpSpPr>
            <p:cNvPr id="9" name="组合 28"/>
            <p:cNvGrpSpPr/>
            <p:nvPr/>
          </p:nvGrpSpPr>
          <p:grpSpPr>
            <a:xfrm>
              <a:off x="4481014" y="1320593"/>
              <a:ext cx="1244010" cy="1244013"/>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18" name="椭圆 17"/>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16" name="文本框 3"/>
            <p:cNvSpPr>
              <a:spLocks noChangeArrowheads="1"/>
            </p:cNvSpPr>
            <p:nvPr/>
          </p:nvSpPr>
          <p:spPr bwMode="auto">
            <a:xfrm>
              <a:off x="4721190" y="1497806"/>
              <a:ext cx="763656" cy="900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2000" dirty="0">
                  <a:solidFill>
                    <a:srgbClr val="163A5A"/>
                  </a:solidFill>
                  <a:sym typeface="方正兰亭黑_GBK" panose="02000000000000000000" pitchFamily="2" charset="-122"/>
                </a:rPr>
                <a:t>Step</a:t>
              </a:r>
              <a:endParaRPr lang="en-US" altLang="zh-CN" sz="2700" dirty="0">
                <a:solidFill>
                  <a:srgbClr val="163A5A"/>
                </a:solidFill>
                <a:sym typeface="方正兰亭黑_GBK" panose="02000000000000000000" pitchFamily="2" charset="-122"/>
              </a:endParaRPr>
            </a:p>
            <a:p>
              <a:pPr algn="ctr" eaLnBrk="1" hangingPunct="1">
                <a:spcBef>
                  <a:spcPct val="0"/>
                </a:spcBef>
                <a:buFont typeface="Arial" panose="020B0604020202020204" pitchFamily="34" charset="0"/>
                <a:buNone/>
              </a:pPr>
              <a:r>
                <a:rPr lang="en-US" altLang="zh-CN" sz="4000" dirty="0">
                  <a:solidFill>
                    <a:srgbClr val="163A5A"/>
                  </a:solidFill>
                  <a:sym typeface="方正兰亭黑_GBK" panose="02000000000000000000" pitchFamily="2" charset="-122"/>
                </a:rPr>
                <a:t>01</a:t>
              </a:r>
              <a:endParaRPr lang="zh-CN" altLang="en-US" sz="4500" dirty="0">
                <a:solidFill>
                  <a:srgbClr val="163A5A"/>
                </a:solidFill>
                <a:sym typeface="方正兰亭黑_GBK" panose="02000000000000000000" pitchFamily="2" charset="-122"/>
              </a:endParaRPr>
            </a:p>
          </p:txBody>
        </p:sp>
      </p:grpSp>
      <p:grpSp>
        <p:nvGrpSpPr>
          <p:cNvPr id="11" name="组合 48"/>
          <p:cNvGrpSpPr/>
          <p:nvPr/>
        </p:nvGrpSpPr>
        <p:grpSpPr>
          <a:xfrm>
            <a:off x="4598731" y="3300020"/>
            <a:ext cx="1244010" cy="1244013"/>
            <a:chOff x="2824855" y="3294915"/>
            <a:chExt cx="1244010" cy="1244013"/>
          </a:xfrm>
        </p:grpSpPr>
        <p:grpSp>
          <p:nvGrpSpPr>
            <p:cNvPr id="14" name="组合 39"/>
            <p:cNvGrpSpPr/>
            <p:nvPr/>
          </p:nvGrpSpPr>
          <p:grpSpPr>
            <a:xfrm>
              <a:off x="2824855" y="3294915"/>
              <a:ext cx="1244010" cy="1244013"/>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sp>
            <p:nvSpPr>
              <p:cNvPr id="23" name="椭圆 22"/>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63A5A"/>
                  </a:solidFill>
                  <a:ea typeface="微软雅黑" panose="020B0503020204020204" pitchFamily="34" charset="-122"/>
                </a:endParaRPr>
              </a:p>
            </p:txBody>
          </p:sp>
        </p:grpSp>
        <p:sp>
          <p:nvSpPr>
            <p:cNvPr id="21" name="文本框 16"/>
            <p:cNvSpPr>
              <a:spLocks noChangeArrowheads="1"/>
            </p:cNvSpPr>
            <p:nvPr/>
          </p:nvSpPr>
          <p:spPr bwMode="auto">
            <a:xfrm>
              <a:off x="3077373" y="3471863"/>
              <a:ext cx="755641" cy="900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2000" dirty="0">
                  <a:solidFill>
                    <a:srgbClr val="163A5A"/>
                  </a:solidFill>
                  <a:sym typeface="方正兰亭黑_GBK" panose="02000000000000000000" pitchFamily="2" charset="-122"/>
                </a:rPr>
                <a:t>Step</a:t>
              </a:r>
            </a:p>
            <a:p>
              <a:pPr algn="ctr" eaLnBrk="1" hangingPunct="1">
                <a:spcBef>
                  <a:spcPct val="0"/>
                </a:spcBef>
                <a:buFont typeface="Arial" panose="020B0604020202020204" pitchFamily="34" charset="0"/>
                <a:buNone/>
              </a:pPr>
              <a:r>
                <a:rPr lang="en-US" altLang="zh-CN" sz="4000" dirty="0">
                  <a:solidFill>
                    <a:srgbClr val="163A5A"/>
                  </a:solidFill>
                  <a:sym typeface="方正兰亭黑_GBK" panose="02000000000000000000" pitchFamily="2" charset="-122"/>
                </a:rPr>
                <a:t>02</a:t>
              </a:r>
              <a:endParaRPr lang="zh-CN" altLang="en-US" sz="4000" dirty="0">
                <a:solidFill>
                  <a:srgbClr val="163A5A"/>
                </a:solidFill>
                <a:sym typeface="方正兰亭黑_GBK" panose="02000000000000000000" pitchFamily="2" charset="-122"/>
              </a:endParaRPr>
            </a:p>
          </p:txBody>
        </p:sp>
      </p:grpSp>
      <p:sp>
        <p:nvSpPr>
          <p:cNvPr id="29" name="矩形 11"/>
          <p:cNvSpPr>
            <a:spLocks noChangeArrowheads="1"/>
          </p:cNvSpPr>
          <p:nvPr/>
        </p:nvSpPr>
        <p:spPr bwMode="auto">
          <a:xfrm flipV="1">
            <a:off x="7330870" y="3041320"/>
            <a:ext cx="4874629" cy="277415"/>
          </a:xfrm>
          <a:prstGeom prst="rect">
            <a:avLst/>
          </a:prstGeom>
          <a:solidFill>
            <a:srgbClr val="6A1F5F">
              <a:alpha val="45000"/>
            </a:srgbClr>
          </a:solidFill>
          <a:ln>
            <a:noFill/>
          </a:ln>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smtClean="0">
                <a:solidFill>
                  <a:srgbClr val="FFFFFF"/>
                </a:solidFill>
                <a:sym typeface="方正兰亭黑_GBK" panose="02000000000000000000" pitchFamily="2" charset="-122"/>
              </a:rPr>
              <a:t>      </a:t>
            </a:r>
            <a:endParaRPr lang="zh-CN" altLang="zh-CN" sz="1800" dirty="0">
              <a:solidFill>
                <a:srgbClr val="FFFFFF"/>
              </a:solidFill>
              <a:sym typeface="方正兰亭黑_GBK" panose="02000000000000000000" pitchFamily="2" charset="-122"/>
            </a:endParaRPr>
          </a:p>
        </p:txBody>
      </p:sp>
      <p:grpSp>
        <p:nvGrpSpPr>
          <p:cNvPr id="15" name="组合 13"/>
          <p:cNvGrpSpPr/>
          <p:nvPr/>
        </p:nvGrpSpPr>
        <p:grpSpPr bwMode="auto">
          <a:xfrm flipV="1">
            <a:off x="6463501" y="3020479"/>
            <a:ext cx="1734741" cy="1734740"/>
            <a:chOff x="0" y="0"/>
            <a:chExt cx="1970470" cy="1970470"/>
          </a:xfrm>
          <a:solidFill>
            <a:srgbClr val="6A1F5F">
              <a:alpha val="81000"/>
            </a:srgbClr>
          </a:solidFill>
        </p:grpSpPr>
        <p:sp>
          <p:nvSpPr>
            <p:cNvPr id="31" name="任意多边形 1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grpFill/>
            <a:ln>
              <a:noFill/>
            </a:ln>
            <a:extLst>
              <a:ext uri="{91240B29-F687-4F45-9708-019B960494DF}">
                <a14:hiddenLine xmlns:a14="http://schemas.microsoft.com/office/drawing/2010/main" xmlns="" w="12700">
                  <a:solidFill>
                    <a:srgbClr val="42719B"/>
                  </a:solidFill>
                  <a:bevel/>
                </a14:hiddenLine>
              </a:ext>
            </a:extLst>
          </p:spPr>
          <p:txBody>
            <a:bodyPr anchor="ctr"/>
            <a:lstStyle/>
            <a:p>
              <a:endParaRPr lang="zh-CN" altLang="en-US" dirty="0">
                <a:ea typeface="微软雅黑" panose="020B0503020204020204" pitchFamily="34" charset="-122"/>
              </a:endParaRPr>
            </a:p>
          </p:txBody>
        </p:sp>
        <p:sp>
          <p:nvSpPr>
            <p:cNvPr id="32" name="任意多边形 1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grpFill/>
            <a:ln>
              <a:noFill/>
            </a:ln>
            <a:extLst>
              <a:ext uri="{91240B29-F687-4F45-9708-019B960494DF}">
                <a14:hiddenLine xmlns:a14="http://schemas.microsoft.com/office/drawing/2010/main" xmlns="" w="12700">
                  <a:solidFill>
                    <a:srgbClr val="42719B"/>
                  </a:solidFill>
                  <a:bevel/>
                </a14:hiddenLine>
              </a:ext>
            </a:extLst>
          </p:spPr>
          <p:txBody>
            <a:bodyPr anchor="ctr"/>
            <a:lstStyle/>
            <a:p>
              <a:endParaRPr lang="zh-CN" altLang="en-US" dirty="0">
                <a:ea typeface="微软雅黑" panose="020B0503020204020204" pitchFamily="34" charset="-122"/>
              </a:endParaRPr>
            </a:p>
          </p:txBody>
        </p:sp>
      </p:grpSp>
      <p:grpSp>
        <p:nvGrpSpPr>
          <p:cNvPr id="19" name="组合 49"/>
          <p:cNvGrpSpPr/>
          <p:nvPr/>
        </p:nvGrpSpPr>
        <p:grpSpPr>
          <a:xfrm>
            <a:off x="6739346" y="3256412"/>
            <a:ext cx="1244010" cy="1244013"/>
            <a:chOff x="4700208" y="3294650"/>
            <a:chExt cx="1244010" cy="1244013"/>
          </a:xfrm>
        </p:grpSpPr>
        <p:grpSp>
          <p:nvGrpSpPr>
            <p:cNvPr id="20" name="组合 36"/>
            <p:cNvGrpSpPr/>
            <p:nvPr/>
          </p:nvGrpSpPr>
          <p:grpSpPr>
            <a:xfrm>
              <a:off x="4700208" y="3294650"/>
              <a:ext cx="1244010" cy="1244013"/>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37" name="椭圆 36"/>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35" name="文本框 24"/>
            <p:cNvSpPr>
              <a:spLocks noChangeArrowheads="1"/>
            </p:cNvSpPr>
            <p:nvPr/>
          </p:nvSpPr>
          <p:spPr bwMode="auto">
            <a:xfrm>
              <a:off x="4902571" y="3483769"/>
              <a:ext cx="843807" cy="955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2000" dirty="0">
                  <a:sym typeface="方正兰亭黑_GBK" panose="02000000000000000000" pitchFamily="2" charset="-122"/>
                </a:rPr>
                <a:t>Step</a:t>
              </a:r>
              <a:endParaRPr lang="en-US" altLang="zh-CN" sz="2700" dirty="0">
                <a:sym typeface="方正兰亭黑_GBK" panose="02000000000000000000" pitchFamily="2" charset="-122"/>
              </a:endParaRPr>
            </a:p>
            <a:p>
              <a:pPr algn="ctr" eaLnBrk="1" hangingPunct="1">
                <a:spcBef>
                  <a:spcPct val="0"/>
                </a:spcBef>
                <a:buFont typeface="Arial" panose="020B0604020202020204" pitchFamily="34" charset="0"/>
                <a:buNone/>
              </a:pPr>
              <a:r>
                <a:rPr lang="zh-CN" altLang="en-US" sz="4400" dirty="0" smtClean="0">
                  <a:sym typeface="方正兰亭黑_GBK" panose="02000000000000000000" pitchFamily="2" charset="-122"/>
                </a:rPr>
                <a:t> </a:t>
              </a:r>
              <a:r>
                <a:rPr lang="en-US" altLang="zh-CN" sz="4400" dirty="0" smtClean="0">
                  <a:sym typeface="方正兰亭黑_GBK" panose="02000000000000000000" pitchFamily="2" charset="-122"/>
                </a:rPr>
                <a:t>03</a:t>
              </a:r>
              <a:endParaRPr lang="zh-CN" altLang="en-US" sz="4400" dirty="0">
                <a:sym typeface="方正兰亭黑_GBK" panose="02000000000000000000" pitchFamily="2" charset="-122"/>
              </a:endParaRPr>
            </a:p>
          </p:txBody>
        </p:sp>
      </p:grpSp>
      <p:sp>
        <p:nvSpPr>
          <p:cNvPr id="38" name="圆角矩形 37"/>
          <p:cNvSpPr>
            <a:spLocks noChangeArrowheads="1"/>
          </p:cNvSpPr>
          <p:nvPr/>
        </p:nvSpPr>
        <p:spPr bwMode="auto">
          <a:xfrm>
            <a:off x="1018727" y="938325"/>
            <a:ext cx="4661953" cy="362388"/>
          </a:xfrm>
          <a:prstGeom prst="roundRect">
            <a:avLst>
              <a:gd name="adj" fmla="val 16667"/>
            </a:avLst>
          </a:prstGeom>
          <a:solidFill>
            <a:schemeClr val="bg1">
              <a:alpha val="0"/>
            </a:schemeClr>
          </a:solidFill>
          <a:ln w="25400">
            <a:noFill/>
            <a:round/>
            <a:headEnd/>
            <a:tailEnd/>
          </a:ln>
        </p:spPr>
        <p:txBody>
          <a:bodyPr anchor="ctr"/>
          <a:lstStyle/>
          <a:p>
            <a:pPr marL="0" lvl="1" algn="just">
              <a:buClr>
                <a:srgbClr val="C00000"/>
              </a:buClr>
            </a:pPr>
            <a:r>
              <a:rPr lang="zh-CN" altLang="en-US" sz="2400" b="1" dirty="0">
                <a:latin typeface="Kaiti SC" charset="-122"/>
                <a:ea typeface="Kaiti SC" charset="-122"/>
                <a:cs typeface="Kaiti SC" charset="-122"/>
              </a:rPr>
              <a:t>科学的世界观、认识论、</a:t>
            </a:r>
            <a:r>
              <a:rPr lang="zh-CN" altLang="en-US" sz="2400" b="1" dirty="0" smtClean="0">
                <a:latin typeface="Kaiti SC" charset="-122"/>
                <a:ea typeface="Kaiti SC" charset="-122"/>
                <a:cs typeface="Kaiti SC" charset="-122"/>
              </a:rPr>
              <a:t>方法论</a:t>
            </a:r>
            <a:endParaRPr lang="zh-CN" altLang="en-US" sz="2400" b="1" dirty="0">
              <a:latin typeface="Kaiti SC" charset="-122"/>
              <a:ea typeface="Kaiti SC" charset="-122"/>
              <a:cs typeface="Kaiti SC" charset="-122"/>
              <a:sym typeface="仿宋_GB2312" pitchFamily="49" charset="-122"/>
            </a:endParaRPr>
          </a:p>
        </p:txBody>
      </p:sp>
      <p:sp>
        <p:nvSpPr>
          <p:cNvPr id="39" name="矩形 38"/>
          <p:cNvSpPr/>
          <p:nvPr/>
        </p:nvSpPr>
        <p:spPr>
          <a:xfrm>
            <a:off x="156081" y="4500425"/>
            <a:ext cx="4288353" cy="400110"/>
          </a:xfrm>
          <a:prstGeom prst="rect">
            <a:avLst/>
          </a:prstGeom>
        </p:spPr>
        <p:txBody>
          <a:bodyPr wrap="none">
            <a:spAutoFit/>
          </a:bodyPr>
          <a:lstStyle/>
          <a:p>
            <a:r>
              <a:rPr lang="zh-CN" altLang="en-US" sz="2000" b="1" dirty="0">
                <a:latin typeface="Kaiti SC" charset="-122"/>
                <a:ea typeface="Kaiti SC" charset="-122"/>
                <a:cs typeface="Kaiti SC" charset="-122"/>
              </a:rPr>
              <a:t>忠于人民的</a:t>
            </a:r>
            <a:r>
              <a:rPr lang="zh-CN" altLang="en-US" sz="2000" b="1" dirty="0" smtClean="0">
                <a:latin typeface="Kaiti SC" charset="-122"/>
                <a:ea typeface="Kaiti SC" charset="-122"/>
                <a:cs typeface="Kaiti SC" charset="-122"/>
              </a:rPr>
              <a:t>立场</a:t>
            </a:r>
            <a:r>
              <a:rPr lang="en-US" altLang="zh-CN" sz="2000" b="1" dirty="0">
                <a:latin typeface="Kaiti SC" charset="-122"/>
                <a:ea typeface="Kaiti SC" charset="-122"/>
                <a:cs typeface="Kaiti SC" charset="-122"/>
              </a:rPr>
              <a:t>——</a:t>
            </a:r>
            <a:r>
              <a:rPr lang="zh-CN" altLang="en-US" sz="2000" b="1" dirty="0" smtClean="0">
                <a:latin typeface="Kaiti SC" charset="-122"/>
                <a:ea typeface="Kaiti SC" charset="-122"/>
                <a:cs typeface="Kaiti SC" charset="-122"/>
              </a:rPr>
              <a:t>出发点</a:t>
            </a:r>
            <a:r>
              <a:rPr lang="zh-CN" altLang="en-US" sz="2000" b="1" dirty="0">
                <a:latin typeface="Kaiti SC" charset="-122"/>
                <a:ea typeface="Kaiti SC" charset="-122"/>
                <a:cs typeface="Kaiti SC" charset="-122"/>
              </a:rPr>
              <a:t>和落脚点</a:t>
            </a:r>
          </a:p>
        </p:txBody>
      </p:sp>
      <p:sp>
        <p:nvSpPr>
          <p:cNvPr id="40" name="矩形 39"/>
          <p:cNvSpPr/>
          <p:nvPr/>
        </p:nvSpPr>
        <p:spPr>
          <a:xfrm>
            <a:off x="8198241" y="3353880"/>
            <a:ext cx="3775393" cy="400110"/>
          </a:xfrm>
          <a:prstGeom prst="rect">
            <a:avLst/>
          </a:prstGeom>
        </p:spPr>
        <p:txBody>
          <a:bodyPr wrap="none">
            <a:spAutoFit/>
          </a:bodyPr>
          <a:lstStyle/>
          <a:p>
            <a:r>
              <a:rPr lang="zh-CN" altLang="en-US" sz="2000" b="1" dirty="0">
                <a:latin typeface="Kaiti SC" charset="-122"/>
                <a:ea typeface="Kaiti SC" charset="-122"/>
                <a:cs typeface="Kaiti SC" charset="-122"/>
              </a:rPr>
              <a:t>崇高的理想：人生的格调与品位</a:t>
            </a:r>
          </a:p>
        </p:txBody>
      </p:sp>
      <p:sp>
        <p:nvSpPr>
          <p:cNvPr id="41" name="矩形 40"/>
          <p:cNvSpPr/>
          <p:nvPr/>
        </p:nvSpPr>
        <p:spPr>
          <a:xfrm>
            <a:off x="91437" y="1395338"/>
            <a:ext cx="6516534" cy="923330"/>
          </a:xfrm>
          <a:prstGeom prst="rect">
            <a:avLst/>
          </a:prstGeom>
        </p:spPr>
        <p:txBody>
          <a:bodyPr wrap="square">
            <a:spAutoFit/>
          </a:bodyPr>
          <a:lstStyle/>
          <a:p>
            <a:pPr algn="just"/>
            <a:r>
              <a:rPr lang="zh-CN" altLang="en-US" dirty="0">
                <a:latin typeface="Kaiti SC" charset="-122"/>
                <a:ea typeface="Kaiti SC" charset="-122"/>
                <a:cs typeface="Kaiti SC" charset="-122"/>
              </a:rPr>
              <a:t>对历史人物的评价，应该放在其所处时代和社会的历史条件下去分析，不能离开对历史条件、历史过程的全面认识和对历史规律的科学把握，不能忽略历史必然性和历史偶然性的关系。</a:t>
            </a:r>
          </a:p>
        </p:txBody>
      </p:sp>
      <p:sp>
        <p:nvSpPr>
          <p:cNvPr id="42" name="矩形 41"/>
          <p:cNvSpPr/>
          <p:nvPr/>
        </p:nvSpPr>
        <p:spPr>
          <a:xfrm>
            <a:off x="250445" y="5264894"/>
            <a:ext cx="4193989" cy="646331"/>
          </a:xfrm>
          <a:prstGeom prst="rect">
            <a:avLst/>
          </a:prstGeom>
        </p:spPr>
        <p:txBody>
          <a:bodyPr wrap="square">
            <a:spAutoFit/>
          </a:bodyPr>
          <a:lstStyle/>
          <a:p>
            <a:pPr algn="just"/>
            <a:r>
              <a:rPr lang="zh-CN" altLang="en-US" dirty="0" smtClean="0">
                <a:latin typeface="Kaiti SC" charset="-122"/>
                <a:ea typeface="Kaiti SC" charset="-122"/>
                <a:cs typeface="Kaiti SC" charset="-122"/>
              </a:rPr>
              <a:t>“我</a:t>
            </a:r>
            <a:r>
              <a:rPr lang="zh-CN" altLang="en-US" dirty="0">
                <a:latin typeface="Kaiti SC" charset="-122"/>
                <a:ea typeface="Kaiti SC" charset="-122"/>
                <a:cs typeface="Kaiti SC" charset="-122"/>
              </a:rPr>
              <a:t>是中国人民的儿子，我深情地爱着我的祖国和人民</a:t>
            </a:r>
            <a:r>
              <a:rPr lang="zh-CN" altLang="en-US" dirty="0" smtClean="0">
                <a:latin typeface="Kaiti SC" charset="-122"/>
                <a:ea typeface="Kaiti SC" charset="-122"/>
                <a:cs typeface="Kaiti SC" charset="-122"/>
              </a:rPr>
              <a:t>。”</a:t>
            </a:r>
            <a:r>
              <a:rPr lang="en-US" altLang="zh-CN" dirty="0" smtClean="0">
                <a:latin typeface="Kaiti SC" charset="-122"/>
                <a:ea typeface="Kaiti SC" charset="-122"/>
                <a:cs typeface="Kaiti SC" charset="-122"/>
              </a:rPr>
              <a:t>——</a:t>
            </a:r>
            <a:r>
              <a:rPr lang="zh-CN" altLang="en-US" dirty="0" smtClean="0">
                <a:latin typeface="Kaiti SC" charset="-122"/>
                <a:ea typeface="Kaiti SC" charset="-122"/>
                <a:cs typeface="Kaiti SC" charset="-122"/>
              </a:rPr>
              <a:t>邓小平</a:t>
            </a:r>
            <a:endParaRPr lang="zh-CN" altLang="en-US" dirty="0">
              <a:latin typeface="Kaiti SC" charset="-122"/>
              <a:ea typeface="Kaiti SC" charset="-122"/>
              <a:cs typeface="Kaiti SC" charset="-122"/>
            </a:endParaRPr>
          </a:p>
        </p:txBody>
      </p:sp>
      <p:sp>
        <p:nvSpPr>
          <p:cNvPr id="44" name="矩形 43"/>
          <p:cNvSpPr/>
          <p:nvPr/>
        </p:nvSpPr>
        <p:spPr>
          <a:xfrm>
            <a:off x="8259201" y="3718614"/>
            <a:ext cx="3775393" cy="1200329"/>
          </a:xfrm>
          <a:prstGeom prst="rect">
            <a:avLst/>
          </a:prstGeom>
        </p:spPr>
        <p:txBody>
          <a:bodyPr wrap="square">
            <a:spAutoFit/>
          </a:bodyPr>
          <a:lstStyle/>
          <a:p>
            <a:r>
              <a:rPr lang="zh-CN" altLang="en-US" dirty="0">
                <a:latin typeface="Kaiti SC" charset="-122"/>
                <a:ea typeface="Kaiti SC" charset="-122"/>
                <a:cs typeface="Kaiti SC" charset="-122"/>
              </a:rPr>
              <a:t>随着职务的提升，权力的变化，地位的提 高，自己的党性修养、人生境界没有同步提升，相反私心杂念在灵魂深处滋生膨胀。</a:t>
            </a:r>
            <a:endParaRPr lang="en-US" altLang="zh-CN" dirty="0">
              <a:latin typeface="Kaiti SC" charset="-122"/>
              <a:ea typeface="Kaiti SC" charset="-122"/>
              <a:cs typeface="Kaiti SC" charset="-122"/>
            </a:endParaRPr>
          </a:p>
        </p:txBody>
      </p:sp>
      <p:sp>
        <p:nvSpPr>
          <p:cNvPr id="45" name="矩形 44"/>
          <p:cNvSpPr/>
          <p:nvPr/>
        </p:nvSpPr>
        <p:spPr>
          <a:xfrm>
            <a:off x="6739346" y="4923664"/>
            <a:ext cx="5199015" cy="1200329"/>
          </a:xfrm>
          <a:prstGeom prst="rect">
            <a:avLst/>
          </a:prstGeom>
        </p:spPr>
        <p:txBody>
          <a:bodyPr wrap="square">
            <a:spAutoFit/>
          </a:bodyPr>
          <a:lstStyle/>
          <a:p>
            <a:pPr algn="just"/>
            <a:r>
              <a:rPr lang="zh-CN" altLang="en-US" dirty="0">
                <a:latin typeface="Kaiti SC" charset="-122"/>
                <a:ea typeface="Kaiti SC" charset="-122"/>
                <a:cs typeface="Kaiti SC" charset="-122"/>
              </a:rPr>
              <a:t>私念像精神鸦片，</a:t>
            </a:r>
            <a:r>
              <a:rPr lang="zh-CN" altLang="en-US" dirty="0" smtClean="0">
                <a:latin typeface="Kaiti SC" charset="-122"/>
                <a:ea typeface="Kaiti SC" charset="-122"/>
                <a:cs typeface="Kaiti SC" charset="-122"/>
              </a:rPr>
              <a:t>麻痹我</a:t>
            </a:r>
            <a:r>
              <a:rPr lang="zh-CN" altLang="en-US" dirty="0">
                <a:latin typeface="Kaiti SC" charset="-122"/>
                <a:ea typeface="Kaiti SC" charset="-122"/>
                <a:cs typeface="Kaiti SC" charset="-122"/>
              </a:rPr>
              <a:t>，使我灵魂出窍，闯下大祸；私念像脱缰的野马拉着我奔向深渊，私念、私欲成了毁掉我人生的导火线，成了万恶之源</a:t>
            </a:r>
            <a:r>
              <a:rPr lang="zh-CN" altLang="en-US" dirty="0" smtClean="0">
                <a:latin typeface="Kaiti SC" charset="-122"/>
                <a:ea typeface="Kaiti SC" charset="-122"/>
                <a:cs typeface="Kaiti SC" charset="-122"/>
              </a:rPr>
              <a:t>。</a:t>
            </a:r>
          </a:p>
          <a:p>
            <a:pPr algn="r"/>
            <a:r>
              <a:rPr lang="en-US" altLang="zh-CN" dirty="0" smtClean="0">
                <a:latin typeface="Kaiti SC" charset="-122"/>
                <a:ea typeface="Kaiti SC" charset="-122"/>
                <a:cs typeface="Kaiti SC" charset="-122"/>
              </a:rPr>
              <a:t>——</a:t>
            </a:r>
            <a:r>
              <a:rPr lang="zh-CN" altLang="en-US" dirty="0" smtClean="0">
                <a:latin typeface="Kaiti SC" charset="-122"/>
                <a:ea typeface="Kaiti SC" charset="-122"/>
                <a:cs typeface="Kaiti SC" charset="-122"/>
              </a:rPr>
              <a:t>季建业 万</a:t>
            </a:r>
            <a:r>
              <a:rPr lang="zh-CN" altLang="en-US" dirty="0">
                <a:latin typeface="Kaiti SC" charset="-122"/>
                <a:ea typeface="Kaiti SC" charset="-122"/>
                <a:cs typeface="Kaiti SC" charset="-122"/>
              </a:rPr>
              <a:t>字</a:t>
            </a:r>
            <a:r>
              <a:rPr lang="en-US" altLang="zh-CN" dirty="0">
                <a:latin typeface="Kaiti SC" charset="-122"/>
                <a:ea typeface="Kaiti SC" charset="-122"/>
                <a:cs typeface="Kaiti SC" charset="-122"/>
              </a:rPr>
              <a:t>《</a:t>
            </a:r>
            <a:r>
              <a:rPr lang="zh-CN" altLang="en-US" dirty="0">
                <a:latin typeface="Kaiti SC" charset="-122"/>
                <a:ea typeface="Kaiti SC" charset="-122"/>
                <a:cs typeface="Kaiti SC" charset="-122"/>
              </a:rPr>
              <a:t>悔过书</a:t>
            </a:r>
            <a:r>
              <a:rPr lang="en-US" altLang="zh-CN" dirty="0">
                <a:latin typeface="Kaiti SC" charset="-122"/>
                <a:ea typeface="Kaiti SC" charset="-122"/>
                <a:cs typeface="Kaiti SC" charset="-122"/>
              </a:rPr>
              <a:t>》</a:t>
            </a:r>
            <a:endParaRPr lang="zh-CN" altLang="en-US" dirty="0">
              <a:latin typeface="Kaiti SC" charset="-122"/>
              <a:ea typeface="Kaiti SC" charset="-122"/>
              <a:cs typeface="Kaiti SC" charset="-122"/>
            </a:endParaRPr>
          </a:p>
        </p:txBody>
      </p:sp>
      <p:sp>
        <p:nvSpPr>
          <p:cNvPr id="58" name="Freeform 76"/>
          <p:cNvSpPr>
            <a:spLocks noEditPoints="1"/>
          </p:cNvSpPr>
          <p:nvPr/>
        </p:nvSpPr>
        <p:spPr bwMode="auto">
          <a:xfrm>
            <a:off x="9176872" y="1190799"/>
            <a:ext cx="1818130" cy="1383884"/>
          </a:xfrm>
          <a:custGeom>
            <a:avLst/>
            <a:gdLst>
              <a:gd name="T0" fmla="*/ 72 w 72"/>
              <a:gd name="T1" fmla="*/ 35 h 56"/>
              <a:gd name="T2" fmla="*/ 31 w 72"/>
              <a:gd name="T3" fmla="*/ 43 h 56"/>
              <a:gd name="T4" fmla="*/ 31 w 72"/>
              <a:gd name="T5" fmla="*/ 53 h 56"/>
              <a:gd name="T6" fmla="*/ 71 w 72"/>
              <a:gd name="T7" fmla="*/ 44 h 56"/>
              <a:gd name="T8" fmla="*/ 72 w 72"/>
              <a:gd name="T9" fmla="*/ 47 h 56"/>
              <a:gd name="T10" fmla="*/ 30 w 72"/>
              <a:gd name="T11" fmla="*/ 56 h 56"/>
              <a:gd name="T12" fmla="*/ 29 w 72"/>
              <a:gd name="T13" fmla="*/ 56 h 56"/>
              <a:gd name="T14" fmla="*/ 2 w 72"/>
              <a:gd name="T15" fmla="*/ 39 h 56"/>
              <a:gd name="T16" fmla="*/ 2 w 72"/>
              <a:gd name="T17" fmla="*/ 29 h 56"/>
              <a:gd name="T18" fmla="*/ 5 w 72"/>
              <a:gd name="T19" fmla="*/ 28 h 56"/>
              <a:gd name="T20" fmla="*/ 5 w 72"/>
              <a:gd name="T21" fmla="*/ 29 h 56"/>
              <a:gd name="T22" fmla="*/ 40 w 72"/>
              <a:gd name="T23" fmla="*/ 37 h 56"/>
              <a:gd name="T24" fmla="*/ 40 w 72"/>
              <a:gd name="T25" fmla="*/ 33 h 56"/>
              <a:gd name="T26" fmla="*/ 40 w 72"/>
              <a:gd name="T27" fmla="*/ 29 h 56"/>
              <a:gd name="T28" fmla="*/ 5 w 72"/>
              <a:gd name="T29" fmla="*/ 22 h 56"/>
              <a:gd name="T30" fmla="*/ 5 w 72"/>
              <a:gd name="T31" fmla="*/ 19 h 56"/>
              <a:gd name="T32" fmla="*/ 5 w 72"/>
              <a:gd name="T33" fmla="*/ 19 h 56"/>
              <a:gd name="T34" fmla="*/ 5 w 72"/>
              <a:gd name="T35" fmla="*/ 19 h 56"/>
              <a:gd name="T36" fmla="*/ 5 w 72"/>
              <a:gd name="T37" fmla="*/ 19 h 56"/>
              <a:gd name="T38" fmla="*/ 7 w 72"/>
              <a:gd name="T39" fmla="*/ 18 h 56"/>
              <a:gd name="T40" fmla="*/ 7 w 72"/>
              <a:gd name="T41" fmla="*/ 16 h 56"/>
              <a:gd name="T42" fmla="*/ 40 w 72"/>
              <a:gd name="T43" fmla="*/ 24 h 56"/>
              <a:gd name="T44" fmla="*/ 40 w 72"/>
              <a:gd name="T45" fmla="*/ 21 h 56"/>
              <a:gd name="T46" fmla="*/ 40 w 72"/>
              <a:gd name="T47" fmla="*/ 17 h 56"/>
              <a:gd name="T48" fmla="*/ 7 w 72"/>
              <a:gd name="T49" fmla="*/ 9 h 56"/>
              <a:gd name="T50" fmla="*/ 7 w 72"/>
              <a:gd name="T51" fmla="*/ 6 h 56"/>
              <a:gd name="T52" fmla="*/ 33 w 72"/>
              <a:gd name="T53" fmla="*/ 0 h 56"/>
              <a:gd name="T54" fmla="*/ 63 w 72"/>
              <a:gd name="T55" fmla="*/ 6 h 56"/>
              <a:gd name="T56" fmla="*/ 63 w 72"/>
              <a:gd name="T57" fmla="*/ 14 h 56"/>
              <a:gd name="T58" fmla="*/ 60 w 72"/>
              <a:gd name="T59" fmla="*/ 15 h 56"/>
              <a:gd name="T60" fmla="*/ 64 w 72"/>
              <a:gd name="T61" fmla="*/ 16 h 56"/>
              <a:gd name="T62" fmla="*/ 64 w 72"/>
              <a:gd name="T63" fmla="*/ 25 h 56"/>
              <a:gd name="T64" fmla="*/ 58 w 72"/>
              <a:gd name="T65" fmla="*/ 29 h 56"/>
              <a:gd name="T66" fmla="*/ 72 w 72"/>
              <a:gd name="T67" fmla="*/ 33 h 56"/>
              <a:gd name="T68" fmla="*/ 72 w 72"/>
              <a:gd name="T69" fmla="*/ 35 h 56"/>
              <a:gd name="T70" fmla="*/ 33 w 72"/>
              <a:gd name="T71" fmla="*/ 50 h 56"/>
              <a:gd name="T72" fmla="*/ 33 w 72"/>
              <a:gd name="T73" fmla="*/ 50 h 56"/>
              <a:gd name="T74" fmla="*/ 70 w 72"/>
              <a:gd name="T75" fmla="*/ 43 h 56"/>
              <a:gd name="T76" fmla="*/ 70 w 72"/>
              <a:gd name="T77" fmla="*/ 42 h 56"/>
              <a:gd name="T78" fmla="*/ 33 w 72"/>
              <a:gd name="T79" fmla="*/ 50 h 56"/>
              <a:gd name="T80" fmla="*/ 33 w 72"/>
              <a:gd name="T81" fmla="*/ 47 h 56"/>
              <a:gd name="T82" fmla="*/ 33 w 72"/>
              <a:gd name="T83" fmla="*/ 48 h 56"/>
              <a:gd name="T84" fmla="*/ 70 w 72"/>
              <a:gd name="T85" fmla="*/ 40 h 56"/>
              <a:gd name="T86" fmla="*/ 70 w 72"/>
              <a:gd name="T87" fmla="*/ 39 h 56"/>
              <a:gd name="T88" fmla="*/ 33 w 72"/>
              <a:gd name="T89" fmla="*/ 47 h 56"/>
              <a:gd name="T90" fmla="*/ 32 w 72"/>
              <a:gd name="T91" fmla="*/ 45 h 56"/>
              <a:gd name="T92" fmla="*/ 33 w 72"/>
              <a:gd name="T93" fmla="*/ 46 h 56"/>
              <a:gd name="T94" fmla="*/ 70 w 72"/>
              <a:gd name="T95" fmla="*/ 38 h 56"/>
              <a:gd name="T96" fmla="*/ 70 w 72"/>
              <a:gd name="T97" fmla="*/ 37 h 56"/>
              <a:gd name="T98" fmla="*/ 32 w 72"/>
              <a:gd name="T99"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 h="56">
                <a:moveTo>
                  <a:pt x="72" y="35"/>
                </a:moveTo>
                <a:cubicBezTo>
                  <a:pt x="31" y="43"/>
                  <a:pt x="31" y="43"/>
                  <a:pt x="31" y="43"/>
                </a:cubicBezTo>
                <a:cubicBezTo>
                  <a:pt x="30" y="47"/>
                  <a:pt x="30" y="50"/>
                  <a:pt x="31" y="53"/>
                </a:cubicBezTo>
                <a:cubicBezTo>
                  <a:pt x="71" y="44"/>
                  <a:pt x="71" y="44"/>
                  <a:pt x="71" y="44"/>
                </a:cubicBezTo>
                <a:cubicBezTo>
                  <a:pt x="72" y="47"/>
                  <a:pt x="72" y="47"/>
                  <a:pt x="72" y="47"/>
                </a:cubicBezTo>
                <a:cubicBezTo>
                  <a:pt x="30" y="56"/>
                  <a:pt x="30" y="56"/>
                  <a:pt x="30" y="56"/>
                </a:cubicBezTo>
                <a:cubicBezTo>
                  <a:pt x="29" y="56"/>
                  <a:pt x="29" y="56"/>
                  <a:pt x="29" y="56"/>
                </a:cubicBezTo>
                <a:cubicBezTo>
                  <a:pt x="2" y="39"/>
                  <a:pt x="2" y="39"/>
                  <a:pt x="2" y="39"/>
                </a:cubicBezTo>
                <a:cubicBezTo>
                  <a:pt x="1" y="36"/>
                  <a:pt x="0" y="32"/>
                  <a:pt x="2" y="29"/>
                </a:cubicBezTo>
                <a:cubicBezTo>
                  <a:pt x="5" y="28"/>
                  <a:pt x="5" y="28"/>
                  <a:pt x="5" y="28"/>
                </a:cubicBezTo>
                <a:cubicBezTo>
                  <a:pt x="5" y="29"/>
                  <a:pt x="5" y="29"/>
                  <a:pt x="5" y="29"/>
                </a:cubicBezTo>
                <a:cubicBezTo>
                  <a:pt x="40" y="37"/>
                  <a:pt x="40" y="37"/>
                  <a:pt x="40" y="37"/>
                </a:cubicBezTo>
                <a:cubicBezTo>
                  <a:pt x="40" y="36"/>
                  <a:pt x="40" y="34"/>
                  <a:pt x="40" y="33"/>
                </a:cubicBezTo>
                <a:cubicBezTo>
                  <a:pt x="40" y="32"/>
                  <a:pt x="40" y="30"/>
                  <a:pt x="40" y="29"/>
                </a:cubicBezTo>
                <a:cubicBezTo>
                  <a:pt x="5" y="22"/>
                  <a:pt x="5" y="22"/>
                  <a:pt x="5" y="22"/>
                </a:cubicBezTo>
                <a:cubicBezTo>
                  <a:pt x="5" y="19"/>
                  <a:pt x="5" y="19"/>
                  <a:pt x="5" y="19"/>
                </a:cubicBezTo>
                <a:cubicBezTo>
                  <a:pt x="5" y="19"/>
                  <a:pt x="5" y="19"/>
                  <a:pt x="5" y="19"/>
                </a:cubicBezTo>
                <a:cubicBezTo>
                  <a:pt x="5" y="19"/>
                  <a:pt x="5" y="19"/>
                  <a:pt x="5" y="19"/>
                </a:cubicBezTo>
                <a:cubicBezTo>
                  <a:pt x="5" y="19"/>
                  <a:pt x="5" y="19"/>
                  <a:pt x="5" y="19"/>
                </a:cubicBezTo>
                <a:cubicBezTo>
                  <a:pt x="7" y="18"/>
                  <a:pt x="7" y="18"/>
                  <a:pt x="7" y="18"/>
                </a:cubicBezTo>
                <a:cubicBezTo>
                  <a:pt x="7" y="16"/>
                  <a:pt x="7" y="16"/>
                  <a:pt x="7" y="16"/>
                </a:cubicBezTo>
                <a:cubicBezTo>
                  <a:pt x="40" y="24"/>
                  <a:pt x="40" y="24"/>
                  <a:pt x="40" y="24"/>
                </a:cubicBezTo>
                <a:cubicBezTo>
                  <a:pt x="40" y="23"/>
                  <a:pt x="40" y="22"/>
                  <a:pt x="40" y="21"/>
                </a:cubicBezTo>
                <a:cubicBezTo>
                  <a:pt x="40" y="19"/>
                  <a:pt x="40" y="18"/>
                  <a:pt x="40" y="17"/>
                </a:cubicBezTo>
                <a:cubicBezTo>
                  <a:pt x="7" y="9"/>
                  <a:pt x="7" y="9"/>
                  <a:pt x="7" y="9"/>
                </a:cubicBezTo>
                <a:cubicBezTo>
                  <a:pt x="7" y="6"/>
                  <a:pt x="7" y="6"/>
                  <a:pt x="7" y="6"/>
                </a:cubicBezTo>
                <a:cubicBezTo>
                  <a:pt x="33" y="0"/>
                  <a:pt x="33" y="0"/>
                  <a:pt x="33" y="0"/>
                </a:cubicBezTo>
                <a:cubicBezTo>
                  <a:pt x="63" y="6"/>
                  <a:pt x="63" y="6"/>
                  <a:pt x="63" y="6"/>
                </a:cubicBezTo>
                <a:cubicBezTo>
                  <a:pt x="64" y="9"/>
                  <a:pt x="64" y="11"/>
                  <a:pt x="63" y="14"/>
                </a:cubicBezTo>
                <a:cubicBezTo>
                  <a:pt x="60" y="15"/>
                  <a:pt x="60" y="15"/>
                  <a:pt x="60" y="15"/>
                </a:cubicBezTo>
                <a:cubicBezTo>
                  <a:pt x="64" y="16"/>
                  <a:pt x="64" y="16"/>
                  <a:pt x="64" y="16"/>
                </a:cubicBezTo>
                <a:cubicBezTo>
                  <a:pt x="66" y="19"/>
                  <a:pt x="66" y="22"/>
                  <a:pt x="64" y="25"/>
                </a:cubicBezTo>
                <a:cubicBezTo>
                  <a:pt x="58" y="29"/>
                  <a:pt x="58" y="29"/>
                  <a:pt x="58" y="29"/>
                </a:cubicBezTo>
                <a:cubicBezTo>
                  <a:pt x="72" y="33"/>
                  <a:pt x="72" y="33"/>
                  <a:pt x="72" y="33"/>
                </a:cubicBezTo>
                <a:cubicBezTo>
                  <a:pt x="72" y="35"/>
                  <a:pt x="72" y="35"/>
                  <a:pt x="72" y="35"/>
                </a:cubicBezTo>
                <a:close/>
                <a:moveTo>
                  <a:pt x="33" y="50"/>
                </a:moveTo>
                <a:cubicBezTo>
                  <a:pt x="33" y="50"/>
                  <a:pt x="33" y="50"/>
                  <a:pt x="33" y="50"/>
                </a:cubicBezTo>
                <a:cubicBezTo>
                  <a:pt x="70" y="43"/>
                  <a:pt x="70" y="43"/>
                  <a:pt x="70" y="43"/>
                </a:cubicBezTo>
                <a:cubicBezTo>
                  <a:pt x="70" y="42"/>
                  <a:pt x="70" y="42"/>
                  <a:pt x="70" y="42"/>
                </a:cubicBezTo>
                <a:cubicBezTo>
                  <a:pt x="33" y="50"/>
                  <a:pt x="33" y="50"/>
                  <a:pt x="33" y="50"/>
                </a:cubicBezTo>
                <a:close/>
                <a:moveTo>
                  <a:pt x="33" y="47"/>
                </a:moveTo>
                <a:cubicBezTo>
                  <a:pt x="33" y="48"/>
                  <a:pt x="33" y="48"/>
                  <a:pt x="33" y="48"/>
                </a:cubicBezTo>
                <a:cubicBezTo>
                  <a:pt x="70" y="40"/>
                  <a:pt x="70" y="40"/>
                  <a:pt x="70" y="40"/>
                </a:cubicBezTo>
                <a:cubicBezTo>
                  <a:pt x="70" y="39"/>
                  <a:pt x="70" y="39"/>
                  <a:pt x="70" y="39"/>
                </a:cubicBezTo>
                <a:cubicBezTo>
                  <a:pt x="33" y="47"/>
                  <a:pt x="33" y="47"/>
                  <a:pt x="33" y="47"/>
                </a:cubicBezTo>
                <a:close/>
                <a:moveTo>
                  <a:pt x="32" y="45"/>
                </a:moveTo>
                <a:cubicBezTo>
                  <a:pt x="33" y="46"/>
                  <a:pt x="33" y="46"/>
                  <a:pt x="33" y="46"/>
                </a:cubicBezTo>
                <a:cubicBezTo>
                  <a:pt x="70" y="38"/>
                  <a:pt x="70" y="38"/>
                  <a:pt x="70" y="38"/>
                </a:cubicBezTo>
                <a:cubicBezTo>
                  <a:pt x="70" y="37"/>
                  <a:pt x="70" y="37"/>
                  <a:pt x="70" y="37"/>
                </a:cubicBezTo>
                <a:lnTo>
                  <a:pt x="32" y="45"/>
                </a:lnTo>
                <a:close/>
              </a:path>
            </a:pathLst>
          </a:custGeom>
          <a:solidFill>
            <a:schemeClr val="bg1">
              <a:lumMod val="75000"/>
              <a:alpha val="72000"/>
            </a:schemeClr>
          </a:solidFill>
          <a:ln>
            <a:noFill/>
          </a:ln>
          <a:extLst/>
        </p:spPr>
        <p:txBody>
          <a:bodyPr vert="horz" wrap="square" lIns="91440" tIns="45720" rIns="91440" bIns="45720" numCol="1" anchor="t" anchorCtr="0" compatLnSpc="1">
            <a:prstTxWarp prst="textNoShape">
              <a:avLst/>
            </a:prstTxWarp>
          </a:bodyPr>
          <a:lstStyle/>
          <a:p>
            <a:endParaRPr lang="zh-CN" altLang="en-US">
              <a:latin typeface="Agency FB" panose="020B0503020202020204" pitchFamily="34" charset="0"/>
            </a:endParaRPr>
          </a:p>
        </p:txBody>
      </p:sp>
    </p:spTree>
    <p:extLst>
      <p:ext uri="{BB962C8B-B14F-4D97-AF65-F5344CB8AC3E}">
        <p14:creationId xmlns:p14="http://schemas.microsoft.com/office/powerpoint/2010/main" xmlns="" val="120202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9"/>
          <p:cNvSpPr>
            <a:spLocks noChangeArrowheads="1"/>
          </p:cNvSpPr>
          <p:nvPr/>
        </p:nvSpPr>
        <p:spPr bwMode="auto">
          <a:xfrm>
            <a:off x="5232781" y="3103226"/>
            <a:ext cx="382988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等线" charset="0"/>
                <a:ea typeface="等线" charset="0"/>
                <a:cs typeface="等线" charset="0"/>
              </a:defRPr>
            </a:lvl1pPr>
            <a:lvl2pPr marL="742950" indent="-285750">
              <a:defRPr>
                <a:solidFill>
                  <a:schemeClr val="tx1"/>
                </a:solidFill>
                <a:latin typeface="等线" charset="0"/>
                <a:ea typeface="等线" charset="0"/>
                <a:cs typeface="等线" charset="0"/>
              </a:defRPr>
            </a:lvl2pPr>
            <a:lvl3pPr marL="1143000" indent="-228600">
              <a:defRPr>
                <a:solidFill>
                  <a:schemeClr val="tx1"/>
                </a:solidFill>
                <a:latin typeface="等线" charset="0"/>
                <a:ea typeface="等线" charset="0"/>
                <a:cs typeface="等线" charset="0"/>
              </a:defRPr>
            </a:lvl3pPr>
            <a:lvl4pPr marL="1600200" indent="-228600">
              <a:defRPr>
                <a:solidFill>
                  <a:schemeClr val="tx1"/>
                </a:solidFill>
                <a:latin typeface="等线" charset="0"/>
                <a:ea typeface="等线" charset="0"/>
                <a:cs typeface="等线" charset="0"/>
              </a:defRPr>
            </a:lvl4pPr>
            <a:lvl5pPr marL="2057400" indent="-228600">
              <a:defRPr>
                <a:solidFill>
                  <a:schemeClr val="tx1"/>
                </a:solidFill>
                <a:latin typeface="等线" charset="0"/>
                <a:ea typeface="等线" charset="0"/>
                <a:cs typeface="等线" charset="0"/>
              </a:defRPr>
            </a:lvl5pPr>
            <a:lvl6pPr marL="2514600" indent="-228600" fontAlgn="base">
              <a:spcBef>
                <a:spcPct val="0"/>
              </a:spcBef>
              <a:spcAft>
                <a:spcPct val="0"/>
              </a:spcAft>
              <a:defRPr>
                <a:solidFill>
                  <a:schemeClr val="tx1"/>
                </a:solidFill>
                <a:latin typeface="等线" charset="0"/>
                <a:ea typeface="等线" charset="0"/>
                <a:cs typeface="等线" charset="0"/>
              </a:defRPr>
            </a:lvl6pPr>
            <a:lvl7pPr marL="2971800" indent="-228600" fontAlgn="base">
              <a:spcBef>
                <a:spcPct val="0"/>
              </a:spcBef>
              <a:spcAft>
                <a:spcPct val="0"/>
              </a:spcAft>
              <a:defRPr>
                <a:solidFill>
                  <a:schemeClr val="tx1"/>
                </a:solidFill>
                <a:latin typeface="等线" charset="0"/>
                <a:ea typeface="等线" charset="0"/>
                <a:cs typeface="等线" charset="0"/>
              </a:defRPr>
            </a:lvl7pPr>
            <a:lvl8pPr marL="3429000" indent="-228600" fontAlgn="base">
              <a:spcBef>
                <a:spcPct val="0"/>
              </a:spcBef>
              <a:spcAft>
                <a:spcPct val="0"/>
              </a:spcAft>
              <a:defRPr>
                <a:solidFill>
                  <a:schemeClr val="tx1"/>
                </a:solidFill>
                <a:latin typeface="等线" charset="0"/>
                <a:ea typeface="等线" charset="0"/>
                <a:cs typeface="等线" charset="0"/>
              </a:defRPr>
            </a:lvl8pPr>
            <a:lvl9pPr marL="3886200" indent="-228600" fontAlgn="base">
              <a:spcBef>
                <a:spcPct val="0"/>
              </a:spcBef>
              <a:spcAft>
                <a:spcPct val="0"/>
              </a:spcAft>
              <a:defRPr>
                <a:solidFill>
                  <a:schemeClr val="tx1"/>
                </a:solidFill>
                <a:latin typeface="等线" charset="0"/>
                <a:ea typeface="等线" charset="0"/>
                <a:cs typeface="等线" charset="0"/>
              </a:defRPr>
            </a:lvl9pPr>
          </a:lstStyle>
          <a:p>
            <a:pPr eaLnBrk="1" hangingPunct="1"/>
            <a:r>
              <a:rPr lang="zh-CN" altLang="en-US" sz="4800" dirty="0" smtClean="0">
                <a:solidFill>
                  <a:srgbClr val="6A005F"/>
                </a:solidFill>
                <a:latin typeface="华康俪金黑W8(P)" charset="0"/>
                <a:ea typeface="华康俪金黑W8(P)" charset="0"/>
                <a:cs typeface="华康俪金黑W8(P)" charset="0"/>
              </a:rPr>
              <a:t>谢谢！</a:t>
            </a:r>
            <a:endParaRPr lang="zh-CN" altLang="en-US" sz="4800" dirty="0">
              <a:solidFill>
                <a:srgbClr val="6A005F"/>
              </a:solidFill>
              <a:latin typeface="华康俪金黑W8(P)" charset="0"/>
              <a:ea typeface="华康俪金黑W8(P)" charset="0"/>
              <a:cs typeface="华康俪金黑W8(P)" charset="0"/>
            </a:endParaRPr>
          </a:p>
        </p:txBody>
      </p:sp>
      <p:grpSp>
        <p:nvGrpSpPr>
          <p:cNvPr id="7" name="组合 23"/>
          <p:cNvGrpSpPr>
            <a:grpSpLocks/>
          </p:cNvGrpSpPr>
          <p:nvPr/>
        </p:nvGrpSpPr>
        <p:grpSpPr bwMode="auto">
          <a:xfrm>
            <a:off x="-138114" y="4672470"/>
            <a:ext cx="12476575" cy="2190294"/>
            <a:chOff x="-200025" y="5236596"/>
            <a:chExt cx="12534900" cy="1621404"/>
          </a:xfrm>
        </p:grpSpPr>
        <p:pic>
          <p:nvPicPr>
            <p:cNvPr id="8" name="图片 7"/>
            <p:cNvPicPr>
              <a:picLocks noChangeAspect="1"/>
            </p:cNvPicPr>
            <p:nvPr/>
          </p:nvPicPr>
          <p:blipFill rotWithShape="1">
            <a:blip r:embed="rId2" cstate="hqprint">
              <a:extLst>
                <a:ext uri="{28A0092B-C50C-407E-A947-70E740481C1C}">
                  <a14:useLocalDpi xmlns:a14="http://schemas.microsoft.com/office/drawing/2010/main" xmlns="" val="0"/>
                </a:ext>
              </a:extLst>
            </a:blip>
            <a:srcRect l="-1163" t="-5069" r="-973" b="28208"/>
            <a:stretch/>
          </p:blipFill>
          <p:spPr>
            <a:xfrm>
              <a:off x="-200025" y="5236596"/>
              <a:ext cx="12534900" cy="1621404"/>
            </a:xfrm>
            <a:custGeom>
              <a:avLst/>
              <a:gdLst>
                <a:gd name="connsiteX0" fmla="*/ 0 w 12534900"/>
                <a:gd name="connsiteY0" fmla="*/ 0 h 1621404"/>
                <a:gd name="connsiteX1" fmla="*/ 12534900 w 12534900"/>
                <a:gd name="connsiteY1" fmla="*/ 0 h 1621404"/>
                <a:gd name="connsiteX2" fmla="*/ 12534900 w 12534900"/>
                <a:gd name="connsiteY2" fmla="*/ 1621404 h 1621404"/>
                <a:gd name="connsiteX3" fmla="*/ 0 w 12534900"/>
                <a:gd name="connsiteY3" fmla="*/ 1621404 h 1621404"/>
              </a:gdLst>
              <a:ahLst/>
              <a:cxnLst>
                <a:cxn ang="0">
                  <a:pos x="connsiteX0" y="connsiteY0"/>
                </a:cxn>
                <a:cxn ang="0">
                  <a:pos x="connsiteX1" y="connsiteY1"/>
                </a:cxn>
                <a:cxn ang="0">
                  <a:pos x="connsiteX2" y="connsiteY2"/>
                </a:cxn>
                <a:cxn ang="0">
                  <a:pos x="connsiteX3" y="connsiteY3"/>
                </a:cxn>
              </a:cxnLst>
              <a:rect l="l" t="t" r="r" b="b"/>
              <a:pathLst>
                <a:path w="12534900" h="1621404">
                  <a:moveTo>
                    <a:pt x="0" y="0"/>
                  </a:moveTo>
                  <a:lnTo>
                    <a:pt x="12534900" y="0"/>
                  </a:lnTo>
                  <a:lnTo>
                    <a:pt x="12534900" y="1621404"/>
                  </a:lnTo>
                  <a:lnTo>
                    <a:pt x="0" y="1621404"/>
                  </a:lnTo>
                  <a:close/>
                </a:path>
              </a:pathLst>
            </a:custGeom>
          </p:spPr>
        </p:pic>
        <p:sp>
          <p:nvSpPr>
            <p:cNvPr id="9" name="矩形 8"/>
            <p:cNvSpPr/>
            <p:nvPr/>
          </p:nvSpPr>
          <p:spPr>
            <a:xfrm>
              <a:off x="5042604" y="5734570"/>
              <a:ext cx="101585" cy="133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5195978" y="5734570"/>
              <a:ext cx="99594" cy="133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5347361" y="5734570"/>
              <a:ext cx="101586" cy="133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矩形 11"/>
          <p:cNvSpPr/>
          <p:nvPr/>
        </p:nvSpPr>
        <p:spPr>
          <a:xfrm>
            <a:off x="5278438" y="0"/>
            <a:ext cx="6913562" cy="1014413"/>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xmlns="" val="0"/>
              </a:ext>
            </a:extLst>
          </a:blip>
          <a:srcRect t="44612" b="27318"/>
          <a:stretch/>
        </p:blipFill>
        <p:spPr>
          <a:xfrm>
            <a:off x="-9053" y="0"/>
            <a:ext cx="12201053" cy="3424750"/>
          </a:xfrm>
          <a:custGeom>
            <a:avLst/>
            <a:gdLst>
              <a:gd name="connsiteX0" fmla="*/ 857061 w 12192000"/>
              <a:gd name="connsiteY0" fmla="*/ 0 h 3422209"/>
              <a:gd name="connsiteX1" fmla="*/ 7429877 w 12192000"/>
              <a:gd name="connsiteY1" fmla="*/ 9053 h 3422209"/>
              <a:gd name="connsiteX2" fmla="*/ 12182946 w 12192000"/>
              <a:gd name="connsiteY2" fmla="*/ 126748 h 3422209"/>
              <a:gd name="connsiteX3" fmla="*/ 12192000 w 12192000"/>
              <a:gd name="connsiteY3" fmla="*/ 3422209 h 3422209"/>
              <a:gd name="connsiteX4" fmla="*/ 0 w 12192000"/>
              <a:gd name="connsiteY4" fmla="*/ 1622352 h 3422209"/>
              <a:gd name="connsiteX5" fmla="*/ 0 w 12192000"/>
              <a:gd name="connsiteY5" fmla="*/ 419602 h 342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422209">
                <a:moveTo>
                  <a:pt x="857061" y="0"/>
                </a:moveTo>
                <a:lnTo>
                  <a:pt x="7429877" y="9053"/>
                </a:lnTo>
                <a:lnTo>
                  <a:pt x="12182946" y="126748"/>
                </a:lnTo>
                <a:lnTo>
                  <a:pt x="12192000" y="3422209"/>
                </a:lnTo>
                <a:lnTo>
                  <a:pt x="0" y="1622352"/>
                </a:lnTo>
                <a:lnTo>
                  <a:pt x="0" y="419602"/>
                </a:lnTo>
                <a:close/>
              </a:path>
            </a:pathLst>
          </a:custGeom>
        </p:spPr>
      </p:pic>
      <p:sp>
        <p:nvSpPr>
          <p:cNvPr id="14" name="直角三角形 13"/>
          <p:cNvSpPr/>
          <p:nvPr/>
        </p:nvSpPr>
        <p:spPr>
          <a:xfrm flipV="1">
            <a:off x="0" y="0"/>
            <a:ext cx="3032125" cy="2706688"/>
          </a:xfrm>
          <a:prstGeom prst="rtTriangle">
            <a:avLst/>
          </a:prstGeom>
          <a:solidFill>
            <a:srgbClr val="6A005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 name="直接连接符 17"/>
          <p:cNvCxnSpPr>
            <a:cxnSpLocks/>
          </p:cNvCxnSpPr>
          <p:nvPr/>
        </p:nvCxnSpPr>
        <p:spPr>
          <a:xfrm flipH="1">
            <a:off x="1046072" y="1992886"/>
            <a:ext cx="33511" cy="1941337"/>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8"/>
          <p:cNvCxnSpPr/>
          <p:nvPr/>
        </p:nvCxnSpPr>
        <p:spPr>
          <a:xfrm flipV="1">
            <a:off x="626835" y="2818518"/>
            <a:ext cx="4705077" cy="4984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95918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 y="0"/>
            <a:ext cx="7315201" cy="620713"/>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sz="3200" dirty="0" smtClean="0">
                <a:latin typeface="Kaiti SC" charset="-122"/>
                <a:ea typeface="Kaiti SC" charset="-122"/>
                <a:cs typeface="Kaiti SC" charset="-122"/>
              </a:rPr>
              <a:t>《</a:t>
            </a:r>
            <a:r>
              <a:rPr kumimoji="1" lang="zh-CN" altLang="en-US" sz="3200" dirty="0" smtClean="0">
                <a:latin typeface="Kaiti SC" charset="-122"/>
                <a:ea typeface="Kaiti SC" charset="-122"/>
                <a:cs typeface="Kaiti SC" charset="-122"/>
              </a:rPr>
              <a:t>马克思主义基本原理概论</a:t>
            </a:r>
            <a:r>
              <a:rPr kumimoji="1" lang="en-US" altLang="zh-CN" sz="3200" dirty="0" smtClean="0">
                <a:latin typeface="Kaiti SC" charset="-122"/>
                <a:ea typeface="Kaiti SC" charset="-122"/>
                <a:cs typeface="Kaiti SC" charset="-122"/>
              </a:rPr>
              <a:t>》</a:t>
            </a:r>
            <a:r>
              <a:rPr kumimoji="1" lang="zh-CN" altLang="en-US" sz="3200" dirty="0" smtClean="0">
                <a:latin typeface="Kaiti SC" charset="-122"/>
                <a:ea typeface="Kaiti SC" charset="-122"/>
                <a:cs typeface="Kaiti SC" charset="-122"/>
              </a:rPr>
              <a:t>当下境遇</a:t>
            </a:r>
            <a:endParaRPr kumimoji="1" lang="zh-CN" altLang="en-US" sz="3200" dirty="0">
              <a:latin typeface="Kaiti SC" charset="-122"/>
              <a:ea typeface="Kaiti SC" charset="-122"/>
              <a:cs typeface="Kaiti SC" charset="-122"/>
            </a:endParaRPr>
          </a:p>
        </p:txBody>
      </p:sp>
      <p:pic>
        <p:nvPicPr>
          <p:cNvPr id="17" name="图片 1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 y="594435"/>
            <a:ext cx="4338821" cy="2812066"/>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2945081"/>
            <a:ext cx="4758046" cy="2585958"/>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rot="20782797">
            <a:off x="-7572" y="1108644"/>
            <a:ext cx="4488843" cy="2886780"/>
          </a:xfrm>
          <a:prstGeom prst="rect">
            <a:avLst/>
          </a:prstGeom>
        </p:spPr>
      </p:pic>
      <p:pic>
        <p:nvPicPr>
          <p:cNvPr id="26" name="图片 25"/>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0" y="5089698"/>
            <a:ext cx="4758047" cy="1768302"/>
          </a:xfrm>
          <a:prstGeom prst="rect">
            <a:avLst/>
          </a:prstGeom>
        </p:spPr>
      </p:pic>
      <p:pic>
        <p:nvPicPr>
          <p:cNvPr id="27" name="图片 26"/>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4758046" y="2945081"/>
            <a:ext cx="7433954" cy="3912919"/>
          </a:xfrm>
          <a:prstGeom prst="rect">
            <a:avLst/>
          </a:prstGeom>
        </p:spPr>
      </p:pic>
      <p:sp>
        <p:nvSpPr>
          <p:cNvPr id="28" name="矩形 27"/>
          <p:cNvSpPr/>
          <p:nvPr/>
        </p:nvSpPr>
        <p:spPr>
          <a:xfrm rot="20822476">
            <a:off x="618415" y="4018525"/>
            <a:ext cx="1450078" cy="278460"/>
          </a:xfrm>
          <a:prstGeom prst="rect">
            <a:avLst/>
          </a:prstGeom>
          <a:solidFill>
            <a:srgbClr val="5982B0">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4623168" y="993956"/>
            <a:ext cx="7038750" cy="1754326"/>
          </a:xfrm>
          <a:prstGeom prst="rect">
            <a:avLst/>
          </a:prstGeom>
        </p:spPr>
        <p:txBody>
          <a:bodyPr wrap="square">
            <a:spAutoFit/>
          </a:bodyPr>
          <a:lstStyle/>
          <a:p>
            <a:pPr marL="342900" indent="-342900">
              <a:lnSpc>
                <a:spcPct val="150000"/>
              </a:lnSpc>
              <a:buClr>
                <a:srgbClr val="6A1F5F"/>
              </a:buClr>
              <a:buFont typeface="Wingdings" charset="2"/>
              <a:buChar char="Ø"/>
            </a:pPr>
            <a:r>
              <a:rPr lang="zh-CN" altLang="en-US" sz="2400" b="1" dirty="0" smtClean="0">
                <a:latin typeface="Kaiti SC" charset="-122"/>
                <a:ea typeface="Kaiti SC" charset="-122"/>
                <a:cs typeface="Kaiti SC" charset="-122"/>
              </a:rPr>
              <a:t>地位很高压力巨大：思想政治理论课教学质量年</a:t>
            </a:r>
            <a:endParaRPr lang="en-US" altLang="zh-CN" sz="2400" b="1" dirty="0" smtClean="0">
              <a:latin typeface="Kaiti SC" charset="-122"/>
              <a:ea typeface="Kaiti SC" charset="-122"/>
              <a:cs typeface="Kaiti SC" charset="-122"/>
            </a:endParaRPr>
          </a:p>
          <a:p>
            <a:pPr marL="342900" indent="-342900">
              <a:lnSpc>
                <a:spcPct val="150000"/>
              </a:lnSpc>
              <a:buClr>
                <a:srgbClr val="6A1F5F"/>
              </a:buClr>
              <a:buFont typeface="Wingdings" charset="2"/>
              <a:buChar char="Ø"/>
            </a:pPr>
            <a:r>
              <a:rPr lang="zh-CN" altLang="en-US" sz="2400" b="1" dirty="0" smtClean="0">
                <a:latin typeface="Kaiti SC" charset="-122"/>
                <a:ea typeface="Kaiti SC" charset="-122"/>
                <a:cs typeface="Kaiti SC" charset="-122"/>
              </a:rPr>
              <a:t>大学生主体性“伪在场”：如何唤醒？</a:t>
            </a:r>
          </a:p>
          <a:p>
            <a:pPr marL="342900" indent="-342900">
              <a:lnSpc>
                <a:spcPct val="150000"/>
              </a:lnSpc>
              <a:buClr>
                <a:srgbClr val="6A1F5F"/>
              </a:buClr>
              <a:buFont typeface="Wingdings" charset="2"/>
              <a:buChar char="Ø"/>
            </a:pPr>
            <a:r>
              <a:rPr lang="zh-CN" altLang="en-US" sz="2400" b="1" dirty="0" smtClean="0">
                <a:latin typeface="Kaiti SC" charset="-122"/>
                <a:ea typeface="Kaiti SC" charset="-122"/>
                <a:cs typeface="Kaiti SC" charset="-122"/>
              </a:rPr>
              <a:t>理论的当代性或现实性挑战：学习的意义在哪里？</a:t>
            </a:r>
            <a:endParaRPr lang="en-US" altLang="zh-CN" sz="2400" b="1" dirty="0" smtClean="0">
              <a:latin typeface="Kaiti SC" charset="-122"/>
              <a:ea typeface="Kaiti SC" charset="-122"/>
              <a:cs typeface="Kaiti SC" charset="-122"/>
            </a:endParaRPr>
          </a:p>
        </p:txBody>
      </p:sp>
      <p:cxnSp>
        <p:nvCxnSpPr>
          <p:cNvPr id="31" name="直线连接符 30"/>
          <p:cNvCxnSpPr/>
          <p:nvPr/>
        </p:nvCxnSpPr>
        <p:spPr>
          <a:xfrm>
            <a:off x="4393870" y="993956"/>
            <a:ext cx="7268048" cy="13447"/>
          </a:xfrm>
          <a:prstGeom prst="line">
            <a:avLst/>
          </a:prstGeom>
          <a:ln>
            <a:solidFill>
              <a:srgbClr val="6A1F5F"/>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a:off x="4900221" y="2748282"/>
            <a:ext cx="6761697" cy="9263"/>
          </a:xfrm>
          <a:prstGeom prst="line">
            <a:avLst/>
          </a:prstGeom>
          <a:ln>
            <a:solidFill>
              <a:srgbClr val="6A1F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99134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1" y="0"/>
            <a:ext cx="2493819" cy="620713"/>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smtClean="0">
                <a:latin typeface="Kaiti SC" charset="-122"/>
                <a:ea typeface="Kaiti SC" charset="-122"/>
                <a:cs typeface="Kaiti SC" charset="-122"/>
              </a:rPr>
              <a:t>原因探讨</a:t>
            </a:r>
            <a:endParaRPr kumimoji="1" lang="zh-CN" altLang="en-US" sz="3200" dirty="0">
              <a:latin typeface="Kaiti SC" charset="-122"/>
              <a:ea typeface="Kaiti SC" charset="-122"/>
              <a:cs typeface="Kaiti SC" charset="-122"/>
            </a:endParaRPr>
          </a:p>
        </p:txBody>
      </p:sp>
      <p:sp>
        <p:nvSpPr>
          <p:cNvPr id="7" name="直角三角形 6"/>
          <p:cNvSpPr/>
          <p:nvPr/>
        </p:nvSpPr>
        <p:spPr>
          <a:xfrm>
            <a:off x="1" y="2517569"/>
            <a:ext cx="2125362" cy="4340431"/>
          </a:xfrm>
          <a:prstGeom prst="rtTriangle">
            <a:avLst/>
          </a:prstGeom>
          <a:solidFill>
            <a:srgbClr val="6A1F5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直角三角形 7"/>
          <p:cNvSpPr/>
          <p:nvPr/>
        </p:nvSpPr>
        <p:spPr>
          <a:xfrm>
            <a:off x="1" y="4156364"/>
            <a:ext cx="2125360" cy="2701635"/>
          </a:xfrm>
          <a:prstGeom prst="rtTriangle">
            <a:avLst/>
          </a:prstGeom>
          <a:solidFill>
            <a:srgbClr val="6A1F5F">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1" name="组合 59"/>
          <p:cNvGrpSpPr/>
          <p:nvPr/>
        </p:nvGrpSpPr>
        <p:grpSpPr>
          <a:xfrm>
            <a:off x="1942565" y="1057602"/>
            <a:ext cx="8431084" cy="4773182"/>
            <a:chOff x="1264428" y="1152525"/>
            <a:chExt cx="6847285" cy="2795588"/>
          </a:xfrm>
        </p:grpSpPr>
        <p:sp>
          <p:nvSpPr>
            <p:cNvPr id="12" name="圆角矩形 11"/>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sp>
          <p:nvSpPr>
            <p:cNvPr id="13" name="圆角矩形 12"/>
            <p:cNvSpPr/>
            <p:nvPr/>
          </p:nvSpPr>
          <p:spPr bwMode="auto">
            <a:xfrm>
              <a:off x="1473978" y="1362076"/>
              <a:ext cx="6428185" cy="2306241"/>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grpSp>
      <p:sp>
        <p:nvSpPr>
          <p:cNvPr id="16" name="矩形 15"/>
          <p:cNvSpPr/>
          <p:nvPr/>
        </p:nvSpPr>
        <p:spPr>
          <a:xfrm>
            <a:off x="2591571" y="1578048"/>
            <a:ext cx="7178828" cy="2862322"/>
          </a:xfrm>
          <a:prstGeom prst="rect">
            <a:avLst/>
          </a:prstGeom>
        </p:spPr>
        <p:txBody>
          <a:bodyPr wrap="square">
            <a:spAutoFit/>
          </a:bodyPr>
          <a:lstStyle/>
          <a:p>
            <a:pPr algn="just">
              <a:lnSpc>
                <a:spcPct val="150000"/>
              </a:lnSpc>
            </a:pPr>
            <a:r>
              <a:rPr lang="zh-CN" altLang="en-US" sz="2000" b="1" dirty="0" smtClean="0">
                <a:solidFill>
                  <a:srgbClr val="333333"/>
                </a:solidFill>
                <a:latin typeface="Kaiti SC" charset="-122"/>
                <a:ea typeface="Kaiti SC" charset="-122"/>
                <a:cs typeface="Kaiti SC" charset="-122"/>
              </a:rPr>
              <a:t>（</a:t>
            </a:r>
            <a:r>
              <a:rPr lang="en-US" altLang="zh-CN" sz="2000" b="1" dirty="0">
                <a:solidFill>
                  <a:srgbClr val="333333"/>
                </a:solidFill>
                <a:latin typeface="Kaiti SC" charset="-122"/>
                <a:ea typeface="Kaiti SC" charset="-122"/>
                <a:cs typeface="Kaiti SC" charset="-122"/>
              </a:rPr>
              <a:t>1</a:t>
            </a:r>
            <a:r>
              <a:rPr lang="zh-CN" altLang="en-US" sz="2000" b="1" dirty="0" smtClean="0">
                <a:solidFill>
                  <a:srgbClr val="333333"/>
                </a:solidFill>
                <a:latin typeface="Kaiti SC" charset="-122"/>
                <a:ea typeface="Kaiti SC" charset="-122"/>
                <a:cs typeface="Kaiti SC" charset="-122"/>
              </a:rPr>
              <a:t>）</a:t>
            </a:r>
            <a:r>
              <a:rPr lang="zh-CN" altLang="en-US" sz="2000" b="1" dirty="0" smtClean="0">
                <a:latin typeface="楷体" pitchFamily="49" charset="-122"/>
                <a:ea typeface="楷体" pitchFamily="49" charset="-122"/>
              </a:rPr>
              <a:t>马克思主义对于中国、中国人意味着什么？</a:t>
            </a:r>
            <a:endParaRPr lang="zh-CN" altLang="en-US" sz="2000" b="1" dirty="0">
              <a:latin typeface="Kaiti SC" charset="-122"/>
              <a:ea typeface="Kaiti SC" charset="-122"/>
              <a:cs typeface="Kaiti SC" charset="-122"/>
            </a:endParaRPr>
          </a:p>
          <a:p>
            <a:pPr algn="just">
              <a:lnSpc>
                <a:spcPct val="150000"/>
              </a:lnSpc>
            </a:pPr>
            <a:r>
              <a:rPr lang="zh-CN" altLang="en-US" sz="2000" b="1" dirty="0">
                <a:solidFill>
                  <a:srgbClr val="333333"/>
                </a:solidFill>
                <a:latin typeface="Kaiti SC" charset="-122"/>
                <a:ea typeface="Kaiti SC" charset="-122"/>
                <a:cs typeface="Kaiti SC" charset="-122"/>
              </a:rPr>
              <a:t>（</a:t>
            </a:r>
            <a:r>
              <a:rPr lang="en-US" altLang="zh-CN" sz="2000" b="1" dirty="0">
                <a:solidFill>
                  <a:srgbClr val="333333"/>
                </a:solidFill>
                <a:latin typeface="Kaiti SC" charset="-122"/>
                <a:ea typeface="Kaiti SC" charset="-122"/>
                <a:cs typeface="Kaiti SC" charset="-122"/>
              </a:rPr>
              <a:t>2</a:t>
            </a:r>
            <a:r>
              <a:rPr lang="zh-CN" altLang="en-US" sz="2000" b="1" dirty="0" smtClean="0">
                <a:solidFill>
                  <a:srgbClr val="333333"/>
                </a:solidFill>
                <a:latin typeface="Kaiti SC" charset="-122"/>
                <a:ea typeface="Kaiti SC" charset="-122"/>
                <a:cs typeface="Kaiti SC" charset="-122"/>
              </a:rPr>
              <a:t>）</a:t>
            </a:r>
            <a:r>
              <a:rPr lang="zh-CN" altLang="en-US" sz="2000" b="1" dirty="0" smtClean="0">
                <a:latin typeface="楷体" pitchFamily="49" charset="-122"/>
                <a:ea typeface="楷体" pitchFamily="49" charset="-122"/>
              </a:rPr>
              <a:t>马克思的终极价值和现实价值是什么？</a:t>
            </a:r>
            <a:endParaRPr lang="en-US" altLang="zh-CN" sz="2000" b="1" dirty="0" smtClean="0">
              <a:latin typeface="楷体" pitchFamily="49" charset="-122"/>
              <a:ea typeface="楷体" pitchFamily="49" charset="-122"/>
            </a:endParaRPr>
          </a:p>
          <a:p>
            <a:pPr algn="just">
              <a:lnSpc>
                <a:spcPct val="150000"/>
              </a:lnSpc>
            </a:pPr>
            <a:r>
              <a:rPr lang="zh-CN" altLang="en-US" sz="2000" b="1" dirty="0" smtClean="0">
                <a:solidFill>
                  <a:srgbClr val="333333"/>
                </a:solidFill>
                <a:latin typeface="Kaiti SC" charset="-122"/>
                <a:ea typeface="Kaiti SC" charset="-122"/>
                <a:cs typeface="Kaiti SC" charset="-122"/>
              </a:rPr>
              <a:t>（</a:t>
            </a:r>
            <a:r>
              <a:rPr lang="en-US" altLang="zh-CN" sz="2000" b="1" dirty="0">
                <a:solidFill>
                  <a:srgbClr val="333333"/>
                </a:solidFill>
                <a:latin typeface="Kaiti SC" charset="-122"/>
                <a:ea typeface="Kaiti SC" charset="-122"/>
                <a:cs typeface="Kaiti SC" charset="-122"/>
              </a:rPr>
              <a:t>3</a:t>
            </a:r>
            <a:r>
              <a:rPr lang="zh-CN" altLang="en-US" sz="2000" b="1" dirty="0" smtClean="0">
                <a:solidFill>
                  <a:srgbClr val="333333"/>
                </a:solidFill>
                <a:latin typeface="Kaiti SC" charset="-122"/>
                <a:ea typeface="Kaiti SC" charset="-122"/>
                <a:cs typeface="Kaiti SC" charset="-122"/>
              </a:rPr>
              <a:t>）</a:t>
            </a:r>
            <a:r>
              <a:rPr lang="zh-CN" altLang="en-US" sz="2000" b="1" dirty="0" smtClean="0">
                <a:latin typeface="楷体" pitchFamily="49" charset="-122"/>
                <a:ea typeface="楷体" pitchFamily="49" charset="-122"/>
              </a:rPr>
              <a:t>马克思主义与政治意识形态的界限、与现实世界的界限。</a:t>
            </a:r>
            <a:endParaRPr lang="en-US" altLang="zh-CN" sz="2000" b="1" dirty="0" smtClean="0">
              <a:latin typeface="楷体" pitchFamily="49" charset="-122"/>
              <a:ea typeface="楷体" pitchFamily="49" charset="-122"/>
            </a:endParaRPr>
          </a:p>
          <a:p>
            <a:pPr algn="just">
              <a:lnSpc>
                <a:spcPct val="150000"/>
              </a:lnSpc>
            </a:pPr>
            <a:r>
              <a:rPr lang="zh-CN" altLang="en-US" sz="2000" b="1" dirty="0" smtClean="0">
                <a:solidFill>
                  <a:srgbClr val="333333"/>
                </a:solidFill>
                <a:latin typeface="Kaiti SC" charset="-122"/>
                <a:ea typeface="Kaiti SC" charset="-122"/>
                <a:cs typeface="Kaiti SC" charset="-122"/>
              </a:rPr>
              <a:t>（</a:t>
            </a:r>
            <a:r>
              <a:rPr lang="en-US" altLang="zh-CN" sz="2000" b="1" dirty="0" smtClean="0">
                <a:solidFill>
                  <a:srgbClr val="333333"/>
                </a:solidFill>
                <a:latin typeface="Kaiti SC" charset="-122"/>
                <a:ea typeface="Kaiti SC" charset="-122"/>
                <a:cs typeface="Kaiti SC" charset="-122"/>
              </a:rPr>
              <a:t>4</a:t>
            </a:r>
            <a:r>
              <a:rPr lang="zh-CN" altLang="en-US" sz="2000" b="1" dirty="0" smtClean="0">
                <a:solidFill>
                  <a:srgbClr val="333333"/>
                </a:solidFill>
                <a:latin typeface="Kaiti SC" charset="-122"/>
                <a:ea typeface="Kaiti SC" charset="-122"/>
                <a:cs typeface="Kaiti SC" charset="-122"/>
              </a:rPr>
              <a:t>）</a:t>
            </a:r>
            <a:r>
              <a:rPr lang="zh-CN" altLang="en-US" sz="2000" b="1" dirty="0" smtClean="0">
                <a:solidFill>
                  <a:srgbClr val="333333"/>
                </a:solidFill>
                <a:latin typeface="楷体" pitchFamily="49" charset="-122"/>
                <a:ea typeface="楷体" pitchFamily="49" charset="-122"/>
                <a:cs typeface="Kaiti SC" charset="-122"/>
              </a:rPr>
              <a:t>马克思主义与西方主流模式的比较。</a:t>
            </a:r>
            <a:endParaRPr lang="en-US" altLang="zh-CN" sz="2000" b="1" dirty="0" smtClean="0">
              <a:latin typeface="楷体" pitchFamily="49" charset="-122"/>
              <a:ea typeface="楷体" pitchFamily="49" charset="-122"/>
            </a:endParaRPr>
          </a:p>
          <a:p>
            <a:pPr algn="just">
              <a:lnSpc>
                <a:spcPct val="150000"/>
              </a:lnSpc>
            </a:pPr>
            <a:r>
              <a:rPr lang="zh-CN" altLang="en-US" sz="2000" b="1" dirty="0" smtClean="0">
                <a:solidFill>
                  <a:srgbClr val="333333"/>
                </a:solidFill>
                <a:latin typeface="Kaiti SC" charset="-122"/>
                <a:ea typeface="Kaiti SC" charset="-122"/>
                <a:cs typeface="Kaiti SC" charset="-122"/>
              </a:rPr>
              <a:t>（</a:t>
            </a:r>
            <a:r>
              <a:rPr lang="en-US" altLang="zh-CN" sz="2000" b="1" dirty="0" smtClean="0">
                <a:solidFill>
                  <a:srgbClr val="333333"/>
                </a:solidFill>
                <a:latin typeface="Kaiti SC" charset="-122"/>
                <a:ea typeface="Kaiti SC" charset="-122"/>
                <a:cs typeface="Kaiti SC" charset="-122"/>
              </a:rPr>
              <a:t>5</a:t>
            </a:r>
            <a:r>
              <a:rPr lang="zh-CN" altLang="en-US" sz="2000" b="1" dirty="0" smtClean="0">
                <a:solidFill>
                  <a:srgbClr val="333333"/>
                </a:solidFill>
                <a:latin typeface="Kaiti SC" charset="-122"/>
                <a:ea typeface="Kaiti SC" charset="-122"/>
                <a:cs typeface="Kaiti SC" charset="-122"/>
              </a:rPr>
              <a:t>）</a:t>
            </a:r>
            <a:r>
              <a:rPr lang="zh-CN" altLang="en-US" sz="2000" b="1" dirty="0" smtClean="0">
                <a:latin typeface="楷体" pitchFamily="49" charset="-122"/>
                <a:ea typeface="楷体" pitchFamily="49" charset="-122"/>
              </a:rPr>
              <a:t>大学生将接受、信仰马克思主义的影响元素：市场经济、实用主义、教材、教师</a:t>
            </a:r>
            <a:endParaRPr lang="en-US" altLang="zh-CN" sz="2000" b="1" dirty="0" smtClean="0">
              <a:latin typeface="楷体" pitchFamily="49" charset="-122"/>
              <a:ea typeface="楷体" pitchFamily="49" charset="-122"/>
            </a:endParaRPr>
          </a:p>
        </p:txBody>
      </p:sp>
      <p:sp>
        <p:nvSpPr>
          <p:cNvPr id="19" name="直角三角形 18"/>
          <p:cNvSpPr/>
          <p:nvPr/>
        </p:nvSpPr>
        <p:spPr>
          <a:xfrm rot="16200000">
            <a:off x="9021211" y="3687209"/>
            <a:ext cx="4340432" cy="2001150"/>
          </a:xfrm>
          <a:prstGeom prst="rtTriangle">
            <a:avLst/>
          </a:prstGeom>
          <a:solidFill>
            <a:srgbClr val="6A1F5F">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直角三角形 19"/>
          <p:cNvSpPr/>
          <p:nvPr/>
        </p:nvSpPr>
        <p:spPr>
          <a:xfrm rot="16200000">
            <a:off x="9840610" y="4506604"/>
            <a:ext cx="2701634" cy="2001151"/>
          </a:xfrm>
          <a:prstGeom prst="rtTriangle">
            <a:avLst/>
          </a:prstGeom>
          <a:solidFill>
            <a:srgbClr val="6A1F5F">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xmlns="" val="2027911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5"/>
          <p:cNvGrpSpPr/>
          <p:nvPr/>
        </p:nvGrpSpPr>
        <p:grpSpPr>
          <a:xfrm>
            <a:off x="2356063" y="1511133"/>
            <a:ext cx="1301106" cy="1301106"/>
            <a:chOff x="2683251" y="1980687"/>
            <a:chExt cx="1301106" cy="1301106"/>
          </a:xfrm>
          <a:solidFill>
            <a:srgbClr val="6A1F5F">
              <a:alpha val="57000"/>
            </a:srgbClr>
          </a:solidFill>
          <a:effectLst>
            <a:outerShdw blurRad="254000" dist="254000" dir="8100000" algn="tr" rotWithShape="0">
              <a:prstClr val="black">
                <a:alpha val="50000"/>
              </a:prstClr>
            </a:outerShdw>
          </a:effectLst>
        </p:grpSpPr>
        <p:sp>
          <p:nvSpPr>
            <p:cNvPr id="9" name="椭圆 8"/>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TextBox 107"/>
            <p:cNvSpPr txBox="1"/>
            <p:nvPr/>
          </p:nvSpPr>
          <p:spPr>
            <a:xfrm>
              <a:off x="3002623" y="2185262"/>
              <a:ext cx="662361" cy="830997"/>
            </a:xfrm>
            <a:prstGeom prst="rect">
              <a:avLst/>
            </a:prstGeom>
            <a:solidFill>
              <a:srgbClr val="6A1F5F">
                <a:alpha val="0"/>
              </a:srgbClr>
            </a:solidFill>
          </p:spPr>
          <p:txBody>
            <a:bodyPr wrap="none" rtlCol="0">
              <a:spAutoFit/>
            </a:bodyPr>
            <a:lstStyle/>
            <a:p>
              <a:r>
                <a:rPr lang="en-US" altLang="zh-CN" sz="4800" dirty="0" smtClean="0">
                  <a:solidFill>
                    <a:schemeClr val="bg1"/>
                  </a:solidFill>
                  <a:latin typeface="Watford DB" pitchFamily="2" charset="0"/>
                  <a:ea typeface="造字工房劲黑（非商用）常规体" pitchFamily="50" charset="-122"/>
                </a:rPr>
                <a:t>1</a:t>
              </a:r>
              <a:endParaRPr lang="zh-CN" altLang="en-US" sz="4800" dirty="0">
                <a:solidFill>
                  <a:schemeClr val="bg1"/>
                </a:solidFill>
                <a:latin typeface="Watford DB" pitchFamily="2" charset="0"/>
                <a:ea typeface="造字工房劲黑（非商用）常规体" pitchFamily="50" charset="-122"/>
              </a:endParaRPr>
            </a:p>
          </p:txBody>
        </p:sp>
      </p:grpSp>
      <p:cxnSp>
        <p:nvCxnSpPr>
          <p:cNvPr id="11" name="直接连接符 37"/>
          <p:cNvCxnSpPr/>
          <p:nvPr/>
        </p:nvCxnSpPr>
        <p:spPr>
          <a:xfrm flipV="1">
            <a:off x="3974018" y="1480652"/>
            <a:ext cx="0" cy="1301107"/>
          </a:xfrm>
          <a:prstGeom prst="line">
            <a:avLst/>
          </a:prstGeom>
          <a:ln w="12700">
            <a:solidFill>
              <a:srgbClr val="6A1F5F"/>
            </a:solidFill>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290868" y="1808039"/>
            <a:ext cx="5410202" cy="646331"/>
          </a:xfrm>
          <a:prstGeom prst="rect">
            <a:avLst/>
          </a:prstGeom>
          <a:solidFill>
            <a:srgbClr val="6A1F5F">
              <a:alpha val="78000"/>
            </a:srgbClr>
          </a:solidFill>
        </p:spPr>
        <p:txBody>
          <a:bodyPr wrap="square">
            <a:spAutoFit/>
          </a:bodyPr>
          <a:lstStyle/>
          <a:p>
            <a:r>
              <a:rPr lang="zh-CN" altLang="en-US" sz="3600" b="1" dirty="0" smtClean="0">
                <a:solidFill>
                  <a:schemeClr val="bg1"/>
                </a:solidFill>
                <a:latin typeface="Kaiti SC" charset="-122"/>
                <a:ea typeface="Kaiti SC" charset="-122"/>
                <a:cs typeface="Kaiti SC" charset="-122"/>
                <a:sym typeface="Arial" panose="020B0604020202020204" pitchFamily="34" charset="0"/>
              </a:rPr>
              <a:t>马克思主义的创立与发展</a:t>
            </a:r>
          </a:p>
        </p:txBody>
      </p:sp>
      <p:grpSp>
        <p:nvGrpSpPr>
          <p:cNvPr id="7" name="组合 59"/>
          <p:cNvGrpSpPr/>
          <p:nvPr/>
        </p:nvGrpSpPr>
        <p:grpSpPr>
          <a:xfrm>
            <a:off x="2796638" y="3016814"/>
            <a:ext cx="7255824" cy="2243955"/>
            <a:chOff x="1264428" y="1152525"/>
            <a:chExt cx="6847285" cy="2795588"/>
          </a:xfrm>
        </p:grpSpPr>
        <p:sp>
          <p:nvSpPr>
            <p:cNvPr id="13" name="圆角矩形 12"/>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sp>
          <p:nvSpPr>
            <p:cNvPr id="14" name="圆角矩形 13"/>
            <p:cNvSpPr/>
            <p:nvPr/>
          </p:nvSpPr>
          <p:spPr bwMode="auto">
            <a:xfrm>
              <a:off x="1473978" y="1362076"/>
              <a:ext cx="6428185" cy="2306241"/>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dirty="0"/>
            </a:p>
          </p:txBody>
        </p:sp>
      </p:grpSp>
      <p:sp>
        <p:nvSpPr>
          <p:cNvPr id="15" name="文本框 14"/>
          <p:cNvSpPr txBox="1"/>
          <p:nvPr/>
        </p:nvSpPr>
        <p:spPr>
          <a:xfrm>
            <a:off x="4560125" y="3391171"/>
            <a:ext cx="3728850" cy="1438855"/>
          </a:xfrm>
          <a:prstGeom prst="rect">
            <a:avLst/>
          </a:prstGeom>
          <a:noFill/>
        </p:spPr>
        <p:txBody>
          <a:bodyPr wrap="square" rtlCol="0">
            <a:spAutoFit/>
          </a:bodyPr>
          <a:lstStyle/>
          <a:p>
            <a:pPr>
              <a:lnSpc>
                <a:spcPts val="3500"/>
              </a:lnSpc>
            </a:pPr>
            <a:r>
              <a:rPr kumimoji="1" lang="zh-CN" altLang="en-US" sz="2400" dirty="0" smtClean="0">
                <a:latin typeface="Kaiti SC" charset="-122"/>
                <a:ea typeface="Kaiti SC" charset="-122"/>
                <a:cs typeface="Kaiti SC" charset="-122"/>
              </a:rPr>
              <a:t>（</a:t>
            </a:r>
            <a:r>
              <a:rPr kumimoji="1" lang="en-US" altLang="zh-CN" sz="2400" dirty="0" smtClean="0">
                <a:latin typeface="Kaiti SC" charset="-122"/>
                <a:ea typeface="Kaiti SC" charset="-122"/>
                <a:cs typeface="Kaiti SC" charset="-122"/>
              </a:rPr>
              <a:t>1</a:t>
            </a:r>
            <a:r>
              <a:rPr kumimoji="1" lang="zh-CN" altLang="en-US" sz="2400" dirty="0" smtClean="0">
                <a:latin typeface="Kaiti SC" charset="-122"/>
                <a:ea typeface="Kaiti SC" charset="-122"/>
                <a:cs typeface="Kaiti SC" charset="-122"/>
              </a:rPr>
              <a:t>）什么是马克思主义；</a:t>
            </a:r>
          </a:p>
          <a:p>
            <a:pPr>
              <a:lnSpc>
                <a:spcPts val="3500"/>
              </a:lnSpc>
            </a:pPr>
            <a:r>
              <a:rPr kumimoji="1" lang="zh-CN" altLang="en-US" sz="2400" dirty="0" smtClean="0">
                <a:solidFill>
                  <a:srgbClr val="6A1F5F"/>
                </a:solidFill>
                <a:latin typeface="Kaiti SC" charset="-122"/>
                <a:ea typeface="Kaiti SC" charset="-122"/>
                <a:cs typeface="Kaiti SC" charset="-122"/>
              </a:rPr>
              <a:t>（</a:t>
            </a:r>
            <a:r>
              <a:rPr kumimoji="1" lang="en-US" altLang="zh-CN" sz="2400" dirty="0" smtClean="0">
                <a:solidFill>
                  <a:srgbClr val="6A1F5F"/>
                </a:solidFill>
                <a:latin typeface="Kaiti SC" charset="-122"/>
                <a:ea typeface="Kaiti SC" charset="-122"/>
                <a:cs typeface="Kaiti SC" charset="-122"/>
              </a:rPr>
              <a:t>2</a:t>
            </a:r>
            <a:r>
              <a:rPr kumimoji="1" lang="zh-CN" altLang="en-US" sz="2400" dirty="0" smtClean="0">
                <a:solidFill>
                  <a:srgbClr val="6A1F5F"/>
                </a:solidFill>
                <a:latin typeface="Kaiti SC" charset="-122"/>
                <a:ea typeface="Kaiti SC" charset="-122"/>
                <a:cs typeface="Kaiti SC" charset="-122"/>
              </a:rPr>
              <a:t>）马克思主义的创立；</a:t>
            </a:r>
          </a:p>
          <a:p>
            <a:pPr>
              <a:lnSpc>
                <a:spcPts val="3500"/>
              </a:lnSpc>
            </a:pPr>
            <a:r>
              <a:rPr kumimoji="1" lang="zh-CN" altLang="en-US" sz="2400" dirty="0" smtClean="0">
                <a:latin typeface="Kaiti SC" charset="-122"/>
                <a:ea typeface="Kaiti SC" charset="-122"/>
                <a:cs typeface="Kaiti SC" charset="-122"/>
              </a:rPr>
              <a:t>（</a:t>
            </a:r>
            <a:r>
              <a:rPr kumimoji="1" lang="en-US" altLang="zh-CN" sz="2400" dirty="0" smtClean="0">
                <a:latin typeface="Kaiti SC" charset="-122"/>
                <a:ea typeface="Kaiti SC" charset="-122"/>
                <a:cs typeface="Kaiti SC" charset="-122"/>
              </a:rPr>
              <a:t>3</a:t>
            </a:r>
            <a:r>
              <a:rPr kumimoji="1" lang="zh-CN" altLang="en-US" sz="2400" dirty="0" smtClean="0">
                <a:latin typeface="Kaiti SC" charset="-122"/>
                <a:ea typeface="Kaiti SC" charset="-122"/>
                <a:cs typeface="Kaiti SC" charset="-122"/>
              </a:rPr>
              <a:t>）马克思主义的发展</a:t>
            </a:r>
            <a:r>
              <a:rPr kumimoji="1" lang="zh-CN" altLang="en-US" sz="2800" dirty="0" smtClean="0">
                <a:latin typeface="Kaiti SC" charset="-122"/>
                <a:ea typeface="Kaiti SC" charset="-122"/>
                <a:cs typeface="Kaiti SC" charset="-122"/>
              </a:rPr>
              <a:t>；</a:t>
            </a:r>
            <a:endParaRPr kumimoji="1" lang="zh-CN" altLang="en-US" sz="2800" dirty="0">
              <a:latin typeface="Kaiti SC" charset="-122"/>
              <a:ea typeface="Kaiti SC" charset="-122"/>
              <a:cs typeface="Kaiti SC" charset="-122"/>
            </a:endParaRPr>
          </a:p>
        </p:txBody>
      </p:sp>
    </p:spTree>
    <p:extLst>
      <p:ext uri="{BB962C8B-B14F-4D97-AF65-F5344CB8AC3E}">
        <p14:creationId xmlns:p14="http://schemas.microsoft.com/office/powerpoint/2010/main" xmlns="" val="833807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1" y="0"/>
            <a:ext cx="3752604" cy="620713"/>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dirty="0" smtClean="0">
                <a:latin typeface="Kaiti SC" charset="-122"/>
                <a:ea typeface="Kaiti SC" charset="-122"/>
                <a:cs typeface="Kaiti SC" charset="-122"/>
              </a:rPr>
              <a:t>什么是马克思主义</a:t>
            </a:r>
            <a:endParaRPr kumimoji="1" lang="zh-CN" altLang="en-US" sz="3200" dirty="0">
              <a:latin typeface="Kaiti SC" charset="-122"/>
              <a:ea typeface="Kaiti SC" charset="-122"/>
              <a:cs typeface="Kaiti SC" charset="-122"/>
            </a:endParaRPr>
          </a:p>
        </p:txBody>
      </p:sp>
      <p:sp>
        <p:nvSpPr>
          <p:cNvPr id="7" name="矩形 6"/>
          <p:cNvSpPr/>
          <p:nvPr/>
        </p:nvSpPr>
        <p:spPr>
          <a:xfrm>
            <a:off x="253551" y="1055937"/>
            <a:ext cx="11710616" cy="4343302"/>
          </a:xfrm>
          <a:prstGeom prst="rect">
            <a:avLst/>
          </a:prstGeom>
          <a:solidFill>
            <a:srgbClr val="6A005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5"/>
          <p:cNvSpPr txBox="1">
            <a:spLocks noChangeArrowheads="1"/>
          </p:cNvSpPr>
          <p:nvPr/>
        </p:nvSpPr>
        <p:spPr bwMode="auto">
          <a:xfrm>
            <a:off x="5040461" y="1591733"/>
            <a:ext cx="6923706" cy="2657138"/>
          </a:xfrm>
          <a:prstGeom prst="rect">
            <a:avLst/>
          </a:prstGeom>
          <a:solidFill>
            <a:srgbClr val="6A005F">
              <a:alpha val="47000"/>
            </a:srgbClr>
          </a:solidFill>
          <a:ln>
            <a:noFill/>
          </a:ln>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cs typeface="宋体" charset="0"/>
              </a:defRPr>
            </a:lvl2pPr>
            <a:lvl3pPr marL="1143000" indent="-228600">
              <a:defRPr>
                <a:solidFill>
                  <a:schemeClr val="tx1"/>
                </a:solidFill>
                <a:latin typeface="Arial" charset="0"/>
                <a:ea typeface="宋体" charset="0"/>
                <a:cs typeface="宋体" charset="0"/>
              </a:defRPr>
            </a:lvl3pPr>
            <a:lvl4pPr marL="1600200" indent="-228600">
              <a:defRPr>
                <a:solidFill>
                  <a:schemeClr val="tx1"/>
                </a:solidFill>
                <a:latin typeface="Arial" charset="0"/>
                <a:ea typeface="宋体" charset="0"/>
                <a:cs typeface="宋体" charset="0"/>
              </a:defRPr>
            </a:lvl4pPr>
            <a:lvl5pPr marL="2057400" indent="-22860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indent="540000" algn="just">
              <a:lnSpc>
                <a:spcPts val="2500"/>
              </a:lnSpc>
            </a:pPr>
            <a:r>
              <a:rPr lang="zh-CN" altLang="en-US" sz="1600" b="1" dirty="0" smtClean="0">
                <a:solidFill>
                  <a:schemeClr val="bg1"/>
                </a:solidFill>
                <a:latin typeface="Kaiti SC" charset="-122"/>
                <a:ea typeface="Kaiti SC" charset="-122"/>
                <a:cs typeface="Kaiti SC" charset="-122"/>
              </a:rPr>
              <a:t>创造者</a:t>
            </a:r>
            <a:r>
              <a:rPr lang="zh-CN" altLang="en-US" sz="1600" b="1" dirty="0">
                <a:solidFill>
                  <a:schemeClr val="bg1"/>
                </a:solidFill>
                <a:latin typeface="Kaiti SC" charset="-122"/>
                <a:ea typeface="Kaiti SC" charset="-122"/>
                <a:cs typeface="Kaiti SC" charset="-122"/>
              </a:rPr>
              <a:t>、继承</a:t>
            </a:r>
            <a:r>
              <a:rPr lang="zh-CN" altLang="en-US" sz="1600" b="1" dirty="0" smtClean="0">
                <a:solidFill>
                  <a:schemeClr val="bg1"/>
                </a:solidFill>
                <a:latin typeface="Kaiti SC" charset="-122"/>
                <a:ea typeface="Kaiti SC" charset="-122"/>
                <a:cs typeface="Kaiti SC" charset="-122"/>
              </a:rPr>
              <a:t>者角度：马克思主义</a:t>
            </a:r>
            <a:r>
              <a:rPr lang="zh-CN" altLang="en-US" sz="1600" b="1" dirty="0">
                <a:solidFill>
                  <a:schemeClr val="bg1"/>
                </a:solidFill>
                <a:latin typeface="Kaiti SC" charset="-122"/>
                <a:ea typeface="Kaiti SC" charset="-122"/>
                <a:cs typeface="Kaiti SC" charset="-122"/>
              </a:rPr>
              <a:t>是由马克思恩格斯创立的，而由其后各个时代、各个民族的马克思主义者不断丰富和发展的观点和学说的体系</a:t>
            </a:r>
            <a:r>
              <a:rPr lang="zh-CN" altLang="en-US" sz="1600" b="1" dirty="0" smtClean="0">
                <a:solidFill>
                  <a:schemeClr val="bg1"/>
                </a:solidFill>
                <a:latin typeface="Kaiti SC" charset="-122"/>
                <a:ea typeface="Kaiti SC" charset="-122"/>
                <a:cs typeface="Kaiti SC" charset="-122"/>
              </a:rPr>
              <a:t>。</a:t>
            </a:r>
          </a:p>
          <a:p>
            <a:pPr indent="540000" algn="just">
              <a:lnSpc>
                <a:spcPts val="2500"/>
              </a:lnSpc>
            </a:pPr>
            <a:r>
              <a:rPr lang="zh-CN" altLang="en-US" sz="1600" b="1" dirty="0" smtClean="0">
                <a:solidFill>
                  <a:schemeClr val="bg1"/>
                </a:solidFill>
                <a:latin typeface="Kaiti SC" charset="-122"/>
                <a:ea typeface="Kaiti SC" charset="-122"/>
                <a:cs typeface="Kaiti SC" charset="-122"/>
              </a:rPr>
              <a:t>阶级属性角度：马克思主义</a:t>
            </a:r>
            <a:r>
              <a:rPr lang="zh-CN" altLang="en-US" sz="1600" b="1" dirty="0">
                <a:solidFill>
                  <a:schemeClr val="bg1"/>
                </a:solidFill>
                <a:latin typeface="Kaiti SC" charset="-122"/>
                <a:ea typeface="Kaiti SC" charset="-122"/>
                <a:cs typeface="Kaiti SC" charset="-122"/>
              </a:rPr>
              <a:t>是无产阶级争取自身解放和整个人类解放的科学理论，是关于无产阶级斗争的性质、目的和解放条件的学说</a:t>
            </a:r>
            <a:r>
              <a:rPr lang="zh-CN" altLang="en-US" sz="1600" b="1" dirty="0" smtClean="0">
                <a:solidFill>
                  <a:schemeClr val="bg1"/>
                </a:solidFill>
                <a:latin typeface="Kaiti SC" charset="-122"/>
                <a:ea typeface="Kaiti SC" charset="-122"/>
                <a:cs typeface="Kaiti SC" charset="-122"/>
              </a:rPr>
              <a:t>。</a:t>
            </a:r>
          </a:p>
          <a:p>
            <a:pPr indent="540000" algn="just">
              <a:lnSpc>
                <a:spcPts val="2500"/>
              </a:lnSpc>
            </a:pPr>
            <a:r>
              <a:rPr lang="zh-CN" altLang="en-US" sz="1600" b="1" dirty="0" smtClean="0">
                <a:solidFill>
                  <a:schemeClr val="bg1"/>
                </a:solidFill>
                <a:latin typeface="Kaiti SC" charset="-122"/>
                <a:ea typeface="Kaiti SC" charset="-122"/>
                <a:cs typeface="Kaiti SC" charset="-122"/>
              </a:rPr>
              <a:t>研究</a:t>
            </a:r>
            <a:r>
              <a:rPr lang="zh-CN" altLang="en-US" sz="1600" b="1" dirty="0">
                <a:solidFill>
                  <a:schemeClr val="bg1"/>
                </a:solidFill>
                <a:latin typeface="Kaiti SC" charset="-122"/>
                <a:ea typeface="Kaiti SC" charset="-122"/>
                <a:cs typeface="Kaiti SC" charset="-122"/>
              </a:rPr>
              <a:t>对象和主要</a:t>
            </a:r>
            <a:r>
              <a:rPr lang="zh-CN" altLang="en-US" sz="1600" b="1" dirty="0" smtClean="0">
                <a:solidFill>
                  <a:schemeClr val="bg1"/>
                </a:solidFill>
                <a:latin typeface="Kaiti SC" charset="-122"/>
                <a:ea typeface="Kaiti SC" charset="-122"/>
                <a:cs typeface="Kaiti SC" charset="-122"/>
              </a:rPr>
              <a:t>内容角度：马克思主义</a:t>
            </a:r>
            <a:r>
              <a:rPr lang="zh-CN" altLang="en-US" sz="1600" b="1" dirty="0">
                <a:solidFill>
                  <a:schemeClr val="bg1"/>
                </a:solidFill>
                <a:latin typeface="Kaiti SC" charset="-122"/>
                <a:ea typeface="Kaiti SC" charset="-122"/>
                <a:cs typeface="Kaiti SC" charset="-122"/>
              </a:rPr>
              <a:t>是无产阶级的科学世界观和方法论，是关于自然、社会和思维发展的普遍规律的学说</a:t>
            </a:r>
            <a:r>
              <a:rPr lang="zh-CN" altLang="en-US" sz="1600" b="1" dirty="0" smtClean="0">
                <a:solidFill>
                  <a:schemeClr val="bg1"/>
                </a:solidFill>
                <a:latin typeface="Kaiti SC" charset="-122"/>
                <a:ea typeface="Kaiti SC" charset="-122"/>
                <a:cs typeface="Kaiti SC" charset="-122"/>
              </a:rPr>
              <a:t>。</a:t>
            </a:r>
          </a:p>
          <a:p>
            <a:pPr indent="540000" algn="just">
              <a:lnSpc>
                <a:spcPts val="2500"/>
              </a:lnSpc>
            </a:pPr>
            <a:r>
              <a:rPr lang="zh-CN" altLang="en-US" sz="1600" b="1" dirty="0" smtClean="0">
                <a:solidFill>
                  <a:schemeClr val="bg1"/>
                </a:solidFill>
                <a:latin typeface="Kaiti SC" charset="-122"/>
                <a:ea typeface="Kaiti SC" charset="-122"/>
                <a:cs typeface="Kaiti SC" charset="-122"/>
              </a:rPr>
              <a:t>其中</a:t>
            </a:r>
            <a:r>
              <a:rPr lang="zh-CN" altLang="en-US" sz="1600" b="1" dirty="0">
                <a:solidFill>
                  <a:schemeClr val="bg1"/>
                </a:solidFill>
                <a:latin typeface="Kaiti SC" charset="-122"/>
                <a:ea typeface="Kaiti SC" charset="-122"/>
                <a:cs typeface="Kaiti SC" charset="-122"/>
              </a:rPr>
              <a:t>，马克思主义哲学、马克思主义政治经济学和科学社会主义，是马克思主义理论体系不可分割的三个主要组成部分</a:t>
            </a:r>
            <a:r>
              <a:rPr lang="zh-CN" altLang="en-US" sz="1600" b="1" dirty="0" smtClean="0">
                <a:solidFill>
                  <a:schemeClr val="bg1"/>
                </a:solidFill>
                <a:latin typeface="Kaiti SC" charset="-122"/>
                <a:ea typeface="Kaiti SC" charset="-122"/>
                <a:cs typeface="Kaiti SC" charset="-122"/>
              </a:rPr>
              <a:t>。</a:t>
            </a:r>
            <a:endParaRPr lang="zh-CN" altLang="en-US" sz="1600" b="1" dirty="0">
              <a:solidFill>
                <a:schemeClr val="bg1"/>
              </a:solidFill>
              <a:latin typeface="Kaiti SC" charset="-122"/>
              <a:ea typeface="Kaiti SC" charset="-122"/>
              <a:cs typeface="Kaiti SC" charset="-122"/>
            </a:endParaRPr>
          </a:p>
        </p:txBody>
      </p:sp>
      <p:sp>
        <p:nvSpPr>
          <p:cNvPr id="10" name="矩形 6"/>
          <p:cNvSpPr>
            <a:spLocks noChangeArrowheads="1"/>
          </p:cNvSpPr>
          <p:nvPr/>
        </p:nvSpPr>
        <p:spPr bwMode="auto">
          <a:xfrm>
            <a:off x="656103" y="4747038"/>
            <a:ext cx="11176506" cy="400110"/>
          </a:xfrm>
          <a:prstGeom prst="rect">
            <a:avLst/>
          </a:prstGeom>
          <a:solidFill>
            <a:srgbClr val="6A005F">
              <a:alpha val="36078"/>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cs typeface="宋体" charset="0"/>
              </a:defRPr>
            </a:lvl2pPr>
            <a:lvl3pPr marL="1143000" indent="-228600">
              <a:defRPr>
                <a:solidFill>
                  <a:schemeClr val="tx1"/>
                </a:solidFill>
                <a:latin typeface="Arial" charset="0"/>
                <a:ea typeface="宋体" charset="0"/>
                <a:cs typeface="宋体" charset="0"/>
              </a:defRPr>
            </a:lvl3pPr>
            <a:lvl4pPr marL="1600200" indent="-228600">
              <a:defRPr>
                <a:solidFill>
                  <a:schemeClr val="tx1"/>
                </a:solidFill>
                <a:latin typeface="Arial" charset="0"/>
                <a:ea typeface="宋体" charset="0"/>
                <a:cs typeface="宋体" charset="0"/>
              </a:defRPr>
            </a:lvl4pPr>
            <a:lvl5pPr marL="2057400" indent="-22860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r>
              <a:rPr lang="zh-CN" altLang="en-US" sz="2000" b="1" dirty="0" smtClean="0">
                <a:solidFill>
                  <a:schemeClr val="bg1"/>
                </a:solidFill>
                <a:latin typeface="Kaiti SC" charset="-122"/>
                <a:ea typeface="Kaiti SC" charset="-122"/>
                <a:cs typeface="Kaiti SC" charset="-122"/>
              </a:rPr>
              <a:t>马克思主义是由一系列的基本理论、基本观点和基本方法构成的科学体系，它是一个完整的体系。</a:t>
            </a:r>
            <a:endParaRPr lang="zh-CN" altLang="en-US" sz="2000" dirty="0">
              <a:solidFill>
                <a:schemeClr val="bg1"/>
              </a:solidFill>
            </a:endParaRPr>
          </a:p>
        </p:txBody>
      </p:sp>
      <p:pic>
        <p:nvPicPr>
          <p:cNvPr id="20" name="图片 1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53773" y="1245122"/>
            <a:ext cx="4586466" cy="3298339"/>
          </a:xfrm>
          <a:prstGeom prst="rect">
            <a:avLst/>
          </a:prstGeom>
        </p:spPr>
      </p:pic>
      <p:sp>
        <p:nvSpPr>
          <p:cNvPr id="21" name="矩形 20"/>
          <p:cNvSpPr/>
          <p:nvPr/>
        </p:nvSpPr>
        <p:spPr>
          <a:xfrm>
            <a:off x="353773" y="5588424"/>
            <a:ext cx="11610394" cy="769441"/>
          </a:xfrm>
          <a:prstGeom prst="rect">
            <a:avLst/>
          </a:prstGeom>
        </p:spPr>
        <p:txBody>
          <a:bodyPr wrap="square">
            <a:spAutoFit/>
          </a:bodyPr>
          <a:lstStyle/>
          <a:p>
            <a:r>
              <a:rPr lang="zh-CN" altLang="en-US" sz="2400" b="1" i="0" dirty="0" smtClean="0">
                <a:solidFill>
                  <a:srgbClr val="333333"/>
                </a:solidFill>
                <a:effectLst/>
                <a:latin typeface="Kaiti SC" charset="-122"/>
                <a:ea typeface="Kaiti SC" charset="-122"/>
                <a:cs typeface="Kaiti SC" charset="-122"/>
              </a:rPr>
              <a:t>我坚信，世界上赞成马克思主义的人会多起来，因为马克思主义是科学。</a:t>
            </a:r>
          </a:p>
          <a:p>
            <a:pPr algn="r"/>
            <a:r>
              <a:rPr lang="zh-CN" altLang="en-US" sz="2000" b="1" dirty="0">
                <a:solidFill>
                  <a:srgbClr val="333333"/>
                </a:solidFill>
                <a:latin typeface="Kaiti SC" charset="-122"/>
                <a:ea typeface="Kaiti SC" charset="-122"/>
                <a:cs typeface="Kaiti SC" charset="-122"/>
              </a:rPr>
              <a:t> </a:t>
            </a:r>
            <a:r>
              <a:rPr lang="zh-CN" altLang="en-US" sz="2000" b="1" dirty="0" smtClean="0">
                <a:solidFill>
                  <a:srgbClr val="333333"/>
                </a:solidFill>
                <a:latin typeface="Kaiti SC" charset="-122"/>
                <a:ea typeface="Kaiti SC" charset="-122"/>
                <a:cs typeface="Kaiti SC" charset="-122"/>
              </a:rPr>
              <a:t>                                                            </a:t>
            </a:r>
            <a:r>
              <a:rPr lang="en-US" altLang="zh-CN" sz="1600" b="1" i="0" dirty="0" smtClean="0">
                <a:solidFill>
                  <a:srgbClr val="333333"/>
                </a:solidFill>
                <a:effectLst/>
                <a:latin typeface="Kaiti SC" charset="-122"/>
                <a:ea typeface="Kaiti SC" charset="-122"/>
                <a:cs typeface="Kaiti SC" charset="-122"/>
              </a:rPr>
              <a:t>——</a:t>
            </a:r>
            <a:r>
              <a:rPr lang="zh-CN" altLang="en-US" sz="1600" b="1" i="0" dirty="0" smtClean="0">
                <a:solidFill>
                  <a:srgbClr val="333333"/>
                </a:solidFill>
                <a:effectLst/>
                <a:latin typeface="Kaiti SC" charset="-122"/>
                <a:ea typeface="Kaiti SC" charset="-122"/>
                <a:cs typeface="Kaiti SC" charset="-122"/>
              </a:rPr>
              <a:t>邓小平（</a:t>
            </a:r>
            <a:r>
              <a:rPr lang="en-US" altLang="zh-CN" sz="1600" b="1" i="0" dirty="0" smtClean="0">
                <a:solidFill>
                  <a:srgbClr val="333333"/>
                </a:solidFill>
                <a:effectLst/>
                <a:latin typeface="Kaiti SC" charset="-122"/>
                <a:ea typeface="Kaiti SC" charset="-122"/>
                <a:cs typeface="Kaiti SC" charset="-122"/>
              </a:rPr>
              <a:t>《</a:t>
            </a:r>
            <a:r>
              <a:rPr lang="zh-CN" altLang="en-US" sz="1600" b="1" i="0" dirty="0" smtClean="0">
                <a:solidFill>
                  <a:srgbClr val="333333"/>
                </a:solidFill>
                <a:effectLst/>
                <a:latin typeface="Kaiti SC" charset="-122"/>
                <a:ea typeface="Kaiti SC" charset="-122"/>
                <a:cs typeface="Kaiti SC" charset="-122"/>
              </a:rPr>
              <a:t>邓小平文选</a:t>
            </a:r>
            <a:r>
              <a:rPr lang="en-US" altLang="zh-CN" sz="1600" b="1" i="0" dirty="0" smtClean="0">
                <a:solidFill>
                  <a:srgbClr val="333333"/>
                </a:solidFill>
                <a:effectLst/>
                <a:latin typeface="Kaiti SC" charset="-122"/>
                <a:ea typeface="Kaiti SC" charset="-122"/>
                <a:cs typeface="Kaiti SC" charset="-122"/>
              </a:rPr>
              <a:t>》</a:t>
            </a:r>
            <a:r>
              <a:rPr lang="zh-CN" altLang="en-US" sz="1600" b="1" i="0" dirty="0" smtClean="0">
                <a:solidFill>
                  <a:srgbClr val="333333"/>
                </a:solidFill>
                <a:effectLst/>
                <a:latin typeface="Kaiti SC" charset="-122"/>
                <a:ea typeface="Kaiti SC" charset="-122"/>
                <a:cs typeface="Kaiti SC" charset="-122"/>
              </a:rPr>
              <a:t>第</a:t>
            </a:r>
            <a:r>
              <a:rPr lang="en-US" altLang="zh-CN" sz="1600" b="1" i="0" dirty="0" smtClean="0">
                <a:solidFill>
                  <a:srgbClr val="333333"/>
                </a:solidFill>
                <a:effectLst/>
                <a:latin typeface="Kaiti SC" charset="-122"/>
                <a:ea typeface="Kaiti SC" charset="-122"/>
                <a:cs typeface="Kaiti SC" charset="-122"/>
              </a:rPr>
              <a:t>3</a:t>
            </a:r>
            <a:r>
              <a:rPr lang="zh-CN" altLang="en-US" sz="1600" b="1" i="0" dirty="0" smtClean="0">
                <a:solidFill>
                  <a:srgbClr val="333333"/>
                </a:solidFill>
                <a:effectLst/>
                <a:latin typeface="Kaiti SC" charset="-122"/>
                <a:ea typeface="Kaiti SC" charset="-122"/>
                <a:cs typeface="Kaiti SC" charset="-122"/>
              </a:rPr>
              <a:t>卷，人民出版社</a:t>
            </a:r>
            <a:r>
              <a:rPr lang="en-US" altLang="zh-CN" sz="1600" b="1" i="0" dirty="0" smtClean="0">
                <a:solidFill>
                  <a:srgbClr val="333333"/>
                </a:solidFill>
                <a:effectLst/>
                <a:latin typeface="Kaiti SC" charset="-122"/>
                <a:ea typeface="Kaiti SC" charset="-122"/>
                <a:cs typeface="Kaiti SC" charset="-122"/>
              </a:rPr>
              <a:t>1993</a:t>
            </a:r>
            <a:r>
              <a:rPr lang="zh-CN" altLang="en-US" sz="1600" b="1" i="0" dirty="0" smtClean="0">
                <a:solidFill>
                  <a:srgbClr val="333333"/>
                </a:solidFill>
                <a:effectLst/>
                <a:latin typeface="Kaiti SC" charset="-122"/>
                <a:ea typeface="Kaiti SC" charset="-122"/>
                <a:cs typeface="Kaiti SC" charset="-122"/>
              </a:rPr>
              <a:t>版，第</a:t>
            </a:r>
            <a:r>
              <a:rPr lang="en-US" altLang="zh-CN" sz="1600" b="1" i="0" dirty="0" smtClean="0">
                <a:solidFill>
                  <a:srgbClr val="333333"/>
                </a:solidFill>
                <a:effectLst/>
                <a:latin typeface="Kaiti SC" charset="-122"/>
                <a:ea typeface="Kaiti SC" charset="-122"/>
                <a:cs typeface="Kaiti SC" charset="-122"/>
              </a:rPr>
              <a:t>382</a:t>
            </a:r>
            <a:r>
              <a:rPr lang="zh-CN" altLang="en-US" sz="1600" b="1" i="0" dirty="0" smtClean="0">
                <a:solidFill>
                  <a:srgbClr val="333333"/>
                </a:solidFill>
                <a:effectLst/>
                <a:latin typeface="Kaiti SC" charset="-122"/>
                <a:ea typeface="Kaiti SC" charset="-122"/>
                <a:cs typeface="Kaiti SC" charset="-122"/>
              </a:rPr>
              <a:t>页）</a:t>
            </a:r>
            <a:endParaRPr lang="zh-CN" altLang="en-US" sz="1600" b="1" dirty="0">
              <a:latin typeface="Kaiti SC" charset="-122"/>
              <a:ea typeface="Kaiti SC" charset="-122"/>
              <a:cs typeface="Kaiti SC" charset="-122"/>
            </a:endParaRPr>
          </a:p>
        </p:txBody>
      </p:sp>
    </p:spTree>
    <p:extLst>
      <p:ext uri="{BB962C8B-B14F-4D97-AF65-F5344CB8AC3E}">
        <p14:creationId xmlns:p14="http://schemas.microsoft.com/office/powerpoint/2010/main" xmlns="" val="1634914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8"/>
          <p:cNvGrpSpPr/>
          <p:nvPr/>
        </p:nvGrpSpPr>
        <p:grpSpPr>
          <a:xfrm rot="21079556">
            <a:off x="1204369" y="3446086"/>
            <a:ext cx="10070594" cy="2261440"/>
            <a:chOff x="571500" y="2568238"/>
            <a:chExt cx="8374380" cy="2613361"/>
          </a:xfrm>
        </p:grpSpPr>
        <p:sp>
          <p:nvSpPr>
            <p:cNvPr id="6" name="任意多边形 4"/>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1" fmla="*/ 0 w 8001000"/>
                <a:gd name="connsiteY0-2" fmla="*/ 2542126 h 2542126"/>
                <a:gd name="connsiteX1-3" fmla="*/ 1066800 w 8001000"/>
                <a:gd name="connsiteY1-4" fmla="*/ 1284826 h 2542126"/>
                <a:gd name="connsiteX2-5" fmla="*/ 2400300 w 8001000"/>
                <a:gd name="connsiteY2-6" fmla="*/ 446626 h 2542126"/>
                <a:gd name="connsiteX3-7" fmla="*/ 4114800 w 8001000"/>
                <a:gd name="connsiteY3-8" fmla="*/ 27526 h 2542126"/>
                <a:gd name="connsiteX4-9" fmla="*/ 6324600 w 8001000"/>
                <a:gd name="connsiteY4-10" fmla="*/ 103726 h 2542126"/>
                <a:gd name="connsiteX5-11" fmla="*/ 8001000 w 8001000"/>
                <a:gd name="connsiteY5-12" fmla="*/ 618076 h 2542126"/>
                <a:gd name="connsiteX0-13" fmla="*/ 0 w 8001000"/>
                <a:gd name="connsiteY0-14" fmla="*/ 2600659 h 2600659"/>
                <a:gd name="connsiteX1-15" fmla="*/ 1066800 w 8001000"/>
                <a:gd name="connsiteY1-16" fmla="*/ 1343359 h 2600659"/>
                <a:gd name="connsiteX2-17" fmla="*/ 2400300 w 8001000"/>
                <a:gd name="connsiteY2-18" fmla="*/ 505159 h 2600659"/>
                <a:gd name="connsiteX3-19" fmla="*/ 4191000 w 8001000"/>
                <a:gd name="connsiteY3-20" fmla="*/ 17479 h 2600659"/>
                <a:gd name="connsiteX4-21" fmla="*/ 6324600 w 8001000"/>
                <a:gd name="connsiteY4-22" fmla="*/ 162259 h 2600659"/>
                <a:gd name="connsiteX5-23" fmla="*/ 8001000 w 8001000"/>
                <a:gd name="connsiteY5-24" fmla="*/ 676609 h 2600659"/>
                <a:gd name="connsiteX0-25" fmla="*/ 0 w 8001000"/>
                <a:gd name="connsiteY0-26" fmla="*/ 2613361 h 2613361"/>
                <a:gd name="connsiteX1-27" fmla="*/ 1066800 w 8001000"/>
                <a:gd name="connsiteY1-28" fmla="*/ 1356061 h 2613361"/>
                <a:gd name="connsiteX2-29" fmla="*/ 2400300 w 8001000"/>
                <a:gd name="connsiteY2-30" fmla="*/ 517861 h 2613361"/>
                <a:gd name="connsiteX3-31" fmla="*/ 4191000 w 8001000"/>
                <a:gd name="connsiteY3-32" fmla="*/ 30181 h 2613361"/>
                <a:gd name="connsiteX4-33" fmla="*/ 6339840 w 8001000"/>
                <a:gd name="connsiteY4-34" fmla="*/ 121621 h 2613361"/>
                <a:gd name="connsiteX5-35" fmla="*/ 8001000 w 8001000"/>
                <a:gd name="connsiteY5-36" fmla="*/ 689311 h 26133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a:solidFill>
                <a:srgbClr val="163A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7" name="直接箭头连接符 6"/>
            <p:cNvCxnSpPr/>
            <p:nvPr/>
          </p:nvCxnSpPr>
          <p:spPr>
            <a:xfrm flipV="1">
              <a:off x="8557260" y="2686050"/>
              <a:ext cx="388620" cy="571500"/>
            </a:xfrm>
            <a:prstGeom prst="straightConnector1">
              <a:avLst/>
            </a:prstGeom>
            <a:ln w="19050">
              <a:solidFill>
                <a:srgbClr val="163A5A"/>
              </a:solidFill>
              <a:tailEnd type="arrow"/>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596670" y="2443565"/>
            <a:ext cx="2440029" cy="2585323"/>
          </a:xfrm>
          <a:prstGeom prst="rect">
            <a:avLst/>
          </a:prstGeom>
        </p:spPr>
        <p:txBody>
          <a:bodyPr wrap="square">
            <a:spAutoFit/>
          </a:bodyPr>
          <a:lstStyle/>
          <a:p>
            <a:pPr marL="0" lvl="1" algn="just">
              <a:buClr>
                <a:srgbClr val="C00000"/>
              </a:buClr>
            </a:pPr>
            <a:r>
              <a:rPr lang="zh-CN" altLang="en-US" b="1" dirty="0" smtClean="0">
                <a:latin typeface="Kaiti SC" charset="-122"/>
                <a:ea typeface="Kaiti SC" charset="-122"/>
                <a:cs typeface="Kaiti SC" charset="-122"/>
                <a:sym typeface="楷体_GB2312" pitchFamily="49" charset="-122"/>
              </a:rPr>
              <a:t>       西欧资本主义呈上升期，产业革命、生产力、科技水平达到前所未有的程度。</a:t>
            </a:r>
          </a:p>
          <a:p>
            <a:pPr marL="0" lvl="1" algn="just">
              <a:buClr>
                <a:srgbClr val="C00000"/>
              </a:buClr>
            </a:pPr>
            <a:r>
              <a:rPr lang="zh-CN" altLang="en-US" b="1" dirty="0" smtClean="0">
                <a:latin typeface="Kaiti SC" charset="-122"/>
                <a:ea typeface="Kaiti SC" charset="-122"/>
                <a:cs typeface="Kaiti SC" charset="-122"/>
                <a:sym typeface="楷体_GB2312" pitchFamily="49" charset="-122"/>
              </a:rPr>
              <a:t>      与之相对，资本主义的发展也带来了深重的社会灾难：</a:t>
            </a:r>
            <a:r>
              <a:rPr lang="zh-CN" altLang="en-US" b="1" dirty="0" smtClean="0">
                <a:solidFill>
                  <a:srgbClr val="6A1F5F"/>
                </a:solidFill>
                <a:latin typeface="Kaiti SC" charset="-122"/>
                <a:ea typeface="Kaiti SC" charset="-122"/>
                <a:cs typeface="Kaiti SC" charset="-122"/>
                <a:sym typeface="楷体_GB2312" pitchFamily="49" charset="-122"/>
              </a:rPr>
              <a:t>社会两极分化严重；周期性经济危机频发。</a:t>
            </a:r>
          </a:p>
        </p:txBody>
      </p:sp>
      <p:sp>
        <p:nvSpPr>
          <p:cNvPr id="4" name="矩形 3"/>
          <p:cNvSpPr/>
          <p:nvPr/>
        </p:nvSpPr>
        <p:spPr>
          <a:xfrm>
            <a:off x="3464550" y="2165348"/>
            <a:ext cx="2471618" cy="1338828"/>
          </a:xfrm>
          <a:prstGeom prst="rect">
            <a:avLst/>
          </a:prstGeom>
        </p:spPr>
        <p:txBody>
          <a:bodyPr wrap="square">
            <a:spAutoFit/>
          </a:bodyPr>
          <a:lstStyle/>
          <a:p>
            <a:pPr marL="0" lvl="1" algn="just">
              <a:lnSpc>
                <a:spcPct val="150000"/>
              </a:lnSpc>
              <a:buClr>
                <a:srgbClr val="C00000"/>
              </a:buClr>
            </a:pPr>
            <a:r>
              <a:rPr lang="zh-CN" altLang="en-US" b="1" dirty="0" smtClean="0">
                <a:latin typeface="STKaiti" charset="-122"/>
                <a:ea typeface="STKaiti" charset="-122"/>
                <a:cs typeface="STKaiti" charset="-122"/>
                <a:sym typeface="楷体_GB2312" pitchFamily="49" charset="-122"/>
              </a:rPr>
              <a:t>法国里昂工人运动；</a:t>
            </a:r>
          </a:p>
          <a:p>
            <a:pPr marL="0" lvl="1" algn="just">
              <a:lnSpc>
                <a:spcPct val="150000"/>
              </a:lnSpc>
              <a:buClr>
                <a:srgbClr val="C00000"/>
              </a:buClr>
            </a:pPr>
            <a:r>
              <a:rPr lang="zh-CN" altLang="en-US" b="1" dirty="0" smtClean="0">
                <a:latin typeface="STKaiti" charset="-122"/>
                <a:ea typeface="STKaiti" charset="-122"/>
                <a:cs typeface="STKaiti" charset="-122"/>
                <a:sym typeface="楷体_GB2312" pitchFamily="49" charset="-122"/>
              </a:rPr>
              <a:t>英国宪章运动；</a:t>
            </a:r>
          </a:p>
          <a:p>
            <a:pPr marL="0" lvl="1" algn="just">
              <a:lnSpc>
                <a:spcPct val="150000"/>
              </a:lnSpc>
              <a:buClr>
                <a:srgbClr val="C00000"/>
              </a:buClr>
            </a:pPr>
            <a:r>
              <a:rPr lang="zh-CN" altLang="en-US" b="1" dirty="0" smtClean="0">
                <a:latin typeface="STKaiti" charset="-122"/>
                <a:ea typeface="STKaiti" charset="-122"/>
                <a:cs typeface="STKaiti" charset="-122"/>
                <a:sym typeface="楷体_GB2312" pitchFamily="49" charset="-122"/>
              </a:rPr>
              <a:t>德国西里西亚工人运动；</a:t>
            </a:r>
          </a:p>
        </p:txBody>
      </p:sp>
      <p:sp>
        <p:nvSpPr>
          <p:cNvPr id="8" name="矩形 7"/>
          <p:cNvSpPr/>
          <p:nvPr/>
        </p:nvSpPr>
        <p:spPr>
          <a:xfrm>
            <a:off x="4387165" y="4164439"/>
            <a:ext cx="6472794" cy="1477328"/>
          </a:xfrm>
          <a:prstGeom prst="rect">
            <a:avLst/>
          </a:prstGeom>
        </p:spPr>
        <p:txBody>
          <a:bodyPr wrap="square">
            <a:spAutoFit/>
          </a:bodyPr>
          <a:lstStyle/>
          <a:p>
            <a:pPr marL="0" lvl="1" algn="just">
              <a:lnSpc>
                <a:spcPct val="150000"/>
              </a:lnSpc>
              <a:spcAft>
                <a:spcPts val="1800"/>
              </a:spcAft>
              <a:buClr>
                <a:srgbClr val="C00000"/>
              </a:buClr>
            </a:pPr>
            <a:r>
              <a:rPr lang="zh-CN" altLang="en-US" sz="2000" dirty="0" smtClean="0">
                <a:latin typeface="Microsoft YaHei" charset="0"/>
                <a:ea typeface="Microsoft YaHei" charset="0"/>
                <a:cs typeface="Microsoft YaHei" charset="0"/>
                <a:sym typeface="楷体_GB2312" pitchFamily="49" charset="-122"/>
              </a:rPr>
              <a:t>       马克思主义产生于</a:t>
            </a:r>
            <a:r>
              <a:rPr lang="en-US" altLang="zh-CN" sz="2000" dirty="0" smtClean="0">
                <a:latin typeface="Microsoft YaHei" charset="0"/>
                <a:ea typeface="Microsoft YaHei" charset="0"/>
                <a:cs typeface="Microsoft YaHei" charset="0"/>
                <a:sym typeface="楷体_GB2312" pitchFamily="49" charset="-122"/>
              </a:rPr>
              <a:t>19</a:t>
            </a:r>
            <a:r>
              <a:rPr lang="zh-CN" altLang="en-US" sz="2000" dirty="0" smtClean="0">
                <a:latin typeface="Microsoft YaHei" charset="0"/>
                <a:ea typeface="Microsoft YaHei" charset="0"/>
                <a:cs typeface="Microsoft YaHei" charset="0"/>
                <a:sym typeface="楷体_GB2312" pitchFamily="49" charset="-122"/>
              </a:rPr>
              <a:t>世纪</a:t>
            </a:r>
            <a:r>
              <a:rPr lang="en-US" altLang="zh-CN" sz="2000" dirty="0" smtClean="0">
                <a:latin typeface="Microsoft YaHei" charset="0"/>
                <a:ea typeface="Microsoft YaHei" charset="0"/>
                <a:cs typeface="Microsoft YaHei" charset="0"/>
                <a:sym typeface="楷体_GB2312" pitchFamily="49" charset="-122"/>
              </a:rPr>
              <a:t>40</a:t>
            </a:r>
            <a:r>
              <a:rPr lang="zh-CN" altLang="en-US" sz="2000" dirty="0" smtClean="0">
                <a:latin typeface="Microsoft YaHei" charset="0"/>
                <a:ea typeface="Microsoft YaHei" charset="0"/>
                <a:cs typeface="Microsoft YaHei" charset="0"/>
                <a:sym typeface="楷体_GB2312" pitchFamily="49" charset="-122"/>
              </a:rPr>
              <a:t>年代，创始人为马克思和恩格斯。马克思主义是时代的产物，它的诞生</a:t>
            </a:r>
            <a:r>
              <a:rPr lang="zh-CN" altLang="en-US" sz="2000" dirty="0" smtClean="0">
                <a:latin typeface="Microsoft YaHei" charset="0"/>
                <a:ea typeface="Microsoft YaHei" charset="0"/>
                <a:cs typeface="Microsoft YaHei" charset="0"/>
              </a:rPr>
              <a:t>是</a:t>
            </a:r>
            <a:r>
              <a:rPr lang="zh-CN" altLang="en-US" sz="2000" dirty="0">
                <a:latin typeface="Microsoft YaHei" charset="0"/>
                <a:ea typeface="Microsoft YaHei" charset="0"/>
                <a:cs typeface="Microsoft YaHei" charset="0"/>
              </a:rPr>
              <a:t>人类思想史上的伟大</a:t>
            </a:r>
            <a:r>
              <a:rPr lang="zh-CN" altLang="en-US" sz="2000" dirty="0" smtClean="0">
                <a:latin typeface="Microsoft YaHei" charset="0"/>
                <a:ea typeface="Microsoft YaHei" charset="0"/>
                <a:cs typeface="Microsoft YaHei" charset="0"/>
              </a:rPr>
              <a:t>革命。</a:t>
            </a:r>
            <a:endParaRPr lang="zh-CN" altLang="en-US" sz="2000" dirty="0">
              <a:latin typeface="Microsoft YaHei" charset="0"/>
              <a:ea typeface="Microsoft YaHei" charset="0"/>
              <a:cs typeface="Microsoft YaHei" charset="0"/>
              <a:sym typeface="楷体_GB2312" pitchFamily="49" charset="-122"/>
            </a:endParaRPr>
          </a:p>
        </p:txBody>
      </p:sp>
      <p:sp>
        <p:nvSpPr>
          <p:cNvPr id="9" name="矩形 8"/>
          <p:cNvSpPr/>
          <p:nvPr/>
        </p:nvSpPr>
        <p:spPr>
          <a:xfrm>
            <a:off x="6239667" y="1637147"/>
            <a:ext cx="2310146" cy="1200329"/>
          </a:xfrm>
          <a:prstGeom prst="rect">
            <a:avLst/>
          </a:prstGeom>
        </p:spPr>
        <p:txBody>
          <a:bodyPr wrap="square">
            <a:spAutoFit/>
          </a:bodyPr>
          <a:lstStyle/>
          <a:p>
            <a:pPr marL="0" lvl="1" algn="just">
              <a:buClr>
                <a:srgbClr val="C00000"/>
              </a:buClr>
            </a:pPr>
            <a:r>
              <a:rPr lang="zh-CN" altLang="en-US" b="1" dirty="0" smtClean="0">
                <a:latin typeface="STKaiti" charset="-122"/>
                <a:ea typeface="STKaiti" charset="-122"/>
                <a:cs typeface="STKaiti" charset="-122"/>
                <a:sym typeface="楷体_GB2312" pitchFamily="49" charset="-122"/>
              </a:rPr>
              <a:t>三大思潮：</a:t>
            </a:r>
          </a:p>
          <a:p>
            <a:pPr marL="0" lvl="1" algn="just">
              <a:buClr>
                <a:srgbClr val="C00000"/>
              </a:buClr>
            </a:pPr>
            <a:r>
              <a:rPr lang="zh-CN" altLang="en-US" b="1" dirty="0" smtClean="0">
                <a:latin typeface="STKaiti" charset="-122"/>
                <a:ea typeface="STKaiti" charset="-122"/>
                <a:cs typeface="STKaiti" charset="-122"/>
                <a:sym typeface="楷体_GB2312" pitchFamily="49" charset="-122"/>
              </a:rPr>
              <a:t>德国古典哲学；</a:t>
            </a:r>
          </a:p>
          <a:p>
            <a:pPr marL="0" lvl="1" algn="just">
              <a:buClr>
                <a:srgbClr val="C00000"/>
              </a:buClr>
            </a:pPr>
            <a:r>
              <a:rPr lang="zh-CN" altLang="en-US" b="1" dirty="0" smtClean="0">
                <a:latin typeface="STKaiti" charset="-122"/>
                <a:ea typeface="STKaiti" charset="-122"/>
                <a:cs typeface="STKaiti" charset="-122"/>
                <a:sym typeface="楷体_GB2312" pitchFamily="49" charset="-122"/>
              </a:rPr>
              <a:t>英国古典政治经济学；</a:t>
            </a:r>
          </a:p>
          <a:p>
            <a:pPr marL="0" lvl="1" algn="just">
              <a:buClr>
                <a:srgbClr val="C00000"/>
              </a:buClr>
            </a:pPr>
            <a:r>
              <a:rPr lang="zh-CN" altLang="en-US" b="1" dirty="0" smtClean="0">
                <a:latin typeface="STKaiti" charset="-122"/>
                <a:ea typeface="STKaiti" charset="-122"/>
                <a:cs typeface="STKaiti" charset="-122"/>
                <a:sym typeface="楷体_GB2312" pitchFamily="49" charset="-122"/>
              </a:rPr>
              <a:t>英法空想社会主义；</a:t>
            </a:r>
            <a:endParaRPr lang="zh-CN" altLang="en-US" b="1" dirty="0">
              <a:latin typeface="STKaiti" charset="-122"/>
              <a:ea typeface="STKaiti" charset="-122"/>
              <a:cs typeface="STKaiti" charset="-122"/>
              <a:sym typeface="楷体_GB2312" pitchFamily="49" charset="-122"/>
            </a:endParaRPr>
          </a:p>
        </p:txBody>
      </p:sp>
      <p:sp>
        <p:nvSpPr>
          <p:cNvPr id="13" name="Freeform 99"/>
          <p:cNvSpPr>
            <a:spLocks noEditPoints="1"/>
          </p:cNvSpPr>
          <p:nvPr/>
        </p:nvSpPr>
        <p:spPr bwMode="auto">
          <a:xfrm>
            <a:off x="4573862" y="4054358"/>
            <a:ext cx="350513" cy="525766"/>
          </a:xfrm>
          <a:custGeom>
            <a:avLst/>
            <a:gdLst/>
            <a:ahLst/>
            <a:cxnLst>
              <a:cxn ang="0">
                <a:pos x="139" y="0"/>
              </a:cxn>
              <a:cxn ang="0">
                <a:pos x="0" y="147"/>
              </a:cxn>
              <a:cxn ang="0">
                <a:pos x="139" y="418"/>
              </a:cxn>
              <a:cxn ang="0">
                <a:pos x="279" y="147"/>
              </a:cxn>
              <a:cxn ang="0">
                <a:pos x="139" y="0"/>
              </a:cxn>
              <a:cxn ang="0">
                <a:pos x="69" y="139"/>
              </a:cxn>
              <a:cxn ang="0">
                <a:pos x="139" y="69"/>
              </a:cxn>
              <a:cxn ang="0">
                <a:pos x="209" y="139"/>
              </a:cxn>
              <a:cxn ang="0">
                <a:pos x="139" y="209"/>
              </a:cxn>
              <a:cxn ang="0">
                <a:pos x="69" y="139"/>
              </a:cxn>
            </a:cxnLst>
            <a:rect l="0" t="0" r="r" b="b"/>
            <a:pathLst>
              <a:path w="279" h="418">
                <a:moveTo>
                  <a:pt x="139" y="0"/>
                </a:moveTo>
                <a:cubicBezTo>
                  <a:pt x="62" y="0"/>
                  <a:pt x="0" y="66"/>
                  <a:pt x="0" y="147"/>
                </a:cubicBezTo>
                <a:cubicBezTo>
                  <a:pt x="0" y="229"/>
                  <a:pt x="139" y="418"/>
                  <a:pt x="139" y="418"/>
                </a:cubicBezTo>
                <a:cubicBezTo>
                  <a:pt x="139" y="418"/>
                  <a:pt x="279" y="229"/>
                  <a:pt x="279" y="147"/>
                </a:cubicBezTo>
                <a:cubicBezTo>
                  <a:pt x="279" y="66"/>
                  <a:pt x="216" y="0"/>
                  <a:pt x="139" y="0"/>
                </a:cubicBezTo>
                <a:close/>
                <a:moveTo>
                  <a:pt x="69" y="139"/>
                </a:moveTo>
                <a:cubicBezTo>
                  <a:pt x="69" y="101"/>
                  <a:pt x="101" y="69"/>
                  <a:pt x="139" y="69"/>
                </a:cubicBezTo>
                <a:cubicBezTo>
                  <a:pt x="178" y="69"/>
                  <a:pt x="209" y="101"/>
                  <a:pt x="209" y="139"/>
                </a:cubicBezTo>
                <a:cubicBezTo>
                  <a:pt x="209" y="178"/>
                  <a:pt x="178" y="209"/>
                  <a:pt x="139" y="209"/>
                </a:cubicBezTo>
                <a:cubicBezTo>
                  <a:pt x="101" y="209"/>
                  <a:pt x="69" y="178"/>
                  <a:pt x="69" y="139"/>
                </a:cubicBezTo>
                <a:close/>
              </a:path>
            </a:pathLst>
          </a:custGeom>
          <a:solidFill>
            <a:srgbClr val="6A1F5F">
              <a:alpha val="81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4" name="五边形 13"/>
          <p:cNvSpPr/>
          <p:nvPr/>
        </p:nvSpPr>
        <p:spPr>
          <a:xfrm>
            <a:off x="-1" y="0"/>
            <a:ext cx="3871357" cy="620713"/>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dirty="0" smtClean="0">
                <a:latin typeface="Kaiti SC" charset="-122"/>
                <a:ea typeface="Kaiti SC" charset="-122"/>
                <a:cs typeface="Kaiti SC" charset="-122"/>
              </a:rPr>
              <a:t>马克思主义的创立</a:t>
            </a:r>
            <a:endParaRPr kumimoji="1" lang="zh-CN" altLang="en-US" sz="3200" dirty="0">
              <a:latin typeface="Kaiti SC" charset="-122"/>
              <a:ea typeface="Kaiti SC" charset="-122"/>
              <a:cs typeface="Kaiti SC" charset="-122"/>
            </a:endParaRPr>
          </a:p>
        </p:txBody>
      </p:sp>
      <p:sp>
        <p:nvSpPr>
          <p:cNvPr id="17" name="文本框 16"/>
          <p:cNvSpPr txBox="1"/>
          <p:nvPr/>
        </p:nvSpPr>
        <p:spPr>
          <a:xfrm>
            <a:off x="1306591" y="1837310"/>
            <a:ext cx="1258171" cy="400110"/>
          </a:xfrm>
          <a:prstGeom prst="rect">
            <a:avLst/>
          </a:prstGeom>
          <a:noFill/>
        </p:spPr>
        <p:txBody>
          <a:bodyPr wrap="square" rtlCol="0">
            <a:spAutoFit/>
          </a:bodyPr>
          <a:lstStyle/>
          <a:p>
            <a:r>
              <a:rPr kumimoji="1" lang="zh-CN" altLang="en-US" sz="2000" b="1" dirty="0" smtClean="0">
                <a:solidFill>
                  <a:srgbClr val="6A1F5F"/>
                </a:solidFill>
                <a:latin typeface="Kaiti SC" charset="-122"/>
                <a:ea typeface="Kaiti SC" charset="-122"/>
                <a:cs typeface="Kaiti SC" charset="-122"/>
              </a:rPr>
              <a:t>社会根源</a:t>
            </a:r>
            <a:endParaRPr kumimoji="1" lang="zh-CN" altLang="en-US" sz="2000" b="1" dirty="0">
              <a:solidFill>
                <a:srgbClr val="6A1F5F"/>
              </a:solidFill>
              <a:latin typeface="Kaiti SC" charset="-122"/>
              <a:ea typeface="Kaiti SC" charset="-122"/>
              <a:cs typeface="Kaiti SC" charset="-122"/>
            </a:endParaRPr>
          </a:p>
        </p:txBody>
      </p:sp>
      <p:sp>
        <p:nvSpPr>
          <p:cNvPr id="20" name="文本框 19"/>
          <p:cNvSpPr txBox="1"/>
          <p:nvPr/>
        </p:nvSpPr>
        <p:spPr>
          <a:xfrm>
            <a:off x="3944776" y="1655157"/>
            <a:ext cx="1258171" cy="400110"/>
          </a:xfrm>
          <a:prstGeom prst="rect">
            <a:avLst/>
          </a:prstGeom>
          <a:noFill/>
        </p:spPr>
        <p:txBody>
          <a:bodyPr wrap="square" rtlCol="0">
            <a:spAutoFit/>
          </a:bodyPr>
          <a:lstStyle/>
          <a:p>
            <a:r>
              <a:rPr kumimoji="1" lang="zh-CN" altLang="en-US" sz="2000" b="1" dirty="0" smtClean="0">
                <a:solidFill>
                  <a:srgbClr val="6A1F5F"/>
                </a:solidFill>
                <a:latin typeface="Kaiti SC" charset="-122"/>
                <a:ea typeface="Kaiti SC" charset="-122"/>
                <a:cs typeface="Kaiti SC" charset="-122"/>
              </a:rPr>
              <a:t>阶级基础</a:t>
            </a:r>
            <a:endParaRPr kumimoji="1" lang="zh-CN" altLang="en-US" sz="2000" b="1" dirty="0">
              <a:solidFill>
                <a:srgbClr val="6A1F5F"/>
              </a:solidFill>
              <a:latin typeface="Kaiti SC" charset="-122"/>
              <a:ea typeface="Kaiti SC" charset="-122"/>
              <a:cs typeface="Kaiti SC" charset="-122"/>
            </a:endParaRPr>
          </a:p>
        </p:txBody>
      </p:sp>
      <p:sp>
        <p:nvSpPr>
          <p:cNvPr id="21" name="文本框 20"/>
          <p:cNvSpPr txBox="1"/>
          <p:nvPr/>
        </p:nvSpPr>
        <p:spPr>
          <a:xfrm>
            <a:off x="7623562" y="1033308"/>
            <a:ext cx="1258171" cy="400110"/>
          </a:xfrm>
          <a:prstGeom prst="rect">
            <a:avLst/>
          </a:prstGeom>
          <a:noFill/>
        </p:spPr>
        <p:txBody>
          <a:bodyPr wrap="square" rtlCol="0">
            <a:spAutoFit/>
          </a:bodyPr>
          <a:lstStyle/>
          <a:p>
            <a:r>
              <a:rPr kumimoji="1" lang="zh-CN" altLang="en-US" sz="2000" b="1" dirty="0" smtClean="0">
                <a:solidFill>
                  <a:srgbClr val="6A1F5F"/>
                </a:solidFill>
                <a:latin typeface="Kaiti SC" charset="-122"/>
                <a:ea typeface="Kaiti SC" charset="-122"/>
                <a:cs typeface="Kaiti SC" charset="-122"/>
              </a:rPr>
              <a:t>思想渊源</a:t>
            </a:r>
            <a:endParaRPr kumimoji="1" lang="zh-CN" altLang="en-US" sz="2000" b="1" dirty="0">
              <a:solidFill>
                <a:srgbClr val="6A1F5F"/>
              </a:solidFill>
              <a:latin typeface="Kaiti SC" charset="-122"/>
              <a:ea typeface="Kaiti SC" charset="-122"/>
              <a:cs typeface="Kaiti SC" charset="-122"/>
            </a:endParaRPr>
          </a:p>
        </p:txBody>
      </p:sp>
      <p:sp>
        <p:nvSpPr>
          <p:cNvPr id="22" name="矩形 21"/>
          <p:cNvSpPr/>
          <p:nvPr/>
        </p:nvSpPr>
        <p:spPr>
          <a:xfrm>
            <a:off x="8742587" y="1637147"/>
            <a:ext cx="2310146" cy="1200329"/>
          </a:xfrm>
          <a:prstGeom prst="rect">
            <a:avLst/>
          </a:prstGeom>
        </p:spPr>
        <p:txBody>
          <a:bodyPr wrap="square">
            <a:spAutoFit/>
          </a:bodyPr>
          <a:lstStyle/>
          <a:p>
            <a:pPr marL="0" lvl="1" algn="just">
              <a:buClr>
                <a:srgbClr val="C00000"/>
              </a:buClr>
            </a:pPr>
            <a:r>
              <a:rPr lang="zh-CN" altLang="en-US" b="1" dirty="0" smtClean="0">
                <a:latin typeface="STKaiti" charset="-122"/>
                <a:ea typeface="STKaiti" charset="-122"/>
                <a:cs typeface="STKaiti" charset="-122"/>
                <a:sym typeface="楷体_GB2312" pitchFamily="49" charset="-122"/>
              </a:rPr>
              <a:t>三大科学发现：</a:t>
            </a:r>
          </a:p>
          <a:p>
            <a:pPr marL="0" lvl="1" algn="just">
              <a:buClr>
                <a:srgbClr val="C00000"/>
              </a:buClr>
            </a:pPr>
            <a:r>
              <a:rPr lang="zh-CN" altLang="en-US" b="1" dirty="0" smtClean="0">
                <a:latin typeface="STKaiti" charset="-122"/>
                <a:ea typeface="STKaiti" charset="-122"/>
                <a:cs typeface="STKaiti" charset="-122"/>
                <a:sym typeface="楷体_GB2312" pitchFamily="49" charset="-122"/>
              </a:rPr>
              <a:t>细胞学说；</a:t>
            </a:r>
          </a:p>
          <a:p>
            <a:pPr marL="0" lvl="1" algn="just">
              <a:buClr>
                <a:srgbClr val="C00000"/>
              </a:buClr>
            </a:pPr>
            <a:r>
              <a:rPr lang="zh-CN" altLang="en-US" b="1" dirty="0" smtClean="0">
                <a:latin typeface="STKaiti" charset="-122"/>
                <a:ea typeface="STKaiti" charset="-122"/>
                <a:cs typeface="STKaiti" charset="-122"/>
                <a:sym typeface="楷体_GB2312" pitchFamily="49" charset="-122"/>
              </a:rPr>
              <a:t>能量守恒与转化定律；</a:t>
            </a:r>
          </a:p>
          <a:p>
            <a:pPr marL="0" lvl="1" algn="just">
              <a:buClr>
                <a:srgbClr val="C00000"/>
              </a:buClr>
            </a:pPr>
            <a:r>
              <a:rPr lang="zh-CN" altLang="en-US" b="1" dirty="0" smtClean="0">
                <a:latin typeface="STKaiti" charset="-122"/>
                <a:ea typeface="STKaiti" charset="-122"/>
                <a:cs typeface="STKaiti" charset="-122"/>
                <a:sym typeface="楷体_GB2312" pitchFamily="49" charset="-122"/>
              </a:rPr>
              <a:t>生物进化论；</a:t>
            </a:r>
            <a:endParaRPr lang="zh-CN" altLang="en-US" b="1" dirty="0">
              <a:latin typeface="STKaiti" charset="-122"/>
              <a:ea typeface="STKaiti" charset="-122"/>
              <a:cs typeface="STKaiti" charset="-122"/>
              <a:sym typeface="楷体_GB2312" pitchFamily="49" charset="-122"/>
            </a:endParaRPr>
          </a:p>
        </p:txBody>
      </p:sp>
    </p:spTree>
    <p:extLst>
      <p:ext uri="{BB962C8B-B14F-4D97-AF65-F5344CB8AC3E}">
        <p14:creationId xmlns:p14="http://schemas.microsoft.com/office/powerpoint/2010/main" xmlns="" val="1510791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1" y="0"/>
            <a:ext cx="3871357" cy="620713"/>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dirty="0" smtClean="0">
                <a:latin typeface="Kaiti SC" charset="-122"/>
                <a:ea typeface="Kaiti SC" charset="-122"/>
                <a:cs typeface="Kaiti SC" charset="-122"/>
              </a:rPr>
              <a:t>马克思主义的创立</a:t>
            </a:r>
            <a:endParaRPr kumimoji="1" lang="zh-CN" altLang="en-US" sz="3200" dirty="0">
              <a:latin typeface="Kaiti SC" charset="-122"/>
              <a:ea typeface="Kaiti SC" charset="-122"/>
              <a:cs typeface="Kaiti SC" charset="-122"/>
            </a:endParaRPr>
          </a:p>
        </p:txBody>
      </p:sp>
      <p:sp>
        <p:nvSpPr>
          <p:cNvPr id="8" name="圆角矩形 7"/>
          <p:cNvSpPr/>
          <p:nvPr/>
        </p:nvSpPr>
        <p:spPr>
          <a:xfrm>
            <a:off x="592308" y="2687899"/>
            <a:ext cx="10700532" cy="431891"/>
          </a:xfrm>
          <a:prstGeom prst="roundRect">
            <a:avLst>
              <a:gd name="adj" fmla="val 12535"/>
            </a:avLst>
          </a:prstGeom>
          <a:gradFill>
            <a:gsLst>
              <a:gs pos="47000">
                <a:srgbClr val="6A1F5F">
                  <a:lumMod val="78000"/>
                  <a:alpha val="51000"/>
                </a:srgbClr>
              </a:gs>
              <a:gs pos="100000">
                <a:srgbClr val="FAFCFB"/>
              </a:gs>
            </a:gsLst>
            <a:lin ang="3000000" scaled="0"/>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endParaRPr>
          </a:p>
        </p:txBody>
      </p:sp>
      <p:grpSp>
        <p:nvGrpSpPr>
          <p:cNvPr id="25" name="Group 337"/>
          <p:cNvGrpSpPr/>
          <p:nvPr/>
        </p:nvGrpSpPr>
        <p:grpSpPr>
          <a:xfrm>
            <a:off x="834457" y="3246702"/>
            <a:ext cx="2316294" cy="828237"/>
            <a:chOff x="-1276855" y="-20447"/>
            <a:chExt cx="4392858" cy="2872248"/>
          </a:xfrm>
        </p:grpSpPr>
        <p:sp>
          <p:nvSpPr>
            <p:cNvPr id="26" name="Shape 333"/>
            <p:cNvSpPr/>
            <p:nvPr/>
          </p:nvSpPr>
          <p:spPr>
            <a:xfrm>
              <a:off x="-1276855" y="-20447"/>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tx1">
                <a:lumMod val="95000"/>
                <a:lumOff val="5000"/>
                <a:alpha val="62000"/>
              </a:schemeClr>
            </a:solidFill>
            <a:ln w="12700" cap="flat">
              <a:noFill/>
              <a:miter lim="400000"/>
            </a:ln>
            <a:effectLst/>
          </p:spPr>
          <p:txBody>
            <a:bodyPr wrap="square" lIns="0" tIns="0" rIns="0" bIns="0" numCol="1" anchor="ctr">
              <a:noAutofit/>
            </a:bodyPr>
            <a:lstStyle/>
            <a:p>
              <a:pPr lvl="0" algn="ctr">
                <a:lnSpc>
                  <a:spcPct val="120000"/>
                </a:lnSpc>
                <a:defRPr sz="11200"/>
              </a:pPr>
              <a:endParaRPr sz="1400" b="1">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Shape 335"/>
            <p:cNvSpPr/>
            <p:nvPr/>
          </p:nvSpPr>
          <p:spPr>
            <a:xfrm>
              <a:off x="29748" y="839310"/>
              <a:ext cx="2159737" cy="11527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lnSpc>
                  <a:spcPct val="120000"/>
                </a:lnSpc>
              </a:pPr>
              <a:r>
                <a:rPr lang="en-US" altLang="zh-CN" sz="1800"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1842-1844</a:t>
              </a:r>
              <a:endParaRPr lang="id-ID" altLang="zh-CN" sz="1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8" name="Shape 333"/>
          <p:cNvSpPr/>
          <p:nvPr/>
        </p:nvSpPr>
        <p:spPr>
          <a:xfrm>
            <a:off x="3575342" y="3245280"/>
            <a:ext cx="2247288" cy="7857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1">
              <a:lumMod val="50000"/>
            </a:schemeClr>
          </a:solidFill>
          <a:ln w="12700" cap="flat">
            <a:noFill/>
            <a:miter lim="400000"/>
          </a:ln>
          <a:effectLst/>
        </p:spPr>
        <p:txBody>
          <a:bodyPr wrap="square" lIns="0" tIns="0" rIns="0" bIns="0" numCol="1" anchor="ctr">
            <a:noAutofit/>
          </a:bodyPr>
          <a:lstStyle/>
          <a:p>
            <a:pPr lvl="0" algn="ctr">
              <a:lnSpc>
                <a:spcPct val="120000"/>
              </a:lnSpc>
              <a:defRPr sz="11200"/>
            </a:pPr>
            <a:r>
              <a:rPr lang="zh-CN" altLang="en-US" sz="2000"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2000"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1844-1848</a:t>
            </a:r>
            <a:endParaRPr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9" name="Group 337"/>
          <p:cNvGrpSpPr/>
          <p:nvPr/>
        </p:nvGrpSpPr>
        <p:grpSpPr>
          <a:xfrm>
            <a:off x="6114358" y="3235253"/>
            <a:ext cx="2316294" cy="828237"/>
            <a:chOff x="1" y="0"/>
            <a:chExt cx="4392858" cy="2872248"/>
          </a:xfrm>
        </p:grpSpPr>
        <p:sp>
          <p:nvSpPr>
            <p:cNvPr id="30"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tx1">
                <a:lumMod val="95000"/>
                <a:lumOff val="5000"/>
                <a:alpha val="62000"/>
              </a:schemeClr>
            </a:solidFill>
            <a:ln w="12700" cap="flat">
              <a:noFill/>
              <a:miter lim="400000"/>
            </a:ln>
            <a:effectLst/>
          </p:spPr>
          <p:txBody>
            <a:bodyPr wrap="square" lIns="0" tIns="0" rIns="0" bIns="0" numCol="1" anchor="ctr">
              <a:noAutofit/>
            </a:bodyPr>
            <a:lstStyle/>
            <a:p>
              <a:pPr lvl="0" algn="ctr">
                <a:lnSpc>
                  <a:spcPct val="120000"/>
                </a:lnSpc>
                <a:defRPr sz="11200"/>
              </a:pPr>
              <a:endParaRPr sz="1400" b="1">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Shape 335"/>
            <p:cNvSpPr/>
            <p:nvPr/>
          </p:nvSpPr>
          <p:spPr>
            <a:xfrm>
              <a:off x="1475636" y="859756"/>
              <a:ext cx="1882319" cy="11527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lnSpc>
                  <a:spcPct val="120000"/>
                </a:lnSpc>
              </a:pPr>
              <a:r>
                <a:rPr lang="en-US" altLang="zh-CN" sz="1800"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1848</a:t>
              </a:r>
              <a:endParaRPr lang="id-ID" altLang="zh-CN" sz="18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2" name="Shape 333"/>
          <p:cNvSpPr/>
          <p:nvPr/>
        </p:nvSpPr>
        <p:spPr>
          <a:xfrm>
            <a:off x="8855243" y="3245280"/>
            <a:ext cx="2437597" cy="7857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1">
              <a:lumMod val="50000"/>
            </a:schemeClr>
          </a:solidFill>
          <a:ln w="12700" cap="flat">
            <a:noFill/>
            <a:miter lim="400000"/>
          </a:ln>
          <a:effectLst/>
        </p:spPr>
        <p:txBody>
          <a:bodyPr wrap="square" lIns="0" tIns="0" rIns="0" bIns="0" numCol="1" anchor="ctr">
            <a:noAutofit/>
          </a:bodyPr>
          <a:lstStyle/>
          <a:p>
            <a:pPr lvl="0" algn="ctr">
              <a:lnSpc>
                <a:spcPct val="120000"/>
              </a:lnSpc>
              <a:defRPr sz="11200"/>
            </a:pPr>
            <a:r>
              <a:rPr lang="en-US" altLang="zh-CN" sz="2000" b="1"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1848-1895</a:t>
            </a:r>
            <a:endParaRPr sz="2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文本框 33"/>
          <p:cNvSpPr txBox="1"/>
          <p:nvPr/>
        </p:nvSpPr>
        <p:spPr>
          <a:xfrm>
            <a:off x="463941" y="4184004"/>
            <a:ext cx="2537309" cy="2308324"/>
          </a:xfrm>
          <a:prstGeom prst="rect">
            <a:avLst/>
          </a:prstGeom>
          <a:noFill/>
        </p:spPr>
        <p:txBody>
          <a:bodyPr wrap="square" rtlCol="0">
            <a:spAutoFit/>
          </a:bodyPr>
          <a:lstStyle/>
          <a:p>
            <a:pPr algn="just"/>
            <a:r>
              <a:rPr lang="zh-CN" altLang="en-US" b="1" i="0" dirty="0" smtClean="0">
                <a:solidFill>
                  <a:srgbClr val="333333"/>
                </a:solidFill>
                <a:effectLst/>
                <a:latin typeface="Kaiti SC" charset="-122"/>
                <a:ea typeface="Kaiti SC" charset="-122"/>
                <a:cs typeface="Kaiti SC" charset="-122"/>
              </a:rPr>
              <a:t>在</a:t>
            </a:r>
            <a:r>
              <a:rPr lang="en-US" altLang="zh-CN" b="1" i="0" dirty="0" smtClean="0">
                <a:solidFill>
                  <a:srgbClr val="333333"/>
                </a:solidFill>
                <a:effectLst/>
                <a:latin typeface="Kaiti SC" charset="-122"/>
                <a:ea typeface="Kaiti SC" charset="-122"/>
                <a:cs typeface="Kaiti SC" charset="-122"/>
              </a:rPr>
              <a:t>1842</a:t>
            </a:r>
            <a:r>
              <a:rPr lang="zh-CN" altLang="en-US" b="1" i="0" dirty="0" smtClean="0">
                <a:solidFill>
                  <a:srgbClr val="333333"/>
                </a:solidFill>
                <a:effectLst/>
                <a:latin typeface="Kaiti SC" charset="-122"/>
                <a:ea typeface="Kaiti SC" charset="-122"/>
                <a:cs typeface="Kaiti SC" charset="-122"/>
              </a:rPr>
              <a:t>～</a:t>
            </a:r>
            <a:r>
              <a:rPr lang="en-US" altLang="zh-CN" b="1" i="0" dirty="0" smtClean="0">
                <a:solidFill>
                  <a:srgbClr val="333333"/>
                </a:solidFill>
                <a:effectLst/>
                <a:latin typeface="Kaiti SC" charset="-122"/>
                <a:ea typeface="Kaiti SC" charset="-122"/>
                <a:cs typeface="Kaiti SC" charset="-122"/>
              </a:rPr>
              <a:t>1844</a:t>
            </a:r>
            <a:r>
              <a:rPr lang="zh-CN" altLang="en-US" b="1" i="0" dirty="0" smtClean="0">
                <a:solidFill>
                  <a:srgbClr val="333333"/>
                </a:solidFill>
                <a:effectLst/>
                <a:latin typeface="Kaiti SC" charset="-122"/>
                <a:ea typeface="Kaiti SC" charset="-122"/>
                <a:cs typeface="Kaiti SC" charset="-122"/>
              </a:rPr>
              <a:t>年间，马克思、恩格斯积极投身于现实的政治斗争、工人运动和科学研究。在</a:t>
            </a:r>
            <a:r>
              <a:rPr kumimoji="1" lang="en-US" altLang="zh-CN" b="1" dirty="0" smtClean="0">
                <a:solidFill>
                  <a:srgbClr val="6A1F5F"/>
                </a:solidFill>
                <a:latin typeface="Kaiti SC" charset="-122"/>
                <a:ea typeface="Kaiti SC" charset="-122"/>
                <a:cs typeface="Kaiti SC" charset="-122"/>
              </a:rPr>
              <a:t>《</a:t>
            </a:r>
            <a:r>
              <a:rPr kumimoji="1" lang="zh-CN" altLang="en-US" b="1" dirty="0" smtClean="0">
                <a:solidFill>
                  <a:srgbClr val="6A1F5F"/>
                </a:solidFill>
                <a:latin typeface="Kaiti SC" charset="-122"/>
                <a:ea typeface="Kaiti SC" charset="-122"/>
                <a:cs typeface="Kaiti SC" charset="-122"/>
              </a:rPr>
              <a:t>德法年鉴</a:t>
            </a:r>
            <a:r>
              <a:rPr kumimoji="1" lang="en-US" altLang="zh-CN" b="1" dirty="0" smtClean="0">
                <a:solidFill>
                  <a:srgbClr val="6A1F5F"/>
                </a:solidFill>
                <a:latin typeface="Kaiti SC" charset="-122"/>
                <a:ea typeface="Kaiti SC" charset="-122"/>
                <a:cs typeface="Kaiti SC" charset="-122"/>
              </a:rPr>
              <a:t>》</a:t>
            </a:r>
            <a:r>
              <a:rPr kumimoji="1" lang="zh-CN" altLang="en-US" b="1" dirty="0" smtClean="0">
                <a:latin typeface="Kaiti SC" charset="-122"/>
                <a:ea typeface="Kaiti SC" charset="-122"/>
                <a:cs typeface="Kaiti SC" charset="-122"/>
              </a:rPr>
              <a:t>上发表的论文表明，</a:t>
            </a:r>
            <a:r>
              <a:rPr kumimoji="1" lang="zh-CN" altLang="en-US" b="1" dirty="0" smtClean="0">
                <a:solidFill>
                  <a:srgbClr val="6A1F5F"/>
                </a:solidFill>
                <a:latin typeface="Kaiti SC" charset="-122"/>
                <a:ea typeface="Kaiti SC" charset="-122"/>
                <a:cs typeface="Kaiti SC" charset="-122"/>
              </a:rPr>
              <a:t>他们完成了从唯心到唯物、从革命民主到共产主义的转变。</a:t>
            </a:r>
            <a:endParaRPr kumimoji="1" lang="zh-CN" altLang="en-US" b="1" dirty="0">
              <a:solidFill>
                <a:srgbClr val="6A1F5F"/>
              </a:solidFill>
              <a:latin typeface="Kaiti SC" charset="-122"/>
              <a:ea typeface="Kaiti SC" charset="-122"/>
              <a:cs typeface="Kaiti SC" charset="-122"/>
            </a:endParaRPr>
          </a:p>
        </p:txBody>
      </p:sp>
      <p:sp>
        <p:nvSpPr>
          <p:cNvPr id="35" name="文本框 34"/>
          <p:cNvSpPr txBox="1"/>
          <p:nvPr/>
        </p:nvSpPr>
        <p:spPr>
          <a:xfrm>
            <a:off x="3306175" y="4177247"/>
            <a:ext cx="2667046" cy="2308324"/>
          </a:xfrm>
          <a:prstGeom prst="rect">
            <a:avLst/>
          </a:prstGeom>
          <a:noFill/>
        </p:spPr>
        <p:txBody>
          <a:bodyPr wrap="square" rtlCol="0">
            <a:spAutoFit/>
          </a:bodyPr>
          <a:lstStyle/>
          <a:p>
            <a:pPr algn="just"/>
            <a:r>
              <a:rPr lang="zh-CN" altLang="en-US" b="1" i="0" dirty="0" smtClean="0">
                <a:effectLst/>
                <a:latin typeface="Kaiti SC" charset="-122"/>
                <a:ea typeface="Kaiti SC" charset="-122"/>
                <a:cs typeface="Kaiti SC" charset="-122"/>
              </a:rPr>
              <a:t>马恩合著</a:t>
            </a:r>
            <a:r>
              <a:rPr lang="en-US" altLang="zh-CN" b="1" i="0" dirty="0" smtClean="0">
                <a:effectLst/>
                <a:latin typeface="Kaiti SC" charset="-122"/>
                <a:ea typeface="Kaiti SC" charset="-122"/>
                <a:cs typeface="Kaiti SC" charset="-122"/>
              </a:rPr>
              <a:t>《</a:t>
            </a:r>
            <a:r>
              <a:rPr lang="zh-CN" altLang="en-US" b="1" i="0" dirty="0" smtClean="0">
                <a:effectLst/>
                <a:latin typeface="Kaiti SC" charset="-122"/>
                <a:ea typeface="Kaiti SC" charset="-122"/>
                <a:cs typeface="Kaiti SC" charset="-122"/>
              </a:rPr>
              <a:t>神圣家庭</a:t>
            </a:r>
            <a:r>
              <a:rPr lang="en-US" altLang="zh-CN" b="1" i="0" dirty="0" smtClean="0">
                <a:effectLst/>
                <a:latin typeface="Kaiti SC" charset="-122"/>
                <a:ea typeface="Kaiti SC" charset="-122"/>
                <a:cs typeface="Kaiti SC" charset="-122"/>
              </a:rPr>
              <a:t>》</a:t>
            </a:r>
            <a:r>
              <a:rPr lang="zh-CN" altLang="en-US" b="1" i="0" dirty="0" smtClean="0">
                <a:effectLst/>
                <a:latin typeface="Kaiti SC" charset="-122"/>
                <a:ea typeface="Kaiti SC" charset="-122"/>
                <a:cs typeface="Kaiti SC" charset="-122"/>
              </a:rPr>
              <a:t>、</a:t>
            </a:r>
            <a:r>
              <a:rPr lang="en-US" altLang="zh-CN" b="1" i="0" dirty="0" smtClean="0">
                <a:effectLst/>
                <a:latin typeface="Kaiti SC" charset="-122"/>
                <a:ea typeface="Kaiti SC" charset="-122"/>
                <a:cs typeface="Kaiti SC" charset="-122"/>
              </a:rPr>
              <a:t>《</a:t>
            </a:r>
            <a:r>
              <a:rPr lang="zh-CN" altLang="en-US" b="1" i="0" u="none" strike="noStrike" dirty="0" smtClean="0">
                <a:effectLst/>
                <a:latin typeface="Kaiti SC" charset="-122"/>
                <a:ea typeface="Kaiti SC" charset="-122"/>
                <a:cs typeface="Kaiti SC" charset="-122"/>
              </a:rPr>
              <a:t>德意志意识形态</a:t>
            </a:r>
            <a:r>
              <a:rPr lang="en-US" altLang="zh-CN" b="1" i="0" u="none" strike="noStrike" dirty="0" smtClean="0">
                <a:effectLst/>
                <a:latin typeface="Kaiti SC" charset="-122"/>
                <a:ea typeface="Kaiti SC" charset="-122"/>
                <a:cs typeface="Kaiti SC" charset="-122"/>
              </a:rPr>
              <a:t>》</a:t>
            </a:r>
            <a:r>
              <a:rPr lang="zh-CN" altLang="en-US" b="1" i="0" u="none" strike="noStrike" dirty="0" smtClean="0">
                <a:effectLst/>
                <a:latin typeface="Kaiti SC" charset="-122"/>
                <a:ea typeface="Kaiti SC" charset="-122"/>
                <a:cs typeface="Kaiti SC" charset="-122"/>
              </a:rPr>
              <a:t>，</a:t>
            </a:r>
            <a:r>
              <a:rPr lang="zh-CN" altLang="en-US" b="1" i="0" dirty="0" smtClean="0">
                <a:effectLst/>
                <a:latin typeface="Kaiti SC" charset="-122"/>
                <a:ea typeface="Kaiti SC" charset="-122"/>
                <a:cs typeface="Kaiti SC" charset="-122"/>
              </a:rPr>
              <a:t>并分别著有</a:t>
            </a:r>
            <a:r>
              <a:rPr lang="en-US" altLang="zh-CN" b="1" i="0" dirty="0" smtClean="0">
                <a:effectLst/>
                <a:latin typeface="Kaiti SC" charset="-122"/>
                <a:ea typeface="Kaiti SC" charset="-122"/>
                <a:cs typeface="Kaiti SC" charset="-122"/>
              </a:rPr>
              <a:t>《</a:t>
            </a:r>
            <a:r>
              <a:rPr lang="zh-CN" altLang="en-US" b="1" i="0" u="none" strike="noStrike" dirty="0" smtClean="0">
                <a:effectLst/>
                <a:latin typeface="Kaiti SC" charset="-122"/>
                <a:ea typeface="Kaiti SC" charset="-122"/>
                <a:cs typeface="Kaiti SC" charset="-122"/>
              </a:rPr>
              <a:t>英国工人阶级状况</a:t>
            </a:r>
            <a:r>
              <a:rPr lang="en-US" altLang="zh-CN" b="1" i="0" dirty="0" smtClean="0">
                <a:effectLst/>
                <a:latin typeface="Kaiti SC" charset="-122"/>
                <a:ea typeface="Kaiti SC" charset="-122"/>
                <a:cs typeface="Kaiti SC" charset="-122"/>
              </a:rPr>
              <a:t>》</a:t>
            </a:r>
            <a:r>
              <a:rPr lang="zh-CN" altLang="en-US" b="1" i="0" dirty="0" smtClean="0">
                <a:effectLst/>
                <a:latin typeface="Kaiti SC" charset="-122"/>
                <a:ea typeface="Kaiti SC" charset="-122"/>
                <a:cs typeface="Kaiti SC" charset="-122"/>
              </a:rPr>
              <a:t>、</a:t>
            </a:r>
            <a:r>
              <a:rPr lang="en-US" altLang="zh-CN" b="1" i="0" dirty="0" smtClean="0">
                <a:effectLst/>
                <a:latin typeface="Kaiti SC" charset="-122"/>
                <a:ea typeface="Kaiti SC" charset="-122"/>
                <a:cs typeface="Kaiti SC" charset="-122"/>
              </a:rPr>
              <a:t>《</a:t>
            </a:r>
            <a:r>
              <a:rPr lang="zh-CN" altLang="en-US" b="1" i="0" u="none" strike="noStrike" dirty="0" smtClean="0">
                <a:effectLst/>
                <a:latin typeface="Kaiti SC" charset="-122"/>
                <a:ea typeface="Kaiti SC" charset="-122"/>
                <a:cs typeface="Kaiti SC" charset="-122"/>
              </a:rPr>
              <a:t>哲学的贫困</a:t>
            </a:r>
            <a:r>
              <a:rPr lang="en-US" altLang="zh-CN" b="1" i="0" dirty="0" smtClean="0">
                <a:effectLst/>
                <a:latin typeface="Kaiti SC" charset="-122"/>
                <a:ea typeface="Kaiti SC" charset="-122"/>
                <a:cs typeface="Kaiti SC" charset="-122"/>
              </a:rPr>
              <a:t>》</a:t>
            </a:r>
            <a:r>
              <a:rPr lang="zh-CN" altLang="en-US" b="1" i="0" dirty="0" smtClean="0">
                <a:effectLst/>
                <a:latin typeface="Kaiti SC" charset="-122"/>
                <a:ea typeface="Kaiti SC" charset="-122"/>
                <a:cs typeface="Kaiti SC" charset="-122"/>
              </a:rPr>
              <a:t>等书，阐明无产阶级的新世界观，</a:t>
            </a:r>
            <a:r>
              <a:rPr lang="en-US" altLang="zh-CN" b="1" i="0" dirty="0" smtClean="0">
                <a:solidFill>
                  <a:srgbClr val="6A1F5F"/>
                </a:solidFill>
                <a:effectLst/>
                <a:latin typeface="Kaiti SC" charset="-122"/>
                <a:ea typeface="Kaiti SC" charset="-122"/>
                <a:cs typeface="Kaiti SC" charset="-122"/>
              </a:rPr>
              <a:t>《</a:t>
            </a:r>
            <a:r>
              <a:rPr lang="zh-CN" altLang="en-US" b="1" i="0" dirty="0" smtClean="0">
                <a:solidFill>
                  <a:srgbClr val="6A1F5F"/>
                </a:solidFill>
                <a:effectLst/>
                <a:latin typeface="Kaiti SC" charset="-122"/>
                <a:ea typeface="Kaiti SC" charset="-122"/>
                <a:cs typeface="Kaiti SC" charset="-122"/>
              </a:rPr>
              <a:t>形态</a:t>
            </a:r>
            <a:r>
              <a:rPr lang="en-US" altLang="zh-CN" b="1" i="0" dirty="0" smtClean="0">
                <a:solidFill>
                  <a:srgbClr val="6A1F5F"/>
                </a:solidFill>
                <a:effectLst/>
                <a:latin typeface="Kaiti SC" charset="-122"/>
                <a:ea typeface="Kaiti SC" charset="-122"/>
                <a:cs typeface="Kaiti SC" charset="-122"/>
              </a:rPr>
              <a:t>》</a:t>
            </a:r>
            <a:r>
              <a:rPr lang="zh-CN" altLang="en-US" b="1" i="0" dirty="0" smtClean="0">
                <a:solidFill>
                  <a:srgbClr val="6A1F5F"/>
                </a:solidFill>
                <a:effectLst/>
                <a:latin typeface="Kaiti SC" charset="-122"/>
                <a:ea typeface="Kaiti SC" charset="-122"/>
                <a:cs typeface="Kaiti SC" charset="-122"/>
              </a:rPr>
              <a:t>首次系统阐述了历史唯物主义的基本观点。</a:t>
            </a:r>
            <a:endParaRPr kumimoji="1" lang="zh-CN" altLang="en-US" b="1" dirty="0">
              <a:solidFill>
                <a:srgbClr val="6A1F5F"/>
              </a:solidFill>
              <a:latin typeface="Kaiti SC" charset="-122"/>
              <a:ea typeface="Kaiti SC" charset="-122"/>
              <a:cs typeface="Kaiti SC" charset="-122"/>
            </a:endParaRPr>
          </a:p>
        </p:txBody>
      </p:sp>
      <p:sp>
        <p:nvSpPr>
          <p:cNvPr id="36" name="文本框 35"/>
          <p:cNvSpPr txBox="1"/>
          <p:nvPr/>
        </p:nvSpPr>
        <p:spPr>
          <a:xfrm>
            <a:off x="6382790" y="4184004"/>
            <a:ext cx="2011820" cy="2031325"/>
          </a:xfrm>
          <a:prstGeom prst="rect">
            <a:avLst/>
          </a:prstGeom>
          <a:noFill/>
        </p:spPr>
        <p:txBody>
          <a:bodyPr wrap="square" rtlCol="0">
            <a:spAutoFit/>
          </a:bodyPr>
          <a:lstStyle/>
          <a:p>
            <a:pPr algn="just"/>
            <a:r>
              <a:rPr lang="en-US" altLang="zh-CN" b="1" i="0" dirty="0" smtClean="0">
                <a:effectLst/>
                <a:latin typeface="Kaiti SC" charset="-122"/>
                <a:ea typeface="Kaiti SC" charset="-122"/>
                <a:cs typeface="Kaiti SC" charset="-122"/>
              </a:rPr>
              <a:t>1848</a:t>
            </a:r>
            <a:r>
              <a:rPr lang="zh-CN" altLang="en-US" b="1" i="0" dirty="0" smtClean="0">
                <a:effectLst/>
                <a:latin typeface="Kaiti SC" charset="-122"/>
                <a:ea typeface="Kaiti SC" charset="-122"/>
                <a:cs typeface="Kaiti SC" charset="-122"/>
              </a:rPr>
              <a:t>年</a:t>
            </a:r>
            <a:r>
              <a:rPr lang="en-US" altLang="zh-CN" b="1" i="0" dirty="0" smtClean="0">
                <a:effectLst/>
                <a:latin typeface="Kaiti SC" charset="-122"/>
                <a:ea typeface="Kaiti SC" charset="-122"/>
                <a:cs typeface="Kaiti SC" charset="-122"/>
              </a:rPr>
              <a:t>2</a:t>
            </a:r>
            <a:r>
              <a:rPr lang="zh-CN" altLang="en-US" b="1" i="0" dirty="0" smtClean="0">
                <a:effectLst/>
                <a:latin typeface="Kaiti SC" charset="-122"/>
                <a:ea typeface="Kaiti SC" charset="-122"/>
                <a:cs typeface="Kaiti SC" charset="-122"/>
              </a:rPr>
              <a:t>月出版的</a:t>
            </a:r>
            <a:r>
              <a:rPr lang="en-US" altLang="zh-CN" b="1" i="0" dirty="0" smtClean="0">
                <a:solidFill>
                  <a:srgbClr val="6A1F5F"/>
                </a:solidFill>
                <a:effectLst/>
                <a:latin typeface="Kaiti SC" charset="-122"/>
                <a:ea typeface="Kaiti SC" charset="-122"/>
                <a:cs typeface="Kaiti SC" charset="-122"/>
              </a:rPr>
              <a:t>《</a:t>
            </a:r>
            <a:r>
              <a:rPr lang="zh-CN" altLang="en-US" b="1" i="0" u="none" strike="noStrike" dirty="0" smtClean="0">
                <a:solidFill>
                  <a:srgbClr val="6A1F5F"/>
                </a:solidFill>
                <a:effectLst/>
                <a:latin typeface="Kaiti SC" charset="-122"/>
                <a:ea typeface="Kaiti SC" charset="-122"/>
                <a:cs typeface="Kaiti SC" charset="-122"/>
              </a:rPr>
              <a:t>共产党宣言</a:t>
            </a:r>
            <a:r>
              <a:rPr lang="en-US" altLang="zh-CN" b="1" i="0" dirty="0" smtClean="0">
                <a:solidFill>
                  <a:srgbClr val="6A1F5F"/>
                </a:solidFill>
                <a:effectLst/>
                <a:latin typeface="Kaiti SC" charset="-122"/>
                <a:ea typeface="Kaiti SC" charset="-122"/>
                <a:cs typeface="Kaiti SC" charset="-122"/>
              </a:rPr>
              <a:t>》</a:t>
            </a:r>
            <a:r>
              <a:rPr lang="zh-CN" altLang="en-US" b="1" i="0" dirty="0" smtClean="0">
                <a:effectLst/>
                <a:latin typeface="Kaiti SC" charset="-122"/>
                <a:ea typeface="Kaiti SC" charset="-122"/>
                <a:cs typeface="Kaiti SC" charset="-122"/>
              </a:rPr>
              <a:t>中</a:t>
            </a:r>
            <a:r>
              <a:rPr lang="en-US" altLang="zh-CN" b="1" i="0" dirty="0" smtClean="0">
                <a:effectLst/>
                <a:latin typeface="Kaiti SC" charset="-122"/>
                <a:ea typeface="Kaiti SC" charset="-122"/>
                <a:cs typeface="Kaiti SC" charset="-122"/>
              </a:rPr>
              <a:t>,</a:t>
            </a:r>
            <a:r>
              <a:rPr lang="zh-CN" altLang="en-US" b="1" i="0" dirty="0" smtClean="0">
                <a:effectLst/>
                <a:latin typeface="Kaiti SC" charset="-122"/>
                <a:ea typeface="Kaiti SC" charset="-122"/>
                <a:cs typeface="Kaiti SC" charset="-122"/>
              </a:rPr>
              <a:t>第一次对无产阶级的思想体系作了系统的表述，这</a:t>
            </a:r>
            <a:r>
              <a:rPr lang="zh-CN" altLang="en-US" b="1" i="0" dirty="0" smtClean="0">
                <a:solidFill>
                  <a:srgbClr val="6A1F5F"/>
                </a:solidFill>
                <a:effectLst/>
                <a:latin typeface="Kaiti SC" charset="-122"/>
                <a:ea typeface="Kaiti SC" charset="-122"/>
                <a:cs typeface="Kaiti SC" charset="-122"/>
              </a:rPr>
              <a:t>标志着马克思主义的诞生。</a:t>
            </a:r>
            <a:endParaRPr kumimoji="1" lang="zh-CN" altLang="en-US" b="1" dirty="0">
              <a:solidFill>
                <a:srgbClr val="6A1F5F"/>
              </a:solidFill>
              <a:latin typeface="Kaiti SC" charset="-122"/>
              <a:ea typeface="Kaiti SC" charset="-122"/>
              <a:cs typeface="Kaiti SC" charset="-122"/>
            </a:endParaRPr>
          </a:p>
        </p:txBody>
      </p:sp>
      <p:sp>
        <p:nvSpPr>
          <p:cNvPr id="37" name="文本框 36"/>
          <p:cNvSpPr txBox="1"/>
          <p:nvPr/>
        </p:nvSpPr>
        <p:spPr>
          <a:xfrm>
            <a:off x="8680973" y="4184004"/>
            <a:ext cx="2786136" cy="2308324"/>
          </a:xfrm>
          <a:prstGeom prst="rect">
            <a:avLst/>
          </a:prstGeom>
          <a:noFill/>
        </p:spPr>
        <p:txBody>
          <a:bodyPr wrap="square" rtlCol="0">
            <a:spAutoFit/>
          </a:bodyPr>
          <a:lstStyle/>
          <a:p>
            <a:pPr algn="just"/>
            <a:r>
              <a:rPr lang="en-US" altLang="zh-CN" b="1" i="0" dirty="0" smtClean="0">
                <a:effectLst/>
                <a:latin typeface="Kaiti SC" charset="-122"/>
                <a:ea typeface="Kaiti SC" charset="-122"/>
                <a:cs typeface="Kaiti SC" charset="-122"/>
              </a:rPr>
              <a:t>1867</a:t>
            </a:r>
            <a:r>
              <a:rPr lang="zh-CN" altLang="en-US" b="1" i="0" dirty="0" smtClean="0">
                <a:effectLst/>
                <a:latin typeface="Kaiti SC" charset="-122"/>
                <a:ea typeface="Kaiti SC" charset="-122"/>
                <a:cs typeface="Kaiti SC" charset="-122"/>
              </a:rPr>
              <a:t>年出版第一卷</a:t>
            </a:r>
            <a:r>
              <a:rPr lang="en-US" altLang="zh-CN" b="1" i="0" dirty="0" smtClean="0">
                <a:effectLst/>
                <a:latin typeface="Kaiti SC" charset="-122"/>
                <a:ea typeface="Kaiti SC" charset="-122"/>
                <a:cs typeface="Kaiti SC" charset="-122"/>
              </a:rPr>
              <a:t>《</a:t>
            </a:r>
            <a:r>
              <a:rPr lang="zh-CN" altLang="en-US" b="1" i="0" dirty="0" smtClean="0">
                <a:effectLst/>
                <a:latin typeface="Kaiti SC" charset="-122"/>
                <a:ea typeface="Kaiti SC" charset="-122"/>
                <a:cs typeface="Kaiti SC" charset="-122"/>
              </a:rPr>
              <a:t>资本论</a:t>
            </a:r>
            <a:r>
              <a:rPr lang="en-US" altLang="zh-CN" b="1" i="0" dirty="0" smtClean="0">
                <a:effectLst/>
                <a:latin typeface="Kaiti SC" charset="-122"/>
                <a:ea typeface="Kaiti SC" charset="-122"/>
                <a:cs typeface="Kaiti SC" charset="-122"/>
              </a:rPr>
              <a:t>》</a:t>
            </a:r>
            <a:r>
              <a:rPr lang="zh-CN" altLang="en-US" b="1" i="0" dirty="0" smtClean="0">
                <a:effectLst/>
                <a:latin typeface="Kaiti SC" charset="-122"/>
                <a:ea typeface="Kaiti SC" charset="-122"/>
                <a:cs typeface="Kaiti SC" charset="-122"/>
              </a:rPr>
              <a:t>，系统阐述了剩余价值学说；</a:t>
            </a:r>
            <a:r>
              <a:rPr lang="en-US" altLang="zh-CN" b="1" i="0" dirty="0" smtClean="0">
                <a:effectLst/>
                <a:latin typeface="Kaiti SC" charset="-122"/>
                <a:ea typeface="Kaiti SC" charset="-122"/>
                <a:cs typeface="Kaiti SC" charset="-122"/>
              </a:rPr>
              <a:t>1871</a:t>
            </a:r>
            <a:r>
              <a:rPr lang="zh-CN" altLang="en-US" b="1" i="0" dirty="0" smtClean="0">
                <a:effectLst/>
                <a:latin typeface="Kaiti SC" charset="-122"/>
                <a:ea typeface="Kaiti SC" charset="-122"/>
                <a:cs typeface="Kaiti SC" charset="-122"/>
              </a:rPr>
              <a:t>年撰写</a:t>
            </a:r>
            <a:r>
              <a:rPr lang="en-US" altLang="zh-CN" b="1" i="0" dirty="0" smtClean="0">
                <a:effectLst/>
                <a:latin typeface="Kaiti SC" charset="-122"/>
                <a:ea typeface="Kaiti SC" charset="-122"/>
                <a:cs typeface="Kaiti SC" charset="-122"/>
              </a:rPr>
              <a:t>《</a:t>
            </a:r>
            <a:r>
              <a:rPr lang="zh-CN" altLang="en-US" b="1" i="0" dirty="0" smtClean="0">
                <a:effectLst/>
                <a:latin typeface="Kaiti SC" charset="-122"/>
                <a:ea typeface="Kaiti SC" charset="-122"/>
                <a:cs typeface="Kaiti SC" charset="-122"/>
              </a:rPr>
              <a:t>法兰西内战</a:t>
            </a:r>
            <a:r>
              <a:rPr lang="en-US" altLang="zh-CN" b="1" i="0" dirty="0" smtClean="0">
                <a:effectLst/>
                <a:latin typeface="Kaiti SC" charset="-122"/>
                <a:ea typeface="Kaiti SC" charset="-122"/>
                <a:cs typeface="Kaiti SC" charset="-122"/>
              </a:rPr>
              <a:t>》</a:t>
            </a:r>
            <a:r>
              <a:rPr lang="zh-CN" altLang="en-US" b="1" dirty="0" smtClean="0">
                <a:latin typeface="Kaiti SC" charset="-122"/>
                <a:ea typeface="Kaiti SC" charset="-122"/>
                <a:cs typeface="Kaiti SC" charset="-122"/>
              </a:rPr>
              <a:t>；</a:t>
            </a:r>
            <a:r>
              <a:rPr lang="en-US" altLang="zh-CN" b="1" dirty="0" smtClean="0">
                <a:latin typeface="Kaiti SC" charset="-122"/>
                <a:ea typeface="Kaiti SC" charset="-122"/>
                <a:cs typeface="Kaiti SC" charset="-122"/>
              </a:rPr>
              <a:t>1875</a:t>
            </a:r>
            <a:r>
              <a:rPr lang="zh-CN" altLang="en-US" b="1" dirty="0" smtClean="0">
                <a:latin typeface="Kaiti SC" charset="-122"/>
                <a:ea typeface="Kaiti SC" charset="-122"/>
                <a:cs typeface="Kaiti SC" charset="-122"/>
              </a:rPr>
              <a:t>年</a:t>
            </a:r>
            <a:r>
              <a:rPr lang="en-US" altLang="zh-CN" b="1" dirty="0" smtClean="0">
                <a:latin typeface="Kaiti SC" charset="-122"/>
                <a:ea typeface="Kaiti SC" charset="-122"/>
                <a:cs typeface="Kaiti SC" charset="-122"/>
              </a:rPr>
              <a:t>《</a:t>
            </a:r>
            <a:r>
              <a:rPr lang="zh-CN" altLang="en-US" b="1" dirty="0" smtClean="0">
                <a:latin typeface="Kaiti SC" charset="-122"/>
                <a:ea typeface="Kaiti SC" charset="-122"/>
                <a:cs typeface="Kaiti SC" charset="-122"/>
              </a:rPr>
              <a:t>哥达纲领批判</a:t>
            </a:r>
            <a:r>
              <a:rPr lang="en-US" altLang="zh-CN" b="1" dirty="0" smtClean="0">
                <a:latin typeface="Kaiti SC" charset="-122"/>
                <a:ea typeface="Kaiti SC" charset="-122"/>
                <a:cs typeface="Kaiti SC" charset="-122"/>
              </a:rPr>
              <a:t>》</a:t>
            </a:r>
            <a:r>
              <a:rPr lang="zh-CN" altLang="en-US" b="1" dirty="0" smtClean="0">
                <a:latin typeface="Kaiti SC" charset="-122"/>
                <a:ea typeface="Kaiti SC" charset="-122"/>
                <a:cs typeface="Kaiti SC" charset="-122"/>
              </a:rPr>
              <a:t>；</a:t>
            </a:r>
            <a:r>
              <a:rPr lang="en-US" altLang="zh-CN" b="1" dirty="0" smtClean="0">
                <a:latin typeface="Kaiti SC" charset="-122"/>
                <a:ea typeface="Kaiti SC" charset="-122"/>
                <a:cs typeface="Kaiti SC" charset="-122"/>
              </a:rPr>
              <a:t>1876-1878</a:t>
            </a:r>
            <a:r>
              <a:rPr lang="zh-CN" altLang="en-US" b="1" dirty="0" smtClean="0">
                <a:latin typeface="Kaiti SC" charset="-122"/>
                <a:ea typeface="Kaiti SC" charset="-122"/>
                <a:cs typeface="Kaiti SC" charset="-122"/>
              </a:rPr>
              <a:t>年</a:t>
            </a:r>
            <a:r>
              <a:rPr lang="en-US" altLang="zh-CN" b="1" dirty="0" smtClean="0">
                <a:latin typeface="Kaiti SC" charset="-122"/>
                <a:ea typeface="Kaiti SC" charset="-122"/>
                <a:cs typeface="Kaiti SC" charset="-122"/>
              </a:rPr>
              <a:t>《</a:t>
            </a:r>
            <a:r>
              <a:rPr lang="zh-CN" altLang="en-US" b="1" dirty="0" smtClean="0">
                <a:latin typeface="Kaiti SC" charset="-122"/>
                <a:ea typeface="Kaiti SC" charset="-122"/>
                <a:cs typeface="Kaiti SC" charset="-122"/>
              </a:rPr>
              <a:t>反杜林论</a:t>
            </a:r>
            <a:r>
              <a:rPr lang="en-US" altLang="zh-CN" b="1" dirty="0" smtClean="0">
                <a:latin typeface="Kaiti SC" charset="-122"/>
                <a:ea typeface="Kaiti SC" charset="-122"/>
                <a:cs typeface="Kaiti SC" charset="-122"/>
              </a:rPr>
              <a:t>》</a:t>
            </a:r>
            <a:r>
              <a:rPr lang="zh-CN" altLang="en-US" b="1" dirty="0" smtClean="0">
                <a:latin typeface="Kaiti SC" charset="-122"/>
                <a:ea typeface="Kaiti SC" charset="-122"/>
                <a:cs typeface="Kaiti SC" charset="-122"/>
              </a:rPr>
              <a:t>，</a:t>
            </a:r>
            <a:r>
              <a:rPr lang="zh-CN" altLang="en-US" b="1" dirty="0" smtClean="0">
                <a:solidFill>
                  <a:srgbClr val="6A1F5F"/>
                </a:solidFill>
                <a:latin typeface="Kaiti SC" charset="-122"/>
                <a:ea typeface="Kaiti SC" charset="-122"/>
                <a:cs typeface="Kaiti SC" charset="-122"/>
              </a:rPr>
              <a:t>这些著作进一步丰富发展了马克思主义理论。</a:t>
            </a:r>
            <a:endParaRPr kumimoji="1" lang="zh-CN" altLang="en-US" b="1" dirty="0">
              <a:solidFill>
                <a:srgbClr val="6A1F5F"/>
              </a:solidFill>
              <a:latin typeface="Kaiti SC" charset="-122"/>
              <a:ea typeface="Kaiti SC" charset="-122"/>
              <a:cs typeface="Kaiti SC" charset="-122"/>
            </a:endParaRPr>
          </a:p>
        </p:txBody>
      </p:sp>
      <p:pic>
        <p:nvPicPr>
          <p:cNvPr id="39" name="图片 3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4949" y="894938"/>
            <a:ext cx="1254760" cy="1681436"/>
          </a:xfrm>
          <a:prstGeom prst="rect">
            <a:avLst/>
          </a:prstGeom>
        </p:spPr>
      </p:pic>
      <p:pic>
        <p:nvPicPr>
          <p:cNvPr id="40" name="图片 3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81262" y="730285"/>
            <a:ext cx="1627339" cy="1709694"/>
          </a:xfrm>
          <a:prstGeom prst="rect">
            <a:avLst/>
          </a:prstGeom>
        </p:spPr>
      </p:pic>
      <p:pic>
        <p:nvPicPr>
          <p:cNvPr id="41" name="图片 4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901763" y="850674"/>
            <a:ext cx="1715025" cy="1707741"/>
          </a:xfrm>
          <a:prstGeom prst="rect">
            <a:avLst/>
          </a:prstGeom>
        </p:spPr>
      </p:pic>
      <p:pic>
        <p:nvPicPr>
          <p:cNvPr id="43" name="图片 42"/>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086983" y="673819"/>
            <a:ext cx="1675378" cy="1728539"/>
          </a:xfrm>
          <a:prstGeom prst="rect">
            <a:avLst/>
          </a:prstGeom>
        </p:spPr>
      </p:pic>
      <p:pic>
        <p:nvPicPr>
          <p:cNvPr id="47" name="图片 46"/>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924672" y="1348326"/>
            <a:ext cx="1430052" cy="1223111"/>
          </a:xfrm>
          <a:prstGeom prst="rect">
            <a:avLst/>
          </a:prstGeom>
        </p:spPr>
      </p:pic>
      <p:pic>
        <p:nvPicPr>
          <p:cNvPr id="48" name="图片 47"/>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4854978" y="475043"/>
            <a:ext cx="1453262" cy="1264920"/>
          </a:xfrm>
          <a:prstGeom prst="rect">
            <a:avLst/>
          </a:prstGeom>
        </p:spPr>
      </p:pic>
      <p:pic>
        <p:nvPicPr>
          <p:cNvPr id="52" name="图片 51"/>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5495440" y="1482022"/>
            <a:ext cx="2200571" cy="1109115"/>
          </a:xfrm>
          <a:prstGeom prst="rect">
            <a:avLst/>
          </a:prstGeom>
        </p:spPr>
      </p:pic>
      <p:pic>
        <p:nvPicPr>
          <p:cNvPr id="70" name="图片 69"/>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6417743" y="493846"/>
            <a:ext cx="1709524" cy="1246117"/>
          </a:xfrm>
          <a:prstGeom prst="rect">
            <a:avLst/>
          </a:prstGeom>
        </p:spPr>
      </p:pic>
      <p:pic>
        <p:nvPicPr>
          <p:cNvPr id="71" name="图片 70"/>
          <p:cNvPicPr>
            <a:picLocks noChangeAspect="1"/>
          </p:cNvPicPr>
          <p:nvPr/>
        </p:nvPicPr>
        <p:blipFill>
          <a:blip r:embed="rId10">
            <a:extLst>
              <a:ext uri="{28A0092B-C50C-407E-A947-70E740481C1C}">
                <a14:useLocalDpi xmlns:a14="http://schemas.microsoft.com/office/drawing/2010/main" xmlns="" val="0"/>
              </a:ext>
            </a:extLst>
          </a:blip>
          <a:stretch>
            <a:fillRect/>
          </a:stretch>
        </p:blipFill>
        <p:spPr>
          <a:xfrm>
            <a:off x="7815810" y="695660"/>
            <a:ext cx="1564563" cy="1306120"/>
          </a:xfrm>
          <a:prstGeom prst="rect">
            <a:avLst/>
          </a:prstGeom>
        </p:spPr>
      </p:pic>
      <p:pic>
        <p:nvPicPr>
          <p:cNvPr id="72" name="图片 71"/>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a:off x="7997365" y="1243553"/>
            <a:ext cx="1633752" cy="1318856"/>
          </a:xfrm>
          <a:prstGeom prst="rect">
            <a:avLst/>
          </a:prstGeom>
        </p:spPr>
      </p:pic>
      <p:pic>
        <p:nvPicPr>
          <p:cNvPr id="73" name="图片 72"/>
          <p:cNvPicPr>
            <a:picLocks noChangeAspect="1"/>
          </p:cNvPicPr>
          <p:nvPr/>
        </p:nvPicPr>
        <p:blipFill>
          <a:blip r:embed="rId12">
            <a:extLst>
              <a:ext uri="{28A0092B-C50C-407E-A947-70E740481C1C}">
                <a14:useLocalDpi xmlns:a14="http://schemas.microsoft.com/office/drawing/2010/main" xmlns="" val="0"/>
              </a:ext>
            </a:extLst>
          </a:blip>
          <a:stretch>
            <a:fillRect/>
          </a:stretch>
        </p:blipFill>
        <p:spPr>
          <a:xfrm>
            <a:off x="9501215" y="635739"/>
            <a:ext cx="1655512" cy="1425174"/>
          </a:xfrm>
          <a:prstGeom prst="rect">
            <a:avLst/>
          </a:prstGeom>
        </p:spPr>
      </p:pic>
      <p:pic>
        <p:nvPicPr>
          <p:cNvPr id="74" name="图片 73"/>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9832961" y="1372914"/>
            <a:ext cx="1633913" cy="1206719"/>
          </a:xfrm>
          <a:prstGeom prst="rect">
            <a:avLst/>
          </a:prstGeom>
        </p:spPr>
      </p:pic>
    </p:spTree>
    <p:extLst>
      <p:ext uri="{BB962C8B-B14F-4D97-AF65-F5344CB8AC3E}">
        <p14:creationId xmlns:p14="http://schemas.microsoft.com/office/powerpoint/2010/main" xmlns="" val="1091885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5051" y="1075556"/>
            <a:ext cx="10563764" cy="1015663"/>
          </a:xfrm>
          <a:prstGeom prst="rect">
            <a:avLst/>
          </a:prstGeom>
        </p:spPr>
        <p:txBody>
          <a:bodyPr wrap="square">
            <a:spAutoFit/>
          </a:bodyPr>
          <a:lstStyle/>
          <a:p>
            <a:pPr algn="just">
              <a:lnSpc>
                <a:spcPct val="150000"/>
              </a:lnSpc>
            </a:pPr>
            <a:r>
              <a:rPr lang="zh-CN" altLang="en-US" sz="2000" dirty="0" smtClean="0">
                <a:latin typeface="Microsoft YaHei" charset="0"/>
                <a:ea typeface="Microsoft YaHei" charset="0"/>
                <a:cs typeface="Microsoft YaHei" charset="0"/>
              </a:rPr>
              <a:t>      马克思主义</a:t>
            </a:r>
            <a:r>
              <a:rPr lang="zh-CN" altLang="en-US" sz="2000" dirty="0">
                <a:latin typeface="Microsoft YaHei" charset="0"/>
                <a:ea typeface="Microsoft YaHei" charset="0"/>
                <a:cs typeface="Microsoft YaHei" charset="0"/>
              </a:rPr>
              <a:t>不仅指马克思恩格斯创立的基本原理论、基本观点论和学说体系，也包括继承者对它的发展，及在实践中不断的发展着的马克思主义。</a:t>
            </a:r>
          </a:p>
        </p:txBody>
      </p:sp>
      <p:sp>
        <p:nvSpPr>
          <p:cNvPr id="6" name="椭圆 5"/>
          <p:cNvSpPr/>
          <p:nvPr/>
        </p:nvSpPr>
        <p:spPr>
          <a:xfrm>
            <a:off x="960711" y="2473865"/>
            <a:ext cx="3201782" cy="766350"/>
          </a:xfrm>
          <a:prstGeom prst="ellipse">
            <a:avLst/>
          </a:prstGeom>
          <a:solidFill>
            <a:srgbClr val="5A1B5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dirty="0" smtClean="0">
                <a:solidFill>
                  <a:schemeClr val="tx1"/>
                </a:solidFill>
                <a:latin typeface="Microsoft YaHei" charset="0"/>
                <a:ea typeface="Microsoft YaHei" charset="0"/>
                <a:cs typeface="Microsoft YaHei" charset="0"/>
              </a:rPr>
              <a:t>国  外</a:t>
            </a:r>
            <a:endParaRPr kumimoji="1" lang="zh-CN" altLang="en-US" sz="3200" dirty="0">
              <a:solidFill>
                <a:schemeClr val="tx1"/>
              </a:solidFill>
              <a:latin typeface="Microsoft YaHei" charset="0"/>
              <a:ea typeface="Microsoft YaHei" charset="0"/>
              <a:cs typeface="Microsoft YaHei" charset="0"/>
            </a:endParaRPr>
          </a:p>
        </p:txBody>
      </p:sp>
      <p:sp>
        <p:nvSpPr>
          <p:cNvPr id="7" name="椭圆 6"/>
          <p:cNvSpPr/>
          <p:nvPr/>
        </p:nvSpPr>
        <p:spPr>
          <a:xfrm>
            <a:off x="1020719" y="4218796"/>
            <a:ext cx="3066741" cy="781958"/>
          </a:xfrm>
          <a:prstGeom prst="ellipse">
            <a:avLst/>
          </a:prstGeom>
          <a:solidFill>
            <a:srgbClr val="5A1B5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dirty="0" smtClean="0">
                <a:solidFill>
                  <a:schemeClr val="tx1"/>
                </a:solidFill>
                <a:latin typeface="Microsoft YaHei" charset="0"/>
                <a:ea typeface="Microsoft YaHei" charset="0"/>
                <a:cs typeface="Microsoft YaHei" charset="0"/>
              </a:rPr>
              <a:t>中国化</a:t>
            </a:r>
            <a:endParaRPr kumimoji="1" lang="zh-CN" altLang="en-US" sz="3200" dirty="0">
              <a:solidFill>
                <a:schemeClr val="tx1"/>
              </a:solidFill>
              <a:latin typeface="Microsoft YaHei" charset="0"/>
              <a:ea typeface="Microsoft YaHei" charset="0"/>
              <a:cs typeface="Microsoft YaHei" charset="0"/>
            </a:endParaRPr>
          </a:p>
        </p:txBody>
      </p:sp>
      <p:sp>
        <p:nvSpPr>
          <p:cNvPr id="8" name="虚尾箭头 7"/>
          <p:cNvSpPr/>
          <p:nvPr/>
        </p:nvSpPr>
        <p:spPr>
          <a:xfrm rot="5400000">
            <a:off x="2256454" y="3538790"/>
            <a:ext cx="764987" cy="403165"/>
          </a:xfrm>
          <a:prstGeom prst="stripedRightArrow">
            <a:avLst/>
          </a:prstGeom>
          <a:solidFill>
            <a:srgbClr val="5A1B58">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solidFill>
                <a:schemeClr val="bg1"/>
              </a:solidFill>
            </a:endParaRPr>
          </a:p>
        </p:txBody>
      </p:sp>
      <p:sp>
        <p:nvSpPr>
          <p:cNvPr id="24" name="文本框 38"/>
          <p:cNvSpPr txBox="1">
            <a:spLocks noChangeArrowheads="1"/>
          </p:cNvSpPr>
          <p:nvPr/>
        </p:nvSpPr>
        <p:spPr bwMode="auto">
          <a:xfrm>
            <a:off x="7269510" y="2473865"/>
            <a:ext cx="1490152" cy="400110"/>
          </a:xfrm>
          <a:prstGeom prst="rect">
            <a:avLst/>
          </a:prstGeom>
          <a:solidFill>
            <a:srgbClr val="5A1B58">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cs typeface="宋体" charset="0"/>
              </a:defRPr>
            </a:lvl2pPr>
            <a:lvl3pPr marL="1143000" indent="-228600">
              <a:defRPr>
                <a:solidFill>
                  <a:schemeClr val="tx1"/>
                </a:solidFill>
                <a:latin typeface="Arial" charset="0"/>
                <a:ea typeface="宋体" charset="0"/>
                <a:cs typeface="宋体" charset="0"/>
              </a:defRPr>
            </a:lvl3pPr>
            <a:lvl4pPr marL="1600200" indent="-228600">
              <a:defRPr>
                <a:solidFill>
                  <a:schemeClr val="tx1"/>
                </a:solidFill>
                <a:latin typeface="Arial" charset="0"/>
                <a:ea typeface="宋体" charset="0"/>
                <a:cs typeface="宋体" charset="0"/>
              </a:defRPr>
            </a:lvl4pPr>
            <a:lvl5pPr marL="2057400" indent="-22860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just"/>
            <a:r>
              <a:rPr lang="zh-CN" altLang="en-US" sz="2000" dirty="0" smtClean="0">
                <a:solidFill>
                  <a:schemeClr val="bg1"/>
                </a:solidFill>
                <a:latin typeface="Microsoft YaHei" charset="0"/>
                <a:ea typeface="Microsoft YaHei" charset="0"/>
                <a:cs typeface="Microsoft YaHei" charset="0"/>
              </a:rPr>
              <a:t>毛泽东思想</a:t>
            </a:r>
            <a:endParaRPr lang="en-US" altLang="zh-CN" sz="2000" dirty="0">
              <a:solidFill>
                <a:schemeClr val="bg1"/>
              </a:solidFill>
              <a:latin typeface="Microsoft YaHei" charset="0"/>
              <a:ea typeface="Microsoft YaHei" charset="0"/>
              <a:cs typeface="Microsoft YaHei" charset="0"/>
            </a:endParaRPr>
          </a:p>
        </p:txBody>
      </p:sp>
      <p:sp>
        <p:nvSpPr>
          <p:cNvPr id="25" name="文本框 39"/>
          <p:cNvSpPr txBox="1">
            <a:spLocks noChangeArrowheads="1"/>
          </p:cNvSpPr>
          <p:nvPr/>
        </p:nvSpPr>
        <p:spPr bwMode="auto">
          <a:xfrm>
            <a:off x="5025786" y="2473865"/>
            <a:ext cx="1317864" cy="400110"/>
          </a:xfrm>
          <a:prstGeom prst="rect">
            <a:avLst/>
          </a:prstGeom>
          <a:solidFill>
            <a:srgbClr val="5A1B58">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cs typeface="宋体" charset="0"/>
              </a:defRPr>
            </a:lvl2pPr>
            <a:lvl3pPr marL="1143000" indent="-228600">
              <a:defRPr>
                <a:solidFill>
                  <a:schemeClr val="tx1"/>
                </a:solidFill>
                <a:latin typeface="Arial" charset="0"/>
                <a:ea typeface="宋体" charset="0"/>
                <a:cs typeface="宋体" charset="0"/>
              </a:defRPr>
            </a:lvl3pPr>
            <a:lvl4pPr marL="1600200" indent="-228600">
              <a:defRPr>
                <a:solidFill>
                  <a:schemeClr val="tx1"/>
                </a:solidFill>
                <a:latin typeface="Arial" charset="0"/>
                <a:ea typeface="宋体" charset="0"/>
                <a:cs typeface="宋体" charset="0"/>
              </a:defRPr>
            </a:lvl4pPr>
            <a:lvl5pPr marL="2057400" indent="-22860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just"/>
            <a:r>
              <a:rPr lang="zh-CN" altLang="en-US" sz="2000" smtClean="0">
                <a:solidFill>
                  <a:schemeClr val="bg1"/>
                </a:solidFill>
                <a:latin typeface="Microsoft YaHei" charset="0"/>
                <a:ea typeface="Microsoft YaHei" charset="0"/>
                <a:cs typeface="Microsoft YaHei" charset="0"/>
              </a:rPr>
              <a:t>列宁主义</a:t>
            </a:r>
            <a:endParaRPr kumimoji="1" lang="zh-CN" altLang="en-US" sz="2000" dirty="0">
              <a:solidFill>
                <a:schemeClr val="bg1"/>
              </a:solidFill>
              <a:latin typeface="Microsoft YaHei" charset="0"/>
              <a:ea typeface="Microsoft YaHei" charset="0"/>
              <a:cs typeface="Microsoft YaHei" charset="0"/>
            </a:endParaRPr>
          </a:p>
        </p:txBody>
      </p:sp>
      <p:sp>
        <p:nvSpPr>
          <p:cNvPr id="26" name="文本框 40"/>
          <p:cNvSpPr txBox="1">
            <a:spLocks noChangeArrowheads="1"/>
          </p:cNvSpPr>
          <p:nvPr/>
        </p:nvSpPr>
        <p:spPr bwMode="auto">
          <a:xfrm>
            <a:off x="9661974" y="2473865"/>
            <a:ext cx="1566344" cy="400110"/>
          </a:xfrm>
          <a:prstGeom prst="rect">
            <a:avLst/>
          </a:prstGeom>
          <a:solidFill>
            <a:srgbClr val="5A1B58">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cs typeface="宋体" charset="0"/>
              </a:defRPr>
            </a:lvl2pPr>
            <a:lvl3pPr marL="1143000" indent="-228600">
              <a:defRPr>
                <a:solidFill>
                  <a:schemeClr val="tx1"/>
                </a:solidFill>
                <a:latin typeface="Arial" charset="0"/>
                <a:ea typeface="宋体" charset="0"/>
                <a:cs typeface="宋体" charset="0"/>
              </a:defRPr>
            </a:lvl3pPr>
            <a:lvl4pPr marL="1600200" indent="-228600">
              <a:defRPr>
                <a:solidFill>
                  <a:schemeClr val="tx1"/>
                </a:solidFill>
                <a:latin typeface="Arial" charset="0"/>
                <a:ea typeface="宋体" charset="0"/>
                <a:cs typeface="宋体" charset="0"/>
              </a:defRPr>
            </a:lvl4pPr>
            <a:lvl5pPr marL="2057400" indent="-22860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just"/>
            <a:r>
              <a:rPr lang="zh-CN" altLang="en-US" sz="2000" dirty="0" smtClean="0">
                <a:solidFill>
                  <a:schemeClr val="bg1"/>
                </a:solidFill>
                <a:latin typeface="Microsoft YaHei" charset="0"/>
                <a:ea typeface="Microsoft YaHei" charset="0"/>
                <a:cs typeface="Microsoft YaHei" charset="0"/>
              </a:rPr>
              <a:t>邓小平理论</a:t>
            </a:r>
            <a:endParaRPr lang="en-US" altLang="zh-CN" sz="2000" dirty="0">
              <a:solidFill>
                <a:schemeClr val="bg1"/>
              </a:solidFill>
              <a:latin typeface="Microsoft YaHei" charset="0"/>
              <a:ea typeface="Microsoft YaHei" charset="0"/>
              <a:cs typeface="Microsoft YaHei" charset="0"/>
            </a:endParaRPr>
          </a:p>
        </p:txBody>
      </p:sp>
      <p:grpSp>
        <p:nvGrpSpPr>
          <p:cNvPr id="39" name="Group 16"/>
          <p:cNvGrpSpPr/>
          <p:nvPr/>
        </p:nvGrpSpPr>
        <p:grpSpPr>
          <a:xfrm>
            <a:off x="825759" y="750515"/>
            <a:ext cx="650638" cy="744769"/>
            <a:chOff x="1120775" y="1730534"/>
            <a:chExt cx="1085850" cy="1280160"/>
          </a:xfrm>
        </p:grpSpPr>
        <p:cxnSp>
          <p:nvCxnSpPr>
            <p:cNvPr id="40" name="Straight Connector 17"/>
            <p:cNvCxnSpPr/>
            <p:nvPr/>
          </p:nvCxnSpPr>
          <p:spPr>
            <a:xfrm rot="5400000">
              <a:off x="701040" y="2369820"/>
              <a:ext cx="1280160" cy="1588"/>
            </a:xfrm>
            <a:prstGeom prst="line">
              <a:avLst/>
            </a:prstGeom>
            <a:noFill/>
            <a:ln w="6350" cap="flat" cmpd="sng" algn="ctr">
              <a:solidFill>
                <a:sysClr val="windowText" lastClr="000000">
                  <a:lumMod val="50000"/>
                  <a:lumOff val="50000"/>
                </a:sysClr>
              </a:solidFill>
              <a:prstDash val="solid"/>
            </a:ln>
            <a:effectLst>
              <a:outerShdw blurRad="38100" dist="12700" sx="96000" sy="96000" algn="l" rotWithShape="0">
                <a:prstClr val="black">
                  <a:alpha val="95000"/>
                </a:prstClr>
              </a:outerShdw>
            </a:effectLst>
          </p:spPr>
        </p:cxnSp>
        <p:grpSp>
          <p:nvGrpSpPr>
            <p:cNvPr id="41" name="Group 18"/>
            <p:cNvGrpSpPr/>
            <p:nvPr/>
          </p:nvGrpSpPr>
          <p:grpSpPr>
            <a:xfrm>
              <a:off x="1120775" y="1838325"/>
              <a:ext cx="1085850" cy="1077920"/>
              <a:chOff x="3810000" y="1948650"/>
              <a:chExt cx="1085850" cy="1077920"/>
            </a:xfrm>
          </p:grpSpPr>
          <p:sp>
            <p:nvSpPr>
              <p:cNvPr id="42" name="Trapezoid 19"/>
              <p:cNvSpPr/>
              <p:nvPr/>
            </p:nvSpPr>
            <p:spPr>
              <a:xfrm rot="5400000" flipH="1">
                <a:off x="3665141" y="2318934"/>
                <a:ext cx="892968" cy="152400"/>
              </a:xfrm>
              <a:prstGeom prst="trapezoid">
                <a:avLst>
                  <a:gd name="adj" fmla="val 62501"/>
                </a:avLst>
              </a:prstGeom>
              <a:solidFill>
                <a:srgbClr val="967E96"/>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Bookman Old Style" panose="02050604050505020204"/>
                  <a:ea typeface=""/>
                  <a:cs typeface=""/>
                </a:endParaRPr>
              </a:p>
            </p:txBody>
          </p:sp>
          <p:sp>
            <p:nvSpPr>
              <p:cNvPr id="43" name="Parallelogram 20"/>
              <p:cNvSpPr/>
              <p:nvPr/>
            </p:nvSpPr>
            <p:spPr>
              <a:xfrm rot="16200000" flipV="1">
                <a:off x="3508373" y="2343942"/>
                <a:ext cx="984254" cy="381000"/>
              </a:xfrm>
              <a:prstGeom prst="parallelogram">
                <a:avLst>
                  <a:gd name="adj" fmla="val 63243"/>
                </a:avLst>
              </a:prstGeom>
              <a:solidFill>
                <a:srgbClr val="967E96">
                  <a:lumMod val="75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Bookman Old Style" panose="02050604050505020204"/>
                  <a:ea typeface=""/>
                  <a:cs typeface=""/>
                </a:endParaRPr>
              </a:p>
            </p:txBody>
          </p:sp>
          <p:sp>
            <p:nvSpPr>
              <p:cNvPr id="44" name="Freeform 21"/>
              <p:cNvSpPr/>
              <p:nvPr/>
            </p:nvSpPr>
            <p:spPr>
              <a:xfrm flipV="1">
                <a:off x="3810000" y="2286000"/>
                <a:ext cx="1085850" cy="740570"/>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967E96"/>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Bookman Old Style" panose="02050604050505020204"/>
                  <a:ea typeface=""/>
                  <a:cs typeface=""/>
                </a:endParaRPr>
              </a:p>
            </p:txBody>
          </p:sp>
        </p:grpSp>
      </p:grpSp>
      <p:sp>
        <p:nvSpPr>
          <p:cNvPr id="45" name="Freeform 116"/>
          <p:cNvSpPr>
            <a:spLocks noEditPoints="1"/>
          </p:cNvSpPr>
          <p:nvPr/>
        </p:nvSpPr>
        <p:spPr bwMode="auto">
          <a:xfrm>
            <a:off x="948845" y="1087451"/>
            <a:ext cx="286455" cy="224296"/>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34" name="五边形 33"/>
          <p:cNvSpPr/>
          <p:nvPr/>
        </p:nvSpPr>
        <p:spPr>
          <a:xfrm>
            <a:off x="-1" y="0"/>
            <a:ext cx="3871357" cy="620713"/>
          </a:xfrm>
          <a:prstGeom prst="homePlate">
            <a:avLst/>
          </a:prstGeom>
          <a:solidFill>
            <a:srgbClr val="5A1B58">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sz="3200" dirty="0" smtClean="0">
                <a:latin typeface="Kaiti SC" charset="-122"/>
                <a:ea typeface="Kaiti SC" charset="-122"/>
                <a:cs typeface="Kaiti SC" charset="-122"/>
              </a:rPr>
              <a:t>马克思主义的发展</a:t>
            </a:r>
            <a:endParaRPr kumimoji="1" lang="zh-CN" altLang="en-US" sz="3200" dirty="0">
              <a:latin typeface="Kaiti SC" charset="-122"/>
              <a:ea typeface="Kaiti SC" charset="-122"/>
              <a:cs typeface="Kaiti SC" charset="-122"/>
            </a:endParaRPr>
          </a:p>
        </p:txBody>
      </p:sp>
      <p:sp>
        <p:nvSpPr>
          <p:cNvPr id="57" name="文本框 40"/>
          <p:cNvSpPr txBox="1">
            <a:spLocks noChangeArrowheads="1"/>
          </p:cNvSpPr>
          <p:nvPr/>
        </p:nvSpPr>
        <p:spPr bwMode="auto">
          <a:xfrm>
            <a:off x="5280660" y="3471730"/>
            <a:ext cx="2766059" cy="400110"/>
          </a:xfrm>
          <a:prstGeom prst="rect">
            <a:avLst/>
          </a:prstGeom>
          <a:solidFill>
            <a:srgbClr val="5A1B58">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cs typeface="宋体" charset="0"/>
              </a:defRPr>
            </a:lvl2pPr>
            <a:lvl3pPr marL="1143000" indent="-228600">
              <a:defRPr>
                <a:solidFill>
                  <a:schemeClr val="tx1"/>
                </a:solidFill>
                <a:latin typeface="Arial" charset="0"/>
                <a:ea typeface="宋体" charset="0"/>
                <a:cs typeface="宋体" charset="0"/>
              </a:defRPr>
            </a:lvl3pPr>
            <a:lvl4pPr marL="1600200" indent="-228600">
              <a:defRPr>
                <a:solidFill>
                  <a:schemeClr val="tx1"/>
                </a:solidFill>
                <a:latin typeface="Arial" charset="0"/>
                <a:ea typeface="宋体" charset="0"/>
                <a:cs typeface="宋体" charset="0"/>
              </a:defRPr>
            </a:lvl4pPr>
            <a:lvl5pPr marL="2057400" indent="-22860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just"/>
            <a:r>
              <a:rPr lang="zh-CN" altLang="en-US" sz="2000" dirty="0" smtClean="0">
                <a:solidFill>
                  <a:schemeClr val="bg1"/>
                </a:solidFill>
                <a:latin typeface="Microsoft YaHei" charset="0"/>
                <a:ea typeface="Microsoft YaHei" charset="0"/>
                <a:cs typeface="Microsoft YaHei" charset="0"/>
              </a:rPr>
              <a:t>“三个代表</a:t>
            </a:r>
            <a:r>
              <a:rPr lang="zh-CN" altLang="en-US" sz="2000" smtClean="0">
                <a:solidFill>
                  <a:schemeClr val="bg1"/>
                </a:solidFill>
                <a:latin typeface="Microsoft YaHei" charset="0"/>
                <a:ea typeface="Microsoft YaHei" charset="0"/>
                <a:cs typeface="Microsoft YaHei" charset="0"/>
              </a:rPr>
              <a:t>”重要思想</a:t>
            </a:r>
            <a:endParaRPr lang="en-US" altLang="zh-CN" sz="2000" dirty="0">
              <a:solidFill>
                <a:schemeClr val="bg1"/>
              </a:solidFill>
              <a:latin typeface="Microsoft YaHei" charset="0"/>
              <a:ea typeface="Microsoft YaHei" charset="0"/>
              <a:cs typeface="Microsoft YaHei" charset="0"/>
            </a:endParaRPr>
          </a:p>
        </p:txBody>
      </p:sp>
      <p:sp>
        <p:nvSpPr>
          <p:cNvPr id="58" name="文本框 40"/>
          <p:cNvSpPr txBox="1">
            <a:spLocks noChangeArrowheads="1"/>
          </p:cNvSpPr>
          <p:nvPr/>
        </p:nvSpPr>
        <p:spPr bwMode="auto">
          <a:xfrm>
            <a:off x="9065862" y="3471730"/>
            <a:ext cx="1596453" cy="400110"/>
          </a:xfrm>
          <a:prstGeom prst="rect">
            <a:avLst/>
          </a:prstGeom>
          <a:solidFill>
            <a:srgbClr val="5A1B58">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cs typeface="宋体" charset="0"/>
              </a:defRPr>
            </a:lvl2pPr>
            <a:lvl3pPr marL="1143000" indent="-228600">
              <a:defRPr>
                <a:solidFill>
                  <a:schemeClr val="tx1"/>
                </a:solidFill>
                <a:latin typeface="Arial" charset="0"/>
                <a:ea typeface="宋体" charset="0"/>
                <a:cs typeface="宋体" charset="0"/>
              </a:defRPr>
            </a:lvl3pPr>
            <a:lvl4pPr marL="1600200" indent="-228600">
              <a:defRPr>
                <a:solidFill>
                  <a:schemeClr val="tx1"/>
                </a:solidFill>
                <a:latin typeface="Arial" charset="0"/>
                <a:ea typeface="宋体" charset="0"/>
                <a:cs typeface="宋体" charset="0"/>
              </a:defRPr>
            </a:lvl4pPr>
            <a:lvl5pPr marL="2057400" indent="-22860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just"/>
            <a:r>
              <a:rPr lang="zh-CN" altLang="en-US" sz="2000" smtClean="0">
                <a:solidFill>
                  <a:schemeClr val="bg1"/>
                </a:solidFill>
                <a:latin typeface="Microsoft YaHei" charset="0"/>
                <a:ea typeface="Microsoft YaHei" charset="0"/>
                <a:cs typeface="Microsoft YaHei" charset="0"/>
              </a:rPr>
              <a:t>科学发展观</a:t>
            </a:r>
            <a:endParaRPr lang="en-US" altLang="zh-CN" sz="2000" dirty="0">
              <a:solidFill>
                <a:schemeClr val="bg1"/>
              </a:solidFill>
              <a:latin typeface="Microsoft YaHei" charset="0"/>
              <a:ea typeface="Microsoft YaHei" charset="0"/>
              <a:cs typeface="Microsoft YaHei" charset="0"/>
            </a:endParaRPr>
          </a:p>
        </p:txBody>
      </p:sp>
      <p:sp>
        <p:nvSpPr>
          <p:cNvPr id="59" name="文本框 40"/>
          <p:cNvSpPr txBox="1">
            <a:spLocks noChangeArrowheads="1"/>
          </p:cNvSpPr>
          <p:nvPr/>
        </p:nvSpPr>
        <p:spPr bwMode="auto">
          <a:xfrm>
            <a:off x="6058348" y="4436772"/>
            <a:ext cx="4265350" cy="400110"/>
          </a:xfrm>
          <a:prstGeom prst="rect">
            <a:avLst/>
          </a:prstGeom>
          <a:solidFill>
            <a:srgbClr val="5A1B58">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cs typeface="宋体" charset="0"/>
              </a:defRPr>
            </a:lvl2pPr>
            <a:lvl3pPr marL="1143000" indent="-228600">
              <a:defRPr>
                <a:solidFill>
                  <a:schemeClr val="tx1"/>
                </a:solidFill>
                <a:latin typeface="Arial" charset="0"/>
                <a:ea typeface="宋体" charset="0"/>
                <a:cs typeface="宋体" charset="0"/>
              </a:defRPr>
            </a:lvl3pPr>
            <a:lvl4pPr marL="1600200" indent="-228600">
              <a:defRPr>
                <a:solidFill>
                  <a:schemeClr val="tx1"/>
                </a:solidFill>
                <a:latin typeface="Arial" charset="0"/>
                <a:ea typeface="宋体" charset="0"/>
                <a:cs typeface="宋体" charset="0"/>
              </a:defRPr>
            </a:lvl4pPr>
            <a:lvl5pPr marL="2057400" indent="-22860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just"/>
            <a:r>
              <a:rPr lang="zh-CN" altLang="en-US" sz="2000" dirty="0" smtClean="0">
                <a:solidFill>
                  <a:schemeClr val="bg1"/>
                </a:solidFill>
                <a:latin typeface="Microsoft YaHei" charset="0"/>
                <a:ea typeface="Microsoft YaHei" charset="0"/>
                <a:cs typeface="Microsoft YaHei" charset="0"/>
              </a:rPr>
              <a:t>习近平新时代中国特色社会主义思想</a:t>
            </a:r>
            <a:endParaRPr lang="en-US" altLang="zh-CN" sz="2000"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xmlns="" val="69893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主题4" id="{FAC82616-71AD-AD47-AC75-20D10F33AEB3}" vid="{21C4180F-8DBA-934E-AE4E-2CA0B9AEF2D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主题4</Template>
  <TotalTime>3168</TotalTime>
  <Words>1605</Words>
  <Application>Microsoft Office PowerPoint</Application>
  <PresentationFormat>自定义</PresentationFormat>
  <Paragraphs>153</Paragraphs>
  <Slides>21</Slides>
  <Notes>2</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主题4</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dell</cp:lastModifiedBy>
  <cp:revision>130</cp:revision>
  <dcterms:created xsi:type="dcterms:W3CDTF">2018-08-21T08:32:37Z</dcterms:created>
  <dcterms:modified xsi:type="dcterms:W3CDTF">2019-02-25T00:51:37Z</dcterms:modified>
</cp:coreProperties>
</file>