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CCE1-7D3F-4481-B7AC-0100460BAFE8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F507-31CE-4689-8F0C-65C8DB62E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51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CCE1-7D3F-4481-B7AC-0100460BAFE8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F507-31CE-4689-8F0C-65C8DB62E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CCE1-7D3F-4481-B7AC-0100460BAFE8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F507-31CE-4689-8F0C-65C8DB62E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8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CCE1-7D3F-4481-B7AC-0100460BAFE8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F507-31CE-4689-8F0C-65C8DB62E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6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CCE1-7D3F-4481-B7AC-0100460BAFE8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F507-31CE-4689-8F0C-65C8DB62E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9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CCE1-7D3F-4481-B7AC-0100460BAFE8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F507-31CE-4689-8F0C-65C8DB62E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CCE1-7D3F-4481-B7AC-0100460BAFE8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F507-31CE-4689-8F0C-65C8DB62E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0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CCE1-7D3F-4481-B7AC-0100460BAFE8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F507-31CE-4689-8F0C-65C8DB62E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CCE1-7D3F-4481-B7AC-0100460BAFE8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F507-31CE-4689-8F0C-65C8DB62E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CCE1-7D3F-4481-B7AC-0100460BAFE8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F507-31CE-4689-8F0C-65C8DB62E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2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CCE1-7D3F-4481-B7AC-0100460BAFE8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F507-31CE-4689-8F0C-65C8DB62E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63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CE1-7D3F-4481-B7AC-0100460BAFE8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F507-31CE-4689-8F0C-65C8DB62E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8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>
            <a:off x="987772" y="5723458"/>
            <a:ext cx="1051866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232061" y="2166004"/>
            <a:ext cx="0" cy="355745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232061" y="4065982"/>
            <a:ext cx="2147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6200000">
            <a:off x="3012611" y="5616062"/>
            <a:ext cx="2147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>
            <a:off x="9251942" y="5616061"/>
            <a:ext cx="2147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2241550" y="5723458"/>
                <a:ext cx="13017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−1000</m:t>
                      </m:r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50" y="5723458"/>
                <a:ext cx="1301750" cy="646331"/>
              </a:xfrm>
              <a:prstGeom prst="rect">
                <a:avLst/>
              </a:prstGeom>
              <a:blipFill>
                <a:blip r:embed="rId2"/>
                <a:stretch>
                  <a:fillRect r="-9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950493" y="5723458"/>
                <a:ext cx="13017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−999</m:t>
                      </m:r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493" y="5723458"/>
                <a:ext cx="13017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77473" y="5723457"/>
                <a:ext cx="13017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−1001</m:t>
                      </m:r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73" y="5723457"/>
                <a:ext cx="1301750" cy="646331"/>
              </a:xfrm>
              <a:prstGeom prst="rect">
                <a:avLst/>
              </a:prstGeom>
              <a:blipFill>
                <a:blip r:embed="rId4"/>
                <a:stretch>
                  <a:fillRect r="-8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1539135" y="4065982"/>
            <a:ext cx="3206750" cy="16574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677606" y="4065982"/>
            <a:ext cx="3206750" cy="16574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7047996" y="5723455"/>
                <a:ext cx="13017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999</m:t>
                      </m:r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996" y="5723455"/>
                <a:ext cx="130175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8708463" y="5723455"/>
                <a:ext cx="13017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463" y="5723455"/>
                <a:ext cx="130175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0233481" y="5723454"/>
                <a:ext cx="13017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1001</m:t>
                      </m:r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3481" y="5723454"/>
                <a:ext cx="130175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5914152" y="5711489"/>
                <a:ext cx="6150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5711489"/>
                <a:ext cx="61505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5669108" y="3742816"/>
                <a:ext cx="6150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108" y="3742816"/>
                <a:ext cx="61505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6284167" y="1923937"/>
                <a:ext cx="12659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3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j</m:t>
                      </m:r>
                      <m:r>
                        <a:rPr lang="zh-CN" alt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67" y="1923937"/>
                <a:ext cx="126598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7505366" y="2962574"/>
                <a:ext cx="24061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366" y="2962574"/>
                <a:ext cx="2406194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11445885" y="5388323"/>
                <a:ext cx="690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885" y="5388323"/>
                <a:ext cx="690165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64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陆 苏</dc:creator>
  <cp:lastModifiedBy>陆 苏</cp:lastModifiedBy>
  <cp:revision>10</cp:revision>
  <dcterms:created xsi:type="dcterms:W3CDTF">2021-11-29T05:05:52Z</dcterms:created>
  <dcterms:modified xsi:type="dcterms:W3CDTF">2021-11-29T05:19:45Z</dcterms:modified>
</cp:coreProperties>
</file>