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9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51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15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8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4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5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7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7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36A1-EBAC-4491-8411-ADC71E5876FF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4EA83-C323-4DB0-84A3-31816F6EB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4473394" y="3968464"/>
            <a:ext cx="344446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327066" y="1537224"/>
            <a:ext cx="0" cy="35790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66715" y="3910828"/>
            <a:ext cx="26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6493" y="3936714"/>
            <a:ext cx="27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165" y="1447514"/>
            <a:ext cx="498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20386" y="3895439"/>
            <a:ext cx="347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58203" y="2566818"/>
            <a:ext cx="369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760133" y="3910828"/>
            <a:ext cx="347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893679" y="3301837"/>
            <a:ext cx="0" cy="6666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弧形 3"/>
          <p:cNvSpPr/>
          <p:nvPr/>
        </p:nvSpPr>
        <p:spPr>
          <a:xfrm rot="10800000">
            <a:off x="5347736" y="2113148"/>
            <a:ext cx="3079613" cy="1196499"/>
          </a:xfrm>
          <a:prstGeom prst="arc">
            <a:avLst>
              <a:gd name="adj1" fmla="val 16200000"/>
              <a:gd name="adj2" fmla="val 215048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920386" y="2820700"/>
                <a:ext cx="16078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386" y="2820700"/>
                <a:ext cx="160787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 flipV="1">
            <a:off x="5943147" y="3051204"/>
            <a:ext cx="504962" cy="14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13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陆 苏</dc:creator>
  <cp:lastModifiedBy>陆 苏</cp:lastModifiedBy>
  <cp:revision>7</cp:revision>
  <dcterms:created xsi:type="dcterms:W3CDTF">2020-12-15T07:18:41Z</dcterms:created>
  <dcterms:modified xsi:type="dcterms:W3CDTF">2020-12-15T07:42:59Z</dcterms:modified>
</cp:coreProperties>
</file>