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7" r:id="rId3"/>
    <p:sldId id="266" r:id="rId4"/>
    <p:sldId id="267" r:id="rId5"/>
    <p:sldId id="269" r:id="rId6"/>
    <p:sldId id="270" r:id="rId7"/>
    <p:sldId id="273" r:id="rId8"/>
    <p:sldId id="271" r:id="rId9"/>
    <p:sldId id="274" r:id="rId10"/>
    <p:sldId id="272" r:id="rId11"/>
    <p:sldId id="268" r:id="rId12"/>
    <p:sldId id="275" r:id="rId13"/>
    <p:sldId id="276" r:id="rId14"/>
    <p:sldId id="277" r:id="rId15"/>
    <p:sldId id="278" r:id="rId16"/>
    <p:sldId id="279" r:id="rId17"/>
    <p:sldId id="280" r:id="rId18"/>
    <p:sldId id="281" r:id="rId19"/>
    <p:sldId id="282" r:id="rId20"/>
    <p:sldId id="283" r:id="rId21"/>
    <p:sldId id="284" r:id="rId22"/>
    <p:sldId id="285" r:id="rId24"/>
    <p:sldId id="286" r:id="rId25"/>
    <p:sldId id="287" r:id="rId26"/>
    <p:sldId id="288" r:id="rId27"/>
    <p:sldId id="289" r:id="rId28"/>
    <p:sldId id="290" r:id="rId29"/>
    <p:sldId id="293" r:id="rId30"/>
    <p:sldId id="291" r:id="rId31"/>
    <p:sldId id="295" r:id="rId32"/>
    <p:sldId id="294" r:id="rId33"/>
    <p:sldId id="297" r:id="rId34"/>
    <p:sldId id="298" r:id="rId35"/>
    <p:sldId id="296" r:id="rId36"/>
    <p:sldId id="292" r:id="rId37"/>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Calibri Light" panose="020F0302020204030204" pitchFamily="34" charset="0"/>
      <p:regular r:id="rId45"/>
      <p:italic r:id="rId46"/>
    </p:embeddedFont>
    <p:embeddedFont>
      <p:font typeface="Cambria Math" panose="02040503050406030204" pitchFamily="18" charset="0"/>
      <p:regular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76246" autoAdjust="0"/>
  </p:normalViewPr>
  <p:slideViewPr>
    <p:cSldViewPr snapToGrid="0" showGuides="1">
      <p:cViewPr>
        <p:scale>
          <a:sx n="75" d="100"/>
          <a:sy n="75" d="100"/>
        </p:scale>
        <p:origin x="1722"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4"/>
    </inkml:context>
    <inkml:brush xml:id="br0">
      <inkml:brushProperty name="width" value="0.0280142538249493" units="cm"/>
      <inkml:brushProperty name="height" value="0.0280142538249493" units="cm"/>
      <inkml:brushProperty name="color" value="#F2385B"/>
      <inkml:brushProperty name="ignorePressure" value="0"/>
    </inkml:brush>
  </inkml:definitions>
  <inkml:trace contextRef="#ctx0" brushRef="#br0">4850.000000 52050.000000 785,'68.000000'184.000000'64,"-11.000000"-31.000000"-16 ,-14.000000-31.000000-16,-11.000000-31.000000-15,-7.000000-20.000000-8,0.000000-5.000000 2,0.000000-7.000000 0,0.000000-5.000000 3,0.000000-8.000000-5,0.000000-5.000000-11,0.000000-7.000000-9,0.000000-5.000000-10,1.000000-8.000000-5,4.000000-5.000000-2,3.000000-7.000000-2,3.000000-5.000000 0,6.000000-14.000000-1,9.000000-18.000000 1,10.000000-19.000000 1,10.000000-18.000000 0,-3.000000-7.000000 2,-11.000000 6.000000 3,-14.000000 7.000000 3,-11.000000 6.000000 4,-9.000000 3.000000 3,-3.000000 0.000000 6,-3.000000 0.000000 5,-2.000000 0.000000 5,-11.000000 6.000000 6,-15.000000 13.000000 6,-15.000000 12.000000 5,-16.000000 13.000000 6,-15.000000 16.000000 2,-11.000000 23.000000-4,-14.000000 22.000000-3,-11.000000 22.000000-3,-7.000000 10.000000-2,0.000000 1.000000-2,0.000000-1.000000-1,0.000000 1.000000-2,9.000000-9.000000-2,19.000000-15.000000-3,19.000000-15.000000-1,19.000000-16.000000-2,4.000000-2.000000-2,-9.000000 13.000000 1,-10.000000 12.000000 1,-8.000000 13.000000-1,-1.000000-2.000000 1,9.000000-16.000000-1,10.000000-15.000000-2,10.000000-15.000000 0,4.000000-7.000000 0,0.000000 3.000000 0,0.000000 3.000000-1,0.000000 4.000000 1,9.000000-1.000000 1,19.000000-3.000000-1,19.000000-3.000000 2,19.000000-2.000000-1,19.000000-8.000000 2,23.000000-8.000000 0,22.000000-10.000000 2,22.000000-9.000000 1,4.000000-5.000000 0,-12.000000 0.000000 0,-13.000000 0.000000-2,-12.000000 0.000000 0,-10.000000-2.000000-1,-6.000000-3.000000-1,-6.000000-3.000000-1,-6.000000-2.000000 0,-7.000000-3.000000-2,-6.000000 1.000000-4,-6.000000-1.000000-2,-6.000000 1.000000-3,-9.000000-3.000000-3,-8.000000-2.000000-3,-10.000000-3.000000-2,-9.000000-3.000000-3,-7.000000 1.000000-2,-3.000000 6.000000-1,-3.000000 7.000000 0,-2.000000 6.000000-2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7"/>
    </inkml:context>
    <inkml:brush xml:id="br0">
      <inkml:brushProperty name="width" value="0.0309135299175978" units="cm"/>
      <inkml:brushProperty name="height" value="0.0309135299175978" units="cm"/>
      <inkml:brushProperty name="color" value="#F2385B"/>
      <inkml:brushProperty name="ignorePressure" value="0"/>
    </inkml:brush>
  </inkml:definitions>
  <inkml:trace contextRef="#ctx0" brushRef="#br0">14700.000000 51400.000000 711,'21.000000'46.000000'0,"-5.000000"-5.000000"0 ,-7.000000-7.000000 0,-5.000000-5.000000 0,5.000000 28.000000 2,19.000000 67.000000 5,19.000000 65.000000 4,19.000000 66.000000 5,4.000000 16.000000 1,-9.000000-30.000000-3,-10.000000-32.000000-3,-8.000000-30.000000-2,-8.000000-31.000000 0,-2.000000-28.000000 2,-3.000000-28.000000 3,-3.000000-27.000000 2,-6.000000-15.000000 1,-5.000000 0.000000-1,-7.000000 0.000000-1,-5.000000 0.000000-1,-1.000000 0.000000-1,6.000000 0.000000-2,7.000000 0.000000 0,6.000000 0.000000-1,-1.000000-2.000000-1,-5.000000-3.000000 0,-7.000000-3.000000 0,-5.000000-2.000000 0,-3.000000-3.000000-3,4.000000 1.000000-4,3.000000-1.000000-3,3.000000 1.000000-5,1.000000-1.000000-1,1.000000 1.000000 1,-1.000000-1.000000 0,1.000000 1.000000 1,-3.000000-3.000000 1,-2.000000-2.000000 1,-3.000000-3.000000 0,-3.000000-3.000000 2,-1.000000-1.000000-1,4.000000 4.000000 1,3.000000 3.000000 0,3.000000 3.000000 0,-1.000000-1.000000-1,-2.000000-2.000000-3,-3.000000-3.000000-3,-3.000000-3.000000-3,-2.000000-2.000000-1,0.000000 0.000000 0,0.000000 0.000000 1,0.000000 0.000000 1,0.000000 0.000000 0,0.000000 0.000000 1,0.000000 0.000000 2,0.000000 0.000000 0,0.000000-8.000000-3,0.000000-16.000000-9,0.000000-15.000000-10,0.000000-15.000000-9,-2.000000-9.000000-2,-3.000000 1.000000 4,-3.000000-1.000000 4,-2.000000 1.000000 4</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1"/>
    </inkml:context>
    <inkml:brush xml:id="br0">
      <inkml:brushProperty name="width" value="0.0388209261000156" units="cm"/>
      <inkml:brushProperty name="height" value="0.0388209261000156" units="cm"/>
      <inkml:brushProperty name="color" value="#F2385B"/>
      <inkml:brushProperty name="ignorePressure" value="0"/>
    </inkml:brush>
  </inkml:definitions>
  <inkml:trace contextRef="#ctx0" brushRef="#br0">69400.000000 56650.000000 566,'-25.000000'50.000000'3,"0.000000"0.000000"7 ,0.000000 0.000000 6,0.000000 0.000000 7,1.000000 1.000000 2,4.000000 4.000000-1,3.000000 3.000000-1,3.000000 3.000000 0,3.000000-2.000000-3,3.000000-6.000000-4,3.000000-6.000000-4,4.000000-6.000000-3,4.000000-7.000000-4,6.000000-6.000000-2,7.000000-6.000000-3,6.000000-6.000000-2,6.000000-4.000000-3,6.000000 1.000000-3,7.000000-1.000000-3,6.000000 1.000000-2,-1.000000-3.000000-2,-5.000000-2.000000 0,-7.000000-3.000000 0,-5.000000-3.000000 1,-3.000000-2.000000 0,4.000000 0.000000 1,3.000000 0.000000 1,3.000000 0.000000-1,-7.000000 3.000000 4,-15.000000 6.000000 5,-15.000000 7.000000 5,-16.000000 6.000000 5,-13.000000 3.000000 2,-9.000000 0.000000 1,-10.000000 0.000000 1,-8.000000 0.000000-1,-1.000000 1.000000 1,9.000000 4.000000-1,10.000000 3.000000 0,10.000000 3.000000 0,4.000000 1.000000 0,0.000000 1.000000 3,0.000000-1.000000 2,0.000000 1.000000 3,3.000000-3.000000-1,6.000000-2.000000-2,7.000000-3.000000-3,6.000000-3.000000-3,9.000000-2.000000-1,13.000000 0.000000-3,12.000000 0.000000-1,13.000000 0.000000-2,4.000000-2.000000-1,-3.000000-3.000000-3,-3.000000-3.000000-2,-2.000000-2.000000-2,-3.000000-3.000000-2,1.000000 1.000000-3,-1.000000-1.000000-2,1.000000 1.000000-4,-7.000000 4.000000 0,-12.000000 9.000000-1,-13.000000 10.000000 0,-12.000000 10.000000 0,-15.000000 4.000000 3,-15.000000 0.000000 3,-15.000000 0.000000 5,-16.000000 0.000000 4,-8.000000 0.000000 3,0.000000 0.000000 0,0.000000 0.000000 2,0.000000 0.000000 0,6.000000-4.000000 1,13.000000-5.000000 0,12.000000-7.000000 1,13.000000-5.000000-1,-4.000000 2.000000 2,-18.000000 13.000000 1,-19.000000 12.000000 0,-18.000000 13.000000 3,-7.000000 2.000000-1,6.000000-5.000000 1,7.000000-7.000000-1,6.000000-5.000000 0,10.000000-6.000000 0,17.000000-3.000000 2,15.000000-3.000000 2,16.000000-2.000000 1,26.000000-8.000000 2,38.000000-8.000000 4,37.000000-10.000000 3,38.000000-9.000000 3,15.000000-9.000000 0,-6.000000-5.000000-4,-6.000000-7.000000-4,-6.000000-5.000000-3,-7.000000-3.000000-2,-6.000000 4.000000-1,-6.000000 3.000000-1,-6.000000 3.000000 0,-4.000000 1.000000-2,1.000000 1.000000-2,-1.000000-1.000000-2,1.000000 1.000000-3,-6.000000 1.000000-2,-8.000000 3.000000-2,-10.000000 3.000000-3,-9.000000 4.000000-2,-13.000000-4.000000-9,-16.000000-9.000000-14,-15.000000-10.000000-16,-15.000000-8.000000-15,-11.000000-8.000000-3,-2.000000-2.000000 8,-3.000000-3.000000 10,-3.000000-3.000000 8,-2.000000-1.000000 8,0.000000 4.000000 7,0.000000 3.000000 8,0.000000 3.000000 6,4.000000 9.000000 8,10.000000 16.000000 9,10.000000 15.000000 8,9.000000 17.000000 8,4.000000 19.000000 8,1.000000 26.000000 7,-1.000000 24.000000 8,1.000000 26.000000 7,-3.000000 13.000000 1,-2.000000 4.000000-6,-3.000000 3.000000-7,-3.000000 3.000000-6,-6.000000 1.000000-5,-5.000000 1.000000-4,-7.000000-1.000000-3,-5.000000 1.000000-5,-6.000000-4.000000-1,-3.000000-6.000000 0,-3.000000-6.000000-1,-2.000000-6.000000 0,0.000000-12.000000-3,7.000000-15.000000-7,6.000000-15.000000-5,7.000000-16.000000-7,-3.000000-13.000000-7,-8.000000-9.000000-6,-10.000000-10.000000-6,-9.000000-8.000000-7,-4.000000-17.000000-6,4.000000-21.000000-6,3.000000-22.000000-5,3.000000-22.000000-5,3.000000-7.000000 0,3.000000 10.000000 6,3.000000 10.000000 7,4.000000 9.000000 6</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1"/>
    </inkml:context>
    <inkml:brush xml:id="br0">
      <inkml:brushProperty name="width" value="0.0257135070860386" units="cm"/>
      <inkml:brushProperty name="height" value="0.0257135070860386" units="cm"/>
      <inkml:brushProperty name="color" value="#F2385B"/>
      <inkml:brushProperty name="ignorePressure" value="0"/>
    </inkml:brush>
  </inkml:definitions>
  <inkml:trace contextRef="#ctx0" brushRef="#br0">68800.000000 59800.000000 855,'51.000000'0.000000'1,"4.000000"0.000000"3 ,3.000000 0.000000 2,3.000000 0.000000 3,1.000000 4.000000 3,1.000000 10.000000 7,-1.000000 10.000000 5,1.000000 9.000000 6,1.000000 4.000000-3,3.000000 1.000000-14,3.000000-1.000000-15,4.000000 1.000000-12,-6.000000-4.000000-8,-11.000000-6.000000-1,-14.000000-6.000000 0,-11.000000-6.000000-1,-7.000000-4.000000-2,0.000000 1.000000-4,0.000000-1.000000-3,0.000000 1.000000-5</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5"/>
    </inkml:context>
    <inkml:brush xml:id="br0">
      <inkml:brushProperty name="width" value="0.0314751677215099" units="cm"/>
      <inkml:brushProperty name="height" value="0.0314751677215099" units="cm"/>
      <inkml:brushProperty name="color" value="#F2385B"/>
      <inkml:brushProperty name="ignorePressure" value="0"/>
    </inkml:brush>
  </inkml:definitions>
  <inkml:trace contextRef="#ctx0" brushRef="#br0">71950.000000 56900.000000 698,'6.000000'-46.000000'75,"13.000000"10.000000"-30 ,12.000000 10.000000-29,13.000000 9.000000-29,6.000000 6.000000-12,0.000000 3.000000 6,0.000000 3.000000 6,0.000000 4.000000 5,-4.000000 5.000000 3,-5.000000 10.000000-1,-7.000000 10.000000-2,-5.000000 9.000000-1,-8.000000 6.000000-1,-5.000000 3.000000 0,-7.000000 3.000000 0,-5.000000 4.000000-1,-8.000000 1.000000 2,-5.000000 0.000000 1,-7.000000 0.000000 2,-5.000000 0.000000 3,-6.000000 1.000000 1,-3.000000 4.000000 0,-3.000000 3.000000 1,-2.000000 3.000000 1,-1.000000-4.000000 2,3.000000-8.000000 2,3.000000-10.000000 2,4.000000-9.000000 2,8.000000-5.000000 1,17.000000 0.000000-2,15.000000 0.000000-2,16.000000 0.000000-2,4.000000 3.000000-1,-6.000000 6.000000-2,-6.000000 7.000000 0,-6.000000 6.000000-2,-4.000000 4.000000 0,1.000000 4.000000 4,-1.000000 3.000000 1,1.000000 3.000000 3,-1.000000 4.000000 3,1.000000 7.000000 2,-1.000000 6.000000 4,1.000000 7.000000 2,1.000000 2.000000 0,3.000000 1.000000 0,3.000000-1.000000-1,4.000000 1.000000-1,-1.000000-3.000000 0,-3.000000-2.000000 0,-3.000000-3.000000 0,-2.000000-3.000000 0,-5.000000-7.000000-2,-2.000000-9.000000-3,-3.000000-10.000000-2,-3.000000-8.000000-4,-2.000000 0.000000-1,0.000000 14.000000 1,0.000000 11.000000 0,0.000000 14.000000 2,-5.000000 3.000000 0,-9.000000-2.000000 0,-10.000000-3.000000 1,-8.000000-3.000000 0,-9.000000-9.000000 1,-6.000000-11.000000-1,-6.000000-14.000000 0,-6.000000-11.000000 0,-4.000000-12.000000-1,1.000000-9.000000-5,-1.000000-10.000000-5,1.000000-8.000000-3,1.000000-12.000000-3,3.000000-12.000000 0,3.000000-13.000000-1,4.000000-12.000000 1,7.000000-9.000000-3,13.000000-2.000000-5,12.000000-3.000000-3,13.000000-3.000000-5,7.000000-1.000000-2,4.000000 4.000000-1,3.000000 3.000000-1,3.000000 3.000000 0,1.000000 6.000000 1,1.000000 9.000000 2,-1.000000 10.000000 2,1.000000 10.000000 3,2.000000 4.000000 4,7.000000 0.000000 5,6.000000 0.000000 7,7.000000 0.000000 5,5.000000 0.000000 4,7.000000 0.000000 5,6.000000 0.000000 3,7.000000 0.000000 3,5.000000 0.000000 3,7.000000 0.000000 0,6.000000 0.000000 2,7.000000 0.000000 0,4.000000 0.000000-1,3.000000 0.000000 0,3.000000 0.000000-1,4.000000 0.000000-2,-1.000000 1.000000-5,-3.000000 4.000000-12,-3.000000 3.000000-9,-2.000000 3.000000-12,-11.000000 3.000000-2,-15.000000 3.000000 5,-15.000000 3.000000 4,-16.000000 4.000000 5,-10.000000-3.000000 0,-3.000000-5.000000-5,-3.000000-7.000000-5,-2.000000-5.000000-6</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5"/>
    </inkml:context>
    <inkml:brush xml:id="br0">
      <inkml:brushProperty name="width" value="0.0257579814642668" units="cm"/>
      <inkml:brushProperty name="height" value="0.0257579814642668" units="cm"/>
      <inkml:brushProperty name="color" value="#F2385B"/>
      <inkml:brushProperty name="ignorePressure" value="0"/>
    </inkml:brush>
  </inkml:definitions>
  <inkml:trace contextRef="#ctx0" brushRef="#br0">73400.000000 58300.000000 854,'-11.000000'-49.000000'-27,"28.000000"4.000000"2 ,28.000000 3.000000 2,29.000000 3.000000 3,16.000000 4.000000 9,7.000000 7.000000 17,6.000000 6.000000 17,7.000000 7.000000 16,2.000000 2.000000 6,1.000000 1.000000-6,-1.000000-1.000000-6,1.000000 1.000000-7,-6.000000 1.000000-5,-8.000000 3.000000-8,-10.000000 3.000000-7,-9.000000 4.000000-6,-23.000000-1.000000-11,-33.000000-3.000000-16,-35.000000-3.000000-14,-34.000000-2.000000-15,-13.000000-3.000000-2,9.000000 1.000000 12,10.000000-1.000000 11,10.000000 1.000000 11</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5"/>
    </inkml:context>
    <inkml:brush xml:id="br0">
      <inkml:brushProperty name="width" value="0.0315518490970135" units="cm"/>
      <inkml:brushProperty name="height" value="0.0315518490970135" units="cm"/>
      <inkml:brushProperty name="color" value="#F2385B"/>
      <inkml:brushProperty name="ignorePressure" value="0"/>
    </inkml:brush>
  </inkml:definitions>
  <inkml:trace contextRef="#ctx0" brushRef="#br0">74100.000000 57450.000000 697,'-27.000000'125.000000'-18,"-3.000000"0.000000"21 ,-3.000000 0.000000 20,-2.000000 0.000000 20,-3.000000-5.000000 7,1.000000-9.000000-7,-1.000000-10.000000-8,1.000000-8.000000-8,1.000000-1.000000-5,3.000000 9.000000-5,3.000000 10.000000-5,4.000000 10.000000-4,5.000000-23.000000-11,10.000000-53.000000-20,10.000000-53.000000-18,9.000000-52.000000-19,6.000000-25.000000-6,3.000000 7.000000 10,3.000000 6.000000 9,4.000000 7.000000 9,1.000000 8.000000 8,0.000000 14.000000 7,0.000000 11.000000 6,0.000000 14.000000 7,-2.000000 8.000000 6,-3.000000 7.000000 8,-3.000000 6.000000 5,-2.000000 7.000000 8,-1.000000 8.000000 4,3.000000 14.000000 2,3.000000 11.000000 2,4.000000 14.000000 3,1.000000 2.000000-1,0.000000-6.000000-1,0.000000-6.000000-2,0.000000-6.000000-2,3.000000-4.000000 2,6.000000 1.000000 4,7.000000-1.000000 5,6.000000 1.000000 5,6.000000-6.000000-2,6.000000-8.000000-7,7.000000-10.000000-7,6.000000-9.000000-9,1.000000-12.000000-6,-3.000000-11.000000-9,-3.000000-14.000000-8,-2.000000-11.000000-7,-6.000000-9.000000-6,-6.000000-3.000000-1,-6.000000-3.000000-2,-6.000000-2.000000-1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5"/>
    </inkml:context>
    <inkml:brush xml:id="br0">
      <inkml:brushProperty name="width" value="0.0221818182617426" units="cm"/>
      <inkml:brushProperty name="height" value="0.0221818182617426" units="cm"/>
      <inkml:brushProperty name="color" value="#F2385B"/>
      <inkml:brushProperty name="ignorePressure" value="0"/>
    </inkml:brush>
  </inkml:definitions>
  <inkml:trace contextRef="#ctx0" brushRef="#br0">74500.000000 56700.000000 991,'28.000000'73.000000'4,"6.000000"-3.000000"-2 ,7.000000-3.000000 0,6.000000-2.000000-2,3.000000-3.000000-1,0.000000 1.000000-5,0.000000-1.000000-3,0.000000 1.000000-5,-4.000000-6.000000-5,-5.000000-8.000000-5,-7.000000-10.000000-5,-5.000000-9.000000-6</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6"/>
    </inkml:context>
    <inkml:brush xml:id="br0">
      <inkml:brushProperty name="width" value="0.0384058281779289" units="cm"/>
      <inkml:brushProperty name="height" value="0.0384058281779289" units="cm"/>
      <inkml:brushProperty name="color" value="#F2385B"/>
      <inkml:brushProperty name="ignorePressure" value="0"/>
    </inkml:brush>
  </inkml:definitions>
  <inkml:trace contextRef="#ctx0" brushRef="#br0">76000.000000 56450.000000 572,'23.000000'78.000000'34,"-3.000000"6.000000"-2 ,-3.000000 7.000000-3,-2.000000 6.000000-3,-5.000000 4.000000-4,-2.000000 4.000000-6,-3.000000 3.000000-7,-3.000000 3.000000-6,-2.000000-5.000000-3,0.000000-12.000000 1,0.000000-13.000000 0,0.000000-12.000000 1,-2.000000-27.000000 2,-3.000000-41.000000 4,-3.000000-40.000000 3,-2.000000-40.000000 3,3.000000-26.000000-3,14.000000-9.000000-11,11.000000-10.000000-10,14.000000-8.000000-10,7.000000-3.000000-5,3.000000 7.000000 1,3.000000 6.000000-1,4.000000 7.000000 1,2.000000 4.000000 1,4.000000 3.000000 3,3.000000 3.000000 2,3.000000 4.000000 2,-4.000000 5.000000 3,-8.000000 10.000000 5,-10.000000 10.000000 4,-9.000000 9.000000 4,-7.000000 18.000000 7,-3.000000 29.000000 7,-3.000000 28.000000 9,-2.000000 28.000000 7,-9.000000 28.000000 2,-12.000000 28.000000-3,-13.000000 28.000000-3,-12.000000 29.000000-3,-4.000000 19.000000-2,7.000000 14.000000 0,6.000000 11.000000 0,7.000000 14.000000 0,2.000000 3.000000-1,1.000000-2.000000-1,-1.000000-3.000000 0,1.000000-3.000000-1,1.000000-4.000000-1,3.000000-3.000000 0,3.000000-3.000000-1,4.000000-2.000000-1,2.000000-3.000000-2,4.000000 1.000000-4,3.000000-1.000000-6,3.000000 1.000000-3,3.000000-13.000000-6,3.000000-25.000000-8,3.000000-25.000000-6,4.000000-25.000000-7,-1.000000-30.000000-4,-3.000000-34.000000-1,-3.000000-35.000000-1,-2.000000-33.000000 0,-5.000000-33.000000 1,-2.000000-27.000000 2,-3.000000-28.000000 3,-3.000000-28.000000 3,-6.000000-6.000000-2,-5.000000 20.000000-4,-7.000000 18.000000-5,-5.000000 20.000000-5</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7"/>
    </inkml:context>
    <inkml:brush xml:id="br0">
      <inkml:brushProperty name="width" value="0.0312049984931946" units="cm"/>
      <inkml:brushProperty name="height" value="0.0312049984931946" units="cm"/>
      <inkml:brushProperty name="color" value="#F2385B"/>
      <inkml:brushProperty name="ignorePressure" value="0"/>
    </inkml:brush>
  </inkml:definitions>
  <inkml:trace contextRef="#ctx0" brushRef="#br0">76950.000000 54900.000000 705,'95.000000'-68.000000'-3,"-9.000000"17.000000"-4 ,-10.000000 15.000000-6,-8.000000 16.000000-5,-4.000000 16.000000 3,3.000000 20.000000 9,3.000000 18.000000 10,4.000000 20.000000 8,-4.000000 11.000000 4,-9.000000 7.000000-4,-10.000000 6.000000-4,-8.000000 7.000000-5,-11.000000-6.000000 0,-8.000000-15.000000 1,-10.000000-15.000000 1,-9.000000-16.000000 1,-4.000000 2.000000 1,4.000000 23.000000 2,3.000000 22.000000 0,3.000000 22.000000 3,-1.000000 5.000000-2,-2.000000-8.000000-2,-3.000000-10.000000-3,-3.000000-9.000000-2,-10.000000-5.000000-2,-16.000000 0.000000-2,-15.000000 0.000000-1,-15.000000 0.000000-2,-12.000000-8.000000-2,-6.000000-16.000000-1,-6.000000-15.000000-2,-6.000000-15.000000-3,-1.000000-15.000000 1,7.000000-12.000000 0,6.000000-13.000000 1,7.000000-12.000000 0,8.000000-10.000000 1,14.000000-6.000000-3,11.000000-6.000000-2,14.000000-6.000000-1,13.000000-1.000000 0,16.000000 7.000000 5,15.000000 6.000000 3,17.000000 7.000000 4,10.000000 7.000000 4,6.000000 9.000000 2,7.000000 10.000000 3,6.000000 10.000000 3,1.000000 7.000000 2,-3.000000 6.000000 1,-3.000000 7.000000 0,-2.000000 6.000000 2,-8.000000 4.000000-2,-8.000000 4.000000-1,-10.000000 3.000000-1,-9.000000 3.000000-3,-7.000000 4.000000-1,-3.000000 7.000000-3,-3.000000 6.000000-3,-2.000000 7.000000-2,-9.000000 4.000000-2,-12.000000 3.000000-1,-13.000000 3.000000 0,-12.000000 4.000000-2,-13.000000 4.000000 1,-12.000000 6.000000 1,-13.000000 7.000000 2,-12.000000 6.000000 1,-10.000000 1.000000 1,-6.000000-3.000000-1,-6.000000-3.000000 0,-6.000000-2.000000 0,2.000000-9.000000 3,14.000000-12.000000 4,11.000000-13.000000 5,14.000000-12.000000 5,19.000000-18.000000 5,29.000000-21.000000 3,28.000000-22.000000 5,28.000000-22.000000 3,23.000000-11.000000 0,19.000000 0.000000-6,19.000000 0.000000-6,19.000000 0.000000-6,4.000000 1.000000-3,-9.000000 4.000000 0,-10.000000 3.000000 0,-8.000000 3.000000-1,-12.000000 6.000000-2,-12.000000 9.000000-3,-13.000000 10.000000-3,-12.000000 10.000000-4,-4.000000 0.000000-1,7.000000-5.000000 0,6.000000-7.000000-1,7.000000-5.000000-1,-3.000000-1.000000 1,-8.000000 6.000000 0,-10.000000 7.000000 0,-9.000000 6.000000 0,-2.000000 3.000000-1,6.000000 0.000000-4,7.000000 0.000000-2,6.000000 0.000000-3,-1.000000-2.000000-4,-5.000000-3.000000-2,-7.000000-3.000000-2,-5.000000-2.000000-4,-8.000000-6.000000 0,-5.000000-6.000000 1,-7.000000-6.000000 2,-5.000000-6.000000 1,-11.000000-6.000000 1,-11.000000-2.000000 1,-14.000000-3.000000 0,-11.000000-3.000000 0,-6.000000 4.000000 3,4.000000 13.000000 3,3.000000 12.000000 5,3.000000 13.000000 4,4.000000 7.000000 4,7.000000 4.000000 3,6.000000 3.000000 5,7.000000 3.000000 3,4.000000 10.000000 4,3.000000 20.000000 7,3.000000 18.000000 5,4.000000 20.000000 5,1.000000 13.000000 5,0.000000 9.000000 1,0.000000 10.000000 3,0.000000 10.000000 1,1.000000 5.000000-1,4.000000 4.000000-6,3.000000 3.000000-6,3.000000 3.000000-5,1.000000-1.000000-5,1.000000-2.000000-1,-1.000000-3.000000-1,1.000000-3.000000-3,-4.000000-7.000000-3,-6.000000-9.000000-2,-6.000000-10.000000-3,-6.000000-8.000000-4,-7.000000-14.000000-2,-6.000000-15.000000-2,-6.000000-15.000000-3,-6.000000-16.000000-2,-9.000000-18.000000-1,-8.000000-18.000000 2,-10.000000-19.000000 0,-9.000000-18.000000 2,-2.000000-15.000000-1,6.000000-9.000000 0,7.000000-10.000000 0,6.000000-8.000000-2,10.000000-6.000000 3,17.000000 1.000000 4,15.000000-1.000000 6,16.000000 1.000000 5,18.000000-4.000000-1,22.000000-6.000000-5,22.000000-6.000000-7,23.000000-6.000000-5,10.000000-4.000000-4,0.000000 1.000000-1,0.000000-1.000000-1,0.000000 1.000000-2,-8.000000 8.000000-6,-16.000000 20.000000-10,-15.000000 18.000000-9,-15.000000 20.000000-11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8"/>
    </inkml:context>
    <inkml:brush xml:id="br0">
      <inkml:brushProperty name="width" value="0.0274244267493486" units="cm"/>
      <inkml:brushProperty name="height" value="0.0274244267493486" units="cm"/>
      <inkml:brushProperty name="color" value="#F2385B"/>
      <inkml:brushProperty name="ignorePressure" value="0"/>
    </inkml:brush>
  </inkml:definitions>
  <inkml:trace contextRef="#ctx0" brushRef="#br0">71100.000000 46100.000000 802,'31.000000'-47.000000'-6,"13.000000"6.000000"10 ,12.000000 7.000000 7,13.000000 6.000000 10,10.000000 4.000000 3,10.000000 4.000000 0,10.000000 3.000000 0,9.000000 3.000000 0,1.000000 1.000000-3,-6.000000 1.000000-4,-6.000000-1.000000-3,-6.000000 1.000000-4,-6.000000 1.000000-3,-2.000000 3.000000-4,-3.000000 3.000000-4,-3.000000 4.000000-3</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8"/>
    </inkml:context>
    <inkml:brush xml:id="br0">
      <inkml:brushProperty name="width" value="0.0340316668152809" units="cm"/>
      <inkml:brushProperty name="height" value="0.0340316668152809" units="cm"/>
      <inkml:brushProperty name="color" value="#F2385B"/>
      <inkml:brushProperty name="ignorePressure" value="0"/>
    </inkml:brush>
  </inkml:definitions>
  <inkml:trace contextRef="#ctx0" brushRef="#br0">71900.000000 45200.000000 646,'23.000000'217.000000'42,"-3.000000"-16.000000"-6 ,-3.000000-15.000000-6,-2.000000-15.000000-5,-5.000000-6.000000-3,-2.000000 7.000000 0,-3.000000 6.000000 0,-3.000000 7.000000 0,-1.000000-1.000000-1,4.000000-6.000000-2,3.000000-6.000000-3,3.000000-6.000000-1,1.000000-12.000000-1,1.000000-15.000000-1,-1.000000-15.000000-1,1.000000-16.000000 1,-1.000000-15.000000-5,1.000000-11.000000-7,-1.000000-14.000000-7,1.000000-11.000000-7,-4.000000-22.000000-6,-6.000000-27.000000-3,-6.000000-28.000000-3,-6.000000-28.000000-4,-9.000000-26.000000-4,-8.000000-21.000000-5,-10.000000-22.000000-4,-9.000000-22.000000-6,-2.000000-11.000000 2,6.000000 0.000000 4,7.000000 0.000000 7,6.000000 0.000000 5,4.000000 4.000000 5,4.000000 10.000000 6,3.000000 10.000000 6,3.000000 9.000000 5,3.000000 15.000000 3,3.000000 22.000000 1,3.000000 22.000000 1,4.000000 23.000000 1,-3.000000 14.000000 4,-5.000000 10.000000 4,-7.000000 10.000000 5,-5.000000 9.000000 5,-3.000000 10.000000 3,4.000000 14.000000 3,3.000000 11.000000 2,3.000000 14.000000 3,3.000000 7.000000 0,3.000000 3.000000-2,3.000000 3.000000-2,4.000000 4.000000-2,2.000000 1.000000-4,4.000000 0.000000-3,3.000000 0.000000-5,3.000000 0.000000-4,3.000000-4.000000-4,3.000000-5.000000-2,3.000000-7.000000-3,4.000000-5.000000-2,2.000000-12.000000-3,4.000000-16.000000-3,3.000000-15.000000-4,3.000000-15.000000-2,1.000000-20.000000-2,1.000000-21.000000 0,-1.000000-22.000000 0,1.000000-22.000000-1,-1.000000-11.000000 1,1.000000 0.000000 1,-1.000000 0.000000 1,1.000000 0.000000 1,-6.000000 9.000000 1,-8.000000 19.000000 5,-10.000000 19.000000 2,-9.000000 19.000000 4,-4.000000 9.000000 2,4.000000 0.000000 1,3.000000 0.000000 0,3.000000 0.000000 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7"/>
    </inkml:context>
    <inkml:brush xml:id="br0">
      <inkml:brushProperty name="width" value="0.0227982942014933" units="cm"/>
      <inkml:brushProperty name="height" value="0.0227982942014933" units="cm"/>
      <inkml:brushProperty name="color" value="#F2385B"/>
      <inkml:brushProperty name="ignorePressure" value="0"/>
    </inkml:brush>
  </inkml:definitions>
  <inkml:trace contextRef="#ctx0" brushRef="#br0">15450.000000 52900.000000 964,'-58.000000'14.000000'0,"-16.000000"28.000000"-1 ,-15.000000 28.000000 0,-15.000000 29.000000-1,0.000000 2.000000 0,20.000000-21.000000 1,18.000000-22.000000 0,20.000000-22.000000 2,10.000000-11.000000 0,3.000000 0.000000 1,3.000000 0.000000 1,4.000000 0.000000 1,1.000000 0.000000 0,0.000000 0.000000-1,0.000000 0.000000 0,0.000000 0.000000 0,0.000000 0.000000-1,0.000000 0.000000 0,0.000000 0.000000 0,0.000000 0.000000 0,0.000000 0.000000 0,0.000000 0.000000 1,0.000000 0.000000-1,0.000000 0.000000 0,0.000000 0.000000 0,0.000000 0.000000-1,0.000000 0.000000-2,0.000000 0.000000 0,0.000000-2.000000-1,0.000000-3.000000 0,0.000000-3.000000-1,0.000000-2.000000 1,0.000000-3.000000 0,0.000000 1.000000 0,0.000000-1.000000 2,0.000000 1.000000 0,0.000000-1.000000 1,0.000000 1.000000 0,0.000000-1.000000 0,0.000000 1.000000 0,0.000000-1.000000-1,0.000000 1.000000-4,0.000000-1.000000-2,0.000000 1.000000-3,0.000000-6.000000-4,0.000000-8.000000-1,0.000000-10.000000-3,0.000000-9.000000-3,1.000000-7.000000-2,4.000000-3.000000-1,3.000000-3.000000-1,3.000000-2.000000-2</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9"/>
    </inkml:context>
    <inkml:brush xml:id="br0">
      <inkml:brushProperty name="width" value="0.024777464568615" units="cm"/>
      <inkml:brushProperty name="height" value="0.024777464568615" units="cm"/>
      <inkml:brushProperty name="color" value="#F2385B"/>
      <inkml:brushProperty name="ignorePressure" value="0"/>
    </inkml:brush>
  </inkml:definitions>
  <inkml:trace contextRef="#ctx0" brushRef="#br0">72500.000000 45600.000000 887,'70.000000'-133.000000'-24,"-9.000000"34.000000"4 ,-10.000000 35.000000 6,-8.000000 35.000000 4,-4.000000 19.000000 7,3.000000 7.000000 6,3.000000 6.000000 7,4.000000 7.000000 6,-1.000000 4.000000 2,-3.000000 3.000000-3,-3.000000 3.000000-2,-2.000000 4.000000-2,-5.000000-1.000000-3,-2.000000-3.000000-1,-3.000000-3.000000-2,-3.000000-2.000000-2,-4.000000-1.000000-6,-3.000000 3.000000-10,-3.000000 3.000000-10,-2.000000 4.000000-9,-9.000000 2.000000-4,-12.000000 4.000000 4,-13.000000 3.000000 5,-12.000000 3.000000 4,-9.000000 6.000000 4,-2.000000 9.000000 4,-3.000000 10.000000 4,-3.000000 10.000000 5,-2.000000 4.000000 2,0.000000 0.000000 1,0.000000 0.000000 1,0.000000 0.000000 1,3.000000-5.000000 0,6.000000-9.000000 0,7.000000-10.000000 1,6.000000-8.000000 0,4.000000-9.000000 3,4.000000-6.000000 9,3.000000-6.000000 8,3.000000-6.000000 7,4.000000-7.000000 4,7.000000-6.000000-2,6.000000-6.000000-3,7.000000-6.000000-1,7.000000-7.000000-2,9.000000-6.000000-2,10.000000-6.000000-1,10.000000-6.000000-2,8.000000-7.000000-2,10.000000-6.000000-3,10.000000-6.000000-3,9.000000-6.000000-3,2.000000-1.000000-1,-2.000000 7.000000 0,-3.000000 6.000000-1,-3.000000 7.000000 0,-6.000000 5.000000-2,-5.000000 7.000000-3,-7.000000 6.000000-2,-5.000000 7.000000-3,-4.000000 0.000000-5,0.000000-2.000000-10,0.000000-3.000000-8,0.000000-3.000000-9,-7.000000-2.000000-3,-11.000000 0.000000 4,-14.000000 0.000000 2,-11.000000 0.000000 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9"/>
    </inkml:context>
    <inkml:brush xml:id="br0">
      <inkml:brushProperty name="width" value="0.0294151920825243" units="cm"/>
      <inkml:brushProperty name="height" value="0.0294151920825243" units="cm"/>
      <inkml:brushProperty name="color" value="#F2385B"/>
      <inkml:brushProperty name="ignorePressure" value="0"/>
    </inkml:brush>
  </inkml:definitions>
  <inkml:trace contextRef="#ctx0" brushRef="#br0">72750.000000 44650.000000 747,'53.000000'237.000000'4,"6.000000"-24.000000"5 ,7.000000-26.000000 7,6.000000-24.000000 7,4.000000-10.000000 3,4.000000 6.000000-1,3.000000 7.000000-1,3.000000 6.000000 1,1.000000-1.000000-2,1.000000-5.000000-1,-1.000000-7.000000-2,1.000000-5.000000-2,-3.000000-9.000000-5,-2.000000-9.000000-8,-3.000000-10.000000-9,-3.000000-8.000000-8,-6.000000-14.000000-8,-5.000000-15.000000-6,-7.000000-15.000000-6,-5.000000-16.000000-8,-11.000000-19.000000-2,-11.000000-22.000000 1,-14.000000-22.000000 0,-11.000000-21.000000 1,-9.000000-10.000000 4,-3.000000 3.000000 7,-3.000000 3.000000 7,-2.000000 4.000000 7</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9"/>
    </inkml:context>
    <inkml:brush xml:id="br0">
      <inkml:brushProperty name="width" value="0.0274677388370037" units="cm"/>
      <inkml:brushProperty name="height" value="0.0274677388370037" units="cm"/>
      <inkml:brushProperty name="color" value="#F2385B"/>
      <inkml:brushProperty name="ignorePressure" value="0"/>
    </inkml:brush>
  </inkml:definitions>
  <inkml:trace contextRef="#ctx0" brushRef="#br0">73900.000000 46250.000000 800,'-47.000000'-90.000000'1,"6.000000"23.000000"-1 ,7.000000 22.000000 2,6.000000 22.000000-1,3.000000 19.000000 2,0.000000 20.000000 4,0.000000 18.000000 1,0.000000 20.000000 4,1.000000 3.000000 0,4.000000-8.000000 0,3.000000-10.000000-2,3.000000-9.000000-1,-2.000000 7.000000 1,-6.000000 26.000000 2,-6.000000 24.000000 2,-6.000000 26.000000 2,-4.000000 10.000000 0,1.000000-3.000000-1,-1.000000-3.000000-1,1.000000-2.000000-2,2.000000-14.000000-3,7.000000-21.000000-4,6.000000-22.000000-6,7.000000-22.000000-4,4.000000-22.000000-7,3.000000-22.000000-7,3.000000-22.000000-7,4.000000-21.000000-7,1.000000-9.000000-1,0.000000 7.000000 7,0.000000 6.000000 7,0.000000 7.000000 5,0.000000 2.000000 1,0.000000 1.000000-6,0.000000-1.000000-7,0.000000 1.000000-6</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9"/>
    </inkml:context>
    <inkml:brush xml:id="br0">
      <inkml:brushProperty name="width" value="0.024332519620657" units="cm"/>
      <inkml:brushProperty name="height" value="0.024332519620657" units="cm"/>
      <inkml:brushProperty name="color" value="#F2385B"/>
      <inkml:brushProperty name="ignorePressure" value="0"/>
    </inkml:brush>
  </inkml:definitions>
  <inkml:trace contextRef="#ctx0" brushRef="#br0">72900.000000 44650.000000 904,'54.000000'75.000000'1,"10.000000"0.000000"6 ,10.000000 0.000000 5,9.000000 0.000000 6,6.000000 0.000000 0,3.000000 0.000000-2,3.000000 0.000000-4,4.000000 0.000000-3,-4.000000-8.000000-6,-9.000000-16.000000-11,-10.000000-15.000000-9,-8.000000-15.000000-10,-11.000000-9.000000-6,-8.000000 1.000000-2,-10.000000-1.000000-2,-9.000000 1.000000-2</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9"/>
    </inkml:context>
    <inkml:brush xml:id="br0">
      <inkml:brushProperty name="width" value="0.0352867990732193" units="cm"/>
      <inkml:brushProperty name="height" value="0.0352867990732193" units="cm"/>
      <inkml:brushProperty name="color" value="#F2385B"/>
      <inkml:brushProperty name="ignorePressure" value="0"/>
    </inkml:brush>
  </inkml:definitions>
  <inkml:trace contextRef="#ctx0" brushRef="#br0">74950.000000 44800.000000 623,'48.000000'-44.000000'24,"-3.000000"13.000000"-1 ,-3.000000 12.000000-1,-2.000000 13.000000 1,-5.000000 12.000000-2,-2.000000 13.000000-3,-3.000000 12.000000-2,-3.000000 13.000000-3,-4.000000 7.000000 0,-3.000000 4.000000-1,-3.000000 3.000000 1,-2.000000 3.000000 0,-3.000000 9.000000 1,1.000000 16.000000 1,-1.000000 15.000000 0,1.000000 17.000000 2,-3.000000 7.000000 0,-2.000000 0.000000-1,-3.000000 0.000000 0,-3.000000 0.000000-1,-2.000000 0.000000-1,0.000000 0.000000-3,0.000000 0.000000-2,0.000000 0.000000-3,0.000000-8.000000-5,0.000000-16.000000-8,0.000000-15.000000-7,0.000000-15.000000-8,1.000000-21.000000-7,4.000000-25.000000-10,3.000000-25.000000-8,3.000000-25.000000-9,-1.000000-13.000000-2,-2.000000 1.000000 6,-3.000000-1.000000 5,-3.000000 1.000000 6</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0"/>
    </inkml:context>
    <inkml:brush xml:id="br0">
      <inkml:brushProperty name="width" value="0.029805850237608" units="cm"/>
      <inkml:brushProperty name="height" value="0.029805850237608" units="cm"/>
      <inkml:brushProperty name="color" value="#F2385B"/>
      <inkml:brushProperty name="ignorePressure" value="0"/>
    </inkml:brush>
  </inkml:definitions>
  <inkml:trace contextRef="#ctx0" brushRef="#br0">75750.000000 43650.000000 738,'48.000000'46.000000'-3,"-3.000000"-5.000000"2 ,-3.000000-7.000000 1,-2.000000-5.000000 1,-1.000000-3.000000 3,3.000000 4.000000 4,3.000000 3.000000 4,4.000000 3.000000 5,-1.000000 3.000000 3,-3.000000 3.000000-1,-3.000000 3.000000 0,-2.000000 4.000000 0,-6.000000 2.000000-4,-6.000000 4.000000-7,-6.000000 3.000000-8,-6.000000 3.000000-7,-6.000000 6.000000-3,-2.000000 9.000000 0,-3.000000 10.000000 1,-3.000000 10.000000 1,-9.000000 5.000000 0,-11.000000 4.000000 2,-14.000000 3.000000 1,-11.000000 3.000000 1,-6.000000-5.000000 2,4.000000-12.000000 2,3.000000-13.000000 4,3.000000-12.000000 3,4.000000-12.000000 2,7.000000-8.000000-1,6.000000-10.000000 0,7.000000-9.000000 0,7.000000-15.000000-4,9.000000-18.000000-7,10.000000-19.000000-9,10.000000-18.000000-6,8.000000-7.000000-5,10.000000 6.000000 1,10.000000 7.000000 1,9.000000 6.000000 0,1.000000 7.000000 1,-6.000000 10.000000 4,-6.000000 10.000000 3,-6.000000 9.000000 3,-7.000000 7.000000 3,-6.000000 7.000000 1,-6.000000 6.000000 2,-6.000000 7.000000 1,-6.000000 5.000000 5,-2.000000 7.000000 5,-3.000000 6.000000 7,-3.000000 7.000000 7,-7.000000 5.000000 5,-9.000000 7.000000 4,-10.000000 6.000000 4,-8.000000 7.000000 4,-6.000000 0.000000-1,1.000000-2.000000-3,-1.000000-3.000000-4,1.000000-3.000000-5,-1.000000-4.000000-5,1.000000-3.000000-5,-1.000000-3.000000-7,1.000000-2.000000-6,1.000000-14.000000-13,3.000000-21.000000-22,3.000000-22.000000-22,4.000000-22.000000-22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0"/>
    </inkml:context>
    <inkml:brush xml:id="br0">
      <inkml:brushProperty name="width" value="0.0226626209914684" units="cm"/>
      <inkml:brushProperty name="height" value="0.0226626209914684" units="cm"/>
      <inkml:brushProperty name="color" value="#F2385B"/>
      <inkml:brushProperty name="ignorePressure" value="0"/>
    </inkml:brush>
  </inkml:definitions>
  <inkml:trace contextRef="#ctx0" brushRef="#br0">76700.000000 46300.000000 970,'118.000000'132.000000'1,"-11.000000"-33.000000"2 ,-14.000000-35.000000 1,-11.000000-34.000000 3,-12.000000-21.000000-1,-9.000000-6.000000-1,-10.000000-6.000000-2,-8.000000-6.000000-2,-8.000000-4.000000-8,-2.000000 1.000000-13,-3.000000-1.000000-13,-3.000000 1.000000-13</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0"/>
    </inkml:context>
    <inkml:brush xml:id="br0">
      <inkml:brushProperty name="width" value="0.0318678207695484" units="cm"/>
      <inkml:brushProperty name="height" value="0.0318678207695484" units="cm"/>
      <inkml:brushProperty name="color" value="#F2385B"/>
      <inkml:brushProperty name="ignorePressure" value="0"/>
    </inkml:brush>
  </inkml:definitions>
  <inkml:trace contextRef="#ctx0" brushRef="#br0">77450.000000 43500.000000 690,'75.000000'46.000000'3,"0.000000"-5.000000"0 ,0.000000-7.000000 0,0.000000-5.000000 0,-2.000000-6.000000 0,-3.000000-3.000000 0,-3.000000-3.000000 0,-2.000000-2.000000 1,-1.000000 0.000000 0,3.000000 7.000000 3,3.000000 6.000000 0,4.000000 7.000000 3,-9.000000 2.000000-2,-18.000000 1.000000-3,-19.000000-1.000000-4,-18.000000 1.000000-3,-17.000000 2.000000-1,-11.000000 7.000000 0,-14.000000 6.000000 1,-11.000000 7.000000 2,-9.000000 4.000000 0,-3.000000 3.000000 0,-3.000000 3.000000 2,-2.000000 4.000000-1,-1.000000 1.000000 1,3.000000 0.000000 1,3.000000 0.000000 2,4.000000 0.000000 0,4.000000-7.000000 1,6.000000-11.000000 0,7.000000-14.000000 0,6.000000-11.000000 0,9.000000-9.000000-1,13.000000-3.000000-2,12.000000-3.000000-1,13.000000-2.000000-2,10.000000-5.000000 0,10.000000-2.000000 0,10.000000-3.000000 1,9.000000-3.000000 0,9.000000-2.000000-1,9.000000 0.000000-4,10.000000 0.000000-3,10.000000 0.000000-4,-4.000000 4.000000-2,-16.000000 10.000000 2,-15.000000 10.000000 1,-15.000000 9.000000 0,-12.000000 2.000000 4,-6.000000-2.000000 3,-6.000000-3.000000 4,-6.000000-3.000000 4,-9.000000 4.000000 4,-8.000000 13.000000 3,-10.000000 12.000000 4,-9.000000 13.000000 3,-12.000000 7.000000 3,-11.000000 4.000000 2,-14.000000 3.000000 2,-11.000000 3.000000 2,-7.000000-1.000000-1,0.000000-2.000000-4,0.000000-3.000000-3,0.000000-3.000000-3,1.000000-10.000000-4,4.000000-16.000000-5,3.000000-15.000000-4,3.000000-15.000000-6,7.000000-23.000000-6,14.000000-28.000000-9,11.000000-28.000000-10,14.000000-27.000000-10,5.000000-8.000000-2,1.000000 17.000000 5,-1.000000 15.000000 4,1.000000 16.000000 5,1.000000 4.000000 0,3.000000-6.000000-5,3.000000-6.000000-5,4.000000-6.000000-5</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1"/>
    </inkml:context>
    <inkml:brush xml:id="br0">
      <inkml:brushProperty name="width" value="0.0281862337142229" units="cm"/>
      <inkml:brushProperty name="height" value="0.0281862337142229" units="cm"/>
      <inkml:brushProperty name="color" value="#F2385B"/>
      <inkml:brushProperty name="ignorePressure" value="0"/>
    </inkml:brush>
  </inkml:definitions>
  <inkml:trace contextRef="#ctx0" brushRef="#br0">78700.000000 41950.000000 780,'68.000000'117.000000'-48,"-11.000000"-16.000000"16 ,-14.000000-15.000000 17,-11.000000-15.000000 15,-7.000000-14.000000 14,0.000000-8.000000 7,0.000000-10.000000 9,0.000000-9.000000 8,4.000000-7.000000-2,10.000000-3.000000-12,10.000000-3.000000-14,9.000000-2.000000-13,2.000000-6.000000-7,-2.000000-6.000000-2,-3.000000-6.000000-2,-3.000000-6.000000-3,-4.000000-2.000000 1,-3.000000 3.000000 2,-3.000000 3.000000 2,-2.000000 4.000000 2,-6.000000 2.000000 3,-6.000000 4.000000 5,-6.000000 3.000000 3,-6.000000 3.000000 5,-10.000000 4.000000 2,-12.000000 7.000000 2,-13.000000 6.000000 0,-12.000000 7.000000 3,-9.000000 4.000000-2,-2.000000 3.000000-1,-3.000000 3.000000-2,-3.000000 4.000000-2,-2.000000 2.000000-1,0.000000 4.000000-1,0.000000 3.000000-2,0.000000 3.000000 0,1.000000-2.000000-2,4.000000-6.000000 1,3.000000-6.000000-1,3.000000-6.000000 0,4.000000-2.000000 0,7.000000 3.000000 1,6.000000 3.000000 0,7.000000 4.000000 1,2.000000 5.000000 1,1.000000 10.000000 1,-1.000000 10.000000 0,1.000000 9.000000 2,1.000000 4.000000 0,3.000000 1.000000-1,3.000000-1.000000-1,4.000000 1.000000 0,2.000000-7.000000-1,4.000000-12.000000 1,3.000000-13.000000 1,3.000000-12.000000 0,3.000000-15.000000 1,3.000000-15.000000-1,3.000000-15.000000 2,4.000000-16.000000 0,-3.000000-16.000000-2,-5.000000-16.000000-4,-7.000000-15.000000-4,-5.000000-15.000000-4,-3.000000-7.000000-4,4.000000 3.000000-4,3.000000 3.000000-4,3.000000 4.000000-4,4.000000 1.000000-1,7.000000 0.000000 2,6.000000 0.000000 2,7.000000 0.000000 3,0.000000 4.000000 0,-2.000000 10.000000 1,-3.000000 10.000000-1,-3.000000 9.000000 1,2.000000 6.000000 4,10.000000 3.000000 10,10.000000 3.000000 10,9.000000 4.000000 9,-1.000000 4.000000 5,-8.000000 6.000000 1,-10.000000 7.000000 0,-9.000000 6.000000 2,-7.000000 7.000000-1,-3.000000 10.000000 0,-3.000000 10.000000-2,-2.000000 9.000000 0,-8.000000 7.000000-2,-8.000000 7.000000-1,-10.000000 6.000000-1,-9.000000 7.000000-2,-10.000000 4.000000-3,-9.000000 3.000000-3,-10.000000 3.000000-4,-8.000000 4.000000-4,-6.000000-1.000000-2,1.000000-3.000000-1,-1.000000-3.000000-2,1.000000-2.000000-1,1.000000-5.000000-1,3.000000-2.000000-1,3.000000-3.000000-1,4.000000-3.000000-1,16.000000-10.000000-2,32.000000-16.000000-6,31.000000-15.000000-4,32.000000-15.000000-5,11.000000-9.000000 1,-5.000000 1.000000 3,-7.000000-1.000000 5,-5.000000 1.000000 4,-6.000000 1.000000 3,-3.000000 3.000000 2,-3.000000 3.000000 3,-2.000000 4.000000 1,-6.000000 4.000000 1,-6.000000 6.000000 0,-6.000000 7.000000-1,-6.000000 6.000000-1,-9.000000 7.000000 2,-8.000000 10.000000 4,-10.000000 10.000000 4,-9.000000 9.000000 3,-12.000000 6.000000 3,-11.000000 3.000000-1,-14.000000 3.000000-1,-11.000000 4.000000-1,-11.000000 4.000000 0,-5.000000 6.000000-2,-7.000000 7.000000-1,-5.000000 6.000000-2,0.000000-2.000000 0,10.000000-9.000000 1,10.000000-10.000000 0,9.000000-8.000000 1,10.000000-11.000000 0,14.000000-8.000000 2,11.000000-10.000000 1,14.000000-9.000000 2,10.000000-10.000000-1,9.000000-9.000000-1,10.000000-10.000000-2,10.000000-8.000000-1,13.000000-11.000000-1,19.000000-8.000000 0,19.000000-10.000000-1,19.000000-9.000000 0,10.000000-5.000000 0,4.000000 0.000000-2,3.000000 0.000000 0,3.000000 0.000000-2,-2.000000 3.000000-1,-6.000000 6.000000 0,-6.000000 7.000000-1,-6.000000 6.000000-1,-10.000000 4.000000 0,-12.000000 4.000000 0,-13.000000 3.000000 0,-12.000000 3.000000 1,-13.000000-2.000000-6,-12.000000-6.000000-13,-13.000000-6.000000-10,-12.000000-6.000000-13,-9.000000-1.000000-3,-2.000000 7.000000 5,-3.000000 6.000000 6,-3.000000 7.000000 4,-4.000000 2.000000 6,-3.000000 1.000000 4,-3.000000-1.000000 4,-2.000000 1.000000 5</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1"/>
    </inkml:context>
    <inkml:brush xml:id="br0">
      <inkml:brushProperty name="width" value="0.0336077250540257" units="cm"/>
      <inkml:brushProperty name="height" value="0.0336077250540257" units="cm"/>
      <inkml:brushProperty name="color" value="#F2385B"/>
      <inkml:brushProperty name="ignorePressure" value="0"/>
    </inkml:brush>
  </inkml:definitions>
  <inkml:trace contextRef="#ctx0" brushRef="#br0">79000.000000 43450.000000 654,'-22.000000'192.000000'31,"6.000000"-16.000000"-4 ,7.000000-15.000000-4,6.000000-15.000000-4,3.000000-4.000000 0,0.000000 9.000000 3,0.000000 10.000000 4,0.000000 10.000000 3,1.000000 0.000000-1,4.000000-5.000000-3,3.000000-7.000000-6,3.000000-5.000000-3,-1.000000-17.000000-4,-2.000000-24.000000-3,-3.000000-26.000000-3,-3.000000-24.000000-2,-2.000000-3.000000 0,0.000000 23.000000 0,0.000000 22.000000 2,0.000000 22.000000 2,1.000000-2.000000-2,4.000000-25.000000-4,3.000000-25.000000-2,3.000000-25.000000-4,1.000000-2.000000-2,1.000000 22.000000-2,-1.000000 22.000000-1,1.000000 23.000000-2,-1.000000-1.000000-3,1.000000-22.000000-7,-1.000000-22.000000-6,1.000000-21.000000-6,-3.000000-23.000000-3,-2.000000-21.000000-1,-3.000000-22.000000-1,-3.000000-22.000000 0,-1.000000-11.000000 1,4.000000 0.000000 2,3.000000 0.000000 2,3.000000 0.000000 3</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8"/>
    </inkml:context>
    <inkml:brush xml:id="br0">
      <inkml:brushProperty name="width" value="0.0251002684235573" units="cm"/>
      <inkml:brushProperty name="height" value="0.0251002684235573" units="cm"/>
      <inkml:brushProperty name="color" value="#F2385B"/>
      <inkml:brushProperty name="ignorePressure" value="0"/>
    </inkml:brush>
  </inkml:definitions>
  <inkml:trace contextRef="#ctx0" brushRef="#br0">15400.000000 51550.000000 876,'46.000000'23.000000'0,"-5.000000"-3.000000"0 ,-7.000000-3.000000 0,-5.000000-2.000000 0,-3.000000-1.000000 3,4.000000 3.000000 5,3.000000 3.000000 5,3.000000 4.000000 5,1.000000 2.000000 2,1.000000 4.000000-1,-1.000000 3.000000-3,1.000000 3.000000-2,1.000000 9.000000-4,3.000000 16.000000-8,3.000000 15.000000-6,4.000000 17.000000-8</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2"/>
    </inkml:context>
    <inkml:brush xml:id="br0">
      <inkml:brushProperty name="width" value="0.0368410423398018" units="cm"/>
      <inkml:brushProperty name="height" value="0.0368410423398018" units="cm"/>
      <inkml:brushProperty name="color" value="#F2385B"/>
      <inkml:brushProperty name="ignorePressure" value="0"/>
    </inkml:brush>
  </inkml:definitions>
  <inkml:trace contextRef="#ctx0" brushRef="#br0">79950.000000 42500.000000 597,'51.000000'25.000000'-1,"4.000000"0.000000"-3 ,3.000000 0.000000-1,3.000000 0.000000-3,1.000000 1.000000 2,1.000000 4.000000 7,-1.000000 3.000000 6,1.000000 3.000000 7,-4.000000 4.000000 3,-6.000000 7.000000 1,-6.000000 6.000000-1,-6.000000 7.000000 1,-7.000000 4.000000-4,-6.000000 3.000000-8,-6.000000 3.000000-7,-6.000000 4.000000-8,-9.000000 2.000000-4,-8.000000 4.000000-4,-10.000000 3.000000-1,-9.000000 3.000000-3,-9.000000-2.000000 0,-5.000000-6.000000 3,-7.000000-6.000000 3,-5.000000-6.000000 3,0.000000-9.000000 2,10.000000-8.000000 3,10.000000-10.000000 2,9.000000-9.000000 2,1.000000 1.000000 1,-6.000000 13.000000-2,-6.000000 12.000000 0,-6.000000 13.000000-1,-1.000000-1.000000 0,7.000000-11.000000 5,6.000000-14.000000 3,7.000000-11.000000 3,2.000000-3.000000 3,1.000000 10.000000 3,-1.000000 10.000000 3,1.000000 9.000000 3,1.000000 1.000000 1,3.000000-6.000000 1,3.000000-6.000000 1,4.000000-6.000000 0,5.000000-4.000000 0,10.000000 1.000000-2,10.000000-1.000000-1,9.000000 1.000000-3,1.000000-3.000000-2,-6.000000-2.000000 0,-6.000000-3.000000-3,-6.000000-3.000000 0,1.000000-2.000000-3,9.000000 0.000000-5,10.000000 0.000000-4,10.000000 0.000000-4,0.000000-7.000000-3,-5.000000-11.000000-1,-7.000000-14.000000-1,-5.000000-11.000000 0,-4.000000-14.000000-1,0.000000-11.000000-2,0.000000-14.000000 0,0.000000-11.000000-1,1.000000-6.000000 0,4.000000 4.000000 2,3.000000 3.000000 0,3.000000 3.000000 1,-1.000000 6.000000 1,-2.000000 9.000000 1,-3.000000 10.000000 1,-3.000000 10.000000 0,-2.000000 10.000000 4,0.000000 13.000000 9,0.000000 12.000000 8,0.000000 13.000000 8,-4.000000 6.000000 4,-5.000000 0.000000 1,-7.000000 0.000000 0,-5.000000 0.000000 1,-1.000000-2.000000-1,6.000000-3.000000-1,7.000000-3.000000-2,6.000000-2.000000-3,4.000000-14.000000-4,4.000000-21.000000-8,3.000000-22.000000-8,3.000000-22.000000-9,1.000000-15.000000-6,1.000000-5.000000-5,-1.000000-7.000000-4,1.000000-5.000000-5,-3.000000 0.000000 0,-2.000000 10.000000 3,-3.000000 10.000000 2,-3.000000 9.000000 4,-4.000000 6.000000 4,-3.000000 3.000000 6,-3.000000 3.000000 4,-2.000000 4.000000 6,-1.000000 13.000000 10,3.000000 26.000000 17,3.000000 24.000000 17,4.000000 26.000000 16,2.000000 24.000000 3,4.000000 26.000000-10,3.000000 24.000000-10,3.000000 26.000000-9,-1.000000 15.000000-8,-2.000000 6.000000-2,-3.000000 7.000000-5,-3.000000 6.000000-3,-6.000000 1.000000-4,-5.000000-3.000000-4,-7.000000-3.000000-4,-5.000000-2.000000-5,-6.000000-1.000000-7,-3.000000 3.000000-7,-3.000000 3.000000-10,-2.000000 4.000000-8,-5.000000-14.000000-10,-2.000000-27.000000-9,-3.000000-28.000000-9,-3.000000-28.000000-10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3"/>
    </inkml:context>
    <inkml:brush xml:id="br0">
      <inkml:brushProperty name="width" value="0.0281977970153093" units="cm"/>
      <inkml:brushProperty name="height" value="0.0281977970153093" units="cm"/>
      <inkml:brushProperty name="color" value="#F2385B"/>
      <inkml:brushProperty name="ignorePressure" value="0"/>
    </inkml:brush>
  </inkml:definitions>
  <inkml:trace contextRef="#ctx0" brushRef="#br0">69850.000000 49250.000000 780,'1.000000'53.000000'-12,"4.000000"6.000000"4 ,3.000000 7.000000 2,3.000000 6.000000 3,3.000000 3.000000 6,3.000000 0.000000 8,3.000000 0.000000 9,4.000000 0.000000 8,4.000000-7.000000 0,6.000000-11.000000-9,7.000000-14.000000-8,6.000000-11.000000-9,-1.000000-11.000000-4,-5.000000-5.000000 0,-7.000000-7.000000 0,-5.000000-5.000000-1,2.000000-14.000000-3,13.000000-18.000000-7,12.000000-19.000000-6,13.000000-18.000000-8,1.000000-6.000000-2,-9.000000 10.000000 4,-10.000000 10.000000 3,-8.000000 9.000000 3,-9.000000 7.000000 4,-6.000000 7.000000 3,-6.000000 6.000000 3,-6.000000 7.000000 2,1.000000-1.000000 3,9.000000-6.000000-2,10.000000-6.000000 0,10.000000-6.000000-1,0.000000 1.000000 3,-5.000000 9.000000 7,-7.000000 10.000000 6,-5.000000 10.000000 6,-15.000000 10.000000 6,-22.000000 13.000000 6,-22.000000 12.000000 5,-21.000000 13.000000 6,-17.000000 7.000000-1,-8.000000 4.000000-7,-10.000000 3.000000-8,-9.000000 3.000000-8,-7.000000 3.000000-5,-3.000000 3.000000-4,-3.000000 3.000000-4,-2.000000 4.000000-5,2.000000-4.000000-1,9.000000-9.000000-1,10.000000-10.000000 1,10.000000-8.000000-1,8.000000-8.000000 2,10.000000-2.000000 2,10.000000-3.000000 2,9.000000-3.000000 2,12.000000-7.000000 2,16.000000-9.000000 2,15.000000-10.000000 3,17.000000-8.000000 2,14.000000-12.000000 1,17.000000-12.000000 1,15.000000-13.000000 0,16.000000-12.000000 1,13.000000-5.000000-1,14.000000 3.000000-1,11.000000 3.000000-2,14.000000 4.000000-2,2.000000 4.000000-2,-6.000000 6.000000-4,-6.000000 7.000000-4,-6.000000 6.000000-4,-9.000000 3.000000-3,-8.000000 0.000000-6,-10.000000 0.000000-3,-9.000000 0.000000-5,-12.000000-2.000000-2,-11.000000-3.000000-1,-14.000000-3.000000-1,-11.000000-2.000000 0,-11.000000-3.000000 1,-5.000000 1.000000 1,-7.000000-1.000000 2,-5.000000 1.000000 3,-8.000000 2.000000 0,-5.000000 7.000000 0,-7.000000 6.000000 0,-5.000000 7.000000 1,-3.000000 2.000000 1,4.000000 1.000000 5,3.000000-1.000000 3,3.000000 1.000000 4</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4"/>
    </inkml:context>
    <inkml:brush xml:id="br0">
      <inkml:brushProperty name="width" value="0.0312808342278004" units="cm"/>
      <inkml:brushProperty name="height" value="0.0312808342278004" units="cm"/>
      <inkml:brushProperty name="color" value="#F2385B"/>
      <inkml:brushProperty name="ignorePressure" value="0"/>
    </inkml:brush>
  </inkml:definitions>
  <inkml:trace contextRef="#ctx0" brushRef="#br0">70950.000000 48900.000000 703,'-49.000000'165.000000'-14,"4.000000"-18.000000"10 ,3.000000-19.000000 11,3.000000-18.000000 11,1.000000-7.000000 5,1.000000 6.000000 0,-1.000000 7.000000 0,1.000000 6.000000 0,-1.000000 7.000000-1,1.000000 10.000000-3,-1.000000 10.000000-3,1.000000 9.000000-2,-1.000000 1.000000-2,1.000000-6.000000 1,-1.000000-6.000000-1,1.000000-6.000000 1,4.000000-16.000000-2,9.000000-25.000000-4,10.000000-25.000000-4,10.000000-25.000000-4,4.000000-5.000000-2,0.000000 16.000000 1,0.000000 15.000000 0,0.000000 17.000000 0,0.000000-3.000000 1,0.000000-18.000000 0,0.000000-19.000000 0,0.000000-18.000000 0,3.000000-4.000000 0,6.000000 13.000000 1,7.000000 12.000000-1,6.000000 13.000000-1,7.000000-4.000000 1,10.000000-18.000000-1,10.000000-19.000000 0,9.000000-18.000000-1,7.000000-15.000000 1,7.000000-9.000000 1,6.000000-10.000000 2,7.000000-8.000000 1,2.000000-8.000000-1,1.000000-2.000000-4,-1.000000-3.000000-4,1.000000-3.000000-4,-4.000000-1.000000-1,-6.000000 4.000000 0,-6.000000 3.000000 1,-6.000000 3.000000 2,-9.000000 3.000000 0,-8.000000 3.000000 0,-10.000000 3.000000 1,-9.000000 4.000000 0,-10.000000 1.000000 0,-9.000000 0.000000 0,-10.000000 0.000000-1,-8.000000 0.000000 0,-11.000000 4.000000 1,-8.000000 10.000000 3,-10.000000 10.000000 3,-9.000000 9.000000 3,-5.000000 4.000000 2,0.000000 1.000000 0,0.000000-1.000000 1,0.000000 1.000000 1,-2.000000-1.000000-1,-3.000000 1.000000-2,-3.000000-1.000000-1,-2.000000 1.000000-2,-5.000000-3.000000-2,-2.000000-2.000000-1,-3.000000-3.000000-3,-3.000000-3.000000-2,-2.000000-4.000000 0,0.000000-3.000000 0,0.000000-3.000000 0,0.000000-2.000000 0,4.000000-6.000000 0,10.000000-6.000000-2,10.000000-6.000000-2,9.000000-6.000000-1,9.000000-4.000000-1,9.000000 1.000000 4,10.000000-1.000000 3,10.000000 1.000000 3,7.000000-4.000000 3,6.000000-6.000000 3,7.000000-6.000000 4,6.000000-6.000000 3,9.000000-2.000000 3,13.000000 3.000000 2,12.000000 3.000000 2,13.000000 4.000000 2,9.000000 1.000000 0,6.000000 0.000000 0,7.000000 0.000000 0,6.000000 0.000000-2,3.000000 3.000000 1,0.000000 6.000000 0,0.000000 7.000000 1,0.000000 6.000000-1,-5.000000 7.000000 0,-9.000000 10.000000-2,-10.000000 10.000000-3,-8.000000 9.000000-3,-11.000000 6.000000 0,-8.000000 3.000000-1,-10.000000 3.000000-1,-9.000000 4.000000 0,-9.000000 5.000000 1,-5.000000 10.000000 1,-7.000000 10.000000 0,-5.000000 9.000000 2,-9.000000 6.000000 0,-9.000000 3.000000-1,-10.000000 3.000000-1,-8.000000 4.000000-1,-8.000000 1.000000-2,-2.000000 0.000000-2,-3.000000 0.000000-1,-3.000000 0.000000-4,-4.000000-5.000000-4,-3.000000-9.000000-7,-3.000000-10.000000-9,-2.000000-8.000000-7,2.000000-9.000000-3,9.000000-6.000000 3,10.000000-6.000000 2,10.000000-6.000000 2,2.000000-10.000000-1,-3.000000-12.000000-5,-3.000000-13.000000-5,-2.000000-12.000000-5,0.000000-5.000000 1,7.000000 3.000000 8,6.000000 3.000000 8,7.000000 4.000000 8</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4"/>
    </inkml:context>
    <inkml:brush xml:id="br0">
      <inkml:brushProperty name="width" value="0.029710628092289" units="cm"/>
      <inkml:brushProperty name="height" value="0.029710628092289" units="cm"/>
      <inkml:brushProperty name="color" value="#F2385B"/>
      <inkml:brushProperty name="ignorePressure" value="0"/>
    </inkml:brush>
  </inkml:definitions>
  <inkml:trace contextRef="#ctx0" brushRef="#br0">70900.000000 51150.000000 740,'117.000000'73.000000'29,"-16.000000"-3.000000"0 ,-15.000000-3.000000 0,-15.000000-2.000000 1,-9.000000-5.000000-2,1.000000-2.000000-1,-1.000000-3.000000-3,1.000000-3.000000-1,-1.000000-6.000000-3,1.000000-5.000000-7,-1.000000-7.000000-6,1.000000-5.000000-6,-4.000000-8.000000-7,-6.000000-5.000000-7,-6.000000-7.000000-8,-6.000000-5.000000-7,-6.000000-8.000000-7,-2.000000-5.000000-8,-3.000000-7.000000-7,-3.000000-5.000000-8</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4"/>
    </inkml:context>
    <inkml:brush xml:id="br0">
      <inkml:brushProperty name="width" value="0.0317789018154144" units="cm"/>
      <inkml:brushProperty name="height" value="0.0317789018154144" units="cm"/>
      <inkml:brushProperty name="color" value="#F2385B"/>
      <inkml:brushProperty name="ignorePressure" value="0"/>
    </inkml:brush>
  </inkml:definitions>
  <inkml:trace contextRef="#ctx0" brushRef="#br0">72000.000000 49700.000000 692,'120.000000'-46.000000'0,"-9.000000"10.000000"1 ,-10.000000 10.000000 1,-8.000000 9.000000 1,-4.000000 4.000000 6,3.000000 1.000000 12,3.000000-1.000000 11,4.000000 1.000000 12,-3.000000 1.000000 3,-5.000000 3.000000-7,-7.000000 3.000000-6,-5.000000 4.000000-7,-9.000000 1.000000-6,-9.000000 0.000000-6,-10.000000 0.000000-6,-8.000000 0.000000-6,-22.000000-4.000000-16,-30.000000-5.000000-23,-32.000000-7.000000-23,-30.000000-5.000000-25,-12.000000-4.000000-1,9.000000 0.000000 19,10.000000 0.000000 19,10.000000 0.000000 19,7.000000 3.000000 11,6.000000 6.000000 5,7.000000 7.000000 3,6.000000 6.000000 5,4.000000 4.000000 7,4.000000 4.000000 12,3.000000 3.000000 12,3.000000 3.000000 13,1.000000 7.000000 3,1.000000 14.000000-6,-1.000000 11.000000-4,1.000000 14.000000-5,1.000000 2.000000-4,3.000000-6.000000-4,3.000000-6.000000-3,4.000000-6.000000-4,1.000000 9.000000-1,0.000000 25.000000 2,0.000000 25.000000 0,0.000000 25.000000 2,1.000000 15.000000 0,4.000000 7.000000-3,3.000000 6.000000-3,3.000000 7.000000-3,1.000000-1.000000-1,1.000000-6.000000-1,-1.000000-6.000000-2,1.000000-6.000000 0,-1.000000-10.000000-2,1.000000-12.000000-5,-1.000000-13.000000-5,1.000000-12.000000-3,-6.000000-19.000000-7,-8.000000-25.000000-8,-10.000000-25.000000-7,-9.000000-25.000000-8,-9.000000-22.000000 0,-5.000000-19.000000 8,-7.000000-18.000000 9,-5.000000-19.000000 8,0.000000-10.000000 4,10.000000 1.000000 0,10.000000-1.000000 0,9.000000 1.000000-1,6.000000 2.000000 5,3.000000 7.000000 7,3.000000 6.000000 8,4.000000 7.000000 7,1.000000 7.000000 4,0.000000 9.000000-3,0.000000 10.000000-1,0.000000 10.000000-2,4.000000 0.000000 0,10.000000-5.000000-1,10.000000-7.000000 1,9.000000-5.000000-1,10.000000-11.000000-1,14.000000-11.000000-3,11.000000-14.000000-4,14.000000-11.000000-3,0.000000-1.000000-3,-8.000000 13.000000-1,-10.000000 12.000000-2,-9.000000 13.000000-2,-10.000000 7.000000-5,-9.000000 4.000000-6,-10.000000 3.000000-8,-8.000000 3.000000-8</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5"/>
    </inkml:context>
    <inkml:brush xml:id="br0">
      <inkml:brushProperty name="width" value="0.0289282388985157" units="cm"/>
      <inkml:brushProperty name="height" value="0.0289282388985157" units="cm"/>
      <inkml:brushProperty name="color" value="#F2385B"/>
      <inkml:brushProperty name="ignorePressure" value="0"/>
    </inkml:brush>
  </inkml:definitions>
  <inkml:trace contextRef="#ctx0" brushRef="#br0">73750.000000 48300.000000 760,'95.000000'0.000000'16,"-9.000000"0.000000"4 ,-10.000000 0.000000 2,-8.000000 0.000000 4,-8.000000 3.000000 0,-2.000000 6.000000 0,-3.000000 7.000000-3,-3.000000 6.000000 0,-7.000000 4.000000-5,-9.000000 4.000000-4,-10.000000 3.000000-7,-8.000000 3.000000-5,-11.000000 3.000000-1,-8.000000 3.000000 1,-10.000000 3.000000 2,-9.000000 4.000000 2,-10.000000 1.000000-2,-9.000000 0.000000-8,-10.000000 0.000000-6,-8.000000 0.000000-8,-4.000000 0.000000-3,3.000000 0.000000-1,3.000000 0.000000 0,4.000000 0.000000-2,16.000000-10.000000 3,32.000000-18.000000 4,31.000000-19.000000 4,32.000000-18.000000 4,13.000000-12.000000 4,-3.000000-3.000000 2,-3.000000-3.000000 2,-2.000000-2.000000 3,-8.000000-1.000000-2,-8.000000 3.000000-4,-10.000000 3.000000-5,-9.000000 4.000000-4,-9.000000 1.000000-5,-5.000000 0.000000-3,-7.000000 0.000000-5,-5.000000 0.000000-4,-6.000000 1.000000 1,-3.000000 4.000000 5,-3.000000 3.000000 6,-2.000000 3.000000 5,-3.000000 1.000000 4,1.000000 1.000000 1,-1.000000-1.000000 3,1.000000 1.000000 2</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5"/>
    </inkml:context>
    <inkml:brush xml:id="br0">
      <inkml:brushProperty name="width" value="0.0299131628125906" units="cm"/>
      <inkml:brushProperty name="height" value="0.0299131628125906" units="cm"/>
      <inkml:brushProperty name="color" value="#F2385B"/>
      <inkml:brushProperty name="ignorePressure" value="0"/>
    </inkml:brush>
  </inkml:definitions>
  <inkml:trace contextRef="#ctx0" brushRef="#br0">74050.000000 48400.000000 735,'-66.000000'-16.000000'-25,"19.000000"19.000000"11 ,19.000000 19.000000 11,19.000000 19.000000 10,7.000000 15.000000 8,-3.000000 13.000000 6,-3.000000 12.000000 5,-2.000000 13.000000 5,-3.000000 7.000000 1,1.000000 4.000000-3,-1.000000 3.000000-5,1.000000 3.000000-4,-1.000000-7.000000-3,1.000000-15.000000-4,-1.000000-15.000000-3,1.000000-16.000000-3,-3.000000 10.000000-1,-2.000000 39.000000 1,-3.000000 36.000000 1,-3.000000 39.000000 2,-2.000000 16.000000 0,0.000000-3.000000-3,0.000000-3.000000-3,0.000000-2.000000-1,1.000000-12.000000-4,4.000000-19.000000-1,3.000000-18.000000-3,3.000000-19.000000-2,3.000000-21.000000-5,3.000000-21.000000-6,3.000000-22.000000-6,4.000000-22.000000-6,1.000000-22.000000-3,0.000000-22.000000 1,0.000000-22.000000 1,0.000000-21.000000 1,4.000000-18.000000-1,10.000000-12.000000 1,10.000000-13.000000-1,9.000000-12.000000 0,4.000000-5.000000 2,1.000000 3.000000 7,-1.000000 3.000000 6,1.000000 4.000000 7,-3.000000 7.000000 3,-2.000000 13.000000 2,-3.000000 12.000000 0,-3.000000 13.000000 2,-4.000000 10.000000 3,-3.000000 10.000000 3,-3.000000 10.000000 4,-2.000000 9.000000 3,3.000000-2.000000 2,14.000000-12.000000 3,11.000000-13.000000 1,14.000000-12.000000 2,5.000000-5.000000 2,1.000000 3.000000 2,-1.000000 3.000000 2,1.000000 4.000000 3,-3.000000 1.000000 0,-2.000000 0.000000-3,-3.000000 0.000000-1,-3.000000 0.000000-2,-4.000000 4.000000-5,-3.000000 10.000000-6,-3.000000 10.000000-7,-2.000000 9.000000-6,-14.000000 13.000000-10,-21.000000 20.000000-15,-22.000000 18.000000-13,-22.000000 20.000000-15,-10.000000 10.000000 3,4.000000 3.000000 19,3.000000 3.000000 19,3.000000 4.000000 20,4.000000 1.000000 10,7.000000 0.000000 4,6.000000 0.000000 4,7.000000 0.000000 3,4.000000-2.000000 2,3.000000-3.000000-2,3.000000-3.000000-1,4.000000-2.000000-1,1.000000-8.000000-3,0.000000-8.000000-4,0.000000-10.000000-4,0.000000-9.000000-5,0.000000 1.000000-1,0.000000 13.000000 0,0.000000 12.000000 0,0.000000 13.000000 2,1.000000 1.000000-2,4.000000-9.000000 0,3.000000-10.000000-3,3.000000-8.000000-1,3.000000-11.000000-3,3.000000-8.000000-4,3.000000-10.000000-4,4.000000-9.000000-4,1.000000-10.000000-2,0.000000-9.000000-2,0.000000-10.000000 0,0.000000-8.000000-1,3.000000-9.000000 0,6.000000-6.000000 0,7.000000-6.000000 0,6.000000-6.000000 1,1.000000 1.000000-1,-3.000000 9.000000-1,-3.000000 10.000000 0,-2.000000 10.000000-2,-3.000000 13.000000 6,1.000000 19.000000 11,-1.000000 19.000000 11,1.000000 19.000000 12,-6.000000 10.000000 5,-8.000000 4.000000 0,-10.000000 3.000000-1,-9.000000 3.000000-1,-4.000000-1.000000-2,4.000000-2.000000-1,3.000000-3.000000-2,3.000000-3.000000-2,3.000000-6.000000-4,3.000000-5.000000-9,3.000000-7.000000-7,4.000000-5.000000-7,1.000000-11.000000-12,0.000000-11.000000-14,0.000000-14.000000-16,0.000000-11.000000-14</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5"/>
    </inkml:context>
    <inkml:brush xml:id="br0">
      <inkml:brushProperty name="width" value="0.0281596221029758" units="cm"/>
      <inkml:brushProperty name="height" value="0.0281596221029758" units="cm"/>
      <inkml:brushProperty name="color" value="#F2385B"/>
      <inkml:brushProperty name="ignorePressure" value="0"/>
    </inkml:brush>
  </inkml:definitions>
  <inkml:trace contextRef="#ctx0" brushRef="#br0">76100.000000 48800.000000 781,'165.000000'-25.000000'50,"-18.000000"0.000000"-3 ,-19.000000 0.000000-6,-18.000000 0.000000-3,-15.000000 3.000000-10,-9.000000 6.000000-14,-10.000000 7.000000-13,-8.000000 6.000000-15,-23.000000-2.000000-12,-34.000000-9.000000-13,-35.000000-10.000000-13,-33.000000-8.000000-13,-12.000000-3.000000 1,13.000000 7.000000 15,12.000000 6.000000 13,13.000000 7.000000 15,6.000000 2.000000 8,0.000000 1.000000 3,0.000000-1.000000 3,0.000000 1.000000 3</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6"/>
    </inkml:context>
    <inkml:brush xml:id="br0">
      <inkml:brushProperty name="width" value="0.0342682227492332" units="cm"/>
      <inkml:brushProperty name="height" value="0.0342682227492332" units="cm"/>
      <inkml:brushProperty name="color" value="#F2385B"/>
      <inkml:brushProperty name="ignorePressure" value="0"/>
    </inkml:brush>
  </inkml:definitions>
  <inkml:trace contextRef="#ctx0" brushRef="#br0">76500.000000 48200.000000 641,'23.000000'126.000000'31,"-3.000000"4.000000"-3 ,-3.000000 3.000000-3,-2.000000 3.000000-3,-3.000000 3.000000-1,1.000000 3.000000-1,-1.000000 3.000000 0,1.000000 4.000000 0,-4.000000 1.000000 0,-6.000000 0.000000-2,-6.000000 0.000000 0,-6.000000 0.000000-2,-2.000000-4.000000 0,3.000000-5.000000-3,3.000000-7.000000-1,4.000000-5.000000-1,1.000000-12.000000-1,0.000000-16.000000 1,0.000000-15.000000 0,0.000000-15.000000 1,-4.000000-25.000000-8,-5.000000-30.000000-18,-7.000000-32.000000-18,-5.000000-30.000000-17,-4.000000-17.000000-5,0.000000 1.000000 6,0.000000-1.000000 6,0.000000 1.000000 6,-2.000000-6.000000 5,-3.000000-8.000000 2,-3.000000-10.000000 2,-2.000000-9.000000 2,-1.000000 5.000000 2,3.000000 23.000000 3,3.000000 22.000000 2,4.000000 22.000000 3,8.000000 5.000000 8,17.000000-8.000000 14,15.000000-10.000000 14,16.000000-9.000000 14,12.000000-9.000000 4,9.000000-5.000000-9,10.000000-7.000000-9,10.000000-5.000000-7,0.000000-1.000000-9,-5.000000 6.000000-7,-7.000000 7.000000-9,-5.000000 6.000000-7,-8.000000 6.000000-5,-5.000000 6.000000-1,-7.000000 7.000000-2,-5.000000 6.000000-2</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6"/>
    </inkml:context>
    <inkml:brush xml:id="br0">
      <inkml:brushProperty name="width" value="0.0236190184950829" units="cm"/>
      <inkml:brushProperty name="height" value="0.0236190184950829" units="cm"/>
      <inkml:brushProperty name="color" value="#F2385B"/>
      <inkml:brushProperty name="ignorePressure" value="0"/>
    </inkml:brush>
  </inkml:definitions>
  <inkml:trace contextRef="#ctx0" brushRef="#br0">77200.000000 48050.000000 931,'50.000000'-22.000000'-22,"0.000000"6.000000"11 ,0.000000 7.000000 10,0.000000 6.000000 10,0.000000 3.000000 5,0.000000 0.000000-2,0.000000 0.000000 0,0.000000 0.000000-1,-2.000000 4.000000-2,-3.000000 10.000000-1,-3.000000 10.000000-1,-2.000000 9.000000-1,-8.000000 7.000000-7,-8.000000 7.000000-9,-10.000000 6.000000-10,-9.000000 7.000000-11,-13.000000 4.000000-2,-16.000000 3.000000 2,-15.000000 3.000000 3,-15.000000 4.000000 2,-11.000000 4.000000 5,-2.000000 6.000000 5,-3.000000 7.000000 5,-3.000000 6.000000 4,2.000000-2.000000 5,10.000000-9.000000 3,10.000000-10.000000 2,9.000000-8.000000 3,15.000000-18.000000 5,22.000000-25.000000 6,22.000000-25.000000 7,23.000000-25.000000 8,16.000000-13.000000 0,13.000000 1.000000-6,12.000000-1.000000-4,13.000000 1.000000-5,4.000000 2.000000-4,-3.000000 7.000000-3,-3.000000 6.000000-4,-2.000000 7.000000-2,-9.000000 2.000000-3,-12.000000 1.000000 0,-13.000000-1.000000 0,-12.000000 1.000000-1,-9.000000-1.000000 0,-2.000000 1.000000 2,-3.000000-1.000000 2,-3.000000 1.000000 1,-6.000000-4.000000 1,-5.000000-6.000000-2,-7.000000-6.000000-2,-5.000000-6.000000-1,-9.000000-2.000000-4,-9.000000 3.000000-7,-10.000000 3.000000-7,-8.000000 4.000000-7,-4.000000 1.000000-5,3.000000 0.000000-2,3.000000 0.000000-3,4.000000 0.000000-1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8"/>
    </inkml:context>
    <inkml:brush xml:id="br0">
      <inkml:brushProperty name="width" value="0.024501321837306" units="cm"/>
      <inkml:brushProperty name="height" value="0.024501321837306" units="cm"/>
      <inkml:brushProperty name="color" value="#F2385B"/>
      <inkml:brushProperty name="ignorePressure" value="0"/>
    </inkml:brush>
  </inkml:definitions>
  <inkml:trace contextRef="#ctx0" brushRef="#br0">5200.000000 56850.000000 897,'-88.000000'178.000000'-7,"26.000000"-44.000000"-1 ,24.000000-43.000000-1,26.000000-44.000000-2,12.000000-7.000000 0,0.000000 32.000000 1,0.000000 31.000000 0,0.000000 32.000000 1,0.000000 10.000000 3,0.000000-9.000000 6,0.000000-10.000000 7,0.000000-8.000000 6,3.000000-15.000000 2,6.000000-19.000000-3,7.000000-18.000000-3,6.000000-19.000000-2,6.000000-16.000000-2,6.000000-12.000000-2,7.000000-13.000000-1,6.000000-12.000000-1,7.000000-15.000000-1,10.000000-15.000000 1,10.000000-15.000000 0,9.000000-16.000000 2,2.000000-12.000000-2,-2.000000-5.000000-3,-3.000000-7.000000-4,-3.000000-5.000000-2,-2.000000-3.000000-2,0.000000 4.000000-2,0.000000 3.000000 0,0.000000 3.000000-2,-4.000000 3.000000 1,-5.000000 3.000000 2,-7.000000 3.000000 2,-5.000000 4.000000 3,-6.000000 4.000000 0,-3.000000 6.000000 1,-3.000000 7.000000 0,-2.000000 6.000000 0,-3.000000 7.000000 2,1.000000 10.000000 5,-1.000000 10.000000 4,1.000000 9.000000 4,-1.000000 13.000000 4,1.000000 20.000000 1,-1.000000 18.000000 3,1.000000 20.000000 2,-1.000000 8.000000 1,1.000000 1.000000-1,-1.000000-1.000000 1,1.000000 1.000000-1,1.000000-4.000000-1,3.000000-6.000000-4,3.000000-6.000000-4,4.000000-6.000000-2,-1.000000-9.000000-4,-3.000000-8.000000-2,-3.000000-10.000000-2,-2.000000-9.000000-1,0.000000-5.000000-2,7.000000 0.000000 0,6.000000 0.000000 1,7.000000 0.000000-1,-1.000000 0.000000-1,-6.000000 0.000000-4,-6.000000 0.000000-4,-6.000000 0.000000-3</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6"/>
    </inkml:context>
    <inkml:brush xml:id="br0">
      <inkml:brushProperty name="width" value="0.0318199805915356" units="cm"/>
      <inkml:brushProperty name="height" value="0.0318199805915356" units="cm"/>
      <inkml:brushProperty name="color" value="#F2385B"/>
      <inkml:brushProperty name="ignorePressure" value="0"/>
    </inkml:brush>
  </inkml:definitions>
  <inkml:trace contextRef="#ctx0" brushRef="#br0">77150.000000 47550.000000 691,'75.000000'146.000000'0,"0.000000"-5.000000"0 ,0.000000-7.000000 1,0.000000-5.000000 0,3.000000 3.000000 4,6.000000 17.000000 8,7.000000 15.000000 9,6.000000 16.000000 7,3.000000 7.000000 4,0.000000 1.000000-1,0.000000-1.000000 0,0.000000 1.000000-1,-5.000000-9.000000-2,-9.000000-15.000000-5,-10.000000-15.000000-4,-8.000000-16.000000-4,-12.000000-19.000000-4,-12.000000-22.000000-5,-13.000000-22.000000-5,-12.000000-21.000000-5,-2.000000-4.000000-3,9.000000 16.000000-1,10.000000 15.000000-2,10.000000 17.000000 0,-3.000000-3.000000-5,-11.000000-18.000000-6,-14.000000-19.000000-6,-11.000000-18.000000-7,-9.000000-21.000000-4,-3.000000-22.000000-3,-3.000000-22.000000-3,-2.000000-21.000000-3,-5.000000-10.000000 2,-2.000000 3.000000 8,-3.000000 3.000000 7,-3.000000 4.000000 8</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7"/>
    </inkml:context>
    <inkml:brush xml:id="br0">
      <inkml:brushProperty name="width" value="0.0319165401160717" units="cm"/>
      <inkml:brushProperty name="height" value="0.0319165401160717" units="cm"/>
      <inkml:brushProperty name="color" value="#F2385B"/>
      <inkml:brushProperty name="ignorePressure" value="0"/>
    </inkml:brush>
  </inkml:definitions>
  <inkml:trace contextRef="#ctx0" brushRef="#br0">78100.000000 48750.000000 689,'0.000000'73.000000'10,"0.000000"-3.000000"3 ,0.000000-3.000000 2,0.000000-2.000000 2,-5.000000 3.000000 3,-9.000000 14.000000 2,-10.000000 11.000000 3,-8.000000 14.000000 1,-8.000000 7.000000 2,-2.000000 3.000000-1,-3.000000 3.000000 0,-3.000000 4.000000 0,-2.000000-4.000000-4,0.000000-9.000000-6,0.000000-10.000000-7,0.000000-8.000000-7,1.000000-18.000000-7,4.000000-25.000000-11,3.000000-25.000000-10,3.000000-25.000000-11,4.000000-19.000000-4,7.000000-12.000000 1,6.000000-13.000000 0,7.000000-12.000000 1,0.000000-5.000000 1,-2.000000 3.000000 0,-3.000000 3.000000 2,-3.000000 4.000000 2</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7"/>
    </inkml:context>
    <inkml:brush xml:id="br0">
      <inkml:brushProperty name="width" value="0.0249538198113441" units="cm"/>
      <inkml:brushProperty name="height" value="0.0249538198113441" units="cm"/>
      <inkml:brushProperty name="color" value="#F2385B"/>
      <inkml:brushProperty name="ignorePressure" value="0"/>
    </inkml:brush>
  </inkml:definitions>
  <inkml:trace contextRef="#ctx0" brushRef="#br0">77200.000000 47750.000000 881,'73.000000'23.000000'8,"-3.000000"-3.000000"0 ,-3.000000-3.000000-2,-2.000000-2.000000-1,0.000000-1.000000 2,7.000000 3.000000 2,6.000000 3.000000 2,7.000000 4.000000 4,-3.000000-1.000000-1,-8.000000-3.000000 0,-10.000000-3.000000-3,-9.000000-2.000000-1,-9.000000-3.000000-10,-5.000000 1.000000-20,-7.000000-1.000000-21,-5.000000 1.000000-19</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7"/>
    </inkml:context>
    <inkml:brush xml:id="br0">
      <inkml:brushProperty name="width" value="0.0224131233990192" units="cm"/>
      <inkml:brushProperty name="height" value="0.0224131233990192" units="cm"/>
      <inkml:brushProperty name="color" value="#F2385B"/>
      <inkml:brushProperty name="ignorePressure" value="0"/>
    </inkml:brush>
  </inkml:definitions>
  <inkml:trace contextRef="#ctx0" brushRef="#br0">79300.000000 47200.000000 981,'143.000000'1.000000'-20,"-11.000000"4.000000"8 ,-14.000000 3.000000 9,-11.000000 3.000000 7,-7.000000 1.000000 6,0.000000 1.000000 0,0.000000-1.000000 0,0.000000 1.000000 2,-7.000000-1.000000-4,-11.000000 1.000000-11,-14.000000-1.000000-9,-11.000000 1.000000-9,-12.000000-1.000000-6,-9.000000 1.000000-3,-10.000000-1.000000 0,-8.000000 1.000000-3</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8"/>
    </inkml:context>
    <inkml:brush xml:id="br0">
      <inkml:brushProperty name="width" value="0.0327702537178993" units="cm"/>
      <inkml:brushProperty name="height" value="0.0327702537178993" units="cm"/>
      <inkml:brushProperty name="color" value="#F2385B"/>
      <inkml:brushProperty name="ignorePressure" value="0"/>
    </inkml:brush>
  </inkml:definitions>
  <inkml:trace contextRef="#ctx0" brushRef="#br0">80150.000000 47950.000000 671,'-71.000000'118.000000'2,"10.000000"-11.000000"6 ,10.000000-14.000000 4,9.000000-11.000000 5,7.000000-4.000000 1,7.000000 6.000000-4,6.000000 7.000000-3,7.000000 6.000000-4,4.000000 9.000000-1,3.000000 13.000000-1,3.000000 12.000000 1,4.000000 13.000000 0,1.000000 1.000000 0,0.000000-9.000000-1,0.000000-10.000000-1,0.000000-8.000000-1,0.000000-15.000000-1,0.000000-19.000000-1,0.000000-18.000000-2,0.000000-19.000000-2,0.000000-7.000000 0,0.000000 7.000000 1,0.000000 6.000000 0,0.000000 7.000000 1,1.000000-3.000000-3,4.000000-8.000000-4,3.000000-10.000000-4,3.000000-9.000000-6,1.000000-20.000000 0,1.000000-27.000000 1,-1.000000-28.000000 1,1.000000-28.000000 1,-3.000000-24.000000 1,-2.000000-19.000000-2,-3.000000-18.000000-1,-3.000000-19.000000-1,-2.000000-10.000000-1,0.000000 1.000000 2,0.000000-1.000000 0,0.000000 1.000000 2,4.000000 4.000000 2,10.000000 9.000000 3,10.000000 10.000000 3,9.000000 10.000000 3,7.000000 8.000000 4,7.000000 10.000000 8,6.000000 10.000000 7,7.000000 9.000000 6,0.000000 10.000000 3,-2.000000 14.000000-4,-3.000000 11.000000-4,-3.000000 14.000000-3,-6.000000 8.000000 1,-5.000000 7.000000 2,-7.000000 6.000000 5,-5.000000 7.000000 3,-1.000000 0.000000 2,6.000000-2.000000 3,7.000000-3.000000 3,6.000000-3.000000 1,6.000000 1.000000 0,6.000000 6.000000-4,7.000000 7.000000-4,6.000000 6.000000-3,-1.000000 12.000000-5,-5.000000 19.000000-2,-7.000000 19.000000-4,-5.000000 19.000000-4,-8.000000 15.000000-2,-5.000000 13.000000-1,-7.000000 12.000000-2,-5.000000 13.000000-2,-8.000000 10.000000 0,-5.000000 10.000000-2,-7.000000 10.000000-1,-5.000000 9.000000 0,-3.000000 2.000000-1,4.000000-2.000000 1,3.000000-3.000000 0,3.000000-3.000000 2,-1.000000-7.000000 0,-2.000000-9.000000 0,-3.000000-10.000000-1,-3.000000-8.000000 0,-2.000000-3.000000 0,0.000000 7.000000-2,0.000000 6.000000-1,0.000000 7.000000-1,-2.000000-12.000000 0,-3.000000-28.000000 1,-3.000000-28.000000 1,-2.000000-27.000000 1,-11.000000-30.000000-5,-15.000000-27.000000-11,-15.000000-28.000000-12,-16.000000-28.000000-11,-10.000000-27.000000-4,-3.000000-25.000000 2,-3.000000-25.000000 3,-2.000000-25.000000 3,2.000000-5.000000 4,9.000000 16.000000 4,10.000000 15.000000 5,10.000000 17.000000 5,7.000000 14.000000 4,6.000000 17.000000 4,7.000000 15.000000 3,6.000000 16.000000 4</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8"/>
    </inkml:context>
    <inkml:brush xml:id="br0">
      <inkml:brushProperty name="width" value="0.0269937049597502" units="cm"/>
      <inkml:brushProperty name="height" value="0.0269937049597502" units="cm"/>
      <inkml:brushProperty name="color" value="#F2385B"/>
      <inkml:brushProperty name="ignorePressure" value="0"/>
    </inkml:brush>
  </inkml:definitions>
  <inkml:trace contextRef="#ctx0" brushRef="#br0">80300.000000 48050.000000 815,'1.000000'-36.000000'2,"4.000000"28.000000"4 ,3.000000 28.000000 5,3.000000 29.000000 4,1.000000 21.000000 4,1.000000 16.000000 2,-1.000000 15.000000 2,1.000000 17.000000 3,-1.000000 7.000000-2,1.000000 0.000000-6,-1.000000 0.000000-6,1.000000 0.000000-6,-1.000000-10.000000-4,1.000000-18.000000-4,-1.000000-19.000000-1,1.000000-18.000000-3,-1.000000-14.000000-6,1.000000-5.000000-7,-1.000000-7.000000-8,1.000000-5.000000-7,-4.000000-14.000000-4,-6.000000-18.000000 1,-6.000000-19.000000 2,-6.000000-18.000000 1,-7.000000-15.000000 3,-6.000000-9.000000 5,-6.000000-10.000000 5,-6.000000-8.000000 5,-4.000000-8.000000 3,1.000000-2.000000 3,-1.000000-3.000000 4,1.000000-3.000000 1,2.000000 4.000000 4,7.000000 13.000000 4,6.000000 12.000000 4,7.000000 13.000000 3,11.000000 13.000000 6,20.000000 17.000000 7,18.000000 15.000000 8,20.000000 16.000000 7,11.000000 7.000000 1,7.000000 1.000000-5,6.000000-1.000000-7,7.000000 1.000000-5,-1.000000 1.000000-6,-6.000000 3.000000-6,-6.000000 3.000000-5,-6.000000 4.000000-5,-7.000000 2.000000-4,-6.000000 4.000000-1,-6.000000 3.000000-1,-6.000000 3.000000-2,-9.000000 1.000000-3,-8.000000 1.000000-5,-10.000000-1.000000-6,-9.000000 1.000000-5,-9.000000-3.000000-2,-5.000000-2.000000 2,-7.000000-3.000000 3,-5.000000-3.000000 3,-4.000000-2.000000 2,0.000000 0.000000 2,0.000000 0.000000 4,0.000000 0.000000 2</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8"/>
    </inkml:context>
    <inkml:brush xml:id="br0">
      <inkml:brushProperty name="width" value="0.0287574287503958" units="cm"/>
      <inkml:brushProperty name="height" value="0.0287574287503958" units="cm"/>
      <inkml:brushProperty name="color" value="#F2385B"/>
      <inkml:brushProperty name="ignorePressure" value="0"/>
    </inkml:brush>
  </inkml:definitions>
  <inkml:trace contextRef="#ctx0" brushRef="#br0">79400.000000 49700.000000 765,'-105.000000'42.000000'1,"41.000000"-16.000000"4 ,40.000000-15.000000 3,42.000000-15.000000 4,25.000000-12.000000 2,14.000000-6.000000 3,11.000000-6.000000 3,14.000000-6.000000 3,16.000000-6.000000 0,22.000000-2.000000-3,22.000000-3.000000-3,23.000000-3.000000-3,-5.000000 2.000000-2,-27.000000 10.000000-4,-28.000000 10.000000-2,-28.000000 9.000000-4,-1.000000 4.000000-1,29.000000 1.000000 1,28.000000-1.000000 1,28.000000 1.000000 0,9.000000 4.000000 0,-9.000000 9.000000 2,-10.000000 10.000000 2,-8.000000 10.000000 0,-15.000000 5.000000-6,-19.000000 4.000000-11,-18.000000 3.000000-14,-19.000000 3.000000-12,-15.000000 1.000000-7,-8.000000 1.000000-4,-10.000000-1.000000-2,-9.000000 1.000000-2</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8"/>
    </inkml:context>
    <inkml:brush xml:id="br0">
      <inkml:brushProperty name="width" value="0.0272265542298555" units="cm"/>
      <inkml:brushProperty name="height" value="0.0272265542298555" units="cm"/>
      <inkml:brushProperty name="color" value="#F2385B"/>
      <inkml:brushProperty name="ignorePressure" value="0"/>
    </inkml:brush>
  </inkml:definitions>
  <inkml:trace contextRef="#ctx0" brushRef="#br0">79950.000000 51850.000000 808,'40.000000'0.000000'6,"-18.000000"0.000000"15 ,-19.000000 0.000000 14,-18.000000 0.000000 13,-18.000000 0.000000-2,-16.000000 0.000000-19,-15.000000 0.000000-19,-15.000000 0.000000-18,-4.000000 0.000000-9,9.000000 0.000000 3,10.000000 0.000000 4,10.000000 0.000000 1,5.000000 0.000000-4,4.000000 0.000000-13,3.000000 0.000000-13,3.000000 0.000000-13</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9"/>
    </inkml:context>
    <inkml:brush xml:id="br0">
      <inkml:brushProperty name="width" value="0.0325862281024456" units="cm"/>
      <inkml:brushProperty name="height" value="0.0325862281024456" units="cm"/>
      <inkml:brushProperty name="color" value="#F2385B"/>
      <inkml:brushProperty name="ignorePressure" value="0"/>
    </inkml:brush>
  </inkml:definitions>
  <inkml:trace contextRef="#ctx0" brushRef="#br0">78400.000000 52650.000000 675,'150.000000'-49.000000'-1,"0.000000"4.000000"-3 ,0.000000 3.000000-3,0.000000 3.000000-2,9.000000 1.000000 7,19.000000 1.000000 16,19.000000-1.000000 18,19.000000 1.000000 16,1.000000 4.000000 5,-16.000000 9.000000-6,-15.000000 10.000000-8,-15.000000 10.000000-7,-18.000000 7.000000-8,-19.000000 6.000000-10,-18.000000 7.000000-11,-19.000000 6.000000-8,-21.000000 7.000000-8,-21.000000 10.000000-2,-22.000000 10.000000-3,-22.000000 9.000000-2,-19.000000 2.000000-1,-16.000000-2.000000 3,-15.000000-3.000000 3,-15.000000-3.000000 2,-6.000000-7.000000 3,7.000000-9.000000 2,6.000000-10.000000 2,7.000000-8.000000 3,-7.000000-3.000000-1,-19.000000 7.000000 0,-18.000000 6.000000-1,-19.000000 7.000000-1,-1.000000-3.000000 1,20.000000-8.000000 2,18.000000-10.000000 2,20.000000-9.000000 2,-3.000000-2.000000 2,-21.000000 6.000000 1,-22.000000 7.000000 1,-22.000000 6.000000 1,-2.000000-1.000000 1,19.000000-5.000000 0,19.000000-7.000000 1,19.000000-5.000000 0,19.000000-4.000000-1,23.000000 0.000000-2,22.000000 0.000000-2,22.000000 0.000000-2,16.000000-4.000000-3,14.000000-5.000000-4,11.000000-7.000000-4,14.000000-5.000000-4,3.000000-3.000000-1,-2.000000 4.000000 1,-3.000000 3.000000 1,-3.000000 3.000000 1,-6.000000 1.000000 2,-5.000000 1.000000 1,-7.000000-1.000000 1,-5.000000 1.000000 2,-14.000000 7.000000 2,-18.000000 16.000000 6,-19.000000 15.000000 4,-18.000000 17.000000 5,-15.000000 8.000000 2,-9.000000 4.000000-3,-10.000000 3.000000-2,-8.000000 3.000000-2,0.000000-4.000000-2,14.000000-8.000000-1,11.000000-10.000000-1,14.000000-9.000000-2,-3.000000-1.000000 0,-15.000000 10.000000 0,-15.000000 10.000000-1,-16.000000 9.000000 1,-2.000000-1.000000 0,13.000000-8.000000 0,12.000000-10.000000 1,13.000000-9.000000 1,13.000000-9.000000-2,17.000000-5.000000-2,15.000000-7.000000-2,16.000000-5.000000-3,12.000000-8.000000-1,9.000000-5.000000 2,10.000000-7.000000 0,10.000000-5.000000 0,4.000000-3.000000 1,0.000000 4.000000-1,0.000000 3.000000 0,0.000000 3.000000-1,-4.000000 4.000000 0,-5.000000 7.000000 2,-7.000000 6.000000 0,-5.000000 7.000000 2,-9.000000 4.000000 1,-9.000000 3.000000 1,-10.000000 3.000000 1,-8.000000 4.000000 1,-17.000000 10.000000 2,-21.000000 19.000000 5,-22.000000 19.000000 5,-22.000000 19.000000 4,-11.000000 5.000000 2,0.000000-5.000000 3,0.000000-7.000000 1,0.000000-5.000000 2,4.000000-6.000000-1,10.000000-3.000000 0,10.000000-3.000000-3,9.000000-2.000000 0,13.000000-9.000000-2,20.000000-12.000000-1,18.000000-13.000000-2,20.000000-12.000000 0,14.000000-16.000000-4,14.000000-19.000000-5,11.000000-18.000000-4,14.000000-19.000000-6,3.000000-8.000000-5,-2.000000 3.000000-5,-3.000000 3.000000-5,-3.000000 4.000000-6,-7.000000 2.000000-2,-9.000000 4.000000 3,-10.000000 3.000000 3,-8.000000 3.000000 2,-9.000000 1.000000-3,-6.000000 1.000000-11,-6.000000-1.000000-10,-6.000000 1.000000-10,-7.000000 1.000000 0,-6.000000 3.000000 10,-6.000000 3.000000 11,-6.000000 4.000000 11</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09"/>
    </inkml:context>
    <inkml:brush xml:id="br0">
      <inkml:brushProperty name="width" value="0.0228782519698143" units="cm"/>
      <inkml:brushProperty name="height" value="0.0228782519698143" units="cm"/>
      <inkml:brushProperty name="color" value="#F2385B"/>
      <inkml:brushProperty name="ignorePressure" value="0"/>
    </inkml:brush>
  </inkml:definitions>
  <inkml:trace contextRef="#ctx0" brushRef="#br0">80100.000000 52500.000000 961,'43.000000'98.000000'0,"-11.000000"-3.000000"0 ,-14.000000-3.000000 0,-11.000000-2.000000 0,-6.000000-11.000000 0,4.000000-15.000000 1,3.000000-15.000000 1,3.000000-16.000000 1,-1.000000 10.000000 0,-2.000000 39.000000 0,-3.000000 36.000000 2,-3.000000 39.000000 0,-2.000000 8.000000 0,0.000000-18.000000 0,0.000000-19.000000-2,0.000000-18.000000 0,0.000000-18.000000-2,0.000000-16.000000-6,0.000000-15.000000-3,0.000000-15.000000-5,0.000000-4.000000-4,0.000000 9.000000-2,0.000000 10.000000-3,0.000000 10.000000-2,0.000000-3.000000-2,0.000000-11.000000 2,0.000000-14.000000 0,0.000000-11.000000 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8"/>
    </inkml:context>
    <inkml:brush xml:id="br0">
      <inkml:brushProperty name="width" value="0.0276938732713461" units="cm"/>
      <inkml:brushProperty name="height" value="0.0276938732713461" units="cm"/>
      <inkml:brushProperty name="color" value="#F2385B"/>
      <inkml:brushProperty name="ignorePressure" value="0"/>
    </inkml:brush>
  </inkml:definitions>
  <inkml:trace contextRef="#ctx0" brushRef="#br0">6800.000000 58000.000000 794,'-202.000000'142.000000'-2,"47.000000"-16.000000"-4 ,47.000000-15.000000-2,48.000000-15.000000-5,20.000000-1.000000 3,-2.000000 16.000000 8,-3.000000 15.000000 7,-3.000000 17.000000 9,1.000000 10.000000 3,6.000000 6.000000 1,7.000000 7.000000 0,6.000000 6.000000 1,6.000000-2.000000 0,6.000000-9.000000 2,7.000000-10.000000 2,6.000000-8.000000 1,3.000000-15.000000-1,0.000000-19.000000-4,0.000000-18.000000-5,0.000000-19.000000-3,6.000000-15.000000-9,13.000000-8.000000-14,12.000000-10.000000-12,13.000000-9.000000-13,2.000000-12.000000-5,-5.000000-11.000000 4,-7.000000-14.000000 4,-5.000000-11.000000 4,-4.000000-7.000000 2,0.000000 0.000000 1,0.000000 0.000000 1,0.000000 0.000000 1</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10"/>
    </inkml:context>
    <inkml:brush xml:id="br0">
      <inkml:brushProperty name="width" value="0.0336926728487015" units="cm"/>
      <inkml:brushProperty name="height" value="0.0336926728487015" units="cm"/>
      <inkml:brushProperty name="color" value="#F2385B"/>
      <inkml:brushProperty name="ignorePressure" value="0"/>
    </inkml:brush>
  </inkml:definitions>
  <inkml:trace contextRef="#ctx0" brushRef="#br0">79950.000000 55500.000000 652,'-68.000000'112.000000'13,"17.000000"-24.000000"0 ,15.000000-26.000000-2,16.000000-24.000000 0,7.000000-10.000000 1,1.000000 6.000000 2,-1.000000 7.000000 1,1.000000 6.000000 2,7.000000-4.000000 1,16.000000-11.000000 1,15.000000-14.000000 1,17.000000-11.000000 0,8.000000-12.000000-4,4.000000-9.000000-11,3.000000-10.000000-10,3.000000-8.000000-12,3.000000-8.000000-4,3.000000-2.000000 1,3.000000-3.000000 0,4.000000-3.000000 2,1.000000 1.000000 1,0.000000 6.000000 3,0.000000 7.000000 2,0.000000 6.000000 3,-5.000000 3.000000 1,-9.000000 0.000000-1,-10.000000 0.000000 1,-8.000000 0.000000 1,-14.000000 6.000000 0,-15.000000 13.000000 2,-15.000000 12.000000 3,-16.000000 13.000000 2,-12.000000 12.000000 3,-5.000000 13.000000 4,-7.000000 12.000000 4,-5.000000 13.000000 6,-3.000000 6.000000 2,4.000000 0.000000 1,3.000000 0.000000 2,3.000000 0.000000 2,3.000000 0.000000 0,3.000000 0.000000-1,3.000000 0.000000-1,4.000000 0.000000 0,2.000000-4.000000-4,4.000000-5.000000-5,3.000000-7.000000-5,3.000000-5.000000-6,7.000000-14.000000-6,14.000000-18.000000-6,11.000000-19.000000-8,14.000000-18.000000-7,5.000000-14.000000-1,1.000000-5.000000 5,-1.000000-7.000000 5,1.000000-5.000000 4,1.000000-3.000000 4,3.000000 4.000000 0,3.000000 3.000000 1,4.000000 3.000000 1,-1.000000 6.000000 0,-3.000000 9.000000 1,-3.000000 10.000000-1,-2.000000 10.000000 0,-6.000000 10.000000 2,-6.000000 13.000000 2,-6.000000 12.000000 2,-6.000000 13.000000 3,-10.000000 10.000000 3,-12.000000 10.000000 6,-13.000000 10.000000 5,-12.000000 9.000000 5,-10.000000 6.000000 2,-6.000000 3.000000 1,-6.000000 3.000000 1,-6.000000 4.000000 0,-4.000000 5.000000-2,1.000000 10.000000-3,-1.000000 10.000000-4,1.000000 9.000000-4,-3.000000 7.000000-2,-2.000000 7.000000-4,-3.000000 6.000000-2,-3.000000 7.000000-3,1.000000-3.000000-1,6.000000-8.000000 1,7.000000-10.000000 1,6.000000-9.000000 1,7.000000-18.000000 0,10.000000-24.000000-2,10.000000-26.000000-1,9.000000-24.000000-3,2.000000-9.000000-1,-2.000000 10.000000-2,-3.000000 10.000000-1,-3.000000 9.000000-1,-2.000000-5.000000-3,0.000000-19.000000-1,0.000000-18.000000-2,0.000000-19.000000-2,3.000000-19.000000-2,6.000000-19.000000-3,7.000000-18.000000-3,6.000000-19.000000-2,9.000000-8.000000 0,13.000000 3.000000 3,12.000000 3.000000 3,13.000000 4.000000 2,15.000000-6.000000 1,19.000000-11.000000-1,19.000000-14.000000-1,19.000000-11.000000 0,7.000000-1.000000 1,-3.000000 13.000000 6,-3.000000 12.000000 5,-2.000000 13.000000 6,-3.000000 12.000000 5,1.000000 13.000000 5,-1.000000 12.000000 4,1.000000 13.000000 4,-6.000000 9.000000 2,-8.000000 6.000000 0,-10.000000 7.000000-1,-9.000000 6.000000 0,-13.000000 7.000000-1,-16.000000 10.000000-2,-15.000000 10.000000-1,-15.000000 9.000000-1,-11.000000 7.000000-1,-2.000000 7.000000-1,-3.000000 6.000000-1,-3.000000 7.000000 1,-7.000000 5.000000-1,-9.000000 7.000000 1,-10.000000 6.000000 1,-8.000000 7.000000 0,-4.000000-6.000000-1,3.000000-15.000000-3,3.000000-15.000000-3,4.000000-16.000000-4,-3.000000 2.000000-2,-5.000000 23.000000-4,-7.000000 22.000000-2,-5.000000 22.000000-3,-6.000000 7.000000 0,-3.000000-6.000000 1,-3.000000-6.000000 1,-2.000000-6.000000 2,0.000000-13.000000 1,7.000000-19.000000 0,6.000000-18.000000-1,7.000000-19.000000 0,2.000000-16.000000-7,1.000000-12.000000-14,-1.000000-13.000000-13,1.000000-12.000000-15,1.000000-7.000000-2,3.000000 1.000000 6,3.000000-1.000000 7,4.000000 1.000000 8</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7:10"/>
    </inkml:context>
    <inkml:brush xml:id="br0">
      <inkml:brushProperty name="width" value="0.0306490547955036" units="cm"/>
      <inkml:brushProperty name="height" value="0.0306490547955036" units="cm"/>
      <inkml:brushProperty name="color" value="#F2385B"/>
      <inkml:brushProperty name="ignorePressure" value="0"/>
    </inkml:brush>
  </inkml:definitions>
  <inkml:trace contextRef="#ctx0" brushRef="#br0">80350.000000 58650.000000 717,'101.000000'28.000000'5,"4.000000"6.000000"9 ,3.000000 7.000000 9,3.000000 6.000000 9,-2.000000-1.000000 3,-6.000000-5.000000-3,-6.000000-7.000000-4,-6.000000-5.000000-4,-10.000000-6.000000-2,-12.000000-3.000000-3,-13.000000-3.000000-3,-12.000000-2.000000-2,1.000000-3.000000-4,16.000000 1.000000-4,15.000000-1.000000-4,17.000000 1.000000-3,0.000000-3.000000-3,-11.000000-2.000000 0,-14.000000-3.000000 1,-11.000000-3.000000 1,-11.000000-4.000000-11,-5.000000-3.000000-22,-7.000000-3.000000-20,-5.000000-2.000000-22</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9"/>
    </inkml:context>
    <inkml:brush xml:id="br0">
      <inkml:brushProperty name="width" value="0.0247514713555574" units="cm"/>
      <inkml:brushProperty name="height" value="0.0247514713555574" units="cm"/>
      <inkml:brushProperty name="color" value="#F2385B"/>
      <inkml:brushProperty name="ignorePressure" value="0"/>
    </inkml:brush>
  </inkml:definitions>
  <inkml:trace contextRef="#ctx0" brushRef="#br0">6750.000000 58800.000000 888,'95.000000'-46.000000'6,"-9.000000"10.000000"-1 ,-10.000000 10.000000 0,-8.000000 9.000000-1,0.000000 4.000000 0,14.000000 1.000000 3,11.000000-1.000000 3,14.000000 1.000000 1,-6.000000 1.000000 1,-21.000000 3.000000-3,-22.000000 3.000000-1,-22.000000 4.000000-3,-5.000000 1.000000 0,13.000000 0.000000 0,12.000000 0.000000 1,13.000000 0.000000-1,-1.000000 0.000000-1,-11.000000 0.000000-4,-14.000000 0.000000-3,-11.000000 0.000000-5,-4.000000 1.000000-5,6.000000 4.000000-6,7.000000 3.000000-6,6.000000 3.000000-5,-1.000000-1.000000-3,-5.000000-2.000000 1,-7.000000-3.000000 2,-5.000000-3.000000 0,-9.000000-4.000000 4,-9.000000-3.000000 4,-10.000000-3.000000 6,-8.000000-2.000000 4</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9"/>
    </inkml:context>
    <inkml:brush xml:id="br0">
      <inkml:brushProperty name="width" value="0.0278700012713671" units="cm"/>
      <inkml:brushProperty name="height" value="0.0278700012713671" units="cm"/>
      <inkml:brushProperty name="color" value="#F2385B"/>
      <inkml:brushProperty name="ignorePressure" value="0"/>
    </inkml:brush>
  </inkml:definitions>
  <inkml:trace contextRef="#ctx0" brushRef="#br0">8050.000000 58500.000000 789,'-66.000000'125.000000'2,"19.000000"0.000000"4 ,19.000000 0.000000 4,19.000000 0.000000 4,9.000000 3.000000 1,0.000000 6.000000 1,0.000000 7.000000-1,0.000000 6.000000-1,0.000000-1.000000 1,0.000000-5.000000-2,0.000000-7.000000 0,0.000000-5.000000 0,0.000000-4.000000-2,0.000000 0.000000 1,0.000000 0.000000 0,0.000000 0.000000-1,-2.000000-5.000000-2,-3.000000-9.000000-3,-3.000000-10.000000-3,-2.000000-8.000000-3,-5.000000-14.000000-2,-2.000000-15.000000-3,-3.000000-15.000000-2,-3.000000-16.000000-2,-9.000000-19.000000-1,-11.000000-22.000000 0,-14.000000-22.000000-1,-11.000000-21.000000 1,-7.000000-21.000000-2,0.000000-19.000000-2,0.000000-18.000000-1,0.000000-19.000000-2,6.000000-4.000000 1,13.000000 14.000000 1,12.000000 11.000000 3,13.000000 14.000000 3,9.000000 13.000000 2,6.000000 16.000000 2,7.000000 15.000000 3,6.000000 17.000000 3,4.000000 3.000000 1,4.000000-5.000000 0,3.000000-7.000000-1,3.000000-5.000000 1,14.000000-6.000000 0,25.000000-3.000000 3,25.000000-3.000000 3,25.000000-2.000000 2,14.000000-8.000000-1,3.000000-8.000000-4,3.000000-10.000000-4,4.000000-9.000000-4,-3.000000-4.000000-5,-5.000000 4.000000-4,-7.000000 3.000000-4,-5.000000 3.000000-4,-12.000000 6.000000-4,-16.000000 9.000000-2,-15.000000 10.000000-2,-15.000000 10.000000-2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0"/>
    </inkml:context>
    <inkml:brush xml:id="br0">
      <inkml:brushProperty name="width" value="0.0296444147825241" units="cm"/>
      <inkml:brushProperty name="height" value="0.0296444147825241" units="cm"/>
      <inkml:brushProperty name="color" value="#F2385B"/>
      <inkml:brushProperty name="ignorePressure" value="0"/>
    </inkml:brush>
  </inkml:definitions>
  <inkml:trace contextRef="#ctx0" brushRef="#br0">10050.000000 57050.000000 742,'-2.000000'76.000000'12,"-3.000000"4.000000"-1 ,-3.000000 3.000000 0,-2.000000 3.000000-1,-1.000000 3.000000-1,3.000000 3.000000-1,3.000000 3.000000-1,4.000000 4.000000-1,2.000000-6.000000-2,4.000000-11.000000-2,3.000000-14.000000-1,3.000000-11.000000-2,3.000000-14.000000-2,3.000000-11.000000-2,3.000000-14.000000-3,4.000000-11.000000-2,1.000000-17.000000-2,0.000000-18.000000-2,0.000000-19.000000-1,0.000000-18.000000-1,-2.000000-12.000000-2,-3.000000-3.000000-1,-3.000000-3.000000-1,-2.000000-2.000000 0,-1.000000-3.000000 0,3.000000 1.000000 2,3.000000-1.000000 3,4.000000 1.000000 2,-1.000000 4.000000 3,-3.000000 9.000000 2,-3.000000 10.000000 2,-2.000000 10.000000 3,-3.000000 8.000000 1,1.000000 10.000000 1,-1.000000 10.000000 2,1.000000 9.000000 0,2.000000 4.000000 1,7.000000 1.000000-1,6.000000-1.000000 0,7.000000 1.000000-1,5.000000 1.000000 2,7.000000 3.000000 5,6.000000 3.000000 7,7.000000 4.000000 4,-1.000000 5.000000 3,-6.000000 10.000000-2,-6.000000 10.000000-2,-6.000000 9.000000-1,-6.000000 4.000000-2,-2.000000 1.000000-2,-3.000000-1.000000-2,-3.000000 1.000000-2,-12.000000 2.000000-1,-18.000000 7.000000 1,-19.000000 6.000000-1,-18.000000 7.000000 1,-17.000000 4.000000-1,-11.000000 3.000000-1,-14.000000 3.000000-1,-11.000000 4.000000-1,-12.000000 2.000000-2,-9.000000 4.000000-3,-10.000000 3.000000-3,-8.000000 3.000000-3,-3.000000-2.000000-1,7.000000-6.000000 1,6.000000-6.000000 2,7.000000-6.000000 1,11.000000-9.000000 1,20.000000-8.000000 1,18.000000-10.000000 1,20.000000-9.000000 1,16.000000-5.000000 2,16.000000 0.000000 1,15.000000 0.000000 2,17.000000 0.000000 1,7.000000-4.000000 0,0.000000-5.000000-2,0.000000-7.000000 0,0.000000-5.000000-2,12.000000-4.000000-1,26.000000 0.000000-1,24.000000 0.000000 1,26.000000 0.000000-2,8.000000-2.000000 1,-5.000000-3.000000-2,-7.000000-3.000000-1,-5.000000-2.000000 0,-14.000000-1.000000-1,-18.000000 3.000000 1,-19.000000 3.000000 1,-18.000000 4.000000 0,-9.000000 2.000000 0,4.000000 4.000000 0,3.000000 3.000000 1,3.000000 3.000000-1,-4.000000 4.000000 2,-8.000000 7.000000 3,-10.000000 6.000000 2,-9.000000 7.000000 4,-9.000000 4.000000 1,-5.000000 3.000000 2,-7.000000 3.000000 0,-5.000000 4.000000 2,-3.000000 1.000000 0,4.000000 0.000000-2,3.000000 0.000000-1,3.000000 0.000000-1,4.000000-2.000000-2,7.000000-3.000000-1,6.000000-3.000000-1,7.000000-2.000000-1,8.000000-3.000000-1,14.000000 1.000000-3,11.000000-1.000000-2,14.000000 1.000000-2,7.000000-1.000000-2,3.000000 1.000000-2,3.000000-1.000000-1,4.000000 1.000000-2,-1.000000 1.000000 1,-3.000000 3.000000 1,-3.000000 3.000000 1,-2.000000 4.000000 2,-9.000000 2.000000 2,-12.000000 4.000000 3,-13.000000 3.000000 3,-12.000000 3.000000 3,-12.000000 1.000000 2,-8.000000 1.000000 0,-10.000000-1.000000 1,-9.000000 1.000000 1,-12.000000-3.000000 1,-11.000000-2.000000 3,-14.000000-3.000000 3,-11.000000-3.000000 2,-11.000000-7.000000 1,-5.000000-9.000000-3,-7.000000-10.000000-3,-5.000000-8.000000-3,2.000000-12.000000-4,13.000000-12.000000-9,12.000000-13.000000-8,13.000000-12.000000-7,9.000000-5.000000-6,6.000000 3.000000-3,7.000000 3.000000-3,6.000000 4.000000-2,4.000000 1.000000-4,4.000000 0.000000-4,3.000000 0.000000-2,3.000000 0.000000-4</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0"/>
    </inkml:context>
    <inkml:brush xml:id="br0">
      <inkml:brushProperty name="width" value="0.0272096507251263" units="cm"/>
      <inkml:brushProperty name="height" value="0.0272096507251263" units="cm"/>
      <inkml:brushProperty name="color" value="#F2385B"/>
      <inkml:brushProperty name="ignorePressure" value="0"/>
    </inkml:brush>
  </inkml:definitions>
  <inkml:trace contextRef="#ctx0" brushRef="#br0">12250.000000 58150.000000 808,'-83.000000'-68.000000'4,"34.000000"17.000000"7 ,35.000000 15.000000 9,35.000000 16.000000 7,24.000000 5.000000 0,16.000000-2.000000-5,15.000000-3.000000-6,17.000000-3.000000-6,8.000000-1.000000-3,4.000000 4.000000 2,3.000000 3.000000 2,3.000000 3.000000 1,-10.000000 3.000000-1,-21.000000 3.000000-7,-22.000000 3.000000-4,-22.000000 4.000000-6,-2.000000 1.000000-3,19.000000 0.000000 0,19.000000 0.000000 0,19.000000 0.000000-1,5.000000 0.000000-3,-5.000000 0.000000-5,-7.000000 0.000000-4,-5.000000 0.000000-6,-11.000000-2.000000-2,-11.000000-3.000000 2,-14.000000-3.000000 2,-11.000000-2.000000 2,-9.000000-3.000000 1,-3.000000 1.000000 0,-3.000000-1.000000 1,-2.000000 1.000000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0"/>
    </inkml:context>
    <inkml:brush xml:id="br0">
      <inkml:brushProperty name="width" value="0.0328377485275269" units="cm"/>
      <inkml:brushProperty name="height" value="0.0328377485275269" units="cm"/>
      <inkml:brushProperty name="color" value="#F2385B"/>
      <inkml:brushProperty name="ignorePressure" value="0"/>
    </inkml:brush>
  </inkml:definitions>
  <inkml:trace contextRef="#ctx0" brushRef="#br0">13550.000000 56850.000000 669,'-44.000000'103.000000'13,"13.000000"6.000000"0 ,12.000000 7.000000-1,13.000000 6.000000-1,6.000000 9.000000 2,0.000000 13.000000 2,0.000000 12.000000 3,0.000000 13.000000 3,0.000000 13.000000 1,0.000000 17.000000 0,0.000000 15.000000 1,0.000000 16.000000 1,-2.000000 10.000000-1,-3.000000 7.000000-2,-3.000000 6.000000 0,-2.000000 7.000000-2,-1.000000-15.000000-3,3.000000-34.000000-4,3.000000-35.000000-4,4.000000-33.000000-4,-3.000000-37.000000-6,-5.000000-37.000000-4,-7.000000-38.000000-6,-5.000000-37.000000-6,-6.000000-37.000000-3,-3.000000-33.000000-5,-3.000000-35.000000-4,-2.000000-34.000000-4,-3.000000-18.000000 1,1.000000 1.000000 4,-1.000000-1.000000 5,1.000000 1.000000 4,2.000000 13.000000 3,7.000000 29.000000 0,6.000000 28.000000 0,7.000000 28.000000 1,0.000000 1.000000-1,-2.000000-24.000000-2,-3.000000-26.000000-2,-3.000000-24.000000-2,1.000000-1.000000 1,6.000000 26.000000 4,7.000000 24.000000 3,6.000000 26.000000 5,1.000000 21.000000 5,-3.000000 19.000000 7,-3.000000 19.000000 8,-2.000000 19.000000 7,-1.000000 15.000000 4,3.000000 13.000000-1,3.000000 12.000000-1,4.000000 13.000000-1,1.000000 7.000000 1,0.000000 4.000000 0,0.000000 3.000000 1,0.000000 3.000000 0,1.000000-2.000000 1,4.000000-6.000000 0,3.000000-6.000000 0,3.000000-6.000000 0,7.000000-10.000000-2,14.000000-12.000000-4,11.000000-13.000000-4,14.000000-12.000000-4,10.000000-19.000000-5,9.000000-25.000000-4,10.000000-25.000000-7,10.000000-25.000000-5,0.000000-15.000000-2,-5.000000-2.000000 2,-7.000000-3.000000 1,-5.000000-3.000000 2,-8.000000 2.000000-2,-5.000000 10.000000-6,-7.000000 10.000000-5,-5.000000 9.000000-6,-6.000000 7.000000-1,-3.000000 7.000000 2,-3.000000 6.000000 3,-2.000000 7.000000 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5"/>
    </inkml:context>
    <inkml:brush xml:id="br0">
      <inkml:brushProperty name="width" value="0.0296430978924036" units="cm"/>
      <inkml:brushProperty name="height" value="0.0296430978924036" units="cm"/>
      <inkml:brushProperty name="color" value="#F2385B"/>
      <inkml:brushProperty name="ignorePressure" value="0"/>
    </inkml:brush>
  </inkml:definitions>
  <inkml:trace contextRef="#ctx0" brushRef="#br0">5500.000000 51750.000000 742,'-2.000000'82.000000'-7,"-3.000000"17.000000"2 ,-3.000000 15.000000 1,-2.000000 16.000000 3,-6.000000 7.000000 1,-6.000000 1.000000 3,-6.000000-1.000000 3,-6.000000 1.000000 2,-1.000000-12.000000 2,7.000000-21.000000 0,6.000000-22.000000 1,7.000000-22.000000 1,-6.000000 6.000000 1,-15.000000 34.000000 2,-15.000000 35.000000 2,-16.000000 35.000000 2,-7.000000 14.000000-1,4.000000-2.000000-4,3.000000-3.000000-3,3.000000-3.000000-5,4.000000-7.000000-1,7.000000-9.000000 0,6.000000-10.000000 1,7.000000-8.000000 1,7.000000-14.000000 0,9.000000-15.000000 0,10.000000-15.000000 0,10.000000-16.000000 0,5.000000-15.000000-2,4.000000-11.000000-2,3.000000-14.000000-4,3.000000-11.000000-2,6.000000-11.000000-1,9.000000-5.000000 1,10.000000-7.000000 1,10.000000-5.000000 1,4.000000-6.000000-1,0.000000-3.000000-1,0.000000-3.000000 0,0.000000-2.000000-2,6.000000-5.000000 0,13.000000-2.000000 0,12.000000-3.000000 0,13.000000-3.000000-1,-1.000000-1.000000 1,-11.000000 4.000000 0,-14.000000 3.000000 1,-11.000000 3.000000 1,-9.000000-1.000000-1,-3.000000-2.000000-4,-3.000000-3.000000-1,-2.000000-3.000000-4,-12.000000 1.000000 0,-19.000000 6.000000 2,-18.000000 7.000000 2,-19.000000 6.000000 1,-16.000000 4.000000 1,-12.000000 4.000000 1,-13.000000 3.000000 1,-12.000000 3.000000 0,-7.000000-2.000000 0,1.000000-6.000000 0,-1.000000-6.000000-2,1.000000-6.000000-1,-1.000000-10.000000 1,1.000000-12.000000-1,-1.000000-13.000000 2,1.000000-12.000000 0,5.000000-7.000000 0,14.000000 1.000000 0,11.000000-1.000000 0,14.000000 1.000000 0,10.000000-1.000000 0,9.000000 1.000000 2,10.000000-1.000000 2,10.000000 1.000000 2,5.000000 2.000000 0,4.000000 7.000000 0,3.000000 6.000000-1,3.000000 7.000000-1,17.000000-3.000000 2,31.000000-8.000000 5,32.000000-10.000000 3,31.000000-9.000000 5,15.000000-1.000000 1,1.000000 10.000000-1,-1.000000 10.000000 0,1.000000 9.000000-1,-1.000000 9.000000 1,1.000000 9.000000 0,-1.000000 10.000000 0,1.000000 10.000000 1,-15.000000 4.000000-1,-28.000000 0.000000-2,-28.000000 0.000000-3,-27.000000 0.000000-2,-15.000000 0.000000-1,0.000000 0.000000-2,0.000000 0.000000 0,0.000000 0.000000 0,0.000000 1.000000-1,0.000000 4.000000 1,0.000000 3.000000-1,0.000000 3.000000 1,0.000000 3.000000 0,0.000000 3.000000 1,0.000000 3.000000 0,0.000000 4.000000 1,0.000000 1.000000-1,0.000000 0.000000-2,0.000000 0.000000-3,0.000000 0.000000-1,-4.000000 1.000000-1,-5.000000 4.000000 1,-7.000000 3.000000 3,-5.000000 3.000000 1,-14.000000 15.000000 1,-18.000000 29.000000 0,-19.000000 28.000000 0,-18.000000 28.000000 1,-10.000000 3.000000-1,0.000000-22.000000-2,0.000000-22.000000-2,0.000000-21.000000-2,0.000000-17.000000 0,0.000000-8.000000 0,0.000000-10.000000 2,0.000000-9.000000 0,6.000000-9.000000-3,13.000000-5.000000-9,12.000000-7.000000-8,13.000000-5.000000-8,6.000000-4.000000-2,0.000000 0.000000 5,0.000000 0.000000 5,0.000000 0.000000 5,0.000000-16.000000 1,0.000000-31.000000-6,0.000000-31.000000-6,0.000000-31.000000-4,4.000000-7.000000 1,10.000000 19.000000 6,10.000000 19.000000 7,9.000000 19.000000 7,9.000000 13.000000 4,9.000000 10.000000 1,10.000000 10.000000 2,10.000000 9.000000 1,5.000000 7.000000 4,4.000000 7.000000 6,3.000000 6.000000 7,3.000000 7.000000 6,3.000000 8.000000 5,3.000000 14.000000 2,3.000000 11.000000 3,4.000000 14.000000 3,-3.000000 7.000000 0,-5.000000 3.000000-1,-7.000000 3.000000-3,-5.000000 4.000000-1,-4.000000-3.000000-3,0.000000-5.000000-3,0.000000-7.000000-4,0.000000-5.000000-4,-4.000000-8.000000-1,-5.000000-5.000000 1,-7.000000-7.000000-1,-5.000000-5.000000 1,-3.000000-9.000000-13,4.000000-9.000000-28,3.000000-10.000000-27,3.000000-8.000000-26</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1"/>
    </inkml:context>
    <inkml:brush xml:id="br0">
      <inkml:brushProperty name="width" value="0.0260059013962746" units="cm"/>
      <inkml:brushProperty name="height" value="0.0260059013962746" units="cm"/>
      <inkml:brushProperty name="color" value="#F2385B"/>
      <inkml:brushProperty name="ignorePressure" value="0"/>
    </inkml:brush>
  </inkml:definitions>
  <inkml:trace contextRef="#ctx0" brushRef="#br0">14750.000000 56750.000000 845,'25.000000'70.000000'22,"0.000000"-9.000000"-7 ,0.000000-10.000000-8,0.000000-8.000000-6,3.000000-6.000000-3,6.000000 1.000000 1,7.000000-1.000000 3,6.000000 1.000000 0,1.000000-3.000000 1,-3.000000-2.000000-4,-3.000000-3.000000-2,-2.000000-3.000000-4,-8.000000-1.000000-1,-8.000000 4.000000-3,-10.000000 3.000000-1,-9.000000 3.000000-3,-15.000000 1.000000 0,-18.000000 1.000000 0,-19.000000-1.000000 0,-18.000000 1.000000 0,-15.000000 2.000000 2,-9.000000 7.000000 2,-10.000000 6.000000 2,-8.000000 7.000000 4,-1.000000 0.000000 0,9.000000-2.000000 2,10.000000-3.000000 1,10.000000-3.000000 0,11.000000-7.000000 3,17.000000-9.000000 7,15.000000-10.000000 4,16.000000-8.000000 7,12.000000-8.000000 2,9.000000-2.000000 1,10.000000-3.000000-1,10.000000-3.000000 1,10.000000-4.000000-1,13.000000-3.000000-1,12.000000-3.000000-2,13.000000-2.000000-1,-1.000000-3.000000-3,-11.000000 1.000000-3,-14.000000-1.000000-5,-11.000000 1.000000-3,3.000000-3.000000-1,23.000000-2.000000 2,22.000000-3.000000 3,22.000000-3.000000 2,7.000000-2.000000-1,-6.000000 0.000000-3,-6.000000 0.000000-4,-6.000000 0.000000-3,-10.000000 1.000000-3,-12.000000 4.000000-4,-13.000000 3.000000-3,-12.000000 3.000000-2,-9.000000-1.000000-4,-2.000000-2.000000-1,-3.000000-3.000000-2,-3.000000-3.000000-2,-7.000000-2.000000-3,-9.000000 0.000000-3,-10.000000 0.000000-4,-8.000000 0.000000-2</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1"/>
    </inkml:context>
    <inkml:brush xml:id="br0">
      <inkml:brushProperty name="width" value="0.0331752635538578" units="cm"/>
      <inkml:brushProperty name="height" value="0.0331752635538578" units="cm"/>
      <inkml:brushProperty name="color" value="#F2385B"/>
      <inkml:brushProperty name="ignorePressure" value="0"/>
    </inkml:brush>
  </inkml:definitions>
  <inkml:trace contextRef="#ctx0" brushRef="#br0">14850.000000 56150.000000 663,'73.000000'223.000000'5,"-3.000000"-3.000000"4 ,-3.000000-3.000000 2,-2.000000-2.000000 3,-3.000000 2.000000 4,1.000000 9.000000 4,-1.000000 10.000000 4,1.000000 10.000000 5,-3.000000 7.000000 0,-2.000000 6.000000-2,-3.000000 7.000000-3,-3.000000 6.000000-3,-6.000000-8.000000-2,-5.000000-22.000000-1,-7.000000-22.000000 0,-5.000000-21.000000-2,-4.000000-28.000000-6,0.000000-30.000000-11,0.000000-32.000000-13,0.000000-30.000000-12,-2.000000-37.000000-11,-3.000000-41.000000-10,-3.000000-40.000000-12,-2.000000-40.000000-11,-5.000000-15.000000 2,-2.000000 13.000000 12,-3.000000 12.000000 12,-3.000000 13.000000 14</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1"/>
    </inkml:context>
    <inkml:brush xml:id="br0">
      <inkml:brushProperty name="width" value="0.0250914692878723" units="cm"/>
      <inkml:brushProperty name="height" value="0.0250914692878723" units="cm"/>
      <inkml:brushProperty name="color" value="#F2385B"/>
      <inkml:brushProperty name="ignorePressure" value="0"/>
    </inkml:brush>
  </inkml:definitions>
  <inkml:trace contextRef="#ctx0" brushRef="#br0">16100.000000 58350.000000 876,'-52.000000'50.000000'31,"-3.000000"0.000000"-5 ,-3.000000 0.000000-6,-2.000000 0.000000-5,-3.000000 0.000000-4,1.000000 0.000000-2,-1.000000 0.000000-3,1.000000 0.000000-2,4.000000-5.000000-2,9.000000-9.000000-3,10.000000-10.000000-2,10.000000-8.000000-1,-3.000000-1.000000-2,-11.000000 9.000000 2,-14.000000 10.000000 0,-11.000000 10.000000 2,-1.000000-3.000000-1,13.000000-11.000000-1,12.000000-14.000000-1,13.000000-11.000000-2,1.000000-6.000000 0,-9.000000 4.000000 1,-10.000000 3.000000 0,-8.000000 3.000000 1,-3.000000-5.000000-4,7.000000-12.000000-6,6.000000-13.000000-8,7.000000-12.000000-6,5.000000-7.000000-3,7.000000 1.000000 2,6.000000-1.000000 2,7.000000 1.000000 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15950.000000 56050.000000 999,'73.000000'4.000000'-3,"-3.000000"10.000000"-9 ,-3.000000 10.000000-7,-2.000000 9.000000-7,-9.000000 2.000000-3,-12.000000-2.000000 5,-13.000000-3.000000 4,-12.000000-3.000000 3,-7.000000-4.000000 3,1.000000-3.000000 1,-1.000000-3.000000-1,1.000000-2.000000 1</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4"/>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17725.000000 52700.000000 333,'162.000000'64.000000'167,"52.000000"49.000000"-1 ,51.000000 48.000000 1,51.000000 48.000000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4"/>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17450.000000 53650.000000 999,'68.000000'1.000000'-30,"-11.000000"4.000000"-2 ,-14.000000 3.000000-2,-11.000000 3.000000-2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5"/>
    </inkml:context>
    <inkml:brush xml:id="br0">
      <inkml:brushProperty name="width" value="0.022081570699811" units="cm"/>
      <inkml:brushProperty name="height" value="0.022081570699811" units="cm"/>
      <inkml:brushProperty name="color" value="#F2385B"/>
      <inkml:brushProperty name="ignorePressure" value="0"/>
    </inkml:brush>
  </inkml:definitions>
  <inkml:trace contextRef="#ctx0" brushRef="#br0">20500.000000 51700.000000 996,'1.000000'92.000000'-10,"4.000000"-16.000000"4 ,3.000000-15.000000 7,3.000000-15.000000 4,1.000000-11.000000 1,1.000000-2.000000-2,-1.000000-3.000000-4,1.000000-3.000000-3,1.000000-6.000000-1,3.000000-5.000000 1,3.000000-7.000000 0,4.000000-5.000000 1,2.000000-4.000000-1,4.000000 0.000000-4,3.000000 0.000000-4,3.000000 0.000000-4,4.000000-2.000000 0,7.000000-3.000000 1,6.000000-3.000000 2,7.000000-2.000000 3,0.000000-1.000000 0,-2.000000 3.000000 2,-3.000000 3.000000 1,-3.000000 4.000000 1,-7.000000-1.000000 1,-9.000000-3.000000 0,-10.000000-3.000000 1,-8.000000-2.000000 0,-12.000000-3.000000 1,-12.000000 1.000000 1,-13.000000-1.000000 0,-12.000000 1.000000 0,-15.000000 2.000000 1,-15.000000 7.000000 2,-15.000000 6.000000 3,-16.000000 7.000000 2,1.000000 2.000000 1,19.000000 1.000000-1,19.000000-1.000000-1,19.000000 1.000000 0,-6.000000 4.000000-1,-27.000000 9.000000 0,-28.000000 10.000000 0,-28.000000 10.000000 1,-10.000000 4.000000 0,9.000000 0.000000 1,10.000000 0.000000 1,10.000000 0.000000 2,11.000000-4.000000-1,17.000000-5.000000-1,15.000000-7.000000-2,16.000000-5.000000-2,15.000000-8.000000-2,16.000000-5.000000-1,15.000000-7.000000-1,17.000000-5.000000-2,17.000000-6.000000-1,23.000000-3.000000 1,22.000000-3.000000-2,22.000000-2.000000 1,13.000000-1.000000 1,7.000000 3.000000 4,6.000000 3.000000 3,7.000000 4.000000 5,-1.000000 1.000000-1,-6.000000 0.000000-1,-6.000000 0.000000-3,-6.000000 0.000000-3,-9.000000 0.000000 0,-8.000000 0.000000-2,-10.000000 0.000000 1,-9.000000 0.000000-2,-10.000000-2.000000 0,-9.000000-3.000000-2,-10.000000-3.000000-2,-8.000000-2.000000-1,-9.000000-6.000000-3,-6.000000-6.000000-3,-6.000000-6.000000-4,-6.000000-6.000000-3,-9.000000-2.000000-2,-8.000000 3.000000-2,-10.000000 3.000000-1,-9.000000 4.000000-2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6"/>
    </inkml:context>
    <inkml:brush xml:id="br0">
      <inkml:brushProperty name="width" value="0.0280550476163626" units="cm"/>
      <inkml:brushProperty name="height" value="0.0280550476163626" units="cm"/>
      <inkml:brushProperty name="color" value="#F2385B"/>
      <inkml:brushProperty name="ignorePressure" value="0"/>
    </inkml:brush>
  </inkml:definitions>
  <inkml:trace contextRef="#ctx0" brushRef="#br0">21150.000000 51200.000000 784,'0.000000'81.000000'16,"0.000000"13.000000"0 ,0.000000 12.000000-3,0.000000 13.000000 0,0.000000-1.000000-3,0.000000-11.000000 0,0.000000-14.000000-2,0.000000-11.000000-1,-2.000000-12.000000-2,-3.000000-9.000000 0,-3.000000-10.000000-2,-2.000000-8.000000 0,-5.000000 14.000000-1,-2.000000 42.000000 0,-3.000000 40.000000 0,-3.000000 41.000000 0,-1.000000 7.000000-1,4.000000-24.000000 0,3.000000-26.000000-2,3.000000-24.000000-1,1.000000-21.000000 0,1.000000-16.000000-1,-1.000000-15.000000 0,1.000000-15.000000-1,2.000000-18.000000-4,7.000000-19.000000-8,6.000000-18.000000-9,7.000000-19.000000-7,0.000000-8.000000-2,-2.000000 3.000000 6,-3.000000 3.000000 4,-3.000000 4.000000 7,-7.000000 5.000000 4,-9.000000 10.000000 8,-10.000000 10.000000 5,-8.000000 9.000000 6,-8.000000 7.000000 4,-2.000000 7.000000 0,-3.000000 6.000000 1,-3.000000 7.000000 0,-2.000000 4.000000 1,0.000000 3.000000 0,0.000000 3.000000 1,0.000000 4.000000 1,1.000000 2.000000-1,4.000000 4.000000-1,3.000000 3.000000-2,3.000000 3.000000-1,3.000000-2.000000 0,3.000000-6.000000 1,3.000000-6.000000 1,4.000000-6.000000 2,4.000000-4.000000 0,6.000000 1.000000-2,7.000000-1.000000-1,6.000000 1.000000-2,10.000000-1.000000-2,17.000000 1.000000 0,15.000000-1.000000 0,16.000000 1.000000-2,10.000000-4.000000 1,7.000000-6.000000 0,6.000000-6.000000 2,7.000000-6.000000 1,-6.000000-4.000000-1,-15.000000 1.000000-1,-15.000000-1.000000-2,-16.000000 1.000000-1,-5.000000-3.000000-1,6.000000-2.000000 0,7.000000-3.000000 1,6.000000-3.000000-1,-1.000000-1.000000 1,-5.000000 4.000000-2,-7.000000 3.000000 0,-5.000000 3.000000-1,2.000000-1.000000-1,13.000000-2.000000-1,12.000000-3.000000-1,13.000000-3.000000 0,-1.000000-2.000000-2,-11.000000 0.000000-2,-14.000000 0.000000-2,-11.000000 0.000000-3,-9.000000-5.000000-3,-3.000000-9.000000-2,-3.000000-10.000000-2,-2.000000-8.000000-3,-6.000000-4.000000-2,-6.000000 3.000000-1,-6.000000 3.000000-1,-6.000000 4.000000-1,-7.000000 2.000000 0,-6.000000 4.000000 3,-6.000000 3.000000 2,-6.000000 3.000000 3,-2.000000 4.000000 5,3.000000 7.000000 8,3.000000 6.000000 9,4.000000 7.000000 9,1.000000 4.000000 3,0.000000 3.000000-1,0.000000 3.000000-1,0.000000 4.000000-1,0.000000 1.000000-1,0.000000 0.000000 1,0.000000 0.000000-1,0.000000 0.000000 1,0.000000-4.000000-1,0.000000-5.000000-1,0.000000-7.000000-1,0.000000-5.000000-1,-4.000000-6.000000-3,-5.000000-3.000000-3,-7.000000-3.000000-3,-5.000000-2.000000-4,-6.000000-8.000000-1,-3.000000-8.000000 0,-3.000000-10.000000 0,-2.000000-9.000000 0,-1.000000-5.000000 1,3.000000 0.000000 1,3.000000 0.000000 0,4.000000 0.000000 1,5.000000 0.000000 0,10.000000 0.000000 0,10.000000 0.000000 1,9.000000 0.000000 0,9.000000-4.000000 0,9.000000-5.000000-1,10.000000-7.000000 1,10.000000-5.000000-1,7.000000-1.000000 0,6.000000 6.000000 0,7.000000 7.000000 0,6.000000 6.000000 0,-1.000000 6.000000 1,-5.000000 6.000000-1,-7.000000 7.000000 1,-5.000000 6.000000-1,6.000000-2.000000 2,23.000000-9.000000-1,22.000000-10.000000 1,22.000000-8.000000 1,12.000000-4.000000-1,3.000000 3.000000 2,3.000000 3.000000-1,4.000000 4.000000 1,-1.000000 4.000000 1,-3.000000 6.000000 1,-3.000000 7.000000 2,-2.000000 6.000000 1,-5.000000 4.000000 0,-2.000000 4.000000 0,-3.000000 3.000000-2,-3.000000 3.000000 0,-9.000000 3.000000 1,-11.000000 3.000000 1,-14.000000 3.000000 2,-11.000000 4.000000 3,-12.000000 4.000000 0,-9.000000 6.000000-1,-10.000000 7.000000-2,-8.000000 6.000000 0,-8.000000 6.000000-1,-2.000000 6.000000 1,-3.000000 7.000000 2,-3.000000 6.000000 0,-2.000000 3.000000 1,0.000000 0.000000 0,0.000000 0.000000 1,0.000000 0.000000 0,3.000000 0.000000 0,6.000000 0.000000-1,7.000000 0.000000-1,6.000000 0.000000-2,3.000000-2.000000 0,0.000000-3.000000-1,0.000000-3.000000 0,0.000000-2.000000-2,1.000000-3.000000 0,4.000000 1.000000-1,3.000000-1.000000-2,3.000000 1.000000 0,-1.000000-1.000000-3,-2.000000 1.000000 0,-3.000000-1.000000-2,-3.000000 1.000000-2,-7.000000 2.000000 0,-9.000000 7.000000 2,-10.000000 6.000000 0,-8.000000 7.000000 2,-12.000000 2.000000 1,-12.000000 1.000000 1,-13.000000-1.000000 2,-12.000000 1.000000 1,-9.000000-3.000000 0,-2.000000-2.000000-2,-3.000000-3.000000 0,-3.000000-3.000000-2,-2.000000-7.000000-3,0.000000-9.000000-3,0.000000-10.000000-4,0.000000-8.000000-4,0.000000-11.000000-3,0.000000-8.000000-4,0.000000-10.000000-4,0.000000-9.000000-3,3.000000-13.000000-1,6.000000-16.000000-1,7.000000-15.000000-1,6.000000-15.000000 1,9.000000-4.000000 1,13.000000 9.000000 2,12.000000 10.000000 4,13.000000 10.000000 3,10.000000 5.000000 2,10.000000 4.000000 5,10.000000 3.000000 4,9.000000 3.000000 3,7.000000 9.000000 5,7.000000 16.000000 6,6.000000 15.000000 6,7.000000 17.000000 5,5.000000 10.000000 5,7.000000 6.000000 4,6.000000 7.000000 4,7.000000 6.000000 4,2.000000 3.000000 2,1.000000 0.000000-1,-1.000000 0.000000-1,1.000000 0.000000 1,1.000000-4.000000-6,3.000000-5.000000-7,3.000000-7.000000-9,4.000000-5.000000-8,-9.000000-8.000000-14,-18.000000-5.000000-16,-19.000000-7.000000-18,-18.000000-5.000000-18</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6"/>
    </inkml:context>
    <inkml:brush xml:id="br0">
      <inkml:brushProperty name="width" value="0.02219108492136" units="cm"/>
      <inkml:brushProperty name="height" value="0.02219108492136" units="cm"/>
      <inkml:brushProperty name="color" value="#F2385B"/>
      <inkml:brushProperty name="ignorePressure" value="0"/>
    </inkml:brush>
  </inkml:definitions>
  <inkml:trace contextRef="#ctx0" brushRef="#br0">24550.000000 52550.000000 991,'73.000000'-24.000000'9,"-3.000000"4.000000"-13 ,-3.000000 3.000000-12,-2.000000 3.000000-13,2.000000 3.000000-2,9.000000 3.000000 7,10.000000 3.000000 7,10.000000 4.000000 7,-1.000000 1.000000 6,-9.000000 0.000000 4,-10.000000 0.000000 5,-8.000000 0.000000 4,-6.000000 0.000000 0,1.000000 0.000000-4,-1.000000 0.000000-4,1.000000 0.000000-3</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6"/>
    </inkml:context>
    <inkml:brush xml:id="br0">
      <inkml:brushProperty name="width" value="0.0294200032949448" units="cm"/>
      <inkml:brushProperty name="height" value="0.0294200032949448" units="cm"/>
      <inkml:brushProperty name="color" value="#F2385B"/>
      <inkml:brushProperty name="ignorePressure" value="0"/>
    </inkml:brush>
  </inkml:definitions>
  <inkml:trace contextRef="#ctx0" brushRef="#br0">25550.000000 52300.000000 747,'-46.000000'-60.000000'9,"10.000000"32.000000"3 ,10.000000 31.000000 5,9.000000 32.000000 3,6.000000 22.000000 3,3.000000 17.000000-3,3.000000 15.000000-1,4.000000 16.000000-2,1.000000-2.000000-2,0.000000-19.000000-4,0.000000-18.000000-3,0.000000-19.000000-3,0.000000 6.000000-1,0.000000 31.000000 2,0.000000 32.000000 1,0.000000 31.000000 2,0.000000 9.000000 0,0.000000-12.000000 1,0.000000-13.000000-1,0.000000-12.000000-1,0.000000-15.000000 0,0.000000-15.000000-4,0.000000-15.000000-1,0.000000-16.000000-4,-7.000000-13.000000-3,-11.000000-9.000000-7,-14.000000-10.000000-6,-11.000000-8.000000-7,-7.000000-14.000000-2,0.000000-15.000000-1,0.000000-15.000000 1,0.000000-16.000000 0,1.000000-10.000000 1,4.000000-3.000000 4,3.000000-3.000000 4,3.000000-2.000000 2,4.000000 0.000000 3,7.000000 7.000000 1,6.000000 6.000000 2,7.000000 7.000000 0,4.000000 4.000000 1,3.000000 3.000000 1,3.000000 3.000000-1,4.000000 4.000000 0,7.000000-1.000000 6,13.000000-3.000000 14,12.000000-3.000000 12,13.000000-2.000000 12,7.000000-6.000000 2,4.000000-6.000000-12,3.000000-6.000000-10,3.000000-6.000000-12,4.000000-7.000000-7,7.000000-6.000000-6,6.000000-6.000000-4,7.000000-6.000000-4,-6.000000 2.000000-6,-15.000000 14.000000-4,-15.000000 11.000000-4,-16.000000 14.000000-6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5"/>
    </inkml:context>
    <inkml:brush xml:id="br0">
      <inkml:brushProperty name="width" value="0.0228410344570875" units="cm"/>
      <inkml:brushProperty name="height" value="0.0228410344570875" units="cm"/>
      <inkml:brushProperty name="color" value="#F2385B"/>
      <inkml:brushProperty name="ignorePressure" value="0"/>
    </inkml:brush>
  </inkml:definitions>
  <inkml:trace contextRef="#ctx0" brushRef="#br0">7600.000000 52900.000000 963,'48.000000'-46.000000'0,"-3.000000"10.000000"0 ,-3.000000 10.000000 0,-2.000000 9.000000 0,-5.000000 6.000000 0,-2.000000 3.000000 0,-3.000000 3.000000 0,-3.000000 4.000000 0,1.000000 1.000000 0,6.000000 0.000000 2,7.000000 0.000000 2,6.000000 0.000000 0,1.000000 0.000000 2,-3.000000 0.000000-1,-3.000000 0.000000 1,-2.000000 0.000000 1,3.000000 4.000000-5,14.000000 10.000000-5,11.000000 10.000000-8,14.000000 9.000000-6,-3.000000 1.000000-3,-15.000000-6.000000 0,-15.000000-6.000000 2,-16.000000-6.000000 0,-10.000000-4.000000 1,-3.000000 1.000000 0,-3.000000-1.000000 0,-2.000000 1.000000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7"/>
    </inkml:context>
    <inkml:brush xml:id="br0">
      <inkml:brushProperty name="width" value="0.0287335123866796" units="cm"/>
      <inkml:brushProperty name="height" value="0.0287335123866796" units="cm"/>
      <inkml:brushProperty name="color" value="#F2385B"/>
      <inkml:brushProperty name="ignorePressure" value="0"/>
    </inkml:brush>
  </inkml:definitions>
  <inkml:trace contextRef="#ctx0" brushRef="#br0">26850.000000 51300.000000 765,'114.000000'90.000000'2,"-22.000000"-18.000000"0 ,-22.000000-19.000000 1,-21.000000-18.000000 1,-14.000000-12.000000 0,-2.000000-3.000000 2,-3.000000-3.000000 0,-3.000000-2.000000 1,-15.000000 3.000000 2,-24.000000 14.000000 0,-26.000000 11.000000 2,-24.000000 14.000000 1,-13.000000 3.000000-2,0.000000-2.000000-4,0.000000-3.000000-6,0.000000-3.000000-4,6.000000-6.000000-3,13.000000-5.000000 2,12.000000-7.000000 1,13.000000-5.000000 2,12.000000-6.000000 1,13.000000-3.000000 4,12.000000-3.000000 2,13.000000-2.000000 4,7.000000-5.000000 1,4.000000-2.000000 0,3.000000-3.000000 2,3.000000-3.000000-1,-1.000000-2.000000 0,-2.000000 0.000000 0,-3.000000 0.000000-1,-3.000000 0.000000-1,4.000000-2.000000 0,13.000000-3.000000 1,12.000000-3.000000 1,13.000000-2.000000 1,2.000000-1.000000-2,-5.000000 3.000000-2,-7.000000 3.000000-4,-5.000000 4.000000-3,-9.000000-3.000000-4,-9.000000-5.000000-9,-10.000000-7.000000-8,-8.000000-5.000000-7,-12.000000-4.000000-6,-12.000000 0.000000-3,-13.000000 0.000000-5,-12.000000 0.000000-2,-12.000000 0.000000 0,-8.000000 0.000000 6,-10.000000 0.000000 6,-9.000000 0.000000 5,1.000000 1.000000 6,13.000000 4.000000 4,12.000000 3.000000 5,13.000000 3.000000 4,7.000000-1.000000 3,4.000000-2.000000 1,3.000000-3.000000 1,3.000000-3.000000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7"/>
    </inkml:context>
    <inkml:brush xml:id="br0">
      <inkml:brushProperty name="width" value="0.0304770823568106" units="cm"/>
      <inkml:brushProperty name="height" value="0.0304770823568106" units="cm"/>
      <inkml:brushProperty name="color" value="#F2385B"/>
      <inkml:brushProperty name="ignorePressure" value="0"/>
    </inkml:brush>
  </inkml:definitions>
  <inkml:trace contextRef="#ctx0" brushRef="#br0">26900.000000 51650.000000 721,'0.000000'-74.000000'-3,"0.000000"54.000000"8 ,0.000000 53.000000 7,0.000000 53.000000 9,-5.000000 34.000000 3,-9.000000 16.000000 0,-10.000000 15.000000 0,-8.000000 17.000000 0,-8.000000 8.000000-1,-2.000000 4.000000-2,-3.000000 3.000000-2,-3.000000 3.000000-2,-1.000000-1.000000-1,4.000000-2.000000-2,3.000000-3.000000-1,3.000000-3.000000-1,1.000000-7.000000-3,1.000000-9.000000-5,-1.000000-10.000000-6,1.000000-8.000000-5,2.000000-17.000000-1,7.000000-21.000000 3,6.000000-22.000000 3,7.000000-22.000000 3,4.000000-24.000000-7,3.000000-24.000000-17,3.000000-26.000000-17,4.000000-24.000000-18,1.000000-10.000000-4,0.000000 6.000000 11,0.000000 7.000000 10,0.000000 6.000000 11,0.000000 3.000000 6,0.000000 0.000000 4,0.000000 0.000000 4,0.000000 0.000000 3,1.000000-2.000000 2,4.000000-3.000000 3,3.000000-3.000000 0,3.000000-2.000000 3</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7"/>
    </inkml:context>
    <inkml:brush xml:id="br0">
      <inkml:brushProperty name="width" value="0.0279955845326185" units="cm"/>
      <inkml:brushProperty name="height" value="0.0279955845326185" units="cm"/>
      <inkml:brushProperty name="color" value="#F2385B"/>
      <inkml:brushProperty name="ignorePressure" value="0"/>
    </inkml:brush>
  </inkml:definitions>
  <inkml:trace contextRef="#ctx0" brushRef="#br0">26300.000000 53500.000000 785,'96.000000'-115.000000'3,"-5.000000"23.000000"5 ,-7.000000 22.000000 5,-5.000000 22.000000 5,0.000000 13.000000 2,10.000000 7.000000 0,10.000000 6.000000-1,9.000000 7.000000 0,-1.000000 4.000000-1,-8.000000 3.000000 0,-10.000000 3.000000-1,-9.000000 4.000000-1,-12.000000-1.000000-2,-11.000000-3.000000-6,-14.000000-3.000000-4,-11.000000-2.000000-6,-3.000000-1.000000-3,10.000000 3.000000 2,10.000000 3.000000-1,9.000000 4.000000 1,-1.000000 1.000000-2,-8.000000 0.000000-3,-10.000000 0.000000-5,-9.000000 0.000000-3,-9.000000-4.000000-6,-5.000000-5.000000-6,-7.000000-7.000000-7,-5.000000-5.000000-6,-6.000000-3.000000-1,-3.000000 4.000000 4,-3.000000 3.000000 5,-2.000000 3.000000 5</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17"/>
    </inkml:context>
    <inkml:brush xml:id="br0">
      <inkml:brushProperty name="width" value="0.0321950726211071" units="cm"/>
      <inkml:brushProperty name="height" value="0.0321950726211071" units="cm"/>
      <inkml:brushProperty name="color" value="#F2385B"/>
      <inkml:brushProperty name="ignorePressure" value="0"/>
    </inkml:brush>
  </inkml:definitions>
  <inkml:trace contextRef="#ctx0" brushRef="#br0">27500.000000 52400.000000 683,'0.000000'53.000000'-1,"0.000000"6.000000"2 ,0.000000 7.000000 4,0.000000 6.000000 3,-2.000000 3.000000 1,-3.000000 0.000000 0,-3.000000 0.000000-1,-2.000000 0.000000 1,-3.000000-7.000000-1,1.000000-11.000000 1,-1.000000-14.000000 0,1.000000-11.000000-1,-3.000000 13.000000 2,-2.000000 41.000000 3,-3.000000 40.000000 2,-3.000000 42.000000 3,-1.000000 8.000000 1,4.000000-21.000000-1,3.000000-22.000000 1,3.000000-22.000000-1,3.000000-19.000000-2,3.000000-16.000000-2,3.000000-15.000000-2,4.000000-15.000000-4,7.000000-20.000000-2,13.000000-21.000000-3,12.000000-22.000000-3,13.000000-22.000000-3,4.000000-13.000000-4,-3.000000-3.000000-4,-3.000000-3.000000-5,-2.000000-2.000000-5,-3.000000 3.000000 0,1.000000 14.000000 2,-1.000000 11.000000 3,1.000000 14.000000 2,-1.000000 7.000000 3,1.000000 3.000000 1,-1.000000 3.000000 2,1.000000 4.000000 1,1.000000 2.000000 4,3.000000 4.000000 3,3.000000 3.000000 4,4.000000 3.000000 3,-6.000000 4.000000 4,-11.000000 7.000000 0,-14.000000 6.000000 2,-11.000000 7.000000 1,-12.000000 5.000000 0,-9.000000 7.000000 0,-10.000000 6.000000-1,-8.000000 7.000000-1,-11.000000 2.000000 2,-8.000000 1.000000 2,-10.000000-1.000000 4,-9.000000 1.000000 2,-7.000000-4.000000-3,-3.000000-6.000000-11,-3.000000-6.000000-9,-2.000000-6.000000-10,2.000000-7.000000-7,9.000000-6.000000-1,10.000000-6.000000-2,10.000000-6.000000-1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5"/>
    </inkml:context>
    <inkml:brush xml:id="br0">
      <inkml:brushProperty name="width" value="0.0241815783083439" units="cm"/>
      <inkml:brushProperty name="height" value="0.0241815783083439" units="cm"/>
      <inkml:brushProperty name="color" value="#F2385B"/>
      <inkml:brushProperty name="ignorePressure" value="0"/>
    </inkml:brush>
  </inkml:definitions>
  <inkml:trace contextRef="#ctx0" brushRef="#br0">30700.000000 50900.000000 909,'-49.000000'-18.000000'19,"4.000000"17.000000"-5 ,3.000000 15.000000-6,3.000000 16.000000-4,-2.000000 13.000000-2,-6.000000 14.000000 2,-6.000000 11.000000 0,-6.000000 14.000000 2,-4.000000 2.000000 0,1.000000-6.000000 0,-1.000000-6.000000 0,1.000000-6.000000-1,-3.000000-1.000000 0,-2.000000 7.000000-3,-3.000000 6.000000-3,-3.000000 7.000000-3,2.000000-3.000000-1,10.000000-8.000000-1,10.000000-10.000000-1,9.000000-9.000000 0,7.000000-9.000000-3,7.000000-5.000000-3,6.000000-7.000000-4,7.000000-5.000000-3,5.000000-6.000000-3,7.000000-3.000000-4,6.000000-3.000000-4,7.000000-2.000000-3</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6"/>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29800.000000 51950.000000 333,'162.000000'64.000000'167,"52.000000"49.000000"-1 ,51.000000 48.000000 1,51.000000 48.000000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6"/>
    </inkml:context>
    <inkml:brush xml:id="br0">
      <inkml:brushProperty name="width" value="0.0235510654747486" units="cm"/>
      <inkml:brushProperty name="height" value="0.0235510654747486" units="cm"/>
      <inkml:brushProperty name="color" value="#F2385B"/>
      <inkml:brushProperty name="ignorePressure" value="0"/>
    </inkml:brush>
  </inkml:definitions>
  <inkml:trace contextRef="#ctx0" brushRef="#br0">29150.000000 51900.000000 934,'-18.000000'-72.000000'8,"17.000000"6.000000"-11 ,15.000000 7.000000-13,16.000000 6.000000-13,13.000000 4.000000 1,14.000000 4.000000 12,11.000000 3.000000 12,14.000000 3.000000 13,5.000000 3.000000 5,1.000000 3.000000-5,-1.000000 3.000000-4,1.000000 4.000000-3,-7.000000 4.000000-1,-12.000000 6.000000 2,-13.000000 7.000000 3,-12.000000 6.000000 3,1.000000 1.000000 1,16.000000-3.000000 1,15.000000-3.000000 1,17.000000-2.000000 0,-3.000000-1.000000 0,-18.000000 3.000000-2,-19.000000 3.000000-1,-18.000000 4.000000-2,-3.000000-1.000000-2,17.000000-3.000000-1,15.000000-3.000000-2,16.000000-2.000000 0,1.000000-3.000000-5,-12.000000 1.000000-5,-13.000000-1.000000-5,-12.000000 1.000000-6</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6"/>
    </inkml:context>
    <inkml:brush xml:id="br0">
      <inkml:brushProperty name="width" value="0.0292413886636496" units="cm"/>
      <inkml:brushProperty name="height" value="0.0292413886636496" units="cm"/>
      <inkml:brushProperty name="color" value="#F2385B"/>
      <inkml:brushProperty name="ignorePressure" value="0"/>
    </inkml:brush>
  </inkml:definitions>
  <inkml:trace contextRef="#ctx0" brushRef="#br0">29850.000000 51600.000000 752,'18.000000'101.000000'36,"-11.000000"4.000000"-11 ,-14.000000 3.000000-9,-11.000000 3.000000-10,-7.000000 6.000000-5,0.000000 9.000000 2,0.000000 10.000000 2,0.000000 10.000000 1,0.000000 0.000000 2,0.000000-5.000000 0,0.000000-7.000000 0,0.000000-5.000000 1,3.000000-6.000000 1,6.000000-3.000000-1,7.000000-3.000000 0,6.000000-2.000000 0,3.000000-9.000000-1,0.000000-12.000000 0,0.000000-13.000000-2,0.000000-12.000000-1,0.000000-10.000000-2,0.000000-6.000000-2,0.000000-6.000000-2,0.000000-6.000000-3,3.000000-12.000000-4,6.000000-15.000000-6,7.000000-15.000000-7,6.000000-16.000000-5,3.000000-19.000000-4,0.000000-22.000000 0,0.000000-22.000000 1,0.000000-21.000000 0,0.000000-15.000000 1,0.000000-6.000000 4,0.000000-6.000000 2,0.000000-6.000000 4,-2.000000-2.000000 2,-3.000000 3.000000 2,-3.000000 3.000000 2,-2.000000 4.000000 2,-1.000000 5.000000 3,3.000000 10.000000 5,3.000000 10.000000 3,4.000000 9.000000 4,1.000000 9.000000 4,0.000000 9.000000 3,0.000000 10.000000 2,0.000000 10.000000 3,1.000000 4.000000 2,4.000000 0.000000 0,3.000000 0.000000 0,3.000000 0.000000 0,1.000000 1.000000-1,1.000000 4.000000-2,-1.000000 3.000000-2,1.000000 3.000000-3,-1.000000 4.000000-2,1.000000 7.000000 0,-1.000000 6.000000 0,1.000000 7.000000-2,1.000000 4.000000 0,3.000000 3.000000 0,3.000000 3.000000 0,4.000000 4.000000-1,-3.000000 4.000000 0,-5.000000 6.000000 1,-7.000000 7.000000 0,-5.000000 6.000000 0,-8.000000 9.000000 1,-5.000000 13.000000 1,-7.000000 12.000000 0,-5.000000 13.000000 1,-4.000000 12.000000 1,0.000000 13.000000-2,0.000000 12.000000 0,0.000000 13.000000 0,-4.000000 7.000000-2,-5.000000 4.000000 0,-7.000000 3.000000 0,-5.000000 3.000000-2,-3.000000-1.000000 0,4.000000-2.000000-2,3.000000-3.000000 0,3.000000-3.000000-2,3.000000-9.000000-1,3.000000-11.000000 0,3.000000-14.000000-2,4.000000-11.000000-1,1.000000-14.000000-1,0.000000-11.000000 0,0.000000-14.000000 0,0.000000-11.000000-1,0.000000-4.000000-1,0.000000 6.000000-1,0.000000 7.000000-3,0.000000 6.000000-2,-7.000000-16.000000-7,-11.000000-37.000000-14,-14.000000-38.000000-14,-11.000000-37.000000-13,-3.000000-12.000000-1,10.000000 17.000000 13,10.000000 15.000000 13,9.000000 16.000000 13,4.000000 7.000000 8,1.000000 1.000000 3,-1.000000-1.000000 3,1.000000 1.000000 3</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7"/>
    </inkml:context>
    <inkml:brush xml:id="br0">
      <inkml:brushProperty name="width" value="0.02663604170084" units="cm"/>
      <inkml:brushProperty name="height" value="0.02663604170084" units="cm"/>
      <inkml:brushProperty name="color" value="#F2385B"/>
      <inkml:brushProperty name="ignorePressure" value="0"/>
    </inkml:brush>
  </inkml:definitions>
  <inkml:trace contextRef="#ctx0" brushRef="#br0">29950.000000 52250.000000 825,'-41.000000'-21.000000'12,"19.000000"10.000000"-2 ,19.000000 10.000000-4,19.000000 9.000000-3,12.000000 6.000000 0,6.000000 3.000000 1,7.000000 3.000000 0,6.000000 4.000000 1,6.000000 1.000000 0,6.000000 0.000000-2,7.000000 0.000000-2,6.000000 0.000000-1,1.000000-4.000000-2,-3.000000-5.000000 0,-3.000000-7.000000-1,-2.000000-5.000000 1,-23.000000 3.000000-2,-41.000000 17.000000-1,-40.000000 15.000000-3,-40.000000 16.000000-1,-18.000000 5.000000 0,6.000000-2.000000 1,7.000000-3.000000 2,6.000000-3.000000 1,7.000000-4.000000 3,10.000000-3.000000 3,10.000000-3.000000 2,9.000000-2.000000 4,12.000000-6.000000 0,16.000000-6.000000-2,15.000000-6.000000-1,17.000000-6.000000-2,11.000000-2.000000-1,10.000000 3.000000-1,10.000000 3.000000 0,9.000000 4.000000-1,4.000000-1.000000-1,1.000000-3.000000-2,-1.000000-3.000000-2,1.000000-2.000000-1,-4.000000-5.000000-1,-6.000000-2.000000-1,-6.000000-3.000000 1,-6.000000-3.000000-1,-13.000000 2.000000 2,-19.000000 10.000000 4,-18.000000 10.000000 5,-19.000000 9.000000 4,-10.000000 2.000000 2,1.000000-2.000000-2,-1.000000-3.000000-1,1.000000-3.000000-1,1.000000-4.000000 0,3.000000-3.000000 2,3.000000-3.000000 2,4.000000-2.000000 2,4.000000-1.000000 0,6.000000 3.000000-2,7.000000 3.000000-2,6.000000 4.000000-2,6.000000-1.000000-3,6.000000-3.000000-3,7.000000-3.000000-3,6.000000-2.000000-4,4.000000-3.000000-1,4.000000 1.000000-1,3.000000-1.000000 1,3.000000 1.000000 0,-1.000000-1.000000 1,-2.000000 1.000000 0,-3.000000-1.000000 0,-3.000000 1.000000 2,-9.000000 1.000000-1,-11.000000 3.000000 1,-14.000000 3.000000-2,-11.000000 4.000000 1,-17.000000 2.000000 0,-18.000000 4.000000 1,-19.000000 3.000000 2,-18.000000 3.000000 1,-12.000000 1.000000 2,-3.000000 1.000000 4,-3.000000-1.000000 4,-2.000000 1.000000 2,2.000000-3.000000 3,9.000000-2.000000 2,10.000000-3.000000 1,10.000000-3.000000 1,10.000000-4.000000 2,13.000000-3.000000-1,12.000000-3.000000 0,13.000000-2.000000 0,12.000000-3.000000 1,13.000000 1.000000 0,12.000000-1.000000 1,13.000000 1.000000 1,16.000000-3.000000-1,23.000000-2.000000-5,22.000000-3.000000-3,22.000000-3.000000-4,12.000000-2.000000-2,3.000000 0.000000 2,3.000000 0.000000 0,4.000000 0.000000 1,4.000000-4.000000-4,6.000000-5.000000-6,7.000000-7.000000-8,6.000000-5.000000-7,3.000000-8.000000-5,0.000000-5.000000-1,0.000000-7.000000-1,0.000000-5.000000-1,-8.000000-3.000000-1,-16.000000 4.000000-2,-15.000000 3.000000-1,-15.000000 3.000000-1,-17.000000 3.000000 2,-15.000000 3.000000 4,-15.000000 3.000000 5,-16.000000 4.000000 5</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7"/>
    </inkml:context>
    <inkml:brush xml:id="br0">
      <inkml:brushProperty name="width" value="0.022990582510829" units="cm"/>
      <inkml:brushProperty name="height" value="0.022990582510829" units="cm"/>
      <inkml:brushProperty name="color" value="#F2385B"/>
      <inkml:brushProperty name="ignorePressure" value="0"/>
    </inkml:brush>
  </inkml:definitions>
  <inkml:trace contextRef="#ctx0" brushRef="#br0">32200.000000 52000.000000 956,'73.000000'-24.000000'31,"-3.000000"4.000000"-18 ,-3.000000 3.000000-20,-2.000000 3.000000-17,-5.000000 3.000000-9,-2.000000 3.000000 2,-3.000000 3.000000 2,-3.000000 4.000000 3,-6.000000 1.000000 4,-5.000000 0.000000 10,-7.000000 0.000000 8,-5.000000 0.000000 8,-4.000000 0.000000 4,0.000000 0.000000 1,0.000000 0.000000-2,0.000000 0.000000 0,0.000000 0.000000 0,0.000000 0.000000-2,0.000000 0.000000 0,0.000000 0.000000-2,0.000000 0.000000 0,0.000000 0.000000 0,0.000000 0.000000 0,0.000000 0.000000-1,0.000000 0.000000 0,0.000000 0.000000-1,0.000000 0.000000-1,0.000000 0.000000-1,1.000000 0.000000-1,4.000000 0.000000 1,3.000000 0.000000 0,3.000000 0.000000 0,-1.000000 0.000000 1,-2.000000 0.000000 0,-3.000000 0.000000 1,-3.000000 0.000000-1,-2.000000 0.000000 0,0.000000 0.000000-3,0.000000 0.000000-3,0.000000 0.000000-2,-4.000000-4.000000-4,-5.000000-5.000000-2,-7.000000-7.000000-4,-5.000000-5.000000-4</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5"/>
    </inkml:context>
    <inkml:brush xml:id="br0">
      <inkml:brushProperty name="width" value="0.0310739018023014" units="cm"/>
      <inkml:brushProperty name="height" value="0.0310739018023014" units="cm"/>
      <inkml:brushProperty name="color" value="#F2385B"/>
      <inkml:brushProperty name="ignorePressure" value="0"/>
    </inkml:brush>
  </inkml:definitions>
  <inkml:trace contextRef="#ctx0" brushRef="#br0">8500.000000 52500.000000 707,'-2.000000'118.000000'-17,"-3.000000"-11.000000"4 ,-3.000000-14.000000 4,-2.000000-11.000000 5,-1.000000-12.000000 5,3.000000-9.000000 4,3.000000-10.000000 6,4.000000-8.000000 5,1.000000 10.000000 4,0.000000 31.000000 5,0.000000 32.000000 3,0.000000 31.000000 6,0.000000 10.000000-1,0.000000-8.000000-5,0.000000-10.000000-4,0.000000-9.000000-4,0.000000-10.000000-4,0.000000-9.000000-2,0.000000-10.000000-3,0.000000-8.000000-2,0.000000-11.000000-1,0.000000-8.000000 1,0.000000-10.000000 0,0.000000-9.000000 1,-11.000000-15.000000-6,-22.000000-18.000000-13,-22.000000-19.000000-13,-21.000000-18.000000-14,-6.000000-12.000000-4,14.000000-3.000000 6,11.000000-3.000000 4,14.000000-2.000000 5,5.000000-3.000000 4,1.000000 1.000000 1,-1.000000-1.000000 1,1.000000 1.000000 1,2.000000 2.000000 3,7.000000 7.000000 1,6.000000 6.000000 3,7.000000 7.000000 3,2.000000 2.000000 1,1.000000 1.000000 3,-1.000000-1.000000 2,1.000000 1.000000 2,-1.000000-1.000000 1,1.000000 1.000000 0,-1.000000-1.000000 0,1.000000 1.000000 1,1.000000-6.000000-1,3.000000-8.000000-3,3.000000-10.000000-3,4.000000-9.000000-1,8.000000-7.000000 2,17.000000-3.000000 9,15.000000-3.000000 10,16.000000-2.000000 9,13.000000-6.000000 1,14.000000-6.000000-8,11.000000-6.000000-8,14.000000-6.000000-7,-1.000000-1.000000-4,-12.000000 7.000000-1,-13.000000 6.000000 0,-12.000000 7.000000 0,-12.000000 5.000000-5,-8.000000 7.000000-9,-10.000000 6.000000-8,-9.000000 7.000000-10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8"/>
    </inkml:context>
    <inkml:brush xml:id="br0">
      <inkml:brushProperty name="width" value="0.0295615252107382" units="cm"/>
      <inkml:brushProperty name="height" value="0.0295615252107382" units="cm"/>
      <inkml:brushProperty name="color" value="#F2385B"/>
      <inkml:brushProperty name="ignorePressure" value="0"/>
    </inkml:brush>
  </inkml:definitions>
  <inkml:trace contextRef="#ctx0" brushRef="#br0">33400.000000 51350.000000 744,'-22.000000'114.000000'23,"6.000000"-22.000000"-4 ,7.000000-22.000000-4,6.000000-21.000000-5,1.000000-14.000000-2,-3.000000-2.000000 0,-3.000000-3.000000 0,-2.000000-3.000000 0,-1.000000-1.000000 0,3.000000 4.000000-2,3.000000 3.000000 0,4.000000 3.000000-1,-1.000000 23.000000 0,-3.000000 44.000000 3,-3.000000 44.000000 3,-2.000000 44.000000 2,-1.000000-1.000000 0,3.000000-43.000000-1,3.000000-44.000000-4,4.000000-43.000000-1,-1.000000-9.000000-1,-3.000000 29.000000 1,-3.000000 28.000000 2,-2.000000 28.000000 0,-1.000000 9.000000 0,3.000000-9.000000-2,3.000000-10.000000-2,4.000000-8.000000-3,-3.000000-12.000000-2,-5.000000-12.000000-3,-7.000000-13.000000-3,-5.000000-12.000000-4,-9.000000-16.000000-2,-9.000000-19.000000-2,-10.000000-18.000000-3,-8.000000-19.000000-2,-6.000000-16.000000-1,1.000000-12.000000 0,-1.000000-13.000000 0,1.000000-12.000000 1,5.000000-2.000000 2,14.000000 9.000000 4,11.000000 10.000000 5,14.000000 10.000000 5,3.000000 5.000000 1,-2.000000 4.000000 1,-3.000000 3.000000-1,-3.000000 3.000000 0,-4.000000-8.000000 1,-3.000000-19.000000 4,-3.000000-18.000000 2,-2.000000-19.000000 3,5.000000-5.000000 0,16.000000 9.000000-2,15.000000 10.000000-2,17.000000 10.000000-3,7.000000 8.000000 0,0.000000 10.000000 4,0.000000 10.000000 2,0.000000 9.000000 2,7.000000-4.000000 2,17.000000-15.000000 0,15.000000-15.000000 1,16.000000-16.000000-1,7.000000-8.000000-4,1.000000 0.000000-7,-1.000000 0.000000-8,1.000000 0.000000-8,-9.000000 6.000000-2,-15.000000 13.000000 3,-15.000000 12.000000 3,-16.000000 13.000000 2,-8.000000 4.000000 3,0.000000-3.000000 1,0.000000-3.000000 0,0.000000-2.000000 2,0.000000-1.000000-3,0.000000 3.000000-4,0.000000 3.000000-6,0.000000 4.000000-4,0.000000-1.000000-4,0.000000-3.000000 1,0.000000-3.000000-1,0.000000-2.000000-1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8"/>
    </inkml:context>
    <inkml:brush xml:id="br0">
      <inkml:brushProperty name="width" value="0.0282546784728765" units="cm"/>
      <inkml:brushProperty name="height" value="0.0282546784728765" units="cm"/>
      <inkml:brushProperty name="color" value="#F2385B"/>
      <inkml:brushProperty name="ignorePressure" value="0"/>
    </inkml:brush>
  </inkml:definitions>
  <inkml:trace contextRef="#ctx0" brushRef="#br0">34350.000000 50600.000000 778,'46.000000'23.000000'0,"-5.000000"-3.000000"-1 ,-7.000000-3.000000-1,-5.000000-2.000000-1,-4.000000-3.000000 1,0.000000 1.000000 0,0.000000-1.000000 0,0.000000 1.000000 1,4.000000 1.000000-2,10.000000 3.000000-5,10.000000 3.000000-5,9.000000 4.000000-4,-2.000000-1.000000-1,-12.000000-3.000000 7,-13.000000-3.000000 4,-12.000000-2.000000 7,-5.000000-3.000000 2,3.000000 1.000000 0,3.000000-1.000000 2,4.000000 1.000000 0,-1.000000-1.000000 0,-3.000000 1.000000 0,-3.000000-1.000000-1,-2.000000 1.000000-1,-3.000000 1.000000 0,1.000000 3.000000-1,-1.000000 3.000000-1,1.000000 4.000000-2,-10.000000 4.000000 2,-19.000000 6.000000 4,-18.000000 7.000000 5,-19.000000 6.000000 3,-10.000000 3.000000 1,1.000000 0.000000-3,-1.000000 0.000000-2,1.000000 0.000000-2,2.000000-2.000000-2,7.000000-3.000000 0,6.000000-3.000000-1,7.000000-2.000000 1,4.000000-5.000000-2,3.000000-2.000000 0,3.000000-3.000000-1,4.000000-3.000000-2,7.000000-4.000000 0,13.000000-3.000000-2,12.000000-3.000000-1,13.000000-2.000000-1,9.000000-3.000000-1,6.000000 1.000000 1,7.000000-1.000000 1,6.000000 1.000000 0,4.000000-1.000000-1,4.000000 1.000000 0,3.000000-1.000000-1,3.000000 1.000000-1,-4.000000-1.000000-1,-8.000000 1.000000 1,-10.000000-1.000000-2,-9.000000 1.000000 1,-12.000000 2.000000 2,-11.000000 7.000000 2,-14.000000 6.000000 4,-11.000000 7.000000 4,-7.000000 0.000000 1,0.000000-2.000000 2,0.000000-3.000000 0,0.000000-3.000000 2,1.000000-4.000000 0,4.000000-3.000000-2,3.000000-3.000000 0,3.000000-2.000000-1,-1.000000-1.000000 0,-2.000000 3.000000 1,-3.000000 3.000000 2,-3.000000 4.000000 1,-1.000000 1.000000 0,4.000000 0.000000-2,3.000000 0.000000-1,3.000000 0.000000-1,4.000000 1.000000-1,7.000000 4.000000-3,6.000000 3.000000-1,7.000000 3.000000-1,7.000000-2.000000-2,9.000000-6.000000-2,10.000000-6.000000-1,10.000000-6.000000-1,0.000000-4.000000-2,-5.000000 1.000000 0,-7.000000-1.000000 0,-5.000000 1.000000 0,-11.000000 7.000000 0,-11.000000 16.000000 0,-14.000000 15.000000 1,-11.000000 17.000000 0,-14.000000 7.000000 2,-11.000000 0.000000 1,-14.000000 0.000000 2,-11.000000 0.000000 2,-1.000000-7.000000 2,13.000000-11.000000-1,12.000000-14.000000 1,13.000000-11.000000 1,7.000000-9.000000-1,4.000000-3.000000 1,3.000000-3.000000 0,3.000000-2.000000 1,-1.000000-3.000000-1,-2.000000 1.000000-1,-3.000000-1.000000-1,-3.000000 1.000000 0,-2.000000 2.000000 1,0.000000 7.000000 2,0.000000 6.000000 2,0.000000 7.000000 2,0.000000-1.000000 1,0.000000-6.000000-2,0.000000-6.000000-2,0.000000-6.000000 0,1.000000-2.000000-1,4.000000 3.000000 2,3.000000 3.000000 2,3.000000 4.000000 2,9.000000 1.000000 1,16.000000 0.000000 0,15.000000 0.000000 2,17.000000 0.000000 0,13.000000-2.000000 0,13.000000-3.000000-1,12.000000-3.000000 0,13.000000-2.000000-2,-2.000000-5.000000 0,-16.000000-2.000000-2,-15.000000-3.000000-2,-15.000000-3.000000-1,-7.000000-2.000000-1,3.000000 0.000000-1,3.000000 0.000000 1,4.000000 0.000000 0,-1.000000 0.000000 0,-3.000000 0.000000-1,-3.000000 0.000000 1,-2.000000 0.000000 0,-3.000000 1.000000-1,1.000000 4.000000-2,-1.000000 3.000000-1,1.000000 3.000000-3,-1.000000-1.000000 0,1.000000-2.000000-1,-1.000000-3.000000-1,1.000000-3.000000 0,-7.000000-10.000000-6,-12.000000-16.000000-12,-13.000000-15.000000-12,-12.000000-15.000000-11,-7.000000-6.000000-4,1.000000 7.000000 5,-1.000000 6.000000 6,1.000000 7.000000 6,-3.000000 0.000000 5,-2.000000-2.000000 5,-3.000000-3.000000 6,-3.000000-3.000000 5</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8"/>
    </inkml:context>
    <inkml:brush xml:id="br0">
      <inkml:brushProperty name="width" value="0.0259502120316029" units="cm"/>
      <inkml:brushProperty name="height" value="0.0259502120316029" units="cm"/>
      <inkml:brushProperty name="color" value="#F2385B"/>
      <inkml:brushProperty name="ignorePressure" value="0"/>
    </inkml:brush>
  </inkml:definitions>
  <inkml:trace contextRef="#ctx0" brushRef="#br0">35150.000000 52700.000000 847,'0.000000'120.000000'13,"0.000000"-9.000000"-3 ,0.000000-10.000000-1,0.000000-8.000000-1,-2.000000-6.000000 0,-3.000000 1.000000 2,-3.000000-1.000000 3,-2.000000 1.000000 1,-6.000000-4.000000 1,-6.000000-6.000000-4,-6.000000-6.000000-4,-6.000000-6.000000-3,-2.000000-9.000000 0,3.000000-8.000000 1,3.000000-10.000000 2,4.000000-9.000000 2,-3.000000-9.000000-4,-5.000000-5.000000-8,-7.000000-7.000000-9,-5.000000-5.000000-8,-4.000000-6.000000-7,0.000000-3.000000-1,0.000000-3.000000-3,0.000000-2.000000-2,3.000000-5.000000 0,6.000000-2.000000 1,7.000000-3.000000 3,6.000000-3.000000 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9"/>
    </inkml:context>
    <inkml:brush xml:id="br0">
      <inkml:brushProperty name="width" value="0.0259185209870338" units="cm"/>
      <inkml:brushProperty name="height" value="0.0259185209870338" units="cm"/>
      <inkml:brushProperty name="color" value="#F2385B"/>
      <inkml:brushProperty name="ignorePressure" value="0"/>
    </inkml:brush>
  </inkml:definitions>
  <inkml:trace contextRef="#ctx0" brushRef="#br0">33650.000000 53300.000000 848,'78.000000'0.000000'34,"6.000000"0.000000"-5 ,7.000000 0.000000-7,6.000000 0.000000-6,4.000000 0.000000-3,4.000000 0.000000-1,3.000000 0.000000-2,3.000000 0.000000-1,-8.000000 0.000000-4,-19.000000 0.000000-4,-18.000000 0.000000-4,-19.000000 0.000000-4,-8.000000-2.000000-10,3.000000-3.000000-14,3.000000-3.000000-13,4.000000-2.000000-15</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29"/>
    </inkml:context>
    <inkml:brush xml:id="br0">
      <inkml:brushProperty name="width" value="0.0264594610780478" units="cm"/>
      <inkml:brushProperty name="height" value="0.0264594610780478" units="cm"/>
      <inkml:brushProperty name="color" value="#F2385B"/>
      <inkml:brushProperty name="ignorePressure" value="0"/>
    </inkml:brush>
  </inkml:definitions>
  <inkml:trace contextRef="#ctx0" brushRef="#br0">37450.000000 51750.000000 831,'117.000000'48.000000'-49,"-16.000000"-3.000000"18 ,-15.000000-3.000000 16,-15.000000-2.000000 18,-11.000000-5.000000 8,-2.000000-2.000000-2,-3.000000-3.000000-1,-3.000000-3.000000-2,-9.000000-2.000000-2,-11.000000 0.000000 0,-14.000000 0.000000-1,-11.000000 0.000000-1,-17.000000 0.000000 0,-18.000000 0.000000-1,-19.000000 0.000000 1,-18.000000 0.000000 1,-15.000000-2.000000-2,-9.000000-3.000000-2,-10.000000-3.000000-3,-8.000000-2.000000-1,-4.000000-3.000000-1,3.000000 1.000000 4,3.000000-1.000000 3,4.000000 1.000000 3,7.000000-1.000000 2,13.000000 1.000000 3,12.000000-1.000000 2,13.000000 1.000000 2,16.000000-1.000000 2,23.000000 1.000000 2,22.000000-1.000000 1,22.000000 1.000000 2,16.000000-1.000000 0,14.000000 1.000000-2,11.000000-1.000000-2,14.000000 1.000000-1,8.000000-1.000000-2,7.000000 1.000000-3,6.000000-1.000000-3,7.000000 1.000000-2,-1.000000-1.000000-2,-6.000000 1.000000-2,-6.000000-1.000000-1,-6.000000 1.000000-1,-9.000000-3.000000-1,-8.000000-2.000000-2,-10.000000-3.000000-1,-9.000000-3.000000-1,-9.000000-6.000000-2,-5.000000-5.000000-2,-7.000000-7.000000-2,-5.000000-5.000000-2,-11.000000-4.000000-3,-11.000000 0.000000-3,-14.000000 0.000000-5,-11.000000 0.000000-3,-9.000000 0.000000-1,-3.000000 0.000000-1,-3.000000 0.000000 1,-2.000000 0.000000-1,-1.000000 0.000000 4,3.000000 0.000000 5,3.000000 0.000000 4,4.000000 0.000000 6</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30"/>
    </inkml:context>
    <inkml:brush xml:id="br0">
      <inkml:brushProperty name="width" value="0.0321627147495747" units="cm"/>
      <inkml:brushProperty name="height" value="0.0321627147495747" units="cm"/>
      <inkml:brushProperty name="color" value="#F2385B"/>
      <inkml:brushProperty name="ignorePressure" value="0"/>
    </inkml:brush>
  </inkml:definitions>
  <inkml:trace contextRef="#ctx0" brushRef="#br0">37700.000000 51550.000000 684,'21.000000'-41.000000'-8,"-5.000000"19.000000"3 ,-7.000000 19.000000 2,-5.000000 19.000000 1,-4.000000 18.000000 4,0.000000 19.000000 3,0.000000 19.000000 6,0.000000 19.000000 3,-2.000000 13.000000 2,-3.000000 10.000000 0,-3.000000 10.000000 0,-2.000000 9.000000 0,-5.000000 2.000000-2,-2.000000-2.000000 0,-3.000000-3.000000-1,-3.000000-3.000000-2,-1.000000-9.000000-1,4.000000-11.000000 0,3.000000-14.000000-2,3.000000-11.000000 0,3.000000-22.000000-4,3.000000-27.000000-6,3.000000-28.000000-7,4.000000-28.000000-6,4.000000-21.000000-4,6.000000-12.000000-1,7.000000-13.000000 0,6.000000-12.000000-1,1.000000-1.000000 0,-3.000000 14.000000 2,-3.000000 11.000000 1,-2.000000 14.000000 3,-1.000000-4.000000 0,3.000000-19.000000-1,3.000000-18.000000-1,4.000000-19.000000-1,-1.000000 1.000000 1,-3.000000 22.000000 4,-3.000000 22.000000 4,-2.000000 23.000000 4,-1.000000 2.000000 2,3.000000-16.000000 1,3.000000-15.000000 1,4.000000-15.000000 0,1.000000-1.000000 0,0.000000 16.000000 1,0.000000 15.000000 0,0.000000 17.000000 0,-2.000000 13.000000 3,-3.000000 13.000000 7,-3.000000 12.000000 6,-2.000000 13.000000 6,-5.000000 15.000000 5,-2.000000 19.000000 2,-3.000000 19.000000 3,-3.000000 19.000000 3,-2.000000 12.000000-1,0.000000 6.000000-3,0.000000 7.000000-2,0.000000 6.000000-4,0.000000 1.000000-3,0.000000-3.000000-4,0.000000-3.000000-4,0.000000-2.000000-5,0.000000-8.000000-3,0.000000-8.000000-3,0.000000-10.000000-4,0.000000-9.000000-2,-4.000000-13.000000-5,-5.000000-16.000000-3,-7.000000-15.000000-4,-5.000000-15.000000-5,-4.000000-11.000000-1,0.000000-2.000000 0,0.000000-3.000000 1,0.000000-3.000000 1,0.000000-2.000000 1,0.000000 0.000000 0,0.000000 0.000000 2,0.000000 0.000000 0,-8.000000-10.000000 0,-16.000000-18.000000-3,-15.000000-19.000000-3,-15.000000-18.000000-3,-12.000000-18.000000 0,-6.000000-16.000000 4,-6.000000-15.000000 3,-6.000000-15.000000 4,1.000000-3.000000 3,9.000000 14.000000 2,10.000000 11.000000 3,10.000000 14.000000 2,7.000000 13.000000 2,6.000000 16.000000 3,7.000000 15.000000 0,6.000000 17.000000 3,6.000000 14.000000 1,6.000000 17.000000 3,7.000000 15.000000 1,6.000000 16.000000 4,4.000000 12.000000 1,4.000000 9.000000 2,3.000000 10.000000 1,3.000000 10.000000 3,3.000000 8.000000 0,3.000000 10.000000 1,3.000000 10.000000 0,4.000000 9.000000 1,5.000000 6.000000-1,10.000000 3.000000 1,10.000000 3.000000 0,9.000000 4.000000 0,9.000000-4.000000 0,9.000000-9.000000 1,10.000000-10.000000 1,10.000000-8.000000 2,5.000000-12.000000-2,4.000000-12.000000-2,3.000000-13.000000-3,3.000000-12.000000-2,3.000000-12.000000-4,3.000000-8.000000-6,3.000000-10.000000-6,4.000000-9.000000-7,1.000000-9.000000-2,0.000000-5.000000 2,0.000000-7.000000 1,0.000000-5.000000 2,3.000000-11.000000-5,6.000000-11.000000-12,7.000000-14.000000-10,6.000000-11.000000-12,-5.000000-4.000000-4,-16.000000 6.000000 4,-15.000000 7.000000 4,-15.000000 6.000000 2,-12.000000 4.000000 4,-6.000000 4.000000 2,-6.000000 3.000000 1,-6.000000 3.000000 3</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30"/>
    </inkml:context>
    <inkml:brush xml:id="br0">
      <inkml:brushProperty name="width" value="0.0246120616793633" units="cm"/>
      <inkml:brushProperty name="height" value="0.0246120616793633" units="cm"/>
      <inkml:brushProperty name="color" value="#F2385B"/>
      <inkml:brushProperty name="ignorePressure" value="0"/>
    </inkml:brush>
  </inkml:definitions>
  <inkml:trace contextRef="#ctx0" brushRef="#br0">39650.000000 51200.000000 893,'96.000000'23.000000'31,"-5.000000"-3.000000"-5 ,-7.000000-3.000000-7,-5.000000-2.000000-5,-4.000000-3.000000-4,0.000000 1.000000-5,0.000000-1.000000-4,0.000000 1.000000-3,-5.000000-3.000000-4,-9.000000-2.000000-3,-10.000000-3.000000-3,-8.000000-3.000000-3,-8.000000-4.000000 1,-2.000000-3.000000 3,-3.000000-3.000000 4,-3.000000-2.000000 4,-6.000000-5.000000-3,-5.000000-2.000000-11,-7.000000-3.000000-12,-5.000000-3.000000-10,-6.000000-2.000000-1,-3.000000 0.000000 7,-3.000000 0.000000 9,-2.000000 0.000000 7</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30"/>
    </inkml:context>
    <inkml:brush xml:id="br0">
      <inkml:brushProperty name="width" value="0.0335922762751579" units="cm"/>
      <inkml:brushProperty name="height" value="0.0335922762751579" units="cm"/>
      <inkml:brushProperty name="color" value="#F2385B"/>
      <inkml:brushProperty name="ignorePressure" value="0"/>
    </inkml:brush>
  </inkml:definitions>
  <inkml:trace contextRef="#ctx0" brushRef="#br0">40450.000000 50850.000000 654,'-46.000000'-91.000000'-11,"10.000000"19.000000"4 ,10.000000 19.000000 5,9.000000 19.000000 6,6.000000 18.000000 4,3.000000 19.000000 2,3.000000 19.000000 3,4.000000 19.000000 4,-1.000000 21.000000 1,-3.000000 26.000000 1,-3.000000 24.000000 0,-2.000000 26.000000 1,-3.000000 16.000000 0,1.000000 10.000000-1,-1.000000 10.000000 0,1.000000 9.000000-2,-1.000000 4.000000 1,1.000000 1.000000 1,-1.000000-1.000000 1,1.000000 1.000000 1,-3.000000-3.000000-1,-2.000000-2.000000-2,-3.000000-3.000000-2,-3.000000-3.000000-4,-1.000000-12.000000-2,4.000000-18.000000-4,3.000000-19.000000-4,3.000000-18.000000-3,1.000000-18.000000-3,1.000000-16.000000-1,-1.000000-15.000000-2,1.000000-15.000000-1,-3.000000-29.000000-5,-2.000000-41.000000-6,-3.000000-40.000000-7,-3.000000-40.000000-7,-2.000000-31.000000-3,0.000000-18.000000 0,0.000000-19.000000 0,0.000000-18.000000 0,1.000000 0.000000 2,4.000000 23.000000 5,3.000000 22.000000 5,3.000000 22.000000 4,3.000000 21.000000 5,3.000000 22.000000 4,3.000000 22.000000 3,4.000000 23.000000 5,-1.000000 5.000000 1,-3.000000-9.000000 1,-3.000000-10.000000-1,-2.000000-8.000000 2,-5.000000 0.000000-1,-2.000000 14.000000 2,-3.000000 11.000000 0,-3.000000 14.000000 1,-4.000000 11.000000 3,-3.000000 14.000000 4,-3.000000 11.000000 4,-2.000000 14.000000 5,0.000000 10.000000 2,7.000000 9.000000-1,6.000000 10.000000-2,7.000000 10.000000 0,4.000000 7.000000-2,3.000000 6.000000 1,3.000000 7.000000-1,4.000000 6.000000-1,4.000000-4.000000 0,6.000000-11.000000-1,7.000000-14.000000-2,6.000000-11.000000-1,9.000000-15.000000-2,13.000000-16.000000-4,12.000000-15.000000-3,13.000000-15.000000-2,7.000000-21.000000-5,4.000000-25.000000-6,3.000000-25.000000-4,3.000000-25.000000-6,3.000000-15.000000-4,3.000000-2.000000 0,3.000000-3.000000-1,4.000000-3.000000-1,-4.000000-4.000000 0,-9.000000-3.000000 2,-10.000000-3.000000 0,-8.000000-2.000000 3,-11.000000 10.000000 2,-8.000000 25.000000 5,-10.000000 25.000000 4,-9.000000 25.000000 5</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31"/>
    </inkml:context>
    <inkml:brush xml:id="br0">
      <inkml:brushProperty name="width" value="0.0283769033849239" units="cm"/>
      <inkml:brushProperty name="height" value="0.0283769033849239" units="cm"/>
      <inkml:brushProperty name="color" value="#F2385B"/>
      <inkml:brushProperty name="ignorePressure" value="0"/>
    </inkml:brush>
  </inkml:definitions>
  <inkml:trace contextRef="#ctx0" brushRef="#br0">41550.000000 50000.000000 775,'92.000000'114.000000'44,"-16.000000"-22.000000"-7 ,-15.000000-22.000000-9,-15.000000-21.000000-8,-9.000000-14.000000-6,1.000000-2.000000-3,-1.000000-3.000000-3,1.000000-3.000000-2,-1.000000-2.000000-3,1.000000 0.000000-1,-1.000000 0.000000-1,1.000000 0.000000 0,-1.000000-2.000000-2,1.000000-3.000000-3,-1.000000-3.000000-2,1.000000-2.000000-3,-4.000000 0.000000-2,-6.000000 7.000000-4,-6.000000 6.000000-3,-6.000000 7.000000-3,-10.000000 2.000000 0,-12.000000 1.000000 2,-13.000000-1.000000 2,-12.000000 1.000000 2,-13.000000-1.000000 2,-12.000000 1.000000 1,-13.000000-1.000000 1,-12.000000 1.000000 1,-13.000000-1.000000 1,-12.000000 1.000000 2,-13.000000-1.000000 0,-12.000000 1.000000 1,-1.000000-1.000000 3,14.000000 1.000000 2,11.000000-1.000000 3,14.000000 1.000000 3,13.000000-3.000000 3,16.000000-2.000000 1,15.000000-3.000000 3,17.000000-3.000000 1,13.000000-4.000000 2,13.000000-3.000000 2,12.000000-3.000000 2,13.000000-2.000000 1,15.000000-3.000000 1,19.000000 1.000000 0,19.000000-1.000000 0,19.000000 1.000000-1,12.000000-3.000000-1,6.000000-2.000000-4,7.000000-3.000000-3,6.000000-3.000000-4,-2.000000-4.000000-1,-9.000000-3.000000-1,-10.000000-3.000000 0,-8.000000-2.000000 0,-9.000000-5.000000-2,-6.000000-2.000000-8,-6.000000-3.000000-5,-6.000000-3.000000-7,-9.000000-4.000000-5,-8.000000-3.000000-3,-10.000000-3.000000-5,-9.000000-2.000000-4,-10.000000-5.000000-3,-9.000000-2.000000-1,-10.000000-3.000000-2,-8.000000-3.000000-2,-8.000000 1.000000 4,-2.000000 6.000000 8,-3.000000 7.000000 8,-3.000000 6.000000 9</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31"/>
    </inkml:context>
    <inkml:brush xml:id="br0">
      <inkml:brushProperty name="width" value="0.032783318310976" units="cm"/>
      <inkml:brushProperty name="height" value="0.032783318310976" units="cm"/>
      <inkml:brushProperty name="color" value="#F2385B"/>
      <inkml:brushProperty name="ignorePressure" value="0"/>
    </inkml:brush>
  </inkml:definitions>
  <inkml:trace contextRef="#ctx0" brushRef="#br0">41800.000000 49600.000000 671,'26.000000'131.000000'26,"4.000000"13.000000"-2 ,3.000000 12.000000-2,3.000000 13.000000-2,-1.000000 15.000000-2,-2.000000 19.000000-1,-3.000000 19.000000-3,-3.000000 19.000000-1,-4.000000 7.000000 1,-3.000000-3.000000 3,-3.000000-3.000000 4,-2.000000-2.000000 4,-5.000000-6.000000 0,-2.000000-6.000000-3,-3.000000-6.000000-3,-3.000000-6.000000-4,-2.000000-10.000000-4,0.000000-12.000000-6,0.000000-13.000000-5,0.000000-12.000000-6,0.000000-19.000000-1,0.000000-25.000000 4,0.000000-25.000000 2,0.000000-25.000000 4,3.000000-24.000000-8,6.000000-21.000000-20,7.000000-22.000000-21,6.000000-22.000000-19,1.000000-22.000000-6,-3.000000-22.000000 9,-3.000000-22.000000 11,-2.000000-21.000000 9,-3.000000-4.000000 9,1.000000 16.000000 7,-1.000000 15.000000 8,1.000000 17.000000 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5"/>
    </inkml:context>
    <inkml:brush xml:id="br0">
      <inkml:brushProperty name="width" value="0.025566840544343" units="cm"/>
      <inkml:brushProperty name="height" value="0.025566840544343" units="cm"/>
      <inkml:brushProperty name="color" value="#F2385B"/>
      <inkml:brushProperty name="ignorePressure" value="0"/>
    </inkml:brush>
  </inkml:definitions>
  <inkml:trace contextRef="#ctx0" brushRef="#br0">9900.000000 51700.000000 860,'68.000000'0.000000'-7,"-11.000000"0.000000"-1 ,-14.000000 0.000000 0,-11.000000 0.000000-2,-3.000000 0.000000 4,10.000000 0.000000 7,10.000000 0.000000 8,9.000000 0.000000 7,2.000000 0.000000 5,-2.000000 0.000000 0,-3.000000 0.000000 0,-3.000000 0.000000 1,-9.000000 3.000000-2,-11.000000 6.000000-7,-14.000000 7.000000-6,-11.000000 6.000000-5,-12.000000 3.000000-3,-9.000000 0.000000 2,-10.000000 0.000000 2,-8.000000 0.000000 2,-4.000000 0.000000 1,3.000000 0.000000-1,3.000000 0.000000-2,4.000000 0.000000-1,2.000000 0.000000-1,4.000000 0.000000-1,3.000000 0.000000-1,3.000000 0.000000-1,-1.000000 0.000000-1,-2.000000 0.000000 1,-3.000000 0.000000 0,-3.000000 0.000000 1,-6.000000 6.000000 1,-5.000000 13.000000 0,-7.000000 12.000000 1,-5.000000 13.000000-1,11.000000-1.000000 1,32.000000-11.000000 0,31.000000-14.000000 0,32.000000-11.000000 0,15.000000-11.000000 0,0.000000-5.000000-1,0.000000-7.000000 0,0.000000-5.000000-1,-5.000000-6.000000-1,-9.000000-3.000000-1,-10.000000-3.000000-1,-8.000000-2.000000-1,-9.000000-5.000000-3,-6.000000-2.000000-6,-6.000000-3.000000-5,-6.000000-3.000000-5,-7.000000-2.000000-2,-6.000000 0.000000 2,-6.000000 0.000000 2,-6.000000 0.000000 2,-4.000000 1.000000 3,1.000000 4.000000 3,-1.000000 3.000000 4,1.000000 3.000000 3,-3.000000-1.000000-1,-2.000000-2.000000-4,-3.000000-3.000000-4,-3.000000-3.000000-4</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31"/>
    </inkml:context>
    <inkml:brush xml:id="br0">
      <inkml:brushProperty name="width" value="0.0260394494980574" units="cm"/>
      <inkml:brushProperty name="height" value="0.0260394494980574" units="cm"/>
      <inkml:brushProperty name="color" value="#F2385B"/>
      <inkml:brushProperty name="ignorePressure" value="0"/>
    </inkml:brush>
  </inkml:definitions>
  <inkml:trace contextRef="#ctx0" brushRef="#br0">42700.000000 52000.000000 844,'-54.000000'29.000000'2,"-5.000000"10.000000"5 ,-7.000000 10.000000 3,-5.000000 9.000000 5,-8.000000 6.000000 1,-5.000000 3.000000 1,-7.000000 3.000000 0,-5.000000 4.000000 0,-4.000000-1.000000-2,0.000000-3.000000-1,0.000000-3.000000-3,0.000000-2.000000-3,3.000000-9.000000-2,6.000000-12.000000-5,7.000000-13.000000-5,6.000000-12.000000-4,6.000000-18.000000-7,6.000000-21.000000-7,7.000000-22.000000-8,6.000000-22.000000-8,7.000000-8.000000-3,10.000000 6.000000 3,10.000000 7.000000 2,9.000000 6.000000 3</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31"/>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42950.000000 49550.000000 999,'160.000000'71.000000'0,"-27.000000"-5.000000"0 ,-28.000000-7.000000 0,-28.000000-5.000000 0,-18.000000-6.000000-4,-6.000000-3.000000-10,-6.000000-3.000000-9,-6.000000-2.000000-9,-7.000000-5.000000-3,-6.000000-2.000000 5,-6.000000-3.000000 4,-6.000000-3.000000 5</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1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18000.000000 58850.000000 999,'92.000000'46.000000'-53,"-16.000000"-5.000000"12 ,-15.000000-7.000000 13,-15.000000-5.000000 14,-9.000000-8.000000 5,1.000000-5.000000 1,-1.000000-7.000000-1,1.000000-5.000000-1,-3.000000-4.000000 0,-2.000000 0.000000 0,-3.000000 0.000000 1,-3.000000 0.000000-2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18"/>
    </inkml:context>
    <inkml:brush xml:id="br0">
      <inkml:brushProperty name="width" value="0.0242976937443018" units="cm"/>
      <inkml:brushProperty name="height" value="0.0242976937443018" units="cm"/>
      <inkml:brushProperty name="color" value="#F2385B"/>
      <inkml:brushProperty name="ignorePressure" value="0"/>
    </inkml:brush>
  </inkml:definitions>
  <inkml:trace contextRef="#ctx0" brushRef="#br0">18050.000000 57600.000000 905,'48.000000'46.000000'26,"-3.000000"-5.000000"-3 ,-3.000000-7.000000-3,-2.000000-5.000000-3,3.000000-4.000000-8,14.000000 0.000000-14,11.000000 0.000000-13,14.000000 0.000000-13,-3.000000-4.000000-6,-15.000000-5.000000-1,-15.000000-7.000000 1,-16.000000-5.000000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19"/>
    </inkml:context>
    <inkml:brush xml:id="br0">
      <inkml:brushProperty name="width" value="0.0330078080296516" units="cm"/>
      <inkml:brushProperty name="height" value="0.0330078080296516" units="cm"/>
      <inkml:brushProperty name="color" value="#F2385B"/>
      <inkml:brushProperty name="ignorePressure" value="0"/>
    </inkml:brush>
  </inkml:definitions>
  <inkml:trace contextRef="#ctx0" brushRef="#br0">20050.000000 55900.000000 666,'71.000000'0.000000'12,"-5.000000"0.000000"-8 ,-7.000000 0.000000-9,-5.000000 0.000000-9,-6.000000 0.000000-1,-3.000000 0.000000 7,-3.000000 0.000000 6,-2.000000 0.000000 6,-9.000000 9.000000 5,-12.000000 19.000000 1,-13.000000 19.000000 0,-12.000000 19.000000 3,-13.000000 10.000000-1,-12.000000 4.000000-2,-13.000000 3.000000-1,-12.000000 3.000000-2,-5.000000-1.000000-1,3.000000-2.000000-2,3.000000-3.000000-2,4.000000-3.000000-1,5.000000-9.000000-2,10.000000-11.000000 0,10.000000-14.000000-1,9.000000-11.000000-1,12.000000-11.000000-2,16.000000-5.000000-1,15.000000-7.000000-2,17.000000-5.000000-2,5.000000-4.000000 1,-3.000000 0.000000 2,-3.000000 0.000000 3,-2.000000 0.000000 2,-5.000000 1.000000 2,-2.000000 4.000000 0,-3.000000 3.000000 1,-3.000000 3.000000 0,-6.000000 4.000000 0,-5.000000 7.000000 0,-7.000000 6.000000 0,-5.000000 7.000000 0,-12.000000 8.000000 0,-16.000000 14.000000-1,-15.000000 11.000000 0,-15.000000 14.000000 0,-6.000000 0.000000-1,7.000000-8.000000 1,6.000000-10.000000 1,7.000000-9.000000 0,4.000000-9.000000 1,3.000000-5.000000 0,3.000000-7.000000 0,4.000000-5.000000 1,8.000000-3.000000 0,17.000000 4.000000-1,15.000000 3.000000 0,16.000000 3.000000-1,5.000000-2.000000 0,-2.000000-6.000000 0,-3.000000-6.000000 0,-3.000000-6.000000-1,-2.000000-2.000000 1,0.000000 3.000000-1,0.000000 3.000000 1,0.000000 4.000000-1,0.000000 2.000000 1,0.000000 4.000000-1,0.000000 3.000000 0,0.000000 3.000000 1,-2.000000 10.000000 1,-3.000000 20.000000 4,-3.000000 18.000000 4,-2.000000 20.000000 4,-6.000000 6.000000 2,-6.000000-2.000000-1,-6.000000-3.000000-1,-6.000000-3.000000-2,-6.000000-1.000000 0,-2.000000 4.000000-2,-3.000000 3.000000-1,-3.000000 3.000000-2,-2.000000-2.000000 0,0.000000-6.000000-2,0.000000-6.000000 0,0.000000-6.000000-1,-2.000000-9.000000-1,-3.000000-8.000000-1,-3.000000-10.000000-1,-2.000000-9.000000-2,-5.000000-12.000000 0,-2.000000-11.000000-1,-3.000000-14.000000 1,-3.000000-11.000000-2,-1.000000-15.000000 1,4.000000-16.000000-3,3.000000-15.000000-1,3.000000-15.000000-1,4.000000-14.000000 0,7.000000-8.000000 0,6.000000-10.000000 2,7.000000-9.000000 2,11.000000-7.000000 0,20.000000-3.000000 0,18.000000-3.000000 1,20.000000-2.000000 0,14.000000-6.000000 0,14.000000-6.000000-2,11.000000-6.000000 0,14.000000-6.000000-2,2.000000 1.000000 1,-6.000000 9.000000 0,-6.000000 10.000000 1,-6.000000 10.000000 1,-10.000000 13.000000 0,-12.000000 19.000000 0,-13.000000 19.000000 0,-12.000000 19.000000 0,-9.000000 7.000000 0,-2.000000-3.000000-1,-3.000000-3.000000 1,-3.000000-2.000000 0,-2.000000-1.000000 0,0.000000 3.000000 0,0.000000 3.000000 1,0.000000 4.000000 0,1.000000 1.000000 1,4.000000 0.000000-1,3.000000 0.000000 1,3.000000 0.000000 0,-1.000000-2.000000 0,-2.000000-3.000000-1,-3.000000-3.000000 0,-3.000000-2.000000 0,-2.000000-1.000000 0,0.000000 3.000000 0,0.000000 3.000000 0,0.000000 4.000000 0,0.000000 2.000000 0,0.000000 4.000000 0,0.000000 3.000000 1,0.000000 3.000000 0,0.000000-1.000000 0,0.000000-2.000000 1,0.000000-3.000000 1,0.000000-3.000000 0,0.000000-2.000000 1,0.000000 0.000000-1,0.000000 0.000000-1,0.000000 0.000000 0,0.000000 0.000000-2,0.000000 0.000000 1,0.000000 0.000000-1,0.000000 0.000000 0,0.000000 1.000000 0,0.000000 4.000000 2,0.000000 3.000000 0,0.000000 3.000000 1,-2.000000-1.000000 1,-3.000000-2.000000 0,-3.000000-3.000000 0,-2.000000-3.000000 0,-11.000000-1.000000 4,-15.000000 4.000000 7,-15.000000 3.000000 7,-16.000000 3.000000 8,-7.000000 9.000000 0,4.000000 16.000000-6,3.000000 15.000000-7,3.000000 17.000000-5,1.000000 13.000000-4,1.000000 13.000000 2,-1.000000 12.000000 0,1.000000 13.000000 1,4.000000-4.000000 0,9.000000-18.000000 0,10.000000-19.000000-1,10.000000-18.000000-1,2.000000-9.000000-1,-3.000000 4.000000-1,-3.000000 3.000000-1,-2.000000 3.000000-1,-3.000000 1.000000 0,1.000000 1.000000-1,-1.000000-1.000000 0,1.000000 1.000000-1,1.000000-1.000000 1,3.000000 1.000000 0,3.000000-1.000000 1,4.000000 1.000000 0,1.000000-1.000000 0,0.000000 1.000000-1,0.000000-1.000000 1,0.000000 1.000000-1,-2.000000-3.000000 0,-3.000000-2.000000 0,-3.000000-3.000000 1,-2.000000-3.000000-1,-1.000000-1.000000 1,3.000000 4.000000 0,3.000000 3.000000-1,4.000000 3.000000 0,-1.000000-1.000000 0,-3.000000-2.000000-1,-3.000000-3.000000-1,-2.000000-3.000000-1,-1.000000-1.000000 0,3.000000 4.000000 0,3.000000 3.000000-1,4.000000 3.000000 1,-1.000000 7.000000-1,-3.000000 14.000000 1,-3.000000 11.000000 0,-2.000000 14.000000 1,2.000000-4.000000-8,9.000000-19.000000-14,10.000000-18.000000-15,10.000000-19.000000-13,4.000000-22.000000-6,0.000000-25.000000 5,0.000000-25.000000 4,0.000000-25.000000 5,3.000000-15.000000 6,6.000000-2.000000 7,7.000000-3.000000 6,6.000000-3.000000 7,1.000000 4.000000 5,-3.000000 13.000000 3,-3.000000 12.000000 3,-2.000000 13.000000 3,-6.000000 10.000000 3,-6.000000 10.000000 5,-6.000000 10.000000 3,-6.000000 9.000000 4,-1.000000 2.000000 4,7.000000-2.000000 4,6.000000-3.000000 3,7.000000-3.000000 4,4.000000-2.000000 3,3.000000 0.000000 1,3.000000 0.000000 2,4.000000 0.000000 1,2.000000 1.000000-1,4.000000 4.000000-5,3.000000 3.000000-5,3.000000 3.000000-5,-4.000000 1.000000-2,-8.000000 1.000000-4,-10.000000-1.000000-2,-9.000000 1.000000-2,-4.000000 1.000000-4,4.000000 3.000000-5,3.000000 3.000000-4,3.000000 4.000000-5,-1.000000 2.000000-4,-2.000000 4.000000-1,-3.000000 3.000000-2,-3.000000 3.000000-2,-6.000000 3.000000-6,-5.000000 3.000000-7,-7.000000 3.000000-9,-5.000000 4.000000-8,-12.000000-1.000000 0,-16.000000-3.000000 6,-15.000000-3.000000 8,-15.000000-2.000000 6,-7.000000 2.000000 8,3.000000 9.000000 10,3.000000 10.000000 9,4.000000 10.000000 10,7.000000 0.000000 4,13.000000-5.000000 2,12.000000-7.000000 0,13.000000-5.000000 1,4.000000 2.000000 2,-3.000000 13.000000 0,-3.000000 12.000000 0,-2.000000 13.000000 2,-1.000000 1.000000-1,3.000000-9.000000 0,3.000000-10.000000-1,4.000000-8.000000-1,1.000000 3.000000 1,0.000000 20.000000 2,0.000000 18.000000 2,0.000000 20.000000 2,0.000000-1.000000 0,0.000000-19.000000-4,0.000000-18.000000-4,0.000000-19.000000-3,0.000000 6.000000-3,0.000000 31.000000 0,0.000000 32.000000-1,0.000000 31.000000-1,0.000000 12.000000 0,0.000000-6.000000 2,0.000000-6.000000 0,0.000000-6.000000 1,1.000000-16.000000-5,4.000000-25.000000-15,3.000000-25.000000-12,3.000000-25.000000-15</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0"/>
    </inkml:context>
    <inkml:brush xml:id="br0">
      <inkml:brushProperty name="width" value="0.0326183810830116" units="cm"/>
      <inkml:brushProperty name="height" value="0.0326183810830116" units="cm"/>
      <inkml:brushProperty name="color" value="#F2385B"/>
      <inkml:brushProperty name="ignorePressure" value="0"/>
    </inkml:brush>
  </inkml:definitions>
  <inkml:trace contextRef="#ctx0" brushRef="#br0">23650.000000 56500.000000 674,'0.000000'-85.000000'-13,"0.000000"32.000000"3 ,0.000000 31.000000 3,0.000000 32.000000 3,1.000000 18.000000 4,4.000000 6.000000 4,3.000000 7.000000 5,3.000000 6.000000 5,6.000000 1.000000 1,9.000000-3.000000-1,10.000000-3.000000-1,10.000000-2.000000-1,8.000000-3.000000-2,10.000000 1.000000-3,10.000000-1.000000-1,9.000000 1.000000-3,1.000000-3.000000 0,-6.000000-2.000000-1,-6.000000-3.000000 2,-6.000000-3.000000-1,-9.000000-6.000000-1,-8.000000-5.000000-2,-10.000000-7.000000-2,-9.000000-5.000000-3,-2.000000-3.000000-3,6.000000 4.000000-3,7.000000 3.000000-3,6.000000 3.000000-3,-1.000000 1.000000-3,-5.000000 1.000000-1,-7.000000-1.000000 0,-5.000000 1.000000-2,-12.000000 1.000000 2,-16.000000 3.000000 5,-15.000000 3.000000 3,-15.000000 4.000000 6,-14.000000 5.000000 1,-8.000000 10.000000-1,-10.000000 10.000000 0,-9.000000 9.000000-1,-5.000000 6.000000 5,0.000000 3.000000 9,0.000000 3.000000 9,0.000000 4.000000 9,0.000000 5.000000 5,0.000000 10.000000-3,0.000000 10.000000 0,0.000000 9.000000-2,3.000000 7.000000-1,6.000000 7.000000 1,7.000000 6.000000 0,6.000000 7.000000 0,7.000000 7.000000 1,10.000000 9.000000 1,10.000000 10.000000 2,9.000000 10.000000 0,6.000000-4.000000-1,3.000000-16.000000-3,3.000000-15.000000-2,4.000000-15.000000-4,1.000000-18.000000-5,0.000000-19.000000-4,0.000000-18.000000-5,0.000000-19.000000-6,3.000000-7.000000-4,6.000000 7.000000 0,7.000000 6.000000-2,6.000000 7.000000-1,4.000000-6.000000-2,4.000000-15.000000-3,3.000000-15.000000-4,3.000000-16.000000-3,-1.000000-24.000000-5,-2.000000-31.000000-9,-3.000000-31.000000-7,-3.000000-31.000000-7,-4.000000-12.000000-2,-3.000000 10.000000 8,-3.000000 10.000000 6,-2.000000 9.000000 6,-5.000000 9.000000 7,-2.000000 9.000000 5,-3.000000 10.000000 6,-3.000000 10.000000 5</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0"/>
    </inkml:context>
    <inkml:brush xml:id="br0">
      <inkml:brushProperty name="width" value="0.0256064124405384" units="cm"/>
      <inkml:brushProperty name="height" value="0.0256064124405384" units="cm"/>
      <inkml:brushProperty name="color" value="#F2385B"/>
      <inkml:brushProperty name="ignorePressure" value="0"/>
    </inkml:brush>
  </inkml:definitions>
  <inkml:trace contextRef="#ctx0" brushRef="#br0">23950.000000 58450.000000 859,'75.000000'-22.000000'0,"0.000000"6.000000"0 ,0.000000 7.000000 0,0.000000 6.000000 0,4.000000 3.000000 0,10.000000 0.000000 0,10.000000 0.000000 0,9.000000 0.000000 0,-1.000000 0.000000 3,-8.000000 0.000000 9,-10.000000 0.000000 7,-9.000000 0.000000 7,-12.000000-2.000000 1,-11.000000-3.000000-8,-14.000000-3.000000-6,-11.000000-2.000000-8,-1.000000-3.000000-3,13.000000 1.000000 1,12.000000-1.000000 1,13.000000 1.000000 1,1.000000 1.000000-2,-9.000000 3.000000-9,-10.000000 3.000000-6,-8.000000 4.000000-7,-9.000000-3.000000-8,-6.000000-5.000000-7,-6.000000-7.000000-8,-6.000000-5.000000-8</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0"/>
    </inkml:context>
    <inkml:brush xml:id="br0">
      <inkml:brushProperty name="width" value="0.029682345688343" units="cm"/>
      <inkml:brushProperty name="height" value="0.029682345688343" units="cm"/>
      <inkml:brushProperty name="color" value="#F2385B"/>
      <inkml:brushProperty name="ignorePressure" value="0"/>
    </inkml:brush>
  </inkml:definitions>
  <inkml:trace contextRef="#ctx0" brushRef="#br0">25450.000000 57900.000000 741,'21.000000'143.000000'8,"-5.000000"-11.000000"0 ,-7.000000-14.000000-1,-5.000000-11.000000 0,-3.000000-15.000000 0,4.000000-16.000000 2,3.000000-15.000000 1,3.000000-15.000000 1,-1.000000 8.000000 2,-2.000000 35.000000 2,-3.000000 35.000000 2,-3.000000 34.000000 2,-4.000000 13.000000 0,-3.000000-5.000000-1,-3.000000-7.000000-3,-2.000000-5.000000 0,-3.000000-11.000000-2,1.000000-11.000000 0,-1.000000-14.000000 0,1.000000-11.000000 1,-3.000000-17.000000-7,-2.000000-18.000000-11,-3.000000-19.000000-12,-3.000000-18.000000-11,-7.000000-18.000000-6,-9.000000-16.000000 1,-10.000000-15.000000 1,-8.000000-15.000000 1,-4.000000-15.000000 2,3.000000-12.000000 1,3.000000-13.000000 1,4.000000-12.000000 2,4.000000-7.000000 2,6.000000 1.000000 1,7.000000-1.000000 2,6.000000 1.000000 3,7.000000 1.000000 3,10.000000 3.000000 7,10.000000 3.000000 5,9.000000 4.000000 7,7.000000 1.000000 4,7.000000 0.000000 2,6.000000 0.000000 3,7.000000 0.000000 2,0.000000 6.000000-1,-2.000000 13.000000-2,-3.000000 12.000000-3,-3.000000 13.000000-3,4.000000-2.000000-1,13.000000-16.000000-1,12.000000-15.000000-1,13.000000-15.000000-1,-1.000000-3.000000-2,-11.000000 14.000000-3,-14.000000 11.000000-4,-11.000000 14.000000-2,0.000000-4.000000-4,17.000000-19.000000-1,15.000000-18.000000-4,16.000000-19.000000-1,1.000000-2.000000-1,-12.000000 16.000000-1,-13.000000 15.000000 1,-12.000000 17.000000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1"/>
    </inkml:context>
    <inkml:brush xml:id="br0">
      <inkml:brushProperty name="width" value="0.0264066774398088" units="cm"/>
      <inkml:brushProperty name="height" value="0.0264066774398088" units="cm"/>
      <inkml:brushProperty name="color" value="#F2385B"/>
      <inkml:brushProperty name="ignorePressure" value="0"/>
    </inkml:brush>
  </inkml:definitions>
  <inkml:trace contextRef="#ctx0" brushRef="#br0">27050.000000 56500.000000 833,'0.000000'46.000000'0,"0.000000"-5.000000"0 ,0.000000-7.000000-1,0.000000-5.000000 1,-2.000000 0.000000 2,-3.000000 10.000000 2,-3.000000 10.000000 3,-2.000000 9.000000 4,-1.000000 1.000000-1,3.000000-6.000000 0,3.000000-6.000000-3,4.000000-6.000000-1,1.000000 5.000000-1,0.000000 20.000000 1,0.000000 18.000000 2,0.000000 20.000000 0,1.000000 0.000000 1,4.000000-15.000000 3,3.000000-15.000000 0,3.000000-16.000000 3,3.000000-13.000000-2,3.000000-9.000000-2,3.000000-10.000000-4,4.000000-8.000000-2,1.000000-18.000000-9,0.000000-25.000000-14,0.000000-25.000000-14,0.000000-25.000000-13,-4.000000-8.000000-4,-5.000000 9.000000 7,-7.000000 10.000000 6,-5.000000 10.000000 8,-3.000000 4.000000 4,4.000000 0.000000 3,3.000000 0.000000 4,3.000000 0.000000 2</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1"/>
    </inkml:context>
    <inkml:brush xml:id="br0">
      <inkml:brushProperty name="width" value="0.0303755067288876" units="cm"/>
      <inkml:brushProperty name="height" value="0.0303755067288876" units="cm"/>
      <inkml:brushProperty name="color" value="#F2385B"/>
      <inkml:brushProperty name="ignorePressure" value="0"/>
    </inkml:brush>
  </inkml:definitions>
  <inkml:trace contextRef="#ctx0" brushRef="#br0">27350.000000 56350.000000 724,'68.000000'1.000000'-4,"-11.000000"4.000000"2 ,-14.000000 3.000000 3,-11.000000 3.000000 2,-6.000000 3.000000 2,4.000000 3.000000 0,3.000000 3.000000 2,3.000000 4.000000 1,-2.000000 2.000000 0,-6.000000 4.000000 0,-6.000000 3.000000 0,-6.000000 3.000000-1,-9.000000 3.000000 2,-8.000000 3.000000 0,-10.000000 3.000000 1,-9.000000 4.000000 2,-13.000000 7.000000-2,-16.000000 13.000000-3,-15.000000 12.000000-2,-15.000000 13.000000-4,-11.000000 6.000000-3,-2.000000 0.000000-2,-3.000000 0.000000-3,-3.000000 0.000000-2,2.000000-4.000000 0,10.000000-5.000000 2,10.000000-7.000000 1,9.000000-5.000000 2,12.000000-11.000000 2,16.000000-11.000000 1,15.000000-14.000000 2,17.000000-11.000000 2,11.000000-9.000000-1,10.000000-3.000000 0,10.000000-3.000000-1,9.000000-2.000000-1,6.000000-5.000000-1,3.000000-2.000000 0,3.000000-3.000000 0,4.000000-3.000000-1,2.000000-2.000000-1,4.000000 0.000000 2,3.000000 0.000000-1,3.000000 0.000000 1,-5.000000 4.000000 1,-12.000000 10.000000 0,-13.000000 10.000000 2,-12.000000 9.000000 1,-10.000000 4.000000 0,-6.000000 1.000000 0,-6.000000-1.000000-1,-6.000000 1.000000 0,-7.000000 2.000000 0,-6.000000 7.000000 5,-6.000000 6.000000 2,-6.000000 7.000000 4,-2.000000-1.000000 1,3.000000-6.000000 1,3.000000-6.000000-1,4.000000-6.000000 1,4.000000-4.000000-1,6.000000 1.000000-2,7.000000-1.000000-1,6.000000 1.000000-2,7.000000-3.000000-2,10.000000-2.000000-2,10.000000-3.000000-4,9.000000-3.000000-2,6.000000-4.000000-1,3.000000-3.000000 1,3.000000-3.000000 1,4.000000-2.000000 1,-3.000000-5.000000-1,-5.000000-2.000000-2,-7.000000-3.000000-3,-5.000000-3.000000-3,-1.000000 1.000000-1,6.000000 6.000000-2,7.000000 7.000000 0,6.000000 6.000000-1,-1.000000 6.000000-1,-5.000000 6.000000 0,-7.000000 7.000000-1,-5.000000 6.000000-1,-9.000000 7.000000 4,-9.000000 10.000000 6,-10.000000 10.000000 8,-8.000000 9.000000 6,-15.000000 4.000000 3,-19.000000 1.000000-2,-18.000000-1.000000 0,-19.000000 1.000000-1,-12.000000-6.000000 1,-2.000000-8.000000 4,-3.000000-10.000000 5,-3.000000-9.000000 5,1.000000-10.000000-2,6.000000-9.000000-4,7.000000-10.000000-5,6.000000-8.000000-5,9.000000-11.000000-7,13.000000-8.000000-11,12.000000-10.000000-8,13.000000-9.000000-11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6"/>
    </inkml:context>
    <inkml:brush xml:id="br0">
      <inkml:brushProperty name="width" value="0.0305253341794014" units="cm"/>
      <inkml:brushProperty name="height" value="0.0305253341794014" units="cm"/>
      <inkml:brushProperty name="color" value="#F2385B"/>
      <inkml:brushProperty name="ignorePressure" value="0"/>
    </inkml:brush>
  </inkml:definitions>
  <inkml:trace contextRef="#ctx0" brushRef="#br0">10200.000000 51700.000000 720,'-46.000000'28.000000'-5,"10.000000"6.000000"2 ,10.000000 7.000000 3,9.000000 6.000000 3,1.000000 13.000000 4,-6.000000 23.000000 6,-6.000000 22.000000 5,-6.000000 22.000000 6,-6.000000 13.000000 2,-2.000000 7.000000-4,-3.000000 6.000000-3,-3.000000 7.000000-2,-7.000000 15.000000-1,-9.000000 25.000000 1,-10.000000 25.000000 2,-8.000000 25.000000 1,5.000000-16.000000-1,22.000000-56.000000-3,22.000000-56.000000-3,23.000000-56.000000-4,6.000000-27.000000-3,-5.000000 3.000000-5,-7.000000 3.000000-4,-5.000000 4.000000-3,-4.000000 11.000000-2,0.000000 23.000000 1,0.000000 22.000000 2,0.000000 22.000000 1,4.000000-18.000000-6,10.000000-56.000000-13,10.000000-56.000000-15,9.000000-56.000000-13,4.000000-29.000000-3,1.000000 1.000000 10,-1.000000-1.000000 7,1.000000 1.000000 10,-1.000000 5.000000 6,1.000000 14.000000 3,-1.000000 11.000000 4,1.000000 14.000000 3,2.000000-1.000000 3,7.000000-12.000000 2,6.000000-13.000000 1,7.000000-12.000000 1,4.000000-2.000000 3,3.000000 9.000000 3,3.000000 10.000000 3,4.000000 10.000000 3,4.000000 4.000000 4,6.000000 0.000000 3,7.000000 0.000000 4,6.000000 0.000000 4,6.000000 1.000000 1,6.000000 4.000000 0,7.000000 3.000000-1,6.000000 3.000000 0,-2.000000 4.000000 0,-9.000000 7.000000 1,-10.000000 6.000000 2,-8.000000 7.000000 1,-8.000000 0.000000-1,-2.000000-2.000000-3,-3.000000-3.000000-1,-3.000000-3.000000-3,-6.000000 1.000000-3,-5.000000 6.000000-5,-7.000000 7.000000-3,-5.000000 6.000000-4,-4.000000 1.000000-3,0.000000-3.000000-2,0.000000-3.000000 0,0.000000-2.000000-2,-7.000000-5.000000-9,-11.000000-2.000000-16,-14.000000-3.000000-17,-11.000000-3.000000-17,-9.000000 1.000000-4,-3.000000 6.000000 10,-3.000000 7.000000 10,-2.000000 6.000000 9,-1.000000 1.000000 7,3.000000-3.000000 8,3.000000-3.000000 6,4.000000-2.000000 6</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1"/>
    </inkml:context>
    <inkml:brush xml:id="br0">
      <inkml:brushProperty name="width" value="0.0276438146829605" units="cm"/>
      <inkml:brushProperty name="height" value="0.0276438146829605" units="cm"/>
      <inkml:brushProperty name="color" value="#F2385B"/>
      <inkml:brushProperty name="ignorePressure" value="0"/>
    </inkml:brush>
  </inkml:definitions>
  <inkml:trace contextRef="#ctx0" brushRef="#br0">28900.000000 57700.000000 795,'76.000000'-21.000000'61,"4.000000"10.000000"-9 ,3.000000 10.000000-11,3.000000 9.000000-10,-1.000000 4.000000-13,-2.000000 1.000000-17,-3.000000-1.000000-15,-3.000000 1.000000-16,-6.000000-3.000000-7,-5.000000-2.000000 6,-7.000000-3.000000 4,-5.000000-3.000000 5,-8.000000-1.000000-1,-5.000000 4.000000-4,-7.000000 3.000000-5,-5.000000 3.000000-4</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2"/>
    </inkml:context>
    <inkml:brush xml:id="br0">
      <inkml:brushProperty name="width" value="0.0280722286552191" units="cm"/>
      <inkml:brushProperty name="height" value="0.0280722286552191" units="cm"/>
      <inkml:brushProperty name="color" value="#F2385B"/>
      <inkml:brushProperty name="ignorePressure" value="0"/>
    </inkml:brush>
  </inkml:definitions>
  <inkml:trace contextRef="#ctx0" brushRef="#br0">29350.000000 57450.000000 783,'18.000000'54.000000'1,"-11.000000"10.000000"1 ,-14.000000 10.000000 0,-11.000000 9.000000 2,-7.000000 6.000000-1,0.000000 3.000000-5,0.000000 3.000000-3,0.000000 4.000000-5,4.000000-4.000000 1,10.000000-9.000000 7,10.000000-10.000000 5,9.000000-8.000000 7,6.000000-11.000000 4,3.000000-8.000000 3,3.000000-10.000000 4,4.000000-9.000000 3,10.000000-4.000000-2,19.000000 4.000000-5,19.000000 3.000000-4,19.000000 3.000000-7,7.000000-1.000000-1,-3.000000-2.000000-2,-3.000000-3.000000 1,-2.000000-3.000000-1,-6.000000-1.000000 0,-6.000000 4.000000 0,-6.000000 3.000000-1,-6.000000 3.000000 0,-10.000000 3.000000 1,-12.000000 3.000000 1,-13.000000 3.000000 3,-12.000000 4.000000 2,-15.000000 5.000000 0,-15.000000 10.000000 0,-15.000000 10.000000-2,-16.000000 9.000000 0,-15.000000 2.000000-3,-11.000000-2.000000-3,-14.000000-3.000000-2,-11.000000-3.000000-4,-6.000000-9.000000-3,4.000000-11.000000-6,3.000000-14.000000-6,3.000000-11.000000-4,6.000000-12.000000-2,9.000000-9.000000 4,10.000000-10.000000 3,10.000000-8.000000 3,5.000000-11.000000-2,4.000000-8.000000-8,3.000000-10.000000-7,3.000000-9.000000-7</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29000.000000 59150.000000 999,'96.000000'1.000000'0,"-5.000000"4.000000"-3 ,-7.000000 3.000000-1,-5.000000 3.000000-2,-8.000000-1.000000-2,-5.000000-2.000000-3,-7.000000-3.000000-4,-5.000000-3.000000-2,-8.000000-2.000000-4,-5.000000 0.000000-1,-7.000000 0.000000-3,-5.000000 0.000000-1</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3"/>
    </inkml:context>
    <inkml:brush xml:id="br0">
      <inkml:brushProperty name="width" value="0.0336395278573036" units="cm"/>
      <inkml:brushProperty name="height" value="0.0336395278573036" units="cm"/>
      <inkml:brushProperty name="color" value="#F2385B"/>
      <inkml:brushProperty name="ignorePressure" value="0"/>
    </inkml:brush>
  </inkml:definitions>
  <inkml:trace contextRef="#ctx0" brushRef="#br0">31500.000000 57500.000000 653,'50.000000'-24.000000'-1,"0.000000"4.000000"-5 ,0.000000 3.000000-4,0.000000 3.000000-4,3.000000 3.000000-1,6.000000 3.000000 3,7.000000 3.000000 1,6.000000 4.000000 2,3.000000 1.000000 3,0.000000 0.000000 5,0.000000 0.000000 5,0.000000 0.000000 3,-2.000000 0.000000 3,-3.000000 0.000000 0,-3.000000 0.000000 0,-2.000000 0.000000-1,-8.000000-2.000000-1,-8.000000-3.000000-2,-10.000000-3.000000-3,-9.000000-2.000000-2,-7.000000-8.000000-4,-3.000000-8.000000-6,-3.000000-10.000000-4,-2.000000-9.000000-5,-9.000000-2.000000-2,-12.000000 6.000000 3,-13.000000 7.000000 2,-12.000000 6.000000 3,-4.000000 4.000000 2,7.000000 4.000000 2,6.000000 3.000000 2,7.000000 3.000000 3,-1.000000-4.000000 1,-6.000000-8.000000 0,-6.000000-10.000000 1,-6.000000-9.000000 0,-2.000000-4.000000 1,3.000000 4.000000 0,3.000000 3.000000-1,4.000000 3.000000 1,2.000000 4.000000 2,4.000000 7.000000 4,3.000000 6.000000 4,3.000000 7.000000 5,3.000000 21.000000 7,3.000000 38.000000 11,3.000000 37.000000 11,4.000000 38.000000 12,1.000000 18.000000 0,0.000000 1.000000-9,0.000000-1.000000-10,0.000000 1.000000-10,0.000000-12.000000-6,0.000000-21.000000-5,0.000000-22.000000-4,0.000000-22.000000-5,0.000000 10.000000-2,0.000000 45.000000 2,0.000000 43.000000 3,0.000000 45.000000 1,0.000000 16.000000 0,0.000000-9.000000 0,0.000000-10.000000-2,0.000000-8.000000 0,0.000000-23.000000-1,0.000000-34.000000-2,0.000000-35.000000-2,0.000000-33.000000-2,0.000000-3.000000-2,0.000000 32.000000-1,0.000000 31.000000-2,0.000000 32.000000-2,0.000000-1.000000 0,0.000000-31.000000 1,0.000000-31.000000 2,0.000000-31.000000 0,-4.000000-41.000000-4,-5.000000-50.000000-13,-7.000000-50.000000-11,-5.000000-50.000000-11,-4.000000-32.000000-7,0.000000-11.000000 1,0.000000-14.000000 1,0.000000-11.000000-1,1.000000-1.000000 5,4.000000 13.000000 5,3.000000 12.000000 6,3.000000 13.000000 7,1.000000 12.000000 5,1.000000 13.000000 4,-1.000000 12.000000 4,1.000000 13.000000 5,1.000000 13.000000 2,3.000000 17.000000 2,3.000000 15.000000 1,4.000000 16.000000 2,-1.000000 13.000000 4,-3.000000 14.000000 6,-3.000000 11.000000 7,-2.000000 14.000000 7,-5.000000 10.000000 1,-2.000000 9.000000-3,-3.000000 10.000000-5,-3.000000 10.000000-3,-1.000000 2.000000-3,4.000000-3.000000-3,3.000000-3.000000-3,3.000000-2.000000-3,14.000000-9.000000-2,25.000000-12.000000-2,25.000000-13.000000-1,25.000000-12.000000-2,17.000000-16.000000-2,9.000000-19.000000-3,10.000000-18.000000-2,10.000000-19.000000-3,-1.000000-12.000000 0,-9.000000-2.000000 2,-10.000000-3.000000 1,-8.000000-3.000000 3,-12.000000 7.000000 0,-12.000000 19.000000 0,-13.000000 19.000000-1,-12.000000 19.000000 1,-9.000000 7.000000-1,-2.000000-3.000000 1,-3.000000-3.000000 0,-3.000000-2.000000 1,-2.000000-3.000000 0,0.000000 1.000000 2,0.000000-1.000000 2,0.000000 1.000000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3"/>
    </inkml:context>
    <inkml:brush xml:id="br0">
      <inkml:brushProperty name="width" value="0.0269136168062687" units="cm"/>
      <inkml:brushProperty name="height" value="0.0269136168062687" units="cm"/>
      <inkml:brushProperty name="color" value="#F2385B"/>
      <inkml:brushProperty name="ignorePressure" value="0"/>
    </inkml:brush>
  </inkml:definitions>
  <inkml:trace contextRef="#ctx0" brushRef="#br0">33850.000000 56350.000000 817,'-2.000000'50.000000'0,"-3.000000"0.000000"0 ,-3.000000 0.000000 0,-2.000000 0.000000 0,0.000000-4.000000-3,7.000000-5.000000-6,6.000000-7.000000-5,7.000000-5.000000-7,5.000000-4.000000 2,7.000000 0.000000 8,6.000000 0.000000 10,7.000000 0.000000 8,4.000000 0.000000 2,3.000000 0.000000-4,3.000000 0.000000-3,4.000000 0.000000-4,-4.000000 0.000000-1,-9.000000 0.000000-1,-10.000000 0.000000 2,-8.000000 0.000000-1,-6.000000 3.000000 1,1.000000 6.000000-2,-1.000000 7.000000-2,1.000000 6.000000 0,-13.000000 4.000000 0,-25.000000 4.000000 1,-25.000000 3.000000 1,-25.000000 3.000000 2,-18.000000 6.000000 1,-8.000000 9.000000-1,-10.000000 10.000000-1,-9.000000 10.000000-1,-2.000000-1.000000 2,6.000000-9.000000 5,7.000000-10.000000 4,6.000000-8.000000 4,12.000000-12.000000 3,19.000000-12.000000 3,19.000000-13.000000 3,19.000000-12.000000 2,15.000000-12.000000 0,13.000000-8.000000 0,12.000000-10.000000-2,13.000000-9.000000-1,15.000000-7.000000-1,19.000000-3.000000-3,19.000000-3.000000-2,19.000000-2.000000-3,5.000000 0.000000-1,-5.000000 7.000000 1,-7.000000 6.000000 1,-5.000000 7.000000 2,-11.000000 2.000000-2,-11.000000 1.000000-4,-14.000000-1.000000-3,-11.000000 1.000000-3,0.000000-3.000000-4,17.000000-2.000000-2,15.000000-3.000000-2,16.000000-3.000000-2,1.000000-4.000000-2,-12.000000-3.000000 0,-13.000000-3.000000 0,-12.000000-2.000000-2,-12.000000-3.000000-3,-8.000000 1.000000-8,-10.000000-1.000000-8,-9.000000 1.000000-8,-9.000000 1.000000 0,-5.000000 3.000000 4,-7.000000 3.000000 5,-5.000000 4.000000 6</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3"/>
    </inkml:context>
    <inkml:brush xml:id="br0">
      <inkml:brushProperty name="width" value="0.0355610884726048" units="cm"/>
      <inkml:brushProperty name="height" value="0.0355610884726048" units="cm"/>
      <inkml:brushProperty name="color" value="#F2385B"/>
      <inkml:brushProperty name="ignorePressure" value="0"/>
    </inkml:brush>
  </inkml:definitions>
  <inkml:trace contextRef="#ctx0" brushRef="#br0">33450.000000 56000.000000 618,'21.000000'68.000000'-1,"-5.000000"-11.000000"-1 ,-7.000000-14.000000-1,-5.000000-11.000000-1,2.000000 5.000000 0,13.000000 26.000000 6,12.000000 24.000000 3,13.000000 26.000000 6,9.000000 26.000000 5,6.000000 28.000000 7,7.000000 28.000000 7,6.000000 29.000000 7,1.000000 13.000000 3,-3.000000 1.000000-2,-3.000000-1.000000-2,-2.000000 1.000000-3,-3.000000-3.000000-2,1.000000-2.000000-3,-1.000000-3.000000-4,1.000000-3.000000-3,-1.000000-9.000000-6,1.000000-11.000000-9,-1.000000-14.000000-10,1.000000-11.000000-8,-6.000000-23.000000-9,-8.000000-31.000000-7,-10.000000-31.000000-8,-9.000000-31.000000-6,-7.000000-32.000000-5,-3.000000-31.000000-2,-3.000000-31.000000-1,-2.000000-31.000000-2,-5.000000-12.000000 4,-2.000000 10.000000 8,-3.000000 10.000000 10,-3.000000 9.000000 8,-4.000000 2.000000 7,-3.000000-2.000000 3,-3.000000-3.000000 4,-2.000000-3.000000 2</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3"/>
    </inkml:context>
    <inkml:brush xml:id="br0">
      <inkml:brushProperty name="width" value="0.0287015717476606" units="cm"/>
      <inkml:brushProperty name="height" value="0.0287015717476606" units="cm"/>
      <inkml:brushProperty name="color" value="#F2385B"/>
      <inkml:brushProperty name="ignorePressure" value="0"/>
    </inkml:brush>
  </inkml:definitions>
  <inkml:trace contextRef="#ctx0" brushRef="#br0">34800.000000 57900.000000 766,'-118.000000'125.000000'13,"17.000000"0.000000"7 ,15.000000 0.000000 7,16.000000 0.000000 7,4.000000 1.000000 1,-6.000000 4.000000-5,-6.000000 3.000000-4,-6.000000 3.000000-5,1.000000-7.000000-6,9.000000-15.000000-6,10.000000-15.000000-5,10.000000-16.000000-8,8.000000-21.000000-6,10.000000-24.000000-8,10.000000-26.000000-9,9.000000-24.000000-7,6.000000-15.000000-6,3.000000-3.000000-3,3.000000-3.000000-3,4.000000-2.000000-2</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3"/>
    </inkml:context>
    <inkml:brush xml:id="br0">
      <inkml:brushProperty name="width" value="0.0230900812894106" units="cm"/>
      <inkml:brushProperty name="height" value="0.0230900812894106" units="cm"/>
      <inkml:brushProperty name="color" value="#F2385B"/>
      <inkml:brushProperty name="ignorePressure" value="0"/>
    </inkml:brush>
  </inkml:definitions>
  <inkml:trace contextRef="#ctx0" brushRef="#br0">34250.000000 55650.000000 952,'75.000000'95.000000'35,"0.000000"-9.000000"-23 ,0.000000-10.000000-20,0.000000-8.000000-22,-4.000000-4.000000-8,-5.000000 3.000000 5,-7.000000 3.000000 5,-5.000000 4.000000 6,-8.000000-6.000000 4,-5.000000-11.000000 0,-7.000000-14.000000 0,-5.000000-11.000000 2</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4"/>
    </inkml:context>
    <inkml:brush xml:id="br0">
      <inkml:brushProperty name="width" value="0.0348950698971748" units="cm"/>
      <inkml:brushProperty name="height" value="0.0348950698971748" units="cm"/>
      <inkml:brushProperty name="color" value="#F2385B"/>
      <inkml:brushProperty name="ignorePressure" value="0"/>
    </inkml:brush>
  </inkml:definitions>
  <inkml:trace contextRef="#ctx0" brushRef="#br0">35800.000000 56900.000000 630,'139.000000'-22.000000'41,"-22.000000"6.000000"-12 ,-22.000000 7.000000-13,-21.000000 6.000000-11,-10.000000 4.000000-6,3.000000 4.000000 2,3.000000 3.000000 0,4.000000 3.000000 3,-7.000000 3.000000 0,-16.000000 3.000000 0,-15.000000 3.000000 0,-15.000000 4.000000 0,-9.000000 5.000000 0,1.000000 10.000000-1,-1.000000 10.000000 0,1.000000 9.000000-1,-6.000000 9.000000 1,-8.000000 9.000000 3,-10.000000 10.000000 4,-9.000000 10.000000 2,-9.000000 8.000000 1,-5.000000 10.000000 1,-7.000000 10.000000-1,-5.000000 9.000000 0,-4.000000 4.000000 1,0.000000 1.000000 0,0.000000-1.000000 2,0.000000 1.000000 1,4.000000-1.000000-1,10.000000 1.000000-1,10.000000-1.000000-2,9.000000 1.000000-2,4.000000-6.000000-1,1.000000-8.000000 1,-1.000000-10.000000 0,1.000000-9.000000 1,2.000000-24.000000-10,7.000000-37.000000-22,6.000000-38.000000-21,7.000000-37.000000-22,2.000000-21.000000-7,1.000000-3.000000 5,-1.000000-3.000000 6,1.000000-2.000000 6</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4"/>
    </inkml:context>
    <inkml:brush xml:id="br0">
      <inkml:brushProperty name="width" value="0.0334019251167774" units="cm"/>
      <inkml:brushProperty name="height" value="0.0334019251167774" units="cm"/>
      <inkml:brushProperty name="color" value="#F2385B"/>
      <inkml:brushProperty name="ignorePressure" value="0"/>
    </inkml:brush>
  </inkml:definitions>
  <inkml:trace contextRef="#ctx0" brushRef="#br0">37150.000000 55900.000000 658,'50.000000'46.000000'-1,"0.000000"-5.000000"-3 ,0.000000-7.000000-3,0.000000-5.000000-3,-2.000000-3.000000 0,-3.000000 4.000000 3,-3.000000 3.000000 1,-2.000000 3.000000 3,-3.000000 1.000000 2,1.000000 1.000000 2,-1.000000-1.000000 3,1.000000 1.000000 3,-4.000000 2.000000 0,-6.000000 7.000000 0,-6.000000 6.000000 0,-6.000000 7.000000-1,-7.000000 2.000000 0,-6.000000 1.000000-3,-6.000000-1.000000-1,-6.000000 1.000000-2,-4.000000-6.000000 0,1.000000-8.000000 2,-1.000000-10.000000 0,1.000000-9.000000 2,-4.000000 4.000000 2,-6.000000 19.000000 0,-6.000000 19.000000 2,-6.000000 19.000000 1,-2.000000-1.000000 0,3.000000-18.000000-2,3.000000-19.000000-1,4.000000-18.000000-3,-4.000000 2.000000 1,-9.000000 26.000000 0,-10.000000 24.000000 1,-8.000000 26.000000 0,-4.000000 7.000000 2,3.000000-9.000000 1,3.000000-10.000000 1,4.000000-8.000000 2,10.000000-18.000000-2,19.000000-25.000000-4,19.000000-25.000000-4,19.000000-25.000000-5,15.000000-18.000000-2,13.000000-8.000000-2,12.000000-10.000000-2,13.000000-9.000000-1,2.000000-1.000000-1,-5.000000 10.000000 0,-7.000000 10.000000 2,-5.000000 9.000000 0,-4.000000 6.000000 1,0.000000 3.000000 3,0.000000 3.000000 1,0.000000 4.000000 2,-5.000000 4.000000 3,-9.000000 6.000000 4,-10.000000 7.000000 3,-8.000000 6.000000 3,-8.000000 4.000000 4,-2.000000 4.000000 3,-3.000000 3.000000 4,-3.000000 3.000000 3,-9.000000 6.000000 2,-11.000000 9.000000-1,-14.000000 10.000000-1,-11.000000 10.000000-2,-12.000000 7.000000-1,-9.000000 6.000000-3,-10.000000 7.000000-3,-8.000000 6.000000-3,-4.000000 1.000000 0,3.000000-3.000000 0,3.000000-3.000000 0,4.000000-2.000000 2,4.000000-9.000000-8,6.000000-12.000000-12,7.000000-13.000000-14,6.000000-12.000000-14,10.000000-21.000000-10,17.000000-28.000000-9,15.000000-28.000000-7,16.000000-27.000000-8,15.000000-9.000000 4,16.000000 13.000000 13,15.000000 12.000000 15,17.000000 13.000000 15,3.000000 10.000000 8,-5.000000 10.000000 3,-7.000000 10.000000 2,-5.000000 9.000000 4,-8.000000 4.000000 3,-5.000000 1.000000 3,-7.000000-1.000000 4,-5.000000 1.000000 4,0.000000 4.000000 3,10.000000 9.000000 4,10.000000 10.000000 5,9.000000 10.000000 4,2.000000 4.000000 4,-2.000000 0.000000 1,-3.000000 0.000000 4,-3.000000 0.000000 1,1.000000-5.000000-2,6.000000-9.000000-7,7.000000-10.000000-7,6.000000-8.000000-7,-2.000000-8.000000-14,-9.000000-2.000000-19,-10.000000-3.000000-20,-8.000000-3.000000-20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6"/>
    </inkml:context>
    <inkml:brush xml:id="br0">
      <inkml:brushProperty name="width" value="0.0312984399497509" units="cm"/>
      <inkml:brushProperty name="height" value="0.0312984399497509" units="cm"/>
      <inkml:brushProperty name="color" value="#F2385B"/>
      <inkml:brushProperty name="ignorePressure" value="0"/>
    </inkml:brush>
  </inkml:definitions>
  <inkml:trace contextRef="#ctx0" brushRef="#br0">10500.000000 53000.000000 702,'-69.000000'104.000000'8,"13.000000"10.000000"3 ,12.000000 10.000000 6,13.000000 9.000000 4,6.000000 2.000000 2,0.000000-2.000000 0,0.000000-3.000000 0,0.000000-3.000000 0,3.000000-9.000000-1,6.000000-11.000000 0,7.000000-14.000000-1,6.000000-11.000000-1,7.000000-15.000000-4,10.000000-16.000000-11,10.000000-15.000000-8,9.000000-15.000000-10,7.000000-18.000000-4,7.000000-19.000000-1,6.000000-18.000000 0,7.000000-19.000000 0,-1.000000-10.000000 1,-6.000000 1.000000 1,-6.000000-1.000000 1,-6.000000 1.000000 1,-7.000000 10.000000 5,-6.000000 22.000000 9,-6.000000 22.000000 8,-6.000000 23.000000 8,-6.000000 10.000000 4,-2.000000 0.000000-3,-3.000000 0.000000-1,-3.000000 0.000000-2,-2.000000 0.000000-2,0.000000 0.000000-2,0.000000 0.000000 0,0.000000 0.000000-2,0.000000 0.000000 0,0.000000 0.000000-1,0.000000 0.000000-1,0.000000 0.000000 0,3.000000-2.000000 0,6.000000-3.000000 0,7.000000-3.000000 1,6.000000-2.000000-1,4.000000-6.000000 0,4.000000-6.000000-1,3.000000-6.000000-1,3.000000-6.000000-1,6.000000-10.000000-10,9.000000-12.000000-17,10.000000-13.000000-17,10.000000-12.000000-17,-3.000000-2.000000-4,-11.000000 9.000000 10,-14.000000 10.000000 8,-11.000000 10.000000 11,-9.000000 5.000000 6,-3.000000 4.000000 4,-3.000000 3.000000 4,-2.000000 3.000000 3,-1.000000-2.000000 3,3.000000-6.000000 2,3.000000-6.000000 2,4.000000-6.000000 1</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5"/>
    </inkml:context>
    <inkml:brush xml:id="br0">
      <inkml:brushProperty name="width" value="0.0232254564762115" units="cm"/>
      <inkml:brushProperty name="height" value="0.0232254564762115" units="cm"/>
      <inkml:brushProperty name="color" value="#F2385B"/>
      <inkml:brushProperty name="ignorePressure" value="0"/>
    </inkml:brush>
  </inkml:definitions>
  <inkml:trace contextRef="#ctx0" brushRef="#br0">39100.000000 58100.000000 947,'112.000000'-22.000000'-52,"-24.000000"6.000000"18 ,-26.000000 7.000000 18,-24.000000 6.000000 17,-10.000000 3.000000 10,6.000000 0.000000 3,7.000000 0.000000 2,6.000000 0.000000 3,3.000000 1.000000 0,0.000000 4.000000-2,0.000000 3.000000-2,0.000000 3.000000-2,-4.000000-1.000000-3,-5.000000-2.000000-1,-7.000000-3.000000-3,-5.000000-3.000000-2</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5"/>
    </inkml:context>
    <inkml:brush xml:id="br0">
      <inkml:brushProperty name="width" value="0.0292370282113552" units="cm"/>
      <inkml:brushProperty name="height" value="0.0292370282113552" units="cm"/>
      <inkml:brushProperty name="color" value="#F2385B"/>
      <inkml:brushProperty name="ignorePressure" value="0"/>
    </inkml:brush>
  </inkml:definitions>
  <inkml:trace contextRef="#ctx0" brushRef="#br0">39000.000000 57700.000000 752,'0.000000'190.000000'1,"0.000000"-18.000000"2 ,0.000000-19.000000 2,0.000000-18.000000 2,0.000000-10.000000 5,0.000000 0.000000 7,0.000000 0.000000 10,0.000000 0.000000 7,3.000000-7.000000 1,6.000000-11.000000-5,7.000000-14.000000-5,6.000000-11.000000-6,7.000000-17.000000-7,10.000000-18.000000-10,10.000000-19.000000-7,9.000000-18.000000-10,6.000000-18.000000-7,3.000000-16.000000-4,3.000000-15.000000-4,4.000000-15.000000-6,-7.000000-4.000000 1,-16.000000 9.000000 3,-15.000000 10.000000 4,-15.000000 10.000000 3,2.000000-3.000000 2,22.000000-11.000000-2,22.000000-14.000000-2,23.000000-11.000000-1,6.000000-3.000000 0,-5.000000 10.000000 6,-7.000000 10.000000 4,-5.000000 9.000000 5,-12.000000 7.000000 3,-16.000000 7.000000 1,-15.000000 6.000000 3,-15.000000 7.000000 2,-3.000000 0.000000 1,14.000000-2.000000 2,11.000000-3.000000 2,14.000000-3.000000 1,0.000000-1.000000 3,-8.000000 4.000000 3,-10.000000 3.000000 3,-9.000000 3.000000 5,-12.000000 4.000000 3,-11.000000 7.000000 6,-14.000000 6.000000 4,-11.000000 7.000000 6,-12.000000 5.000000-1,-9.000000 7.000000-8,-10.000000 6.000000-8,-8.000000 7.000000-7,-8.000000 0.000000-8,-2.000000-2.000000-8,-3.000000-3.000000-6,-3.000000-3.000000-7,4.000000-6.000000-5,13.000000-5.000000-2,12.000000-7.000000-3,13.000000-5.000000-2,6.000000-8.000000 1,0.000000-5.000000 1,0.000000-7.000000 3,0.000000-5.000000 3</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5"/>
    </inkml:context>
    <inkml:brush xml:id="br0">
      <inkml:brushProperty name="width" value="0.0293981451541185" units="cm"/>
      <inkml:brushProperty name="height" value="0.0293981451541185" units="cm"/>
      <inkml:brushProperty name="color" value="#F2385B"/>
      <inkml:brushProperty name="ignorePressure" value="0"/>
    </inkml:brush>
  </inkml:definitions>
  <inkml:trace contextRef="#ctx0" brushRef="#br0">40100.000000 57700.000000 748,'43.000000'101.000000'0,"-11.000000"4.000000"1 ,-14.000000 3.000000 1,-11.000000 3.000000 1,-6.000000 4.000000 1,4.000000 7.000000 5,3.000000 6.000000 4,3.000000 7.000000 3,3.000000-4.000000 6,3.000000-12.000000 3,3.000000-13.000000 6,4.000000-12.000000 5,4.000000-13.000000-2,6.000000-12.000000-8,7.000000-13.000000-8,6.000000-12.000000-8,4.000000-12.000000-8,4.000000-8.000000-11,3.000000-10.000000-10,3.000000-9.000000-11,6.000000-9.000000-4,9.000000-5.000000 0,10.000000-7.000000-1,10.000000-5.000000 1,-4.000000-1.000000-1,-16.000000 6.000000 1,-15.000000 7.000000 0,-15.000000 6.000000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25"/>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42100.000000 59400.000000 999,'42.000000'26.000000'-21,"-16.000000"4.000000"4 ,-15.000000 3.000000 7,-15.000000 3.000000 4,-14.000000 1.000000 5,-8.000000 1.000000 1,-10.000000-1.000000 1,-9.000000 1.000000 1,-2.000000-4.000000-3,6.000000-6.000000-12,7.000000-6.000000-10,6.000000-6.000000-12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4"/>
    </inkml:context>
    <inkml:brush xml:id="br0">
      <inkml:brushProperty name="width" value="0.0319231748580933" units="cm"/>
      <inkml:brushProperty name="height" value="0.0319231748580933" units="cm"/>
      <inkml:brushProperty name="color" value="#F2385B"/>
      <inkml:brushProperty name="ignorePressure" value="0"/>
    </inkml:brush>
  </inkml:definitions>
  <inkml:trace contextRef="#ctx0" brushRef="#br0">43950.000000 57900.000000 689,'-69.000000'-36.000000'15,"13.000000"28.000000"0 ,12.000000 28.000000 0,13.000000 29.000000-1,7.000000 16.000000 1,4.000000 7.000000-1,3.000000 6.000000-1,3.000000 7.000000 0,3.000000 8.000000 1,3.000000 14.000000 2,3.000000 11.000000 1,4.000000 14.000000 3,1.000000 8.000000 0,0.000000 7.000000-2,0.000000 6.000000-1,0.000000 7.000000-2,0.000000-1.000000-1,0.000000-6.000000-1,0.000000-6.000000-1,0.000000-6.000000-1,0.000000-13.000000-3,0.000000-19.000000-7,0.000000-18.000000-4,0.000000-19.000000-7,4.000000-33.000000-12,10.000000-47.000000-15,10.000000-47.000000-17,9.000000-46.000000-17,-1.000000-14.000000-1,-8.000000 23.000000 15,-10.000000 22.000000 13,-9.000000 22.000000 15,-5.000000 8.000000 10,0.000000-2.000000 2,0.000000-3.000000 5,0.000000-3.000000 3</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4"/>
    </inkml:context>
    <inkml:brush xml:id="br0">
      <inkml:brushProperty name="width" value="0.026997372508049" units="cm"/>
      <inkml:brushProperty name="height" value="0.026997372508049" units="cm"/>
      <inkml:brushProperty name="color" value="#F2385B"/>
      <inkml:brushProperty name="ignorePressure" value="0"/>
    </inkml:brush>
  </inkml:definitions>
  <inkml:trace contextRef="#ctx0" brushRef="#br0">43850.000000 58550.000000 814,'100.000000'-22.000000'44,"0.000000"6.000000"-8 ,0.000000 7.000000-8,0.000000 6.000000-7,0.000000 3.000000-6,0.000000 0.000000-2,0.000000 0.000000-2,0.000000 0.000000-3,-5.000000 0.000000-2,-9.000000 0.000000-3,-10.000000 0.000000-3,-8.000000 0.000000-1,-9.000000 1.000000-5,-6.000000 4.000000-5,-6.000000 3.000000-6,-6.000000 3.000000-4,-12.000000-1.000000-7,-15.000000-2.000000-8,-15.000000-3.000000-8,-16.000000-3.000000-8</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5"/>
    </inkml:context>
    <inkml:brush xml:id="br0">
      <inkml:brushProperty name="width" value="0.0317056812345982" units="cm"/>
      <inkml:brushProperty name="height" value="0.0317056812345982" units="cm"/>
      <inkml:brushProperty name="color" value="#F2385B"/>
      <inkml:brushProperty name="ignorePressure" value="0"/>
    </inkml:brush>
  </inkml:definitions>
  <inkml:trace contextRef="#ctx0" brushRef="#br0">44850.000000 58000.000000 693,'-25.000000'75.000000'1,"0.000000"0.000000"0 ,0.000000 0.000000 1,0.000000 0.000000 2,-2.000000 3.000000 2,-3.000000 6.000000 8,-3.000000 7.000000 6,-2.000000 6.000000 7,-3.000000 6.000000 3,1.000000 6.000000-2,-1.000000 7.000000-2,1.000000 6.000000-1,2.000000-2.000000-3,7.000000-9.000000-4,6.000000-10.000000-6,7.000000-8.000000-4,4.000000-14.000000-4,3.000000-15.000000-1,3.000000-15.000000-1,4.000000-16.000000-2,1.000000-15.000000-6,0.000000-11.000000-13,0.000000-14.000000-12,0.000000-11.000000-13,3.000000-11.000000-3,6.000000-5.000000 4,7.000000-7.000000 4,6.000000-5.000000 5,-1.000000-1.000000 4,-5.000000 6.000000 5,-7.000000 7.000000 6,-5.000000 6.000000 4,-1.000000 1.000000 3,6.000000-3.000000 1,7.000000-3.000000 1,6.000000-2.000000 1,3.000000 6.000000 6,0.000000 20.000000 14,0.000000 18.000000 12,0.000000 20.000000 14,0.000000 13.000000 5,0.000000 9.000000 1,0.000000 10.000000 0,0.000000 10.000000 0,1.000000 0.000000-3,4.000000-5.000000-4,3.000000-7.000000-6,3.000000-5.000000-5,1.000000-9.000000-4,1.000000-9.000000-2,-1.000000-10.000000-3,1.000000-8.000000-2,1.000000-11.000000-6,3.000000-8.000000-10,3.000000-10.000000-9,4.000000-9.000000-10,-1.000000-20.000000-6,-3.000000-27.000000-3,-3.000000-28.000000-3,-2.000000-28.000000-3,-6.000000-17.000000-3,-6.000000-2.000000-1,-6.000000-3.000000-2,-6.000000-3.000000-1,-7.000000 2.000000 3,-6.000000 10.000000 8,-6.000000 10.000000 7,-6.000000 9.000000 9,-6.000000 12.000000 5,-2.000000 16.000000 2,-3.000000 15.000000 2,-3.000000 17.000000 4</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5"/>
    </inkml:context>
    <inkml:brush xml:id="br0">
      <inkml:brushProperty name="width" value="0.024647057056427" units="cm"/>
      <inkml:brushProperty name="height" value="0.024647057056427" units="cm"/>
      <inkml:brushProperty name="color" value="#F2385B"/>
      <inkml:brushProperty name="ignorePressure" value="0"/>
    </inkml:brush>
  </inkml:definitions>
  <inkml:trace contextRef="#ctx0" brushRef="#br0">45200.000000 57550.000000 892,'6.000000'-88.000000'3,"13.000000"26.000000"7 ,12.000000 24.000000 6,13.000000 26.000000 6,2.000000 18.000000 1,-5.000000 13.000000-7,-7.000000 12.000000-5,-5.000000 13.000000-5,-4.000000 4.000000-6,0.000000-3.000000-1,0.000000-3.000000-4,0.000000-2.000000-2,0.000000-6.000000-7,0.000000-6.000000-13,0.000000-6.000000-13,0.000000-6.000000-13</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5"/>
    </inkml:context>
    <inkml:brush xml:id="br0">
      <inkml:brushProperty name="width" value="0.0255817379802465" units="cm"/>
      <inkml:brushProperty name="height" value="0.0255817379802465" units="cm"/>
      <inkml:brushProperty name="color" value="#F2385B"/>
      <inkml:brushProperty name="ignorePressure" value="0"/>
    </inkml:brush>
  </inkml:definitions>
  <inkml:trace contextRef="#ctx0" brushRef="#br0">46300.000000 57050.000000 859,'21.000000'73.000000'-49,"-5.000000"-3.000000"23 ,-7.000000-3.000000 24,-5.000000-2.000000 24,-1.000000-5.000000 8,6.000000-2.000000-5,7.000000-3.000000-8,6.000000-3.000000-6,4.000000-6.000000 0,4.000000-5.000000 5,3.000000-7.000000 5,3.000000-5.000000 6,4.000000-8.000000-4,7.000000-5.000000-10,6.000000-7.000000-12,7.000000-5.000000-10,-1.000000-8.000000-9,-6.000000-5.000000-6,-6.000000-7.000000-5,-6.000000-5.000000-5,-7.000000-6.000000-3,-6.000000-3.000000 2,-6.000000-3.000000 2,-6.000000-2.000000 2,-7.000000-1.000000 3,-6.000000 3.000000 7,-6.000000 3.000000 5,-6.000000 4.000000 5</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6"/>
    </inkml:context>
    <inkml:brush xml:id="br0">
      <inkml:brushProperty name="width" value="0.0372285209596157" units="cm"/>
      <inkml:brushProperty name="height" value="0.0372285209596157" units="cm"/>
      <inkml:brushProperty name="color" value="#F2385B"/>
      <inkml:brushProperty name="ignorePressure" value="0"/>
    </inkml:brush>
  </inkml:definitions>
  <inkml:trace contextRef="#ctx0" brushRef="#br0">46800.000000 57200.000000 590,'-2.000000'76.000000'-48,"-3.000000"4.000000"18 ,-3.000000 3.000000 18,-2.000000 3.000000 18,-3.000000-1.000000 7,1.000000-2.000000-5,-1.000000-3.000000-4,1.000000-3.000000-4,-3.000000-2.000000-2,-2.000000 0.000000 1,-3.000000 0.000000-1,-3.000000 0.000000 2,-4.000000-5.000000-1,-3.000000-9.000000 1,-3.000000-10.000000 0,-2.000000-8.000000 0,-6.000000-6.000000 0,-6.000000 1.000000 1,-6.000000-1.000000-1,-6.000000 1.000000 1,-4.000000-3.000000 0,1.000000-2.000000 0,-1.000000-3.000000 0,1.000000-3.000000 0,5.000000-9.000000 3,14.000000-11.000000 4,11.000000-14.000000 4,14.000000-11.000000 5,13.000000-9.000000 1,16.000000-3.000000-4,15.000000-3.000000-3,17.000000-2.000000-4,10.000000-3.000000-1,6.000000 1.000000-1,7.000000-1.000000-1,6.000000 1.000000-1,1.000000 2.000000 0,-3.000000 7.000000 0,-3.000000 6.000000-1,-2.000000 7.000000-1,-6.000000 5.000000 0,-6.000000 7.000000-1,-6.000000 6.000000-1,-6.000000 7.000000 1,-7.000000 4.000000-2,-6.000000 3.000000 2,-6.000000 3.000000-1,-6.000000 4.000000 1,-9.000000 5.000000 3,-8.000000 10.000000 5,-10.000000 10.000000 5,-9.000000 9.000000 5,-10.000000 6.000000 2,-9.000000 3.000000-2,-10.000000 3.000000-1,-8.000000 4.000000-1,-6.000000-1.000000-2,1.000000-3.000000-3,-1.000000-3.000000-1,1.000000-2.000000-3,2.000000-8.000000-2,7.000000-8.000000-4,6.000000-10.000000-3,7.000000-9.000000-3,7.000000-15.000000-8,9.000000-18.000000-14,10.000000-19.000000-13,10.000000-18.000000-13,8.000000-9.000000-1,10.000000 4.000000 9,10.000000 3.000000 10,9.000000 3.000000 10,4.000000 4.000000 7,1.000000 7.000000 3,-1.000000 6.000000 5,1.000000 7.000000 4,-3.000000 7.000000 3,-2.000000 9.000000 0,-3.000000 10.000000 1,-3.000000 10.000000 1,-4.000000 10.000000 6,-3.000000 13.000000 14,-3.000000 12.000000 12,-2.000000 13.000000 14,-3.000000 7.000000 3,1.000000 4.000000-4,-1.000000 3.000000-4,1.000000 3.000000-4,1.000000-4.000000-2,3.000000-8.000000 1,3.000000-10.000000 1,4.000000-9.000000 1,4.000000-12.000000-3,6.000000-11.000000-8,7.000000-14.000000-6,6.000000-11.000000-7,3.000000-11.000000-3,0.000000-5.000000 0,0.000000-7.000000 0,0.000000-5.000000 1,-4.000000-4.000000-6,-5.000000 0.000000-10,-7.000000 0.000000-12,-5.000000 0.000000-10,-1.000000-7.000000-8,6.000000-11.000000-1,7.000000-14.000000-3,6.000000-11.000000-2,-1.000000-3.000000-2,-5.000000 10.000000-3,-7.000000 10.000000-4,-5.000000 9.000000-2</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7"/>
    </inkml:context>
    <inkml:brush xml:id="br0">
      <inkml:brushProperty name="width" value="0.0347526855766773" units="cm"/>
      <inkml:brushProperty name="height" value="0.0347526855766773" units="cm"/>
      <inkml:brushProperty name="color" value="#F2385B"/>
      <inkml:brushProperty name="ignorePressure" value="0"/>
    </inkml:brush>
  </inkml:definitions>
  <inkml:trace contextRef="#ctx0" brushRef="#br0">12050.000000 53150.000000 633,'51.000000'-71.000000'2,"4.000000"10.000000"3 ,3.000000 10.000000 5,3.000000 9.000000 4,-4.000000 9.000000 1,-8.000000 9.000000-3,-10.000000 10.000000-2,-9.000000 10.000000-2,-4.000000 2.000000 0,4.000000-3.000000-1,3.000000-3.000000 1,3.000000-2.000000 0,-1.000000-3.000000-1,-2.000000 1.000000 0,-3.000000-1.000000-1,-3.000000 1.000000-1,-2.000000 1.000000 0,0.000000 3.000000-1,0.000000 3.000000 1,0.000000 4.000000-1,1.000000 1.000000 0,4.000000 0.000000 0,3.000000 0.000000 1,3.000000 0.000000 0,1.000000-2.000000 1,1.000000-3.000000 0,-1.000000-3.000000 0,1.000000-2.000000 1,-1.000000-3.000000-1,1.000000 1.000000-1,-1.000000-1.000000-1,1.000000 1.000000-3,-3.000000 1.000000-1,-2.000000 3.000000-4,-3.000000 3.000000-3,-3.000000 4.000000-4,-2.000000-1.000000 0,0.000000-3.000000-1,0.000000-3.000000 0,0.000000-2.000000 1,-8.000000-8.000000-6,-16.000000-8.000000-11,-15.000000-10.000000-10,-15.000000-9.000000-11,-7.000000-2.000000 0,3.000000 6.000000 11,3.000000 7.000000 11,4.000000 6.000000 11,2.000000 1.000000 6,4.000000-3.000000 2,3.000000-3.000000 3,3.000000-2.000000 2,1.000000 3.000000 7,1.000000 14.000000 13,-1.000000 11.000000 13,1.000000 14.000000 12,-1.000000 19.000000 4,1.000000 29.000000-5,-1.000000 28.000000-6,1.000000 28.000000-5,1.000000 4.000000-5,3.000000-18.000000-4,3.000000-19.000000-4,4.000000-18.000000-4,-1.000000-12.000000-4,-3.000000-3.000000 0,-3.000000-3.000000-2,-2.000000-2.000000-1,-1.000000-1.000000 0,3.000000 3.000000-1,3.000000 3.000000 0,4.000000 4.000000 1,1.000000-1.000000-1,0.000000-3.000000 0,0.000000-3.000000 1,0.000000-2.000000-1,-2.000000-1.000000-1,-3.000000 3.000000 1,-3.000000 3.000000-1,-2.000000 4.000000 1,-1.000000 1.000000-1,3.000000 0.000000 0,3.000000 0.000000 0,4.000000 0.000000-1,1.000000-2.000000 1,0.000000-3.000000 0,0.000000-3.000000 1,0.000000-2.000000-1,-2.000000-1.000000 0,-3.000000 3.000000 1,-3.000000 3.000000-1,-2.000000 4.000000 0,-3.000000 18.000000 1,1.000000 34.000000 3,-1.000000 35.000000 2,1.000000 35.000000 2,1.000000 5.000000-1,3.000000-21.000000-6,3.000000-22.000000-5,4.000000-22.000000-6,-1.000000-21.000000-4,-3.000000-18.000000 1,-3.000000-19.000000-1,-2.000000-18.000000 0,-3.000000-17.000000-1,1.000000-11.000000-1,-1.000000-14.000000-2,1.000000-11.000000-1,-4.000000-15.000000-2,-6.000000-16.000000 0,-6.000000-15.000000-1,-6.000000-15.000000-1,-4.000000-9.000000 0,1.000000 1.000000 2,-1.000000-1.000000 1,1.000000 1.000000 0,2.000000 7.000000 3,7.000000 16.000000 2,6.000000 15.000000 3,7.000000 17.000000 2,2.000000 7.000000 1,1.000000 0.000000 1,-1.000000 0.000000 0,1.000000 0.000000 1,1.000000 0.000000 0,3.000000 0.000000 0,3.000000 0.000000 0,4.000000 0.000000 0,1.000000 0.000000 1,0.000000 0.000000-1,0.000000 0.000000 1,0.000000 0.000000 0,1.000000-5.000000 0,4.000000-9.000000 2,3.000000-10.000000 1,3.000000-8.000000 1,6.000000-6.000000 1,9.000000 1.000000 1,10.000000-1.000000-1,10.000000 1.000000 1,7.000000-4.000000-2,6.000000-6.000000-4,7.000000-6.000000-3,6.000000-6.000000-4,3.000000-1.000000-1,0.000000 7.000000 2,0.000000 6.000000 1,0.000000 7.000000 3,-7.000000 7.000000 1,-11.000000 9.000000 0,-14.000000 10.000000 1,-11.000000 10.000000 0,-6.000000 0.000000-3,4.000000-5.000000-8,3.000000-7.000000-9,3.000000-5.000000-8</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6"/>
    </inkml:context>
    <inkml:brush xml:id="br0">
      <inkml:brushProperty name="width" value="0.037236612290144" units="cm"/>
      <inkml:brushProperty name="height" value="0.037236612290144" units="cm"/>
      <inkml:brushProperty name="color" value="#F2385B"/>
      <inkml:brushProperty name="ignorePressure" value="0"/>
    </inkml:brush>
  </inkml:definitions>
  <inkml:trace contextRef="#ctx0" brushRef="#br0">48350.000000 58000.000000 590,'-5.000000'48.000000'-1,"-9.000000"-3.000000"-2 ,-10.000000-3.000000-1,-8.000000-2.000000-1,-6.000000-1.000000-1,1.000000 3.000000 1,-1.000000 3.000000 1,1.000000 4.000000 1,-3.000000 1.000000 3,-2.000000 0.000000 8,-3.000000 0.000000 6,-3.000000 0.000000 8,2.000000 0.000000 2,10.000000 0.000000-3,10.000000 0.000000-4,9.000000 0.000000-3,6.000000 0.000000-3,3.000000 0.000000-1,3.000000 0.000000-3,4.000000 0.000000-2,1.000000-2.000000-1,0.000000-3.000000-1,0.000000-3.000000-1,0.000000-2.000000 0,0.000000-1.000000-1,0.000000 3.000000 2,0.000000 3.000000 0,0.000000 4.000000 1,1.000000 4.000000 2,4.000000 6.000000 2,3.000000 7.000000 2,3.000000 6.000000 1,-1.000000 6.000000 3,-2.000000 6.000000 2,-3.000000 7.000000 3,-3.000000 6.000000 3,-2.000000-2.000000 0,0.000000-9.000000-1,0.000000-10.000000 0,0.000000-8.000000-1,6.000000-17.000000-3,13.000000-21.000000-4,12.000000-22.000000-5,13.000000-22.000000-5,4.000000-21.000000-5,-3.000000-18.000000-7,-3.000000-19.000000-7,-2.000000-18.000000-6,0.000000-15.000000-4,7.000000-9.000000-4,6.000000-10.000000-4,7.000000-8.000000-3,-1.000000-1.000000 1,-6.000000 9.000000 2,-6.000000 10.000000 4,-6.000000 10.000000 3,-4.000000 7.000000 4,1.000000 6.000000 3,-1.000000 7.000000 6,1.000000 6.000000 3,-6.000000 9.000000 4,-8.000000 13.000000 2,-10.000000 12.000000 3,-9.000000 13.000000 2,-4.000000 12.000000 8,4.000000 13.000000 13,3.000000 12.000000 15,3.000000 13.000000 13,-4.000000 16.000000 4,-8.000000 23.000000-8,-10.000000 22.000000-7,-9.000000 22.000000-7,-5.000000 16.000000-5,0.000000 14.000000-3,0.000000 11.000000-2,0.000000 14.000000-3,0.000000 2.000000-3,0.000000-6.000000-3,0.000000-6.000000-2,0.000000-6.000000-3,0.000000-10.000000-2,0.000000-12.000000-3,0.000000-13.000000-3,0.000000-12.000000-2,4.000000-26.000000-5,10.000000-36.000000-7,10.000000-39.000000-6,9.000000-36.000000-8,2.000000-17.000000-4,-2.000000 7.000000-1,-3.000000 6.000000-3,-3.000000 7.000000-1,-1.000000 2.000000 1,4.000000 1.000000 3,3.000000-1.000000 3,3.000000 1.000000 4,-1.000000-3.000000 0,-2.000000-2.000000 0,-3.000000-3.000000-2,-3.000000-3.000000-1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7"/>
    </inkml:context>
    <inkml:brush xml:id="br0">
      <inkml:brushProperty name="width" value="0.0349610261619091" units="cm"/>
      <inkml:brushProperty name="height" value="0.0349610261619091" units="cm"/>
      <inkml:brushProperty name="color" value="#F2385B"/>
      <inkml:brushProperty name="ignorePressure" value="0"/>
    </inkml:brush>
  </inkml:definitions>
  <inkml:trace contextRef="#ctx0" brushRef="#br0">48650.000000 57950.000000 629,'51.000000'3.000000'2,"4.000000"6.000000"6 ,3.000000 7.000000 4,3.000000 6.000000 6,1.000000 3.000000 1,1.000000 0.000000-2,-1.000000 0.000000-3,1.000000 0.000000-2,-4.000000 0.000000 0,-6.000000 0.000000 0,-6.000000 0.000000 2,-6.000000 0.000000 0,-9.000000 0.000000 1,-8.000000 0.000000-1,-10.000000 0.000000 0,-9.000000 0.000000-2,-7.000000 6.000000 1,-3.000000 13.000000 1,-3.000000 12.000000 1,-2.000000 13.000000 0,-5.000000 2.000000 0,-2.000000-5.000000-2,-3.000000-7.000000-3,-3.000000-5.000000-1,1.000000-4.000000-3,6.000000 0.000000-2,7.000000 0.000000-2,6.000000 0.000000-3,4.000000-4.000000-1,4.000000-5.000000 1,3.000000-7.000000 0,3.000000-5.000000 0,6.000000-3.000000-2,9.000000 4.000000-4,10.000000 3.000000-5,10.000000 3.000000-5,2.000000 3.000000-1,-3.000000 3.000000 1,-3.000000 3.000000 1,-2.000000 4.000000 1,-3.000000 1.000000 3,1.000000 0.000000 2,-1.000000 0.000000 4,1.000000 0.000000 3,-6.000000 3.000000 3,-8.000000 6.000000 5,-10.000000 7.000000 5,-9.000000 6.000000 5,-9.000000 3.000000 1,-5.000000 0.000000 1,-7.000000 0.000000-1,-5.000000 0.000000 1,-6.000000-4.000000-1,-3.000000-5.000000 2,-3.000000-7.000000 0,-2.000000-5.000000 1,-8.000000-6.000000-4,-8.000000-3.000000-9,-10.000000-3.000000-11,-9.000000-2.000000-9,-5.000000-12.000000-11,0.000000-19.000000-9,0.000000-18.000000-10,0.000000-19.000000-10,6.000000-8.000000 0,13.000000 3.000000 9,12.000000 3.000000 9,13.000000 4.000000 9,6.000000-3.000000 4,0.000000-5.000000-1,0.000000-7.000000-2,0.000000-5.000000-2</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7"/>
    </inkml:context>
    <inkml:brush xml:id="br0">
      <inkml:brushProperty name="width" value="0.0282968543469906" units="cm"/>
      <inkml:brushProperty name="height" value="0.0282968543469906" units="cm"/>
      <inkml:brushProperty name="color" value="#F2385B"/>
      <inkml:brushProperty name="ignorePressure" value="0"/>
    </inkml:brush>
  </inkml:definitions>
  <inkml:trace contextRef="#ctx0" brushRef="#br0">48600.000000 59550.000000 777,'96.000000'115.000000'0,"-5.000000"-18.000000"0 ,-7.000000-19.000000 0,-5.000000-18.000000 0,-12.000000-14.000000 3,-16.000000-5.000000 7,-15.000000-7.000000 7,-15.000000-5.000000 6,2.000000 2.000000 5,22.000000 13.000000 2,22.000000 12.000000 3,23.000000 13.000000 2,8.000000 1.000000-7,-3.000000-9.000000-13,-3.000000-10.000000-14,-2.000000-8.000000-15,-9.000000-11.000000-6,-12.000000-8.000000 4,-13.000000-10.000000 2,-12.000000-9.000000 4,-9.000000-4.000000-6,-2.000000 4.000000-14,-3.000000 3.000000-14,-3.000000 3.000000-12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7"/>
    </inkml:context>
    <inkml:brush xml:id="br0">
      <inkml:brushProperty name="width" value="0.0244683586061001" units="cm"/>
      <inkml:brushProperty name="height" value="0.0244683586061001" units="cm"/>
      <inkml:brushProperty name="color" value="#F2385B"/>
      <inkml:brushProperty name="ignorePressure" value="0"/>
    </inkml:brush>
  </inkml:definitions>
  <inkml:trace contextRef="#ctx0" brushRef="#br0">50550.000000 59300.000000 899,'187.000000'-21.000000'-41,"-24.000000"10.000000"17 ,-26.000000 10.000000 16,-24.000000 9.000000 16,-18.000000 4.000000 6,-9.000000 1.000000-6,-10.000000-1.000000-5,-8.000000 1.000000-5,-11.000000-3.000000-1,-8.000000-2.000000 6,-10.000000-3.000000 5,-9.000000-3.000000 5,-4.000000-2.000000 3,4.000000 0.000000 2,3.000000 0.000000 0,3.000000 0.000000 2,-1.000000 0.000000-2,-2.000000 0.000000-3,-3.000000 0.000000-5,-3.000000 0.000000-3</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7"/>
    </inkml:context>
    <inkml:brush xml:id="br0">
      <inkml:brushProperty name="width" value="0.0331499464809895" units="cm"/>
      <inkml:brushProperty name="height" value="0.0331499464809895" units="cm"/>
      <inkml:brushProperty name="color" value="#F2385B"/>
      <inkml:brushProperty name="ignorePressure" value="0"/>
    </inkml:brush>
  </inkml:definitions>
  <inkml:trace contextRef="#ctx0" brushRef="#br0">51350.000000 58550.000000 663,'-2.000000'50.000000'-1,"-3.000000"0.000000"-3 ,-3.000000 0.000000-2,-2.000000 0.000000-3,-1.000000 6.000000 0,3.000000 13.000000 5,3.000000 12.000000 4,4.000000 13.000000 3,-4.000000 12.000000 6,-9.000000 13.000000 6,-10.000000 12.000000 5,-8.000000 13.000000 7,-4.000000-1.000000 4,3.000000-11.000000 3,3.000000-14.000000 2,4.000000-11.000000 3,1.000000-6.000000-1,0.000000 4.000000-5,0.000000 3.000000-5,0.000000 3.000000-4,1.000000-5.000000-6,4.000000-12.000000-7,3.000000-13.000000-7,3.000000-12.000000-8,1.000000-21.000000-4,1.000000-28.000000-5,-1.000000-28.000000-4,1.000000-27.000000-3,1.000000-15.000000-6,3.000000 0.000000-5,3.000000 0.000000-6,4.000000 0.000000-6,-1.000000 3.000000-1,-3.000000 6.000000 0,-3.000000 7.000000 1,-2.000000 6.000000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7"/>
    </inkml:context>
    <inkml:brush xml:id="br0">
      <inkml:brushProperty name="width" value="0.0309534575790167" units="cm"/>
      <inkml:brushProperty name="height" value="0.0309534575790167" units="cm"/>
      <inkml:brushProperty name="color" value="#F2385B"/>
      <inkml:brushProperty name="ignorePressure" value="0"/>
    </inkml:brush>
  </inkml:definitions>
  <inkml:trace contextRef="#ctx0" brushRef="#br0">50950.000000 59850.000000 710,'48.000000'4.000000'0,"-3.000000"10.000000"0 ,-3.000000 10.000000 0,-2.000000 9.000000 0,-5.000000 1.000000 3,-2.000000-6.000000 5,-3.000000-6.000000 5,-3.000000-6.000000 5,2.000000 2.000000 5,10.000000 14.000000 1,10.000000 11.000000 3,9.000000 14.000000 3,-1.000000 0.000000-1,-8.000000-8.000000-4,-10.000000-10.000000-3,-9.000000-9.000000-4,2.000000 1.000000-3,17.000000 13.000000-2,15.000000 12.000000-2,16.000000 13.000000-2,5.000000 1.000000-7,-2.000000-9.000000-14,-3.000000-10.000000-13,-3.000000-8.000000-13,-9.000000-9.000000-9,-11.000000-6.000000-3,-14.000000-6.000000-4,-11.000000-6.000000-4</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39"/>
    </inkml:context>
    <inkml:brush xml:id="br0">
      <inkml:brushProperty name="width" value="0.0473658032715321" units="cm"/>
      <inkml:brushProperty name="height" value="0.0473658032715321" units="cm"/>
      <inkml:brushProperty name="color" value="#F2385B"/>
      <inkml:brushProperty name="ignorePressure" value="0"/>
    </inkml:brush>
  </inkml:definitions>
  <inkml:trace contextRef="#ctx0" brushRef="#br0">53450.000000 58700.000000 464,'-66.000000'120.000000'1,"19.000000"-9.000000"3 ,19.000000-10.000000 3,19.000000-8.000000 2,9.000000-14.000000 0,0.000000-15.000000-3,0.000000-15.000000-2,0.000000-16.000000-4,0.000000-2.000000 0,0.000000 13.000000 1,0.000000 12.000000 1,0.000000 13.000000 0,0.000000 2.000000 2,0.000000-5.000000 0,0.000000-7.000000 2,0.000000-5.000000 1,4.000000-12.000000-1,10.000000-16.000000-4,10.000000-15.000000-3,9.000000-15.000000-3,4.000000-12.000000-3,1.000000-6.000000-5,-1.000000-6.000000-4,1.000000-6.000000-4,-1.000000-2.000000-1,1.000000 3.000000 1,-1.000000 3.000000 1,1.000000 4.000000 2,-3.000000 4.000000 2,-2.000000 6.000000 3,-3.000000 7.000000 4,-3.000000 6.000000 3,-4.000000 7.000000 6,-3.000000 10.000000 8,-3.000000 10.000000 9,-2.000000 9.000000 7,-5.000000 7.000000 4,-2.000000 7.000000-1,-3.000000 6.000000-2,-3.000000 7.000000-2,-9.000000 4.000000-2,-11.000000 3.000000-1,-14.000000 3.000000-3,-11.000000 4.000000-1,-6.000000-3.000000-3,4.000000-5.000000 1,3.000000-7.000000-2,3.000000-5.000000 0,4.000000-8.000000-3,7.000000-5.000000-8,6.000000-7.000000-6,7.000000-5.000000-7,8.000000-9.000000-5,14.000000-9.000000-5,11.000000-10.000000-5,14.000000-8.000000-4,8.000000-14.000000-2,7.000000-15.000000 5,6.000000-15.000000 2,7.000000-16.000000 5,0.000000-7.000000 2,-2.000000 4.000000 1,-3.000000 3.000000 2,-3.000000 3.000000 2,-7.000000 7.000000 2,-9.000000 14.000000 3,-10.000000 11.000000 3,-8.000000 14.000000 3,-3.000000 3.000000 2,7.000000-2.000000-1,6.000000-3.000000-1,7.000000-3.000000 0,0.000000 1.000000 0,-2.000000 6.000000 2,-3.000000 7.000000 3,-3.000000 6.000000 2,-2.000000 6.000000 2,0.000000 6.000000 2,0.000000 7.000000 3,0.000000 6.000000 2,-4.000000 7.000000 1,-5.000000 10.000000 0,-7.000000 10.000000 0,-5.000000 9.000000 0,-3.000000 2.000000 1,4.000000-2.000000-2,3.000000-3.000000 0,3.000000-3.000000 0,3.000000-6.000000-2,3.000000-5.000000-2,3.000000-7.000000-4,4.000000-5.000000-3,1.000000-8.000000 0,0.000000-5.000000-1,0.000000-7.000000 1,0.000000-5.000000 1,0.000000-9.000000-2,0.000000-9.000000-4,0.000000-10.000000-2,0.000000-8.000000-4,0.000000-8.000000-2,0.000000-2.000000 1,0.000000-3.000000 0,0.000000-3.000000 1,0.000000-2.000000 0,0.000000 0.000000 1,0.000000 0.000000-1,0.000000 0.000000 1,0.000000 7.000000 4,0.000000 17.000000 7,0.000000 15.000000 6,0.000000 16.000000 8,1.000000 5.000000 0,4.000000-2.000000-6,3.000000-3.000000-5,3.000000-3.000000-7,1.000000-9.000000-3,1.000000-11.000000-1,-1.000000-14.000000-2,1.000000-11.000000-2,-3.000000-7.000000 1,-2.000000 0.000000-1,-3.000000 0.000000 2,-3.000000 0.000000 0,-4.000000 3.000000 0,-3.000000 6.000000 1,-3.000000 7.000000-1,-2.000000 6.000000 1,-1.000000-4.000000 0,3.000000-11.000000-1,3.000000-14.000000-1,4.000000-11.000000 0,1.000000-6.000000 2,0.000000 4.000000 4,0.000000 3.000000 3,0.000000 3.000000 4,-4.000000 6.000000 1,-5.000000 9.000000 0,-7.000000 10.000000-1,-5.000000 10.000000-1,-4.000000 14.000000 5,0.000000 23.000000 10,0.000000 22.000000 11,0.000000 22.000000 10,0.000000 19.000000 4,0.000000 20.000000-5,0.000000 18.000000-3,0.000000 20.000000-5,-2.000000 11.000000-2,-3.000000 7.000000-2,-3.000000 6.000000-1,-2.000000 7.000000-2,-5.000000 5.000000-2,-2.000000 7.000000-2,-3.000000 6.000000-1,-3.000000 7.000000-2,-4.000000-4.000000-3,-3.000000-12.000000 0,-3.000000-13.000000-3,-2.000000-12.000000-1,0.000000-18.000000-4,7.000000-21.000000-5,6.000000-22.000000-5,7.000000-22.000000-5,-1.000000-2.000000-3,-6.000000 19.000000 0,-6.000000 19.000000 1,-6.000000 19.000000 0,-1.000000-2.000000-1,7.000000-22.000000-5,6.000000-22.000000-4,7.000000-21.000000-4,-3.000000 2.000000-8,-8.000000 29.000000-11,-10.000000 28.000000-13,-9.000000 28.000000-11,-1.000000-1.000000 0,10.000000-27.000000 13,10.000000-28.000000 11,9.000000-28.000000 13,2.000000-15.000000 7,-2.000000 1.000000 2,-3.000000-1.000000 2,-3.000000 1.000000 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3"/>
    </inkml:context>
    <inkml:brush xml:id="br0">
      <inkml:brushProperty name="width" value="0.0317263826727867" units="cm"/>
      <inkml:brushProperty name="height" value="0.0317263826727867" units="cm"/>
      <inkml:brushProperty name="color" value="#F2385B"/>
      <inkml:brushProperty name="ignorePressure" value="0"/>
    </inkml:brush>
  </inkml:definitions>
  <inkml:trace contextRef="#ctx0" brushRef="#br0">57050.000000 59800.000000 693,'-27.000000'96.000000'73,"-3.000000"-5.000000"-14 ,-3.000000-7.000000-15,-2.000000-5.000000-14,-3.000000-6.000000-8,1.000000-3.000000-5,-1.000000-3.000000-3,1.000000-2.000000-3,1.000000-8.000000-3,3.000000-8.000000 0,3.000000-10.000000-2,4.000000-9.000000 1,-3.000000 4.000000-2,-5.000000 19.000000-3,-7.000000 19.000000-2,-5.000000 19.000000-1,-4.000000 2.000000-9,0.000000-11.000000-12,0.000000-14.000000-13,0.000000-11.000000-13,6.000000-18.000000-3,13.000000-22.000000 4,12.000000-22.000000 5,13.000000-21.000000 6,6.000000-10.000000 3,0.000000 3.000000 3,0.000000 3.000000 3,0.000000 4.000000 3</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3"/>
    </inkml:context>
    <inkml:brush xml:id="br0">
      <inkml:brushProperty name="width" value="0.0367640070617199" units="cm"/>
      <inkml:brushProperty name="height" value="0.0367640070617199" units="cm"/>
      <inkml:brushProperty name="color" value="#F2385B"/>
      <inkml:brushProperty name="ignorePressure" value="0"/>
    </inkml:brush>
  </inkml:definitions>
  <inkml:trace contextRef="#ctx0" brushRef="#br0">56650.000000 59200.000000 598,'70.000000'182.000000'64,"-9.000000"-33.000000"-12 ,-10.000000-35.000000-13,-8.000000-34.000000-12,-8.000000-21.000000-8,-2.000000-6.000000-2,-3.000000-6.000000-2,-3.000000-6.000000-2,10.000000 10.000000 1,26.000000 29.000000 2,24.000000 28.000000 4,26.000000 28.000000 2,7.000000 6.000000 0,-9.000000-16.000000-3,-10.000000-15.000000-3,-8.000000-15.000000-4,-9.000000-17.000000-3,-6.000000-15.000000-4,-6.000000-15.000000-5,-6.000000-16.000000-3,-9.000000-18.000000-14,-8.000000-18.000000-21,-10.000000-19.000000-23,-9.000000-18.000000-21,-12.000000-9.000000-4,-11.000000 4.000000 16,-14.000000 3.000000 15,-11.000000 3.000000 16</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5"/>
    </inkml:context>
    <inkml:brush xml:id="br0">
      <inkml:brushProperty name="width" value="0.0355395376682281" units="cm"/>
      <inkml:brushProperty name="height" value="0.0355395376682281" units="cm"/>
      <inkml:brushProperty name="color" value="#F2385B"/>
      <inkml:brushProperty name="ignorePressure" value="0"/>
    </inkml:brush>
  </inkml:definitions>
  <inkml:trace contextRef="#ctx0" brushRef="#br0">58700.000000 59150.000000 619,'-61.000000'20.000000'0,"28.000000"-9.000000"3 ,28.000000-10.000000 0,29.000000-8.000000 3,19.000000-6.000000 1,14.000000 1.000000 2,11.000000-1.000000 2,14.000000 1.000000 2,3.000000-1.000000-1,-2.000000 1.000000-1,-3.000000-1.000000-3,-3.000000 1.000000-2,-9.000000 1.000000-3,-11.000000 3.000000 0,-14.000000 3.000000-1,-11.000000 4.000000-2,-6.000000-1.000000-1,4.000000-3.000000-2,3.000000-3.000000-2,3.000000-2.000000-1,-7.000000-5.000000-5,-15.000000-2.000000-5,-15.000000-3.000000-5,-16.000000-3.000000-6,-10.000000-2.000000-2,-3.000000 0.000000 3,-3.000000 0.000000 3,-2.000000 0.000000 2,-1.000000-2.000000 4,3.000000-3.000000 3,3.000000-3.000000 5,4.000000-2.000000 3,2.000000 0.000000 4,4.000000 7.000000 4,3.000000 6.000000 4,3.000000 7.000000 4,1.000000 10.000000 5,1.000000 16.000000 8,-1.000000 15.000000 7,1.000000 17.000000 7,1.000000 13.000000 2,3.000000 13.000000-4,3.000000 12.000000-3,4.000000 13.000000-3,1.000000 9.000000-3,0.000000 6.000000-1,0.000000 7.000000-3,0.000000 6.000000-2,0.000000 7.000000-1,0.000000 10.000000-1,0.000000 10.000000-1,0.000000 9.000000-1,0.000000 2.000000 0,0.000000-2.000000 0,0.000000-3.000000-1,0.000000-3.000000 0,0.000000-7.000000-1,0.000000-9.000000-4,0.000000-10.000000-3,0.000000-8.000000-2,0.000000-15.000000-3,0.000000-19.000000-3,0.000000-18.000000-2,0.000000-19.000000-2,-2.000000-22.000000-3,-3.000000-25.000000-5,-3.000000-25.000000-4,-2.000000-25.000000-5,-5.000000-16.000000-3,-2.000000-6.000000 0,-3.000000-6.000000-2,-3.000000-6.000000 0,-4.000000-7.000000-2,-3.000000-6.000000-2,-3.000000-6.000000-3,-2.000000-6.000000-3,0.000000-1.000000 1,7.000000 7.000000 5,6.000000 6.000000 4,7.000000 7.000000 5,4.000000 8.000000 4,3.000000 14.000000 6,3.000000 11.000000 4,4.000000 14.000000 5,-1.000000 13.000000 9,-3.000000 16.000000 13,-3.000000 15.000000 14,-2.000000 17.000000 14,-3.000000 7.000000 1,1.000000 0.000000-8,-1.000000 0.000000-10,1.000000 0.000000-9,1.000000 0.000000-6,3.000000 0.000000-3,3.000000 0.000000-5,4.000000 0.000000-3,-1.000000 3.000000-3,-3.000000 6.000000 0,-3.000000 7.000000-1,-2.000000 6.000000 0,-1.000000 1.000000 0,3.000000-3.000000-1,3.000000-3.000000 1,4.000000-2.000000-1,4.000000-8.000000-4,6.000000-8.000000-7,7.000000-10.000000-7,6.000000-9.000000-8,3.000000-12.000000-2,0.000000-11.000000 4,0.000000-14.000000 3,0.000000-11.000000 3,-2.000000-6.000000 1,-3.000000 4.000000-5,-3.000000 3.000000-3,-2.000000 3.000000-5</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5:07"/>
    </inkml:context>
    <inkml:brush xml:id="br0">
      <inkml:brushProperty name="width" value="0.025854267179966" units="cm"/>
      <inkml:brushProperty name="height" value="0.025854267179966" units="cm"/>
      <inkml:brushProperty name="color" value="#F2385B"/>
      <inkml:brushProperty name="ignorePressure" value="0"/>
    </inkml:brush>
  </inkml:definitions>
  <inkml:trace contextRef="#ctx0" brushRef="#br0">14400.000000 51950.000000 850,'46.000000'-22.000000'0,"-5.000000"6.000000"0 ,-7.000000 7.000000 0,-5.000000 6.000000 0,0.000000 3.000000 2,10.000000 0.000000 4,10.000000 0.000000 4,9.000000 0.000000 4,2.000000 1.000000-2,-2.000000 4.000000-8,-3.000000 3.000000-7,-3.000000 3.000000-7,-6.000000-1.000000-4,-5.000000-2.000000 3,-7.000000-3.000000 2,-5.000000-3.000000 1,-6.000000-1.000000 1,-3.000000 4.000000-1,-3.000000 3.000000-3,-2.000000 3.000000-1,-3.000000 1.000000-1,1.000000 1.000000-1,-1.000000-1.000000-2,1.000000 1.000000-2,-6.000000 1.000000 2,-8.000000 3.000000 2,-10.000000 3.000000 3,-9.000000 4.000000 4,-5.000000-1.000000 1,0.000000-3.000000 1,0.000000-3.000000 0,0.000000-2.000000 2,-18.000000 10.000000 0,-33.000000 25.000000-1,-35.000000 25.000000-1,-34.000000 25.000000 0,-7.000000 4.000000 0,22.000000-15.000000 2,22.000000-15.000000 0,23.000000-16.000000 1,14.000000-12.000000 2,10.000000-5.000000 1,10.000000-7.000000 1,9.000000-5.000000 1,15.000000-6.000000 3,22.000000-3.000000 5,22.000000-3.000000 4,23.000000-2.000000 5,17.000000-8.000000 3,17.000000-8.000000 2,15.000000-10.000000 2,16.000000-9.000000 3,5.000000-5.000000-1,-2.000000 0.000000-1,-3.000000 0.000000-2,-3.000000 0.000000-1,-12.000000 1.000000-4,-18.000000 4.000000-3,-19.000000 3.000000-3,-18.000000 3.000000-4,-10.000000 3.000000-3,0.000000 3.000000-3,0.000000 3.000000-2,0.000000 4.000000-3,0.000000-1.000000 0,0.000000-3.000000-1,0.000000-3.000000 1,0.000000-2.000000 1,0.000000-5.000000-1,0.000000-2.000000 0,0.000000-3.000000-3,0.000000-3.000000 0,0.000000-1.000000-2,0.000000 4.000000 0,0.000000 3.000000 0,0.000000 3.000000-1,-2.000000-1.000000-1,-3.000000-2.000000-1,-3.000000-3.000000-2,-2.000000-3.000000-1,-5.000000-2.000000-2,-2.000000 0.000000-4,-3.000000 0.000000-3,-3.000000 0.000000-4,-6.000000 1.000000-3,-5.000000 4.000000-2,-7.000000 3.000000-1,-5.000000 3.000000-3</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5"/>
    </inkml:context>
    <inkml:brush xml:id="br0">
      <inkml:brushProperty name="width" value="0.029882475733757" units="cm"/>
      <inkml:brushProperty name="height" value="0.029882475733757" units="cm"/>
      <inkml:brushProperty name="color" value="#F2385B"/>
      <inkml:brushProperty name="ignorePressure" value="0"/>
    </inkml:brush>
  </inkml:definitions>
  <inkml:trace contextRef="#ctx0" brushRef="#br0">60150.000000 58350.000000 736,'71.000000'23.000000'-10,"-5.000000"-3.000000"5 ,-7.000000-3.000000 7,-5.000000-2.000000 6,-8.000000-5.000000 3,-5.000000-2.000000-1,-7.000000-3.000000 1,-5.000000-3.000000-1,-4.000000-2.000000 0,0.000000 0.000000-1,0.000000 0.000000-1,0.000000 0.000000-1,0.000000 1.000000-2,0.000000 4.000000-2,0.000000 3.000000-3,0.000000 3.000000-2,-8.000000 7.000000-3,-16.000000 14.000000-4,-15.000000 11.000000-3,-15.000000 14.000000-3,-14.000000 3.000000-1,-8.000000-2.000000 3,-10.000000-3.000000 3,-9.000000-3.000000 3,-2.000000-4.000000 2,6.000000-3.000000 1,7.000000-3.000000-1,6.000000-2.000000 1,6.000000-6.000000 0,6.000000-6.000000 1,7.000000-6.000000 1,6.000000-6.000000 1,-1.000000-1.000000 3,-5.000000 7.000000 6,-7.000000 6.000000 5,-5.000000 7.000000 5,-6.000000 5.000000 3,-3.000000 7.000000 1,-3.000000 6.000000 0,-2.000000 7.000000 1,3.000000-3.000000-1,14.000000-8.000000-4,11.000000-10.000000-4,14.000000-9.000000-2,10.000000-9.000000-3,9.000000-5.000000-2,10.000000-7.000000-1,10.000000-5.000000-2,10.000000-8.000000 1,13.000000-5.000000 1,12.000000-7.000000 2,13.000000-5.000000 3,6.000000-4.000000-1,0.000000 0.000000-1,0.000000 0.000000-2,0.000000 0.000000-1,3.000000 1.000000-1,6.000000 4.000000-1,7.000000 3.000000 0,6.000000 3.000000 0,-7.000000 1.000000-2,-18.000000 1.000000-3,-19.000000-1.000000-2,-18.000000 1.000000-3,-10.000000 1.000000 0,0.000000 3.000000 1,0.000000 3.000000 0,0.000000 4.000000 2,0.000000 1.000000-1,0.000000 0.000000-2,0.000000 0.000000-2,0.000000 0.000000-2,0.000000-4.000000-4,0.000000-5.000000-5,0.000000-7.000000-4,0.000000-5.000000-6,-5.000000-6.000000-4,-9.000000-3.000000-4,-10.000000-3.000000-5,-8.000000-2.000000-3</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5"/>
    </inkml:context>
    <inkml:brush xml:id="br0">
      <inkml:brushProperty name="width" value="0.0372567661106586" units="cm"/>
      <inkml:brushProperty name="height" value="0.0372567661106586" units="cm"/>
      <inkml:brushProperty name="color" value="#F2385B"/>
      <inkml:brushProperty name="ignorePressure" value="0"/>
    </inkml:brush>
  </inkml:definitions>
  <inkml:trace contextRef="#ctx0" brushRef="#br0">60250.000000 57950.000000 590,'0.000000'68.000000'16,"0.000000"-11.000000"-2 ,0.000000-14.000000-2,0.000000-11.000000-3,0.000000-7.000000-2,0.000000 0.000000 1,0.000000 0.000000-1,0.000000 0.000000 1,7.000000 25.000000 2,17.000000 50.000000 5,15.000000 50.000000 5,16.000000 50.000000 5,7.000000 21.000000 3,1.000000-5.000000 1,-1.000000-7.000000 0,1.000000-5.000000 0,-3.000000-4.000000-1,-2.000000 0.000000-4,-3.000000 0.000000-2,-3.000000 0.000000-4,-6.000000-22.000000-3,-5.000000-44.000000-3,-7.000000-43.000000-2,-5.000000-44.000000-2,0.000000-7.000000-3,10.000000 32.000000-3,10.000000 31.000000-4,9.000000 32.000000-1,1.000000 0.000000-5,-6.000000-27.000000-4,-6.000000-28.000000-4,-6.000000-28.000000-4,-12.000000-34.000000-8,-15.000000-36.000000-9,-15.000000-39.000000-9,-16.000000-36.000000-11,-10.000000-20.000000 0,-3.000000 1.000000 9,-3.000000-1.000000 7,-2.000000 1.000000 10,0.000000 10.000000 5,7.000000 22.000000 4,6.000000 22.000000 4,7.000000 23.000000 2,2.000000 8.000000 4,1.000000-3.000000 0,-1.000000-3.000000 3,1.000000-2.000000 0,-1.000000-1.000000 2,1.000000 3.000000 2,-1.000000 3.000000 1,1.000000 4.000000 2</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6"/>
    </inkml:context>
    <inkml:brush xml:id="br0">
      <inkml:brushProperty name="width" value="0.0301831942051649" units="cm"/>
      <inkml:brushProperty name="height" value="0.0301831942051649" units="cm"/>
      <inkml:brushProperty name="color" value="#F2385B"/>
      <inkml:brushProperty name="ignorePressure" value="0"/>
    </inkml:brush>
  </inkml:definitions>
  <inkml:trace contextRef="#ctx0" brushRef="#br0">61050.000000 60050.000000 728,'42.000000'-40.000000'1,"-16.000000"23.000000"3 ,-15.000000 22.000000 1,-15.000000 22.000000 2,-12.000000 13.000000 3,-6.000000 7.000000 5,-6.000000 6.000000 4,-6.000000 7.000000 4,-2.000000 4.000000 0,3.000000 3.000000-3,3.000000 3.000000-4,4.000000 4.000000-2,2.000000-6.000000-3,4.000000-11.000000-2,3.000000-14.000000 0,3.000000-11.000000-2,-7.000000-7.000000 0,-15.000000 0.000000 0,-15.000000 0.000000 1,-16.000000 0.000000-1,-5.000000-2.000000 2,6.000000-3.000000 1,7.000000-3.000000 1,6.000000-2.000000 2,4.000000-14.000000-6,4.000000-21.000000-13,3.000000-22.000000-12,3.000000-22.000000-11,4.000000-7.000000-11,7.000000 10.000000-7,6.000000 10.000000-7,7.000000 9.000000-7</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6"/>
    </inkml:context>
    <inkml:brush xml:id="br0">
      <inkml:brushProperty name="width" value="0.0270158164203167" units="cm"/>
      <inkml:brushProperty name="height" value="0.0270158164203167" units="cm"/>
      <inkml:brushProperty name="color" value="#F2385B"/>
      <inkml:brushProperty name="ignorePressure" value="0"/>
    </inkml:brush>
  </inkml:definitions>
  <inkml:trace contextRef="#ctx0" brushRef="#br0">61050.000000 58100.000000 814,'160.000000'70.000000'22,"-27.000000"-9.000000"0 ,-28.000000-10.000000 2,-28.000000-8.000000 1,-18.000000-6.000000 0,-6.000000 1.000000-3,-6.000000-1.000000-1,-6.000000 1.000000-2,-6.000000-3.000000-14,-2.000000-2.000000-24,-3.000000-3.000000-26,-3.000000-3.000000-25</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6"/>
    </inkml:context>
    <inkml:brush xml:id="br0">
      <inkml:brushProperty name="width" value="0.0263982973992825" units="cm"/>
      <inkml:brushProperty name="height" value="0.0263982973992825" units="cm"/>
      <inkml:brushProperty name="color" value="#F2385B"/>
      <inkml:brushProperty name="ignorePressure" value="0"/>
    </inkml:brush>
  </inkml:definitions>
  <inkml:trace contextRef="#ctx0" brushRef="#br0">62750.000000 59950.000000 833,'89.000000'157.000000'29,"-22.000000"-33.000000"-10 ,-22.000000-35.000000-9,-21.000000-34.000000-10,-14.000000-15.000000 0,-2.000000 7.000000 12,-3.000000 6.000000 10,-3.000000 7.000000 12,-4.000000-3.000000-4,-3.000000-8.000000-20,-3.000000-10.000000-17,-2.000000-9.000000-20,-5.000000-10.000000-11,-2.000000-9.000000-4,-3.000000-10.000000-4,-3.000000-8.000000-5</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8"/>
    </inkml:context>
    <inkml:brush xml:id="br0">
      <inkml:brushProperty name="width" value="0.0297588277608156" units="cm"/>
      <inkml:brushProperty name="height" value="0.0297588277608156" units="cm"/>
      <inkml:brushProperty name="color" value="#F2385B"/>
      <inkml:brushProperty name="ignorePressure" value="0"/>
    </inkml:brush>
  </inkml:definitions>
  <inkml:trace contextRef="#ctx0" brushRef="#br0">64500.000000 58250.000000 739,'-46.000000'10.000000'3,"10.000000"23.000000"6 ,10.000000 22.000000 6,9.000000 22.000000 6,7.000000 12.000000 2,7.000000 3.000000-2,6.000000 3.000000-2,7.000000 4.000000-1,0.000000 5.000000-2,-2.000000 10.000000-1,-3.000000 10.000000 0,-3.000000 9.000000 0,-1.000000-1.000000-2,4.000000-8.000000 0,3.000000-10.000000 0,3.000000-9.000000-2,-2.000000-15.000000-1,-6.000000-18.000000-4,-6.000000-19.000000-2,-6.000000-18.000000-3,-7.000000-23.000000-5,-6.000000-24.000000-6,-6.000000-26.000000-6,-6.000000-24.000000-5,-4.000000-13.000000-6,1.000000 0.000000-7,-1.000000 0.000000-7,1.000000 0.000000-6,-1.000000-4.000000 0,1.000000-5.000000 5,-1.000000-7.000000 6,1.000000-5.000000 5,2.000000 5.000000 6,7.000000 19.000000 5,6.000000 19.000000 6,7.000000 19.000000 5,-3.000000 2.000000 4,-8.000000-11.000000 1,-10.000000-14.000000 2,-9.000000-11.000000 0,-2.000000-3.000000 1,6.000000 10.000000 0,7.000000 10.000000 1,6.000000 9.000000-1,6.000000 15.000000 6,6.000000 22.000000 8,7.000000 22.000000 10,6.000000 23.000000 9,3.000000 10.000000 3,0.000000 0.000000 0,0.000000 0.000000-3,0.000000 0.000000-1,0.000000 0.000000-2,0.000000 0.000000-5,0.000000 0.000000-5,0.000000 0.000000-3,0.000000 0.000000-6,0.000000 0.000000-4,0.000000 0.000000-6,0.000000 0.000000-4,3.000000-7.000000-8,6.000000-11.000000-10,7.000000-14.000000-9,6.000000-11.000000-10,-1.000000-11.000000 0,-5.000000-5.000000 6,-7.000000-7.000000 8,-5.000000-5.000000 6,-1.000000-4.000000 6,6.000000 0.000000 1,7.000000 0.000000 3,6.000000 0.000000 1</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9"/>
    </inkml:context>
    <inkml:brush xml:id="br0">
      <inkml:brushProperty name="width" value="0.0226757060736418" units="cm"/>
      <inkml:brushProperty name="height" value="0.0226757060736418" units="cm"/>
      <inkml:brushProperty name="color" value="#F2385B"/>
      <inkml:brushProperty name="ignorePressure" value="0"/>
    </inkml:brush>
  </inkml:definitions>
  <inkml:trace contextRef="#ctx0" brushRef="#br0">64950.000000 58600.000000 970,'45.000000'71.000000'1,"-9.000000"-5.000000"1 ,-10.000000-7.000000 2,-8.000000-5.000000 2,-8.000000-6.000000-1,-2.000000-3.000000 0,-3.000000-3.000000-2,-3.000000-2.000000-1,-1.000000 0.000000-1,4.000000 7.000000 0,3.000000 6.000000-2,3.000000 7.000000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49"/>
    </inkml:context>
    <inkml:brush xml:id="br0">
      <inkml:brushProperty name="width" value="0.0379217714071274" units="cm"/>
      <inkml:brushProperty name="height" value="0.0379217714071274" units="cm"/>
      <inkml:brushProperty name="color" value="#F2385B"/>
      <inkml:brushProperty name="ignorePressure" value="0"/>
    </inkml:brush>
  </inkml:definitions>
  <inkml:trace contextRef="#ctx0" brushRef="#br0">66150.000000 57700.000000 580,'185.000000'43.000000'46,"-27.000000"-11.000000"-11 ,-28.000000-14.000000-11,-28.000000-11.000000-12,-20.000000-7.000000-6,-8.000000 0.000000-3,-10.000000 0.000000-2,-9.000000 0.000000-2,-10.000000 3.000000-3,-9.000000 6.000000-5,-10.000000 7.000000-5,-8.000000 6.000000-3,-8.000000 3.000000-1,-2.000000 0.000000 2,-3.000000 0.000000 4,-3.000000 0.000000 3,-10.000000 4.000000 1,-16.000000 10.000000-1,-15.000000 10.000000-1,-15.000000 9.000000-2,-12.000000 6.000000 2,-6.000000 3.000000 2,-6.000000 3.000000 4,-6.000000 4.000000 2,-4.000000-3.000000 3,1.000000-5.000000 4,-1.000000-7.000000 2,1.000000-5.000000 4,1.000000-6.000000 2,3.000000-3.000000 2,3.000000-3.000000 2,4.000000-2.000000 2,7.000000-6.000000 1,13.000000-6.000000-1,12.000000-6.000000 0,13.000000-6.000000-1,15.000000-6.000000-3,19.000000-2.000000-8,19.000000-3.000000-7,19.000000-3.000000-8,9.000000-2.000000-3,0.000000 0.000000 0,0.000000 0.000000-1,0.000000 0.000000-1,-4.000000 3.000000 1,-5.000000 6.000000 2,-7.000000 7.000000 2,-5.000000 6.000000 1,-6.000000 4.000000 1,-3.000000 4.000000 0,-3.000000 3.000000 0,-2.000000 3.000000 1,-5.000000 1.000000 1,-2.000000 1.000000 6,-3.000000-1.000000 4,-3.000000 1.000000 6,-2.000000 1.000000 3,0.000000 3.000000 3,0.000000 3.000000 2,0.000000 4.000000 4,1.000000-9.000000-1,4.000000-18.000000-2,3.000000-19.000000-3,3.000000-18.000000-3,3.000000-21.000000-4,3.000000-22.000000-7,3.000000-22.000000-6,4.000000-21.000000-7,-1.000000-10.000000-4,-3.000000 3.000000-3,-3.000000 3.000000-2,-2.000000 4.000000-2,-5.000000 8.000000-2,-2.000000 17.000000 1,-3.000000 15.000000-1,-3.000000 16.000000 1,-2.000000-4.000000-2,0.000000-21.000000-2,0.000000-22.000000-2,0.000000-22.000000-2,-2.000000-10.000000 1,-3.000000 4.000000 6,-3.000000 3.000000 7,-2.000000 3.000000 6,-1.000000 7.000000 3,3.000000 14.000000 2,3.000000 11.000000 1,4.000000 14.000000 1,1.000000 10.000000 1,0.000000 9.000000 2,0.000000 10.000000 1,0.000000 10.000000 2,4.000000 16.000000 5,10.000000 26.000000 9,10.000000 24.000000 8,9.000000 26.000000 9,6.000000 16.000000 2,3.000000 10.000000-4,3.000000 10.000000-5,4.000000 9.000000-4,4.000000 13.000000-3,6.000000 20.000000-1,7.000000 18.000000-2,6.000000 20.000000-2,-4.000000-9.000000 0,-11.000000-34.000000-1,-14.000000-35.000000-1,-11.000000-33.000000 1,-1.000000 2.000000 1,13.000000 41.000000 3,12.000000 40.000000 3,13.000000 42.000000 3,1.000000 13.000000 1,-9.000000-12.000000-2,-10.000000-13.000000-3,-8.000000-12.000000-2,-9.000000-23.000000-4,-6.000000-30.000000-4,-6.000000-32.000000-5,-6.000000-30.000000-5,1.000000-11.000000-4,9.000000 14.000000-4,10.000000 11.000000-5,10.000000 14.000000-4,0.000000-14.000000-6,-5.000000-36.000000-7,-7.000000-39.000000-7,-5.000000-36.000000-7,-11.000000-29.000000-5,-11.000000-19.000000-1,-14.000000-18.000000-1,-11.000000-19.000000 0,-6.000000 3.000000 2,4.000000 25.000000 9,3.000000 25.000000 8,3.000000 25.000000 9</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0"/>
    </inkml:context>
    <inkml:brush xml:id="br0">
      <inkml:brushProperty name="width" value="0.0334410108625889" units="cm"/>
      <inkml:brushProperty name="height" value="0.0334410108625889" units="cm"/>
      <inkml:brushProperty name="color" value="#F2385B"/>
      <inkml:brushProperty name="ignorePressure" value="0"/>
    </inkml:brush>
  </inkml:definitions>
  <inkml:trace contextRef="#ctx0" brushRef="#br0">67850.000000 58800.000000 657,'-7.000000'96.000000'3,"-11.000000"-5.000000"4 ,-14.000000-7.000000 6,-11.000000-5.000000 4,-11.000000 0.000000 5,-5.000000 10.000000 4,-7.000000 10.000000 4,-5.000000 9.000000 3,-4.000000 2.000000 0,0.000000-2.000000-2,0.000000-3.000000-5,0.000000-3.000000-2,3.000000-12.000000-4,6.000000-18.000000-2,7.000000-19.000000-3,6.000000-18.000000-3,7.000000-20.000000-3,10.000000-18.000000-5,10.000000-19.000000-6,9.000000-18.000000-4,4.000000-14.000000-6,1.000000-5.000000-10,-1.000000-7.000000-8,1.000000-5.000000-9,1.000000-3.000000-7,3.000000 4.000000-4,3.000000 3.000000-4,4.000000 3.000000-5</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26:50"/>
    </inkml:context>
    <inkml:brush xml:id="br0">
      <inkml:brushProperty name="width" value="0.0280731543898582" units="cm"/>
      <inkml:brushProperty name="height" value="0.0280731543898582" units="cm"/>
      <inkml:brushProperty name="color" value="#F2385B"/>
      <inkml:brushProperty name="ignorePressure" value="0"/>
    </inkml:brush>
  </inkml:definitions>
  <inkml:trace contextRef="#ctx0" brushRef="#br0">67000.000000 57250.000000 783,'50.000000'46.000000'3,"0.000000"-5.000000"5 ,0.000000-7.000000 6,0.000000-5.000000 5,0.000000-3.000000 4,0.000000 4.000000 1,0.000000 3.000000 2,0.000000 3.000000 1,1.000000 1.000000-2,4.000000 1.000000-5,3.000000-1.000000-5,3.000000 1.000000-5,-2.000000-4.000000-8,-6.000000-6.000000-10,-6.000000-6.000000-11,-6.000000-6.000000-11,-6.000000-4.000000-7,-2.000000 1.000000-6,-3.000000-1.000000-5,-3.000000 1.000000-6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8F7EA-1543-4953-AD36-BAF1B5F65161}" type="datetimeFigureOut">
              <a:rPr lang="en-US" smtClean="0"/>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67914-FE94-473C-8F8B-DC1B25F937B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D667914-FE94-473C-8F8B-DC1B25F937B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E6D3435-0131-4218-AAB6-871A064F73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E6D3435-0131-4218-AAB6-871A064F73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E6D3435-0131-4218-AAB6-871A064F73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E6D3435-0131-4218-AAB6-871A064F73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E6D3435-0131-4218-AAB6-871A064F73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3E6D3435-0131-4218-AAB6-871A064F73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3E6D3435-0131-4218-AAB6-871A064F73D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E6D3435-0131-4218-AAB6-871A064F73D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D3435-0131-4218-AAB6-871A064F73D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E6D3435-0131-4218-AAB6-871A064F73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E6D3435-0131-4218-AAB6-871A064F73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05A4F-6B1F-49D0-A038-785A6E6B5F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3435-0131-4218-AAB6-871A064F73D7}"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05A4F-6B1F-49D0-A038-785A6E6B5F5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99" Type="http://schemas.openxmlformats.org/officeDocument/2006/relationships/customXml" Target="../ink/ink87.xml"/><Relationship Id="rId98" Type="http://schemas.openxmlformats.org/officeDocument/2006/relationships/customXml" Target="../ink/ink86.xml"/><Relationship Id="rId97" Type="http://schemas.openxmlformats.org/officeDocument/2006/relationships/customXml" Target="../ink/ink85.xml"/><Relationship Id="rId96" Type="http://schemas.openxmlformats.org/officeDocument/2006/relationships/customXml" Target="../ink/ink84.xml"/><Relationship Id="rId95" Type="http://schemas.openxmlformats.org/officeDocument/2006/relationships/customXml" Target="../ink/ink83.xml"/><Relationship Id="rId94" Type="http://schemas.openxmlformats.org/officeDocument/2006/relationships/customXml" Target="../ink/ink82.xml"/><Relationship Id="rId93" Type="http://schemas.openxmlformats.org/officeDocument/2006/relationships/customXml" Target="../ink/ink81.xml"/><Relationship Id="rId92" Type="http://schemas.openxmlformats.org/officeDocument/2006/relationships/customXml" Target="../ink/ink80.xml"/><Relationship Id="rId91" Type="http://schemas.openxmlformats.org/officeDocument/2006/relationships/customXml" Target="../ink/ink79.xml"/><Relationship Id="rId90" Type="http://schemas.openxmlformats.org/officeDocument/2006/relationships/customXml" Target="../ink/ink78.xml"/><Relationship Id="rId9" Type="http://schemas.openxmlformats.org/officeDocument/2006/relationships/image" Target="../media/image28.png"/><Relationship Id="rId89" Type="http://schemas.openxmlformats.org/officeDocument/2006/relationships/customXml" Target="../ink/ink77.xml"/><Relationship Id="rId88" Type="http://schemas.openxmlformats.org/officeDocument/2006/relationships/customXml" Target="../ink/ink76.xml"/><Relationship Id="rId87" Type="http://schemas.openxmlformats.org/officeDocument/2006/relationships/customXml" Target="../ink/ink75.xml"/><Relationship Id="rId86" Type="http://schemas.openxmlformats.org/officeDocument/2006/relationships/customXml" Target="../ink/ink74.xml"/><Relationship Id="rId85" Type="http://schemas.openxmlformats.org/officeDocument/2006/relationships/customXml" Target="../ink/ink73.xml"/><Relationship Id="rId84" Type="http://schemas.openxmlformats.org/officeDocument/2006/relationships/customXml" Target="../ink/ink72.xml"/><Relationship Id="rId83" Type="http://schemas.openxmlformats.org/officeDocument/2006/relationships/customXml" Target="../ink/ink71.xml"/><Relationship Id="rId82" Type="http://schemas.openxmlformats.org/officeDocument/2006/relationships/customXml" Target="../ink/ink70.xml"/><Relationship Id="rId81" Type="http://schemas.openxmlformats.org/officeDocument/2006/relationships/customXml" Target="../ink/ink69.xml"/><Relationship Id="rId80" Type="http://schemas.openxmlformats.org/officeDocument/2006/relationships/customXml" Target="../ink/ink68.xml"/><Relationship Id="rId8" Type="http://schemas.openxmlformats.org/officeDocument/2006/relationships/image" Target="../media/image27.png"/><Relationship Id="rId79" Type="http://schemas.openxmlformats.org/officeDocument/2006/relationships/customXml" Target="../ink/ink67.xml"/><Relationship Id="rId78" Type="http://schemas.openxmlformats.org/officeDocument/2006/relationships/customXml" Target="../ink/ink66.xml"/><Relationship Id="rId77" Type="http://schemas.openxmlformats.org/officeDocument/2006/relationships/customXml" Target="../ink/ink65.xml"/><Relationship Id="rId76" Type="http://schemas.openxmlformats.org/officeDocument/2006/relationships/customXml" Target="../ink/ink64.xml"/><Relationship Id="rId75" Type="http://schemas.openxmlformats.org/officeDocument/2006/relationships/customXml" Target="../ink/ink63.xml"/><Relationship Id="rId74" Type="http://schemas.openxmlformats.org/officeDocument/2006/relationships/customXml" Target="../ink/ink62.xml"/><Relationship Id="rId73" Type="http://schemas.openxmlformats.org/officeDocument/2006/relationships/customXml" Target="../ink/ink61.xml"/><Relationship Id="rId72" Type="http://schemas.openxmlformats.org/officeDocument/2006/relationships/customXml" Target="../ink/ink60.xml"/><Relationship Id="rId71" Type="http://schemas.openxmlformats.org/officeDocument/2006/relationships/customXml" Target="../ink/ink59.xml"/><Relationship Id="rId70" Type="http://schemas.openxmlformats.org/officeDocument/2006/relationships/customXml" Target="../ink/ink58.xml"/><Relationship Id="rId7" Type="http://schemas.openxmlformats.org/officeDocument/2006/relationships/image" Target="../media/image26.png"/><Relationship Id="rId69" Type="http://schemas.openxmlformats.org/officeDocument/2006/relationships/customXml" Target="../ink/ink57.xml"/><Relationship Id="rId68" Type="http://schemas.openxmlformats.org/officeDocument/2006/relationships/customXml" Target="../ink/ink56.xml"/><Relationship Id="rId67" Type="http://schemas.openxmlformats.org/officeDocument/2006/relationships/customXml" Target="../ink/ink55.xml"/><Relationship Id="rId66" Type="http://schemas.openxmlformats.org/officeDocument/2006/relationships/customXml" Target="../ink/ink54.xml"/><Relationship Id="rId65" Type="http://schemas.openxmlformats.org/officeDocument/2006/relationships/customXml" Target="../ink/ink53.xml"/><Relationship Id="rId64" Type="http://schemas.openxmlformats.org/officeDocument/2006/relationships/customXml" Target="../ink/ink52.xml"/><Relationship Id="rId63" Type="http://schemas.openxmlformats.org/officeDocument/2006/relationships/customXml" Target="../ink/ink51.xml"/><Relationship Id="rId62" Type="http://schemas.openxmlformats.org/officeDocument/2006/relationships/customXml" Target="../ink/ink50.xml"/><Relationship Id="rId61" Type="http://schemas.openxmlformats.org/officeDocument/2006/relationships/customXml" Target="../ink/ink49.xml"/><Relationship Id="rId60" Type="http://schemas.openxmlformats.org/officeDocument/2006/relationships/customXml" Target="../ink/ink48.xml"/><Relationship Id="rId6" Type="http://schemas.openxmlformats.org/officeDocument/2006/relationships/image" Target="../media/image25.png"/><Relationship Id="rId59" Type="http://schemas.openxmlformats.org/officeDocument/2006/relationships/customXml" Target="../ink/ink47.xml"/><Relationship Id="rId58" Type="http://schemas.openxmlformats.org/officeDocument/2006/relationships/customXml" Target="../ink/ink46.xml"/><Relationship Id="rId57" Type="http://schemas.openxmlformats.org/officeDocument/2006/relationships/customXml" Target="../ink/ink45.xml"/><Relationship Id="rId56" Type="http://schemas.openxmlformats.org/officeDocument/2006/relationships/customXml" Target="../ink/ink44.xml"/><Relationship Id="rId55" Type="http://schemas.openxmlformats.org/officeDocument/2006/relationships/customXml" Target="../ink/ink43.xml"/><Relationship Id="rId54" Type="http://schemas.openxmlformats.org/officeDocument/2006/relationships/customXml" Target="../ink/ink42.xml"/><Relationship Id="rId53" Type="http://schemas.openxmlformats.org/officeDocument/2006/relationships/customXml" Target="../ink/ink41.xml"/><Relationship Id="rId52" Type="http://schemas.openxmlformats.org/officeDocument/2006/relationships/customXml" Target="../ink/ink40.xml"/><Relationship Id="rId51" Type="http://schemas.openxmlformats.org/officeDocument/2006/relationships/customXml" Target="../ink/ink39.xml"/><Relationship Id="rId50" Type="http://schemas.openxmlformats.org/officeDocument/2006/relationships/customXml" Target="../ink/ink38.xml"/><Relationship Id="rId5" Type="http://schemas.openxmlformats.org/officeDocument/2006/relationships/image" Target="../media/image24.png"/><Relationship Id="rId49" Type="http://schemas.openxmlformats.org/officeDocument/2006/relationships/customXml" Target="../ink/ink37.xml"/><Relationship Id="rId48" Type="http://schemas.openxmlformats.org/officeDocument/2006/relationships/customXml" Target="../ink/ink36.xml"/><Relationship Id="rId47" Type="http://schemas.openxmlformats.org/officeDocument/2006/relationships/customXml" Target="../ink/ink35.xml"/><Relationship Id="rId46" Type="http://schemas.openxmlformats.org/officeDocument/2006/relationships/customXml" Target="../ink/ink34.xml"/><Relationship Id="rId45" Type="http://schemas.openxmlformats.org/officeDocument/2006/relationships/customXml" Target="../ink/ink33.xml"/><Relationship Id="rId44" Type="http://schemas.openxmlformats.org/officeDocument/2006/relationships/customXml" Target="../ink/ink32.xml"/><Relationship Id="rId43" Type="http://schemas.openxmlformats.org/officeDocument/2006/relationships/customXml" Target="../ink/ink31.xml"/><Relationship Id="rId42" Type="http://schemas.openxmlformats.org/officeDocument/2006/relationships/customXml" Target="../ink/ink30.xml"/><Relationship Id="rId41" Type="http://schemas.openxmlformats.org/officeDocument/2006/relationships/customXml" Target="../ink/ink29.xml"/><Relationship Id="rId40" Type="http://schemas.openxmlformats.org/officeDocument/2006/relationships/customXml" Target="../ink/ink28.xml"/><Relationship Id="rId4" Type="http://schemas.openxmlformats.org/officeDocument/2006/relationships/image" Target="../media/image23.png"/><Relationship Id="rId39" Type="http://schemas.openxmlformats.org/officeDocument/2006/relationships/customXml" Target="../ink/ink27.xml"/><Relationship Id="rId38" Type="http://schemas.openxmlformats.org/officeDocument/2006/relationships/customXml" Target="../ink/ink26.xml"/><Relationship Id="rId37" Type="http://schemas.openxmlformats.org/officeDocument/2006/relationships/customXml" Target="../ink/ink25.xml"/><Relationship Id="rId36" Type="http://schemas.openxmlformats.org/officeDocument/2006/relationships/customXml" Target="../ink/ink24.xml"/><Relationship Id="rId35" Type="http://schemas.openxmlformats.org/officeDocument/2006/relationships/customXml" Target="../ink/ink23.xml"/><Relationship Id="rId34" Type="http://schemas.openxmlformats.org/officeDocument/2006/relationships/customXml" Target="../ink/ink22.xml"/><Relationship Id="rId33" Type="http://schemas.openxmlformats.org/officeDocument/2006/relationships/customXml" Target="../ink/ink21.xml"/><Relationship Id="rId32" Type="http://schemas.openxmlformats.org/officeDocument/2006/relationships/customXml" Target="../ink/ink20.xml"/><Relationship Id="rId31" Type="http://schemas.openxmlformats.org/officeDocument/2006/relationships/customXml" Target="../ink/ink19.xml"/><Relationship Id="rId30" Type="http://schemas.openxmlformats.org/officeDocument/2006/relationships/customXml" Target="../ink/ink18.xml"/><Relationship Id="rId3" Type="http://schemas.openxmlformats.org/officeDocument/2006/relationships/image" Target="../media/image22.png"/><Relationship Id="rId29" Type="http://schemas.openxmlformats.org/officeDocument/2006/relationships/customXml" Target="../ink/ink17.xml"/><Relationship Id="rId28" Type="http://schemas.openxmlformats.org/officeDocument/2006/relationships/customXml" Target="../ink/ink16.xml"/><Relationship Id="rId27" Type="http://schemas.openxmlformats.org/officeDocument/2006/relationships/customXml" Target="../ink/ink15.xml"/><Relationship Id="rId26" Type="http://schemas.openxmlformats.org/officeDocument/2006/relationships/customXml" Target="../ink/ink14.xml"/><Relationship Id="rId25" Type="http://schemas.openxmlformats.org/officeDocument/2006/relationships/customXml" Target="../ink/ink13.xml"/><Relationship Id="rId24" Type="http://schemas.openxmlformats.org/officeDocument/2006/relationships/customXml" Target="../ink/ink12.xml"/><Relationship Id="rId23" Type="http://schemas.openxmlformats.org/officeDocument/2006/relationships/customXml" Target="../ink/ink11.xml"/><Relationship Id="rId22" Type="http://schemas.openxmlformats.org/officeDocument/2006/relationships/customXml" Target="../ink/ink10.xml"/><Relationship Id="rId21" Type="http://schemas.openxmlformats.org/officeDocument/2006/relationships/customXml" Target="../ink/ink9.xml"/><Relationship Id="rId20" Type="http://schemas.openxmlformats.org/officeDocument/2006/relationships/customXml" Target="../ink/ink8.xml"/><Relationship Id="rId2" Type="http://schemas.openxmlformats.org/officeDocument/2006/relationships/image" Target="../media/image21.png"/><Relationship Id="rId19" Type="http://schemas.openxmlformats.org/officeDocument/2006/relationships/customXml" Target="../ink/ink7.xml"/><Relationship Id="rId18" Type="http://schemas.openxmlformats.org/officeDocument/2006/relationships/customXml" Target="../ink/ink6.xml"/><Relationship Id="rId17" Type="http://schemas.openxmlformats.org/officeDocument/2006/relationships/customXml" Target="../ink/ink5.xml"/><Relationship Id="rId16" Type="http://schemas.openxmlformats.org/officeDocument/2006/relationships/customXml" Target="../ink/ink4.xml"/><Relationship Id="rId154" Type="http://schemas.openxmlformats.org/officeDocument/2006/relationships/slideLayout" Target="../slideLayouts/slideLayout6.xml"/><Relationship Id="rId153" Type="http://schemas.openxmlformats.org/officeDocument/2006/relationships/customXml" Target="../ink/ink141.xml"/><Relationship Id="rId152" Type="http://schemas.openxmlformats.org/officeDocument/2006/relationships/customXml" Target="../ink/ink140.xml"/><Relationship Id="rId151" Type="http://schemas.openxmlformats.org/officeDocument/2006/relationships/customXml" Target="../ink/ink139.xml"/><Relationship Id="rId150" Type="http://schemas.openxmlformats.org/officeDocument/2006/relationships/customXml" Target="../ink/ink138.xml"/><Relationship Id="rId15" Type="http://schemas.openxmlformats.org/officeDocument/2006/relationships/customXml" Target="../ink/ink3.xml"/><Relationship Id="rId149" Type="http://schemas.openxmlformats.org/officeDocument/2006/relationships/customXml" Target="../ink/ink137.xml"/><Relationship Id="rId148" Type="http://schemas.openxmlformats.org/officeDocument/2006/relationships/customXml" Target="../ink/ink136.xml"/><Relationship Id="rId147" Type="http://schemas.openxmlformats.org/officeDocument/2006/relationships/customXml" Target="../ink/ink135.xml"/><Relationship Id="rId146" Type="http://schemas.openxmlformats.org/officeDocument/2006/relationships/customXml" Target="../ink/ink134.xml"/><Relationship Id="rId145" Type="http://schemas.openxmlformats.org/officeDocument/2006/relationships/customXml" Target="../ink/ink133.xml"/><Relationship Id="rId144" Type="http://schemas.openxmlformats.org/officeDocument/2006/relationships/customXml" Target="../ink/ink132.xml"/><Relationship Id="rId143" Type="http://schemas.openxmlformats.org/officeDocument/2006/relationships/customXml" Target="../ink/ink131.xml"/><Relationship Id="rId142" Type="http://schemas.openxmlformats.org/officeDocument/2006/relationships/customXml" Target="../ink/ink130.xml"/><Relationship Id="rId141" Type="http://schemas.openxmlformats.org/officeDocument/2006/relationships/customXml" Target="../ink/ink129.xml"/><Relationship Id="rId140" Type="http://schemas.openxmlformats.org/officeDocument/2006/relationships/customXml" Target="../ink/ink128.xml"/><Relationship Id="rId14" Type="http://schemas.openxmlformats.org/officeDocument/2006/relationships/customXml" Target="../ink/ink2.xml"/><Relationship Id="rId139" Type="http://schemas.openxmlformats.org/officeDocument/2006/relationships/customXml" Target="../ink/ink127.xml"/><Relationship Id="rId138" Type="http://schemas.openxmlformats.org/officeDocument/2006/relationships/customXml" Target="../ink/ink126.xml"/><Relationship Id="rId137" Type="http://schemas.openxmlformats.org/officeDocument/2006/relationships/customXml" Target="../ink/ink125.xml"/><Relationship Id="rId136" Type="http://schemas.openxmlformats.org/officeDocument/2006/relationships/customXml" Target="../ink/ink124.xml"/><Relationship Id="rId135" Type="http://schemas.openxmlformats.org/officeDocument/2006/relationships/customXml" Target="../ink/ink123.xml"/><Relationship Id="rId134" Type="http://schemas.openxmlformats.org/officeDocument/2006/relationships/customXml" Target="../ink/ink122.xml"/><Relationship Id="rId133" Type="http://schemas.openxmlformats.org/officeDocument/2006/relationships/customXml" Target="../ink/ink121.xml"/><Relationship Id="rId132" Type="http://schemas.openxmlformats.org/officeDocument/2006/relationships/customXml" Target="../ink/ink120.xml"/><Relationship Id="rId131" Type="http://schemas.openxmlformats.org/officeDocument/2006/relationships/customXml" Target="../ink/ink119.xml"/><Relationship Id="rId130" Type="http://schemas.openxmlformats.org/officeDocument/2006/relationships/customXml" Target="../ink/ink118.xml"/><Relationship Id="rId13" Type="http://schemas.openxmlformats.org/officeDocument/2006/relationships/customXml" Target="../ink/ink1.xml"/><Relationship Id="rId129" Type="http://schemas.openxmlformats.org/officeDocument/2006/relationships/customXml" Target="../ink/ink117.xml"/><Relationship Id="rId128" Type="http://schemas.openxmlformats.org/officeDocument/2006/relationships/customXml" Target="../ink/ink116.xml"/><Relationship Id="rId127" Type="http://schemas.openxmlformats.org/officeDocument/2006/relationships/customXml" Target="../ink/ink115.xml"/><Relationship Id="rId126" Type="http://schemas.openxmlformats.org/officeDocument/2006/relationships/customXml" Target="../ink/ink114.xml"/><Relationship Id="rId125" Type="http://schemas.openxmlformats.org/officeDocument/2006/relationships/customXml" Target="../ink/ink113.xml"/><Relationship Id="rId124" Type="http://schemas.openxmlformats.org/officeDocument/2006/relationships/customXml" Target="../ink/ink112.xml"/><Relationship Id="rId123" Type="http://schemas.openxmlformats.org/officeDocument/2006/relationships/customXml" Target="../ink/ink111.xml"/><Relationship Id="rId122" Type="http://schemas.openxmlformats.org/officeDocument/2006/relationships/customXml" Target="../ink/ink110.xml"/><Relationship Id="rId121" Type="http://schemas.openxmlformats.org/officeDocument/2006/relationships/customXml" Target="../ink/ink109.xml"/><Relationship Id="rId120" Type="http://schemas.openxmlformats.org/officeDocument/2006/relationships/customXml" Target="../ink/ink108.xml"/><Relationship Id="rId12" Type="http://schemas.openxmlformats.org/officeDocument/2006/relationships/image" Target="../media/image31.png"/><Relationship Id="rId119" Type="http://schemas.openxmlformats.org/officeDocument/2006/relationships/customXml" Target="../ink/ink107.xml"/><Relationship Id="rId118" Type="http://schemas.openxmlformats.org/officeDocument/2006/relationships/customXml" Target="../ink/ink106.xml"/><Relationship Id="rId117" Type="http://schemas.openxmlformats.org/officeDocument/2006/relationships/customXml" Target="../ink/ink105.xml"/><Relationship Id="rId116" Type="http://schemas.openxmlformats.org/officeDocument/2006/relationships/customXml" Target="../ink/ink104.xml"/><Relationship Id="rId115" Type="http://schemas.openxmlformats.org/officeDocument/2006/relationships/customXml" Target="../ink/ink103.xml"/><Relationship Id="rId114" Type="http://schemas.openxmlformats.org/officeDocument/2006/relationships/customXml" Target="../ink/ink102.xml"/><Relationship Id="rId113" Type="http://schemas.openxmlformats.org/officeDocument/2006/relationships/customXml" Target="../ink/ink101.xml"/><Relationship Id="rId112" Type="http://schemas.openxmlformats.org/officeDocument/2006/relationships/customXml" Target="../ink/ink100.xml"/><Relationship Id="rId111" Type="http://schemas.openxmlformats.org/officeDocument/2006/relationships/customXml" Target="../ink/ink99.xml"/><Relationship Id="rId110" Type="http://schemas.openxmlformats.org/officeDocument/2006/relationships/customXml" Target="../ink/ink98.xml"/><Relationship Id="rId11" Type="http://schemas.openxmlformats.org/officeDocument/2006/relationships/image" Target="../media/image30.png"/><Relationship Id="rId109" Type="http://schemas.openxmlformats.org/officeDocument/2006/relationships/customXml" Target="../ink/ink97.xml"/><Relationship Id="rId108" Type="http://schemas.openxmlformats.org/officeDocument/2006/relationships/customXml" Target="../ink/ink96.xml"/><Relationship Id="rId107" Type="http://schemas.openxmlformats.org/officeDocument/2006/relationships/customXml" Target="../ink/ink95.xml"/><Relationship Id="rId106" Type="http://schemas.openxmlformats.org/officeDocument/2006/relationships/customXml" Target="../ink/ink94.xml"/><Relationship Id="rId105" Type="http://schemas.openxmlformats.org/officeDocument/2006/relationships/customXml" Target="../ink/ink93.xml"/><Relationship Id="rId104" Type="http://schemas.openxmlformats.org/officeDocument/2006/relationships/customXml" Target="../ink/ink92.xml"/><Relationship Id="rId103" Type="http://schemas.openxmlformats.org/officeDocument/2006/relationships/customXml" Target="../ink/ink91.xml"/><Relationship Id="rId102" Type="http://schemas.openxmlformats.org/officeDocument/2006/relationships/customXml" Target="../ink/ink90.xml"/><Relationship Id="rId101" Type="http://schemas.openxmlformats.org/officeDocument/2006/relationships/customXml" Target="../ink/ink89.xml"/><Relationship Id="rId100" Type="http://schemas.openxmlformats.org/officeDocument/2006/relationships/customXml" Target="../ink/ink88.xml"/><Relationship Id="rId10" Type="http://schemas.openxmlformats.org/officeDocument/2006/relationships/image" Target="../media/image29.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1.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image" Target="../media/image4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GB" b="1" dirty="0"/>
              <a:t>Basic Data Structures</a:t>
            </a:r>
            <a:endParaRPr lang="en-US"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2019</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lang="en-GB" dirty="0"/>
              <a:t>The </a:t>
            </a:r>
            <a:r>
              <a:rPr lang="en-GB" dirty="0">
                <a:latin typeface="Courier New" pitchFamily="49" charset="0"/>
                <a:cs typeface="Courier New" pitchFamily="49" charset="0"/>
              </a:rPr>
              <a:t>List</a:t>
            </a:r>
            <a:r>
              <a:rPr lang="en-GB" dirty="0"/>
              <a:t> ADT</a:t>
            </a:r>
            <a:endParaRPr lang="en-US"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50F0C43E-F596-4CDD-B316-F86833D53B8C}"/>
                  </a:ext>
                </a:extLst>
              </p:cNvPr>
              <p:cNvSpPr txBox="1"/>
              <p:nvPr/>
            </p:nvSpPr>
            <p:spPr>
              <a:xfrm>
                <a:off x="628650" y="2886014"/>
                <a:ext cx="7180235" cy="3034805"/>
              </a:xfrm>
              <a:prstGeom prst="rect">
                <a:avLst/>
              </a:prstGeom>
              <a:noFill/>
            </p:spPr>
            <p:txBody>
              <a:bodyPr wrap="none" rtlCol="0">
                <a:spAutoFit/>
              </a:bodyPr>
              <a:lstStyle/>
              <a:p>
                <a:pPr marL="180000" indent="-180000">
                  <a:buFont typeface="Arial" panose="020B0604020202020204" pitchFamily="34" charset="0"/>
                  <a:buChar char="•"/>
                </a:pPr>
                <a:r>
                  <a:rPr lang="en-GB" sz="2400" dirty="0"/>
                  <a:t>A </a:t>
                </a:r>
                <a:r>
                  <a:rPr lang="en-GB" sz="2400" b="1" dirty="0">
                    <a:solidFill>
                      <a:srgbClr val="C00000"/>
                    </a:solidFill>
                    <a:latin typeface="Courier New" panose="02070309020205020404" pitchFamily="49" charset="0"/>
                    <a:cs typeface="Courier New" panose="02070309020205020404" pitchFamily="49" charset="0"/>
                  </a:rPr>
                  <a:t>List</a:t>
                </a:r>
                <a:r>
                  <a:rPr lang="en-GB" sz="2400" dirty="0"/>
                  <a:t> is a sequence of items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𝑛</m:t>
                        </m:r>
                      </m:sub>
                    </m:sSub>
                  </m:oMath>
                </a14:m>
                <a:endParaRPr lang="en-GB" sz="2400" dirty="0"/>
              </a:p>
              <a:p>
                <a:pPr marL="180000" indent="-180000">
                  <a:buFont typeface="Arial" panose="020B0604020202020204" pitchFamily="34" charset="0"/>
                  <a:buChar char="•"/>
                </a:pPr>
                <a:r>
                  <a:rPr lang="en-US" sz="2400" dirty="0"/>
                  <a:t>The </a:t>
                </a:r>
                <a:r>
                  <a:rPr lang="en-US" sz="2400" dirty="0">
                    <a:latin typeface="Courier New" panose="02070309020205020404" pitchFamily="49" charset="0"/>
                    <a:cs typeface="Courier New" panose="02070309020205020404" pitchFamily="49" charset="0"/>
                  </a:rPr>
                  <a:t>List</a:t>
                </a:r>
                <a:r>
                  <a:rPr lang="en-US" sz="2400" dirty="0"/>
                  <a:t> interface supports the following operations:</a:t>
                </a:r>
              </a:p>
              <a:p>
                <a:pPr marL="637200" lvl="1" indent="-1800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Size()</a:t>
                </a:r>
                <a:r>
                  <a:rPr lang="en-US" sz="2000" dirty="0"/>
                  <a:t>: return </a:t>
                </a:r>
                <a14:m>
                  <m:oMath xmlns:m="http://schemas.openxmlformats.org/officeDocument/2006/math">
                    <m:r>
                      <a:rPr lang="en-GB" sz="2000" b="0" i="1" smtClean="0">
                        <a:latin typeface="Cambria Math" panose="02040503050406030204" pitchFamily="18" charset="0"/>
                      </a:rPr>
                      <m:t>𝑛</m:t>
                    </m:r>
                  </m:oMath>
                </a14:m>
                <a:r>
                  <a:rPr lang="en-US" sz="2000" dirty="0"/>
                  <a:t>, the length of the list</a:t>
                </a:r>
              </a:p>
              <a:p>
                <a:pPr marL="637200" lvl="1" indent="-1800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Get(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r>
                  <a:rPr lang="en-US" sz="2000" dirty="0"/>
                  <a:t>: return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𝑖</m:t>
                        </m:r>
                      </m:sub>
                    </m:sSub>
                  </m:oMath>
                </a14:m>
                <a:endParaRPr lang="en-US" sz="2000" dirty="0"/>
              </a:p>
              <a:p>
                <a:pPr marL="637200" lvl="1" indent="-1800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Set(</a:t>
                </a:r>
                <a:r>
                  <a:rPr lang="en-US" sz="2000" dirty="0" err="1">
                    <a:latin typeface="Courier New" panose="02070309020205020404" pitchFamily="49" charset="0"/>
                    <a:cs typeface="Courier New" panose="02070309020205020404" pitchFamily="49" charset="0"/>
                  </a:rPr>
                  <a:t>i,x</a:t>
                </a:r>
                <a:r>
                  <a:rPr lang="en-US" sz="2000" dirty="0">
                    <a:latin typeface="Courier New" panose="02070309020205020404" pitchFamily="49" charset="0"/>
                    <a:cs typeface="Courier New" panose="02070309020205020404" pitchFamily="49" charset="0"/>
                  </a:rPr>
                  <a:t>)</a:t>
                </a:r>
                <a:r>
                  <a:rPr lang="en-US" sz="2000" dirty="0"/>
                  <a:t>: set </a:t>
                </a:r>
                <a14:m>
                  <m:oMath xmlns:m="http://schemas.openxmlformats.org/officeDocument/2006/math">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𝑥</m:t>
                        </m:r>
                      </m:e>
                      <m:sub>
                        <m:r>
                          <a:rPr lang="en-GB" sz="2000" b="0" i="1" dirty="0" smtClean="0">
                            <a:latin typeface="Cambria Math" panose="02040503050406030204" pitchFamily="18" charset="0"/>
                          </a:rPr>
                          <m:t>𝑖</m:t>
                        </m:r>
                      </m:sub>
                    </m:sSub>
                    <m:r>
                      <a:rPr lang="en-GB" sz="2000" b="0" i="0" dirty="0" smtClean="0">
                        <a:latin typeface="Cambria Math" panose="02040503050406030204" pitchFamily="18" charset="0"/>
                      </a:rPr>
                      <m:t>=</m:t>
                    </m:r>
                    <m:r>
                      <a:rPr lang="en-GB" sz="2000" b="0" i="1" smtClean="0">
                        <a:latin typeface="Cambria Math" panose="02040503050406030204" pitchFamily="18" charset="0"/>
                      </a:rPr>
                      <m:t>𝑥</m:t>
                    </m:r>
                  </m:oMath>
                </a14:m>
                <a:endParaRPr lang="en-US" sz="2000" dirty="0"/>
              </a:p>
              <a:p>
                <a:pPr marL="637200" lvl="1" indent="-1800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Add(</a:t>
                </a:r>
                <a:r>
                  <a:rPr lang="en-US" sz="2000" dirty="0" err="1">
                    <a:latin typeface="Courier New" panose="02070309020205020404" pitchFamily="49" charset="0"/>
                    <a:cs typeface="Courier New" panose="02070309020205020404" pitchFamily="49" charset="0"/>
                  </a:rPr>
                  <a:t>i,x</a:t>
                </a:r>
                <a:r>
                  <a:rPr lang="en-US" sz="2000" dirty="0">
                    <a:latin typeface="Courier New" panose="02070309020205020404" pitchFamily="49" charset="0"/>
                    <a:cs typeface="Courier New" panose="02070309020205020404" pitchFamily="49" charset="0"/>
                  </a:rPr>
                  <a:t>)</a:t>
                </a:r>
                <a:r>
                  <a:rPr lang="en-US" sz="2000" dirty="0"/>
                  <a:t>: </a:t>
                </a:r>
                <a:br>
                  <a:rPr lang="en-US" sz="2000" dirty="0"/>
                </a:br>
                <a:r>
                  <a:rPr lang="en-US" sz="2000" dirty="0"/>
                  <a:t>set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𝑗</m:t>
                        </m:r>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𝑗</m:t>
                        </m:r>
                      </m:sub>
                    </m:sSub>
                  </m:oMath>
                </a14:m>
                <a:r>
                  <a:rPr lang="en-US" sz="2000" dirty="0"/>
                  <a:t> for </a:t>
                </a:r>
                <a14:m>
                  <m:oMath xmlns:m="http://schemas.openxmlformats.org/officeDocument/2006/math">
                    <m:r>
                      <a:rPr lang="en-GB" sz="2000" b="0" i="1" smtClean="0">
                        <a:latin typeface="Cambria Math" panose="02040503050406030204" pitchFamily="18" charset="0"/>
                      </a:rPr>
                      <m:t>𝑛</m:t>
                    </m:r>
                    <m:r>
                      <a:rPr lang="en-GB" sz="2000" b="0" i="1" smtClean="0">
                        <a:latin typeface="Cambria Math" panose="02040503050406030204" pitchFamily="18" charset="0"/>
                      </a:rPr>
                      <m:t>≥</m:t>
                    </m:r>
                    <m:r>
                      <a:rPr lang="en-GB" sz="2000" b="0" i="1" smtClean="0">
                        <a:latin typeface="Cambria Math" panose="02040503050406030204" pitchFamily="18" charset="0"/>
                      </a:rPr>
                      <m:t>𝑗</m:t>
                    </m:r>
                    <m:r>
                      <a:rPr lang="en-GB" sz="2000" b="0" i="1" smtClean="0">
                        <a:latin typeface="Cambria Math" panose="02040503050406030204" pitchFamily="18" charset="0"/>
                      </a:rPr>
                      <m:t>≥</m:t>
                    </m:r>
                    <m:r>
                      <a:rPr lang="en-GB" sz="2000" b="0" i="1" smtClean="0">
                        <a:latin typeface="Cambria Math" panose="02040503050406030204" pitchFamily="18" charset="0"/>
                      </a:rPr>
                      <m:t>𝑖</m:t>
                    </m:r>
                  </m:oMath>
                </a14:m>
                <a:r>
                  <a:rPr lang="en-US" sz="2000" dirty="0"/>
                  <a:t>, set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r>
                      <a:rPr lang="en-GB" sz="2000" b="0" i="1" smtClean="0">
                        <a:latin typeface="Cambria Math" panose="02040503050406030204" pitchFamily="18" charset="0"/>
                      </a:rPr>
                      <m:t>𝑥</m:t>
                    </m:r>
                  </m:oMath>
                </a14:m>
                <a:r>
                  <a:rPr lang="en-US" sz="2000" dirty="0"/>
                  <a:t>, increase list size by 1</a:t>
                </a:r>
              </a:p>
              <a:p>
                <a:pPr marL="637200" lvl="1" indent="-180000">
                  <a:buFont typeface="Arial" panose="020B0604020202020204" pitchFamily="34" charset="0"/>
                  <a:buChar char="•"/>
                </a:pPr>
                <a:r>
                  <a:rPr lang="en-US" sz="2000" dirty="0">
                    <a:latin typeface="Courier New" panose="02070309020205020404" pitchFamily="49" charset="0"/>
                    <a:cs typeface="Courier New" panose="02070309020205020404" pitchFamily="49" charset="0"/>
                  </a:rPr>
                  <a:t>Remove(</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r>
                  <a:rPr lang="en-US" sz="2000" dirty="0"/>
                  <a:t>: </a:t>
                </a:r>
                <a:br>
                  <a:rPr lang="en-US" sz="2000" dirty="0"/>
                </a:br>
                <a:r>
                  <a:rPr lang="en-US" sz="2000" dirty="0"/>
                  <a:t>set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𝑗</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𝑗</m:t>
                        </m:r>
                        <m:r>
                          <a:rPr lang="en-GB" sz="2000" b="0" i="1" smtClean="0">
                            <a:latin typeface="Cambria Math" panose="02040503050406030204" pitchFamily="18" charset="0"/>
                          </a:rPr>
                          <m:t>+1</m:t>
                        </m:r>
                      </m:sub>
                    </m:sSub>
                  </m:oMath>
                </a14:m>
                <a:r>
                  <a:rPr lang="en-US" sz="2000" dirty="0"/>
                  <a:t> for </a:t>
                </a:r>
                <a14:m>
                  <m:oMath xmlns:m="http://schemas.openxmlformats.org/officeDocument/2006/math">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i="1">
                        <a:latin typeface="Cambria Math" panose="02040503050406030204" pitchFamily="18" charset="0"/>
                      </a:rPr>
                      <m:t>𝑗</m:t>
                    </m:r>
                    <m:r>
                      <a:rPr lang="en-GB" sz="2000" b="0" i="1" smtClean="0">
                        <a:latin typeface="Cambria Math" panose="02040503050406030204" pitchFamily="18" charset="0"/>
                      </a:rPr>
                      <m:t>≤</m:t>
                    </m:r>
                    <m:r>
                      <a:rPr lang="en-GB" sz="2000" b="0" i="1" smtClean="0">
                        <a:latin typeface="Cambria Math" panose="02040503050406030204" pitchFamily="18" charset="0"/>
                      </a:rPr>
                      <m:t>𝑛</m:t>
                    </m:r>
                    <m:r>
                      <a:rPr lang="en-GB" sz="2000" b="0" i="1" smtClean="0">
                        <a:latin typeface="Cambria Math" panose="02040503050406030204" pitchFamily="18" charset="0"/>
                      </a:rPr>
                      <m:t>−1</m:t>
                    </m:r>
                  </m:oMath>
                </a14:m>
                <a:r>
                  <a:rPr lang="en-US" sz="2000" dirty="0"/>
                  <a:t>, decrease list size by 1</a:t>
                </a:r>
              </a:p>
            </p:txBody>
          </p:sp>
        </mc:Choice>
        <mc:Fallback>
          <p:sp>
            <p:nvSpPr>
              <p:cNvPr id="4" name="文本框 3"/>
              <p:cNvSpPr txBox="1">
                <a:spLocks noRot="1" noChangeAspect="1" noMove="1" noResize="1" noEditPoints="1" noAdjustHandles="1" noChangeArrowheads="1" noChangeShapeType="1" noTextEdit="1"/>
              </p:cNvSpPr>
              <p:nvPr/>
            </p:nvSpPr>
            <p:spPr>
              <a:xfrm>
                <a:off x="628650" y="2886014"/>
                <a:ext cx="7180235" cy="3034805"/>
              </a:xfrm>
              <a:prstGeom prst="rect">
                <a:avLst/>
              </a:prstGeom>
              <a:blipFill rotWithShape="1">
                <a:blip r:embed="rId1"/>
                <a:stretch>
                  <a:fillRect l="-1104" t="-2008" r="-255" b="-2008"/>
                </a:stretch>
              </a:blipFill>
            </p:spPr>
            <p:txBody>
              <a:bodyPr/>
              <a:lstStyle/>
              <a:p>
                <a:r>
                  <a:rPr lang="en-US">
                    <a:noFill/>
                  </a:rPr>
                  <a:t> </a:t>
                </a:r>
                <a:endParaRPr lang="en-US">
                  <a:noFill/>
                </a:endParaRPr>
              </a:p>
            </p:txBody>
          </p:sp>
        </mc:Fallback>
      </mc:AlternateContent>
      <p:grpSp>
        <p:nvGrpSpPr>
          <p:cNvPr id="27" name="组合 26"/>
          <p:cNvGrpSpPr/>
          <p:nvPr/>
        </p:nvGrpSpPr>
        <p:grpSpPr>
          <a:xfrm>
            <a:off x="2523601" y="1690689"/>
            <a:ext cx="4096798" cy="738664"/>
            <a:chOff x="628650" y="1690689"/>
            <a:chExt cx="4096798" cy="738664"/>
          </a:xfrm>
        </p:grpSpPr>
        <p:grpSp>
          <p:nvGrpSpPr>
            <p:cNvPr id="7" name="组合 6"/>
            <p:cNvGrpSpPr/>
            <p:nvPr/>
          </p:nvGrpSpPr>
          <p:grpSpPr>
            <a:xfrm>
              <a:off x="628650" y="1690689"/>
              <a:ext cx="301686" cy="738664"/>
              <a:chOff x="628650" y="1646618"/>
              <a:chExt cx="301686" cy="738664"/>
            </a:xfrm>
          </p:grpSpPr>
          <p:sp>
            <p:nvSpPr>
              <p:cNvPr id="5" name="文本框 4"/>
              <p:cNvSpPr txBox="1"/>
              <p:nvPr/>
            </p:nvSpPr>
            <p:spPr>
              <a:xfrm>
                <a:off x="628650" y="2015950"/>
                <a:ext cx="295274" cy="369332"/>
              </a:xfrm>
              <a:prstGeom prst="rect">
                <a:avLst/>
              </a:prstGeom>
              <a:solidFill>
                <a:schemeClr val="bg2"/>
              </a:solidFill>
              <a:ln>
                <a:solidFill>
                  <a:schemeClr val="tx1"/>
                </a:solidFill>
              </a:ln>
            </p:spPr>
            <p:txBody>
              <a:bodyPr wrap="none" rtlCol="0">
                <a:spAutoFit/>
              </a:bodyPr>
              <a:lstStyle/>
              <a:p>
                <a:r>
                  <a:rPr lang="en-GB" dirty="0"/>
                  <a:t>a</a:t>
                </a:r>
                <a:endParaRPr lang="en-US" dirty="0"/>
              </a:p>
            </p:txBody>
          </p:sp>
          <p:sp>
            <p:nvSpPr>
              <p:cNvPr id="6" name="文本框 5"/>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1</a:t>
                </a:r>
                <a:endParaRPr lang="en-US" dirty="0">
                  <a:solidFill>
                    <a:schemeClr val="accent1"/>
                  </a:solidFill>
                </a:endParaRPr>
              </a:p>
            </p:txBody>
          </p:sp>
        </p:grpSp>
        <p:grpSp>
          <p:nvGrpSpPr>
            <p:cNvPr id="8" name="组合 7"/>
            <p:cNvGrpSpPr/>
            <p:nvPr/>
          </p:nvGrpSpPr>
          <p:grpSpPr>
            <a:xfrm>
              <a:off x="1257300" y="1690689"/>
              <a:ext cx="301686" cy="738664"/>
              <a:chOff x="628650" y="1646618"/>
              <a:chExt cx="301686" cy="738664"/>
            </a:xfrm>
          </p:grpSpPr>
          <p:sp>
            <p:nvSpPr>
              <p:cNvPr id="9" name="文本框 8"/>
              <p:cNvSpPr txBox="1"/>
              <p:nvPr/>
            </p:nvSpPr>
            <p:spPr>
              <a:xfrm>
                <a:off x="628650" y="2015950"/>
                <a:ext cx="282450" cy="369332"/>
              </a:xfrm>
              <a:prstGeom prst="rect">
                <a:avLst/>
              </a:prstGeom>
              <a:solidFill>
                <a:schemeClr val="bg2"/>
              </a:solidFill>
              <a:ln>
                <a:solidFill>
                  <a:schemeClr val="tx1"/>
                </a:solidFill>
              </a:ln>
            </p:spPr>
            <p:txBody>
              <a:bodyPr wrap="none" rtlCol="0">
                <a:spAutoFit/>
              </a:bodyPr>
              <a:lstStyle/>
              <a:p>
                <a:r>
                  <a:rPr lang="en-GB" dirty="0"/>
                  <a:t>c</a:t>
                </a:r>
                <a:endParaRPr lang="en-US" dirty="0"/>
              </a:p>
            </p:txBody>
          </p:sp>
          <p:sp>
            <p:nvSpPr>
              <p:cNvPr id="10" name="文本框 9"/>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2</a:t>
                </a:r>
                <a:endParaRPr lang="en-US" dirty="0">
                  <a:solidFill>
                    <a:schemeClr val="accent1"/>
                  </a:solidFill>
                </a:endParaRPr>
              </a:p>
            </p:txBody>
          </p:sp>
        </p:grpSp>
        <p:grpSp>
          <p:nvGrpSpPr>
            <p:cNvPr id="11" name="组合 10"/>
            <p:cNvGrpSpPr/>
            <p:nvPr/>
          </p:nvGrpSpPr>
          <p:grpSpPr>
            <a:xfrm>
              <a:off x="1866714" y="1690689"/>
              <a:ext cx="306494" cy="738664"/>
              <a:chOff x="628650" y="1646618"/>
              <a:chExt cx="306494" cy="738664"/>
            </a:xfrm>
          </p:grpSpPr>
          <p:sp>
            <p:nvSpPr>
              <p:cNvPr id="12" name="文本框 11"/>
              <p:cNvSpPr txBox="1"/>
              <p:nvPr/>
            </p:nvSpPr>
            <p:spPr>
              <a:xfrm>
                <a:off x="628650" y="2015950"/>
                <a:ext cx="306494" cy="369332"/>
              </a:xfrm>
              <a:prstGeom prst="rect">
                <a:avLst/>
              </a:prstGeom>
              <a:solidFill>
                <a:schemeClr val="bg2"/>
              </a:solidFill>
              <a:ln>
                <a:solidFill>
                  <a:schemeClr val="tx1"/>
                </a:solidFill>
              </a:ln>
            </p:spPr>
            <p:txBody>
              <a:bodyPr wrap="none" rtlCol="0">
                <a:spAutoFit/>
              </a:bodyPr>
              <a:lstStyle/>
              <a:p>
                <a:r>
                  <a:rPr lang="en-GB" dirty="0"/>
                  <a:t>b</a:t>
                </a:r>
                <a:endParaRPr lang="en-US" dirty="0"/>
              </a:p>
            </p:txBody>
          </p:sp>
          <p:sp>
            <p:nvSpPr>
              <p:cNvPr id="13" name="文本框 12"/>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3</a:t>
                </a:r>
                <a:endParaRPr lang="en-US" dirty="0">
                  <a:solidFill>
                    <a:schemeClr val="accent1"/>
                  </a:solidFill>
                </a:endParaRPr>
              </a:p>
            </p:txBody>
          </p:sp>
        </p:grpSp>
        <p:grpSp>
          <p:nvGrpSpPr>
            <p:cNvPr id="14" name="组合 13"/>
            <p:cNvGrpSpPr/>
            <p:nvPr/>
          </p:nvGrpSpPr>
          <p:grpSpPr>
            <a:xfrm>
              <a:off x="2500172" y="1690689"/>
              <a:ext cx="306494" cy="738664"/>
              <a:chOff x="628650" y="1646618"/>
              <a:chExt cx="306494" cy="738664"/>
            </a:xfrm>
          </p:grpSpPr>
          <p:sp>
            <p:nvSpPr>
              <p:cNvPr id="15" name="文本框 14"/>
              <p:cNvSpPr txBox="1"/>
              <p:nvPr/>
            </p:nvSpPr>
            <p:spPr>
              <a:xfrm>
                <a:off x="628650" y="2015950"/>
                <a:ext cx="306494" cy="369332"/>
              </a:xfrm>
              <a:prstGeom prst="rect">
                <a:avLst/>
              </a:prstGeom>
              <a:solidFill>
                <a:schemeClr val="bg2"/>
              </a:solidFill>
              <a:ln>
                <a:solidFill>
                  <a:schemeClr val="tx1"/>
                </a:solidFill>
              </a:ln>
            </p:spPr>
            <p:txBody>
              <a:bodyPr wrap="none" rtlCol="0">
                <a:spAutoFit/>
              </a:bodyPr>
              <a:lstStyle/>
              <a:p>
                <a:r>
                  <a:rPr lang="en-GB" dirty="0"/>
                  <a:t>d</a:t>
                </a:r>
                <a:endParaRPr lang="en-US" dirty="0"/>
              </a:p>
            </p:txBody>
          </p:sp>
          <p:sp>
            <p:nvSpPr>
              <p:cNvPr id="16" name="文本框 15"/>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4</a:t>
                </a:r>
                <a:endParaRPr lang="en-US" dirty="0">
                  <a:solidFill>
                    <a:schemeClr val="accent1"/>
                  </a:solidFill>
                </a:endParaRPr>
              </a:p>
            </p:txBody>
          </p:sp>
        </p:grpSp>
        <p:grpSp>
          <p:nvGrpSpPr>
            <p:cNvPr id="17" name="组合 16"/>
            <p:cNvGrpSpPr/>
            <p:nvPr/>
          </p:nvGrpSpPr>
          <p:grpSpPr>
            <a:xfrm>
              <a:off x="3128822" y="1690689"/>
              <a:ext cx="301686" cy="738664"/>
              <a:chOff x="628650" y="1646618"/>
              <a:chExt cx="301686" cy="738664"/>
            </a:xfrm>
          </p:grpSpPr>
          <p:sp>
            <p:nvSpPr>
              <p:cNvPr id="18" name="文本框 17"/>
              <p:cNvSpPr txBox="1"/>
              <p:nvPr/>
            </p:nvSpPr>
            <p:spPr>
              <a:xfrm>
                <a:off x="628650" y="2015950"/>
                <a:ext cx="288862" cy="369332"/>
              </a:xfrm>
              <a:prstGeom prst="rect">
                <a:avLst/>
              </a:prstGeom>
              <a:solidFill>
                <a:schemeClr val="bg2"/>
              </a:solidFill>
              <a:ln>
                <a:solidFill>
                  <a:schemeClr val="tx1"/>
                </a:solidFill>
              </a:ln>
            </p:spPr>
            <p:txBody>
              <a:bodyPr wrap="none" rtlCol="0">
                <a:spAutoFit/>
              </a:bodyPr>
              <a:lstStyle/>
              <a:p>
                <a:r>
                  <a:rPr lang="en-GB" dirty="0"/>
                  <a:t>k</a:t>
                </a:r>
                <a:endParaRPr lang="en-US" dirty="0"/>
              </a:p>
            </p:txBody>
          </p:sp>
          <p:sp>
            <p:nvSpPr>
              <p:cNvPr id="19" name="文本框 18"/>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5</a:t>
                </a:r>
                <a:endParaRPr lang="en-US" dirty="0">
                  <a:solidFill>
                    <a:schemeClr val="accent1"/>
                  </a:solidFill>
                </a:endParaRPr>
              </a:p>
            </p:txBody>
          </p:sp>
        </p:grpSp>
        <p:grpSp>
          <p:nvGrpSpPr>
            <p:cNvPr id="20" name="组合 19"/>
            <p:cNvGrpSpPr/>
            <p:nvPr/>
          </p:nvGrpSpPr>
          <p:grpSpPr>
            <a:xfrm>
              <a:off x="3739840" y="1690689"/>
              <a:ext cx="343364" cy="738664"/>
              <a:chOff x="628650" y="1646618"/>
              <a:chExt cx="343364" cy="738664"/>
            </a:xfrm>
          </p:grpSpPr>
          <p:sp>
            <p:nvSpPr>
              <p:cNvPr id="21" name="文本框 20"/>
              <p:cNvSpPr txBox="1"/>
              <p:nvPr/>
            </p:nvSpPr>
            <p:spPr>
              <a:xfrm>
                <a:off x="628650" y="2015950"/>
                <a:ext cx="343364" cy="369332"/>
              </a:xfrm>
              <a:prstGeom prst="rect">
                <a:avLst/>
              </a:prstGeom>
              <a:noFill/>
              <a:ln>
                <a:noFill/>
              </a:ln>
            </p:spPr>
            <p:txBody>
              <a:bodyPr wrap="none" rtlCol="0">
                <a:spAutoFit/>
              </a:bodyPr>
              <a:lstStyle/>
              <a:p>
                <a:r>
                  <a:rPr lang="en-GB" dirty="0"/>
                  <a:t>…</a:t>
                </a:r>
                <a:endParaRPr lang="en-US" dirty="0"/>
              </a:p>
            </p:txBody>
          </p:sp>
          <p:sp>
            <p:nvSpPr>
              <p:cNvPr id="22" name="文本框 21"/>
              <p:cNvSpPr txBox="1"/>
              <p:nvPr/>
            </p:nvSpPr>
            <p:spPr>
              <a:xfrm>
                <a:off x="628650" y="1646618"/>
                <a:ext cx="343364" cy="369332"/>
              </a:xfrm>
              <a:prstGeom prst="rect">
                <a:avLst/>
              </a:prstGeom>
              <a:noFill/>
              <a:ln>
                <a:noFill/>
              </a:ln>
            </p:spPr>
            <p:txBody>
              <a:bodyPr wrap="none" rtlCol="0">
                <a:spAutoFit/>
              </a:bodyPr>
              <a:lstStyle/>
              <a:p>
                <a:r>
                  <a:rPr lang="en-GB" dirty="0">
                    <a:solidFill>
                      <a:schemeClr val="accent1"/>
                    </a:solidFill>
                  </a:rPr>
                  <a:t>…</a:t>
                </a:r>
                <a:endParaRPr lang="en-US" dirty="0">
                  <a:solidFill>
                    <a:schemeClr val="accent1"/>
                  </a:solidFill>
                </a:endParaRPr>
              </a:p>
            </p:txBody>
          </p:sp>
        </p:grpSp>
        <p:grpSp>
          <p:nvGrpSpPr>
            <p:cNvPr id="23" name="组合 22"/>
            <p:cNvGrpSpPr/>
            <p:nvPr/>
          </p:nvGrpSpPr>
          <p:grpSpPr>
            <a:xfrm>
              <a:off x="4350858" y="1690689"/>
              <a:ext cx="374590" cy="738664"/>
              <a:chOff x="628650" y="1646618"/>
              <a:chExt cx="374590" cy="738664"/>
            </a:xfrm>
          </p:grpSpPr>
          <p:sp>
            <p:nvSpPr>
              <p:cNvPr id="24" name="文本框 23"/>
              <p:cNvSpPr txBox="1"/>
              <p:nvPr/>
            </p:nvSpPr>
            <p:spPr>
              <a:xfrm>
                <a:off x="628650" y="2015950"/>
                <a:ext cx="300082" cy="369332"/>
              </a:xfrm>
              <a:prstGeom prst="rect">
                <a:avLst/>
              </a:prstGeom>
              <a:solidFill>
                <a:schemeClr val="bg2"/>
              </a:solidFill>
              <a:ln>
                <a:solidFill>
                  <a:schemeClr val="tx1"/>
                </a:solidFill>
              </a:ln>
            </p:spPr>
            <p:txBody>
              <a:bodyPr wrap="none" rtlCol="0">
                <a:spAutoFit/>
              </a:bodyPr>
              <a:lstStyle/>
              <a:p>
                <a:r>
                  <a:rPr lang="en-GB" dirty="0"/>
                  <a:t>e</a:t>
                </a:r>
                <a:endParaRPr lang="en-US" dirty="0"/>
              </a:p>
            </p:txBody>
          </p:sp>
          <mc:AlternateContent xmlns:mc="http://schemas.openxmlformats.org/markup-compatibility/2006">
            <mc:Choice xmlns:a14="http://schemas.microsoft.com/office/drawing/2010/main" Requires="a14">
              <p:sp>
                <p:nvSpPr>
                  <p:cNvPr id="25" name="文本框 24">
                    <a:extLst>
                      <a:ext uri="{FF2B5EF4-FFF2-40B4-BE49-F238E27FC236}">
                        <a14:artisticCrisscrossEtching id="{79CF2E53-57AC-489F-882E-E62195A8CF20}"/>
                      </a:ext>
                    </a:extLst>
                  </p:cNvPr>
                  <p:cNvSpPr txBox="1"/>
                  <p:nvPr/>
                </p:nvSpPr>
                <p:spPr>
                  <a:xfrm>
                    <a:off x="628650" y="1646618"/>
                    <a:ext cx="374590"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accent1"/>
                              </a:solidFill>
                              <a:latin typeface="Cambria Math" panose="02040503050406030204" pitchFamily="18" charset="0"/>
                            </a:rPr>
                            <m:t>𝑛</m:t>
                          </m:r>
                        </m:oMath>
                      </m:oMathPara>
                    </a14:m>
                    <a:endParaRPr lang="en-US" dirty="0">
                      <a:solidFill>
                        <a:schemeClr val="accent1"/>
                      </a:solidFill>
                    </a:endParaRPr>
                  </a:p>
                </p:txBody>
              </p:sp>
            </mc:Choice>
            <mc:Fallback>
              <p:sp>
                <p:nvSpPr>
                  <p:cNvPr id="25" name="文本框 24"/>
                  <p:cNvSpPr txBox="1">
                    <a:spLocks noRot="1" noChangeAspect="1" noMove="1" noResize="1" noEditPoints="1" noAdjustHandles="1" noChangeArrowheads="1" noChangeShapeType="1" noTextEdit="1"/>
                  </p:cNvSpPr>
                  <p:nvPr/>
                </p:nvSpPr>
                <p:spPr>
                  <a:xfrm>
                    <a:off x="628650" y="1646618"/>
                    <a:ext cx="374590" cy="369332"/>
                  </a:xfrm>
                  <a:prstGeom prst="rect">
                    <a:avLst/>
                  </a:prstGeom>
                  <a:blipFill rotWithShape="1">
                    <a:blip r:embed="rId2"/>
                    <a:stretch>
                      <a:fillRect/>
                    </a:stretch>
                  </a:blipFill>
                  <a:ln>
                    <a:noFill/>
                  </a:ln>
                </p:spPr>
                <p:txBody>
                  <a:bodyPr/>
                  <a:lstStyle/>
                  <a:p>
                    <a:r>
                      <a:rPr lang="en-US">
                        <a:noFill/>
                      </a:rPr>
                      <a:t> </a:t>
                    </a:r>
                    <a:endParaRPr lang="en-US">
                      <a:noFill/>
                    </a:endParaRPr>
                  </a:p>
                </p:txBody>
              </p:sp>
            </mc:Fallback>
          </mc:AlternateContent>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lang="en-GB" dirty="0"/>
              <a:t>The </a:t>
            </a:r>
            <a:r>
              <a:rPr lang="en-GB" dirty="0">
                <a:latin typeface="Courier New" pitchFamily="49" charset="0"/>
                <a:cs typeface="Courier New" pitchFamily="49" charset="0"/>
              </a:rPr>
              <a:t>List</a:t>
            </a:r>
            <a:r>
              <a:rPr lang="en-GB" dirty="0"/>
              <a:t> ADT</a:t>
            </a:r>
            <a:endParaRPr lang="en-US"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50F0C43E-F596-4CDD-B316-F86833D53B8C}"/>
                  </a:ext>
                </a:extLst>
              </p:cNvPr>
              <p:cNvSpPr txBox="1"/>
              <p:nvPr/>
            </p:nvSpPr>
            <p:spPr>
              <a:xfrm>
                <a:off x="628650" y="2295009"/>
                <a:ext cx="8155118" cy="3522503"/>
              </a:xfrm>
              <a:prstGeom prst="rect">
                <a:avLst/>
              </a:prstGeom>
              <a:noFill/>
            </p:spPr>
            <p:txBody>
              <a:bodyPr wrap="none" rtlCol="0">
                <a:spAutoFit/>
              </a:bodyPr>
              <a:lstStyle/>
              <a:p>
                <a:pPr marL="180000" indent="-180000">
                  <a:buFont typeface="Arial" panose="020B0604020202020204" pitchFamily="34" charset="0"/>
                  <a:buChar char="•"/>
                </a:pPr>
                <a:r>
                  <a:rPr lang="en-US" sz="2400" dirty="0"/>
                  <a:t>The </a:t>
                </a:r>
                <a:r>
                  <a:rPr lang="en-US" sz="2400" dirty="0">
                    <a:latin typeface="Courier New" panose="02070309020205020404" pitchFamily="49" charset="0"/>
                    <a:cs typeface="Courier New" panose="02070309020205020404" pitchFamily="49" charset="0"/>
                  </a:rPr>
                  <a:t>List</a:t>
                </a:r>
                <a:r>
                  <a:rPr lang="en-US" sz="2400" dirty="0"/>
                  <a:t> interface supports the following operations:</a:t>
                </a:r>
              </a:p>
              <a:p>
                <a:pPr marL="637200" lvl="1" indent="-180000">
                  <a:buFont typeface="Arial" panose="020B0604020202020204" pitchFamily="34" charset="0"/>
                  <a:buChar char="•"/>
                </a:pPr>
                <a:r>
                  <a:rPr lang="en-US" dirty="0">
                    <a:latin typeface="Courier New" panose="02070309020205020404" pitchFamily="49" charset="0"/>
                    <a:cs typeface="Courier New" panose="02070309020205020404" pitchFamily="49" charset="0"/>
                  </a:rPr>
                  <a:t>Size()</a:t>
                </a:r>
                <a:r>
                  <a:rPr lang="en-US" dirty="0"/>
                  <a:t>: return </a:t>
                </a:r>
                <a14:m>
                  <m:oMath xmlns:m="http://schemas.openxmlformats.org/officeDocument/2006/math">
                    <m:r>
                      <a:rPr lang="en-GB" b="0" i="1" smtClean="0">
                        <a:latin typeface="Cambria Math" panose="02040503050406030204" pitchFamily="18" charset="0"/>
                      </a:rPr>
                      <m:t>𝑛</m:t>
                    </m:r>
                  </m:oMath>
                </a14:m>
                <a:r>
                  <a:rPr lang="en-US" dirty="0"/>
                  <a:t>, the length of the list</a:t>
                </a:r>
              </a:p>
              <a:p>
                <a:pPr marL="637200" lvl="1" indent="-180000">
                  <a:buFont typeface="Arial" panose="020B0604020202020204" pitchFamily="34" charset="0"/>
                  <a:buChar char="•"/>
                </a:pPr>
                <a:r>
                  <a:rPr lang="en-US" dirty="0">
                    <a:latin typeface="Courier New" panose="02070309020205020404" pitchFamily="49" charset="0"/>
                    <a:cs typeface="Courier New" panose="02070309020205020404" pitchFamily="49" charset="0"/>
                  </a:rPr>
                  <a:t>Get(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return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US" dirty="0"/>
              </a:p>
              <a:p>
                <a:pPr marL="637200" lvl="1" indent="-180000">
                  <a:buFont typeface="Arial" panose="020B0604020202020204" pitchFamily="34" charset="0"/>
                  <a:buChar char="•"/>
                </a:pPr>
                <a:r>
                  <a:rPr lang="en-US" dirty="0">
                    <a:latin typeface="Courier New" panose="02070309020205020404" pitchFamily="49" charset="0"/>
                    <a:cs typeface="Courier New" panose="02070309020205020404" pitchFamily="49" charset="0"/>
                  </a:rPr>
                  <a:t>Set(</a:t>
                </a:r>
                <a:r>
                  <a:rPr lang="en-US" dirty="0" err="1">
                    <a:latin typeface="Courier New" panose="02070309020205020404" pitchFamily="49" charset="0"/>
                    <a:cs typeface="Courier New" panose="02070309020205020404" pitchFamily="49" charset="0"/>
                  </a:rPr>
                  <a:t>i,x</a:t>
                </a:r>
                <a:r>
                  <a:rPr lang="en-US" dirty="0">
                    <a:latin typeface="Courier New" panose="02070309020205020404" pitchFamily="49" charset="0"/>
                    <a:cs typeface="Courier New" panose="02070309020205020404" pitchFamily="49" charset="0"/>
                  </a:rPr>
                  <a:t>)</a:t>
                </a:r>
                <a:r>
                  <a:rPr lang="en-US" dirty="0"/>
                  <a:t>: set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r>
                      <a:rPr lang="en-GB" b="0" i="0" dirty="0" smtClean="0">
                        <a:latin typeface="Cambria Math" panose="02040503050406030204" pitchFamily="18" charset="0"/>
                      </a:rPr>
                      <m:t>=</m:t>
                    </m:r>
                    <m:r>
                      <a:rPr lang="en-GB" b="0" i="1" smtClean="0">
                        <a:latin typeface="Cambria Math" panose="02040503050406030204" pitchFamily="18" charset="0"/>
                      </a:rPr>
                      <m:t>𝑥</m:t>
                    </m:r>
                  </m:oMath>
                </a14:m>
                <a:endParaRPr lang="en-US" dirty="0"/>
              </a:p>
              <a:p>
                <a:pPr marL="637200" lvl="1" indent="-180000">
                  <a:buFont typeface="Arial" panose="020B0604020202020204" pitchFamily="34" charset="0"/>
                  <a:buChar char="•"/>
                </a:pPr>
                <a:r>
                  <a:rPr lang="en-US" dirty="0">
                    <a:latin typeface="Courier New" panose="02070309020205020404" pitchFamily="49" charset="0"/>
                    <a:cs typeface="Courier New" panose="02070309020205020404" pitchFamily="49" charset="0"/>
                  </a:rPr>
                  <a:t>Add(</a:t>
                </a:r>
                <a:r>
                  <a:rPr lang="en-US" dirty="0" err="1">
                    <a:latin typeface="Courier New" panose="02070309020205020404" pitchFamily="49" charset="0"/>
                    <a:cs typeface="Courier New" panose="02070309020205020404" pitchFamily="49" charset="0"/>
                  </a:rPr>
                  <a:t>i,x</a:t>
                </a:r>
                <a:r>
                  <a:rPr lang="en-US" dirty="0">
                    <a:latin typeface="Courier New" panose="02070309020205020404" pitchFamily="49" charset="0"/>
                    <a:cs typeface="Courier New" panose="02070309020205020404" pitchFamily="49" charset="0"/>
                  </a:rPr>
                  <a:t>)</a:t>
                </a:r>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oMath>
                </a14:m>
                <a:r>
                  <a:rPr lang="en-US" dirty="0"/>
                  <a:t> for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𝑖</m:t>
                    </m:r>
                  </m:oMath>
                </a14:m>
                <a:r>
                  <a:rPr lang="en-US" dirty="0"/>
                  <a:t>, 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𝑥</m:t>
                    </m:r>
                  </m:oMath>
                </a14:m>
                <a:r>
                  <a:rPr lang="en-US" dirty="0"/>
                  <a:t>, increase list size by 1</a:t>
                </a:r>
              </a:p>
              <a:p>
                <a:pPr marL="637200" lvl="1" indent="-180000">
                  <a:buFont typeface="Arial" panose="020B0604020202020204" pitchFamily="34" charset="0"/>
                  <a:buChar char="•"/>
                </a:pPr>
                <a:r>
                  <a:rPr lang="en-US" dirty="0">
                    <a:latin typeface="Courier New" panose="02070309020205020404" pitchFamily="49" charset="0"/>
                    <a:cs typeface="Courier New" panose="02070309020205020404" pitchFamily="49" charset="0"/>
                  </a:rPr>
                  <a:t>Remove(</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b="0" i="1" smtClean="0">
                            <a:latin typeface="Cambria Math" panose="02040503050406030204" pitchFamily="18" charset="0"/>
                          </a:rPr>
                          <m:t>+1</m:t>
                        </m:r>
                      </m:sub>
                    </m:sSub>
                  </m:oMath>
                </a14:m>
                <a:r>
                  <a:rPr lang="en-US"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 decrease list size by 1</a:t>
                </a:r>
              </a:p>
              <a:p>
                <a:pPr marL="180000" indent="-180000">
                  <a:spcBef>
                    <a:spcPts val="1200"/>
                  </a:spcBef>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List</a:t>
                </a:r>
                <a:r>
                  <a:rPr lang="en-US" sz="2400" dirty="0"/>
                  <a:t> can implement </a:t>
                </a:r>
                <a:r>
                  <a:rPr lang="en-US" sz="2400" dirty="0">
                    <a:latin typeface="Courier New" panose="02070309020205020404" pitchFamily="49" charset="0"/>
                    <a:cs typeface="Courier New" panose="02070309020205020404" pitchFamily="49" charset="0"/>
                  </a:rPr>
                  <a:t>Deque</a:t>
                </a:r>
                <a:r>
                  <a:rPr lang="en-US" sz="2400" dirty="0"/>
                  <a:t>:</a:t>
                </a:r>
              </a:p>
              <a:p>
                <a:pPr marL="637200" lvl="1" indent="-1800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AddFirst</a:t>
                </a:r>
                <a:r>
                  <a:rPr lang="en-US" dirty="0">
                    <a:latin typeface="Courier New" panose="02070309020205020404" pitchFamily="49" charset="0"/>
                    <a:cs typeface="Courier New" panose="02070309020205020404" pitchFamily="49" charset="0"/>
                  </a:rPr>
                  <a:t>(x)</a:t>
                </a:r>
                <a:r>
                  <a:rPr lang="en-US" dirty="0">
                    <a:cs typeface="Courier New" panose="02070309020205020404" pitchFamily="49" charset="0"/>
                  </a:rPr>
                  <a:t> is </a:t>
                </a:r>
                <a:r>
                  <a:rPr lang="en-US" dirty="0">
                    <a:latin typeface="Courier New" panose="02070309020205020404" pitchFamily="49" charset="0"/>
                    <a:cs typeface="Courier New" panose="02070309020205020404" pitchFamily="49" charset="0"/>
                  </a:rPr>
                  <a:t>Add(1,x)</a:t>
                </a:r>
                <a:r>
                  <a:rPr lang="en-US" dirty="0"/>
                  <a:t>, </a:t>
                </a:r>
                <a:r>
                  <a:rPr lang="en-US" dirty="0" err="1">
                    <a:latin typeface="Courier New" panose="02070309020205020404" pitchFamily="49" charset="0"/>
                    <a:cs typeface="Courier New" panose="02070309020205020404" pitchFamily="49" charset="0"/>
                  </a:rPr>
                  <a:t>AddLast</a:t>
                </a:r>
                <a:r>
                  <a:rPr lang="en-US" dirty="0">
                    <a:latin typeface="Courier New" panose="02070309020205020404" pitchFamily="49" charset="0"/>
                    <a:cs typeface="Courier New" panose="02070309020205020404" pitchFamily="49" charset="0"/>
                  </a:rPr>
                  <a:t>(x)</a:t>
                </a:r>
                <a:r>
                  <a:rPr lang="en-US" dirty="0">
                    <a:cs typeface="Courier New" panose="02070309020205020404" pitchFamily="49" charset="0"/>
                  </a:rPr>
                  <a:t> is </a:t>
                </a:r>
                <a:r>
                  <a:rPr lang="en-US" dirty="0">
                    <a:latin typeface="Courier New" panose="02070309020205020404" pitchFamily="49" charset="0"/>
                    <a:cs typeface="Courier New" panose="02070309020205020404" pitchFamily="49" charset="0"/>
                  </a:rPr>
                  <a:t>Add(Size()+1,x)</a:t>
                </a:r>
                <a:r>
                  <a:rPr lang="en-US" dirty="0"/>
                  <a:t> </a:t>
                </a:r>
              </a:p>
              <a:p>
                <a:pPr marL="637200" lvl="1" indent="-1800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RemoveFirst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is </a:t>
                </a:r>
                <a:r>
                  <a:rPr lang="en-US" dirty="0">
                    <a:latin typeface="Courier New" panose="02070309020205020404" pitchFamily="49" charset="0"/>
                    <a:cs typeface="Courier New" panose="02070309020205020404" pitchFamily="49" charset="0"/>
                  </a:rPr>
                  <a:t>Remove(1)</a:t>
                </a:r>
                <a:r>
                  <a:rPr lang="en-US" dirty="0"/>
                  <a:t>, </a:t>
                </a:r>
                <a:r>
                  <a:rPr lang="en-US" dirty="0" err="1">
                    <a:latin typeface="Courier New" panose="02070309020205020404" pitchFamily="49" charset="0"/>
                    <a:cs typeface="Courier New" panose="02070309020205020404" pitchFamily="49" charset="0"/>
                  </a:rPr>
                  <a:t>RemoveLast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is </a:t>
                </a:r>
                <a:r>
                  <a:rPr lang="en-US" dirty="0">
                    <a:latin typeface="Courier New" panose="02070309020205020404" pitchFamily="49" charset="0"/>
                    <a:cs typeface="Courier New" panose="02070309020205020404" pitchFamily="49" charset="0"/>
                  </a:rPr>
                  <a:t>Remove(Size())</a:t>
                </a:r>
              </a:p>
            </p:txBody>
          </p:sp>
        </mc:Choice>
        <mc:Fallback>
          <p:sp>
            <p:nvSpPr>
              <p:cNvPr id="4" name="文本框 3"/>
              <p:cNvSpPr txBox="1">
                <a:spLocks noRot="1" noChangeAspect="1" noMove="1" noResize="1" noEditPoints="1" noAdjustHandles="1" noChangeArrowheads="1" noChangeShapeType="1" noTextEdit="1"/>
              </p:cNvSpPr>
              <p:nvPr/>
            </p:nvSpPr>
            <p:spPr>
              <a:xfrm>
                <a:off x="628650" y="2295009"/>
                <a:ext cx="8155118" cy="3522503"/>
              </a:xfrm>
              <a:prstGeom prst="rect">
                <a:avLst/>
              </a:prstGeom>
              <a:blipFill rotWithShape="1">
                <a:blip r:embed="rId1"/>
                <a:stretch>
                  <a:fillRect l="-972" t="-1730" b="-1903"/>
                </a:stretch>
              </a:blipFill>
            </p:spPr>
            <p:txBody>
              <a:bodyPr/>
              <a:lstStyle/>
              <a:p>
                <a:r>
                  <a:rPr lang="en-US">
                    <a:noFill/>
                  </a:rPr>
                  <a:t> </a:t>
                </a:r>
                <a:endParaRPr lang="en-US">
                  <a:noFill/>
                </a:endParaRPr>
              </a:p>
            </p:txBody>
          </p:sp>
        </mc:Fallback>
      </mc:AlternateContent>
      <p:grpSp>
        <p:nvGrpSpPr>
          <p:cNvPr id="27" name="组合 26"/>
          <p:cNvGrpSpPr/>
          <p:nvPr/>
        </p:nvGrpSpPr>
        <p:grpSpPr>
          <a:xfrm>
            <a:off x="2523601" y="1357599"/>
            <a:ext cx="4096798" cy="738664"/>
            <a:chOff x="628650" y="1690689"/>
            <a:chExt cx="4096798" cy="738664"/>
          </a:xfrm>
        </p:grpSpPr>
        <p:grpSp>
          <p:nvGrpSpPr>
            <p:cNvPr id="7" name="组合 6"/>
            <p:cNvGrpSpPr/>
            <p:nvPr/>
          </p:nvGrpSpPr>
          <p:grpSpPr>
            <a:xfrm>
              <a:off x="628650" y="1690689"/>
              <a:ext cx="301686" cy="738664"/>
              <a:chOff x="628650" y="1646618"/>
              <a:chExt cx="301686" cy="738664"/>
            </a:xfrm>
          </p:grpSpPr>
          <p:sp>
            <p:nvSpPr>
              <p:cNvPr id="5" name="文本框 4"/>
              <p:cNvSpPr txBox="1"/>
              <p:nvPr/>
            </p:nvSpPr>
            <p:spPr>
              <a:xfrm>
                <a:off x="628650" y="2015950"/>
                <a:ext cx="295274" cy="369332"/>
              </a:xfrm>
              <a:prstGeom prst="rect">
                <a:avLst/>
              </a:prstGeom>
              <a:solidFill>
                <a:schemeClr val="bg2"/>
              </a:solidFill>
              <a:ln>
                <a:solidFill>
                  <a:schemeClr val="tx1"/>
                </a:solidFill>
              </a:ln>
            </p:spPr>
            <p:txBody>
              <a:bodyPr wrap="none" rtlCol="0">
                <a:spAutoFit/>
              </a:bodyPr>
              <a:lstStyle/>
              <a:p>
                <a:r>
                  <a:rPr lang="en-GB" dirty="0"/>
                  <a:t>a</a:t>
                </a:r>
                <a:endParaRPr lang="en-US" dirty="0"/>
              </a:p>
            </p:txBody>
          </p:sp>
          <p:sp>
            <p:nvSpPr>
              <p:cNvPr id="6" name="文本框 5"/>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1</a:t>
                </a:r>
                <a:endParaRPr lang="en-US" dirty="0">
                  <a:solidFill>
                    <a:schemeClr val="accent1"/>
                  </a:solidFill>
                </a:endParaRPr>
              </a:p>
            </p:txBody>
          </p:sp>
        </p:grpSp>
        <p:grpSp>
          <p:nvGrpSpPr>
            <p:cNvPr id="8" name="组合 7"/>
            <p:cNvGrpSpPr/>
            <p:nvPr/>
          </p:nvGrpSpPr>
          <p:grpSpPr>
            <a:xfrm>
              <a:off x="1257300" y="1690689"/>
              <a:ext cx="301686" cy="738664"/>
              <a:chOff x="628650" y="1646618"/>
              <a:chExt cx="301686" cy="738664"/>
            </a:xfrm>
          </p:grpSpPr>
          <p:sp>
            <p:nvSpPr>
              <p:cNvPr id="9" name="文本框 8"/>
              <p:cNvSpPr txBox="1"/>
              <p:nvPr/>
            </p:nvSpPr>
            <p:spPr>
              <a:xfrm>
                <a:off x="628650" y="2015950"/>
                <a:ext cx="282450" cy="369332"/>
              </a:xfrm>
              <a:prstGeom prst="rect">
                <a:avLst/>
              </a:prstGeom>
              <a:solidFill>
                <a:schemeClr val="bg2"/>
              </a:solidFill>
              <a:ln>
                <a:solidFill>
                  <a:schemeClr val="tx1"/>
                </a:solidFill>
              </a:ln>
            </p:spPr>
            <p:txBody>
              <a:bodyPr wrap="none" rtlCol="0">
                <a:spAutoFit/>
              </a:bodyPr>
              <a:lstStyle/>
              <a:p>
                <a:r>
                  <a:rPr lang="en-GB" dirty="0"/>
                  <a:t>c</a:t>
                </a:r>
                <a:endParaRPr lang="en-US" dirty="0"/>
              </a:p>
            </p:txBody>
          </p:sp>
          <p:sp>
            <p:nvSpPr>
              <p:cNvPr id="10" name="文本框 9"/>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2</a:t>
                </a:r>
                <a:endParaRPr lang="en-US" dirty="0">
                  <a:solidFill>
                    <a:schemeClr val="accent1"/>
                  </a:solidFill>
                </a:endParaRPr>
              </a:p>
            </p:txBody>
          </p:sp>
        </p:grpSp>
        <p:grpSp>
          <p:nvGrpSpPr>
            <p:cNvPr id="11" name="组合 10"/>
            <p:cNvGrpSpPr/>
            <p:nvPr/>
          </p:nvGrpSpPr>
          <p:grpSpPr>
            <a:xfrm>
              <a:off x="1866714" y="1690689"/>
              <a:ext cx="306494" cy="738664"/>
              <a:chOff x="628650" y="1646618"/>
              <a:chExt cx="306494" cy="738664"/>
            </a:xfrm>
          </p:grpSpPr>
          <p:sp>
            <p:nvSpPr>
              <p:cNvPr id="12" name="文本框 11"/>
              <p:cNvSpPr txBox="1"/>
              <p:nvPr/>
            </p:nvSpPr>
            <p:spPr>
              <a:xfrm>
                <a:off x="628650" y="2015950"/>
                <a:ext cx="306494" cy="369332"/>
              </a:xfrm>
              <a:prstGeom prst="rect">
                <a:avLst/>
              </a:prstGeom>
              <a:solidFill>
                <a:schemeClr val="bg2"/>
              </a:solidFill>
              <a:ln>
                <a:solidFill>
                  <a:schemeClr val="tx1"/>
                </a:solidFill>
              </a:ln>
            </p:spPr>
            <p:txBody>
              <a:bodyPr wrap="none" rtlCol="0">
                <a:spAutoFit/>
              </a:bodyPr>
              <a:lstStyle/>
              <a:p>
                <a:r>
                  <a:rPr lang="en-GB" dirty="0"/>
                  <a:t>b</a:t>
                </a:r>
                <a:endParaRPr lang="en-US" dirty="0"/>
              </a:p>
            </p:txBody>
          </p:sp>
          <p:sp>
            <p:nvSpPr>
              <p:cNvPr id="13" name="文本框 12"/>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3</a:t>
                </a:r>
                <a:endParaRPr lang="en-US" dirty="0">
                  <a:solidFill>
                    <a:schemeClr val="accent1"/>
                  </a:solidFill>
                </a:endParaRPr>
              </a:p>
            </p:txBody>
          </p:sp>
        </p:grpSp>
        <p:grpSp>
          <p:nvGrpSpPr>
            <p:cNvPr id="14" name="组合 13"/>
            <p:cNvGrpSpPr/>
            <p:nvPr/>
          </p:nvGrpSpPr>
          <p:grpSpPr>
            <a:xfrm>
              <a:off x="2500172" y="1690689"/>
              <a:ext cx="306494" cy="738664"/>
              <a:chOff x="628650" y="1646618"/>
              <a:chExt cx="306494" cy="738664"/>
            </a:xfrm>
          </p:grpSpPr>
          <p:sp>
            <p:nvSpPr>
              <p:cNvPr id="15" name="文本框 14"/>
              <p:cNvSpPr txBox="1"/>
              <p:nvPr/>
            </p:nvSpPr>
            <p:spPr>
              <a:xfrm>
                <a:off x="628650" y="2015950"/>
                <a:ext cx="306494" cy="369332"/>
              </a:xfrm>
              <a:prstGeom prst="rect">
                <a:avLst/>
              </a:prstGeom>
              <a:solidFill>
                <a:schemeClr val="bg2"/>
              </a:solidFill>
              <a:ln>
                <a:solidFill>
                  <a:schemeClr val="tx1"/>
                </a:solidFill>
              </a:ln>
            </p:spPr>
            <p:txBody>
              <a:bodyPr wrap="none" rtlCol="0">
                <a:spAutoFit/>
              </a:bodyPr>
              <a:lstStyle/>
              <a:p>
                <a:r>
                  <a:rPr lang="en-GB" dirty="0"/>
                  <a:t>d</a:t>
                </a:r>
                <a:endParaRPr lang="en-US" dirty="0"/>
              </a:p>
            </p:txBody>
          </p:sp>
          <p:sp>
            <p:nvSpPr>
              <p:cNvPr id="16" name="文本框 15"/>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4</a:t>
                </a:r>
                <a:endParaRPr lang="en-US" dirty="0">
                  <a:solidFill>
                    <a:schemeClr val="accent1"/>
                  </a:solidFill>
                </a:endParaRPr>
              </a:p>
            </p:txBody>
          </p:sp>
        </p:grpSp>
        <p:grpSp>
          <p:nvGrpSpPr>
            <p:cNvPr id="17" name="组合 16"/>
            <p:cNvGrpSpPr/>
            <p:nvPr/>
          </p:nvGrpSpPr>
          <p:grpSpPr>
            <a:xfrm>
              <a:off x="3128822" y="1690689"/>
              <a:ext cx="301686" cy="738664"/>
              <a:chOff x="628650" y="1646618"/>
              <a:chExt cx="301686" cy="738664"/>
            </a:xfrm>
          </p:grpSpPr>
          <p:sp>
            <p:nvSpPr>
              <p:cNvPr id="18" name="文本框 17"/>
              <p:cNvSpPr txBox="1"/>
              <p:nvPr/>
            </p:nvSpPr>
            <p:spPr>
              <a:xfrm>
                <a:off x="628650" y="2015950"/>
                <a:ext cx="288862" cy="369332"/>
              </a:xfrm>
              <a:prstGeom prst="rect">
                <a:avLst/>
              </a:prstGeom>
              <a:solidFill>
                <a:schemeClr val="bg2"/>
              </a:solidFill>
              <a:ln>
                <a:solidFill>
                  <a:schemeClr val="tx1"/>
                </a:solidFill>
              </a:ln>
            </p:spPr>
            <p:txBody>
              <a:bodyPr wrap="none" rtlCol="0">
                <a:spAutoFit/>
              </a:bodyPr>
              <a:lstStyle/>
              <a:p>
                <a:r>
                  <a:rPr lang="en-GB" dirty="0"/>
                  <a:t>k</a:t>
                </a:r>
                <a:endParaRPr lang="en-US" dirty="0"/>
              </a:p>
            </p:txBody>
          </p:sp>
          <p:sp>
            <p:nvSpPr>
              <p:cNvPr id="19" name="文本框 18"/>
              <p:cNvSpPr txBox="1"/>
              <p:nvPr/>
            </p:nvSpPr>
            <p:spPr>
              <a:xfrm>
                <a:off x="628650" y="1646618"/>
                <a:ext cx="301686" cy="369332"/>
              </a:xfrm>
              <a:prstGeom prst="rect">
                <a:avLst/>
              </a:prstGeom>
              <a:noFill/>
              <a:ln>
                <a:noFill/>
              </a:ln>
            </p:spPr>
            <p:txBody>
              <a:bodyPr wrap="none" rtlCol="0">
                <a:spAutoFit/>
              </a:bodyPr>
              <a:lstStyle/>
              <a:p>
                <a:r>
                  <a:rPr lang="en-GB" dirty="0">
                    <a:solidFill>
                      <a:schemeClr val="accent1"/>
                    </a:solidFill>
                  </a:rPr>
                  <a:t>5</a:t>
                </a:r>
                <a:endParaRPr lang="en-US" dirty="0">
                  <a:solidFill>
                    <a:schemeClr val="accent1"/>
                  </a:solidFill>
                </a:endParaRPr>
              </a:p>
            </p:txBody>
          </p:sp>
        </p:grpSp>
        <p:grpSp>
          <p:nvGrpSpPr>
            <p:cNvPr id="20" name="组合 19"/>
            <p:cNvGrpSpPr/>
            <p:nvPr/>
          </p:nvGrpSpPr>
          <p:grpSpPr>
            <a:xfrm>
              <a:off x="3739840" y="1690689"/>
              <a:ext cx="343364" cy="738664"/>
              <a:chOff x="628650" y="1646618"/>
              <a:chExt cx="343364" cy="738664"/>
            </a:xfrm>
          </p:grpSpPr>
          <p:sp>
            <p:nvSpPr>
              <p:cNvPr id="21" name="文本框 20"/>
              <p:cNvSpPr txBox="1"/>
              <p:nvPr/>
            </p:nvSpPr>
            <p:spPr>
              <a:xfrm>
                <a:off x="628650" y="2015950"/>
                <a:ext cx="343364" cy="369332"/>
              </a:xfrm>
              <a:prstGeom prst="rect">
                <a:avLst/>
              </a:prstGeom>
              <a:noFill/>
              <a:ln>
                <a:noFill/>
              </a:ln>
            </p:spPr>
            <p:txBody>
              <a:bodyPr wrap="none" rtlCol="0">
                <a:spAutoFit/>
              </a:bodyPr>
              <a:lstStyle/>
              <a:p>
                <a:r>
                  <a:rPr lang="en-GB" dirty="0"/>
                  <a:t>…</a:t>
                </a:r>
                <a:endParaRPr lang="en-US" dirty="0"/>
              </a:p>
            </p:txBody>
          </p:sp>
          <p:sp>
            <p:nvSpPr>
              <p:cNvPr id="22" name="文本框 21"/>
              <p:cNvSpPr txBox="1"/>
              <p:nvPr/>
            </p:nvSpPr>
            <p:spPr>
              <a:xfrm>
                <a:off x="628650" y="1646618"/>
                <a:ext cx="343364" cy="369332"/>
              </a:xfrm>
              <a:prstGeom prst="rect">
                <a:avLst/>
              </a:prstGeom>
              <a:noFill/>
              <a:ln>
                <a:noFill/>
              </a:ln>
            </p:spPr>
            <p:txBody>
              <a:bodyPr wrap="none" rtlCol="0">
                <a:spAutoFit/>
              </a:bodyPr>
              <a:lstStyle/>
              <a:p>
                <a:r>
                  <a:rPr lang="en-GB" dirty="0">
                    <a:solidFill>
                      <a:schemeClr val="accent1"/>
                    </a:solidFill>
                  </a:rPr>
                  <a:t>…</a:t>
                </a:r>
                <a:endParaRPr lang="en-US" dirty="0">
                  <a:solidFill>
                    <a:schemeClr val="accent1"/>
                  </a:solidFill>
                </a:endParaRPr>
              </a:p>
            </p:txBody>
          </p:sp>
        </p:grpSp>
        <p:grpSp>
          <p:nvGrpSpPr>
            <p:cNvPr id="23" name="组合 22"/>
            <p:cNvGrpSpPr/>
            <p:nvPr/>
          </p:nvGrpSpPr>
          <p:grpSpPr>
            <a:xfrm>
              <a:off x="4350858" y="1690689"/>
              <a:ext cx="374590" cy="738664"/>
              <a:chOff x="628650" y="1646618"/>
              <a:chExt cx="374590" cy="738664"/>
            </a:xfrm>
          </p:grpSpPr>
          <p:sp>
            <p:nvSpPr>
              <p:cNvPr id="24" name="文本框 23"/>
              <p:cNvSpPr txBox="1"/>
              <p:nvPr/>
            </p:nvSpPr>
            <p:spPr>
              <a:xfrm>
                <a:off x="628650" y="2015950"/>
                <a:ext cx="300082" cy="369332"/>
              </a:xfrm>
              <a:prstGeom prst="rect">
                <a:avLst/>
              </a:prstGeom>
              <a:solidFill>
                <a:schemeClr val="bg2"/>
              </a:solidFill>
              <a:ln>
                <a:solidFill>
                  <a:schemeClr val="tx1"/>
                </a:solidFill>
              </a:ln>
            </p:spPr>
            <p:txBody>
              <a:bodyPr wrap="none" rtlCol="0">
                <a:spAutoFit/>
              </a:bodyPr>
              <a:lstStyle/>
              <a:p>
                <a:r>
                  <a:rPr lang="en-GB" dirty="0"/>
                  <a:t>e</a:t>
                </a:r>
                <a:endParaRPr lang="en-US" dirty="0"/>
              </a:p>
            </p:txBody>
          </p:sp>
          <mc:AlternateContent xmlns:mc="http://schemas.openxmlformats.org/markup-compatibility/2006">
            <mc:Choice xmlns:a14="http://schemas.microsoft.com/office/drawing/2010/main" Requires="a14">
              <p:sp>
                <p:nvSpPr>
                  <p:cNvPr id="25" name="文本框 24">
                    <a:extLst>
                      <a:ext uri="{FF2B5EF4-FFF2-40B4-BE49-F238E27FC236}">
                        <a14:artisticCrisscrossEtching id="{79CF2E53-57AC-489F-882E-E62195A8CF20}"/>
                      </a:ext>
                    </a:extLst>
                  </p:cNvPr>
                  <p:cNvSpPr txBox="1"/>
                  <p:nvPr/>
                </p:nvSpPr>
                <p:spPr>
                  <a:xfrm>
                    <a:off x="628650" y="1646618"/>
                    <a:ext cx="374590"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chemeClr val="accent1"/>
                              </a:solidFill>
                              <a:latin typeface="Cambria Math" panose="02040503050406030204" pitchFamily="18" charset="0"/>
                            </a:rPr>
                            <m:t>𝑛</m:t>
                          </m:r>
                        </m:oMath>
                      </m:oMathPara>
                    </a14:m>
                    <a:endParaRPr lang="en-US" dirty="0">
                      <a:solidFill>
                        <a:schemeClr val="accent1"/>
                      </a:solidFill>
                    </a:endParaRPr>
                  </a:p>
                </p:txBody>
              </p:sp>
            </mc:Choice>
            <mc:Fallback>
              <p:sp>
                <p:nvSpPr>
                  <p:cNvPr id="25" name="文本框 24"/>
                  <p:cNvSpPr txBox="1">
                    <a:spLocks noRot="1" noChangeAspect="1" noMove="1" noResize="1" noEditPoints="1" noAdjustHandles="1" noChangeArrowheads="1" noChangeShapeType="1" noTextEdit="1"/>
                  </p:cNvSpPr>
                  <p:nvPr/>
                </p:nvSpPr>
                <p:spPr>
                  <a:xfrm>
                    <a:off x="628650" y="1646618"/>
                    <a:ext cx="374590" cy="369332"/>
                  </a:xfrm>
                  <a:prstGeom prst="rect">
                    <a:avLst/>
                  </a:prstGeom>
                  <a:blipFill rotWithShape="1">
                    <a:blip r:embed="rId2"/>
                    <a:stretch>
                      <a:fillRect/>
                    </a:stretch>
                  </a:blipFill>
                  <a:ln>
                    <a:noFill/>
                  </a:ln>
                </p:spPr>
                <p:txBody>
                  <a:bodyPr/>
                  <a:lstStyle/>
                  <a:p>
                    <a:r>
                      <a:rPr lang="en-US">
                        <a:noFill/>
                      </a:rPr>
                      <a:t> </a:t>
                    </a:r>
                    <a:endParaRPr lang="en-US">
                      <a:noFill/>
                    </a:endParaRPr>
                  </a:p>
                </p:txBody>
              </p:sp>
            </mc:Fallback>
          </mc:AlternateContent>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GB" sz="2800" dirty="0"/>
              <a:t>Using array to implement </a:t>
            </a:r>
            <a:r>
              <a:rPr lang="en-GB" sz="2800" dirty="0">
                <a:latin typeface="Courier New" pitchFamily="49" charset="0"/>
                <a:cs typeface="Courier New" pitchFamily="49" charset="0"/>
              </a:rPr>
              <a:t>List</a:t>
            </a:r>
            <a:r>
              <a:rPr lang="en-GB" sz="2800" dirty="0"/>
              <a:t>:</a:t>
            </a:r>
            <a:br>
              <a:rPr lang="en-GB" dirty="0"/>
            </a:br>
            <a:r>
              <a:rPr lang="en-GB" dirty="0" err="1">
                <a:latin typeface="Courier New" pitchFamily="49" charset="0"/>
                <a:cs typeface="Courier New" pitchFamily="49" charset="0"/>
              </a:rPr>
              <a:t>ArrayList</a:t>
            </a:r>
            <a:r>
              <a:rPr lang="en-GB" dirty="0"/>
              <a:t> data structure</a:t>
            </a:r>
            <a:endParaRPr lang="en-US"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B2BA4C3F-730D-45E4-8FE3-16CAFC2EA7F1}"/>
                  </a:ext>
                </a:extLst>
              </p:cNvPr>
              <p:cNvSpPr txBox="1"/>
              <p:nvPr/>
            </p:nvSpPr>
            <p:spPr>
              <a:xfrm>
                <a:off x="628650" y="1690689"/>
                <a:ext cx="5873596" cy="3768724"/>
              </a:xfrm>
              <a:prstGeom prst="rect">
                <a:avLst/>
              </a:prstGeom>
              <a:noFill/>
            </p:spPr>
            <p:txBody>
              <a:bodyPr wrap="none" rtlCol="0">
                <a:spAutoFit/>
              </a:bodyPr>
              <a:lstStyle/>
              <a:p>
                <a:r>
                  <a:rPr lang="en-US" sz="2000" dirty="0"/>
                  <a:t>The </a:t>
                </a:r>
                <a:r>
                  <a:rPr lang="en-US" sz="2000" dirty="0">
                    <a:latin typeface="Courier New" panose="02070309020205020404" pitchFamily="49" charset="0"/>
                    <a:cs typeface="Courier New" panose="02070309020205020404" pitchFamily="49" charset="0"/>
                  </a:rPr>
                  <a:t>List</a:t>
                </a:r>
                <a:r>
                  <a:rPr lang="en-US" sz="2000" dirty="0"/>
                  <a:t> interface supports the following operations:</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Size()</a:t>
                </a:r>
                <a:r>
                  <a:rPr lang="en-US" b="1" dirty="0">
                    <a:solidFill>
                      <a:schemeClr val="accent2">
                        <a:lumMod val="75000"/>
                      </a:schemeClr>
                    </a:solidFill>
                  </a:rPr>
                  <a:t>: </a:t>
                </a:r>
                <a:br>
                  <a:rPr lang="en-US" dirty="0"/>
                </a:br>
                <a:r>
                  <a:rPr lang="en-US" dirty="0"/>
                  <a:t>return </a:t>
                </a:r>
                <a14:m>
                  <m:oMath xmlns:m="http://schemas.openxmlformats.org/officeDocument/2006/math">
                    <m:r>
                      <a:rPr lang="en-GB" b="0" i="1" smtClean="0">
                        <a:latin typeface="Cambria Math" panose="02040503050406030204" pitchFamily="18" charset="0"/>
                      </a:rPr>
                      <m:t>𝑛</m:t>
                    </m:r>
                  </m:oMath>
                </a14:m>
                <a:r>
                  <a:rPr lang="en-US" dirty="0"/>
                  <a:t>, the length of the list</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Get(</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return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Set(</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r>
                      <a:rPr lang="en-GB" b="0" i="0" dirty="0" smtClean="0">
                        <a:latin typeface="Cambria Math" panose="02040503050406030204" pitchFamily="18" charset="0"/>
                      </a:rPr>
                      <m:t>=</m:t>
                    </m:r>
                    <m:r>
                      <a:rPr lang="en-GB" b="0" i="1" smtClean="0">
                        <a:latin typeface="Cambria Math" panose="02040503050406030204" pitchFamily="18" charset="0"/>
                      </a:rPr>
                      <m:t>𝑥</m:t>
                    </m:r>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Add(</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oMath>
                </a14:m>
                <a:r>
                  <a:rPr lang="en-US" dirty="0"/>
                  <a:t> for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𝑖</m:t>
                    </m:r>
                  </m:oMath>
                </a14:m>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𝑥</m:t>
                    </m:r>
                  </m:oMath>
                </a14:m>
                <a:r>
                  <a:rPr lang="en-US" dirty="0"/>
                  <a:t>, increase </a:t>
                </a:r>
                <a14:m>
                  <m:oMath xmlns:m="http://schemas.openxmlformats.org/officeDocument/2006/math">
                    <m:r>
                      <a:rPr lang="en-US" i="1" dirty="0">
                        <a:latin typeface="Cambria Math" panose="02040503050406030204" pitchFamily="18" charset="0"/>
                      </a:rPr>
                      <m:t>𝑛</m:t>
                    </m:r>
                  </m:oMath>
                </a14:m>
                <a:r>
                  <a:rPr lang="en-US" dirty="0"/>
                  <a:t> by 1</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Remove(</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b="0" i="1" smtClean="0">
                            <a:latin typeface="Cambria Math" panose="02040503050406030204" pitchFamily="18" charset="0"/>
                          </a:rPr>
                          <m:t>+1</m:t>
                        </m:r>
                      </m:sub>
                    </m:sSub>
                  </m:oMath>
                </a14:m>
                <a:r>
                  <a:rPr lang="en-US"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 </a:t>
                </a:r>
                <a:br>
                  <a:rPr lang="en-US" dirty="0"/>
                </a:br>
                <a:r>
                  <a:rPr lang="en-US" dirty="0"/>
                  <a:t>decrease </a:t>
                </a:r>
                <a14:m>
                  <m:oMath xmlns:m="http://schemas.openxmlformats.org/officeDocument/2006/math">
                    <m:r>
                      <a:rPr lang="en-US" i="1" dirty="0">
                        <a:latin typeface="Cambria Math" panose="02040503050406030204" pitchFamily="18" charset="0"/>
                      </a:rPr>
                      <m:t>𝑛</m:t>
                    </m:r>
                  </m:oMath>
                </a14:m>
                <a:r>
                  <a:rPr lang="en-US" dirty="0"/>
                  <a:t> by 1</a:t>
                </a:r>
              </a:p>
            </p:txBody>
          </p:sp>
        </mc:Choice>
        <mc:Fallback>
          <p:sp>
            <p:nvSpPr>
              <p:cNvPr id="4" name="文本框 3"/>
              <p:cNvSpPr txBox="1">
                <a:spLocks noRot="1" noChangeAspect="1" noMove="1" noResize="1" noEditPoints="1" noAdjustHandles="1" noChangeArrowheads="1" noChangeShapeType="1" noTextEdit="1"/>
              </p:cNvSpPr>
              <p:nvPr/>
            </p:nvSpPr>
            <p:spPr>
              <a:xfrm>
                <a:off x="628650" y="1690689"/>
                <a:ext cx="5873596" cy="3768724"/>
              </a:xfrm>
              <a:prstGeom prst="rect">
                <a:avLst/>
              </a:prstGeom>
              <a:blipFill rotWithShape="1">
                <a:blip r:embed="rId1"/>
                <a:stretch>
                  <a:fillRect l="-1037" t="-1131" r="-207" b="-1454"/>
                </a:stretch>
              </a:blipFill>
            </p:spPr>
            <p:txBody>
              <a:bodyPr/>
              <a:lstStyle/>
              <a:p>
                <a:r>
                  <a:rPr lang="en-US">
                    <a:noFill/>
                  </a:rPr>
                  <a:t> </a:t>
                </a:r>
                <a:endParaRPr lang="en-US">
                  <a:noFill/>
                </a:endParaRPr>
              </a:p>
            </p:txBody>
          </p:sp>
        </mc:Fallback>
      </mc:AlternateContent>
      <p:grpSp>
        <p:nvGrpSpPr>
          <p:cNvPr id="83" name="组合 82"/>
          <p:cNvGrpSpPr/>
          <p:nvPr/>
        </p:nvGrpSpPr>
        <p:grpSpPr>
          <a:xfrm>
            <a:off x="4636083" y="2170164"/>
            <a:ext cx="3879267" cy="3570208"/>
            <a:chOff x="4636083" y="2258537"/>
            <a:chExt cx="3879267" cy="3570208"/>
          </a:xfrm>
        </p:grpSpPr>
        <p:grpSp>
          <p:nvGrpSpPr>
            <p:cNvPr id="13" name="组合 12"/>
            <p:cNvGrpSpPr/>
            <p:nvPr/>
          </p:nvGrpSpPr>
          <p:grpSpPr>
            <a:xfrm>
              <a:off x="4636083" y="2627869"/>
              <a:ext cx="2571194" cy="369332"/>
              <a:chOff x="4975041" y="2749770"/>
              <a:chExt cx="2571194" cy="369332"/>
            </a:xfrm>
          </p:grpSpPr>
          <p:sp>
            <p:nvSpPr>
              <p:cNvPr id="5" name="文本框 4"/>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6" name="文本框 5"/>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7" name="文本框 6"/>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8" name="文本框 7"/>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 name="文本框 8"/>
              <p:cNvSpPr txBox="1"/>
              <p:nvPr/>
            </p:nvSpPr>
            <p:spPr>
              <a:xfrm>
                <a:off x="6265137"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10" name="文本框 9"/>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11" name="文本框 10"/>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12" name="文本框 11"/>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grpSp>
          <p:nvGrpSpPr>
            <p:cNvPr id="23" name="组合 22"/>
            <p:cNvGrpSpPr/>
            <p:nvPr/>
          </p:nvGrpSpPr>
          <p:grpSpPr>
            <a:xfrm>
              <a:off x="4636083" y="2258537"/>
              <a:ext cx="2571194" cy="369332"/>
              <a:chOff x="4572000" y="2277588"/>
              <a:chExt cx="2571194" cy="369332"/>
            </a:xfrm>
          </p:grpSpPr>
          <p:sp>
            <p:nvSpPr>
              <p:cNvPr id="15" name="文本框 14"/>
              <p:cNvSpPr txBox="1"/>
              <p:nvPr/>
            </p:nvSpPr>
            <p:spPr>
              <a:xfrm>
                <a:off x="4572000"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16" name="文本框 15"/>
              <p:cNvSpPr txBox="1"/>
              <p:nvPr/>
            </p:nvSpPr>
            <p:spPr>
              <a:xfrm>
                <a:off x="489452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17" name="文本框 16"/>
              <p:cNvSpPr txBox="1"/>
              <p:nvPr/>
            </p:nvSpPr>
            <p:spPr>
              <a:xfrm>
                <a:off x="5217048"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18" name="文本框 17"/>
              <p:cNvSpPr txBox="1"/>
              <p:nvPr/>
            </p:nvSpPr>
            <p:spPr>
              <a:xfrm>
                <a:off x="5539572"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19" name="文本框 18"/>
              <p:cNvSpPr txBox="1"/>
              <p:nvPr/>
            </p:nvSpPr>
            <p:spPr>
              <a:xfrm>
                <a:off x="5862096"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20" name="文本框 19"/>
              <p:cNvSpPr txBox="1"/>
              <p:nvPr/>
            </p:nvSpPr>
            <p:spPr>
              <a:xfrm>
                <a:off x="6179383"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21" name="文本框 20"/>
              <p:cNvSpPr txBox="1"/>
              <p:nvPr/>
            </p:nvSpPr>
            <p:spPr>
              <a:xfrm>
                <a:off x="6501907"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22" name="文本框 21"/>
              <p:cNvSpPr txBox="1"/>
              <p:nvPr/>
            </p:nvSpPr>
            <p:spPr>
              <a:xfrm>
                <a:off x="681919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grpSp>
        <p:grpSp>
          <p:nvGrpSpPr>
            <p:cNvPr id="24" name="组合 23"/>
            <p:cNvGrpSpPr/>
            <p:nvPr/>
          </p:nvGrpSpPr>
          <p:grpSpPr>
            <a:xfrm>
              <a:off x="4640582" y="3335755"/>
              <a:ext cx="2571194" cy="369332"/>
              <a:chOff x="4975041" y="2749770"/>
              <a:chExt cx="2571194" cy="369332"/>
            </a:xfrm>
          </p:grpSpPr>
          <p:sp>
            <p:nvSpPr>
              <p:cNvPr id="25" name="文本框 24"/>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26" name="文本框 25"/>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27" name="文本框 26"/>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28" name="文本框 27"/>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29" name="文本框 28"/>
              <p:cNvSpPr txBox="1"/>
              <p:nvPr/>
            </p:nvSpPr>
            <p:spPr>
              <a:xfrm>
                <a:off x="6265137"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30" name="文本框 29"/>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31" name="文本框 30"/>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32" name="文本框 31"/>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sp>
          <p:nvSpPr>
            <p:cNvPr id="33" name="文本框 32"/>
            <p:cNvSpPr txBox="1"/>
            <p:nvPr/>
          </p:nvSpPr>
          <p:spPr>
            <a:xfrm>
              <a:off x="7197637" y="2997201"/>
              <a:ext cx="1172116" cy="338554"/>
            </a:xfrm>
            <a:prstGeom prst="rect">
              <a:avLst/>
            </a:prstGeom>
            <a:noFill/>
          </p:spPr>
          <p:txBody>
            <a:bodyPr wrap="none" rtlCol="0">
              <a:spAutoFit/>
            </a:bodyPr>
            <a:lstStyle/>
            <a:p>
              <a:r>
                <a:rPr lang="en-US" sz="1600" dirty="0">
                  <a:solidFill>
                    <a:schemeClr val="accent2">
                      <a:lumMod val="75000"/>
                    </a:schemeClr>
                  </a:solidFill>
                  <a:latin typeface="Courier New" pitchFamily="49" charset="0"/>
                  <a:cs typeface="Courier New" pitchFamily="49" charset="0"/>
                </a:rPr>
                <a:t>Add(4,d)</a:t>
              </a:r>
              <a:endParaRPr lang="en-US" sz="1600" dirty="0"/>
            </a:p>
          </p:txBody>
        </p:sp>
        <p:grpSp>
          <p:nvGrpSpPr>
            <p:cNvPr id="34" name="组合 33"/>
            <p:cNvGrpSpPr/>
            <p:nvPr/>
          </p:nvGrpSpPr>
          <p:grpSpPr>
            <a:xfrm>
              <a:off x="4640582" y="4043641"/>
              <a:ext cx="2571194" cy="369332"/>
              <a:chOff x="4975041" y="2749770"/>
              <a:chExt cx="2571194" cy="369332"/>
            </a:xfrm>
          </p:grpSpPr>
          <p:sp>
            <p:nvSpPr>
              <p:cNvPr id="35" name="文本框 34"/>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36" name="文本框 35"/>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37" name="文本框 36"/>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38" name="文本框 37"/>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39" name="文本框 38"/>
              <p:cNvSpPr txBox="1"/>
              <p:nvPr/>
            </p:nvSpPr>
            <p:spPr>
              <a:xfrm>
                <a:off x="6265137"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40" name="文本框 39"/>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41" name="文本框 40"/>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42" name="文本框 41"/>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sp>
          <p:nvSpPr>
            <p:cNvPr id="43" name="文本框 42"/>
            <p:cNvSpPr txBox="1"/>
            <p:nvPr/>
          </p:nvSpPr>
          <p:spPr>
            <a:xfrm>
              <a:off x="7219803" y="3705087"/>
              <a:ext cx="1172116" cy="338554"/>
            </a:xfrm>
            <a:prstGeom prst="rect">
              <a:avLst/>
            </a:prstGeom>
            <a:noFill/>
          </p:spPr>
          <p:txBody>
            <a:bodyPr wrap="none" rtlCol="0">
              <a:spAutoFit/>
            </a:bodyPr>
            <a:lstStyle/>
            <a:p>
              <a:r>
                <a:rPr lang="en-US" sz="1600" dirty="0">
                  <a:solidFill>
                    <a:schemeClr val="accent2">
                      <a:lumMod val="75000"/>
                    </a:schemeClr>
                  </a:solidFill>
                  <a:latin typeface="Courier New" pitchFamily="49" charset="0"/>
                  <a:cs typeface="Courier New" pitchFamily="49" charset="0"/>
                </a:rPr>
                <a:t>Set(3,q)</a:t>
              </a:r>
              <a:endParaRPr lang="en-US" sz="1600" dirty="0"/>
            </a:p>
          </p:txBody>
        </p:sp>
        <p:grpSp>
          <p:nvGrpSpPr>
            <p:cNvPr id="44" name="组合 43"/>
            <p:cNvGrpSpPr/>
            <p:nvPr/>
          </p:nvGrpSpPr>
          <p:grpSpPr>
            <a:xfrm>
              <a:off x="4640582" y="4751527"/>
              <a:ext cx="2571194" cy="369332"/>
              <a:chOff x="4975041" y="2749770"/>
              <a:chExt cx="2571194" cy="369332"/>
            </a:xfrm>
          </p:grpSpPr>
          <p:sp>
            <p:nvSpPr>
              <p:cNvPr id="45" name="文本框 44"/>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46" name="文本框 45"/>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47" name="文本框 46"/>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48" name="文本框 47"/>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49" name="文本框 48"/>
              <p:cNvSpPr txBox="1"/>
              <p:nvPr/>
            </p:nvSpPr>
            <p:spPr>
              <a:xfrm>
                <a:off x="6265137"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50" name="文本框 49"/>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51" name="文本框 50"/>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52" name="文本框 51"/>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sp>
          <p:nvSpPr>
            <p:cNvPr id="53" name="文本框 52"/>
            <p:cNvSpPr txBox="1"/>
            <p:nvPr/>
          </p:nvSpPr>
          <p:spPr>
            <a:xfrm>
              <a:off x="7219803" y="4412973"/>
              <a:ext cx="1172116" cy="338554"/>
            </a:xfrm>
            <a:prstGeom prst="rect">
              <a:avLst/>
            </a:prstGeom>
            <a:noFill/>
          </p:spPr>
          <p:txBody>
            <a:bodyPr wrap="none" rtlCol="0">
              <a:spAutoFit/>
            </a:bodyPr>
            <a:lstStyle/>
            <a:p>
              <a:r>
                <a:rPr lang="en-US" sz="1600" dirty="0">
                  <a:solidFill>
                    <a:schemeClr val="accent2">
                      <a:lumMod val="75000"/>
                    </a:schemeClr>
                  </a:solidFill>
                  <a:latin typeface="Courier New" pitchFamily="49" charset="0"/>
                  <a:cs typeface="Courier New" pitchFamily="49" charset="0"/>
                </a:rPr>
                <a:t>Add(1,a)</a:t>
              </a:r>
              <a:endParaRPr lang="en-US" sz="1600" dirty="0"/>
            </a:p>
          </p:txBody>
        </p:sp>
        <p:cxnSp>
          <p:nvCxnSpPr>
            <p:cNvPr id="54" name="直接箭头连接符 53"/>
            <p:cNvCxnSpPr>
              <a:stCxn id="35" idx="2"/>
              <a:endCxn id="46" idx="0"/>
            </p:cNvCxnSpPr>
            <p:nvPr/>
          </p:nvCxnSpPr>
          <p:spPr>
            <a:xfrm>
              <a:off x="4802582" y="4412973"/>
              <a:ext cx="322524" cy="3385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36" idx="2"/>
              <a:endCxn id="47" idx="0"/>
            </p:cNvCxnSpPr>
            <p:nvPr/>
          </p:nvCxnSpPr>
          <p:spPr>
            <a:xfrm>
              <a:off x="5125106" y="4412973"/>
              <a:ext cx="322524" cy="3385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7" idx="2"/>
              <a:endCxn id="48" idx="0"/>
            </p:cNvCxnSpPr>
            <p:nvPr/>
          </p:nvCxnSpPr>
          <p:spPr>
            <a:xfrm>
              <a:off x="5447630" y="4412973"/>
              <a:ext cx="322524" cy="3385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38" idx="2"/>
              <a:endCxn id="49" idx="0"/>
            </p:cNvCxnSpPr>
            <p:nvPr/>
          </p:nvCxnSpPr>
          <p:spPr>
            <a:xfrm>
              <a:off x="5770154" y="4412973"/>
              <a:ext cx="322524" cy="3385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4640582" y="5459413"/>
              <a:ext cx="2571194" cy="369332"/>
              <a:chOff x="4975041" y="2749770"/>
              <a:chExt cx="2571194" cy="369332"/>
            </a:xfrm>
          </p:grpSpPr>
          <p:sp>
            <p:nvSpPr>
              <p:cNvPr id="68" name="文本框 67"/>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69" name="文本框 68"/>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70" name="文本框 69"/>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71" name="文本框 70"/>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72" name="文本框 71"/>
              <p:cNvSpPr txBox="1"/>
              <p:nvPr/>
            </p:nvSpPr>
            <p:spPr>
              <a:xfrm>
                <a:off x="6265137" y="2749770"/>
                <a:ext cx="322524"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73" name="文本框 72"/>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74" name="文本框 73"/>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75" name="文本框 74"/>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sp>
          <p:nvSpPr>
            <p:cNvPr id="76" name="文本框 75"/>
            <p:cNvSpPr txBox="1"/>
            <p:nvPr/>
          </p:nvSpPr>
          <p:spPr>
            <a:xfrm>
              <a:off x="7219803" y="5120859"/>
              <a:ext cx="1295547" cy="338554"/>
            </a:xfrm>
            <a:prstGeom prst="rect">
              <a:avLst/>
            </a:prstGeom>
            <a:noFill/>
          </p:spPr>
          <p:txBody>
            <a:bodyPr wrap="none" rtlCol="0">
              <a:spAutoFit/>
            </a:bodyPr>
            <a:lstStyle/>
            <a:p>
              <a:r>
                <a:rPr lang="en-US" sz="1600" dirty="0">
                  <a:solidFill>
                    <a:schemeClr val="accent2">
                      <a:lumMod val="75000"/>
                    </a:schemeClr>
                  </a:solidFill>
                  <a:latin typeface="Courier New" pitchFamily="49" charset="0"/>
                  <a:cs typeface="Courier New" pitchFamily="49" charset="0"/>
                </a:rPr>
                <a:t>Remove(3)</a:t>
              </a:r>
              <a:endParaRPr lang="en-US" sz="1600" dirty="0"/>
            </a:p>
          </p:txBody>
        </p:sp>
        <p:cxnSp>
          <p:nvCxnSpPr>
            <p:cNvPr id="77" name="直接箭头连接符 76"/>
            <p:cNvCxnSpPr>
              <a:stCxn id="48" idx="2"/>
              <a:endCxn id="70" idx="0"/>
            </p:cNvCxnSpPr>
            <p:nvPr/>
          </p:nvCxnSpPr>
          <p:spPr>
            <a:xfrm flipH="1">
              <a:off x="5447630" y="5120859"/>
              <a:ext cx="322524" cy="3385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9" idx="2"/>
              <a:endCxn id="71" idx="0"/>
            </p:cNvCxnSpPr>
            <p:nvPr/>
          </p:nvCxnSpPr>
          <p:spPr>
            <a:xfrm flipH="1">
              <a:off x="5770154" y="5120859"/>
              <a:ext cx="322524" cy="33855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5" name="文本框 84">
                <a:extLst>
                  <a:ext uri="{FF2B5EF4-FFF2-40B4-BE49-F238E27FC236}">
                    <a14:artisticCrisscrossEtching id="{B884FCAA-D7CB-4933-B82A-0C968784DA96}"/>
                  </a:ext>
                </a:extLst>
              </p:cNvPr>
              <p:cNvSpPr txBox="1"/>
              <p:nvPr/>
            </p:nvSpPr>
            <p:spPr>
              <a:xfrm>
                <a:off x="1884765" y="1985498"/>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85" name="文本框 84"/>
              <p:cNvSpPr txBox="1">
                <a:spLocks noRot="1" noChangeAspect="1" noMove="1" noResize="1" noEditPoints="1" noAdjustHandles="1" noChangeArrowheads="1" noChangeShapeType="1" noTextEdit="1"/>
              </p:cNvSpPr>
              <p:nvPr/>
            </p:nvSpPr>
            <p:spPr>
              <a:xfrm>
                <a:off x="1884765" y="1985498"/>
                <a:ext cx="1333057" cy="369332"/>
              </a:xfrm>
              <a:prstGeom prst="rect">
                <a:avLst/>
              </a:prstGeom>
              <a:blipFill rotWithShape="1">
                <a:blip r:embed="rId2"/>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6" name="文本框 85">
                <a:extLst>
                  <a:ext uri="{FF2B5EF4-FFF2-40B4-BE49-F238E27FC236}">
                    <a14:artisticCrisscrossEtching id="{E73DE8E7-5E47-497F-B8E9-BA709DF998F0}"/>
                  </a:ext>
                </a:extLst>
              </p:cNvPr>
              <p:cNvSpPr txBox="1"/>
              <p:nvPr/>
            </p:nvSpPr>
            <p:spPr>
              <a:xfrm>
                <a:off x="1884764" y="2533614"/>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86" name="文本框 85"/>
              <p:cNvSpPr txBox="1">
                <a:spLocks noRot="1" noChangeAspect="1" noMove="1" noResize="1" noEditPoints="1" noAdjustHandles="1" noChangeArrowheads="1" noChangeShapeType="1" noTextEdit="1"/>
              </p:cNvSpPr>
              <p:nvPr/>
            </p:nvSpPr>
            <p:spPr>
              <a:xfrm>
                <a:off x="1884764" y="2533614"/>
                <a:ext cx="1333057" cy="369332"/>
              </a:xfrm>
              <a:prstGeom prst="rect">
                <a:avLst/>
              </a:prstGeom>
              <a:blipFill rotWithShape="1">
                <a:blip r:embed="rId3"/>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7" name="文本框 86">
                <a:extLst>
                  <a:ext uri="{FF2B5EF4-FFF2-40B4-BE49-F238E27FC236}">
                    <a14:artisticCrisscrossEtching id="{2420CA35-F200-4EFE-91D2-B1EA8B432CC5}"/>
                  </a:ext>
                </a:extLst>
              </p:cNvPr>
              <p:cNvSpPr txBox="1"/>
              <p:nvPr/>
            </p:nvSpPr>
            <p:spPr>
              <a:xfrm>
                <a:off x="2149548" y="3062096"/>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87" name="文本框 86"/>
              <p:cNvSpPr txBox="1">
                <a:spLocks noRot="1" noChangeAspect="1" noMove="1" noResize="1" noEditPoints="1" noAdjustHandles="1" noChangeArrowheads="1" noChangeShapeType="1" noTextEdit="1"/>
              </p:cNvSpPr>
              <p:nvPr/>
            </p:nvSpPr>
            <p:spPr>
              <a:xfrm>
                <a:off x="2149548" y="3062096"/>
                <a:ext cx="1333057" cy="369332"/>
              </a:xfrm>
              <a:prstGeom prst="rect">
                <a:avLst/>
              </a:prstGeom>
              <a:blipFill rotWithShape="1">
                <a:blip r:embed="rId4"/>
                <a:stretch>
                  <a:fillRect l="-4128" t="-8197" r="-1376"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8" name="文本框 87">
                <a:extLst>
                  <a:ext uri="{FF2B5EF4-FFF2-40B4-BE49-F238E27FC236}">
                    <a14:artisticCrisscrossEtching id="{CA589FDD-BAD6-478F-AC16-C0B92871FE55}"/>
                  </a:ext>
                </a:extLst>
              </p:cNvPr>
              <p:cNvSpPr txBox="1"/>
              <p:nvPr/>
            </p:nvSpPr>
            <p:spPr>
              <a:xfrm>
                <a:off x="2149548" y="3610212"/>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88" name="文本框 87"/>
              <p:cNvSpPr txBox="1">
                <a:spLocks noRot="1" noChangeAspect="1" noMove="1" noResize="1" noEditPoints="1" noAdjustHandles="1" noChangeArrowheads="1" noChangeShapeType="1" noTextEdit="1"/>
              </p:cNvSpPr>
              <p:nvPr/>
            </p:nvSpPr>
            <p:spPr>
              <a:xfrm>
                <a:off x="2149548" y="3610212"/>
                <a:ext cx="1438342" cy="369332"/>
              </a:xfrm>
              <a:prstGeom prst="rect">
                <a:avLst/>
              </a:prstGeom>
              <a:blipFill rotWithShape="1">
                <a:blip r:embed="rId5"/>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9" name="文本框 88">
                <a:extLst>
                  <a:ext uri="{FF2B5EF4-FFF2-40B4-BE49-F238E27FC236}">
                    <a14:artisticCrisscrossEtching id="{770A17A0-8C59-4500-A4C2-E97E0C94F700}"/>
                  </a:ext>
                </a:extLst>
              </p:cNvPr>
              <p:cNvSpPr txBox="1"/>
              <p:nvPr/>
            </p:nvSpPr>
            <p:spPr>
              <a:xfrm>
                <a:off x="2390360" y="4466145"/>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89" name="文本框 88"/>
              <p:cNvSpPr txBox="1">
                <a:spLocks noRot="1" noChangeAspect="1" noMove="1" noResize="1" noEditPoints="1" noAdjustHandles="1" noChangeArrowheads="1" noChangeShapeType="1" noTextEdit="1"/>
              </p:cNvSpPr>
              <p:nvPr/>
            </p:nvSpPr>
            <p:spPr>
              <a:xfrm>
                <a:off x="2390360" y="4466145"/>
                <a:ext cx="1438342" cy="369332"/>
              </a:xfrm>
              <a:prstGeom prst="rect">
                <a:avLst/>
              </a:prstGeom>
              <a:blipFill rotWithShape="1">
                <a:blip r:embed="rId6"/>
                <a:stretch>
                  <a:fillRect t="-10000" r="-424" b="-26667"/>
                </a:stretch>
              </a:blipFill>
            </p:spPr>
            <p:txBody>
              <a:bodyPr/>
              <a:lstStyle/>
              <a:p>
                <a:r>
                  <a:rPr lang="en-US">
                    <a:noFill/>
                  </a:rPr>
                  <a:t> </a:t>
                </a:r>
                <a:endParaRPr lang="en-US">
                  <a:noFill/>
                </a:endParaRPr>
              </a:p>
            </p:txBody>
          </p:sp>
        </mc:Fallback>
      </mc:AlternateContent>
      <p:sp>
        <p:nvSpPr>
          <p:cNvPr id="90" name="文本框 89"/>
          <p:cNvSpPr txBox="1"/>
          <p:nvPr/>
        </p:nvSpPr>
        <p:spPr>
          <a:xfrm>
            <a:off x="628650" y="5638197"/>
            <a:ext cx="6923306" cy="707886"/>
          </a:xfrm>
          <a:prstGeom prst="rect">
            <a:avLst/>
          </a:prstGeom>
          <a:noFill/>
        </p:spPr>
        <p:txBody>
          <a:bodyPr wrap="none" rtlCol="0">
            <a:spAutoFit/>
          </a:bodyPr>
          <a:lstStyle/>
          <a:p>
            <a:pPr marL="179705" indent="-179705">
              <a:buFont typeface="Arial" charset="0"/>
              <a:buChar char="•"/>
            </a:pPr>
            <a:r>
              <a:rPr lang="en-GB" sz="2000" dirty="0">
                <a:solidFill>
                  <a:srgbClr val="C00000"/>
                </a:solidFill>
              </a:rPr>
              <a:t>Queries and updates are fast.</a:t>
            </a:r>
            <a:endParaRPr lang="en-GB" sz="2000" dirty="0">
              <a:solidFill>
                <a:srgbClr val="C00000"/>
              </a:solidFill>
            </a:endParaRPr>
          </a:p>
          <a:p>
            <a:pPr marL="179705" indent="-179705">
              <a:buFont typeface="Arial" charset="0"/>
              <a:buChar char="•"/>
            </a:pPr>
            <a:r>
              <a:rPr lang="en-GB" sz="2000" dirty="0">
                <a:solidFill>
                  <a:srgbClr val="C00000"/>
                </a:solidFill>
              </a:rPr>
              <a:t>Modifications are fast at “end”, but slow at “front” or “middle”.</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88" grpId="0"/>
      <p:bldP spid="89"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GB" sz="2800" dirty="0"/>
              <a:t>Using array to implement </a:t>
            </a:r>
            <a:r>
              <a:rPr lang="en-GB" sz="2800" dirty="0">
                <a:latin typeface="Courier New" pitchFamily="49" charset="0"/>
                <a:cs typeface="Courier New" pitchFamily="49" charset="0"/>
              </a:rPr>
              <a:t>List</a:t>
            </a:r>
            <a:r>
              <a:rPr lang="en-GB" sz="2800" dirty="0"/>
              <a:t>:</a:t>
            </a:r>
            <a:br>
              <a:rPr lang="en-GB" dirty="0"/>
            </a:br>
            <a:r>
              <a:rPr lang="en-GB" dirty="0" err="1">
                <a:latin typeface="Courier New" pitchFamily="49" charset="0"/>
                <a:cs typeface="Courier New" pitchFamily="49" charset="0"/>
              </a:rPr>
              <a:t>ArrayList</a:t>
            </a:r>
            <a:r>
              <a:rPr lang="en-GB" dirty="0"/>
              <a:t> data structure</a:t>
            </a:r>
            <a:endParaRPr lang="en-US" sz="4000"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B2BA4C3F-730D-45E4-8FE3-16CAFC2EA7F1}"/>
                  </a:ext>
                </a:extLst>
              </p:cNvPr>
              <p:cNvSpPr txBox="1"/>
              <p:nvPr/>
            </p:nvSpPr>
            <p:spPr>
              <a:xfrm>
                <a:off x="628650" y="1690689"/>
                <a:ext cx="5873596" cy="3768724"/>
              </a:xfrm>
              <a:prstGeom prst="rect">
                <a:avLst/>
              </a:prstGeom>
              <a:noFill/>
            </p:spPr>
            <p:txBody>
              <a:bodyPr wrap="none" rtlCol="0">
                <a:spAutoFit/>
              </a:bodyPr>
              <a:lstStyle/>
              <a:p>
                <a:r>
                  <a:rPr lang="en-US" sz="2000" dirty="0"/>
                  <a:t>The </a:t>
                </a:r>
                <a:r>
                  <a:rPr lang="en-US" sz="2000" dirty="0">
                    <a:latin typeface="Courier New" panose="02070309020205020404" pitchFamily="49" charset="0"/>
                    <a:cs typeface="Courier New" panose="02070309020205020404" pitchFamily="49" charset="0"/>
                  </a:rPr>
                  <a:t>List</a:t>
                </a:r>
                <a:r>
                  <a:rPr lang="en-US" sz="2000" dirty="0"/>
                  <a:t> interface supports the following operations:</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Size()</a:t>
                </a:r>
                <a:r>
                  <a:rPr lang="en-US" b="1" dirty="0">
                    <a:solidFill>
                      <a:schemeClr val="accent2">
                        <a:lumMod val="75000"/>
                      </a:schemeClr>
                    </a:solidFill>
                  </a:rPr>
                  <a:t>: </a:t>
                </a:r>
                <a:br>
                  <a:rPr lang="en-US" dirty="0"/>
                </a:br>
                <a:r>
                  <a:rPr lang="en-US" dirty="0"/>
                  <a:t>return </a:t>
                </a:r>
                <a14:m>
                  <m:oMath xmlns:m="http://schemas.openxmlformats.org/officeDocument/2006/math">
                    <m:r>
                      <a:rPr lang="en-GB" b="0" i="1" smtClean="0">
                        <a:latin typeface="Cambria Math" panose="02040503050406030204" pitchFamily="18" charset="0"/>
                      </a:rPr>
                      <m:t>𝑛</m:t>
                    </m:r>
                  </m:oMath>
                </a14:m>
                <a:r>
                  <a:rPr lang="en-US" dirty="0"/>
                  <a:t>, the length of the list</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Get(</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return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Set(</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r>
                      <a:rPr lang="en-GB" b="0" i="0" dirty="0" smtClean="0">
                        <a:latin typeface="Cambria Math" panose="02040503050406030204" pitchFamily="18" charset="0"/>
                      </a:rPr>
                      <m:t>=</m:t>
                    </m:r>
                    <m:r>
                      <a:rPr lang="en-GB" b="0" i="1" smtClean="0">
                        <a:latin typeface="Cambria Math" panose="02040503050406030204" pitchFamily="18" charset="0"/>
                      </a:rPr>
                      <m:t>𝑥</m:t>
                    </m:r>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Add(</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oMath>
                </a14:m>
                <a:r>
                  <a:rPr lang="en-US" dirty="0"/>
                  <a:t> for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𝑖</m:t>
                    </m:r>
                  </m:oMath>
                </a14:m>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𝑥</m:t>
                    </m:r>
                  </m:oMath>
                </a14:m>
                <a:r>
                  <a:rPr lang="en-US" dirty="0"/>
                  <a:t>, increase </a:t>
                </a:r>
                <a14:m>
                  <m:oMath xmlns:m="http://schemas.openxmlformats.org/officeDocument/2006/math">
                    <m:r>
                      <a:rPr lang="en-US" i="1" dirty="0">
                        <a:latin typeface="Cambria Math" panose="02040503050406030204" pitchFamily="18" charset="0"/>
                      </a:rPr>
                      <m:t>𝑛</m:t>
                    </m:r>
                  </m:oMath>
                </a14:m>
                <a:r>
                  <a:rPr lang="en-US" dirty="0"/>
                  <a:t> by 1</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Remove(</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b="0" i="1" smtClean="0">
                            <a:latin typeface="Cambria Math" panose="02040503050406030204" pitchFamily="18" charset="0"/>
                          </a:rPr>
                          <m:t>+1</m:t>
                        </m:r>
                      </m:sub>
                    </m:sSub>
                  </m:oMath>
                </a14:m>
                <a:r>
                  <a:rPr lang="en-US"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 </a:t>
                </a:r>
                <a:br>
                  <a:rPr lang="en-US" dirty="0"/>
                </a:br>
                <a:r>
                  <a:rPr lang="en-US" dirty="0"/>
                  <a:t>decrease </a:t>
                </a:r>
                <a14:m>
                  <m:oMath xmlns:m="http://schemas.openxmlformats.org/officeDocument/2006/math">
                    <m:r>
                      <a:rPr lang="en-US" i="1" dirty="0">
                        <a:latin typeface="Cambria Math" panose="02040503050406030204" pitchFamily="18" charset="0"/>
                      </a:rPr>
                      <m:t>𝑛</m:t>
                    </m:r>
                  </m:oMath>
                </a14:m>
                <a:r>
                  <a:rPr lang="en-US" dirty="0"/>
                  <a:t> by 1</a:t>
                </a:r>
              </a:p>
            </p:txBody>
          </p:sp>
        </mc:Choice>
        <mc:Fallback>
          <p:sp>
            <p:nvSpPr>
              <p:cNvPr id="4" name="文本框 3"/>
              <p:cNvSpPr txBox="1">
                <a:spLocks noRot="1" noChangeAspect="1" noMove="1" noResize="1" noEditPoints="1" noAdjustHandles="1" noChangeArrowheads="1" noChangeShapeType="1" noTextEdit="1"/>
              </p:cNvSpPr>
              <p:nvPr/>
            </p:nvSpPr>
            <p:spPr>
              <a:xfrm>
                <a:off x="628650" y="1690689"/>
                <a:ext cx="5873596" cy="3768724"/>
              </a:xfrm>
              <a:prstGeom prst="rect">
                <a:avLst/>
              </a:prstGeom>
              <a:blipFill rotWithShape="1">
                <a:blip r:embed="rId1"/>
                <a:stretch>
                  <a:fillRect l="-1037" t="-1131" r="-207" b="-145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5" name="文本框 84">
                <a:extLst>
                  <a:ext uri="{FF2B5EF4-FFF2-40B4-BE49-F238E27FC236}">
                    <a14:artisticCrisscrossEtching id="{B884FCAA-D7CB-4933-B82A-0C968784DA96}"/>
                  </a:ext>
                </a:extLst>
              </p:cNvPr>
              <p:cNvSpPr txBox="1"/>
              <p:nvPr/>
            </p:nvSpPr>
            <p:spPr>
              <a:xfrm>
                <a:off x="1884765" y="1985498"/>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85" name="文本框 84"/>
              <p:cNvSpPr txBox="1">
                <a:spLocks noRot="1" noChangeAspect="1" noMove="1" noResize="1" noEditPoints="1" noAdjustHandles="1" noChangeArrowheads="1" noChangeShapeType="1" noTextEdit="1"/>
              </p:cNvSpPr>
              <p:nvPr/>
            </p:nvSpPr>
            <p:spPr>
              <a:xfrm>
                <a:off x="1884765" y="1985498"/>
                <a:ext cx="1333057" cy="369332"/>
              </a:xfrm>
              <a:prstGeom prst="rect">
                <a:avLst/>
              </a:prstGeom>
              <a:blipFill rotWithShape="1">
                <a:blip r:embed="rId2"/>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6" name="文本框 85">
                <a:extLst>
                  <a:ext uri="{FF2B5EF4-FFF2-40B4-BE49-F238E27FC236}">
                    <a14:artisticCrisscrossEtching id="{E73DE8E7-5E47-497F-B8E9-BA709DF998F0}"/>
                  </a:ext>
                </a:extLst>
              </p:cNvPr>
              <p:cNvSpPr txBox="1"/>
              <p:nvPr/>
            </p:nvSpPr>
            <p:spPr>
              <a:xfrm>
                <a:off x="1884764" y="2533614"/>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86" name="文本框 85"/>
              <p:cNvSpPr txBox="1">
                <a:spLocks noRot="1" noChangeAspect="1" noMove="1" noResize="1" noEditPoints="1" noAdjustHandles="1" noChangeArrowheads="1" noChangeShapeType="1" noTextEdit="1"/>
              </p:cNvSpPr>
              <p:nvPr/>
            </p:nvSpPr>
            <p:spPr>
              <a:xfrm>
                <a:off x="1884764" y="2533614"/>
                <a:ext cx="1333057" cy="369332"/>
              </a:xfrm>
              <a:prstGeom prst="rect">
                <a:avLst/>
              </a:prstGeom>
              <a:blipFill rotWithShape="1">
                <a:blip r:embed="rId3"/>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7" name="文本框 86">
                <a:extLst>
                  <a:ext uri="{FF2B5EF4-FFF2-40B4-BE49-F238E27FC236}">
                    <a14:artisticCrisscrossEtching id="{2420CA35-F200-4EFE-91D2-B1EA8B432CC5}"/>
                  </a:ext>
                </a:extLst>
              </p:cNvPr>
              <p:cNvSpPr txBox="1"/>
              <p:nvPr/>
            </p:nvSpPr>
            <p:spPr>
              <a:xfrm>
                <a:off x="2149548" y="3062096"/>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87" name="文本框 86"/>
              <p:cNvSpPr txBox="1">
                <a:spLocks noRot="1" noChangeAspect="1" noMove="1" noResize="1" noEditPoints="1" noAdjustHandles="1" noChangeArrowheads="1" noChangeShapeType="1" noTextEdit="1"/>
              </p:cNvSpPr>
              <p:nvPr/>
            </p:nvSpPr>
            <p:spPr>
              <a:xfrm>
                <a:off x="2149548" y="3062096"/>
                <a:ext cx="1333057" cy="369332"/>
              </a:xfrm>
              <a:prstGeom prst="rect">
                <a:avLst/>
              </a:prstGeom>
              <a:blipFill rotWithShape="1">
                <a:blip r:embed="rId4"/>
                <a:stretch>
                  <a:fillRect l="-4128" t="-8197" r="-1376"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8" name="文本框 87">
                <a:extLst>
                  <a:ext uri="{FF2B5EF4-FFF2-40B4-BE49-F238E27FC236}">
                    <a14:artisticCrisscrossEtching id="{CA589FDD-BAD6-478F-AC16-C0B92871FE55}"/>
                  </a:ext>
                </a:extLst>
              </p:cNvPr>
              <p:cNvSpPr txBox="1"/>
              <p:nvPr/>
            </p:nvSpPr>
            <p:spPr>
              <a:xfrm>
                <a:off x="2149548" y="3610212"/>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88" name="文本框 87"/>
              <p:cNvSpPr txBox="1">
                <a:spLocks noRot="1" noChangeAspect="1" noMove="1" noResize="1" noEditPoints="1" noAdjustHandles="1" noChangeArrowheads="1" noChangeShapeType="1" noTextEdit="1"/>
              </p:cNvSpPr>
              <p:nvPr/>
            </p:nvSpPr>
            <p:spPr>
              <a:xfrm>
                <a:off x="2149548" y="3610212"/>
                <a:ext cx="1438342" cy="369332"/>
              </a:xfrm>
              <a:prstGeom prst="rect">
                <a:avLst/>
              </a:prstGeom>
              <a:blipFill rotWithShape="1">
                <a:blip r:embed="rId5"/>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9" name="文本框 88">
                <a:extLst>
                  <a:ext uri="{FF2B5EF4-FFF2-40B4-BE49-F238E27FC236}">
                    <a14:artisticCrisscrossEtching id="{770A17A0-8C59-4500-A4C2-E97E0C94F700}"/>
                  </a:ext>
                </a:extLst>
              </p:cNvPr>
              <p:cNvSpPr txBox="1"/>
              <p:nvPr/>
            </p:nvSpPr>
            <p:spPr>
              <a:xfrm>
                <a:off x="2390360" y="4466145"/>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89" name="文本框 88"/>
              <p:cNvSpPr txBox="1">
                <a:spLocks noRot="1" noChangeAspect="1" noMove="1" noResize="1" noEditPoints="1" noAdjustHandles="1" noChangeArrowheads="1" noChangeShapeType="1" noTextEdit="1"/>
              </p:cNvSpPr>
              <p:nvPr/>
            </p:nvSpPr>
            <p:spPr>
              <a:xfrm>
                <a:off x="2390360" y="4466145"/>
                <a:ext cx="1438342" cy="369332"/>
              </a:xfrm>
              <a:prstGeom prst="rect">
                <a:avLst/>
              </a:prstGeom>
              <a:blipFill rotWithShape="1">
                <a:blip r:embed="rId6"/>
                <a:stretch>
                  <a:fillRect t="-10000" r="-424" b="-26667"/>
                </a:stretch>
              </a:blipFill>
            </p:spPr>
            <p:txBody>
              <a:bodyPr/>
              <a:lstStyle/>
              <a:p>
                <a:r>
                  <a:rPr lang="en-US">
                    <a:noFill/>
                  </a:rPr>
                  <a:t> </a:t>
                </a:r>
                <a:endParaRPr lang="en-US">
                  <a:noFill/>
                </a:endParaRPr>
              </a:p>
            </p:txBody>
          </p:sp>
        </mc:Fallback>
      </mc:AlternateContent>
      <p:sp>
        <p:nvSpPr>
          <p:cNvPr id="90" name="文本框 89"/>
          <p:cNvSpPr txBox="1"/>
          <p:nvPr/>
        </p:nvSpPr>
        <p:spPr>
          <a:xfrm>
            <a:off x="628650" y="5638197"/>
            <a:ext cx="6923306" cy="707886"/>
          </a:xfrm>
          <a:prstGeom prst="rect">
            <a:avLst/>
          </a:prstGeom>
          <a:noFill/>
        </p:spPr>
        <p:txBody>
          <a:bodyPr wrap="none" rtlCol="0">
            <a:spAutoFit/>
          </a:bodyPr>
          <a:lstStyle/>
          <a:p>
            <a:pPr marL="179705" indent="-179705">
              <a:buFont typeface="Arial" charset="0"/>
              <a:buChar char="•"/>
            </a:pPr>
            <a:r>
              <a:rPr lang="en-GB" sz="2000" dirty="0">
                <a:solidFill>
                  <a:srgbClr val="C00000"/>
                </a:solidFill>
              </a:rPr>
              <a:t>Queries and updates are fast.</a:t>
            </a:r>
            <a:endParaRPr lang="en-GB" sz="2000" dirty="0">
              <a:solidFill>
                <a:srgbClr val="C00000"/>
              </a:solidFill>
            </a:endParaRPr>
          </a:p>
          <a:p>
            <a:pPr marL="179705" indent="-179705">
              <a:buFont typeface="Arial" charset="0"/>
              <a:buChar char="•"/>
            </a:pPr>
            <a:r>
              <a:rPr lang="en-GB" sz="2000" dirty="0">
                <a:solidFill>
                  <a:srgbClr val="C00000"/>
                </a:solidFill>
              </a:rPr>
              <a:t>Modifications are fast at “end”, but slow at “front” or “middle”.</a:t>
            </a:r>
            <a:endParaRPr lang="en-US" sz="2000" dirty="0">
              <a:solidFill>
                <a:srgbClr val="C00000"/>
              </a:solidFill>
            </a:endParaRPr>
          </a:p>
        </p:txBody>
      </p:sp>
      <p:sp>
        <p:nvSpPr>
          <p:cNvPr id="3" name="文本框 2"/>
          <p:cNvSpPr txBox="1"/>
          <p:nvPr/>
        </p:nvSpPr>
        <p:spPr>
          <a:xfrm>
            <a:off x="4409300" y="2351909"/>
            <a:ext cx="3978269" cy="707886"/>
          </a:xfrm>
          <a:prstGeom prst="rect">
            <a:avLst/>
          </a:prstGeom>
          <a:noFill/>
        </p:spPr>
        <p:txBody>
          <a:bodyPr wrap="none" rtlCol="0">
            <a:spAutoFit/>
          </a:bodyPr>
          <a:lstStyle/>
          <a:p>
            <a:r>
              <a:rPr lang="en-GB" sz="2000" b="1" dirty="0"/>
              <a:t>Q:</a:t>
            </a:r>
            <a:r>
              <a:rPr lang="en-GB" sz="2000" dirty="0"/>
              <a:t> Is </a:t>
            </a:r>
            <a:r>
              <a:rPr lang="en-GB" sz="2000" dirty="0" err="1">
                <a:latin typeface="Courier New" pitchFamily="49" charset="0"/>
                <a:cs typeface="Courier New" pitchFamily="49" charset="0"/>
              </a:rPr>
              <a:t>ArrayList</a:t>
            </a:r>
            <a:r>
              <a:rPr lang="en-GB" sz="2000" dirty="0"/>
              <a:t> good for </a:t>
            </a:r>
            <a:r>
              <a:rPr lang="en-GB" sz="2000" dirty="0">
                <a:latin typeface="Courier New" pitchFamily="49" charset="0"/>
                <a:cs typeface="Courier New" pitchFamily="49" charset="0"/>
              </a:rPr>
              <a:t>Stack</a:t>
            </a:r>
            <a:r>
              <a:rPr lang="en-GB" sz="2000" dirty="0"/>
              <a:t>?</a:t>
            </a:r>
            <a:endParaRPr lang="en-GB" sz="2000" dirty="0"/>
          </a:p>
          <a:p>
            <a:r>
              <a:rPr lang="en-GB" sz="2000" b="1" dirty="0"/>
              <a:t>A:</a:t>
            </a:r>
            <a:r>
              <a:rPr lang="en-GB" sz="2000" dirty="0"/>
              <a:t> Yes. (</a:t>
            </a:r>
            <a:r>
              <a:rPr lang="en-GB" sz="2000" dirty="0">
                <a:latin typeface="Courier New" pitchFamily="49" charset="0"/>
                <a:cs typeface="Courier New" pitchFamily="49" charset="0"/>
              </a:rPr>
              <a:t>Push</a:t>
            </a:r>
            <a:r>
              <a:rPr lang="en-GB" sz="2000" dirty="0"/>
              <a:t> and </a:t>
            </a:r>
            <a:r>
              <a:rPr lang="en-GB" sz="2000" dirty="0">
                <a:latin typeface="Courier New" pitchFamily="49" charset="0"/>
                <a:cs typeface="Courier New" pitchFamily="49" charset="0"/>
              </a:rPr>
              <a:t>Pop</a:t>
            </a:r>
            <a:r>
              <a:rPr lang="en-GB" sz="2000" dirty="0"/>
              <a:t> are fast.)</a:t>
            </a:r>
            <a:endParaRPr lang="en-US" sz="2000" dirty="0"/>
          </a:p>
        </p:txBody>
      </p:sp>
      <p:sp>
        <p:nvSpPr>
          <p:cNvPr id="78" name="文本框 77"/>
          <p:cNvSpPr txBox="1"/>
          <p:nvPr/>
        </p:nvSpPr>
        <p:spPr>
          <a:xfrm>
            <a:off x="4409300" y="3246762"/>
            <a:ext cx="4658904" cy="707886"/>
          </a:xfrm>
          <a:prstGeom prst="rect">
            <a:avLst/>
          </a:prstGeom>
          <a:noFill/>
        </p:spPr>
        <p:txBody>
          <a:bodyPr wrap="none" rtlCol="0">
            <a:spAutoFit/>
          </a:bodyPr>
          <a:lstStyle/>
          <a:p>
            <a:r>
              <a:rPr lang="en-GB" sz="2000" b="1" dirty="0"/>
              <a:t>Q:</a:t>
            </a:r>
            <a:r>
              <a:rPr lang="en-GB" sz="2000" dirty="0"/>
              <a:t> Is </a:t>
            </a:r>
            <a:r>
              <a:rPr lang="en-GB" sz="2000" dirty="0" err="1">
                <a:latin typeface="Courier New" pitchFamily="49" charset="0"/>
                <a:cs typeface="Courier New" pitchFamily="49" charset="0"/>
              </a:rPr>
              <a:t>ArrayList</a:t>
            </a:r>
            <a:r>
              <a:rPr lang="en-GB" sz="2000" dirty="0"/>
              <a:t> good for FIFO </a:t>
            </a:r>
            <a:r>
              <a:rPr lang="en-GB" sz="2000" dirty="0">
                <a:latin typeface="Courier New" pitchFamily="49" charset="0"/>
                <a:cs typeface="Courier New" pitchFamily="49" charset="0"/>
              </a:rPr>
              <a:t>Queue</a:t>
            </a:r>
            <a:r>
              <a:rPr lang="en-GB" sz="2000" dirty="0"/>
              <a:t>?</a:t>
            </a:r>
            <a:endParaRPr lang="en-GB" sz="2000" dirty="0"/>
          </a:p>
          <a:p>
            <a:r>
              <a:rPr lang="en-GB" sz="2000" b="1" dirty="0"/>
              <a:t>A:</a:t>
            </a:r>
            <a:r>
              <a:rPr lang="en-GB" sz="2000" dirty="0"/>
              <a:t> No. (</a:t>
            </a:r>
            <a:r>
              <a:rPr lang="en-GB" sz="2000" dirty="0">
                <a:latin typeface="Courier New" pitchFamily="49" charset="0"/>
                <a:cs typeface="Courier New" pitchFamily="49" charset="0"/>
              </a:rPr>
              <a:t>Enqueue</a:t>
            </a:r>
            <a:r>
              <a:rPr lang="en-GB" sz="2000" dirty="0"/>
              <a:t> can be slow.)</a:t>
            </a:r>
            <a:endParaRPr lang="en-US" sz="2000" dirty="0"/>
          </a:p>
        </p:txBody>
      </p:sp>
      <p:sp>
        <p:nvSpPr>
          <p:cNvPr id="79" name="文本框 78"/>
          <p:cNvSpPr txBox="1"/>
          <p:nvPr/>
        </p:nvSpPr>
        <p:spPr>
          <a:xfrm>
            <a:off x="4409300" y="4141615"/>
            <a:ext cx="4132157" cy="707886"/>
          </a:xfrm>
          <a:prstGeom prst="rect">
            <a:avLst/>
          </a:prstGeom>
          <a:noFill/>
        </p:spPr>
        <p:txBody>
          <a:bodyPr wrap="none" rtlCol="0">
            <a:spAutoFit/>
          </a:bodyPr>
          <a:lstStyle/>
          <a:p>
            <a:r>
              <a:rPr lang="en-GB" sz="2000" b="1" dirty="0"/>
              <a:t>Q:</a:t>
            </a:r>
            <a:r>
              <a:rPr lang="en-GB" sz="2000" dirty="0"/>
              <a:t> Is </a:t>
            </a:r>
            <a:r>
              <a:rPr lang="en-GB" sz="2000" dirty="0" err="1">
                <a:latin typeface="Courier New" pitchFamily="49" charset="0"/>
                <a:cs typeface="Courier New" pitchFamily="49" charset="0"/>
              </a:rPr>
              <a:t>ArrayList</a:t>
            </a:r>
            <a:r>
              <a:rPr lang="en-GB" sz="2000" dirty="0"/>
              <a:t> good for </a:t>
            </a:r>
            <a:r>
              <a:rPr lang="en-GB" sz="2000" dirty="0">
                <a:latin typeface="Courier New" pitchFamily="49" charset="0"/>
                <a:cs typeface="Courier New" pitchFamily="49" charset="0"/>
              </a:rPr>
              <a:t>Deque</a:t>
            </a:r>
            <a:r>
              <a:rPr lang="en-GB" sz="2000" dirty="0"/>
              <a:t>?</a:t>
            </a:r>
            <a:endParaRPr lang="en-GB" sz="2000" dirty="0"/>
          </a:p>
          <a:p>
            <a:r>
              <a:rPr lang="en-GB" sz="2000" b="1" dirty="0"/>
              <a:t>A:</a:t>
            </a:r>
            <a:r>
              <a:rPr lang="en-GB" sz="2000" dirty="0"/>
              <a:t> No.</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sz="2800" dirty="0"/>
              <a:t>Using circular array to implement </a:t>
            </a:r>
            <a:r>
              <a:rPr lang="en-GB" sz="2800" dirty="0">
                <a:latin typeface="Courier New" pitchFamily="49" charset="0"/>
                <a:cs typeface="Courier New" pitchFamily="49" charset="0"/>
              </a:rPr>
              <a:t>Deque</a:t>
            </a:r>
            <a:r>
              <a:rPr lang="en-GB" sz="2800" dirty="0"/>
              <a:t>:</a:t>
            </a:r>
            <a:br>
              <a:rPr lang="en-GB" dirty="0"/>
            </a:br>
            <a:r>
              <a:rPr lang="en-GB" dirty="0" err="1">
                <a:latin typeface="Courier New" pitchFamily="49" charset="0"/>
                <a:cs typeface="Courier New" pitchFamily="49" charset="0"/>
              </a:rPr>
              <a:t>ArrayDeque</a:t>
            </a:r>
            <a:r>
              <a:rPr lang="en-GB" dirty="0"/>
              <a:t> data structure</a:t>
            </a:r>
            <a:endParaRPr lang="en-US" dirty="0"/>
          </a:p>
        </p:txBody>
      </p:sp>
      <p:sp>
        <p:nvSpPr>
          <p:cNvPr id="3" name="文本框 2"/>
          <p:cNvSpPr txBox="1"/>
          <p:nvPr/>
        </p:nvSpPr>
        <p:spPr>
          <a:xfrm>
            <a:off x="628650" y="1690689"/>
            <a:ext cx="6465040" cy="1200329"/>
          </a:xfrm>
          <a:prstGeom prst="rect">
            <a:avLst/>
          </a:prstGeom>
          <a:noFill/>
        </p:spPr>
        <p:txBody>
          <a:bodyPr wrap="none" rtlCol="0">
            <a:spAutoFit/>
          </a:bodyPr>
          <a:lstStyle/>
          <a:p>
            <a:r>
              <a:rPr lang="en-GB" dirty="0"/>
              <a:t>Using simple array to implement </a:t>
            </a:r>
            <a:r>
              <a:rPr lang="en-GB" dirty="0">
                <a:latin typeface="Courier New" pitchFamily="49" charset="0"/>
                <a:cs typeface="Courier New" pitchFamily="49" charset="0"/>
              </a:rPr>
              <a:t>List</a:t>
            </a:r>
            <a:r>
              <a:rPr lang="en-GB" dirty="0"/>
              <a:t>:</a:t>
            </a:r>
            <a:endParaRPr lang="en-GB" dirty="0"/>
          </a:p>
          <a:p>
            <a:pPr marL="179705" indent="-179705">
              <a:buFont typeface="Arial" charset="0"/>
              <a:buChar char="•"/>
            </a:pPr>
            <a:r>
              <a:rPr lang="en-GB" dirty="0">
                <a:solidFill>
                  <a:srgbClr val="C00000"/>
                </a:solidFill>
              </a:rPr>
              <a:t>Queries and updates are fast.</a:t>
            </a:r>
            <a:endParaRPr lang="en-GB" dirty="0">
              <a:solidFill>
                <a:srgbClr val="C00000"/>
              </a:solidFill>
            </a:endParaRPr>
          </a:p>
          <a:p>
            <a:pPr marL="179705" indent="-179705">
              <a:buFont typeface="Arial" charset="0"/>
              <a:buChar char="•"/>
            </a:pPr>
            <a:r>
              <a:rPr lang="en-GB" dirty="0">
                <a:solidFill>
                  <a:srgbClr val="C00000"/>
                </a:solidFill>
              </a:rPr>
              <a:t>Modifications are fast at “end”, but slow at “front” or “middle”.</a:t>
            </a:r>
            <a:endParaRPr lang="en-GB" dirty="0">
              <a:solidFill>
                <a:srgbClr val="C00000"/>
              </a:solidFill>
            </a:endParaRPr>
          </a:p>
          <a:p>
            <a:pPr marL="179705" indent="-179705">
              <a:buFont typeface="Arial" charset="0"/>
              <a:buChar char="•"/>
            </a:pPr>
            <a:r>
              <a:rPr lang="en-US" dirty="0" err="1">
                <a:solidFill>
                  <a:srgbClr val="C00000"/>
                </a:solidFill>
                <a:latin typeface="Courier New" pitchFamily="49" charset="0"/>
                <a:cs typeface="Courier New" pitchFamily="49" charset="0"/>
              </a:rPr>
              <a:t>ArrayList</a:t>
            </a:r>
            <a:r>
              <a:rPr lang="en-US" dirty="0">
                <a:solidFill>
                  <a:srgbClr val="C00000"/>
                </a:solidFill>
              </a:rPr>
              <a:t> is good for </a:t>
            </a:r>
            <a:r>
              <a:rPr lang="en-US" dirty="0">
                <a:solidFill>
                  <a:srgbClr val="C00000"/>
                </a:solidFill>
                <a:latin typeface="Courier New" pitchFamily="49" charset="0"/>
                <a:cs typeface="Courier New" pitchFamily="49" charset="0"/>
              </a:rPr>
              <a:t>Stack</a:t>
            </a:r>
            <a:r>
              <a:rPr lang="en-US" dirty="0">
                <a:solidFill>
                  <a:srgbClr val="C00000"/>
                </a:solidFill>
              </a:rPr>
              <a:t>, but not FIFO </a:t>
            </a:r>
            <a:r>
              <a:rPr lang="en-US" dirty="0">
                <a:solidFill>
                  <a:srgbClr val="C00000"/>
                </a:solidFill>
                <a:latin typeface="Courier New" pitchFamily="49" charset="0"/>
                <a:cs typeface="Courier New" pitchFamily="49" charset="0"/>
              </a:rPr>
              <a:t>Queue</a:t>
            </a:r>
            <a:r>
              <a:rPr lang="en-US" dirty="0">
                <a:solidFill>
                  <a:srgbClr val="C00000"/>
                </a:solidFill>
              </a:rPr>
              <a:t> or </a:t>
            </a:r>
            <a:r>
              <a:rPr lang="en-US" dirty="0">
                <a:solidFill>
                  <a:srgbClr val="C00000"/>
                </a:solidFill>
                <a:latin typeface="Courier New" pitchFamily="49" charset="0"/>
                <a:cs typeface="Courier New" pitchFamily="49" charset="0"/>
              </a:rPr>
              <a:t>Deque</a:t>
            </a:r>
            <a:r>
              <a:rPr lang="en-US" dirty="0">
                <a:solidFill>
                  <a:srgbClr val="C00000"/>
                </a:solidFill>
              </a:rPr>
              <a:t>.</a:t>
            </a:r>
            <a:endParaRPr lang="en-US" dirty="0">
              <a:solidFill>
                <a:srgbClr val="C00000"/>
              </a:solidFill>
            </a:endParaRPr>
          </a:p>
        </p:txBody>
      </p:sp>
      <p:grpSp>
        <p:nvGrpSpPr>
          <p:cNvPr id="76" name="组合 75"/>
          <p:cNvGrpSpPr/>
          <p:nvPr/>
        </p:nvGrpSpPr>
        <p:grpSpPr>
          <a:xfrm>
            <a:off x="628650" y="3016252"/>
            <a:ext cx="2723292" cy="1453312"/>
            <a:chOff x="5192788" y="3847249"/>
            <a:chExt cx="2723292" cy="1453312"/>
          </a:xfrm>
        </p:grpSpPr>
        <p:grpSp>
          <p:nvGrpSpPr>
            <p:cNvPr id="5" name="组合 4"/>
            <p:cNvGrpSpPr/>
            <p:nvPr/>
          </p:nvGrpSpPr>
          <p:grpSpPr>
            <a:xfrm>
              <a:off x="5344886" y="4216581"/>
              <a:ext cx="2571194" cy="369332"/>
              <a:chOff x="4975041" y="2749770"/>
              <a:chExt cx="2571194" cy="369332"/>
            </a:xfrm>
          </p:grpSpPr>
          <p:sp>
            <p:nvSpPr>
              <p:cNvPr id="61" name="文本框 60"/>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62" name="文本框 61"/>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63" name="文本框 62"/>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64" name="文本框 63"/>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65" name="文本框 64"/>
              <p:cNvSpPr txBox="1"/>
              <p:nvPr/>
            </p:nvSpPr>
            <p:spPr>
              <a:xfrm>
                <a:off x="6265137" y="2749770"/>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66" name="文本框 65"/>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67" name="文本框 66"/>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68" name="文本框 67"/>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grpSp>
          <p:nvGrpSpPr>
            <p:cNvPr id="6" name="组合 5"/>
            <p:cNvGrpSpPr/>
            <p:nvPr/>
          </p:nvGrpSpPr>
          <p:grpSpPr>
            <a:xfrm>
              <a:off x="5344886" y="3847249"/>
              <a:ext cx="2571194" cy="369332"/>
              <a:chOff x="4572000" y="2277588"/>
              <a:chExt cx="2571194" cy="369332"/>
            </a:xfrm>
          </p:grpSpPr>
          <p:sp>
            <p:nvSpPr>
              <p:cNvPr id="53" name="文本框 52"/>
              <p:cNvSpPr txBox="1"/>
              <p:nvPr/>
            </p:nvSpPr>
            <p:spPr>
              <a:xfrm>
                <a:off x="4572000"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54" name="文本框 53"/>
              <p:cNvSpPr txBox="1"/>
              <p:nvPr/>
            </p:nvSpPr>
            <p:spPr>
              <a:xfrm>
                <a:off x="489452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55" name="文本框 54"/>
              <p:cNvSpPr txBox="1"/>
              <p:nvPr/>
            </p:nvSpPr>
            <p:spPr>
              <a:xfrm>
                <a:off x="5217048"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56" name="文本框 55"/>
              <p:cNvSpPr txBox="1"/>
              <p:nvPr/>
            </p:nvSpPr>
            <p:spPr>
              <a:xfrm>
                <a:off x="5539572"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57" name="文本框 56"/>
              <p:cNvSpPr txBox="1"/>
              <p:nvPr/>
            </p:nvSpPr>
            <p:spPr>
              <a:xfrm>
                <a:off x="5862096"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58" name="文本框 57"/>
              <p:cNvSpPr txBox="1"/>
              <p:nvPr/>
            </p:nvSpPr>
            <p:spPr>
              <a:xfrm>
                <a:off x="6179383"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59" name="文本框 58"/>
              <p:cNvSpPr txBox="1"/>
              <p:nvPr/>
            </p:nvSpPr>
            <p:spPr>
              <a:xfrm>
                <a:off x="6501907"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60" name="文本框 59"/>
              <p:cNvSpPr txBox="1"/>
              <p:nvPr/>
            </p:nvSpPr>
            <p:spPr>
              <a:xfrm>
                <a:off x="681919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grpSp>
        <p:cxnSp>
          <p:nvCxnSpPr>
            <p:cNvPr id="69" name="直接箭头连接符 68"/>
            <p:cNvCxnSpPr/>
            <p:nvPr/>
          </p:nvCxnSpPr>
          <p:spPr>
            <a:xfrm flipV="1">
              <a:off x="5506886" y="4667888"/>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5192788" y="4931229"/>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74" name="直接箭头连接符 73"/>
            <p:cNvCxnSpPr/>
            <p:nvPr/>
          </p:nvCxnSpPr>
          <p:spPr>
            <a:xfrm flipV="1">
              <a:off x="6805422" y="4667888"/>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6567825" y="4931229"/>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grpSp>
        <p:nvGrpSpPr>
          <p:cNvPr id="100" name="组合 99"/>
          <p:cNvGrpSpPr/>
          <p:nvPr/>
        </p:nvGrpSpPr>
        <p:grpSpPr>
          <a:xfrm>
            <a:off x="4310219" y="3028260"/>
            <a:ext cx="2571194" cy="1453312"/>
            <a:chOff x="4501962" y="3016252"/>
            <a:chExt cx="2571194" cy="1453312"/>
          </a:xfrm>
        </p:grpSpPr>
        <p:grpSp>
          <p:nvGrpSpPr>
            <p:cNvPr id="78" name="组合 77"/>
            <p:cNvGrpSpPr/>
            <p:nvPr/>
          </p:nvGrpSpPr>
          <p:grpSpPr>
            <a:xfrm>
              <a:off x="4501962" y="3385584"/>
              <a:ext cx="2571194" cy="369332"/>
              <a:chOff x="4975041" y="2749770"/>
              <a:chExt cx="2571194" cy="369332"/>
            </a:xfrm>
          </p:grpSpPr>
          <p:sp>
            <p:nvSpPr>
              <p:cNvPr id="92" name="文本框 91"/>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3" name="文本框 92"/>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94" name="文本框 93"/>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95" name="文本框 94"/>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96" name="文本框 95"/>
              <p:cNvSpPr txBox="1"/>
              <p:nvPr/>
            </p:nvSpPr>
            <p:spPr>
              <a:xfrm>
                <a:off x="6265137" y="2749770"/>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97" name="文本框 96"/>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8" name="文本框 97"/>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9" name="文本框 98"/>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grpSp>
          <p:nvGrpSpPr>
            <p:cNvPr id="79" name="组合 78"/>
            <p:cNvGrpSpPr/>
            <p:nvPr/>
          </p:nvGrpSpPr>
          <p:grpSpPr>
            <a:xfrm>
              <a:off x="4501962" y="3016252"/>
              <a:ext cx="2571194" cy="369332"/>
              <a:chOff x="4572000" y="2277588"/>
              <a:chExt cx="2571194" cy="369332"/>
            </a:xfrm>
          </p:grpSpPr>
          <p:sp>
            <p:nvSpPr>
              <p:cNvPr id="84" name="文本框 83"/>
              <p:cNvSpPr txBox="1"/>
              <p:nvPr/>
            </p:nvSpPr>
            <p:spPr>
              <a:xfrm>
                <a:off x="4572000"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85" name="文本框 84"/>
              <p:cNvSpPr txBox="1"/>
              <p:nvPr/>
            </p:nvSpPr>
            <p:spPr>
              <a:xfrm>
                <a:off x="489452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86" name="文本框 85"/>
              <p:cNvSpPr txBox="1"/>
              <p:nvPr/>
            </p:nvSpPr>
            <p:spPr>
              <a:xfrm>
                <a:off x="5217048"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87" name="文本框 86"/>
              <p:cNvSpPr txBox="1"/>
              <p:nvPr/>
            </p:nvSpPr>
            <p:spPr>
              <a:xfrm>
                <a:off x="5539572"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88" name="文本框 87"/>
              <p:cNvSpPr txBox="1"/>
              <p:nvPr/>
            </p:nvSpPr>
            <p:spPr>
              <a:xfrm>
                <a:off x="5862096"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89" name="文本框 88"/>
              <p:cNvSpPr txBox="1"/>
              <p:nvPr/>
            </p:nvSpPr>
            <p:spPr>
              <a:xfrm>
                <a:off x="6179383"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90" name="文本框 89"/>
              <p:cNvSpPr txBox="1"/>
              <p:nvPr/>
            </p:nvSpPr>
            <p:spPr>
              <a:xfrm>
                <a:off x="6501907"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91" name="文本框 90"/>
              <p:cNvSpPr txBox="1"/>
              <p:nvPr/>
            </p:nvSpPr>
            <p:spPr>
              <a:xfrm>
                <a:off x="681919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grpSp>
        <p:cxnSp>
          <p:nvCxnSpPr>
            <p:cNvPr id="80" name="直接箭头连接符 79"/>
            <p:cNvCxnSpPr/>
            <p:nvPr/>
          </p:nvCxnSpPr>
          <p:spPr>
            <a:xfrm flipV="1">
              <a:off x="4991134" y="3836891"/>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677036" y="4100232"/>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82" name="直接箭头连接符 81"/>
            <p:cNvCxnSpPr/>
            <p:nvPr/>
          </p:nvCxnSpPr>
          <p:spPr>
            <a:xfrm flipV="1">
              <a:off x="5962498" y="3836891"/>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724901" y="4100232"/>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grpSp>
        <p:nvGrpSpPr>
          <p:cNvPr id="170" name="组合 169"/>
          <p:cNvGrpSpPr/>
          <p:nvPr/>
        </p:nvGrpSpPr>
        <p:grpSpPr>
          <a:xfrm>
            <a:off x="4904619" y="4084485"/>
            <a:ext cx="3610731" cy="2408389"/>
            <a:chOff x="2362868" y="4220516"/>
            <a:chExt cx="3610731" cy="2408389"/>
          </a:xfrm>
        </p:grpSpPr>
        <p:sp>
          <p:nvSpPr>
            <p:cNvPr id="101" name="椭圆 100"/>
            <p:cNvSpPr/>
            <p:nvPr/>
          </p:nvSpPr>
          <p:spPr>
            <a:xfrm>
              <a:off x="3635864" y="4469564"/>
              <a:ext cx="1872271" cy="1872271"/>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椭圆 101"/>
            <p:cNvSpPr/>
            <p:nvPr/>
          </p:nvSpPr>
          <p:spPr>
            <a:xfrm>
              <a:off x="4040180" y="4876918"/>
              <a:ext cx="1057563" cy="1057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直接箭头连接符 102"/>
            <p:cNvCxnSpPr>
              <a:stCxn id="102" idx="0"/>
              <a:endCxn id="101" idx="0"/>
            </p:cNvCxnSpPr>
            <p:nvPr/>
          </p:nvCxnSpPr>
          <p:spPr>
            <a:xfrm flipV="1">
              <a:off x="4568962" y="4469564"/>
              <a:ext cx="3038" cy="40735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01" idx="4"/>
              <a:endCxn id="102" idx="4"/>
            </p:cNvCxnSpPr>
            <p:nvPr/>
          </p:nvCxnSpPr>
          <p:spPr>
            <a:xfrm flipH="1" flipV="1">
              <a:off x="4568962" y="5934481"/>
              <a:ext cx="3038" cy="40735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1" idx="6"/>
              <a:endCxn id="102" idx="6"/>
            </p:cNvCxnSpPr>
            <p:nvPr/>
          </p:nvCxnSpPr>
          <p:spPr>
            <a:xfrm flipH="1">
              <a:off x="5097743" y="5405700"/>
              <a:ext cx="410392"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1" idx="2"/>
              <a:endCxn id="102" idx="2"/>
            </p:cNvCxnSpPr>
            <p:nvPr/>
          </p:nvCxnSpPr>
          <p:spPr>
            <a:xfrm>
              <a:off x="3635864" y="5405700"/>
              <a:ext cx="404316"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02" idx="1"/>
              <a:endCxn id="101" idx="1"/>
            </p:cNvCxnSpPr>
            <p:nvPr/>
          </p:nvCxnSpPr>
          <p:spPr>
            <a:xfrm flipH="1" flipV="1">
              <a:off x="3910052" y="4743752"/>
              <a:ext cx="285005"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02" idx="7"/>
              <a:endCxn id="101" idx="7"/>
            </p:cNvCxnSpPr>
            <p:nvPr/>
          </p:nvCxnSpPr>
          <p:spPr>
            <a:xfrm flipV="1">
              <a:off x="4942866" y="4743752"/>
              <a:ext cx="291081"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1" idx="5"/>
              <a:endCxn id="102" idx="5"/>
            </p:cNvCxnSpPr>
            <p:nvPr/>
          </p:nvCxnSpPr>
          <p:spPr>
            <a:xfrm flipH="1" flipV="1">
              <a:off x="4942866" y="5779604"/>
              <a:ext cx="291081"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01" idx="3"/>
              <a:endCxn id="102" idx="3"/>
            </p:cNvCxnSpPr>
            <p:nvPr/>
          </p:nvCxnSpPr>
          <p:spPr>
            <a:xfrm flipV="1">
              <a:off x="3910052" y="5779604"/>
              <a:ext cx="285005"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3978100" y="625957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153" name="文本框 152"/>
            <p:cNvSpPr txBox="1"/>
            <p:nvPr/>
          </p:nvSpPr>
          <p:spPr>
            <a:xfrm>
              <a:off x="4838862" y="625957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sp>
          <p:nvSpPr>
            <p:cNvPr id="154" name="文本框 153"/>
            <p:cNvSpPr txBox="1"/>
            <p:nvPr/>
          </p:nvSpPr>
          <p:spPr>
            <a:xfrm>
              <a:off x="3337660" y="559493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155" name="文本框 154"/>
            <p:cNvSpPr txBox="1"/>
            <p:nvPr/>
          </p:nvSpPr>
          <p:spPr>
            <a:xfrm>
              <a:off x="5471890" y="5591762"/>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156" name="文本框 155"/>
            <p:cNvSpPr txBox="1"/>
            <p:nvPr/>
          </p:nvSpPr>
          <p:spPr>
            <a:xfrm>
              <a:off x="3334803" y="4847585"/>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157" name="文本框 156"/>
            <p:cNvSpPr txBox="1"/>
            <p:nvPr/>
          </p:nvSpPr>
          <p:spPr>
            <a:xfrm>
              <a:off x="5471890" y="485030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158" name="文本框 157"/>
            <p:cNvSpPr txBox="1"/>
            <p:nvPr/>
          </p:nvSpPr>
          <p:spPr>
            <a:xfrm>
              <a:off x="3978100" y="4220516"/>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159" name="文本框 158"/>
            <p:cNvSpPr txBox="1"/>
            <p:nvPr/>
          </p:nvSpPr>
          <p:spPr>
            <a:xfrm>
              <a:off x="4838862" y="4220516"/>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161" name="文本框 160"/>
            <p:cNvSpPr txBox="1"/>
            <p:nvPr/>
          </p:nvSpPr>
          <p:spPr>
            <a:xfrm>
              <a:off x="3737603" y="550611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f</a:t>
              </a:r>
              <a:endParaRPr lang="en-US" dirty="0">
                <a:solidFill>
                  <a:schemeClr val="accent3">
                    <a:lumMod val="50000"/>
                  </a:schemeClr>
                </a:solidFill>
                <a:latin typeface="Courier New" pitchFamily="49" charset="0"/>
                <a:cs typeface="Courier New" pitchFamily="49" charset="0"/>
              </a:endParaRPr>
            </a:p>
          </p:txBody>
        </p:sp>
        <p:sp>
          <p:nvSpPr>
            <p:cNvPr id="162" name="文本框 161"/>
            <p:cNvSpPr txBox="1"/>
            <p:nvPr/>
          </p:nvSpPr>
          <p:spPr>
            <a:xfrm>
              <a:off x="3737603" y="494754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a</a:t>
              </a:r>
              <a:endParaRPr lang="en-US" dirty="0">
                <a:solidFill>
                  <a:schemeClr val="accent3">
                    <a:lumMod val="50000"/>
                  </a:schemeClr>
                </a:solidFill>
                <a:latin typeface="Courier New" pitchFamily="49" charset="0"/>
                <a:cs typeface="Courier New" pitchFamily="49" charset="0"/>
              </a:endParaRPr>
            </a:p>
          </p:txBody>
        </p:sp>
        <p:sp>
          <p:nvSpPr>
            <p:cNvPr id="163" name="文本框 162"/>
            <p:cNvSpPr txBox="1"/>
            <p:nvPr/>
          </p:nvSpPr>
          <p:spPr>
            <a:xfrm>
              <a:off x="4137919" y="455820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e</a:t>
              </a:r>
              <a:endParaRPr lang="en-US" dirty="0">
                <a:solidFill>
                  <a:schemeClr val="accent3">
                    <a:lumMod val="50000"/>
                  </a:schemeClr>
                </a:solidFill>
                <a:latin typeface="Courier New" pitchFamily="49" charset="0"/>
                <a:cs typeface="Courier New" pitchFamily="49" charset="0"/>
              </a:endParaRPr>
            </a:p>
          </p:txBody>
        </p:sp>
        <p:sp>
          <p:nvSpPr>
            <p:cNvPr id="164" name="文本框 163"/>
            <p:cNvSpPr txBox="1"/>
            <p:nvPr/>
          </p:nvSpPr>
          <p:spPr>
            <a:xfrm>
              <a:off x="4689786" y="455820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q</a:t>
              </a:r>
              <a:endParaRPr lang="en-US" dirty="0">
                <a:solidFill>
                  <a:schemeClr val="accent3">
                    <a:lumMod val="50000"/>
                  </a:schemeClr>
                </a:solidFill>
                <a:latin typeface="Courier New" pitchFamily="49" charset="0"/>
                <a:cs typeface="Courier New" pitchFamily="49" charset="0"/>
              </a:endParaRPr>
            </a:p>
          </p:txBody>
        </p:sp>
        <p:cxnSp>
          <p:nvCxnSpPr>
            <p:cNvPr id="165" name="直接箭头连接符 164"/>
            <p:cNvCxnSpPr/>
            <p:nvPr/>
          </p:nvCxnSpPr>
          <p:spPr>
            <a:xfrm flipV="1">
              <a:off x="2956903" y="5776427"/>
              <a:ext cx="361245"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2362868" y="5591762"/>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168" name="直接箭头连接符 167"/>
            <p:cNvCxnSpPr/>
            <p:nvPr/>
          </p:nvCxnSpPr>
          <p:spPr>
            <a:xfrm flipV="1">
              <a:off x="5162862" y="4405182"/>
              <a:ext cx="361245" cy="1"/>
            </a:xfrm>
            <a:prstGeom prst="straightConnector1">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5498404" y="4220516"/>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grpSp>
        <p:nvGrpSpPr>
          <p:cNvPr id="171" name="组合 170"/>
          <p:cNvGrpSpPr/>
          <p:nvPr/>
        </p:nvGrpSpPr>
        <p:grpSpPr>
          <a:xfrm>
            <a:off x="642041" y="4828096"/>
            <a:ext cx="2723292" cy="1453312"/>
            <a:chOff x="5192788" y="3847249"/>
            <a:chExt cx="2723292" cy="1453312"/>
          </a:xfrm>
        </p:grpSpPr>
        <p:grpSp>
          <p:nvGrpSpPr>
            <p:cNvPr id="172" name="组合 171"/>
            <p:cNvGrpSpPr/>
            <p:nvPr/>
          </p:nvGrpSpPr>
          <p:grpSpPr>
            <a:xfrm>
              <a:off x="5344886" y="4216581"/>
              <a:ext cx="2571194" cy="369332"/>
              <a:chOff x="4975041" y="2749770"/>
              <a:chExt cx="2571194" cy="369332"/>
            </a:xfrm>
          </p:grpSpPr>
          <p:sp>
            <p:nvSpPr>
              <p:cNvPr id="186" name="文本框 185"/>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187" name="文本框 186"/>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188" name="文本框 187"/>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189" name="文本框 188"/>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190" name="文本框 189"/>
              <p:cNvSpPr txBox="1"/>
              <p:nvPr/>
            </p:nvSpPr>
            <p:spPr>
              <a:xfrm>
                <a:off x="6265137" y="2749770"/>
                <a:ext cx="322524"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191" name="文本框 190"/>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192" name="文本框 191"/>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193" name="文本框 192"/>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grpSp>
          <p:nvGrpSpPr>
            <p:cNvPr id="173" name="组合 172"/>
            <p:cNvGrpSpPr/>
            <p:nvPr/>
          </p:nvGrpSpPr>
          <p:grpSpPr>
            <a:xfrm>
              <a:off x="5344886" y="3847249"/>
              <a:ext cx="2571194" cy="369332"/>
              <a:chOff x="4572000" y="2277588"/>
              <a:chExt cx="2571194" cy="369332"/>
            </a:xfrm>
          </p:grpSpPr>
          <p:sp>
            <p:nvSpPr>
              <p:cNvPr id="178" name="文本框 177"/>
              <p:cNvSpPr txBox="1"/>
              <p:nvPr/>
            </p:nvSpPr>
            <p:spPr>
              <a:xfrm>
                <a:off x="4572000"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179" name="文本框 178"/>
              <p:cNvSpPr txBox="1"/>
              <p:nvPr/>
            </p:nvSpPr>
            <p:spPr>
              <a:xfrm>
                <a:off x="489452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180" name="文本框 179"/>
              <p:cNvSpPr txBox="1"/>
              <p:nvPr/>
            </p:nvSpPr>
            <p:spPr>
              <a:xfrm>
                <a:off x="5217048"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181" name="文本框 180"/>
              <p:cNvSpPr txBox="1"/>
              <p:nvPr/>
            </p:nvSpPr>
            <p:spPr>
              <a:xfrm>
                <a:off x="5539572"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182" name="文本框 181"/>
              <p:cNvSpPr txBox="1"/>
              <p:nvPr/>
            </p:nvSpPr>
            <p:spPr>
              <a:xfrm>
                <a:off x="5862096"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183" name="文本框 182"/>
              <p:cNvSpPr txBox="1"/>
              <p:nvPr/>
            </p:nvSpPr>
            <p:spPr>
              <a:xfrm>
                <a:off x="6179383"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184" name="文本框 183"/>
              <p:cNvSpPr txBox="1"/>
              <p:nvPr/>
            </p:nvSpPr>
            <p:spPr>
              <a:xfrm>
                <a:off x="6501907"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185" name="文本框 184"/>
              <p:cNvSpPr txBox="1"/>
              <p:nvPr/>
            </p:nvSpPr>
            <p:spPr>
              <a:xfrm>
                <a:off x="681919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grpSp>
        <p:cxnSp>
          <p:nvCxnSpPr>
            <p:cNvPr id="174" name="直接箭头连接符 173"/>
            <p:cNvCxnSpPr/>
            <p:nvPr/>
          </p:nvCxnSpPr>
          <p:spPr>
            <a:xfrm flipV="1">
              <a:off x="5506886" y="4667888"/>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5192788" y="4931229"/>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176" name="直接箭头连接符 175"/>
            <p:cNvCxnSpPr/>
            <p:nvPr/>
          </p:nvCxnSpPr>
          <p:spPr>
            <a:xfrm flipV="1">
              <a:off x="6478346" y="4667888"/>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7" name="文本框 176"/>
            <p:cNvSpPr txBox="1"/>
            <p:nvPr/>
          </p:nvSpPr>
          <p:spPr>
            <a:xfrm>
              <a:off x="6240749" y="4931229"/>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cxnSp>
        <p:nvCxnSpPr>
          <p:cNvPr id="194" name="直接箭头连接符 193"/>
          <p:cNvCxnSpPr/>
          <p:nvPr/>
        </p:nvCxnSpPr>
        <p:spPr>
          <a:xfrm flipH="1" flipV="1">
            <a:off x="648047" y="4773672"/>
            <a:ext cx="2715810" cy="1507736"/>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H="1">
            <a:off x="628650" y="4773672"/>
            <a:ext cx="2759975" cy="1534536"/>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箭头: 右 3"/>
          <p:cNvSpPr/>
          <p:nvPr/>
        </p:nvSpPr>
        <p:spPr>
          <a:xfrm rot="5400000">
            <a:off x="1423183" y="4384020"/>
            <a:ext cx="338022" cy="475196"/>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文本框 103"/>
          <p:cNvSpPr txBox="1"/>
          <p:nvPr/>
        </p:nvSpPr>
        <p:spPr>
          <a:xfrm>
            <a:off x="1786427" y="4437561"/>
            <a:ext cx="1789272" cy="338554"/>
          </a:xfrm>
          <a:prstGeom prst="rect">
            <a:avLst/>
          </a:prstGeom>
          <a:noFill/>
        </p:spPr>
        <p:txBody>
          <a:bodyPr wrap="none" rtlCol="0">
            <a:spAutoFit/>
          </a:bodyPr>
          <a:lstStyle/>
          <a:p>
            <a:pPr algn="r"/>
            <a:r>
              <a:rPr lang="en-GB" sz="1600" dirty="0" err="1">
                <a:latin typeface="Courier New" pitchFamily="49" charset="0"/>
                <a:cs typeface="Courier New" pitchFamily="49" charset="0"/>
              </a:rPr>
              <a:t>RemoveFirst</a:t>
            </a:r>
            <a:r>
              <a:rPr lang="en-GB" sz="1600" dirty="0">
                <a:latin typeface="Courier New" pitchFamily="49" charset="0"/>
                <a:cs typeface="Courier New" pitchFamily="49" charset="0"/>
              </a:rPr>
              <a:t>()</a:t>
            </a: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sz="2800" dirty="0"/>
              <a:t>Using circular array to implement </a:t>
            </a:r>
            <a:r>
              <a:rPr lang="en-GB" sz="2800" dirty="0">
                <a:latin typeface="Courier New" pitchFamily="49" charset="0"/>
                <a:cs typeface="Courier New" pitchFamily="49" charset="0"/>
              </a:rPr>
              <a:t>Deque</a:t>
            </a:r>
            <a:r>
              <a:rPr lang="en-GB" sz="2800" dirty="0"/>
              <a:t>:</a:t>
            </a:r>
            <a:br>
              <a:rPr lang="en-GB" dirty="0"/>
            </a:br>
            <a:r>
              <a:rPr lang="en-GB" dirty="0" err="1">
                <a:latin typeface="Courier New" pitchFamily="49" charset="0"/>
                <a:cs typeface="Courier New" pitchFamily="49" charset="0"/>
              </a:rPr>
              <a:t>ArrayDeque</a:t>
            </a:r>
            <a:r>
              <a:rPr lang="en-GB" dirty="0"/>
              <a:t> data structure</a:t>
            </a:r>
            <a:endParaRPr lang="en-US" dirty="0"/>
          </a:p>
        </p:txBody>
      </p:sp>
      <p:sp>
        <p:nvSpPr>
          <p:cNvPr id="3" name="文本框 2"/>
          <p:cNvSpPr txBox="1"/>
          <p:nvPr/>
        </p:nvSpPr>
        <p:spPr>
          <a:xfrm>
            <a:off x="628650" y="1690689"/>
            <a:ext cx="5242012" cy="1631216"/>
          </a:xfrm>
          <a:prstGeom prst="rect">
            <a:avLst/>
          </a:prstGeom>
          <a:noFill/>
        </p:spPr>
        <p:txBody>
          <a:bodyPr wrap="none" rtlCol="0">
            <a:spAutoFit/>
          </a:bodyPr>
          <a:lstStyle/>
          <a:p>
            <a:r>
              <a:rPr lang="en-GB" sz="2000" dirty="0"/>
              <a:t>Maintain </a:t>
            </a:r>
            <a:r>
              <a:rPr lang="en-GB" sz="2000" dirty="0">
                <a:latin typeface="Courier New" pitchFamily="49" charset="0"/>
                <a:cs typeface="Courier New" pitchFamily="49" charset="0"/>
              </a:rPr>
              <a:t>head</a:t>
            </a:r>
            <a:r>
              <a:rPr lang="en-GB" sz="2000" dirty="0"/>
              <a:t> and </a:t>
            </a:r>
            <a:r>
              <a:rPr lang="en-GB" sz="2000" dirty="0">
                <a:latin typeface="Courier New" pitchFamily="49" charset="0"/>
                <a:cs typeface="Courier New" pitchFamily="49" charset="0"/>
              </a:rPr>
              <a:t>tail</a:t>
            </a:r>
            <a:r>
              <a:rPr lang="en-GB" sz="2000" dirty="0"/>
              <a:t>:</a:t>
            </a:r>
            <a:endParaRPr lang="en-GB" sz="2000" dirty="0"/>
          </a:p>
          <a:p>
            <a:pPr marL="179705" indent="-179705">
              <a:buFont typeface="Arial" charset="0"/>
              <a:buChar char="•"/>
            </a:pPr>
            <a:r>
              <a:rPr lang="en-GB" sz="2000" dirty="0" err="1">
                <a:latin typeface="Courier New" pitchFamily="49" charset="0"/>
                <a:cs typeface="Courier New" pitchFamily="49" charset="0"/>
              </a:rPr>
              <a:t>AddFirst</a:t>
            </a:r>
            <a:r>
              <a:rPr lang="en-GB" sz="2000" dirty="0"/>
              <a:t> and </a:t>
            </a:r>
            <a:r>
              <a:rPr lang="en-GB" sz="2000" dirty="0" err="1">
                <a:latin typeface="Courier New" pitchFamily="49" charset="0"/>
                <a:cs typeface="Courier New" pitchFamily="49" charset="0"/>
              </a:rPr>
              <a:t>RemoveFirst</a:t>
            </a:r>
            <a:r>
              <a:rPr lang="en-GB" sz="2000" dirty="0"/>
              <a:t>: move </a:t>
            </a:r>
            <a:r>
              <a:rPr lang="en-GB" sz="2000" dirty="0">
                <a:latin typeface="Courier New" pitchFamily="49" charset="0"/>
                <a:cs typeface="Courier New" pitchFamily="49" charset="0"/>
              </a:rPr>
              <a:t>head</a:t>
            </a:r>
            <a:r>
              <a:rPr lang="en-US" sz="2000" dirty="0"/>
              <a:t>.</a:t>
            </a:r>
            <a:endParaRPr lang="en-US" sz="2000" dirty="0"/>
          </a:p>
          <a:p>
            <a:pPr marL="179705" indent="-179705">
              <a:buFont typeface="Arial" charset="0"/>
              <a:buChar char="•"/>
            </a:pPr>
            <a:r>
              <a:rPr lang="en-US" sz="2000" dirty="0" err="1">
                <a:latin typeface="Courier New" pitchFamily="49" charset="0"/>
                <a:cs typeface="Courier New" pitchFamily="49" charset="0"/>
              </a:rPr>
              <a:t>AddLast</a:t>
            </a:r>
            <a:r>
              <a:rPr lang="en-US" sz="2000" dirty="0"/>
              <a:t> and </a:t>
            </a:r>
            <a:r>
              <a:rPr lang="en-US" sz="2000" dirty="0" err="1">
                <a:latin typeface="Courier New" pitchFamily="49" charset="0"/>
                <a:cs typeface="Courier New" pitchFamily="49" charset="0"/>
              </a:rPr>
              <a:t>RemoveLast</a:t>
            </a:r>
            <a:r>
              <a:rPr lang="en-US" sz="2000" dirty="0"/>
              <a:t>: move </a:t>
            </a:r>
            <a:r>
              <a:rPr lang="en-US" sz="2000" dirty="0">
                <a:latin typeface="Courier New" pitchFamily="49" charset="0"/>
                <a:cs typeface="Courier New" pitchFamily="49" charset="0"/>
              </a:rPr>
              <a:t>tail</a:t>
            </a:r>
            <a:r>
              <a:rPr lang="en-US" sz="2000" dirty="0"/>
              <a:t>.</a:t>
            </a:r>
            <a:endParaRPr lang="en-US" sz="2000" dirty="0"/>
          </a:p>
          <a:p>
            <a:pPr marL="179705" indent="-179705">
              <a:buFont typeface="Arial" charset="0"/>
              <a:buChar char="•"/>
            </a:pPr>
            <a:r>
              <a:rPr lang="en-US" sz="2000" dirty="0"/>
              <a:t>Use modular arithmetic to </a:t>
            </a:r>
            <a:br>
              <a:rPr lang="en-US" sz="2000" dirty="0"/>
            </a:br>
            <a:r>
              <a:rPr lang="en-US" sz="2000" dirty="0"/>
              <a:t>“wrap around” at both ends.</a:t>
            </a:r>
            <a:endParaRPr lang="en-US" sz="2000" dirty="0"/>
          </a:p>
        </p:txBody>
      </p:sp>
      <p:grpSp>
        <p:nvGrpSpPr>
          <p:cNvPr id="100" name="组合 99"/>
          <p:cNvGrpSpPr/>
          <p:nvPr/>
        </p:nvGrpSpPr>
        <p:grpSpPr>
          <a:xfrm>
            <a:off x="5945940" y="1690689"/>
            <a:ext cx="2571194" cy="1453312"/>
            <a:chOff x="4501962" y="3016252"/>
            <a:chExt cx="2571194" cy="1453312"/>
          </a:xfrm>
        </p:grpSpPr>
        <p:grpSp>
          <p:nvGrpSpPr>
            <p:cNvPr id="78" name="组合 77"/>
            <p:cNvGrpSpPr/>
            <p:nvPr/>
          </p:nvGrpSpPr>
          <p:grpSpPr>
            <a:xfrm>
              <a:off x="4501962" y="3385584"/>
              <a:ext cx="2571194" cy="369332"/>
              <a:chOff x="4975041" y="2749770"/>
              <a:chExt cx="2571194" cy="369332"/>
            </a:xfrm>
          </p:grpSpPr>
          <p:sp>
            <p:nvSpPr>
              <p:cNvPr id="92" name="文本框 91"/>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3" name="文本框 92"/>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94" name="文本框 93"/>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95" name="文本框 94"/>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96" name="文本框 95"/>
              <p:cNvSpPr txBox="1"/>
              <p:nvPr/>
            </p:nvSpPr>
            <p:spPr>
              <a:xfrm>
                <a:off x="6265137" y="2749770"/>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97" name="文本框 96"/>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8" name="文本框 97"/>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9" name="文本框 98"/>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grpSp>
          <p:nvGrpSpPr>
            <p:cNvPr id="79" name="组合 78"/>
            <p:cNvGrpSpPr/>
            <p:nvPr/>
          </p:nvGrpSpPr>
          <p:grpSpPr>
            <a:xfrm>
              <a:off x="4501962" y="3016252"/>
              <a:ext cx="2571194" cy="369332"/>
              <a:chOff x="4572000" y="2277588"/>
              <a:chExt cx="2571194" cy="369332"/>
            </a:xfrm>
          </p:grpSpPr>
          <p:sp>
            <p:nvSpPr>
              <p:cNvPr id="84" name="文本框 83"/>
              <p:cNvSpPr txBox="1"/>
              <p:nvPr/>
            </p:nvSpPr>
            <p:spPr>
              <a:xfrm>
                <a:off x="4572000"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85" name="文本框 84"/>
              <p:cNvSpPr txBox="1"/>
              <p:nvPr/>
            </p:nvSpPr>
            <p:spPr>
              <a:xfrm>
                <a:off x="489452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86" name="文本框 85"/>
              <p:cNvSpPr txBox="1"/>
              <p:nvPr/>
            </p:nvSpPr>
            <p:spPr>
              <a:xfrm>
                <a:off x="5217048"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87" name="文本框 86"/>
              <p:cNvSpPr txBox="1"/>
              <p:nvPr/>
            </p:nvSpPr>
            <p:spPr>
              <a:xfrm>
                <a:off x="5539572"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88" name="文本框 87"/>
              <p:cNvSpPr txBox="1"/>
              <p:nvPr/>
            </p:nvSpPr>
            <p:spPr>
              <a:xfrm>
                <a:off x="5862096"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89" name="文本框 88"/>
              <p:cNvSpPr txBox="1"/>
              <p:nvPr/>
            </p:nvSpPr>
            <p:spPr>
              <a:xfrm>
                <a:off x="6179383"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90" name="文本框 89"/>
              <p:cNvSpPr txBox="1"/>
              <p:nvPr/>
            </p:nvSpPr>
            <p:spPr>
              <a:xfrm>
                <a:off x="6501907"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91" name="文本框 90"/>
              <p:cNvSpPr txBox="1"/>
              <p:nvPr/>
            </p:nvSpPr>
            <p:spPr>
              <a:xfrm>
                <a:off x="681919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grpSp>
        <p:cxnSp>
          <p:nvCxnSpPr>
            <p:cNvPr id="80" name="直接箭头连接符 79"/>
            <p:cNvCxnSpPr/>
            <p:nvPr/>
          </p:nvCxnSpPr>
          <p:spPr>
            <a:xfrm flipV="1">
              <a:off x="4991134" y="3836891"/>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677036" y="4100232"/>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82" name="直接箭头连接符 81"/>
            <p:cNvCxnSpPr/>
            <p:nvPr/>
          </p:nvCxnSpPr>
          <p:spPr>
            <a:xfrm flipV="1">
              <a:off x="5962498" y="3836891"/>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724901" y="4100232"/>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grpSp>
        <p:nvGrpSpPr>
          <p:cNvPr id="170" name="组合 169"/>
          <p:cNvGrpSpPr/>
          <p:nvPr/>
        </p:nvGrpSpPr>
        <p:grpSpPr>
          <a:xfrm>
            <a:off x="4947622" y="3711773"/>
            <a:ext cx="3610731" cy="2408389"/>
            <a:chOff x="2362868" y="4220516"/>
            <a:chExt cx="3610731" cy="2408389"/>
          </a:xfrm>
        </p:grpSpPr>
        <p:sp>
          <p:nvSpPr>
            <p:cNvPr id="101" name="椭圆 100"/>
            <p:cNvSpPr/>
            <p:nvPr/>
          </p:nvSpPr>
          <p:spPr>
            <a:xfrm>
              <a:off x="3635864" y="4469564"/>
              <a:ext cx="1872271" cy="1872271"/>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椭圆 101"/>
            <p:cNvSpPr/>
            <p:nvPr/>
          </p:nvSpPr>
          <p:spPr>
            <a:xfrm>
              <a:off x="4040180" y="4876918"/>
              <a:ext cx="1057563" cy="1057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直接箭头连接符 102"/>
            <p:cNvCxnSpPr>
              <a:stCxn id="102" idx="0"/>
              <a:endCxn id="101" idx="0"/>
            </p:cNvCxnSpPr>
            <p:nvPr/>
          </p:nvCxnSpPr>
          <p:spPr>
            <a:xfrm flipV="1">
              <a:off x="4568962" y="4469564"/>
              <a:ext cx="3038" cy="40735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01" idx="4"/>
              <a:endCxn id="102" idx="4"/>
            </p:cNvCxnSpPr>
            <p:nvPr/>
          </p:nvCxnSpPr>
          <p:spPr>
            <a:xfrm flipH="1" flipV="1">
              <a:off x="4568962" y="5934481"/>
              <a:ext cx="3038" cy="40735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1" idx="6"/>
              <a:endCxn id="102" idx="6"/>
            </p:cNvCxnSpPr>
            <p:nvPr/>
          </p:nvCxnSpPr>
          <p:spPr>
            <a:xfrm flipH="1">
              <a:off x="5097743" y="5405700"/>
              <a:ext cx="410392"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1" idx="2"/>
              <a:endCxn id="102" idx="2"/>
            </p:cNvCxnSpPr>
            <p:nvPr/>
          </p:nvCxnSpPr>
          <p:spPr>
            <a:xfrm>
              <a:off x="3635864" y="5405700"/>
              <a:ext cx="404316"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02" idx="1"/>
              <a:endCxn id="101" idx="1"/>
            </p:cNvCxnSpPr>
            <p:nvPr/>
          </p:nvCxnSpPr>
          <p:spPr>
            <a:xfrm flipH="1" flipV="1">
              <a:off x="3910052" y="4743752"/>
              <a:ext cx="285005"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02" idx="7"/>
              <a:endCxn id="101" idx="7"/>
            </p:cNvCxnSpPr>
            <p:nvPr/>
          </p:nvCxnSpPr>
          <p:spPr>
            <a:xfrm flipV="1">
              <a:off x="4942866" y="4743752"/>
              <a:ext cx="291081"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1" idx="5"/>
              <a:endCxn id="102" idx="5"/>
            </p:cNvCxnSpPr>
            <p:nvPr/>
          </p:nvCxnSpPr>
          <p:spPr>
            <a:xfrm flipH="1" flipV="1">
              <a:off x="4942866" y="5779604"/>
              <a:ext cx="291081"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01" idx="3"/>
              <a:endCxn id="102" idx="3"/>
            </p:cNvCxnSpPr>
            <p:nvPr/>
          </p:nvCxnSpPr>
          <p:spPr>
            <a:xfrm flipV="1">
              <a:off x="3910052" y="5779604"/>
              <a:ext cx="285005"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3978100" y="625957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153" name="文本框 152"/>
            <p:cNvSpPr txBox="1"/>
            <p:nvPr/>
          </p:nvSpPr>
          <p:spPr>
            <a:xfrm>
              <a:off x="4838862" y="625957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sp>
          <p:nvSpPr>
            <p:cNvPr id="154" name="文本框 153"/>
            <p:cNvSpPr txBox="1"/>
            <p:nvPr/>
          </p:nvSpPr>
          <p:spPr>
            <a:xfrm>
              <a:off x="3337660" y="559493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155" name="文本框 154"/>
            <p:cNvSpPr txBox="1"/>
            <p:nvPr/>
          </p:nvSpPr>
          <p:spPr>
            <a:xfrm>
              <a:off x="5471890" y="5591762"/>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156" name="文本框 155"/>
            <p:cNvSpPr txBox="1"/>
            <p:nvPr/>
          </p:nvSpPr>
          <p:spPr>
            <a:xfrm>
              <a:off x="3334803" y="4847585"/>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157" name="文本框 156"/>
            <p:cNvSpPr txBox="1"/>
            <p:nvPr/>
          </p:nvSpPr>
          <p:spPr>
            <a:xfrm>
              <a:off x="5471890" y="485030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158" name="文本框 157"/>
            <p:cNvSpPr txBox="1"/>
            <p:nvPr/>
          </p:nvSpPr>
          <p:spPr>
            <a:xfrm>
              <a:off x="3978100" y="4220516"/>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159" name="文本框 158"/>
            <p:cNvSpPr txBox="1"/>
            <p:nvPr/>
          </p:nvSpPr>
          <p:spPr>
            <a:xfrm>
              <a:off x="4838862" y="4220516"/>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161" name="文本框 160"/>
            <p:cNvSpPr txBox="1"/>
            <p:nvPr/>
          </p:nvSpPr>
          <p:spPr>
            <a:xfrm>
              <a:off x="3737603" y="550611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f</a:t>
              </a:r>
              <a:endParaRPr lang="en-US" dirty="0">
                <a:solidFill>
                  <a:schemeClr val="accent3">
                    <a:lumMod val="50000"/>
                  </a:schemeClr>
                </a:solidFill>
                <a:latin typeface="Courier New" pitchFamily="49" charset="0"/>
                <a:cs typeface="Courier New" pitchFamily="49" charset="0"/>
              </a:endParaRPr>
            </a:p>
          </p:txBody>
        </p:sp>
        <p:sp>
          <p:nvSpPr>
            <p:cNvPr id="162" name="文本框 161"/>
            <p:cNvSpPr txBox="1"/>
            <p:nvPr/>
          </p:nvSpPr>
          <p:spPr>
            <a:xfrm>
              <a:off x="3737603" y="494754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a</a:t>
              </a:r>
              <a:endParaRPr lang="en-US" dirty="0">
                <a:solidFill>
                  <a:schemeClr val="accent3">
                    <a:lumMod val="50000"/>
                  </a:schemeClr>
                </a:solidFill>
                <a:latin typeface="Courier New" pitchFamily="49" charset="0"/>
                <a:cs typeface="Courier New" pitchFamily="49" charset="0"/>
              </a:endParaRPr>
            </a:p>
          </p:txBody>
        </p:sp>
        <p:sp>
          <p:nvSpPr>
            <p:cNvPr id="163" name="文本框 162"/>
            <p:cNvSpPr txBox="1"/>
            <p:nvPr/>
          </p:nvSpPr>
          <p:spPr>
            <a:xfrm>
              <a:off x="4137919" y="455820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e</a:t>
              </a:r>
              <a:endParaRPr lang="en-US" dirty="0">
                <a:solidFill>
                  <a:schemeClr val="accent3">
                    <a:lumMod val="50000"/>
                  </a:schemeClr>
                </a:solidFill>
                <a:latin typeface="Courier New" pitchFamily="49" charset="0"/>
                <a:cs typeface="Courier New" pitchFamily="49" charset="0"/>
              </a:endParaRPr>
            </a:p>
          </p:txBody>
        </p:sp>
        <p:sp>
          <p:nvSpPr>
            <p:cNvPr id="164" name="文本框 163"/>
            <p:cNvSpPr txBox="1"/>
            <p:nvPr/>
          </p:nvSpPr>
          <p:spPr>
            <a:xfrm>
              <a:off x="4689786" y="455820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q</a:t>
              </a:r>
              <a:endParaRPr lang="en-US" dirty="0">
                <a:solidFill>
                  <a:schemeClr val="accent3">
                    <a:lumMod val="50000"/>
                  </a:schemeClr>
                </a:solidFill>
                <a:latin typeface="Courier New" pitchFamily="49" charset="0"/>
                <a:cs typeface="Courier New" pitchFamily="49" charset="0"/>
              </a:endParaRPr>
            </a:p>
          </p:txBody>
        </p:sp>
        <p:cxnSp>
          <p:nvCxnSpPr>
            <p:cNvPr id="165" name="直接箭头连接符 164"/>
            <p:cNvCxnSpPr/>
            <p:nvPr/>
          </p:nvCxnSpPr>
          <p:spPr>
            <a:xfrm flipV="1">
              <a:off x="2956903" y="5776427"/>
              <a:ext cx="361245"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2362868" y="5591762"/>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168" name="直接箭头连接符 167"/>
            <p:cNvCxnSpPr/>
            <p:nvPr/>
          </p:nvCxnSpPr>
          <p:spPr>
            <a:xfrm flipV="1">
              <a:off x="5162862" y="4405182"/>
              <a:ext cx="361245" cy="1"/>
            </a:xfrm>
            <a:prstGeom prst="straightConnector1">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5498404" y="4220516"/>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sp>
        <p:nvSpPr>
          <p:cNvPr id="4" name="矩形 3"/>
          <p:cNvSpPr/>
          <p:nvPr/>
        </p:nvSpPr>
        <p:spPr>
          <a:xfrm>
            <a:off x="962605" y="3609445"/>
            <a:ext cx="3488808" cy="277585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1600" b="1" u="sng" dirty="0" err="1">
                <a:solidFill>
                  <a:schemeClr val="tx1"/>
                </a:solidFill>
                <a:cs typeface="Courier New" pitchFamily="49" charset="0"/>
              </a:rPr>
              <a:t>AddLast</a:t>
            </a:r>
            <a:r>
              <a:rPr lang="en-GB" sz="1600" b="1" u="sng" dirty="0">
                <a:solidFill>
                  <a:schemeClr val="tx1"/>
                </a:solidFill>
                <a:cs typeface="Courier New" pitchFamily="49" charset="0"/>
              </a:rPr>
              <a:t>(x):</a:t>
            </a:r>
            <a:endParaRPr lang="en-GB" sz="1600"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tail=(</a:t>
            </a:r>
            <a:r>
              <a:rPr lang="en-GB" sz="1600" dirty="0" err="1">
                <a:solidFill>
                  <a:schemeClr val="tx1"/>
                </a:solidFill>
                <a:latin typeface="Courier New" pitchFamily="49" charset="0"/>
                <a:cs typeface="Courier New" pitchFamily="49" charset="0"/>
              </a:rPr>
              <a:t>tail%N</a:t>
            </a:r>
            <a:r>
              <a:rPr lang="en-GB" sz="1600" dirty="0">
                <a:solidFill>
                  <a:schemeClr val="tx1"/>
                </a:solidFill>
                <a:latin typeface="Courier New" pitchFamily="49" charset="0"/>
                <a:cs typeface="Courier New" pitchFamily="49" charset="0"/>
              </a:rPr>
              <a:t>)+1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A[tail]=x</a:t>
            </a:r>
            <a:endParaRPr lang="en-GB" sz="1600" dirty="0">
              <a:solidFill>
                <a:schemeClr val="tx1"/>
              </a:solidFill>
              <a:latin typeface="Courier New" pitchFamily="49" charset="0"/>
              <a:cs typeface="Courier New" pitchFamily="49" charset="0"/>
            </a:endParaRPr>
          </a:p>
          <a:p>
            <a:pPr>
              <a:spcBef>
                <a:spcPts val="600"/>
              </a:spcBef>
            </a:pPr>
            <a:r>
              <a:rPr lang="en-GB" sz="1600" b="1" u="sng" dirty="0" err="1">
                <a:solidFill>
                  <a:schemeClr val="tx1"/>
                </a:solidFill>
                <a:cs typeface="Courier New" pitchFamily="49" charset="0"/>
              </a:rPr>
              <a:t>RemoveFirst</a:t>
            </a:r>
            <a:r>
              <a:rPr lang="en-GB" sz="1600" b="1" u="sng" dirty="0">
                <a:solidFill>
                  <a:schemeClr val="tx1"/>
                </a:solidFill>
                <a:cs typeface="Courier New" pitchFamily="49" charset="0"/>
              </a:rPr>
              <a:t>():</a:t>
            </a:r>
            <a:endParaRPr lang="en-GB" sz="1600"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head=(</a:t>
            </a:r>
            <a:r>
              <a:rPr lang="en-GB" sz="1600" dirty="0" err="1">
                <a:solidFill>
                  <a:schemeClr val="tx1"/>
                </a:solidFill>
                <a:latin typeface="Courier New" pitchFamily="49" charset="0"/>
                <a:cs typeface="Courier New" pitchFamily="49" charset="0"/>
              </a:rPr>
              <a:t>head%N</a:t>
            </a:r>
            <a:r>
              <a:rPr lang="en-GB" sz="1600" dirty="0">
                <a:solidFill>
                  <a:schemeClr val="tx1"/>
                </a:solidFill>
                <a:latin typeface="Courier New" pitchFamily="49" charset="0"/>
                <a:cs typeface="Courier New" pitchFamily="49" charset="0"/>
              </a:rPr>
              <a:t>)+1</a:t>
            </a:r>
            <a:endParaRPr lang="en-GB" sz="1600" dirty="0">
              <a:solidFill>
                <a:schemeClr val="tx1"/>
              </a:solidFill>
              <a:latin typeface="Courier New" pitchFamily="49" charset="0"/>
              <a:cs typeface="Courier New" pitchFamily="49" charset="0"/>
            </a:endParaRPr>
          </a:p>
          <a:p>
            <a:pPr>
              <a:spcBef>
                <a:spcPts val="600"/>
              </a:spcBef>
            </a:pPr>
            <a:r>
              <a:rPr lang="en-GB" sz="1600" b="1" u="sng" dirty="0" err="1">
                <a:solidFill>
                  <a:schemeClr val="tx1"/>
                </a:solidFill>
                <a:cs typeface="Courier New" pitchFamily="49" charset="0"/>
              </a:rPr>
              <a:t>AddFirst</a:t>
            </a:r>
            <a:r>
              <a:rPr lang="en-GB" sz="1600" b="1" u="sng" dirty="0">
                <a:solidFill>
                  <a:schemeClr val="tx1"/>
                </a:solidFill>
                <a:cs typeface="Courier New" pitchFamily="49" charset="0"/>
              </a:rPr>
              <a:t>(x):</a:t>
            </a:r>
            <a:endParaRPr lang="en-GB" sz="1600"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head=(head==1)?N:(head-1)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A[head]=x</a:t>
            </a:r>
            <a:endParaRPr lang="en-GB" sz="1600" dirty="0">
              <a:solidFill>
                <a:schemeClr val="tx1"/>
              </a:solidFill>
              <a:latin typeface="Courier New" pitchFamily="49" charset="0"/>
              <a:cs typeface="Courier New" pitchFamily="49" charset="0"/>
            </a:endParaRPr>
          </a:p>
          <a:p>
            <a:pPr>
              <a:spcBef>
                <a:spcPts val="600"/>
              </a:spcBef>
            </a:pPr>
            <a:r>
              <a:rPr lang="en-GB" sz="1600" b="1" u="sng" dirty="0" err="1">
                <a:solidFill>
                  <a:schemeClr val="tx1"/>
                </a:solidFill>
                <a:cs typeface="Courier New" pitchFamily="49" charset="0"/>
              </a:rPr>
              <a:t>RemoveLast</a:t>
            </a:r>
            <a:r>
              <a:rPr lang="en-GB" sz="1600" b="1" u="sng" dirty="0">
                <a:solidFill>
                  <a:schemeClr val="tx1"/>
                </a:solidFill>
                <a:cs typeface="Courier New" pitchFamily="49" charset="0"/>
              </a:rPr>
              <a:t>(x):</a:t>
            </a:r>
            <a:endParaRPr lang="en-GB" sz="1600"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tail=(tail==1)?N:(tail-1)</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106" name="文本框 105">
                <a:extLst>
                  <a:ext uri="{FF2B5EF4-FFF2-40B4-BE49-F238E27FC236}">
                    <a14:artisticCrisscrossEtching id="{3C553E8D-45E9-43DC-A165-7E2AC4D4A0B5}"/>
                  </a:ext>
                </a:extLst>
              </p:cNvPr>
              <p:cNvSpPr txBox="1"/>
              <p:nvPr/>
            </p:nvSpPr>
            <p:spPr>
              <a:xfrm>
                <a:off x="3249656" y="3680128"/>
                <a:ext cx="1163332" cy="369332"/>
              </a:xfrm>
              <a:prstGeom prst="rect">
                <a:avLst/>
              </a:prstGeom>
              <a:noFill/>
            </p:spPr>
            <p:txBody>
              <a:bodyPr wrap="none" rtlCol="0">
                <a:spAutoFit/>
              </a:bodyPr>
              <a:lstStyle/>
              <a:p>
                <a:r>
                  <a:rPr lang="en-GB" dirty="0">
                    <a:solidFill>
                      <a:srgbClr val="C00000"/>
                    </a:solidFill>
                  </a:rPr>
                  <a:t>all in </a:t>
                </a:r>
                <a14:m>
                  <m:oMath xmlns:m="http://schemas.openxmlformats.org/officeDocument/2006/math">
                    <m:r>
                      <a:rPr lang="en-GB" b="0" i="1" smtClean="0">
                        <a:solidFill>
                          <a:srgbClr val="C00000"/>
                        </a:solidFill>
                        <a:latin typeface="Cambria Math" panose="02040503050406030204" pitchFamily="18" charset="0"/>
                      </a:rPr>
                      <m:t>𝑂</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106" name="文本框 105"/>
              <p:cNvSpPr txBox="1">
                <a:spLocks noRot="1" noChangeAspect="1" noMove="1" noResize="1" noEditPoints="1" noAdjustHandles="1" noChangeArrowheads="1" noChangeShapeType="1" noTextEdit="1"/>
              </p:cNvSpPr>
              <p:nvPr/>
            </p:nvSpPr>
            <p:spPr>
              <a:xfrm>
                <a:off x="3249656" y="3680128"/>
                <a:ext cx="1163332" cy="369332"/>
              </a:xfrm>
              <a:prstGeom prst="rect">
                <a:avLst/>
              </a:prstGeom>
              <a:blipFill rotWithShape="1">
                <a:blip r:embed="rId1"/>
                <a:stretch>
                  <a:fillRect l="-4188" t="-10000" r="-1047" b="-2666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sz="2800" dirty="0"/>
              <a:t>Using circular array to implement </a:t>
            </a:r>
            <a:r>
              <a:rPr lang="en-GB" sz="2800" dirty="0">
                <a:latin typeface="Courier New" pitchFamily="49" charset="0"/>
                <a:cs typeface="Courier New" pitchFamily="49" charset="0"/>
              </a:rPr>
              <a:t>Deque</a:t>
            </a:r>
            <a:r>
              <a:rPr lang="en-GB" sz="2800" dirty="0"/>
              <a:t>:</a:t>
            </a:r>
            <a:br>
              <a:rPr lang="en-GB" dirty="0"/>
            </a:br>
            <a:r>
              <a:rPr lang="en-GB" dirty="0" err="1">
                <a:latin typeface="Courier New" pitchFamily="49" charset="0"/>
                <a:cs typeface="Courier New" pitchFamily="49" charset="0"/>
              </a:rPr>
              <a:t>ArrayDeque</a:t>
            </a:r>
            <a:r>
              <a:rPr lang="en-GB" dirty="0"/>
              <a:t> data structure</a:t>
            </a:r>
            <a:endParaRPr lang="en-US" dirty="0"/>
          </a:p>
        </p:txBody>
      </p:sp>
      <p:sp>
        <p:nvSpPr>
          <p:cNvPr id="3" name="文本框 2"/>
          <p:cNvSpPr txBox="1"/>
          <p:nvPr/>
        </p:nvSpPr>
        <p:spPr>
          <a:xfrm>
            <a:off x="628650" y="1690689"/>
            <a:ext cx="5242012" cy="1631216"/>
          </a:xfrm>
          <a:prstGeom prst="rect">
            <a:avLst/>
          </a:prstGeom>
          <a:noFill/>
        </p:spPr>
        <p:txBody>
          <a:bodyPr wrap="none" rtlCol="0">
            <a:spAutoFit/>
          </a:bodyPr>
          <a:lstStyle/>
          <a:p>
            <a:r>
              <a:rPr lang="en-GB" sz="2000" dirty="0"/>
              <a:t>Maintain </a:t>
            </a:r>
            <a:r>
              <a:rPr lang="en-GB" sz="2000" dirty="0">
                <a:latin typeface="Courier New" pitchFamily="49" charset="0"/>
                <a:cs typeface="Courier New" pitchFamily="49" charset="0"/>
              </a:rPr>
              <a:t>head</a:t>
            </a:r>
            <a:r>
              <a:rPr lang="en-GB" sz="2000" dirty="0"/>
              <a:t> and </a:t>
            </a:r>
            <a:r>
              <a:rPr lang="en-GB" sz="2000" dirty="0">
                <a:latin typeface="Courier New" pitchFamily="49" charset="0"/>
                <a:cs typeface="Courier New" pitchFamily="49" charset="0"/>
              </a:rPr>
              <a:t>tail</a:t>
            </a:r>
            <a:r>
              <a:rPr lang="en-GB" sz="2000" dirty="0"/>
              <a:t>:</a:t>
            </a:r>
            <a:endParaRPr lang="en-GB" sz="2000" dirty="0"/>
          </a:p>
          <a:p>
            <a:pPr marL="179705" indent="-179705">
              <a:buFont typeface="Arial" charset="0"/>
              <a:buChar char="•"/>
            </a:pPr>
            <a:r>
              <a:rPr lang="en-GB" sz="2000" dirty="0" err="1">
                <a:latin typeface="Courier New" pitchFamily="49" charset="0"/>
                <a:cs typeface="Courier New" pitchFamily="49" charset="0"/>
              </a:rPr>
              <a:t>AddFirst</a:t>
            </a:r>
            <a:r>
              <a:rPr lang="en-GB" sz="2000" dirty="0"/>
              <a:t> and </a:t>
            </a:r>
            <a:r>
              <a:rPr lang="en-GB" sz="2000" dirty="0" err="1">
                <a:latin typeface="Courier New" pitchFamily="49" charset="0"/>
                <a:cs typeface="Courier New" pitchFamily="49" charset="0"/>
              </a:rPr>
              <a:t>RemoveFirst</a:t>
            </a:r>
            <a:r>
              <a:rPr lang="en-GB" sz="2000" dirty="0"/>
              <a:t>: move </a:t>
            </a:r>
            <a:r>
              <a:rPr lang="en-GB" sz="2000" dirty="0">
                <a:latin typeface="Courier New" pitchFamily="49" charset="0"/>
                <a:cs typeface="Courier New" pitchFamily="49" charset="0"/>
              </a:rPr>
              <a:t>head</a:t>
            </a:r>
            <a:r>
              <a:rPr lang="en-US" sz="2000" dirty="0"/>
              <a:t>.</a:t>
            </a:r>
            <a:endParaRPr lang="en-US" sz="2000" dirty="0"/>
          </a:p>
          <a:p>
            <a:pPr marL="179705" indent="-179705">
              <a:buFont typeface="Arial" charset="0"/>
              <a:buChar char="•"/>
            </a:pPr>
            <a:r>
              <a:rPr lang="en-US" sz="2000" dirty="0" err="1">
                <a:latin typeface="Courier New" pitchFamily="49" charset="0"/>
                <a:cs typeface="Courier New" pitchFamily="49" charset="0"/>
              </a:rPr>
              <a:t>AddLast</a:t>
            </a:r>
            <a:r>
              <a:rPr lang="en-US" sz="2000" dirty="0"/>
              <a:t> and </a:t>
            </a:r>
            <a:r>
              <a:rPr lang="en-US" sz="2000" dirty="0" err="1">
                <a:latin typeface="Courier New" pitchFamily="49" charset="0"/>
                <a:cs typeface="Courier New" pitchFamily="49" charset="0"/>
              </a:rPr>
              <a:t>RemoveLast</a:t>
            </a:r>
            <a:r>
              <a:rPr lang="en-US" sz="2000" dirty="0"/>
              <a:t>: move </a:t>
            </a:r>
            <a:r>
              <a:rPr lang="en-US" sz="2000" dirty="0">
                <a:latin typeface="Courier New" pitchFamily="49" charset="0"/>
                <a:cs typeface="Courier New" pitchFamily="49" charset="0"/>
              </a:rPr>
              <a:t>tail</a:t>
            </a:r>
            <a:r>
              <a:rPr lang="en-US" sz="2000" dirty="0"/>
              <a:t>.</a:t>
            </a:r>
            <a:endParaRPr lang="en-US" sz="2000" dirty="0"/>
          </a:p>
          <a:p>
            <a:pPr marL="179705" indent="-179705">
              <a:buFont typeface="Arial" charset="0"/>
              <a:buChar char="•"/>
            </a:pPr>
            <a:r>
              <a:rPr lang="en-US" sz="2000" dirty="0"/>
              <a:t>Use modular arithmetic to </a:t>
            </a:r>
            <a:br>
              <a:rPr lang="en-US" sz="2000" dirty="0"/>
            </a:br>
            <a:r>
              <a:rPr lang="en-US" sz="2000" dirty="0"/>
              <a:t>“wrap around” at both ends.</a:t>
            </a:r>
            <a:endParaRPr lang="en-US" sz="2000" dirty="0"/>
          </a:p>
        </p:txBody>
      </p:sp>
      <p:grpSp>
        <p:nvGrpSpPr>
          <p:cNvPr id="100" name="组合 99"/>
          <p:cNvGrpSpPr/>
          <p:nvPr/>
        </p:nvGrpSpPr>
        <p:grpSpPr>
          <a:xfrm>
            <a:off x="5945940" y="1690689"/>
            <a:ext cx="2571194" cy="1453312"/>
            <a:chOff x="4501962" y="3016252"/>
            <a:chExt cx="2571194" cy="1453312"/>
          </a:xfrm>
        </p:grpSpPr>
        <p:grpSp>
          <p:nvGrpSpPr>
            <p:cNvPr id="78" name="组合 77"/>
            <p:cNvGrpSpPr/>
            <p:nvPr/>
          </p:nvGrpSpPr>
          <p:grpSpPr>
            <a:xfrm>
              <a:off x="4501962" y="3385584"/>
              <a:ext cx="2571194" cy="369332"/>
              <a:chOff x="4975041" y="2749770"/>
              <a:chExt cx="2571194" cy="369332"/>
            </a:xfrm>
          </p:grpSpPr>
          <p:sp>
            <p:nvSpPr>
              <p:cNvPr id="92" name="文本框 91"/>
              <p:cNvSpPr txBox="1"/>
              <p:nvPr/>
            </p:nvSpPr>
            <p:spPr>
              <a:xfrm>
                <a:off x="4975041"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3" name="文本框 92"/>
              <p:cNvSpPr txBox="1"/>
              <p:nvPr/>
            </p:nvSpPr>
            <p:spPr>
              <a:xfrm>
                <a:off x="5297565"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94" name="文本框 93"/>
              <p:cNvSpPr txBox="1"/>
              <p:nvPr/>
            </p:nvSpPr>
            <p:spPr>
              <a:xfrm>
                <a:off x="5620089"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95" name="文本框 94"/>
              <p:cNvSpPr txBox="1"/>
              <p:nvPr/>
            </p:nvSpPr>
            <p:spPr>
              <a:xfrm>
                <a:off x="5942613" y="274977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96" name="文本框 95"/>
              <p:cNvSpPr txBox="1"/>
              <p:nvPr/>
            </p:nvSpPr>
            <p:spPr>
              <a:xfrm>
                <a:off x="6265137" y="2749770"/>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q</a:t>
                </a:r>
                <a:endParaRPr lang="en-US" dirty="0">
                  <a:latin typeface="Courier New" pitchFamily="49" charset="0"/>
                  <a:cs typeface="Courier New" pitchFamily="49" charset="0"/>
                </a:endParaRPr>
              </a:p>
            </p:txBody>
          </p:sp>
          <p:sp>
            <p:nvSpPr>
              <p:cNvPr id="97" name="文本框 96"/>
              <p:cNvSpPr txBox="1"/>
              <p:nvPr/>
            </p:nvSpPr>
            <p:spPr>
              <a:xfrm>
                <a:off x="6582424"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8" name="文本框 97"/>
              <p:cNvSpPr txBox="1"/>
              <p:nvPr/>
            </p:nvSpPr>
            <p:spPr>
              <a:xfrm>
                <a:off x="6904948"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sp>
            <p:nvSpPr>
              <p:cNvPr id="99" name="文本框 98"/>
              <p:cNvSpPr txBox="1"/>
              <p:nvPr/>
            </p:nvSpPr>
            <p:spPr>
              <a:xfrm>
                <a:off x="7222235" y="2749770"/>
                <a:ext cx="324000" cy="369332"/>
              </a:xfrm>
              <a:prstGeom prst="rect">
                <a:avLst/>
              </a:prstGeom>
              <a:solidFill>
                <a:schemeClr val="bg2"/>
              </a:solidFill>
              <a:ln>
                <a:solidFill>
                  <a:schemeClr val="tx1"/>
                </a:solidFill>
              </a:ln>
            </p:spPr>
            <p:txBody>
              <a:bodyPr wrap="none" rtlCol="0">
                <a:spAutoFit/>
              </a:bodyPr>
              <a:lstStyle/>
              <a:p>
                <a:r>
                  <a:rPr lang="en-GB" dirty="0">
                    <a:solidFill>
                      <a:schemeClr val="bg2"/>
                    </a:solidFill>
                    <a:latin typeface="Courier New" pitchFamily="49" charset="0"/>
                    <a:cs typeface="Courier New" pitchFamily="49" charset="0"/>
                  </a:rPr>
                  <a:t>c</a:t>
                </a:r>
                <a:endParaRPr lang="en-US" dirty="0">
                  <a:solidFill>
                    <a:schemeClr val="bg2"/>
                  </a:solidFill>
                  <a:latin typeface="Courier New" pitchFamily="49" charset="0"/>
                  <a:cs typeface="Courier New" pitchFamily="49" charset="0"/>
                </a:endParaRPr>
              </a:p>
            </p:txBody>
          </p:sp>
        </p:grpSp>
        <p:grpSp>
          <p:nvGrpSpPr>
            <p:cNvPr id="79" name="组合 78"/>
            <p:cNvGrpSpPr/>
            <p:nvPr/>
          </p:nvGrpSpPr>
          <p:grpSpPr>
            <a:xfrm>
              <a:off x="4501962" y="3016252"/>
              <a:ext cx="2571194" cy="369332"/>
              <a:chOff x="4572000" y="2277588"/>
              <a:chExt cx="2571194" cy="369332"/>
            </a:xfrm>
          </p:grpSpPr>
          <p:sp>
            <p:nvSpPr>
              <p:cNvPr id="84" name="文本框 83"/>
              <p:cNvSpPr txBox="1"/>
              <p:nvPr/>
            </p:nvSpPr>
            <p:spPr>
              <a:xfrm>
                <a:off x="4572000"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85" name="文本框 84"/>
              <p:cNvSpPr txBox="1"/>
              <p:nvPr/>
            </p:nvSpPr>
            <p:spPr>
              <a:xfrm>
                <a:off x="489452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86" name="文本框 85"/>
              <p:cNvSpPr txBox="1"/>
              <p:nvPr/>
            </p:nvSpPr>
            <p:spPr>
              <a:xfrm>
                <a:off x="5217048"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87" name="文本框 86"/>
              <p:cNvSpPr txBox="1"/>
              <p:nvPr/>
            </p:nvSpPr>
            <p:spPr>
              <a:xfrm>
                <a:off x="5539572"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88" name="文本框 87"/>
              <p:cNvSpPr txBox="1"/>
              <p:nvPr/>
            </p:nvSpPr>
            <p:spPr>
              <a:xfrm>
                <a:off x="5862096"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89" name="文本框 88"/>
              <p:cNvSpPr txBox="1"/>
              <p:nvPr/>
            </p:nvSpPr>
            <p:spPr>
              <a:xfrm>
                <a:off x="6179383"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90" name="文本框 89"/>
              <p:cNvSpPr txBox="1"/>
              <p:nvPr/>
            </p:nvSpPr>
            <p:spPr>
              <a:xfrm>
                <a:off x="6501907"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91" name="文本框 90"/>
              <p:cNvSpPr txBox="1"/>
              <p:nvPr/>
            </p:nvSpPr>
            <p:spPr>
              <a:xfrm>
                <a:off x="6819194" y="227758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grpSp>
        <p:cxnSp>
          <p:nvCxnSpPr>
            <p:cNvPr id="80" name="直接箭头连接符 79"/>
            <p:cNvCxnSpPr/>
            <p:nvPr/>
          </p:nvCxnSpPr>
          <p:spPr>
            <a:xfrm flipV="1">
              <a:off x="4991134" y="3836891"/>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677036" y="4100232"/>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82" name="直接箭头连接符 81"/>
            <p:cNvCxnSpPr/>
            <p:nvPr/>
          </p:nvCxnSpPr>
          <p:spPr>
            <a:xfrm flipV="1">
              <a:off x="5962498" y="3836891"/>
              <a:ext cx="0" cy="2633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724901" y="4100232"/>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grpSp>
        <p:nvGrpSpPr>
          <p:cNvPr id="170" name="组合 169"/>
          <p:cNvGrpSpPr/>
          <p:nvPr/>
        </p:nvGrpSpPr>
        <p:grpSpPr>
          <a:xfrm>
            <a:off x="4947622" y="3711773"/>
            <a:ext cx="3610731" cy="2408389"/>
            <a:chOff x="2362868" y="4220516"/>
            <a:chExt cx="3610731" cy="2408389"/>
          </a:xfrm>
        </p:grpSpPr>
        <p:sp>
          <p:nvSpPr>
            <p:cNvPr id="101" name="椭圆 100"/>
            <p:cNvSpPr/>
            <p:nvPr/>
          </p:nvSpPr>
          <p:spPr>
            <a:xfrm>
              <a:off x="3635864" y="4469564"/>
              <a:ext cx="1872271" cy="1872271"/>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椭圆 101"/>
            <p:cNvSpPr/>
            <p:nvPr/>
          </p:nvSpPr>
          <p:spPr>
            <a:xfrm>
              <a:off x="4040180" y="4876918"/>
              <a:ext cx="1057563" cy="1057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直接箭头连接符 102"/>
            <p:cNvCxnSpPr>
              <a:stCxn id="102" idx="0"/>
              <a:endCxn id="101" idx="0"/>
            </p:cNvCxnSpPr>
            <p:nvPr/>
          </p:nvCxnSpPr>
          <p:spPr>
            <a:xfrm flipV="1">
              <a:off x="4568962" y="4469564"/>
              <a:ext cx="3038" cy="40735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01" idx="4"/>
              <a:endCxn id="102" idx="4"/>
            </p:cNvCxnSpPr>
            <p:nvPr/>
          </p:nvCxnSpPr>
          <p:spPr>
            <a:xfrm flipH="1" flipV="1">
              <a:off x="4568962" y="5934481"/>
              <a:ext cx="3038" cy="40735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1" idx="6"/>
              <a:endCxn id="102" idx="6"/>
            </p:cNvCxnSpPr>
            <p:nvPr/>
          </p:nvCxnSpPr>
          <p:spPr>
            <a:xfrm flipH="1">
              <a:off x="5097743" y="5405700"/>
              <a:ext cx="410392"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01" idx="2"/>
              <a:endCxn id="102" idx="2"/>
            </p:cNvCxnSpPr>
            <p:nvPr/>
          </p:nvCxnSpPr>
          <p:spPr>
            <a:xfrm>
              <a:off x="3635864" y="5405700"/>
              <a:ext cx="404316"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02" idx="1"/>
              <a:endCxn id="101" idx="1"/>
            </p:cNvCxnSpPr>
            <p:nvPr/>
          </p:nvCxnSpPr>
          <p:spPr>
            <a:xfrm flipH="1" flipV="1">
              <a:off x="3910052" y="4743752"/>
              <a:ext cx="285005"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02" idx="7"/>
              <a:endCxn id="101" idx="7"/>
            </p:cNvCxnSpPr>
            <p:nvPr/>
          </p:nvCxnSpPr>
          <p:spPr>
            <a:xfrm flipV="1">
              <a:off x="4942866" y="4743752"/>
              <a:ext cx="291081"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1" idx="5"/>
              <a:endCxn id="102" idx="5"/>
            </p:cNvCxnSpPr>
            <p:nvPr/>
          </p:nvCxnSpPr>
          <p:spPr>
            <a:xfrm flipH="1" flipV="1">
              <a:off x="4942866" y="5779604"/>
              <a:ext cx="291081"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01" idx="3"/>
              <a:endCxn id="102" idx="3"/>
            </p:cNvCxnSpPr>
            <p:nvPr/>
          </p:nvCxnSpPr>
          <p:spPr>
            <a:xfrm flipV="1">
              <a:off x="3910052" y="5779604"/>
              <a:ext cx="285005" cy="288043"/>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3978100" y="625957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1</a:t>
              </a:r>
              <a:endParaRPr lang="en-US" dirty="0">
                <a:solidFill>
                  <a:schemeClr val="accent3">
                    <a:lumMod val="50000"/>
                  </a:schemeClr>
                </a:solidFill>
                <a:latin typeface="Courier New" pitchFamily="49" charset="0"/>
                <a:cs typeface="Courier New" pitchFamily="49" charset="0"/>
              </a:endParaRPr>
            </a:p>
          </p:txBody>
        </p:sp>
        <p:sp>
          <p:nvSpPr>
            <p:cNvPr id="153" name="文本框 152"/>
            <p:cNvSpPr txBox="1"/>
            <p:nvPr/>
          </p:nvSpPr>
          <p:spPr>
            <a:xfrm>
              <a:off x="4838862" y="625957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8</a:t>
              </a:r>
              <a:endParaRPr lang="en-US" dirty="0">
                <a:solidFill>
                  <a:schemeClr val="accent3">
                    <a:lumMod val="50000"/>
                  </a:schemeClr>
                </a:solidFill>
                <a:latin typeface="Courier New" pitchFamily="49" charset="0"/>
                <a:cs typeface="Courier New" pitchFamily="49" charset="0"/>
              </a:endParaRPr>
            </a:p>
          </p:txBody>
        </p:sp>
        <p:sp>
          <p:nvSpPr>
            <p:cNvPr id="154" name="文本框 153"/>
            <p:cNvSpPr txBox="1"/>
            <p:nvPr/>
          </p:nvSpPr>
          <p:spPr>
            <a:xfrm>
              <a:off x="3337660" y="5594938"/>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2</a:t>
              </a:r>
              <a:endParaRPr lang="en-US" dirty="0">
                <a:solidFill>
                  <a:schemeClr val="accent3">
                    <a:lumMod val="50000"/>
                  </a:schemeClr>
                </a:solidFill>
                <a:latin typeface="Courier New" pitchFamily="49" charset="0"/>
                <a:cs typeface="Courier New" pitchFamily="49" charset="0"/>
              </a:endParaRPr>
            </a:p>
          </p:txBody>
        </p:sp>
        <p:sp>
          <p:nvSpPr>
            <p:cNvPr id="155" name="文本框 154"/>
            <p:cNvSpPr txBox="1"/>
            <p:nvPr/>
          </p:nvSpPr>
          <p:spPr>
            <a:xfrm>
              <a:off x="5471890" y="5591762"/>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7</a:t>
              </a:r>
              <a:endParaRPr lang="en-US" dirty="0">
                <a:solidFill>
                  <a:schemeClr val="accent3">
                    <a:lumMod val="50000"/>
                  </a:schemeClr>
                </a:solidFill>
                <a:latin typeface="Courier New" pitchFamily="49" charset="0"/>
                <a:cs typeface="Courier New" pitchFamily="49" charset="0"/>
              </a:endParaRPr>
            </a:p>
          </p:txBody>
        </p:sp>
        <p:sp>
          <p:nvSpPr>
            <p:cNvPr id="156" name="文本框 155"/>
            <p:cNvSpPr txBox="1"/>
            <p:nvPr/>
          </p:nvSpPr>
          <p:spPr>
            <a:xfrm>
              <a:off x="3334803" y="4847585"/>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3</a:t>
              </a:r>
              <a:endParaRPr lang="en-US" dirty="0">
                <a:solidFill>
                  <a:schemeClr val="accent3">
                    <a:lumMod val="50000"/>
                  </a:schemeClr>
                </a:solidFill>
                <a:latin typeface="Courier New" pitchFamily="49" charset="0"/>
                <a:cs typeface="Courier New" pitchFamily="49" charset="0"/>
              </a:endParaRPr>
            </a:p>
          </p:txBody>
        </p:sp>
        <p:sp>
          <p:nvSpPr>
            <p:cNvPr id="157" name="文本框 156"/>
            <p:cNvSpPr txBox="1"/>
            <p:nvPr/>
          </p:nvSpPr>
          <p:spPr>
            <a:xfrm>
              <a:off x="5471890" y="485030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6</a:t>
              </a:r>
              <a:endParaRPr lang="en-US" dirty="0">
                <a:solidFill>
                  <a:schemeClr val="accent3">
                    <a:lumMod val="50000"/>
                  </a:schemeClr>
                </a:solidFill>
                <a:latin typeface="Courier New" pitchFamily="49" charset="0"/>
                <a:cs typeface="Courier New" pitchFamily="49" charset="0"/>
              </a:endParaRPr>
            </a:p>
          </p:txBody>
        </p:sp>
        <p:sp>
          <p:nvSpPr>
            <p:cNvPr id="158" name="文本框 157"/>
            <p:cNvSpPr txBox="1"/>
            <p:nvPr/>
          </p:nvSpPr>
          <p:spPr>
            <a:xfrm>
              <a:off x="3978100" y="4220516"/>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4</a:t>
              </a:r>
              <a:endParaRPr lang="en-US" dirty="0">
                <a:solidFill>
                  <a:schemeClr val="accent3">
                    <a:lumMod val="50000"/>
                  </a:schemeClr>
                </a:solidFill>
                <a:latin typeface="Courier New" pitchFamily="49" charset="0"/>
                <a:cs typeface="Courier New" pitchFamily="49" charset="0"/>
              </a:endParaRPr>
            </a:p>
          </p:txBody>
        </p:sp>
        <p:sp>
          <p:nvSpPr>
            <p:cNvPr id="159" name="文本框 158"/>
            <p:cNvSpPr txBox="1"/>
            <p:nvPr/>
          </p:nvSpPr>
          <p:spPr>
            <a:xfrm>
              <a:off x="4838862" y="4220516"/>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5</a:t>
              </a:r>
              <a:endParaRPr lang="en-US" dirty="0">
                <a:solidFill>
                  <a:schemeClr val="accent3">
                    <a:lumMod val="50000"/>
                  </a:schemeClr>
                </a:solidFill>
                <a:latin typeface="Courier New" pitchFamily="49" charset="0"/>
                <a:cs typeface="Courier New" pitchFamily="49" charset="0"/>
              </a:endParaRPr>
            </a:p>
          </p:txBody>
        </p:sp>
        <p:sp>
          <p:nvSpPr>
            <p:cNvPr id="161" name="文本框 160"/>
            <p:cNvSpPr txBox="1"/>
            <p:nvPr/>
          </p:nvSpPr>
          <p:spPr>
            <a:xfrm>
              <a:off x="3737603" y="550611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f</a:t>
              </a:r>
              <a:endParaRPr lang="en-US" dirty="0">
                <a:solidFill>
                  <a:schemeClr val="accent3">
                    <a:lumMod val="50000"/>
                  </a:schemeClr>
                </a:solidFill>
                <a:latin typeface="Courier New" pitchFamily="49" charset="0"/>
                <a:cs typeface="Courier New" pitchFamily="49" charset="0"/>
              </a:endParaRPr>
            </a:p>
          </p:txBody>
        </p:sp>
        <p:sp>
          <p:nvSpPr>
            <p:cNvPr id="162" name="文本框 161"/>
            <p:cNvSpPr txBox="1"/>
            <p:nvPr/>
          </p:nvSpPr>
          <p:spPr>
            <a:xfrm>
              <a:off x="3737603" y="4947547"/>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a</a:t>
              </a:r>
              <a:endParaRPr lang="en-US" dirty="0">
                <a:solidFill>
                  <a:schemeClr val="accent3">
                    <a:lumMod val="50000"/>
                  </a:schemeClr>
                </a:solidFill>
                <a:latin typeface="Courier New" pitchFamily="49" charset="0"/>
                <a:cs typeface="Courier New" pitchFamily="49" charset="0"/>
              </a:endParaRPr>
            </a:p>
          </p:txBody>
        </p:sp>
        <p:sp>
          <p:nvSpPr>
            <p:cNvPr id="163" name="文本框 162"/>
            <p:cNvSpPr txBox="1"/>
            <p:nvPr/>
          </p:nvSpPr>
          <p:spPr>
            <a:xfrm>
              <a:off x="4137919" y="455820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e</a:t>
              </a:r>
              <a:endParaRPr lang="en-US" dirty="0">
                <a:solidFill>
                  <a:schemeClr val="accent3">
                    <a:lumMod val="50000"/>
                  </a:schemeClr>
                </a:solidFill>
                <a:latin typeface="Courier New" pitchFamily="49" charset="0"/>
                <a:cs typeface="Courier New" pitchFamily="49" charset="0"/>
              </a:endParaRPr>
            </a:p>
          </p:txBody>
        </p:sp>
        <p:sp>
          <p:nvSpPr>
            <p:cNvPr id="164" name="文本框 163"/>
            <p:cNvSpPr txBox="1"/>
            <p:nvPr/>
          </p:nvSpPr>
          <p:spPr>
            <a:xfrm>
              <a:off x="4689786" y="4558203"/>
              <a:ext cx="324000" cy="369332"/>
            </a:xfrm>
            <a:prstGeom prst="rect">
              <a:avLst/>
            </a:prstGeom>
            <a:noFill/>
            <a:ln>
              <a:noFill/>
            </a:ln>
          </p:spPr>
          <p:txBody>
            <a:bodyPr wrap="none" rtlCol="0">
              <a:spAutoFit/>
            </a:bodyPr>
            <a:lstStyle/>
            <a:p>
              <a:r>
                <a:rPr lang="en-GB" dirty="0">
                  <a:solidFill>
                    <a:schemeClr val="accent3">
                      <a:lumMod val="50000"/>
                    </a:schemeClr>
                  </a:solidFill>
                  <a:latin typeface="Courier New" pitchFamily="49" charset="0"/>
                  <a:cs typeface="Courier New" pitchFamily="49" charset="0"/>
                </a:rPr>
                <a:t>q</a:t>
              </a:r>
              <a:endParaRPr lang="en-US" dirty="0">
                <a:solidFill>
                  <a:schemeClr val="accent3">
                    <a:lumMod val="50000"/>
                  </a:schemeClr>
                </a:solidFill>
                <a:latin typeface="Courier New" pitchFamily="49" charset="0"/>
                <a:cs typeface="Courier New" pitchFamily="49" charset="0"/>
              </a:endParaRPr>
            </a:p>
          </p:txBody>
        </p:sp>
        <p:cxnSp>
          <p:nvCxnSpPr>
            <p:cNvPr id="165" name="直接箭头连接符 164"/>
            <p:cNvCxnSpPr/>
            <p:nvPr/>
          </p:nvCxnSpPr>
          <p:spPr>
            <a:xfrm flipV="1">
              <a:off x="2956903" y="5776427"/>
              <a:ext cx="361245"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2362868" y="5591762"/>
              <a:ext cx="654346"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head</a:t>
              </a:r>
              <a:endParaRPr lang="en-US" dirty="0">
                <a:solidFill>
                  <a:schemeClr val="accent2"/>
                </a:solidFill>
                <a:cs typeface="Courier New" pitchFamily="49" charset="0"/>
              </a:endParaRPr>
            </a:p>
          </p:txBody>
        </p:sp>
        <p:cxnSp>
          <p:nvCxnSpPr>
            <p:cNvPr id="168" name="直接箭头连接符 167"/>
            <p:cNvCxnSpPr/>
            <p:nvPr/>
          </p:nvCxnSpPr>
          <p:spPr>
            <a:xfrm flipV="1">
              <a:off x="5162862" y="4405182"/>
              <a:ext cx="361245" cy="1"/>
            </a:xfrm>
            <a:prstGeom prst="straightConnector1">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5498404" y="4220516"/>
              <a:ext cx="475195" cy="369332"/>
            </a:xfrm>
            <a:prstGeom prst="rect">
              <a:avLst/>
            </a:prstGeom>
            <a:noFill/>
            <a:ln>
              <a:noFill/>
            </a:ln>
          </p:spPr>
          <p:txBody>
            <a:bodyPr wrap="none" rtlCol="0">
              <a:spAutoFit/>
            </a:bodyPr>
            <a:lstStyle/>
            <a:p>
              <a:pPr algn="ctr"/>
              <a:r>
                <a:rPr lang="en-GB" dirty="0">
                  <a:solidFill>
                    <a:schemeClr val="accent2"/>
                  </a:solidFill>
                  <a:cs typeface="Courier New" pitchFamily="49" charset="0"/>
                </a:rPr>
                <a:t>tail</a:t>
              </a:r>
              <a:endParaRPr lang="en-US" dirty="0">
                <a:solidFill>
                  <a:schemeClr val="accent2"/>
                </a:solidFill>
                <a:cs typeface="Courier New" pitchFamily="49" charset="0"/>
              </a:endParaRPr>
            </a:p>
          </p:txBody>
        </p:sp>
      </p:grpSp>
      <p:sp>
        <p:nvSpPr>
          <p:cNvPr id="56" name="文本框 55"/>
          <p:cNvSpPr txBox="1"/>
          <p:nvPr/>
        </p:nvSpPr>
        <p:spPr>
          <a:xfrm>
            <a:off x="628650" y="3429000"/>
            <a:ext cx="4318972" cy="2862322"/>
          </a:xfrm>
          <a:prstGeom prst="rect">
            <a:avLst/>
          </a:prstGeom>
          <a:noFill/>
        </p:spPr>
        <p:txBody>
          <a:bodyPr wrap="square" rtlCol="0">
            <a:spAutoFit/>
          </a:bodyPr>
          <a:lstStyle/>
          <a:p>
            <a:pPr marL="179705" indent="-179705">
              <a:buFont typeface="Arial" charset="0"/>
              <a:buChar char="•"/>
            </a:pPr>
            <a:r>
              <a:rPr lang="en-GB" sz="2000" dirty="0">
                <a:solidFill>
                  <a:srgbClr val="C00000"/>
                </a:solidFill>
              </a:rPr>
              <a:t>Queries and updates are fast.</a:t>
            </a:r>
            <a:endParaRPr lang="en-GB" sz="2000" dirty="0">
              <a:solidFill>
                <a:srgbClr val="C00000"/>
              </a:solidFill>
            </a:endParaRPr>
          </a:p>
          <a:p>
            <a:pPr marL="179705" indent="-179705">
              <a:buFont typeface="Arial" charset="0"/>
              <a:buChar char="•"/>
            </a:pPr>
            <a:r>
              <a:rPr lang="en-GB" sz="2000" dirty="0">
                <a:solidFill>
                  <a:srgbClr val="C00000"/>
                </a:solidFill>
              </a:rPr>
              <a:t>Modifications are fast at “front” and “end” (i.e., </a:t>
            </a:r>
            <a:r>
              <a:rPr lang="en-GB" sz="2000" dirty="0">
                <a:solidFill>
                  <a:srgbClr val="C00000"/>
                </a:solidFill>
                <a:latin typeface="Courier New" pitchFamily="49" charset="0"/>
                <a:cs typeface="Courier New" pitchFamily="49" charset="0"/>
              </a:rPr>
              <a:t>head</a:t>
            </a:r>
            <a:r>
              <a:rPr lang="en-GB" sz="2000" dirty="0">
                <a:solidFill>
                  <a:srgbClr val="C00000"/>
                </a:solidFill>
              </a:rPr>
              <a:t> and </a:t>
            </a:r>
            <a:r>
              <a:rPr lang="en-GB" sz="2000" dirty="0">
                <a:solidFill>
                  <a:srgbClr val="C00000"/>
                </a:solidFill>
                <a:latin typeface="Courier New" pitchFamily="49" charset="0"/>
                <a:cs typeface="Courier New" pitchFamily="49" charset="0"/>
              </a:rPr>
              <a:t>tail</a:t>
            </a:r>
            <a:r>
              <a:rPr lang="en-GB" sz="2000" dirty="0">
                <a:solidFill>
                  <a:srgbClr val="C00000"/>
                </a:solidFill>
              </a:rPr>
              <a:t>), but still slow at “middle”.</a:t>
            </a:r>
            <a:endParaRPr lang="en-GB" sz="2000" dirty="0">
              <a:solidFill>
                <a:srgbClr val="C00000"/>
              </a:solidFill>
            </a:endParaRPr>
          </a:p>
          <a:p>
            <a:pPr marL="179705" indent="-179705">
              <a:spcBef>
                <a:spcPts val="1200"/>
              </a:spcBef>
              <a:spcAft>
                <a:spcPts val="1200"/>
              </a:spcAft>
              <a:buFont typeface="Arial" charset="0"/>
              <a:buChar char="•"/>
            </a:pPr>
            <a:r>
              <a:rPr lang="en-GB" sz="2000" dirty="0" err="1">
                <a:solidFill>
                  <a:srgbClr val="C00000"/>
                </a:solidFill>
                <a:latin typeface="Courier New" pitchFamily="49" charset="0"/>
                <a:cs typeface="Courier New" pitchFamily="49" charset="0"/>
              </a:rPr>
              <a:t>ArrayDeque</a:t>
            </a:r>
            <a:r>
              <a:rPr lang="en-GB" sz="2000" dirty="0">
                <a:solidFill>
                  <a:srgbClr val="C00000"/>
                </a:solidFill>
              </a:rPr>
              <a:t> is good for </a:t>
            </a:r>
            <a:r>
              <a:rPr lang="en-GB" sz="2000" dirty="0">
                <a:solidFill>
                  <a:srgbClr val="C00000"/>
                </a:solidFill>
                <a:latin typeface="Courier New" pitchFamily="49" charset="0"/>
                <a:cs typeface="Courier New" pitchFamily="49" charset="0"/>
              </a:rPr>
              <a:t>Stack</a:t>
            </a:r>
            <a:r>
              <a:rPr lang="en-GB" sz="2000" dirty="0">
                <a:solidFill>
                  <a:srgbClr val="C00000"/>
                </a:solidFill>
              </a:rPr>
              <a:t>, FIFO </a:t>
            </a:r>
            <a:r>
              <a:rPr lang="en-GB" sz="2000" dirty="0">
                <a:solidFill>
                  <a:srgbClr val="C00000"/>
                </a:solidFill>
                <a:latin typeface="Courier New" pitchFamily="49" charset="0"/>
                <a:cs typeface="Courier New" pitchFamily="49" charset="0"/>
              </a:rPr>
              <a:t>Queue</a:t>
            </a:r>
            <a:r>
              <a:rPr lang="en-GB" sz="2000" dirty="0">
                <a:solidFill>
                  <a:srgbClr val="C00000"/>
                </a:solidFill>
              </a:rPr>
              <a:t>, and </a:t>
            </a:r>
            <a:r>
              <a:rPr lang="en-GB" sz="2000" dirty="0">
                <a:solidFill>
                  <a:srgbClr val="C00000"/>
                </a:solidFill>
                <a:latin typeface="Courier New" pitchFamily="49" charset="0"/>
                <a:cs typeface="Courier New" pitchFamily="49" charset="0"/>
              </a:rPr>
              <a:t>Deque</a:t>
            </a:r>
            <a:r>
              <a:rPr lang="en-GB" sz="2000" dirty="0">
                <a:solidFill>
                  <a:srgbClr val="C00000"/>
                </a:solidFill>
              </a:rPr>
              <a:t>; but can be slow for some </a:t>
            </a:r>
            <a:r>
              <a:rPr lang="en-GB" sz="2000" dirty="0">
                <a:solidFill>
                  <a:srgbClr val="C00000"/>
                </a:solidFill>
                <a:latin typeface="Courier New" pitchFamily="49" charset="0"/>
                <a:cs typeface="Courier New" pitchFamily="49" charset="0"/>
              </a:rPr>
              <a:t>List</a:t>
            </a:r>
            <a:r>
              <a:rPr lang="en-GB" sz="2000" dirty="0">
                <a:solidFill>
                  <a:srgbClr val="C00000"/>
                </a:solidFill>
              </a:rPr>
              <a:t> operations.</a:t>
            </a:r>
            <a:endParaRPr lang="en-GB" sz="2000" dirty="0">
              <a:solidFill>
                <a:srgbClr val="C00000"/>
              </a:solidFill>
            </a:endParaRPr>
          </a:p>
          <a:p>
            <a:pPr marL="179705" indent="-179705">
              <a:buFont typeface="Arial" charset="0"/>
              <a:buChar char="•"/>
            </a:pPr>
            <a:r>
              <a:rPr lang="en-US" sz="2000" dirty="0">
                <a:solidFill>
                  <a:srgbClr val="C00000"/>
                </a:solidFill>
              </a:rPr>
              <a:t>Capacity of array is also a problem!!!</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圆角 36"/>
          <p:cNvSpPr/>
          <p:nvPr/>
        </p:nvSpPr>
        <p:spPr>
          <a:xfrm>
            <a:off x="7482553" y="2269535"/>
            <a:ext cx="423420" cy="30774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2">
                  <a:lumMod val="75000"/>
                </a:schemeClr>
              </a:solidFill>
            </a:endParaRPr>
          </a:p>
        </p:txBody>
      </p:sp>
      <p:sp>
        <p:nvSpPr>
          <p:cNvPr id="2" name="标题 1"/>
          <p:cNvSpPr>
            <a:spLocks noGrp="1"/>
          </p:cNvSpPr>
          <p:nvPr>
            <p:ph type="title"/>
          </p:nvPr>
        </p:nvSpPr>
        <p:spPr/>
        <p:txBody>
          <a:bodyPr>
            <a:noAutofit/>
          </a:bodyPr>
          <a:lstStyle/>
          <a:p>
            <a:r>
              <a:rPr lang="en-GB" sz="2800" dirty="0"/>
              <a:t>Using linked list to implement </a:t>
            </a:r>
            <a:r>
              <a:rPr lang="en-GB" sz="2800" dirty="0">
                <a:latin typeface="Courier New" pitchFamily="49" charset="0"/>
                <a:cs typeface="Courier New" pitchFamily="49" charset="0"/>
              </a:rPr>
              <a:t>List</a:t>
            </a:r>
            <a:r>
              <a:rPr lang="en-GB" sz="2800" dirty="0"/>
              <a:t>:</a:t>
            </a:r>
            <a:br>
              <a:rPr lang="en-GB" dirty="0"/>
            </a:br>
            <a:r>
              <a:rPr lang="en-GB" dirty="0">
                <a:latin typeface="Courier New" pitchFamily="49" charset="0"/>
                <a:cs typeface="Courier New" pitchFamily="49" charset="0"/>
              </a:rPr>
              <a:t>LinkedList</a:t>
            </a:r>
            <a:r>
              <a:rPr lang="en-GB" dirty="0"/>
              <a:t> data structure</a:t>
            </a:r>
            <a:endParaRPr lang="en-US"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B2BA4C3F-730D-45E4-8FE3-16CAFC2EA7F1}"/>
                  </a:ext>
                </a:extLst>
              </p:cNvPr>
              <p:cNvSpPr txBox="1"/>
              <p:nvPr/>
            </p:nvSpPr>
            <p:spPr>
              <a:xfrm>
                <a:off x="628650" y="1690689"/>
                <a:ext cx="5873596" cy="3768724"/>
              </a:xfrm>
              <a:prstGeom prst="rect">
                <a:avLst/>
              </a:prstGeom>
              <a:noFill/>
            </p:spPr>
            <p:txBody>
              <a:bodyPr wrap="none" rtlCol="0">
                <a:spAutoFit/>
              </a:bodyPr>
              <a:lstStyle/>
              <a:p>
                <a:r>
                  <a:rPr lang="en-US" sz="2000" dirty="0"/>
                  <a:t>The </a:t>
                </a:r>
                <a:r>
                  <a:rPr lang="en-US" sz="2000" dirty="0">
                    <a:latin typeface="Courier New" panose="02070309020205020404" pitchFamily="49" charset="0"/>
                    <a:cs typeface="Courier New" panose="02070309020205020404" pitchFamily="49" charset="0"/>
                  </a:rPr>
                  <a:t>List</a:t>
                </a:r>
                <a:r>
                  <a:rPr lang="en-US" sz="2000" dirty="0"/>
                  <a:t> interface supports the following operations:</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Size()</a:t>
                </a:r>
                <a:r>
                  <a:rPr lang="en-US" b="1" dirty="0">
                    <a:solidFill>
                      <a:schemeClr val="accent2">
                        <a:lumMod val="75000"/>
                      </a:schemeClr>
                    </a:solidFill>
                  </a:rPr>
                  <a:t>: </a:t>
                </a:r>
                <a:br>
                  <a:rPr lang="en-US" dirty="0"/>
                </a:br>
                <a:r>
                  <a:rPr lang="en-US" dirty="0"/>
                  <a:t>return </a:t>
                </a:r>
                <a14:m>
                  <m:oMath xmlns:m="http://schemas.openxmlformats.org/officeDocument/2006/math">
                    <m:r>
                      <a:rPr lang="en-GB" b="0" i="1" smtClean="0">
                        <a:latin typeface="Cambria Math" panose="02040503050406030204" pitchFamily="18" charset="0"/>
                      </a:rPr>
                      <m:t>𝑛</m:t>
                    </m:r>
                  </m:oMath>
                </a14:m>
                <a:r>
                  <a:rPr lang="en-US" dirty="0"/>
                  <a:t>, the length of the list</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Get(</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return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Set(</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r>
                      <a:rPr lang="en-GB" b="0" i="0" dirty="0" smtClean="0">
                        <a:latin typeface="Cambria Math" panose="02040503050406030204" pitchFamily="18" charset="0"/>
                      </a:rPr>
                      <m:t>=</m:t>
                    </m:r>
                    <m:r>
                      <a:rPr lang="en-GB" b="0" i="1" smtClean="0">
                        <a:latin typeface="Cambria Math" panose="02040503050406030204" pitchFamily="18" charset="0"/>
                      </a:rPr>
                      <m:t>𝑥</m:t>
                    </m:r>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Add(</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oMath>
                </a14:m>
                <a:r>
                  <a:rPr lang="en-US" dirty="0"/>
                  <a:t> for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𝑖</m:t>
                    </m:r>
                  </m:oMath>
                </a14:m>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𝑥</m:t>
                    </m:r>
                  </m:oMath>
                </a14:m>
                <a:r>
                  <a:rPr lang="en-US" dirty="0"/>
                  <a:t>, increase </a:t>
                </a:r>
                <a14:m>
                  <m:oMath xmlns:m="http://schemas.openxmlformats.org/officeDocument/2006/math">
                    <m:r>
                      <a:rPr lang="en-US" i="1" dirty="0">
                        <a:latin typeface="Cambria Math" panose="02040503050406030204" pitchFamily="18" charset="0"/>
                      </a:rPr>
                      <m:t>𝑛</m:t>
                    </m:r>
                  </m:oMath>
                </a14:m>
                <a:r>
                  <a:rPr lang="en-US" dirty="0"/>
                  <a:t> by 1</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Remove(</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b="0" i="1" smtClean="0">
                            <a:latin typeface="Cambria Math" panose="02040503050406030204" pitchFamily="18" charset="0"/>
                          </a:rPr>
                          <m:t>+1</m:t>
                        </m:r>
                      </m:sub>
                    </m:sSub>
                  </m:oMath>
                </a14:m>
                <a:r>
                  <a:rPr lang="en-US"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 </a:t>
                </a:r>
                <a:br>
                  <a:rPr lang="en-US" dirty="0"/>
                </a:br>
                <a:r>
                  <a:rPr lang="en-US" dirty="0"/>
                  <a:t>decrease </a:t>
                </a:r>
                <a14:m>
                  <m:oMath xmlns:m="http://schemas.openxmlformats.org/officeDocument/2006/math">
                    <m:r>
                      <a:rPr lang="en-US" i="1" dirty="0">
                        <a:latin typeface="Cambria Math" panose="02040503050406030204" pitchFamily="18" charset="0"/>
                      </a:rPr>
                      <m:t>𝑛</m:t>
                    </m:r>
                  </m:oMath>
                </a14:m>
                <a:r>
                  <a:rPr lang="en-US" dirty="0"/>
                  <a:t> by 1</a:t>
                </a:r>
              </a:p>
            </p:txBody>
          </p:sp>
        </mc:Choice>
        <mc:Fallback>
          <p:sp>
            <p:nvSpPr>
              <p:cNvPr id="4" name="文本框 3"/>
              <p:cNvSpPr txBox="1">
                <a:spLocks noRot="1" noChangeAspect="1" noMove="1" noResize="1" noEditPoints="1" noAdjustHandles="1" noChangeArrowheads="1" noChangeShapeType="1" noTextEdit="1"/>
              </p:cNvSpPr>
              <p:nvPr/>
            </p:nvSpPr>
            <p:spPr>
              <a:xfrm>
                <a:off x="628650" y="1690689"/>
                <a:ext cx="5873596" cy="3768724"/>
              </a:xfrm>
              <a:prstGeom prst="rect">
                <a:avLst/>
              </a:prstGeom>
              <a:blipFill rotWithShape="1">
                <a:blip r:embed="rId1"/>
                <a:stretch>
                  <a:fillRect l="-1037" t="-1131" r="-207" b="-1454"/>
                </a:stretch>
              </a:blipFill>
            </p:spPr>
            <p:txBody>
              <a:bodyPr/>
              <a:lstStyle/>
              <a:p>
                <a:r>
                  <a:rPr lang="en-US">
                    <a:noFill/>
                  </a:rPr>
                  <a:t> </a:t>
                </a:r>
                <a:endParaRPr lang="en-US">
                  <a:noFill/>
                </a:endParaRPr>
              </a:p>
            </p:txBody>
          </p:sp>
        </mc:Fallback>
      </mc:AlternateContent>
      <p:grpSp>
        <p:nvGrpSpPr>
          <p:cNvPr id="63" name="组合 62"/>
          <p:cNvGrpSpPr/>
          <p:nvPr/>
        </p:nvGrpSpPr>
        <p:grpSpPr>
          <a:xfrm>
            <a:off x="4544508" y="2235418"/>
            <a:ext cx="3482126" cy="923329"/>
            <a:chOff x="4411013" y="2104718"/>
            <a:chExt cx="3482126" cy="923329"/>
          </a:xfrm>
        </p:grpSpPr>
        <p:grpSp>
          <p:nvGrpSpPr>
            <p:cNvPr id="59" name="组合 58"/>
            <p:cNvGrpSpPr/>
            <p:nvPr/>
          </p:nvGrpSpPr>
          <p:grpSpPr>
            <a:xfrm>
              <a:off x="4572000" y="2658715"/>
              <a:ext cx="702036" cy="369332"/>
              <a:chOff x="6616339" y="2519920"/>
              <a:chExt cx="702036" cy="369332"/>
            </a:xfrm>
          </p:grpSpPr>
          <p:sp>
            <p:nvSpPr>
              <p:cNvPr id="78" name="文本框 77"/>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79" name="文本框 78"/>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4" name="直接箭头连接符 13"/>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5274036" y="2658715"/>
              <a:ext cx="702036" cy="369332"/>
              <a:chOff x="6616339" y="2519920"/>
              <a:chExt cx="702036" cy="369332"/>
            </a:xfrm>
          </p:grpSpPr>
          <p:sp>
            <p:nvSpPr>
              <p:cNvPr id="91" name="文本框 90"/>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92" name="文本框 91"/>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93" name="直接箭头连接符 92"/>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5976072" y="2658715"/>
              <a:ext cx="702036" cy="369332"/>
              <a:chOff x="6616339" y="2519920"/>
              <a:chExt cx="702036" cy="369332"/>
            </a:xfrm>
          </p:grpSpPr>
          <p:sp>
            <p:nvSpPr>
              <p:cNvPr id="95" name="文本框 94"/>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96" name="文本框 95"/>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97" name="直接箭头连接符 96"/>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678108" y="2658715"/>
              <a:ext cx="702036" cy="369332"/>
              <a:chOff x="6616339" y="2519920"/>
              <a:chExt cx="702036" cy="369332"/>
            </a:xfrm>
          </p:grpSpPr>
          <p:sp>
            <p:nvSpPr>
              <p:cNvPr id="99" name="文本框 98"/>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100" name="文本框 99"/>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01" name="直接箭头连接符 100"/>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7384408" y="2658715"/>
              <a:ext cx="508731" cy="369332"/>
              <a:chOff x="6616339" y="2519920"/>
              <a:chExt cx="508731" cy="369332"/>
            </a:xfrm>
          </p:grpSpPr>
          <p:sp>
            <p:nvSpPr>
              <p:cNvPr id="103" name="文本框 102"/>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sp>
            <p:nvSpPr>
              <p:cNvPr id="104" name="文本框 103"/>
              <p:cNvSpPr txBox="1"/>
              <p:nvPr/>
            </p:nvSpPr>
            <p:spPr>
              <a:xfrm>
                <a:off x="6940339" y="2519920"/>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cxnSp>
          <p:nvCxnSpPr>
            <p:cNvPr id="106" name="直接箭头连接符 105"/>
            <p:cNvCxnSpPr/>
            <p:nvPr/>
          </p:nvCxnSpPr>
          <p:spPr>
            <a:xfrm>
              <a:off x="4732988" y="238619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4411013" y="2104718"/>
              <a:ext cx="654346" cy="369332"/>
            </a:xfrm>
            <a:prstGeom prst="rect">
              <a:avLst/>
            </a:prstGeom>
            <a:noFill/>
            <a:ln>
              <a:noFill/>
            </a:ln>
          </p:spPr>
          <p:txBody>
            <a:bodyPr wrap="none" rtlCol="0">
              <a:spAutoFit/>
            </a:bodyPr>
            <a:lstStyle/>
            <a:p>
              <a:pPr algn="ctr"/>
              <a:r>
                <a:rPr lang="en-GB" dirty="0">
                  <a:cs typeface="Courier New" pitchFamily="49" charset="0"/>
                </a:rPr>
                <a:t>head</a:t>
              </a:r>
              <a:endParaRPr lang="en-US" dirty="0">
                <a:cs typeface="Courier New" pitchFamily="49" charset="0"/>
              </a:endParaRPr>
            </a:p>
          </p:txBody>
        </p:sp>
        <p:cxnSp>
          <p:nvCxnSpPr>
            <p:cNvPr id="108" name="直接箭头连接符 107"/>
            <p:cNvCxnSpPr/>
            <p:nvPr/>
          </p:nvCxnSpPr>
          <p:spPr>
            <a:xfrm>
              <a:off x="7560768" y="238619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7328369" y="2104718"/>
              <a:ext cx="475195" cy="369332"/>
            </a:xfrm>
            <a:prstGeom prst="rect">
              <a:avLst/>
            </a:prstGeom>
            <a:noFill/>
            <a:ln>
              <a:noFill/>
            </a:ln>
          </p:spPr>
          <p:txBody>
            <a:bodyPr wrap="none" rtlCol="0">
              <a:spAutoFit/>
            </a:bodyPr>
            <a:lstStyle/>
            <a:p>
              <a:pPr algn="ctr"/>
              <a:r>
                <a:rPr lang="en-GB" dirty="0">
                  <a:cs typeface="Courier New" pitchFamily="49" charset="0"/>
                </a:rPr>
                <a:t>tail</a:t>
              </a:r>
              <a:endParaRPr lang="en-US" dirty="0">
                <a:cs typeface="Courier New" pitchFamily="49" charset="0"/>
              </a:endParaRPr>
            </a:p>
          </p:txBody>
        </p:sp>
      </p:grpSp>
      <mc:AlternateContent xmlns:mc="http://schemas.openxmlformats.org/markup-compatibility/2006">
        <mc:Choice xmlns:a14="http://schemas.microsoft.com/office/drawing/2010/main" Requires="a14">
          <p:sp>
            <p:nvSpPr>
              <p:cNvPr id="110" name="文本框 109">
                <a:extLst>
                  <a:ext uri="{FF2B5EF4-FFF2-40B4-BE49-F238E27FC236}">
                    <a14:artisticCrisscrossEtching id="{27F6E839-5C3F-4417-AEBB-7022F1E6552D}"/>
                  </a:ext>
                </a:extLst>
              </p:cNvPr>
              <p:cNvSpPr txBox="1"/>
              <p:nvPr/>
            </p:nvSpPr>
            <p:spPr>
              <a:xfrm>
                <a:off x="1884765" y="1985498"/>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110" name="文本框 109"/>
              <p:cNvSpPr txBox="1">
                <a:spLocks noRot="1" noChangeAspect="1" noMove="1" noResize="1" noEditPoints="1" noAdjustHandles="1" noChangeArrowheads="1" noChangeShapeType="1" noTextEdit="1"/>
              </p:cNvSpPr>
              <p:nvPr/>
            </p:nvSpPr>
            <p:spPr>
              <a:xfrm>
                <a:off x="1884765" y="1985498"/>
                <a:ext cx="1333057" cy="369332"/>
              </a:xfrm>
              <a:prstGeom prst="rect">
                <a:avLst/>
              </a:prstGeom>
              <a:blipFill rotWithShape="1">
                <a:blip r:embed="rId2"/>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1" name="文本框 110">
                <a:extLst>
                  <a:ext uri="{FF2B5EF4-FFF2-40B4-BE49-F238E27FC236}">
                    <a14:artisticCrisscrossEtching id="{148F0E1F-335D-4802-8634-E9173495AE9E}"/>
                  </a:ext>
                </a:extLst>
              </p:cNvPr>
              <p:cNvSpPr txBox="1"/>
              <p:nvPr/>
            </p:nvSpPr>
            <p:spPr>
              <a:xfrm>
                <a:off x="1884764" y="2533614"/>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11" name="文本框 110"/>
              <p:cNvSpPr txBox="1">
                <a:spLocks noRot="1" noChangeAspect="1" noMove="1" noResize="1" noEditPoints="1" noAdjustHandles="1" noChangeArrowheads="1" noChangeShapeType="1" noTextEdit="1"/>
              </p:cNvSpPr>
              <p:nvPr/>
            </p:nvSpPr>
            <p:spPr>
              <a:xfrm>
                <a:off x="1884764" y="2533614"/>
                <a:ext cx="1438342" cy="369332"/>
              </a:xfrm>
              <a:prstGeom prst="rect">
                <a:avLst/>
              </a:prstGeom>
              <a:blipFill rotWithShape="1">
                <a:blip r:embed="rId3"/>
                <a:stretch>
                  <a:fillRect t="-10000" r="-424"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2" name="文本框 111">
                <a:extLst>
                  <a:ext uri="{FF2B5EF4-FFF2-40B4-BE49-F238E27FC236}">
                    <a14:artisticCrisscrossEtching id="{647725C7-4C2D-4B69-B2D1-7DE9BBDCB29A}"/>
                  </a:ext>
                </a:extLst>
              </p:cNvPr>
              <p:cNvSpPr txBox="1"/>
              <p:nvPr/>
            </p:nvSpPr>
            <p:spPr>
              <a:xfrm>
                <a:off x="2149548" y="3062096"/>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12" name="文本框 111"/>
              <p:cNvSpPr txBox="1">
                <a:spLocks noRot="1" noChangeAspect="1" noMove="1" noResize="1" noEditPoints="1" noAdjustHandles="1" noChangeArrowheads="1" noChangeShapeType="1" noTextEdit="1"/>
              </p:cNvSpPr>
              <p:nvPr/>
            </p:nvSpPr>
            <p:spPr>
              <a:xfrm>
                <a:off x="2149548" y="3062096"/>
                <a:ext cx="1438342" cy="369332"/>
              </a:xfrm>
              <a:prstGeom prst="rect">
                <a:avLst/>
              </a:prstGeom>
              <a:blipFill rotWithShape="1">
                <a:blip r:embed="rId4"/>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3" name="文本框 112">
                <a:extLst>
                  <a:ext uri="{FF2B5EF4-FFF2-40B4-BE49-F238E27FC236}">
                    <a14:artisticCrisscrossEtching id="{842A8D0B-C1DF-4172-9450-448AB857A4B9}"/>
                  </a:ext>
                </a:extLst>
              </p:cNvPr>
              <p:cNvSpPr txBox="1"/>
              <p:nvPr/>
            </p:nvSpPr>
            <p:spPr>
              <a:xfrm>
                <a:off x="2149548" y="3610212"/>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13" name="文本框 112"/>
              <p:cNvSpPr txBox="1">
                <a:spLocks noRot="1" noChangeAspect="1" noMove="1" noResize="1" noEditPoints="1" noAdjustHandles="1" noChangeArrowheads="1" noChangeShapeType="1" noTextEdit="1"/>
              </p:cNvSpPr>
              <p:nvPr/>
            </p:nvSpPr>
            <p:spPr>
              <a:xfrm>
                <a:off x="2149548" y="3610212"/>
                <a:ext cx="1438342" cy="369332"/>
              </a:xfrm>
              <a:prstGeom prst="rect">
                <a:avLst/>
              </a:prstGeom>
              <a:blipFill rotWithShape="1">
                <a:blip r:embed="rId5"/>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4" name="文本框 113">
                <a:extLst>
                  <a:ext uri="{FF2B5EF4-FFF2-40B4-BE49-F238E27FC236}">
                    <a14:artisticCrisscrossEtching id="{9D91DC91-33E2-4B11-8F68-BB83DCD62994}"/>
                  </a:ext>
                </a:extLst>
              </p:cNvPr>
              <p:cNvSpPr txBox="1"/>
              <p:nvPr/>
            </p:nvSpPr>
            <p:spPr>
              <a:xfrm>
                <a:off x="2390360" y="4466145"/>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14" name="文本框 113"/>
              <p:cNvSpPr txBox="1">
                <a:spLocks noRot="1" noChangeAspect="1" noMove="1" noResize="1" noEditPoints="1" noAdjustHandles="1" noChangeArrowheads="1" noChangeShapeType="1" noTextEdit="1"/>
              </p:cNvSpPr>
              <p:nvPr/>
            </p:nvSpPr>
            <p:spPr>
              <a:xfrm>
                <a:off x="2390360" y="4466145"/>
                <a:ext cx="1438342" cy="369332"/>
              </a:xfrm>
              <a:prstGeom prst="rect">
                <a:avLst/>
              </a:prstGeom>
              <a:blipFill rotWithShape="1">
                <a:blip r:embed="rId6"/>
                <a:stretch>
                  <a:fillRect t="-10000" r="-424" b="-26667"/>
                </a:stretch>
              </a:blipFill>
            </p:spPr>
            <p:txBody>
              <a:bodyPr/>
              <a:lstStyle/>
              <a:p>
                <a:r>
                  <a:rPr lang="en-US">
                    <a:noFill/>
                  </a:rPr>
                  <a:t> </a:t>
                </a:r>
                <a:endParaRPr lang="en-US">
                  <a:noFill/>
                </a:endParaRPr>
              </a:p>
            </p:txBody>
          </p:sp>
        </mc:Fallback>
      </mc:AlternateContent>
      <p:sp>
        <p:nvSpPr>
          <p:cNvPr id="115" name="文本框 114"/>
          <p:cNvSpPr txBox="1"/>
          <p:nvPr/>
        </p:nvSpPr>
        <p:spPr>
          <a:xfrm>
            <a:off x="4327473" y="3663577"/>
            <a:ext cx="4411785" cy="707886"/>
          </a:xfrm>
          <a:prstGeom prst="rect">
            <a:avLst/>
          </a:prstGeom>
          <a:noFill/>
        </p:spPr>
        <p:txBody>
          <a:bodyPr wrap="none" rtlCol="0">
            <a:spAutoFit/>
          </a:bodyPr>
          <a:lstStyle/>
          <a:p>
            <a:r>
              <a:rPr lang="en-GB" sz="2000" b="1" dirty="0"/>
              <a:t>Q:</a:t>
            </a:r>
            <a:r>
              <a:rPr lang="en-GB" sz="2000" dirty="0"/>
              <a:t> Is </a:t>
            </a:r>
            <a:r>
              <a:rPr lang="en-GB" sz="2000" dirty="0">
                <a:latin typeface="Courier New" pitchFamily="49" charset="0"/>
                <a:cs typeface="Courier New" pitchFamily="49" charset="0"/>
              </a:rPr>
              <a:t>LinkedList</a:t>
            </a:r>
            <a:r>
              <a:rPr lang="en-GB" sz="2000" dirty="0"/>
              <a:t> good for </a:t>
            </a:r>
            <a:r>
              <a:rPr lang="en-GB" sz="2000" dirty="0">
                <a:latin typeface="Courier New" pitchFamily="49" charset="0"/>
                <a:cs typeface="Courier New" pitchFamily="49" charset="0"/>
              </a:rPr>
              <a:t>Stack</a:t>
            </a:r>
            <a:r>
              <a:rPr lang="en-GB" sz="2000" dirty="0"/>
              <a:t>?</a:t>
            </a:r>
            <a:endParaRPr lang="en-GB" sz="2000" dirty="0"/>
          </a:p>
          <a:p>
            <a:r>
              <a:rPr lang="en-GB" sz="2000" b="1" dirty="0"/>
              <a:t>A:</a:t>
            </a:r>
            <a:r>
              <a:rPr lang="en-GB" sz="2000" dirty="0"/>
              <a:t> Yes. (</a:t>
            </a:r>
            <a:r>
              <a:rPr lang="en-GB" sz="2000" dirty="0">
                <a:latin typeface="Courier New" pitchFamily="49" charset="0"/>
                <a:cs typeface="Courier New" pitchFamily="49" charset="0"/>
              </a:rPr>
              <a:t>Push</a:t>
            </a:r>
            <a:r>
              <a:rPr lang="en-GB" sz="2000" dirty="0"/>
              <a:t> and </a:t>
            </a:r>
            <a:r>
              <a:rPr lang="en-GB" sz="2000" dirty="0">
                <a:latin typeface="Courier New" pitchFamily="49" charset="0"/>
                <a:cs typeface="Courier New" pitchFamily="49" charset="0"/>
              </a:rPr>
              <a:t>Pop</a:t>
            </a:r>
            <a:r>
              <a:rPr lang="en-GB" sz="2000" dirty="0"/>
              <a:t> </a:t>
            </a:r>
            <a:r>
              <a:rPr lang="en-GB" sz="2000" dirty="0">
                <a:solidFill>
                  <a:srgbClr val="FF0000"/>
                </a:solidFill>
              </a:rPr>
              <a:t>at head</a:t>
            </a:r>
            <a:r>
              <a:rPr lang="en-GB" sz="2000" dirty="0"/>
              <a:t> are fast.)</a:t>
            </a:r>
            <a:endParaRPr lang="en-US" sz="2000" dirty="0"/>
          </a:p>
        </p:txBody>
      </p:sp>
      <p:sp>
        <p:nvSpPr>
          <p:cNvPr id="116" name="文本框 115"/>
          <p:cNvSpPr txBox="1"/>
          <p:nvPr/>
        </p:nvSpPr>
        <p:spPr>
          <a:xfrm>
            <a:off x="4327473" y="4558430"/>
            <a:ext cx="4644990" cy="707886"/>
          </a:xfrm>
          <a:prstGeom prst="rect">
            <a:avLst/>
          </a:prstGeom>
          <a:noFill/>
        </p:spPr>
        <p:txBody>
          <a:bodyPr wrap="none" rtlCol="0">
            <a:spAutoFit/>
          </a:bodyPr>
          <a:lstStyle/>
          <a:p>
            <a:r>
              <a:rPr lang="en-GB" sz="2000" b="1" dirty="0"/>
              <a:t>Q:</a:t>
            </a:r>
            <a:r>
              <a:rPr lang="en-GB" sz="2000" dirty="0"/>
              <a:t> Is </a:t>
            </a:r>
            <a:r>
              <a:rPr lang="en-GB" sz="2000" dirty="0">
                <a:latin typeface="Courier New" pitchFamily="49" charset="0"/>
                <a:cs typeface="Courier New" pitchFamily="49" charset="0"/>
              </a:rPr>
              <a:t>LinkedList</a:t>
            </a:r>
            <a:r>
              <a:rPr lang="en-GB" sz="2000" dirty="0"/>
              <a:t> good for FIFO </a:t>
            </a:r>
            <a:r>
              <a:rPr lang="en-GB" sz="2000" dirty="0">
                <a:latin typeface="Courier New" pitchFamily="49" charset="0"/>
                <a:cs typeface="Courier New" pitchFamily="49" charset="0"/>
              </a:rPr>
              <a:t>Queue</a:t>
            </a:r>
            <a:r>
              <a:rPr lang="en-GB" sz="2000" dirty="0"/>
              <a:t>?</a:t>
            </a:r>
            <a:endParaRPr lang="en-GB" sz="2000" dirty="0"/>
          </a:p>
          <a:p>
            <a:r>
              <a:rPr lang="en-GB" sz="2000" b="1" dirty="0"/>
              <a:t>A:</a:t>
            </a:r>
            <a:r>
              <a:rPr lang="en-GB" sz="2000" dirty="0"/>
              <a:t> Yes. (</a:t>
            </a:r>
            <a:r>
              <a:rPr lang="en-GB" sz="2000" dirty="0">
                <a:latin typeface="Courier New" pitchFamily="49" charset="0"/>
                <a:cs typeface="Courier New" pitchFamily="49" charset="0"/>
              </a:rPr>
              <a:t>Enqueue</a:t>
            </a:r>
            <a:r>
              <a:rPr lang="en-GB" sz="2000" dirty="0"/>
              <a:t> and </a:t>
            </a:r>
            <a:r>
              <a:rPr lang="en-GB" sz="2000" dirty="0">
                <a:latin typeface="Courier New" pitchFamily="49" charset="0"/>
                <a:cs typeface="Courier New" pitchFamily="49" charset="0"/>
              </a:rPr>
              <a:t>Dequeue</a:t>
            </a:r>
            <a:r>
              <a:rPr lang="en-GB" sz="2000" dirty="0"/>
              <a:t> are fast.)</a:t>
            </a:r>
            <a:endParaRPr lang="en-US" sz="2000" dirty="0"/>
          </a:p>
        </p:txBody>
      </p:sp>
      <p:sp>
        <p:nvSpPr>
          <p:cNvPr id="117" name="文本框 116"/>
          <p:cNvSpPr txBox="1"/>
          <p:nvPr/>
        </p:nvSpPr>
        <p:spPr>
          <a:xfrm>
            <a:off x="4327473" y="5453283"/>
            <a:ext cx="4132157" cy="707886"/>
          </a:xfrm>
          <a:prstGeom prst="rect">
            <a:avLst/>
          </a:prstGeom>
          <a:noFill/>
        </p:spPr>
        <p:txBody>
          <a:bodyPr wrap="square" rtlCol="0">
            <a:spAutoFit/>
          </a:bodyPr>
          <a:lstStyle/>
          <a:p>
            <a:r>
              <a:rPr lang="en-GB" sz="2000" b="1" dirty="0"/>
              <a:t>Q:</a:t>
            </a:r>
            <a:r>
              <a:rPr lang="en-GB" sz="2000" dirty="0"/>
              <a:t> Is </a:t>
            </a:r>
            <a:r>
              <a:rPr lang="en-GB" sz="2000" dirty="0">
                <a:latin typeface="Courier New" pitchFamily="49" charset="0"/>
                <a:cs typeface="Courier New" pitchFamily="49" charset="0"/>
              </a:rPr>
              <a:t>LinkedList</a:t>
            </a:r>
            <a:r>
              <a:rPr lang="en-GB" sz="2000" dirty="0"/>
              <a:t> good for </a:t>
            </a:r>
            <a:r>
              <a:rPr lang="en-GB" sz="2000" dirty="0">
                <a:latin typeface="Courier New" pitchFamily="49" charset="0"/>
                <a:cs typeface="Courier New" pitchFamily="49" charset="0"/>
              </a:rPr>
              <a:t>Deque</a:t>
            </a:r>
            <a:r>
              <a:rPr lang="en-GB" sz="2000" dirty="0"/>
              <a:t>?</a:t>
            </a:r>
            <a:endParaRPr lang="en-GB" sz="2000" dirty="0"/>
          </a:p>
          <a:p>
            <a:r>
              <a:rPr lang="en-GB" sz="2000" b="1" dirty="0"/>
              <a:t>A:</a:t>
            </a:r>
            <a:r>
              <a:rPr lang="en-GB" sz="2000" dirty="0"/>
              <a:t> No. (</a:t>
            </a:r>
            <a:r>
              <a:rPr lang="en-GB" sz="2000" dirty="0" err="1">
                <a:latin typeface="Courier New" pitchFamily="49" charset="0"/>
                <a:cs typeface="Courier New" pitchFamily="49" charset="0"/>
              </a:rPr>
              <a:t>RemoveLast</a:t>
            </a:r>
            <a:r>
              <a:rPr lang="en-GB" sz="2000" dirty="0"/>
              <a:t> can be slow.)</a:t>
            </a:r>
            <a:endParaRPr lang="en-US" sz="2000" dirty="0"/>
          </a:p>
        </p:txBody>
      </p:sp>
      <p:sp>
        <p:nvSpPr>
          <p:cNvPr id="65" name="文本框 64"/>
          <p:cNvSpPr txBox="1"/>
          <p:nvPr/>
        </p:nvSpPr>
        <p:spPr>
          <a:xfrm>
            <a:off x="628650" y="5516251"/>
            <a:ext cx="2967992" cy="707886"/>
          </a:xfrm>
          <a:prstGeom prst="rect">
            <a:avLst/>
          </a:prstGeom>
          <a:noFill/>
        </p:spPr>
        <p:txBody>
          <a:bodyPr wrap="none" rtlCol="0">
            <a:spAutoFit/>
          </a:bodyPr>
          <a:lstStyle/>
          <a:p>
            <a:r>
              <a:rPr lang="en-GB" sz="2000" dirty="0">
                <a:solidFill>
                  <a:srgbClr val="C00000"/>
                </a:solidFill>
              </a:rPr>
              <a:t>Traversing backwards from</a:t>
            </a:r>
            <a:br>
              <a:rPr lang="en-GB" sz="2000" dirty="0">
                <a:solidFill>
                  <a:srgbClr val="C00000"/>
                </a:solidFill>
              </a:rPr>
            </a:br>
            <a:r>
              <a:rPr lang="en-GB" sz="2000" dirty="0">
                <a:solidFill>
                  <a:srgbClr val="C00000"/>
                </a:solidFill>
              </a:rPr>
              <a:t>tail is not efficient.</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10" grpId="0"/>
      <p:bldP spid="111" grpId="0"/>
      <p:bldP spid="112" grpId="0"/>
      <p:bldP spid="113" grpId="0"/>
      <p:bldP spid="11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GB" sz="2800" dirty="0"/>
              <a:t>Using doubly-linked list to implement </a:t>
            </a:r>
            <a:r>
              <a:rPr lang="en-GB" sz="2800" dirty="0">
                <a:latin typeface="Courier New" pitchFamily="49" charset="0"/>
                <a:cs typeface="Courier New" pitchFamily="49" charset="0"/>
              </a:rPr>
              <a:t>List</a:t>
            </a:r>
            <a:r>
              <a:rPr lang="en-GB" sz="2800" dirty="0"/>
              <a:t>:</a:t>
            </a:r>
            <a:br>
              <a:rPr lang="en-GB" dirty="0"/>
            </a:br>
            <a:r>
              <a:rPr lang="en-GB" dirty="0" err="1">
                <a:latin typeface="Courier New" pitchFamily="49" charset="0"/>
                <a:cs typeface="Courier New" pitchFamily="49" charset="0"/>
              </a:rPr>
              <a:t>DLinkedList</a:t>
            </a:r>
            <a:r>
              <a:rPr lang="en-GB" dirty="0"/>
              <a:t> data structure</a:t>
            </a:r>
            <a:endParaRPr lang="en-US"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B2BA4C3F-730D-45E4-8FE3-16CAFC2EA7F1}"/>
                  </a:ext>
                </a:extLst>
              </p:cNvPr>
              <p:cNvSpPr txBox="1"/>
              <p:nvPr/>
            </p:nvSpPr>
            <p:spPr>
              <a:xfrm>
                <a:off x="628650" y="1690689"/>
                <a:ext cx="5873596" cy="3768724"/>
              </a:xfrm>
              <a:prstGeom prst="rect">
                <a:avLst/>
              </a:prstGeom>
              <a:noFill/>
            </p:spPr>
            <p:txBody>
              <a:bodyPr wrap="none" rtlCol="0">
                <a:spAutoFit/>
              </a:bodyPr>
              <a:lstStyle/>
              <a:p>
                <a:r>
                  <a:rPr lang="en-US" sz="2000" dirty="0"/>
                  <a:t>The </a:t>
                </a:r>
                <a:r>
                  <a:rPr lang="en-US" sz="2000" dirty="0">
                    <a:latin typeface="Courier New" panose="02070309020205020404" pitchFamily="49" charset="0"/>
                    <a:cs typeface="Courier New" panose="02070309020205020404" pitchFamily="49" charset="0"/>
                  </a:rPr>
                  <a:t>List</a:t>
                </a:r>
                <a:r>
                  <a:rPr lang="en-US" sz="2000" dirty="0"/>
                  <a:t> interface supports the following operations:</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Size()</a:t>
                </a:r>
                <a:r>
                  <a:rPr lang="en-US" b="1" dirty="0">
                    <a:solidFill>
                      <a:schemeClr val="accent2">
                        <a:lumMod val="75000"/>
                      </a:schemeClr>
                    </a:solidFill>
                  </a:rPr>
                  <a:t>: </a:t>
                </a:r>
                <a:br>
                  <a:rPr lang="en-US" dirty="0"/>
                </a:br>
                <a:r>
                  <a:rPr lang="en-US" dirty="0"/>
                  <a:t>return </a:t>
                </a:r>
                <a14:m>
                  <m:oMath xmlns:m="http://schemas.openxmlformats.org/officeDocument/2006/math">
                    <m:r>
                      <a:rPr lang="en-GB" b="0" i="1" smtClean="0">
                        <a:latin typeface="Cambria Math" panose="02040503050406030204" pitchFamily="18" charset="0"/>
                      </a:rPr>
                      <m:t>𝑛</m:t>
                    </m:r>
                  </m:oMath>
                </a14:m>
                <a:r>
                  <a:rPr lang="en-US" dirty="0"/>
                  <a:t>, the length of the list</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Get(</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return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Set(</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r>
                      <a:rPr lang="en-GB" b="0" i="0" dirty="0" smtClean="0">
                        <a:latin typeface="Cambria Math" panose="02040503050406030204" pitchFamily="18" charset="0"/>
                      </a:rPr>
                      <m:t>=</m:t>
                    </m:r>
                    <m:r>
                      <a:rPr lang="en-GB" b="0" i="1" smtClean="0">
                        <a:latin typeface="Cambria Math" panose="02040503050406030204" pitchFamily="18" charset="0"/>
                      </a:rPr>
                      <m:t>𝑥</m:t>
                    </m:r>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Add(</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oMath>
                </a14:m>
                <a:r>
                  <a:rPr lang="en-US" dirty="0"/>
                  <a:t> for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𝑖</m:t>
                    </m:r>
                  </m:oMath>
                </a14:m>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𝑥</m:t>
                    </m:r>
                  </m:oMath>
                </a14:m>
                <a:r>
                  <a:rPr lang="en-US" dirty="0"/>
                  <a:t>, increase </a:t>
                </a:r>
                <a14:m>
                  <m:oMath xmlns:m="http://schemas.openxmlformats.org/officeDocument/2006/math">
                    <m:r>
                      <a:rPr lang="en-US" i="1" dirty="0">
                        <a:latin typeface="Cambria Math" panose="02040503050406030204" pitchFamily="18" charset="0"/>
                      </a:rPr>
                      <m:t>𝑛</m:t>
                    </m:r>
                  </m:oMath>
                </a14:m>
                <a:r>
                  <a:rPr lang="en-US" dirty="0"/>
                  <a:t> by 1</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Remove(</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b="0" i="1" smtClean="0">
                            <a:latin typeface="Cambria Math" panose="02040503050406030204" pitchFamily="18" charset="0"/>
                          </a:rPr>
                          <m:t>+1</m:t>
                        </m:r>
                      </m:sub>
                    </m:sSub>
                  </m:oMath>
                </a14:m>
                <a:r>
                  <a:rPr lang="en-US"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 </a:t>
                </a:r>
                <a:br>
                  <a:rPr lang="en-US" dirty="0"/>
                </a:br>
                <a:r>
                  <a:rPr lang="en-US" dirty="0"/>
                  <a:t>decrease </a:t>
                </a:r>
                <a14:m>
                  <m:oMath xmlns:m="http://schemas.openxmlformats.org/officeDocument/2006/math">
                    <m:r>
                      <a:rPr lang="en-US" i="1" dirty="0">
                        <a:latin typeface="Cambria Math" panose="02040503050406030204" pitchFamily="18" charset="0"/>
                      </a:rPr>
                      <m:t>𝑛</m:t>
                    </m:r>
                  </m:oMath>
                </a14:m>
                <a:r>
                  <a:rPr lang="en-US" dirty="0"/>
                  <a:t> by 1</a:t>
                </a:r>
              </a:p>
            </p:txBody>
          </p:sp>
        </mc:Choice>
        <mc:Fallback>
          <p:sp>
            <p:nvSpPr>
              <p:cNvPr id="4" name="文本框 3"/>
              <p:cNvSpPr txBox="1">
                <a:spLocks noRot="1" noChangeAspect="1" noMove="1" noResize="1" noEditPoints="1" noAdjustHandles="1" noChangeArrowheads="1" noChangeShapeType="1" noTextEdit="1"/>
              </p:cNvSpPr>
              <p:nvPr/>
            </p:nvSpPr>
            <p:spPr>
              <a:xfrm>
                <a:off x="628650" y="1690689"/>
                <a:ext cx="5873596" cy="3768724"/>
              </a:xfrm>
              <a:prstGeom prst="rect">
                <a:avLst/>
              </a:prstGeom>
              <a:blipFill rotWithShape="1">
                <a:blip r:embed="rId1"/>
                <a:stretch>
                  <a:fillRect l="-1037" t="-1131" r="-207" b="-1454"/>
                </a:stretch>
              </a:blipFill>
            </p:spPr>
            <p:txBody>
              <a:bodyPr/>
              <a:lstStyle/>
              <a:p>
                <a:r>
                  <a:rPr lang="en-US">
                    <a:noFill/>
                  </a:rPr>
                  <a:t> </a:t>
                </a:r>
                <a:endParaRPr lang="en-US">
                  <a:noFill/>
                </a:endParaRPr>
              </a:p>
            </p:txBody>
          </p:sp>
        </mc:Fallback>
      </mc:AlternateContent>
      <p:grpSp>
        <p:nvGrpSpPr>
          <p:cNvPr id="63" name="组合 62"/>
          <p:cNvGrpSpPr/>
          <p:nvPr/>
        </p:nvGrpSpPr>
        <p:grpSpPr>
          <a:xfrm>
            <a:off x="4544508" y="2235418"/>
            <a:ext cx="3482126" cy="923329"/>
            <a:chOff x="4411013" y="2104718"/>
            <a:chExt cx="3482126" cy="923329"/>
          </a:xfrm>
        </p:grpSpPr>
        <p:grpSp>
          <p:nvGrpSpPr>
            <p:cNvPr id="59" name="组合 58"/>
            <p:cNvGrpSpPr/>
            <p:nvPr/>
          </p:nvGrpSpPr>
          <p:grpSpPr>
            <a:xfrm>
              <a:off x="4572000" y="2658715"/>
              <a:ext cx="702036" cy="369332"/>
              <a:chOff x="6616339" y="2519920"/>
              <a:chExt cx="702036" cy="369332"/>
            </a:xfrm>
          </p:grpSpPr>
          <p:sp>
            <p:nvSpPr>
              <p:cNvPr id="78" name="文本框 77"/>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79" name="文本框 78"/>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4" name="直接箭头连接符 13"/>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a:off x="5274036" y="2658715"/>
              <a:ext cx="702036" cy="369332"/>
              <a:chOff x="6616339" y="2519920"/>
              <a:chExt cx="702036" cy="369332"/>
            </a:xfrm>
          </p:grpSpPr>
          <p:sp>
            <p:nvSpPr>
              <p:cNvPr id="91" name="文本框 90"/>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92" name="文本框 91"/>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93" name="直接箭头连接符 92"/>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5976072" y="2658715"/>
              <a:ext cx="702036" cy="369332"/>
              <a:chOff x="6616339" y="2519920"/>
              <a:chExt cx="702036" cy="369332"/>
            </a:xfrm>
          </p:grpSpPr>
          <p:sp>
            <p:nvSpPr>
              <p:cNvPr id="95" name="文本框 94"/>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96" name="文本框 95"/>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97" name="直接箭头连接符 96"/>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678108" y="2658715"/>
              <a:ext cx="702036" cy="369332"/>
              <a:chOff x="6616339" y="2519920"/>
              <a:chExt cx="702036" cy="369332"/>
            </a:xfrm>
          </p:grpSpPr>
          <p:sp>
            <p:nvSpPr>
              <p:cNvPr id="99" name="文本框 98"/>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100" name="文本框 99"/>
              <p:cNvSpPr txBox="1"/>
              <p:nvPr/>
            </p:nvSpPr>
            <p:spPr>
              <a:xfrm>
                <a:off x="6940339" y="2519920"/>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01" name="直接箭头连接符 100"/>
              <p:cNvCxnSpPr/>
              <p:nvPr/>
            </p:nvCxnSpPr>
            <p:spPr>
              <a:xfrm>
                <a:off x="7032704" y="2704586"/>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7384408" y="2658715"/>
              <a:ext cx="508731" cy="369332"/>
              <a:chOff x="6616339" y="2519920"/>
              <a:chExt cx="508731" cy="369332"/>
            </a:xfrm>
          </p:grpSpPr>
          <p:sp>
            <p:nvSpPr>
              <p:cNvPr id="103" name="文本框 102"/>
              <p:cNvSpPr txBox="1"/>
              <p:nvPr/>
            </p:nvSpPr>
            <p:spPr>
              <a:xfrm>
                <a:off x="6616339" y="2519920"/>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sp>
            <p:nvSpPr>
              <p:cNvPr id="104" name="文本框 103"/>
              <p:cNvSpPr txBox="1"/>
              <p:nvPr/>
            </p:nvSpPr>
            <p:spPr>
              <a:xfrm>
                <a:off x="6940339" y="2519920"/>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cxnSp>
          <p:nvCxnSpPr>
            <p:cNvPr id="106" name="直接箭头连接符 105"/>
            <p:cNvCxnSpPr/>
            <p:nvPr/>
          </p:nvCxnSpPr>
          <p:spPr>
            <a:xfrm>
              <a:off x="4732988" y="238619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4411013" y="2104718"/>
              <a:ext cx="654346" cy="369332"/>
            </a:xfrm>
            <a:prstGeom prst="rect">
              <a:avLst/>
            </a:prstGeom>
            <a:noFill/>
            <a:ln>
              <a:noFill/>
            </a:ln>
          </p:spPr>
          <p:txBody>
            <a:bodyPr wrap="none" rtlCol="0">
              <a:spAutoFit/>
            </a:bodyPr>
            <a:lstStyle/>
            <a:p>
              <a:pPr algn="ctr"/>
              <a:r>
                <a:rPr lang="en-GB" dirty="0">
                  <a:cs typeface="Courier New" pitchFamily="49" charset="0"/>
                </a:rPr>
                <a:t>head</a:t>
              </a:r>
              <a:endParaRPr lang="en-US" dirty="0">
                <a:cs typeface="Courier New" pitchFamily="49" charset="0"/>
              </a:endParaRPr>
            </a:p>
          </p:txBody>
        </p:sp>
        <p:cxnSp>
          <p:nvCxnSpPr>
            <p:cNvPr id="108" name="直接箭头连接符 107"/>
            <p:cNvCxnSpPr/>
            <p:nvPr/>
          </p:nvCxnSpPr>
          <p:spPr>
            <a:xfrm>
              <a:off x="7560768" y="238619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7328369" y="2104718"/>
              <a:ext cx="475195" cy="369332"/>
            </a:xfrm>
            <a:prstGeom prst="rect">
              <a:avLst/>
            </a:prstGeom>
            <a:noFill/>
            <a:ln>
              <a:noFill/>
            </a:ln>
          </p:spPr>
          <p:txBody>
            <a:bodyPr wrap="none" rtlCol="0">
              <a:spAutoFit/>
            </a:bodyPr>
            <a:lstStyle/>
            <a:p>
              <a:pPr algn="ctr"/>
              <a:r>
                <a:rPr lang="en-GB" dirty="0">
                  <a:cs typeface="Courier New" pitchFamily="49" charset="0"/>
                </a:rPr>
                <a:t>tail</a:t>
              </a:r>
              <a:endParaRPr lang="en-US" dirty="0">
                <a:cs typeface="Courier New" pitchFamily="49" charset="0"/>
              </a:endParaRPr>
            </a:p>
          </p:txBody>
        </p:sp>
      </p:grpSp>
      <p:grpSp>
        <p:nvGrpSpPr>
          <p:cNvPr id="22" name="组合 21"/>
          <p:cNvGrpSpPr/>
          <p:nvPr/>
        </p:nvGrpSpPr>
        <p:grpSpPr>
          <a:xfrm>
            <a:off x="4315239" y="3570416"/>
            <a:ext cx="4234719" cy="923329"/>
            <a:chOff x="4315239" y="3570416"/>
            <a:chExt cx="4234719" cy="923329"/>
          </a:xfrm>
        </p:grpSpPr>
        <p:grpSp>
          <p:nvGrpSpPr>
            <p:cNvPr id="3" name="组合 2"/>
            <p:cNvGrpSpPr/>
            <p:nvPr/>
          </p:nvGrpSpPr>
          <p:grpSpPr>
            <a:xfrm>
              <a:off x="4338983" y="3570416"/>
              <a:ext cx="654346" cy="553997"/>
              <a:chOff x="4572000" y="3528078"/>
              <a:chExt cx="654346" cy="553997"/>
            </a:xfrm>
          </p:grpSpPr>
          <p:cxnSp>
            <p:nvCxnSpPr>
              <p:cNvPr id="43" name="直接箭头连接符 42"/>
              <p:cNvCxnSpPr/>
              <p:nvPr/>
            </p:nvCxnSpPr>
            <p:spPr>
              <a:xfrm>
                <a:off x="4893975" y="380955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572000" y="3528078"/>
                <a:ext cx="654346" cy="369332"/>
              </a:xfrm>
              <a:prstGeom prst="rect">
                <a:avLst/>
              </a:prstGeom>
              <a:noFill/>
              <a:ln>
                <a:noFill/>
              </a:ln>
            </p:spPr>
            <p:txBody>
              <a:bodyPr wrap="none" rtlCol="0">
                <a:spAutoFit/>
              </a:bodyPr>
              <a:lstStyle/>
              <a:p>
                <a:pPr algn="ctr"/>
                <a:r>
                  <a:rPr lang="en-GB" dirty="0">
                    <a:cs typeface="Courier New" pitchFamily="49" charset="0"/>
                  </a:rPr>
                  <a:t>head</a:t>
                </a:r>
                <a:endParaRPr lang="en-US" dirty="0">
                  <a:cs typeface="Courier New" pitchFamily="49" charset="0"/>
                </a:endParaRPr>
              </a:p>
            </p:txBody>
          </p:sp>
        </p:grpSp>
        <p:grpSp>
          <p:nvGrpSpPr>
            <p:cNvPr id="5" name="组合 4"/>
            <p:cNvGrpSpPr/>
            <p:nvPr/>
          </p:nvGrpSpPr>
          <p:grpSpPr>
            <a:xfrm>
              <a:off x="4315239" y="4124413"/>
              <a:ext cx="886767" cy="369332"/>
              <a:chOff x="6086836" y="4299644"/>
              <a:chExt cx="886767" cy="369332"/>
            </a:xfrm>
          </p:grpSpPr>
          <p:sp>
            <p:nvSpPr>
              <p:cNvPr id="58" name="文本框 57"/>
              <p:cNvSpPr txBox="1"/>
              <p:nvPr/>
            </p:nvSpPr>
            <p:spPr>
              <a:xfrm>
                <a:off x="6271567" y="4299644"/>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60" name="文本框 59"/>
              <p:cNvSpPr txBox="1"/>
              <p:nvPr/>
            </p:nvSpPr>
            <p:spPr>
              <a:xfrm>
                <a:off x="6595567" y="4299644"/>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61" name="直接箭头连接符 60"/>
              <p:cNvCxnSpPr/>
              <p:nvPr/>
            </p:nvCxnSpPr>
            <p:spPr>
              <a:xfrm>
                <a:off x="6687932" y="4398585"/>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086836" y="4299644"/>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grpSp>
          <p:nvGrpSpPr>
            <p:cNvPr id="11" name="组合 10"/>
            <p:cNvGrpSpPr/>
            <p:nvPr/>
          </p:nvGrpSpPr>
          <p:grpSpPr>
            <a:xfrm>
              <a:off x="5008701" y="4115107"/>
              <a:ext cx="1080072" cy="369332"/>
              <a:chOff x="6780298" y="4290338"/>
              <a:chExt cx="1080072" cy="369332"/>
            </a:xfrm>
          </p:grpSpPr>
          <p:sp>
            <p:nvSpPr>
              <p:cNvPr id="71" name="文本框 70"/>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72" name="文本框 71"/>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73" name="直接箭头连接符 72"/>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75" name="直接箭头连接符 74"/>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5893531" y="4115107"/>
              <a:ext cx="1080072" cy="369332"/>
              <a:chOff x="6780298" y="4290338"/>
              <a:chExt cx="1080072" cy="369332"/>
            </a:xfrm>
          </p:grpSpPr>
          <p:sp>
            <p:nvSpPr>
              <p:cNvPr id="82" name="文本框 81"/>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83" name="文本框 82"/>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85" name="直接箭头连接符 84"/>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87" name="直接箭头连接符 86"/>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6778361" y="4115107"/>
              <a:ext cx="1080072" cy="369332"/>
              <a:chOff x="6780298" y="4290338"/>
              <a:chExt cx="1080072" cy="369332"/>
            </a:xfrm>
          </p:grpSpPr>
          <p:sp>
            <p:nvSpPr>
              <p:cNvPr id="89" name="文本框 88"/>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90" name="文本框 89"/>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05" name="直接箭头连接符 104"/>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19" name="直接箭头连接符 118"/>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7663191" y="4115107"/>
              <a:ext cx="886767" cy="369332"/>
              <a:chOff x="6780298" y="4290338"/>
              <a:chExt cx="886767" cy="369332"/>
            </a:xfrm>
          </p:grpSpPr>
          <p:sp>
            <p:nvSpPr>
              <p:cNvPr id="121" name="文本框 120"/>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sp>
            <p:nvSpPr>
              <p:cNvPr id="122" name="文本框 121"/>
              <p:cNvSpPr txBox="1"/>
              <p:nvPr/>
            </p:nvSpPr>
            <p:spPr>
              <a:xfrm>
                <a:off x="7482334" y="4290338"/>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124" name="文本框 123"/>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25" name="直接箭头连接符 124"/>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6" name="组合 125"/>
            <p:cNvGrpSpPr/>
            <p:nvPr/>
          </p:nvGrpSpPr>
          <p:grpSpPr>
            <a:xfrm>
              <a:off x="7965830" y="3574889"/>
              <a:ext cx="475195" cy="553997"/>
              <a:chOff x="4661576" y="3528078"/>
              <a:chExt cx="475195" cy="553997"/>
            </a:xfrm>
          </p:grpSpPr>
          <p:cxnSp>
            <p:nvCxnSpPr>
              <p:cNvPr id="127" name="直接箭头连接符 126"/>
              <p:cNvCxnSpPr/>
              <p:nvPr/>
            </p:nvCxnSpPr>
            <p:spPr>
              <a:xfrm>
                <a:off x="4893975" y="380955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4661576" y="3528078"/>
                <a:ext cx="475195" cy="369332"/>
              </a:xfrm>
              <a:prstGeom prst="rect">
                <a:avLst/>
              </a:prstGeom>
              <a:noFill/>
              <a:ln>
                <a:noFill/>
              </a:ln>
            </p:spPr>
            <p:txBody>
              <a:bodyPr wrap="none" rtlCol="0">
                <a:spAutoFit/>
              </a:bodyPr>
              <a:lstStyle/>
              <a:p>
                <a:pPr algn="ctr"/>
                <a:r>
                  <a:rPr lang="en-GB" dirty="0">
                    <a:cs typeface="Courier New" pitchFamily="49" charset="0"/>
                  </a:rPr>
                  <a:t>tail</a:t>
                </a:r>
                <a:endParaRPr lang="en-US" dirty="0">
                  <a:cs typeface="Courier New" pitchFamily="49" charset="0"/>
                </a:endParaRPr>
              </a:p>
            </p:txBody>
          </p:sp>
        </p:grpSp>
      </p:grpSp>
      <mc:AlternateContent xmlns:mc="http://schemas.openxmlformats.org/markup-compatibility/2006">
        <mc:Choice xmlns:a14="http://schemas.microsoft.com/office/drawing/2010/main" Requires="a14">
          <p:sp>
            <p:nvSpPr>
              <p:cNvPr id="129" name="文本框 128">
                <a:extLst>
                  <a:ext uri="{FF2B5EF4-FFF2-40B4-BE49-F238E27FC236}">
                    <a14:artisticCrisscrossEtching id="{434A4ABF-36D4-47E5-B6E0-1EFF622FE0EC}"/>
                  </a:ext>
                </a:extLst>
              </p:cNvPr>
              <p:cNvSpPr txBox="1"/>
              <p:nvPr/>
            </p:nvSpPr>
            <p:spPr>
              <a:xfrm>
                <a:off x="1884765" y="1985498"/>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129" name="文本框 128"/>
              <p:cNvSpPr txBox="1">
                <a:spLocks noRot="1" noChangeAspect="1" noMove="1" noResize="1" noEditPoints="1" noAdjustHandles="1" noChangeArrowheads="1" noChangeShapeType="1" noTextEdit="1"/>
              </p:cNvSpPr>
              <p:nvPr/>
            </p:nvSpPr>
            <p:spPr>
              <a:xfrm>
                <a:off x="1884765" y="1985498"/>
                <a:ext cx="1333057" cy="369332"/>
              </a:xfrm>
              <a:prstGeom prst="rect">
                <a:avLst/>
              </a:prstGeom>
              <a:blipFill rotWithShape="1">
                <a:blip r:embed="rId2"/>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4:artisticCrisscrossEtching id="{1F66ED2D-5260-49E9-A6E2-5133C12ECB83}"/>
                  </a:ext>
                </a:extLst>
              </p:cNvPr>
              <p:cNvSpPr txBox="1"/>
              <p:nvPr/>
            </p:nvSpPr>
            <p:spPr>
              <a:xfrm>
                <a:off x="1884764" y="2533614"/>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0" name="文本框 129"/>
              <p:cNvSpPr txBox="1">
                <a:spLocks noRot="1" noChangeAspect="1" noMove="1" noResize="1" noEditPoints="1" noAdjustHandles="1" noChangeArrowheads="1" noChangeShapeType="1" noTextEdit="1"/>
              </p:cNvSpPr>
              <p:nvPr/>
            </p:nvSpPr>
            <p:spPr>
              <a:xfrm>
                <a:off x="1884764" y="2533614"/>
                <a:ext cx="1438342" cy="369332"/>
              </a:xfrm>
              <a:prstGeom prst="rect">
                <a:avLst/>
              </a:prstGeom>
              <a:blipFill rotWithShape="1">
                <a:blip r:embed="rId3"/>
                <a:stretch>
                  <a:fillRect t="-10000" r="-424"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1" name="文本框 130">
                <a:extLst>
                  <a:ext uri="{FF2B5EF4-FFF2-40B4-BE49-F238E27FC236}">
                    <a14:artisticCrisscrossEtching id="{F871147C-0E6E-4433-BF2A-744997915E7A}"/>
                  </a:ext>
                </a:extLst>
              </p:cNvPr>
              <p:cNvSpPr txBox="1"/>
              <p:nvPr/>
            </p:nvSpPr>
            <p:spPr>
              <a:xfrm>
                <a:off x="2149548" y="3062096"/>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1" name="文本框 130"/>
              <p:cNvSpPr txBox="1">
                <a:spLocks noRot="1" noChangeAspect="1" noMove="1" noResize="1" noEditPoints="1" noAdjustHandles="1" noChangeArrowheads="1" noChangeShapeType="1" noTextEdit="1"/>
              </p:cNvSpPr>
              <p:nvPr/>
            </p:nvSpPr>
            <p:spPr>
              <a:xfrm>
                <a:off x="2149548" y="3062096"/>
                <a:ext cx="1438342" cy="369332"/>
              </a:xfrm>
              <a:prstGeom prst="rect">
                <a:avLst/>
              </a:prstGeom>
              <a:blipFill rotWithShape="1">
                <a:blip r:embed="rId4"/>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2" name="文本框 131">
                <a:extLst>
                  <a:ext uri="{FF2B5EF4-FFF2-40B4-BE49-F238E27FC236}">
                    <a14:artisticCrisscrossEtching id="{D0326FC1-7174-428D-AC79-468ECFA2743D}"/>
                  </a:ext>
                </a:extLst>
              </p:cNvPr>
              <p:cNvSpPr txBox="1"/>
              <p:nvPr/>
            </p:nvSpPr>
            <p:spPr>
              <a:xfrm>
                <a:off x="2149548" y="3610212"/>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2" name="文本框 131"/>
              <p:cNvSpPr txBox="1">
                <a:spLocks noRot="1" noChangeAspect="1" noMove="1" noResize="1" noEditPoints="1" noAdjustHandles="1" noChangeArrowheads="1" noChangeShapeType="1" noTextEdit="1"/>
              </p:cNvSpPr>
              <p:nvPr/>
            </p:nvSpPr>
            <p:spPr>
              <a:xfrm>
                <a:off x="2149548" y="3610212"/>
                <a:ext cx="1438342" cy="369332"/>
              </a:xfrm>
              <a:prstGeom prst="rect">
                <a:avLst/>
              </a:prstGeom>
              <a:blipFill rotWithShape="1">
                <a:blip r:embed="rId5"/>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3" name="文本框 132">
                <a:extLst>
                  <a:ext uri="{FF2B5EF4-FFF2-40B4-BE49-F238E27FC236}">
                    <a14:artisticCrisscrossEtching id="{E14D93A0-1A01-4A08-9D62-99083D56A05E}"/>
                  </a:ext>
                </a:extLst>
              </p:cNvPr>
              <p:cNvSpPr txBox="1"/>
              <p:nvPr/>
            </p:nvSpPr>
            <p:spPr>
              <a:xfrm>
                <a:off x="2390360" y="4466145"/>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3" name="文本框 132"/>
              <p:cNvSpPr txBox="1">
                <a:spLocks noRot="1" noChangeAspect="1" noMove="1" noResize="1" noEditPoints="1" noAdjustHandles="1" noChangeArrowheads="1" noChangeShapeType="1" noTextEdit="1"/>
              </p:cNvSpPr>
              <p:nvPr/>
            </p:nvSpPr>
            <p:spPr>
              <a:xfrm>
                <a:off x="2390360" y="4466145"/>
                <a:ext cx="1438342" cy="369332"/>
              </a:xfrm>
              <a:prstGeom prst="rect">
                <a:avLst/>
              </a:prstGeom>
              <a:blipFill rotWithShape="1">
                <a:blip r:embed="rId6"/>
                <a:stretch>
                  <a:fillRect t="-10000" r="-424" b="-26667"/>
                </a:stretch>
              </a:blipFill>
            </p:spPr>
            <p:txBody>
              <a:bodyPr/>
              <a:lstStyle/>
              <a:p>
                <a:r>
                  <a:rPr lang="en-US">
                    <a:noFill/>
                  </a:rPr>
                  <a:t> </a:t>
                </a:r>
                <a:endParaRPr lang="en-US">
                  <a:noFill/>
                </a:endParaRPr>
              </a:p>
            </p:txBody>
          </p:sp>
        </mc:Fallback>
      </mc:AlternateContent>
      <p:cxnSp>
        <p:nvCxnSpPr>
          <p:cNvPr id="134" name="直接箭头连接符 133"/>
          <p:cNvCxnSpPr/>
          <p:nvPr/>
        </p:nvCxnSpPr>
        <p:spPr>
          <a:xfrm flipH="1" flipV="1">
            <a:off x="4478491" y="2192786"/>
            <a:ext cx="3719738" cy="1170224"/>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H="1">
            <a:off x="4473937" y="2183165"/>
            <a:ext cx="3691966" cy="122449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64235" y="4890668"/>
            <a:ext cx="4076021" cy="1015663"/>
          </a:xfrm>
          <a:prstGeom prst="rect">
            <a:avLst/>
          </a:prstGeom>
          <a:noFill/>
        </p:spPr>
        <p:txBody>
          <a:bodyPr wrap="square" rtlCol="0">
            <a:spAutoFit/>
          </a:bodyPr>
          <a:lstStyle/>
          <a:p>
            <a:r>
              <a:rPr lang="en-GB" sz="2000" dirty="0" err="1">
                <a:solidFill>
                  <a:srgbClr val="C00000"/>
                </a:solidFill>
                <a:latin typeface="Courier New" pitchFamily="49" charset="0"/>
                <a:cs typeface="Courier New" pitchFamily="49" charset="0"/>
              </a:rPr>
              <a:t>DLinkedList</a:t>
            </a:r>
            <a:r>
              <a:rPr lang="en-GB" sz="2000" dirty="0">
                <a:solidFill>
                  <a:srgbClr val="C00000"/>
                </a:solidFill>
              </a:rPr>
              <a:t> is good for </a:t>
            </a:r>
            <a:r>
              <a:rPr lang="en-GB" sz="2000" dirty="0">
                <a:solidFill>
                  <a:srgbClr val="C00000"/>
                </a:solidFill>
                <a:latin typeface="Courier New" pitchFamily="49" charset="0"/>
                <a:cs typeface="Courier New" pitchFamily="49" charset="0"/>
              </a:rPr>
              <a:t>Stack</a:t>
            </a:r>
            <a:r>
              <a:rPr lang="en-GB" sz="2000" dirty="0">
                <a:solidFill>
                  <a:srgbClr val="C00000"/>
                </a:solidFill>
              </a:rPr>
              <a:t>, FIFO </a:t>
            </a:r>
            <a:r>
              <a:rPr lang="en-GB" sz="2000" dirty="0">
                <a:solidFill>
                  <a:srgbClr val="C00000"/>
                </a:solidFill>
                <a:latin typeface="Courier New" pitchFamily="49" charset="0"/>
                <a:cs typeface="Courier New" pitchFamily="49" charset="0"/>
              </a:rPr>
              <a:t>Queue</a:t>
            </a:r>
            <a:r>
              <a:rPr lang="en-GB" sz="2000" dirty="0">
                <a:solidFill>
                  <a:srgbClr val="C00000"/>
                </a:solidFill>
              </a:rPr>
              <a:t>, and </a:t>
            </a:r>
            <a:r>
              <a:rPr lang="en-GB" sz="2000" dirty="0">
                <a:solidFill>
                  <a:srgbClr val="C00000"/>
                </a:solidFill>
                <a:latin typeface="Courier New" pitchFamily="49" charset="0"/>
                <a:cs typeface="Courier New" pitchFamily="49" charset="0"/>
              </a:rPr>
              <a:t>Deque</a:t>
            </a:r>
            <a:r>
              <a:rPr lang="en-GB" sz="2000" dirty="0">
                <a:solidFill>
                  <a:srgbClr val="C00000"/>
                </a:solidFill>
              </a:rPr>
              <a:t>; but can be slow for some </a:t>
            </a:r>
            <a:r>
              <a:rPr lang="en-GB" sz="2000" dirty="0">
                <a:solidFill>
                  <a:srgbClr val="C00000"/>
                </a:solidFill>
                <a:latin typeface="Courier New" pitchFamily="49" charset="0"/>
                <a:cs typeface="Courier New" pitchFamily="49" charset="0"/>
              </a:rPr>
              <a:t>List</a:t>
            </a:r>
            <a:r>
              <a:rPr lang="en-GB" sz="2000" dirty="0">
                <a:solidFill>
                  <a:srgbClr val="C00000"/>
                </a:solidFill>
              </a:rPr>
              <a:t> operations.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GB" sz="2800" dirty="0"/>
              <a:t>Using doubly-linked list to implement </a:t>
            </a:r>
            <a:r>
              <a:rPr lang="en-GB" sz="2800" dirty="0">
                <a:latin typeface="Courier New" pitchFamily="49" charset="0"/>
                <a:cs typeface="Courier New" pitchFamily="49" charset="0"/>
              </a:rPr>
              <a:t>List</a:t>
            </a:r>
            <a:r>
              <a:rPr lang="en-GB" sz="2800" dirty="0"/>
              <a:t>:</a:t>
            </a:r>
            <a:br>
              <a:rPr lang="en-GB" dirty="0"/>
            </a:br>
            <a:r>
              <a:rPr lang="en-GB" dirty="0" err="1">
                <a:latin typeface="Courier New" pitchFamily="49" charset="0"/>
                <a:cs typeface="Courier New" pitchFamily="49" charset="0"/>
              </a:rPr>
              <a:t>DLinkedList</a:t>
            </a:r>
            <a:r>
              <a:rPr lang="en-GB" dirty="0"/>
              <a:t> data structure</a:t>
            </a:r>
            <a:endParaRPr lang="en-US"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B2BA4C3F-730D-45E4-8FE3-16CAFC2EA7F1}"/>
                  </a:ext>
                </a:extLst>
              </p:cNvPr>
              <p:cNvSpPr txBox="1"/>
              <p:nvPr/>
            </p:nvSpPr>
            <p:spPr>
              <a:xfrm>
                <a:off x="628650" y="1690689"/>
                <a:ext cx="5873596" cy="3768724"/>
              </a:xfrm>
              <a:prstGeom prst="rect">
                <a:avLst/>
              </a:prstGeom>
              <a:noFill/>
            </p:spPr>
            <p:txBody>
              <a:bodyPr wrap="none" rtlCol="0">
                <a:spAutoFit/>
              </a:bodyPr>
              <a:lstStyle/>
              <a:p>
                <a:r>
                  <a:rPr lang="en-US" sz="2000" dirty="0"/>
                  <a:t>The </a:t>
                </a:r>
                <a:r>
                  <a:rPr lang="en-US" sz="2000" dirty="0">
                    <a:latin typeface="Courier New" panose="02070309020205020404" pitchFamily="49" charset="0"/>
                    <a:cs typeface="Courier New" panose="02070309020205020404" pitchFamily="49" charset="0"/>
                  </a:rPr>
                  <a:t>List</a:t>
                </a:r>
                <a:r>
                  <a:rPr lang="en-US" sz="2000" dirty="0"/>
                  <a:t> interface supports the following operations:</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Size()</a:t>
                </a:r>
                <a:r>
                  <a:rPr lang="en-US" b="1" dirty="0">
                    <a:solidFill>
                      <a:schemeClr val="accent2">
                        <a:lumMod val="75000"/>
                      </a:schemeClr>
                    </a:solidFill>
                  </a:rPr>
                  <a:t>: </a:t>
                </a:r>
                <a:br>
                  <a:rPr lang="en-US" dirty="0"/>
                </a:br>
                <a:r>
                  <a:rPr lang="en-US" dirty="0"/>
                  <a:t>return </a:t>
                </a:r>
                <a14:m>
                  <m:oMath xmlns:m="http://schemas.openxmlformats.org/officeDocument/2006/math">
                    <m:r>
                      <a:rPr lang="en-GB" b="0" i="1" smtClean="0">
                        <a:latin typeface="Cambria Math" panose="02040503050406030204" pitchFamily="18" charset="0"/>
                      </a:rPr>
                      <m:t>𝑛</m:t>
                    </m:r>
                  </m:oMath>
                </a14:m>
                <a:r>
                  <a:rPr lang="en-US" dirty="0"/>
                  <a:t>, the length of the list</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Get(</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return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Set(</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r>
                      <a:rPr lang="en-GB" b="0" i="0" dirty="0" smtClean="0">
                        <a:latin typeface="Cambria Math" panose="02040503050406030204" pitchFamily="18" charset="0"/>
                      </a:rPr>
                      <m:t>=</m:t>
                    </m:r>
                    <m:r>
                      <a:rPr lang="en-GB" b="0" i="1" smtClean="0">
                        <a:latin typeface="Cambria Math" panose="02040503050406030204" pitchFamily="18" charset="0"/>
                      </a:rPr>
                      <m:t>𝑥</m:t>
                    </m:r>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Add(</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oMath>
                </a14:m>
                <a:r>
                  <a:rPr lang="en-US" dirty="0"/>
                  <a:t> for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𝑖</m:t>
                    </m:r>
                  </m:oMath>
                </a14:m>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𝑥</m:t>
                    </m:r>
                  </m:oMath>
                </a14:m>
                <a:r>
                  <a:rPr lang="en-US" dirty="0"/>
                  <a:t>, increase </a:t>
                </a:r>
                <a14:m>
                  <m:oMath xmlns:m="http://schemas.openxmlformats.org/officeDocument/2006/math">
                    <m:r>
                      <a:rPr lang="en-US" i="1" dirty="0">
                        <a:latin typeface="Cambria Math" panose="02040503050406030204" pitchFamily="18" charset="0"/>
                      </a:rPr>
                      <m:t>𝑛</m:t>
                    </m:r>
                  </m:oMath>
                </a14:m>
                <a:r>
                  <a:rPr lang="en-US" dirty="0"/>
                  <a:t> by 1</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Remove(</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b="0" i="1" smtClean="0">
                            <a:latin typeface="Cambria Math" panose="02040503050406030204" pitchFamily="18" charset="0"/>
                          </a:rPr>
                          <m:t>+1</m:t>
                        </m:r>
                      </m:sub>
                    </m:sSub>
                  </m:oMath>
                </a14:m>
                <a:r>
                  <a:rPr lang="en-US"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 </a:t>
                </a:r>
                <a:br>
                  <a:rPr lang="en-US" dirty="0"/>
                </a:br>
                <a:r>
                  <a:rPr lang="en-US" dirty="0"/>
                  <a:t>decrease </a:t>
                </a:r>
                <a14:m>
                  <m:oMath xmlns:m="http://schemas.openxmlformats.org/officeDocument/2006/math">
                    <m:r>
                      <a:rPr lang="en-US" i="1" dirty="0">
                        <a:latin typeface="Cambria Math" panose="02040503050406030204" pitchFamily="18" charset="0"/>
                      </a:rPr>
                      <m:t>𝑛</m:t>
                    </m:r>
                  </m:oMath>
                </a14:m>
                <a:r>
                  <a:rPr lang="en-US" dirty="0"/>
                  <a:t> by 1</a:t>
                </a:r>
              </a:p>
            </p:txBody>
          </p:sp>
        </mc:Choice>
        <mc:Fallback>
          <p:sp>
            <p:nvSpPr>
              <p:cNvPr id="4" name="文本框 3"/>
              <p:cNvSpPr txBox="1">
                <a:spLocks noRot="1" noChangeAspect="1" noMove="1" noResize="1" noEditPoints="1" noAdjustHandles="1" noChangeArrowheads="1" noChangeShapeType="1" noTextEdit="1"/>
              </p:cNvSpPr>
              <p:nvPr/>
            </p:nvSpPr>
            <p:spPr>
              <a:xfrm>
                <a:off x="628650" y="1690689"/>
                <a:ext cx="5873596" cy="3768724"/>
              </a:xfrm>
              <a:prstGeom prst="rect">
                <a:avLst/>
              </a:prstGeom>
              <a:blipFill rotWithShape="1">
                <a:blip r:embed="rId1"/>
                <a:stretch>
                  <a:fillRect l="-1037" t="-1131" r="-207" b="-145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9" name="文本框 128">
                <a:extLst>
                  <a:ext uri="{FF2B5EF4-FFF2-40B4-BE49-F238E27FC236}">
                    <a14:artisticCrisscrossEtching id="{434A4ABF-36D4-47E5-B6E0-1EFF622FE0EC}"/>
                  </a:ext>
                </a:extLst>
              </p:cNvPr>
              <p:cNvSpPr txBox="1"/>
              <p:nvPr/>
            </p:nvSpPr>
            <p:spPr>
              <a:xfrm>
                <a:off x="1884765" y="1985498"/>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129" name="文本框 128"/>
              <p:cNvSpPr txBox="1">
                <a:spLocks noRot="1" noChangeAspect="1" noMove="1" noResize="1" noEditPoints="1" noAdjustHandles="1" noChangeArrowheads="1" noChangeShapeType="1" noTextEdit="1"/>
              </p:cNvSpPr>
              <p:nvPr/>
            </p:nvSpPr>
            <p:spPr>
              <a:xfrm>
                <a:off x="1884765" y="1985498"/>
                <a:ext cx="1333057" cy="369332"/>
              </a:xfrm>
              <a:prstGeom prst="rect">
                <a:avLst/>
              </a:prstGeom>
              <a:blipFill rotWithShape="1">
                <a:blip r:embed="rId2"/>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4:artisticCrisscrossEtching id="{1F66ED2D-5260-49E9-A6E2-5133C12ECB83}"/>
                  </a:ext>
                </a:extLst>
              </p:cNvPr>
              <p:cNvSpPr txBox="1"/>
              <p:nvPr/>
            </p:nvSpPr>
            <p:spPr>
              <a:xfrm>
                <a:off x="1884764" y="2533614"/>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0" name="文本框 129"/>
              <p:cNvSpPr txBox="1">
                <a:spLocks noRot="1" noChangeAspect="1" noMove="1" noResize="1" noEditPoints="1" noAdjustHandles="1" noChangeArrowheads="1" noChangeShapeType="1" noTextEdit="1"/>
              </p:cNvSpPr>
              <p:nvPr/>
            </p:nvSpPr>
            <p:spPr>
              <a:xfrm>
                <a:off x="1884764" y="2533614"/>
                <a:ext cx="1438342" cy="369332"/>
              </a:xfrm>
              <a:prstGeom prst="rect">
                <a:avLst/>
              </a:prstGeom>
              <a:blipFill rotWithShape="1">
                <a:blip r:embed="rId3"/>
                <a:stretch>
                  <a:fillRect t="-10000" r="-424"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1" name="文本框 130">
                <a:extLst>
                  <a:ext uri="{FF2B5EF4-FFF2-40B4-BE49-F238E27FC236}">
                    <a14:artisticCrisscrossEtching id="{F871147C-0E6E-4433-BF2A-744997915E7A}"/>
                  </a:ext>
                </a:extLst>
              </p:cNvPr>
              <p:cNvSpPr txBox="1"/>
              <p:nvPr/>
            </p:nvSpPr>
            <p:spPr>
              <a:xfrm>
                <a:off x="2149548" y="3062096"/>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1" name="文本框 130"/>
              <p:cNvSpPr txBox="1">
                <a:spLocks noRot="1" noChangeAspect="1" noMove="1" noResize="1" noEditPoints="1" noAdjustHandles="1" noChangeArrowheads="1" noChangeShapeType="1" noTextEdit="1"/>
              </p:cNvSpPr>
              <p:nvPr/>
            </p:nvSpPr>
            <p:spPr>
              <a:xfrm>
                <a:off x="2149548" y="3062096"/>
                <a:ext cx="1438342" cy="369332"/>
              </a:xfrm>
              <a:prstGeom prst="rect">
                <a:avLst/>
              </a:prstGeom>
              <a:blipFill rotWithShape="1">
                <a:blip r:embed="rId4"/>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2" name="文本框 131">
                <a:extLst>
                  <a:ext uri="{FF2B5EF4-FFF2-40B4-BE49-F238E27FC236}">
                    <a14:artisticCrisscrossEtching id="{D0326FC1-7174-428D-AC79-468ECFA2743D}"/>
                  </a:ext>
                </a:extLst>
              </p:cNvPr>
              <p:cNvSpPr txBox="1"/>
              <p:nvPr/>
            </p:nvSpPr>
            <p:spPr>
              <a:xfrm>
                <a:off x="2149548" y="3610212"/>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2" name="文本框 131"/>
              <p:cNvSpPr txBox="1">
                <a:spLocks noRot="1" noChangeAspect="1" noMove="1" noResize="1" noEditPoints="1" noAdjustHandles="1" noChangeArrowheads="1" noChangeShapeType="1" noTextEdit="1"/>
              </p:cNvSpPr>
              <p:nvPr/>
            </p:nvSpPr>
            <p:spPr>
              <a:xfrm>
                <a:off x="2149548" y="3610212"/>
                <a:ext cx="1438342" cy="369332"/>
              </a:xfrm>
              <a:prstGeom prst="rect">
                <a:avLst/>
              </a:prstGeom>
              <a:blipFill rotWithShape="1">
                <a:blip r:embed="rId5"/>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3" name="文本框 132">
                <a:extLst>
                  <a:ext uri="{FF2B5EF4-FFF2-40B4-BE49-F238E27FC236}">
                    <a14:artisticCrisscrossEtching id="{E14D93A0-1A01-4A08-9D62-99083D56A05E}"/>
                  </a:ext>
                </a:extLst>
              </p:cNvPr>
              <p:cNvSpPr txBox="1"/>
              <p:nvPr/>
            </p:nvSpPr>
            <p:spPr>
              <a:xfrm>
                <a:off x="2390360" y="4466145"/>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3" name="文本框 132"/>
              <p:cNvSpPr txBox="1">
                <a:spLocks noRot="1" noChangeAspect="1" noMove="1" noResize="1" noEditPoints="1" noAdjustHandles="1" noChangeArrowheads="1" noChangeShapeType="1" noTextEdit="1"/>
              </p:cNvSpPr>
              <p:nvPr/>
            </p:nvSpPr>
            <p:spPr>
              <a:xfrm>
                <a:off x="2390360" y="4466145"/>
                <a:ext cx="1438342" cy="369332"/>
              </a:xfrm>
              <a:prstGeom prst="rect">
                <a:avLst/>
              </a:prstGeom>
              <a:blipFill rotWithShape="1">
                <a:blip r:embed="rId6"/>
                <a:stretch>
                  <a:fillRect t="-10000" r="-424" b="-26667"/>
                </a:stretch>
              </a:blipFill>
            </p:spPr>
            <p:txBody>
              <a:bodyPr/>
              <a:lstStyle/>
              <a:p>
                <a:r>
                  <a:rPr lang="en-US">
                    <a:noFill/>
                  </a:rPr>
                  <a:t> </a:t>
                </a:r>
                <a:endParaRPr lang="en-US">
                  <a:noFill/>
                </a:endParaRPr>
              </a:p>
            </p:txBody>
          </p:sp>
        </mc:Fallback>
      </mc:AlternateContent>
      <p:sp>
        <p:nvSpPr>
          <p:cNvPr id="21" name="文本框 20"/>
          <p:cNvSpPr txBox="1"/>
          <p:nvPr/>
        </p:nvSpPr>
        <p:spPr>
          <a:xfrm>
            <a:off x="628650" y="5559179"/>
            <a:ext cx="4076021" cy="1015663"/>
          </a:xfrm>
          <a:prstGeom prst="rect">
            <a:avLst/>
          </a:prstGeom>
          <a:noFill/>
        </p:spPr>
        <p:txBody>
          <a:bodyPr wrap="square" rtlCol="0">
            <a:spAutoFit/>
          </a:bodyPr>
          <a:lstStyle/>
          <a:p>
            <a:r>
              <a:rPr lang="en-GB" sz="2000" dirty="0" err="1">
                <a:solidFill>
                  <a:srgbClr val="C00000"/>
                </a:solidFill>
                <a:latin typeface="Courier New" pitchFamily="49" charset="0"/>
                <a:cs typeface="Courier New" pitchFamily="49" charset="0"/>
              </a:rPr>
              <a:t>DLinkedList</a:t>
            </a:r>
            <a:r>
              <a:rPr lang="en-GB" sz="2000" dirty="0">
                <a:solidFill>
                  <a:srgbClr val="C00000"/>
                </a:solidFill>
              </a:rPr>
              <a:t> is good for </a:t>
            </a:r>
            <a:r>
              <a:rPr lang="en-GB" sz="2000" dirty="0">
                <a:solidFill>
                  <a:srgbClr val="C00000"/>
                </a:solidFill>
                <a:latin typeface="Courier New" pitchFamily="49" charset="0"/>
                <a:cs typeface="Courier New" pitchFamily="49" charset="0"/>
              </a:rPr>
              <a:t>Stack</a:t>
            </a:r>
            <a:r>
              <a:rPr lang="en-GB" sz="2000" dirty="0">
                <a:solidFill>
                  <a:srgbClr val="C00000"/>
                </a:solidFill>
              </a:rPr>
              <a:t>, FIFO </a:t>
            </a:r>
            <a:r>
              <a:rPr lang="en-GB" sz="2000" dirty="0">
                <a:solidFill>
                  <a:srgbClr val="C00000"/>
                </a:solidFill>
                <a:latin typeface="Courier New" pitchFamily="49" charset="0"/>
                <a:cs typeface="Courier New" pitchFamily="49" charset="0"/>
              </a:rPr>
              <a:t>Queue</a:t>
            </a:r>
            <a:r>
              <a:rPr lang="en-GB" sz="2000" dirty="0">
                <a:solidFill>
                  <a:srgbClr val="C00000"/>
                </a:solidFill>
              </a:rPr>
              <a:t>, and </a:t>
            </a:r>
            <a:r>
              <a:rPr lang="en-GB" sz="2000" dirty="0">
                <a:solidFill>
                  <a:srgbClr val="C00000"/>
                </a:solidFill>
                <a:latin typeface="Courier New" pitchFamily="49" charset="0"/>
                <a:cs typeface="Courier New" pitchFamily="49" charset="0"/>
              </a:rPr>
              <a:t>Deque</a:t>
            </a:r>
            <a:r>
              <a:rPr lang="en-GB" sz="2000" dirty="0">
                <a:solidFill>
                  <a:srgbClr val="C00000"/>
                </a:solidFill>
              </a:rPr>
              <a:t>; but can be slow for some </a:t>
            </a:r>
            <a:r>
              <a:rPr lang="en-GB" sz="2000" dirty="0">
                <a:solidFill>
                  <a:srgbClr val="C00000"/>
                </a:solidFill>
                <a:latin typeface="Courier New" pitchFamily="49" charset="0"/>
                <a:cs typeface="Courier New" pitchFamily="49" charset="0"/>
              </a:rPr>
              <a:t>List</a:t>
            </a:r>
            <a:r>
              <a:rPr lang="en-GB" sz="2000" dirty="0">
                <a:solidFill>
                  <a:srgbClr val="C00000"/>
                </a:solidFill>
              </a:rPr>
              <a:t> operations.</a:t>
            </a:r>
            <a:endParaRPr lang="en-US" sz="2000" dirty="0"/>
          </a:p>
        </p:txBody>
      </p:sp>
      <p:sp>
        <p:nvSpPr>
          <p:cNvPr id="76" name="矩形 75"/>
          <p:cNvSpPr/>
          <p:nvPr/>
        </p:nvSpPr>
        <p:spPr>
          <a:xfrm>
            <a:off x="5050390" y="3466172"/>
            <a:ext cx="2963196" cy="13692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1600" b="1" u="sng" dirty="0" err="1">
                <a:solidFill>
                  <a:schemeClr val="tx1"/>
                </a:solidFill>
                <a:cs typeface="Courier New" pitchFamily="49" charset="0"/>
              </a:rPr>
              <a:t>AddFirst</a:t>
            </a:r>
            <a:r>
              <a:rPr lang="en-GB" sz="1600" b="1" u="sng" dirty="0">
                <a:solidFill>
                  <a:schemeClr val="tx1"/>
                </a:solidFill>
                <a:cs typeface="Courier New" pitchFamily="49" charset="0"/>
              </a:rPr>
              <a:t>(x):</a:t>
            </a:r>
            <a:endParaRPr lang="en-GB" sz="1600" b="1" u="sng" dirty="0">
              <a:solidFill>
                <a:schemeClr val="tx1"/>
              </a:solidFill>
              <a:cs typeface="Courier New" pitchFamily="49" charset="0"/>
            </a:endParaRPr>
          </a:p>
          <a:p>
            <a:r>
              <a:rPr lang="en-GB" sz="1600" dirty="0" err="1">
                <a:solidFill>
                  <a:schemeClr val="tx1"/>
                </a:solidFill>
                <a:latin typeface="Courier New" pitchFamily="49" charset="0"/>
                <a:cs typeface="Courier New" pitchFamily="49" charset="0"/>
              </a:rPr>
              <a:t>x.next</a:t>
            </a:r>
            <a:r>
              <a:rPr lang="en-GB" sz="1600" dirty="0">
                <a:solidFill>
                  <a:schemeClr val="tx1"/>
                </a:solidFill>
                <a:latin typeface="Courier New" pitchFamily="49" charset="0"/>
                <a:cs typeface="Courier New" pitchFamily="49" charset="0"/>
              </a:rPr>
              <a:t>=head</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head-&gt;</a:t>
            </a:r>
            <a:r>
              <a:rPr lang="en-GB" sz="1600" dirty="0" err="1">
                <a:solidFill>
                  <a:schemeClr val="tx1"/>
                </a:solidFill>
                <a:latin typeface="Courier New" pitchFamily="49" charset="0"/>
                <a:cs typeface="Courier New" pitchFamily="49" charset="0"/>
              </a:rPr>
              <a:t>prev</a:t>
            </a:r>
            <a:r>
              <a:rPr lang="en-GB" sz="1600" dirty="0">
                <a:solidFill>
                  <a:schemeClr val="tx1"/>
                </a:solidFill>
                <a:latin typeface="Courier New" pitchFamily="49" charset="0"/>
                <a:cs typeface="Courier New" pitchFamily="49" charset="0"/>
              </a:rPr>
              <a:t>=&amp;x</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head=&amp;x</a:t>
            </a:r>
            <a:endParaRPr lang="en-GB" sz="1600" dirty="0">
              <a:solidFill>
                <a:schemeClr val="tx1"/>
              </a:solidFill>
              <a:latin typeface="Courier New" pitchFamily="49" charset="0"/>
              <a:cs typeface="Courier New" pitchFamily="49" charset="0"/>
            </a:endParaRPr>
          </a:p>
          <a:p>
            <a:r>
              <a:rPr lang="en-GB" sz="1600" dirty="0" err="1">
                <a:solidFill>
                  <a:schemeClr val="tx1"/>
                </a:solidFill>
                <a:latin typeface="Courier New" pitchFamily="49" charset="0"/>
                <a:cs typeface="Courier New" pitchFamily="49" charset="0"/>
              </a:rPr>
              <a:t>x.prev</a:t>
            </a:r>
            <a:r>
              <a:rPr lang="en-GB" sz="1600" dirty="0">
                <a:solidFill>
                  <a:schemeClr val="tx1"/>
                </a:solidFill>
                <a:latin typeface="Courier New" pitchFamily="49" charset="0"/>
                <a:cs typeface="Courier New" pitchFamily="49" charset="0"/>
              </a:rPr>
              <a:t>=NULL</a:t>
            </a:r>
            <a:endParaRPr lang="en-GB" sz="1600" dirty="0">
              <a:solidFill>
                <a:schemeClr val="tx1"/>
              </a:solidFill>
              <a:latin typeface="Courier New" pitchFamily="49" charset="0"/>
              <a:cs typeface="Courier New" pitchFamily="49" charset="0"/>
            </a:endParaRPr>
          </a:p>
        </p:txBody>
      </p:sp>
      <p:grpSp>
        <p:nvGrpSpPr>
          <p:cNvPr id="80" name="组合 79"/>
          <p:cNvGrpSpPr/>
          <p:nvPr/>
        </p:nvGrpSpPr>
        <p:grpSpPr>
          <a:xfrm>
            <a:off x="4728415" y="2116766"/>
            <a:ext cx="654346" cy="553997"/>
            <a:chOff x="4572000" y="3528078"/>
            <a:chExt cx="654346" cy="553997"/>
          </a:xfrm>
        </p:grpSpPr>
        <p:cxnSp>
          <p:nvCxnSpPr>
            <p:cNvPr id="158" name="直接箭头连接符 157"/>
            <p:cNvCxnSpPr/>
            <p:nvPr/>
          </p:nvCxnSpPr>
          <p:spPr>
            <a:xfrm>
              <a:off x="4893975" y="380955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文本框 158"/>
            <p:cNvSpPr txBox="1"/>
            <p:nvPr/>
          </p:nvSpPr>
          <p:spPr>
            <a:xfrm>
              <a:off x="4572000" y="3528078"/>
              <a:ext cx="654346" cy="369332"/>
            </a:xfrm>
            <a:prstGeom prst="rect">
              <a:avLst/>
            </a:prstGeom>
            <a:noFill/>
            <a:ln>
              <a:noFill/>
            </a:ln>
          </p:spPr>
          <p:txBody>
            <a:bodyPr wrap="none" rtlCol="0">
              <a:spAutoFit/>
            </a:bodyPr>
            <a:lstStyle/>
            <a:p>
              <a:pPr algn="ctr"/>
              <a:r>
                <a:rPr lang="en-GB" dirty="0">
                  <a:cs typeface="Courier New" pitchFamily="49" charset="0"/>
                </a:rPr>
                <a:t>head</a:t>
              </a:r>
              <a:endParaRPr lang="en-US" dirty="0">
                <a:cs typeface="Courier New" pitchFamily="49" charset="0"/>
              </a:endParaRPr>
            </a:p>
          </p:txBody>
        </p:sp>
      </p:grpSp>
      <p:sp>
        <p:nvSpPr>
          <p:cNvPr id="154" name="文本框 153"/>
          <p:cNvSpPr txBox="1"/>
          <p:nvPr/>
        </p:nvSpPr>
        <p:spPr>
          <a:xfrm>
            <a:off x="4889402" y="2670763"/>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155" name="文本框 154"/>
          <p:cNvSpPr txBox="1"/>
          <p:nvPr/>
        </p:nvSpPr>
        <p:spPr>
          <a:xfrm>
            <a:off x="5213402" y="2670763"/>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56" name="直接箭头连接符 155"/>
          <p:cNvCxnSpPr/>
          <p:nvPr/>
        </p:nvCxnSpPr>
        <p:spPr>
          <a:xfrm>
            <a:off x="5305767" y="2769704"/>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a:off x="4704671" y="2670763"/>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nvGrpSpPr>
          <p:cNvPr id="111" name="组合 110"/>
          <p:cNvGrpSpPr/>
          <p:nvPr/>
        </p:nvGrpSpPr>
        <p:grpSpPr>
          <a:xfrm>
            <a:off x="5398133" y="2661457"/>
            <a:ext cx="1080072" cy="369332"/>
            <a:chOff x="6780298" y="4290338"/>
            <a:chExt cx="1080072" cy="369332"/>
          </a:xfrm>
        </p:grpSpPr>
        <p:sp>
          <p:nvSpPr>
            <p:cNvPr id="149" name="文本框 148"/>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150" name="文本框 149"/>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51" name="直接箭头连接符 150"/>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53" name="直接箭头连接符 152"/>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6282963" y="2661457"/>
            <a:ext cx="1080072" cy="369332"/>
            <a:chOff x="6780298" y="4290338"/>
            <a:chExt cx="1080072" cy="369332"/>
          </a:xfrm>
        </p:grpSpPr>
        <p:sp>
          <p:nvSpPr>
            <p:cNvPr id="144" name="文本框 143"/>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145" name="文本框 144"/>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46" name="直接箭头连接符 145"/>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文本框 146"/>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48" name="直接箭头连接符 147"/>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7167793" y="2661457"/>
            <a:ext cx="1080072" cy="369332"/>
            <a:chOff x="6780298" y="4290338"/>
            <a:chExt cx="1080072" cy="369332"/>
          </a:xfrm>
        </p:grpSpPr>
        <p:sp>
          <p:nvSpPr>
            <p:cNvPr id="139" name="文本框 138"/>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140" name="文本框 139"/>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41" name="直接箭头连接符 140"/>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43" name="直接箭头连接符 142"/>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8052623" y="2661457"/>
            <a:ext cx="886767" cy="369332"/>
            <a:chOff x="6780298" y="4290338"/>
            <a:chExt cx="886767" cy="369332"/>
          </a:xfrm>
        </p:grpSpPr>
        <p:sp>
          <p:nvSpPr>
            <p:cNvPr id="123" name="文本框 122"/>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sp>
          <p:nvSpPr>
            <p:cNvPr id="136" name="文本框 135"/>
            <p:cNvSpPr txBox="1"/>
            <p:nvPr/>
          </p:nvSpPr>
          <p:spPr>
            <a:xfrm>
              <a:off x="7482334" y="4290338"/>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137" name="文本框 136"/>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38" name="直接箭头连接符 137"/>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8355262" y="2121239"/>
            <a:ext cx="475195" cy="553997"/>
            <a:chOff x="4661576" y="3528078"/>
            <a:chExt cx="475195" cy="553997"/>
          </a:xfrm>
        </p:grpSpPr>
        <p:cxnSp>
          <p:nvCxnSpPr>
            <p:cNvPr id="116" name="直接箭头连接符 115"/>
            <p:cNvCxnSpPr/>
            <p:nvPr/>
          </p:nvCxnSpPr>
          <p:spPr>
            <a:xfrm>
              <a:off x="4893975" y="380955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661576" y="3528078"/>
              <a:ext cx="475195" cy="369332"/>
            </a:xfrm>
            <a:prstGeom prst="rect">
              <a:avLst/>
            </a:prstGeom>
            <a:noFill/>
            <a:ln>
              <a:noFill/>
            </a:ln>
          </p:spPr>
          <p:txBody>
            <a:bodyPr wrap="none" rtlCol="0">
              <a:spAutoFit/>
            </a:bodyPr>
            <a:lstStyle/>
            <a:p>
              <a:pPr algn="ctr"/>
              <a:r>
                <a:rPr lang="en-GB" dirty="0">
                  <a:cs typeface="Courier New" pitchFamily="49" charset="0"/>
                </a:rPr>
                <a:t>tail</a:t>
              </a:r>
              <a:endParaRPr lang="en-US" dirty="0">
                <a:cs typeface="Courier New" pitchFamily="49" charset="0"/>
              </a:endParaRPr>
            </a:p>
          </p:txBody>
        </p:sp>
      </p:grpSp>
      <p:sp>
        <p:nvSpPr>
          <p:cNvPr id="161" name="文本框 160"/>
          <p:cNvSpPr txBox="1"/>
          <p:nvPr/>
        </p:nvSpPr>
        <p:spPr>
          <a:xfrm>
            <a:off x="4005468" y="2670763"/>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x</a:t>
            </a:r>
            <a:endParaRPr lang="en-US" dirty="0">
              <a:latin typeface="Courier New" pitchFamily="49" charset="0"/>
              <a:cs typeface="Courier New" pitchFamily="49" charset="0"/>
            </a:endParaRPr>
          </a:p>
        </p:txBody>
      </p:sp>
      <p:sp>
        <p:nvSpPr>
          <p:cNvPr id="162" name="文本框 161"/>
          <p:cNvSpPr txBox="1"/>
          <p:nvPr/>
        </p:nvSpPr>
        <p:spPr>
          <a:xfrm>
            <a:off x="4329468" y="2670763"/>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63" name="直接箭头连接符 162"/>
          <p:cNvCxnSpPr/>
          <p:nvPr/>
        </p:nvCxnSpPr>
        <p:spPr>
          <a:xfrm>
            <a:off x="4421833" y="2769704"/>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4" name="文本框 163"/>
          <p:cNvSpPr txBox="1"/>
          <p:nvPr/>
        </p:nvSpPr>
        <p:spPr>
          <a:xfrm>
            <a:off x="3820737" y="2670763"/>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65" name="直接箭头连接符 164"/>
          <p:cNvCxnSpPr/>
          <p:nvPr/>
        </p:nvCxnSpPr>
        <p:spPr>
          <a:xfrm flipH="1">
            <a:off x="4516577" y="2936931"/>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3815881" y="2670763"/>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7" name="文本框 6"/>
          <p:cNvSpPr txBox="1"/>
          <p:nvPr/>
        </p:nvSpPr>
        <p:spPr>
          <a:xfrm rot="1800000">
            <a:off x="6423730" y="3665622"/>
            <a:ext cx="2665345" cy="400110"/>
          </a:xfrm>
          <a:prstGeom prst="rect">
            <a:avLst/>
          </a:prstGeom>
          <a:noFill/>
        </p:spPr>
        <p:txBody>
          <a:bodyPr wrap="none" rtlCol="0">
            <a:spAutoFit/>
          </a:bodyPr>
          <a:lstStyle/>
          <a:p>
            <a:r>
              <a:rPr lang="en-GB" sz="2000" dirty="0">
                <a:solidFill>
                  <a:srgbClr val="FF0000"/>
                </a:solidFill>
              </a:rPr>
              <a:t>What if </a:t>
            </a:r>
            <a:r>
              <a:rPr lang="en-GB" sz="2000" dirty="0">
                <a:solidFill>
                  <a:srgbClr val="FF0000"/>
                </a:solidFill>
                <a:latin typeface="Courier New" pitchFamily="49" charset="0"/>
                <a:cs typeface="Courier New" pitchFamily="49" charset="0"/>
              </a:rPr>
              <a:t>head==NULL</a:t>
            </a:r>
            <a:r>
              <a:rPr lang="en-GB" sz="2000" dirty="0">
                <a:solidFill>
                  <a:srgbClr val="FF0000"/>
                </a:solidFill>
              </a:rPr>
              <a:t>?</a:t>
            </a:r>
            <a:endParaRPr lang="en-US" sz="2000" dirty="0">
              <a:solidFill>
                <a:srgbClr val="FF0000"/>
              </a:solidFill>
            </a:endParaRPr>
          </a:p>
        </p:txBody>
      </p:sp>
      <p:sp>
        <p:nvSpPr>
          <p:cNvPr id="167" name="矩形 166"/>
          <p:cNvSpPr/>
          <p:nvPr/>
        </p:nvSpPr>
        <p:spPr>
          <a:xfrm>
            <a:off x="5050390" y="5029660"/>
            <a:ext cx="2963196" cy="154518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1600" b="1" u="sng" dirty="0" err="1">
                <a:solidFill>
                  <a:schemeClr val="tx1"/>
                </a:solidFill>
                <a:cs typeface="Courier New" pitchFamily="49" charset="0"/>
              </a:rPr>
              <a:t>AddFirst</a:t>
            </a:r>
            <a:r>
              <a:rPr lang="en-GB" sz="1600" b="1" u="sng" dirty="0">
                <a:solidFill>
                  <a:schemeClr val="tx1"/>
                </a:solidFill>
                <a:cs typeface="Courier New" pitchFamily="49" charset="0"/>
              </a:rPr>
              <a:t>(x):</a:t>
            </a:r>
            <a:endParaRPr lang="en-GB" sz="1600" b="1" u="sng" dirty="0">
              <a:solidFill>
                <a:schemeClr val="tx1"/>
              </a:solidFill>
              <a:cs typeface="Courier New" pitchFamily="49" charset="0"/>
            </a:endParaRPr>
          </a:p>
          <a:p>
            <a:r>
              <a:rPr lang="en-GB" sz="1600" dirty="0" err="1">
                <a:solidFill>
                  <a:schemeClr val="tx1"/>
                </a:solidFill>
                <a:latin typeface="Courier New" pitchFamily="49" charset="0"/>
                <a:cs typeface="Courier New" pitchFamily="49" charset="0"/>
              </a:rPr>
              <a:t>x.next</a:t>
            </a:r>
            <a:r>
              <a:rPr lang="en-GB" sz="1600" dirty="0">
                <a:solidFill>
                  <a:schemeClr val="tx1"/>
                </a:solidFill>
                <a:latin typeface="Courier New" pitchFamily="49" charset="0"/>
                <a:cs typeface="Courier New" pitchFamily="49" charset="0"/>
              </a:rPr>
              <a:t>=head</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if (head!=NULL)</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head-&gt;</a:t>
            </a:r>
            <a:r>
              <a:rPr lang="en-GB" sz="1600" dirty="0" err="1">
                <a:solidFill>
                  <a:schemeClr val="tx1"/>
                </a:solidFill>
                <a:latin typeface="Courier New" pitchFamily="49" charset="0"/>
                <a:cs typeface="Courier New" pitchFamily="49" charset="0"/>
              </a:rPr>
              <a:t>prev</a:t>
            </a:r>
            <a:r>
              <a:rPr lang="en-GB" sz="1600" dirty="0">
                <a:solidFill>
                  <a:schemeClr val="tx1"/>
                </a:solidFill>
                <a:latin typeface="Courier New" pitchFamily="49" charset="0"/>
                <a:cs typeface="Courier New" pitchFamily="49" charset="0"/>
              </a:rPr>
              <a:t>=&amp;x</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head=&amp;x</a:t>
            </a:r>
            <a:endParaRPr lang="en-GB" sz="1600" dirty="0">
              <a:solidFill>
                <a:schemeClr val="tx1"/>
              </a:solidFill>
              <a:latin typeface="Courier New" pitchFamily="49" charset="0"/>
              <a:cs typeface="Courier New" pitchFamily="49" charset="0"/>
            </a:endParaRPr>
          </a:p>
          <a:p>
            <a:r>
              <a:rPr lang="en-GB" sz="1600" dirty="0" err="1">
                <a:solidFill>
                  <a:schemeClr val="tx1"/>
                </a:solidFill>
                <a:latin typeface="Courier New" pitchFamily="49" charset="0"/>
                <a:cs typeface="Courier New" pitchFamily="49" charset="0"/>
              </a:rPr>
              <a:t>x.prev</a:t>
            </a:r>
            <a:r>
              <a:rPr lang="en-GB" sz="1600" dirty="0">
                <a:solidFill>
                  <a:schemeClr val="tx1"/>
                </a:solidFill>
                <a:latin typeface="Courier New" pitchFamily="49" charset="0"/>
                <a:cs typeface="Courier New" pitchFamily="49" charset="0"/>
              </a:rPr>
              <a:t>=NULL</a:t>
            </a:r>
            <a:endParaRPr lang="en-GB" sz="1600" dirty="0">
              <a:solidFill>
                <a:schemeClr val="tx1"/>
              </a:solidFill>
              <a:latin typeface="Courier New" pitchFamily="49" charset="0"/>
              <a:cs typeface="Courier New" pitchFamily="49" charset="0"/>
            </a:endParaRPr>
          </a:p>
        </p:txBody>
      </p:sp>
      <p:sp>
        <p:nvSpPr>
          <p:cNvPr id="52" name="文本框 51"/>
          <p:cNvSpPr txBox="1"/>
          <p:nvPr/>
        </p:nvSpPr>
        <p:spPr>
          <a:xfrm rot="1800000">
            <a:off x="6760775" y="5061473"/>
            <a:ext cx="2218108" cy="400110"/>
          </a:xfrm>
          <a:prstGeom prst="rect">
            <a:avLst/>
          </a:prstGeom>
          <a:noFill/>
        </p:spPr>
        <p:txBody>
          <a:bodyPr wrap="none" rtlCol="0">
            <a:spAutoFit/>
          </a:bodyPr>
          <a:lstStyle/>
          <a:p>
            <a:r>
              <a:rPr lang="en-GB" sz="2000" dirty="0">
                <a:solidFill>
                  <a:srgbClr val="FF0000"/>
                </a:solidFill>
              </a:rPr>
              <a:t>What about </a:t>
            </a:r>
            <a:r>
              <a:rPr lang="en-GB" sz="2000" dirty="0">
                <a:solidFill>
                  <a:srgbClr val="FF0000"/>
                </a:solidFill>
                <a:latin typeface="Courier New" pitchFamily="49" charset="0"/>
                <a:cs typeface="Courier New" pitchFamily="49" charset="0"/>
              </a:rPr>
              <a:t>tail</a:t>
            </a:r>
            <a:r>
              <a:rPr lang="en-GB" sz="2000" dirty="0">
                <a:solidFill>
                  <a:srgbClr val="FF0000"/>
                </a:solidFill>
              </a:rPr>
              <a:t>?</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
                                            <p:txEl>
                                              <p:pRg st="2" end="2"/>
                                            </p:txEl>
                                          </p:spTgt>
                                        </p:tgtEl>
                                        <p:attrNameLst>
                                          <p:attrName>style.visibility</p:attrName>
                                        </p:attrNameLst>
                                      </p:cBhvr>
                                      <p:to>
                                        <p:strVal val="visible"/>
                                      </p:to>
                                    </p:set>
                                  </p:childTnLst>
                                </p:cTn>
                              </p:par>
                              <p:par>
                                <p:cTn id="13" presetID="1" presetClass="emph" presetSubtype="1" nodeType="withEffect">
                                  <p:stCondLst>
                                    <p:cond delay="0"/>
                                  </p:stCondLst>
                                  <p:childTnLst>
                                    <p:set>
                                      <p:cBhvr>
                                        <p:cTn id="14" dur="indefinite"/>
                                        <p:tgtEl>
                                          <p:spTgt spid="157"/>
                                        </p:tgtEl>
                                        <p:attrNameLst>
                                          <p:attrName>fillcolor</p:attrName>
                                        </p:attrNameLst>
                                      </p:cBhvr>
                                      <p:to>
                                        <p:clrVal>
                                          <a:schemeClr val="bg2"/>
                                        </p:clrVal>
                                      </p:to>
                                    </p:set>
                                    <p:set>
                                      <p:cBhvr>
                                        <p:cTn id="15" dur="indefinite"/>
                                        <p:tgtEl>
                                          <p:spTgt spid="157"/>
                                        </p:tgtEl>
                                        <p:attrNameLst>
                                          <p:attrName>fill.type</p:attrName>
                                        </p:attrNameLst>
                                      </p:cBhvr>
                                      <p:to>
                                        <p:strVal val="solid"/>
                                      </p:to>
                                    </p:set>
                                    <p:set>
                                      <p:cBhvr>
                                        <p:cTn id="16" dur="indefinite"/>
                                        <p:tgtEl>
                                          <p:spTgt spid="157"/>
                                        </p:tgtEl>
                                        <p:attrNameLst>
                                          <p:attrName>fill.on</p:attrName>
                                        </p:attrNameLst>
                                      </p:cBhvr>
                                      <p:to>
                                        <p:strVal val="true"/>
                                      </p:to>
                                    </p:set>
                                  </p:childTnLst>
                                </p:cTn>
                              </p:par>
                              <p:par>
                                <p:cTn id="17" presetID="1" presetClass="entr" presetSubtype="0" fill="hold" nodeType="with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3" end="3"/>
                                            </p:txEl>
                                          </p:spTgt>
                                        </p:tgtEl>
                                        <p:attrNameLst>
                                          <p:attrName>style.visibility</p:attrName>
                                        </p:attrNameLst>
                                      </p:cBhvr>
                                      <p:to>
                                        <p:strVal val="visible"/>
                                      </p:to>
                                    </p:set>
                                  </p:childTnLst>
                                </p:cTn>
                              </p:par>
                              <p:par>
                                <p:cTn id="23" presetID="42" presetClass="path" presetSubtype="0" accel="50000" decel="50000" fill="hold" nodeType="withEffect">
                                  <p:stCondLst>
                                    <p:cond delay="0"/>
                                  </p:stCondLst>
                                  <p:childTnLst>
                                    <p:animMotion origin="layout" path="M -1.38889E-6 -2.59259E-6 L -0.09826 -2.59259E-6 " pathEditMode="relative" rAng="0" ptsTypes="AA">
                                      <p:cBhvr>
                                        <p:cTn id="24" dur="500" fill="hold"/>
                                        <p:tgtEl>
                                          <p:spTgt spid="80"/>
                                        </p:tgtEl>
                                        <p:attrNameLst>
                                          <p:attrName>ppt_x</p:attrName>
                                          <p:attrName>ppt_y</p:attrName>
                                        </p:attrNameLst>
                                      </p:cBhvr>
                                      <p:rCtr x="-4913" y="0"/>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7" grpId="0"/>
      <p:bldP spid="167" grpId="0" animBg="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What is a “data structure”?</a:t>
            </a:r>
            <a:endParaRPr lang="en-US" dirty="0"/>
          </a:p>
        </p:txBody>
      </p:sp>
      <p:sp>
        <p:nvSpPr>
          <p:cNvPr id="3" name="内容占位符 2"/>
          <p:cNvSpPr>
            <a:spLocks noGrp="1"/>
          </p:cNvSpPr>
          <p:nvPr>
            <p:ph idx="1"/>
          </p:nvPr>
        </p:nvSpPr>
        <p:spPr>
          <a:xfrm>
            <a:off x="628650" y="1690688"/>
            <a:ext cx="7886700" cy="4802185"/>
          </a:xfrm>
        </p:spPr>
        <p:txBody>
          <a:bodyPr>
            <a:normAutofit/>
          </a:bodyPr>
          <a:lstStyle/>
          <a:p>
            <a:r>
              <a:rPr lang="en-GB" sz="2400" dirty="0"/>
              <a:t>A </a:t>
            </a:r>
            <a:r>
              <a:rPr lang="en-GB" sz="2400" b="1" dirty="0">
                <a:solidFill>
                  <a:schemeClr val="accent1"/>
                </a:solidFill>
              </a:rPr>
              <a:t>data structure</a:t>
            </a:r>
            <a:r>
              <a:rPr lang="en-GB" sz="2400" dirty="0"/>
              <a:t> is a way </a:t>
            </a:r>
            <a:r>
              <a:rPr lang="en-US" sz="2400" dirty="0"/>
              <a:t>to </a:t>
            </a:r>
            <a:r>
              <a:rPr lang="en-US" sz="2400" b="1" dirty="0">
                <a:solidFill>
                  <a:srgbClr val="FF0000"/>
                </a:solidFill>
              </a:rPr>
              <a:t>store and organize data</a:t>
            </a:r>
            <a:r>
              <a:rPr lang="en-US" sz="2400" dirty="0"/>
              <a:t> in order to facilitate </a:t>
            </a:r>
            <a:r>
              <a:rPr lang="en-US" sz="2400" b="1" dirty="0">
                <a:solidFill>
                  <a:srgbClr val="FF0000"/>
                </a:solidFill>
              </a:rPr>
              <a:t>access</a:t>
            </a:r>
            <a:r>
              <a:rPr lang="en-US" sz="2400" dirty="0"/>
              <a:t> and </a:t>
            </a:r>
            <a:r>
              <a:rPr lang="en-US" sz="2400" b="1" dirty="0">
                <a:solidFill>
                  <a:srgbClr val="FF0000"/>
                </a:solidFill>
              </a:rPr>
              <a:t>modifications</a:t>
            </a:r>
            <a:r>
              <a:rPr lang="en-US" sz="2400" dirty="0"/>
              <a:t>.</a:t>
            </a:r>
            <a:endParaRPr lang="en-US" sz="2400" dirty="0"/>
          </a:p>
          <a:p>
            <a:r>
              <a:rPr lang="en-US" sz="2400" dirty="0"/>
              <a:t>E.g., </a:t>
            </a:r>
            <a:r>
              <a:rPr lang="en-US" sz="2400" i="1" dirty="0">
                <a:solidFill>
                  <a:srgbClr val="7030A0"/>
                </a:solidFill>
              </a:rPr>
              <a:t>array</a:t>
            </a:r>
            <a:r>
              <a:rPr lang="en-US" sz="2400" dirty="0"/>
              <a:t> and </a:t>
            </a:r>
            <a:r>
              <a:rPr lang="en-US" sz="2400" i="1" dirty="0">
                <a:solidFill>
                  <a:srgbClr val="7030A0"/>
                </a:solidFill>
              </a:rPr>
              <a:t>linked list</a:t>
            </a:r>
            <a:r>
              <a:rPr lang="en-US" sz="2400" dirty="0"/>
              <a:t>.</a:t>
            </a:r>
            <a:endParaRPr lang="en-US" sz="2400" dirty="0"/>
          </a:p>
          <a:p>
            <a:r>
              <a:rPr lang="en-US" sz="2400" dirty="0"/>
              <a:t>Different types of data demand different data structures.</a:t>
            </a:r>
            <a:endParaRPr lang="en-US" sz="2400" dirty="0"/>
          </a:p>
          <a:p>
            <a:r>
              <a:rPr lang="en-US" sz="2400" dirty="0"/>
              <a:t>One type of data could be represented by different data structures. Picking an appropriate one is important!</a:t>
            </a:r>
            <a:endParaRPr lang="en-US" sz="2400" dirty="0"/>
          </a:p>
        </p:txBody>
      </p:sp>
      <p:grpSp>
        <p:nvGrpSpPr>
          <p:cNvPr id="52" name="组合 51"/>
          <p:cNvGrpSpPr/>
          <p:nvPr/>
        </p:nvGrpSpPr>
        <p:grpSpPr>
          <a:xfrm>
            <a:off x="804700" y="4227402"/>
            <a:ext cx="7175278" cy="936886"/>
            <a:chOff x="804700" y="4227402"/>
            <a:chExt cx="7175278" cy="936886"/>
          </a:xfrm>
        </p:grpSpPr>
        <p:sp>
          <p:nvSpPr>
            <p:cNvPr id="4" name="矩形 3"/>
            <p:cNvSpPr/>
            <p:nvPr/>
          </p:nvSpPr>
          <p:spPr>
            <a:xfrm>
              <a:off x="2278774" y="4227402"/>
              <a:ext cx="4227130" cy="9368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Computer</a:t>
              </a:r>
              <a:endParaRPr lang="en-US" dirty="0">
                <a:solidFill>
                  <a:schemeClr val="tx1"/>
                </a:solidFill>
              </a:endParaRPr>
            </a:p>
          </p:txBody>
        </p:sp>
        <p:sp>
          <p:nvSpPr>
            <p:cNvPr id="5" name="箭头: 右 4"/>
            <p:cNvSpPr/>
            <p:nvPr/>
          </p:nvSpPr>
          <p:spPr>
            <a:xfrm>
              <a:off x="804700" y="4402290"/>
              <a:ext cx="1474074" cy="578069"/>
            </a:xfrm>
            <a:prstGeom prst="righ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2">
                      <a:lumMod val="50000"/>
                    </a:schemeClr>
                  </a:solidFill>
                </a:rPr>
                <a:t>&lt;1, 9, 1, 3&gt;</a:t>
              </a:r>
              <a:endParaRPr lang="en-US" b="1" dirty="0">
                <a:solidFill>
                  <a:schemeClr val="accent2">
                    <a:lumMod val="50000"/>
                  </a:schemeClr>
                </a:solidFill>
              </a:endParaRPr>
            </a:p>
          </p:txBody>
        </p:sp>
        <p:sp>
          <p:nvSpPr>
            <p:cNvPr id="7" name="矩形 6"/>
            <p:cNvSpPr/>
            <p:nvPr/>
          </p:nvSpPr>
          <p:spPr>
            <a:xfrm>
              <a:off x="3364949" y="4323566"/>
              <a:ext cx="3040775" cy="73551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b="1" dirty="0">
                  <a:solidFill>
                    <a:schemeClr val="accent1">
                      <a:lumMod val="50000"/>
                    </a:schemeClr>
                  </a:solidFill>
                </a:rPr>
                <a:t>integer sorting algorithm A</a:t>
              </a:r>
              <a:endParaRPr lang="en-US" sz="2000" b="1" dirty="0">
                <a:solidFill>
                  <a:schemeClr val="accent1">
                    <a:lumMod val="50000"/>
                  </a:schemeClr>
                </a:solidFill>
              </a:endParaRPr>
            </a:p>
          </p:txBody>
        </p:sp>
        <p:grpSp>
          <p:nvGrpSpPr>
            <p:cNvPr id="12" name="组合 11"/>
            <p:cNvGrpSpPr/>
            <p:nvPr/>
          </p:nvGrpSpPr>
          <p:grpSpPr>
            <a:xfrm>
              <a:off x="3447392" y="4691325"/>
              <a:ext cx="1261245" cy="312953"/>
              <a:chOff x="3888498" y="4014733"/>
              <a:chExt cx="1261245" cy="347060"/>
            </a:xfrm>
          </p:grpSpPr>
          <p:sp>
            <p:nvSpPr>
              <p:cNvPr id="8" name="矩形 7"/>
              <p:cNvSpPr/>
              <p:nvPr/>
            </p:nvSpPr>
            <p:spPr>
              <a:xfrm>
                <a:off x="3888498" y="4014734"/>
                <a:ext cx="315640" cy="347059"/>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1</a:t>
                </a:r>
                <a:endParaRPr lang="en-US" sz="2000" b="1" dirty="0">
                  <a:solidFill>
                    <a:schemeClr val="accent2">
                      <a:lumMod val="50000"/>
                    </a:schemeClr>
                  </a:solidFill>
                </a:endParaRPr>
              </a:p>
            </p:txBody>
          </p:sp>
          <p:sp>
            <p:nvSpPr>
              <p:cNvPr id="9" name="矩形 8"/>
              <p:cNvSpPr/>
              <p:nvPr/>
            </p:nvSpPr>
            <p:spPr>
              <a:xfrm>
                <a:off x="4204138" y="4014733"/>
                <a:ext cx="315640" cy="347059"/>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9</a:t>
                </a:r>
                <a:endParaRPr lang="en-US" sz="2000" b="1" dirty="0">
                  <a:solidFill>
                    <a:schemeClr val="accent2">
                      <a:lumMod val="50000"/>
                    </a:schemeClr>
                  </a:solidFill>
                </a:endParaRPr>
              </a:p>
            </p:txBody>
          </p:sp>
          <p:sp>
            <p:nvSpPr>
              <p:cNvPr id="10" name="矩形 9"/>
              <p:cNvSpPr/>
              <p:nvPr/>
            </p:nvSpPr>
            <p:spPr>
              <a:xfrm>
                <a:off x="4519778" y="4014733"/>
                <a:ext cx="315640" cy="347059"/>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1</a:t>
                </a:r>
                <a:endParaRPr lang="en-US" sz="2000" b="1" dirty="0">
                  <a:solidFill>
                    <a:schemeClr val="accent2">
                      <a:lumMod val="50000"/>
                    </a:schemeClr>
                  </a:solidFill>
                </a:endParaRPr>
              </a:p>
            </p:txBody>
          </p:sp>
          <p:sp>
            <p:nvSpPr>
              <p:cNvPr id="11" name="矩形 10"/>
              <p:cNvSpPr/>
              <p:nvPr/>
            </p:nvSpPr>
            <p:spPr>
              <a:xfrm>
                <a:off x="4834103" y="4014733"/>
                <a:ext cx="315640" cy="347059"/>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3</a:t>
                </a:r>
                <a:endParaRPr lang="en-US" sz="2000" b="1" dirty="0">
                  <a:solidFill>
                    <a:schemeClr val="accent2">
                      <a:lumMod val="50000"/>
                    </a:schemeClr>
                  </a:solidFill>
                </a:endParaRPr>
              </a:p>
            </p:txBody>
          </p:sp>
        </p:grpSp>
        <p:sp>
          <p:nvSpPr>
            <p:cNvPr id="24" name="箭头: 右 23"/>
            <p:cNvSpPr/>
            <p:nvPr/>
          </p:nvSpPr>
          <p:spPr>
            <a:xfrm>
              <a:off x="6505904" y="4402289"/>
              <a:ext cx="1474074" cy="578069"/>
            </a:xfrm>
            <a:prstGeom prst="righ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2">
                      <a:lumMod val="50000"/>
                    </a:schemeClr>
                  </a:solidFill>
                </a:rPr>
                <a:t>&lt;1, 1, 3, 9&gt;</a:t>
              </a:r>
              <a:endParaRPr lang="en-US" b="1" dirty="0">
                <a:solidFill>
                  <a:schemeClr val="accent2">
                    <a:lumMod val="50000"/>
                  </a:schemeClr>
                </a:solidFill>
              </a:endParaRPr>
            </a:p>
          </p:txBody>
        </p:sp>
      </p:grpSp>
      <p:grpSp>
        <p:nvGrpSpPr>
          <p:cNvPr id="53" name="组合 52"/>
          <p:cNvGrpSpPr/>
          <p:nvPr/>
        </p:nvGrpSpPr>
        <p:grpSpPr>
          <a:xfrm>
            <a:off x="804700" y="5360137"/>
            <a:ext cx="7175278" cy="936886"/>
            <a:chOff x="805358" y="5302355"/>
            <a:chExt cx="7175278" cy="936886"/>
          </a:xfrm>
        </p:grpSpPr>
        <p:sp>
          <p:nvSpPr>
            <p:cNvPr id="25" name="矩形 24"/>
            <p:cNvSpPr/>
            <p:nvPr/>
          </p:nvSpPr>
          <p:spPr>
            <a:xfrm>
              <a:off x="2279432" y="5302355"/>
              <a:ext cx="4227130" cy="9368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Computer</a:t>
              </a:r>
              <a:endParaRPr lang="en-US" dirty="0">
                <a:solidFill>
                  <a:schemeClr val="tx1"/>
                </a:solidFill>
              </a:endParaRPr>
            </a:p>
          </p:txBody>
        </p:sp>
        <p:sp>
          <p:nvSpPr>
            <p:cNvPr id="26" name="箭头: 右 25"/>
            <p:cNvSpPr/>
            <p:nvPr/>
          </p:nvSpPr>
          <p:spPr>
            <a:xfrm>
              <a:off x="805358" y="5477243"/>
              <a:ext cx="1474074" cy="578069"/>
            </a:xfrm>
            <a:prstGeom prst="righ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2">
                      <a:lumMod val="50000"/>
                    </a:schemeClr>
                  </a:solidFill>
                </a:rPr>
                <a:t>&lt;1, 9, 1, 3&gt;</a:t>
              </a:r>
              <a:endParaRPr lang="en-US" b="1" dirty="0">
                <a:solidFill>
                  <a:schemeClr val="accent2">
                    <a:lumMod val="50000"/>
                  </a:schemeClr>
                </a:solidFill>
              </a:endParaRPr>
            </a:p>
          </p:txBody>
        </p:sp>
        <p:sp>
          <p:nvSpPr>
            <p:cNvPr id="27" name="矩形 26"/>
            <p:cNvSpPr/>
            <p:nvPr/>
          </p:nvSpPr>
          <p:spPr>
            <a:xfrm>
              <a:off x="3365607" y="5398519"/>
              <a:ext cx="3040775" cy="73551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b="1" dirty="0">
                  <a:solidFill>
                    <a:schemeClr val="accent1">
                      <a:lumMod val="50000"/>
                    </a:schemeClr>
                  </a:solidFill>
                </a:rPr>
                <a:t>integer sorting algorithm B</a:t>
              </a:r>
              <a:endParaRPr lang="en-US" sz="2000" b="1" dirty="0">
                <a:solidFill>
                  <a:schemeClr val="accent1">
                    <a:lumMod val="50000"/>
                  </a:schemeClr>
                </a:solidFill>
              </a:endParaRPr>
            </a:p>
          </p:txBody>
        </p:sp>
        <p:sp>
          <p:nvSpPr>
            <p:cNvPr id="33" name="箭头: 右 32"/>
            <p:cNvSpPr/>
            <p:nvPr/>
          </p:nvSpPr>
          <p:spPr>
            <a:xfrm>
              <a:off x="6506562" y="5477242"/>
              <a:ext cx="1474074" cy="578069"/>
            </a:xfrm>
            <a:prstGeom prst="righ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2">
                      <a:lumMod val="50000"/>
                    </a:schemeClr>
                  </a:solidFill>
                </a:rPr>
                <a:t>&lt;1, 1, 3, 9&gt;</a:t>
              </a:r>
              <a:endParaRPr lang="en-US" b="1" dirty="0">
                <a:solidFill>
                  <a:schemeClr val="accent2">
                    <a:lumMod val="50000"/>
                  </a:schemeClr>
                </a:solidFill>
              </a:endParaRPr>
            </a:p>
          </p:txBody>
        </p:sp>
        <p:grpSp>
          <p:nvGrpSpPr>
            <p:cNvPr id="38" name="组合 37"/>
            <p:cNvGrpSpPr/>
            <p:nvPr/>
          </p:nvGrpSpPr>
          <p:grpSpPr>
            <a:xfrm>
              <a:off x="3448050" y="5766279"/>
              <a:ext cx="630622" cy="312952"/>
              <a:chOff x="3448050" y="5766279"/>
              <a:chExt cx="630622" cy="312952"/>
            </a:xfrm>
          </p:grpSpPr>
          <p:sp>
            <p:nvSpPr>
              <p:cNvPr id="29" name="矩形 28"/>
              <p:cNvSpPr/>
              <p:nvPr/>
            </p:nvSpPr>
            <p:spPr>
              <a:xfrm>
                <a:off x="3448050" y="5766279"/>
                <a:ext cx="315640"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1</a:t>
                </a:r>
                <a:endParaRPr lang="en-US" sz="2000" b="1" dirty="0">
                  <a:solidFill>
                    <a:schemeClr val="accent2">
                      <a:lumMod val="50000"/>
                    </a:schemeClr>
                  </a:solidFill>
                </a:endParaRPr>
              </a:p>
            </p:txBody>
          </p:sp>
          <p:sp>
            <p:nvSpPr>
              <p:cNvPr id="34" name="矩形 33"/>
              <p:cNvSpPr/>
              <p:nvPr/>
            </p:nvSpPr>
            <p:spPr>
              <a:xfrm>
                <a:off x="3763032" y="5766279"/>
                <a:ext cx="100838"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2">
                      <a:lumMod val="50000"/>
                    </a:schemeClr>
                  </a:solidFill>
                </a:endParaRPr>
              </a:p>
            </p:txBody>
          </p:sp>
          <p:cxnSp>
            <p:nvCxnSpPr>
              <p:cNvPr id="36" name="直接箭头连接符 35"/>
              <p:cNvCxnSpPr>
                <a:stCxn id="34" idx="3"/>
              </p:cNvCxnSpPr>
              <p:nvPr/>
            </p:nvCxnSpPr>
            <p:spPr>
              <a:xfrm>
                <a:off x="3863870" y="5922755"/>
                <a:ext cx="214802" cy="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4089013" y="5766279"/>
              <a:ext cx="630622" cy="312952"/>
              <a:chOff x="3448050" y="5766279"/>
              <a:chExt cx="630622" cy="312952"/>
            </a:xfrm>
          </p:grpSpPr>
          <p:sp>
            <p:nvSpPr>
              <p:cNvPr id="40" name="矩形 39"/>
              <p:cNvSpPr/>
              <p:nvPr/>
            </p:nvSpPr>
            <p:spPr>
              <a:xfrm>
                <a:off x="3448050" y="5766279"/>
                <a:ext cx="315640"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9</a:t>
                </a:r>
                <a:endParaRPr lang="en-US" sz="2000" b="1" dirty="0">
                  <a:solidFill>
                    <a:schemeClr val="accent2">
                      <a:lumMod val="50000"/>
                    </a:schemeClr>
                  </a:solidFill>
                </a:endParaRPr>
              </a:p>
            </p:txBody>
          </p:sp>
          <p:sp>
            <p:nvSpPr>
              <p:cNvPr id="41" name="矩形 40"/>
              <p:cNvSpPr/>
              <p:nvPr/>
            </p:nvSpPr>
            <p:spPr>
              <a:xfrm>
                <a:off x="3763032" y="5766279"/>
                <a:ext cx="100838"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2">
                      <a:lumMod val="50000"/>
                    </a:schemeClr>
                  </a:solidFill>
                </a:endParaRPr>
              </a:p>
            </p:txBody>
          </p:sp>
          <p:cxnSp>
            <p:nvCxnSpPr>
              <p:cNvPr id="42" name="直接箭头连接符 41"/>
              <p:cNvCxnSpPr>
                <a:stCxn id="41" idx="3"/>
              </p:cNvCxnSpPr>
              <p:nvPr/>
            </p:nvCxnSpPr>
            <p:spPr>
              <a:xfrm>
                <a:off x="3863870" y="5922755"/>
                <a:ext cx="214802" cy="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727354" y="5766276"/>
              <a:ext cx="630622" cy="312952"/>
              <a:chOff x="3448050" y="5766279"/>
              <a:chExt cx="630622" cy="312952"/>
            </a:xfrm>
          </p:grpSpPr>
          <p:sp>
            <p:nvSpPr>
              <p:cNvPr id="44" name="矩形 43"/>
              <p:cNvSpPr/>
              <p:nvPr/>
            </p:nvSpPr>
            <p:spPr>
              <a:xfrm>
                <a:off x="3448050" y="5766279"/>
                <a:ext cx="315640"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1</a:t>
                </a:r>
                <a:endParaRPr lang="en-US" sz="2000" b="1" dirty="0">
                  <a:solidFill>
                    <a:schemeClr val="accent2">
                      <a:lumMod val="50000"/>
                    </a:schemeClr>
                  </a:solidFill>
                </a:endParaRPr>
              </a:p>
            </p:txBody>
          </p:sp>
          <p:sp>
            <p:nvSpPr>
              <p:cNvPr id="45" name="矩形 44"/>
              <p:cNvSpPr/>
              <p:nvPr/>
            </p:nvSpPr>
            <p:spPr>
              <a:xfrm>
                <a:off x="3763032" y="5766279"/>
                <a:ext cx="100838"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2">
                      <a:lumMod val="50000"/>
                    </a:schemeClr>
                  </a:solidFill>
                </a:endParaRPr>
              </a:p>
            </p:txBody>
          </p:sp>
          <p:cxnSp>
            <p:nvCxnSpPr>
              <p:cNvPr id="46" name="直接箭头连接符 45"/>
              <p:cNvCxnSpPr>
                <a:stCxn id="45" idx="3"/>
              </p:cNvCxnSpPr>
              <p:nvPr/>
            </p:nvCxnSpPr>
            <p:spPr>
              <a:xfrm>
                <a:off x="3863870" y="5922755"/>
                <a:ext cx="214802" cy="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5365691" y="5766276"/>
              <a:ext cx="415820" cy="312952"/>
              <a:chOff x="3448050" y="5766279"/>
              <a:chExt cx="415820" cy="312952"/>
            </a:xfrm>
          </p:grpSpPr>
          <p:sp>
            <p:nvSpPr>
              <p:cNvPr id="48" name="矩形 47"/>
              <p:cNvSpPr/>
              <p:nvPr/>
            </p:nvSpPr>
            <p:spPr>
              <a:xfrm>
                <a:off x="3448050" y="5766279"/>
                <a:ext cx="315640"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accent2">
                        <a:lumMod val="50000"/>
                      </a:schemeClr>
                    </a:solidFill>
                  </a:rPr>
                  <a:t>3</a:t>
                </a:r>
                <a:endParaRPr lang="en-US" sz="2000" b="1" dirty="0">
                  <a:solidFill>
                    <a:schemeClr val="accent2">
                      <a:lumMod val="50000"/>
                    </a:schemeClr>
                  </a:solidFill>
                </a:endParaRPr>
              </a:p>
            </p:txBody>
          </p:sp>
          <p:sp>
            <p:nvSpPr>
              <p:cNvPr id="49" name="矩形 48"/>
              <p:cNvSpPr/>
              <p:nvPr/>
            </p:nvSpPr>
            <p:spPr>
              <a:xfrm>
                <a:off x="3763032" y="5766279"/>
                <a:ext cx="100838" cy="312952"/>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2">
                      <a:lumMod val="50000"/>
                    </a:schemeClr>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GB" sz="2800" dirty="0"/>
              <a:t>Using doubly-linked list to implement </a:t>
            </a:r>
            <a:r>
              <a:rPr lang="en-GB" sz="2800" dirty="0">
                <a:latin typeface="Courier New" pitchFamily="49" charset="0"/>
                <a:cs typeface="Courier New" pitchFamily="49" charset="0"/>
              </a:rPr>
              <a:t>List</a:t>
            </a:r>
            <a:r>
              <a:rPr lang="en-GB" sz="2800" dirty="0"/>
              <a:t>:</a:t>
            </a:r>
            <a:br>
              <a:rPr lang="en-GB" dirty="0"/>
            </a:br>
            <a:r>
              <a:rPr lang="en-GB" dirty="0" err="1">
                <a:latin typeface="Courier New" pitchFamily="49" charset="0"/>
                <a:cs typeface="Courier New" pitchFamily="49" charset="0"/>
              </a:rPr>
              <a:t>DLinkedList</a:t>
            </a:r>
            <a:r>
              <a:rPr lang="en-GB" dirty="0"/>
              <a:t> data structure</a:t>
            </a:r>
            <a:endParaRPr lang="en-US" dirty="0"/>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B2BA4C3F-730D-45E4-8FE3-16CAFC2EA7F1}"/>
                  </a:ext>
                </a:extLst>
              </p:cNvPr>
              <p:cNvSpPr txBox="1"/>
              <p:nvPr/>
            </p:nvSpPr>
            <p:spPr>
              <a:xfrm>
                <a:off x="628650" y="1690689"/>
                <a:ext cx="5873596" cy="3768724"/>
              </a:xfrm>
              <a:prstGeom prst="rect">
                <a:avLst/>
              </a:prstGeom>
              <a:noFill/>
            </p:spPr>
            <p:txBody>
              <a:bodyPr wrap="none" rtlCol="0">
                <a:spAutoFit/>
              </a:bodyPr>
              <a:lstStyle/>
              <a:p>
                <a:r>
                  <a:rPr lang="en-US" sz="2000" dirty="0"/>
                  <a:t>The </a:t>
                </a:r>
                <a:r>
                  <a:rPr lang="en-US" sz="2000" dirty="0">
                    <a:latin typeface="Courier New" panose="02070309020205020404" pitchFamily="49" charset="0"/>
                    <a:cs typeface="Courier New" panose="02070309020205020404" pitchFamily="49" charset="0"/>
                  </a:rPr>
                  <a:t>List</a:t>
                </a:r>
                <a:r>
                  <a:rPr lang="en-US" sz="2000" dirty="0"/>
                  <a:t> interface supports the following operations:</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Size()</a:t>
                </a:r>
                <a:r>
                  <a:rPr lang="en-US" b="1" dirty="0">
                    <a:solidFill>
                      <a:schemeClr val="accent2">
                        <a:lumMod val="75000"/>
                      </a:schemeClr>
                    </a:solidFill>
                  </a:rPr>
                  <a:t>: </a:t>
                </a:r>
                <a:br>
                  <a:rPr lang="en-US" dirty="0"/>
                </a:br>
                <a:r>
                  <a:rPr lang="en-US" dirty="0"/>
                  <a:t>return </a:t>
                </a:r>
                <a14:m>
                  <m:oMath xmlns:m="http://schemas.openxmlformats.org/officeDocument/2006/math">
                    <m:r>
                      <a:rPr lang="en-GB" b="0" i="1" smtClean="0">
                        <a:latin typeface="Cambria Math" panose="02040503050406030204" pitchFamily="18" charset="0"/>
                      </a:rPr>
                      <m:t>𝑛</m:t>
                    </m:r>
                  </m:oMath>
                </a14:m>
                <a:r>
                  <a:rPr lang="en-US" dirty="0"/>
                  <a:t>, the length of the list</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Get(</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return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Set(</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r>
                      <a:rPr lang="en-GB" b="0" i="0" dirty="0" smtClean="0">
                        <a:latin typeface="Cambria Math" panose="02040503050406030204" pitchFamily="18" charset="0"/>
                      </a:rPr>
                      <m:t>=</m:t>
                    </m:r>
                    <m:r>
                      <a:rPr lang="en-GB" b="0" i="1" smtClean="0">
                        <a:latin typeface="Cambria Math" panose="02040503050406030204" pitchFamily="18" charset="0"/>
                      </a:rPr>
                      <m:t>𝑥</m:t>
                    </m:r>
                  </m:oMath>
                </a14:m>
                <a:endParaRPr lang="en-US" dirty="0"/>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Add(</a:t>
                </a:r>
                <a:r>
                  <a:rPr lang="en-US" b="1" dirty="0" err="1">
                    <a:solidFill>
                      <a:schemeClr val="accent2">
                        <a:lumMod val="75000"/>
                      </a:schemeClr>
                    </a:solidFill>
                    <a:latin typeface="Courier New" panose="02070309020205020404" pitchFamily="49" charset="0"/>
                    <a:cs typeface="Courier New" panose="02070309020205020404" pitchFamily="49" charset="0"/>
                  </a:rPr>
                  <a:t>i,x</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oMath>
                </a14:m>
                <a:r>
                  <a:rPr lang="en-US" dirty="0"/>
                  <a:t> for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𝑖</m:t>
                    </m:r>
                  </m:oMath>
                </a14:m>
                <a:r>
                  <a:rPr lang="en-US" dirty="0"/>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𝑥</m:t>
                    </m:r>
                  </m:oMath>
                </a14:m>
                <a:r>
                  <a:rPr lang="en-US" dirty="0"/>
                  <a:t>, increase </a:t>
                </a:r>
                <a14:m>
                  <m:oMath xmlns:m="http://schemas.openxmlformats.org/officeDocument/2006/math">
                    <m:r>
                      <a:rPr lang="en-US" i="1" dirty="0">
                        <a:latin typeface="Cambria Math" panose="02040503050406030204" pitchFamily="18" charset="0"/>
                      </a:rPr>
                      <m:t>𝑛</m:t>
                    </m:r>
                  </m:oMath>
                </a14:m>
                <a:r>
                  <a:rPr lang="en-US" dirty="0"/>
                  <a:t> by 1</a:t>
                </a:r>
              </a:p>
              <a:p>
                <a:pPr marL="180000" indent="-180000">
                  <a:buFont typeface="Arial" panose="020B0604020202020204" pitchFamily="34" charset="0"/>
                  <a:buChar char="•"/>
                </a:pPr>
                <a:r>
                  <a:rPr lang="en-US" b="1" dirty="0">
                    <a:solidFill>
                      <a:schemeClr val="accent2">
                        <a:lumMod val="75000"/>
                      </a:schemeClr>
                    </a:solidFill>
                    <a:latin typeface="Courier New" panose="02070309020205020404" pitchFamily="49" charset="0"/>
                    <a:cs typeface="Courier New" panose="02070309020205020404" pitchFamily="49" charset="0"/>
                  </a:rPr>
                  <a:t>Remove(</a:t>
                </a:r>
                <a:r>
                  <a:rPr lang="en-US" b="1" dirty="0" err="1">
                    <a:solidFill>
                      <a:schemeClr val="accent2">
                        <a:lumMod val="75000"/>
                      </a:schemeClr>
                    </a:solidFill>
                    <a:latin typeface="Courier New" panose="02070309020205020404" pitchFamily="49" charset="0"/>
                    <a:cs typeface="Courier New" panose="02070309020205020404" pitchFamily="49" charset="0"/>
                  </a:rPr>
                  <a:t>i</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dirty="0">
                    <a:solidFill>
                      <a:schemeClr val="accent2">
                        <a:lumMod val="75000"/>
                      </a:schemeClr>
                    </a:solidFill>
                  </a:rPr>
                  <a:t>: </a:t>
                </a:r>
                <a:br>
                  <a:rPr lang="en-US" dirty="0"/>
                </a:br>
                <a:r>
                  <a:rPr lang="en-US" dirty="0"/>
                  <a:t>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𝑗</m:t>
                        </m:r>
                        <m:r>
                          <a:rPr lang="en-GB" b="0" i="1" smtClean="0">
                            <a:latin typeface="Cambria Math" panose="02040503050406030204" pitchFamily="18" charset="0"/>
                          </a:rPr>
                          <m:t>+1</m:t>
                        </m:r>
                      </m:sub>
                    </m:sSub>
                  </m:oMath>
                </a14:m>
                <a:r>
                  <a:rPr lang="en-US" dirty="0"/>
                  <a:t> for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r>
                      <a:rPr lang="en-GB" i="1">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oMath>
                </a14:m>
                <a:r>
                  <a:rPr lang="en-US" dirty="0"/>
                  <a:t>, </a:t>
                </a:r>
                <a:br>
                  <a:rPr lang="en-US" dirty="0"/>
                </a:br>
                <a:r>
                  <a:rPr lang="en-US" dirty="0"/>
                  <a:t>decrease </a:t>
                </a:r>
                <a14:m>
                  <m:oMath xmlns:m="http://schemas.openxmlformats.org/officeDocument/2006/math">
                    <m:r>
                      <a:rPr lang="en-US" i="1" dirty="0">
                        <a:latin typeface="Cambria Math" panose="02040503050406030204" pitchFamily="18" charset="0"/>
                      </a:rPr>
                      <m:t>𝑛</m:t>
                    </m:r>
                  </m:oMath>
                </a14:m>
                <a:r>
                  <a:rPr lang="en-US" dirty="0"/>
                  <a:t> by 1</a:t>
                </a:r>
              </a:p>
            </p:txBody>
          </p:sp>
        </mc:Choice>
        <mc:Fallback>
          <p:sp>
            <p:nvSpPr>
              <p:cNvPr id="4" name="文本框 3"/>
              <p:cNvSpPr txBox="1">
                <a:spLocks noRot="1" noChangeAspect="1" noMove="1" noResize="1" noEditPoints="1" noAdjustHandles="1" noChangeArrowheads="1" noChangeShapeType="1" noTextEdit="1"/>
              </p:cNvSpPr>
              <p:nvPr/>
            </p:nvSpPr>
            <p:spPr>
              <a:xfrm>
                <a:off x="628650" y="1690689"/>
                <a:ext cx="5873596" cy="3768724"/>
              </a:xfrm>
              <a:prstGeom prst="rect">
                <a:avLst/>
              </a:prstGeom>
              <a:blipFill rotWithShape="1">
                <a:blip r:embed="rId1"/>
                <a:stretch>
                  <a:fillRect l="-1037" t="-1131" r="-207" b="-1454"/>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29" name="文本框 128">
                <a:extLst>
                  <a:ext uri="{FF2B5EF4-FFF2-40B4-BE49-F238E27FC236}">
                    <a14:artisticCrisscrossEtching id="{434A4ABF-36D4-47E5-B6E0-1EFF622FE0EC}"/>
                  </a:ext>
                </a:extLst>
              </p:cNvPr>
              <p:cNvSpPr txBox="1"/>
              <p:nvPr/>
            </p:nvSpPr>
            <p:spPr>
              <a:xfrm>
                <a:off x="1884765" y="1985498"/>
                <a:ext cx="1333057" cy="369332"/>
              </a:xfrm>
              <a:prstGeom prst="rect">
                <a:avLst/>
              </a:prstGeom>
              <a:noFill/>
            </p:spPr>
            <p:txBody>
              <a:bodyPr wrap="none" rtlCol="0">
                <a:spAutoFit/>
              </a:bodyPr>
              <a:lstStyle/>
              <a:p>
                <a:r>
                  <a:rPr lang="en-GB" dirty="0">
                    <a:solidFill>
                      <a:srgbClr val="C00000"/>
                    </a:solidFill>
                  </a:rPr>
                  <a:t>always </a:t>
                </a:r>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endParaRPr lang="en-US" dirty="0">
                  <a:solidFill>
                    <a:srgbClr val="C00000"/>
                  </a:solidFill>
                </a:endParaRPr>
              </a:p>
            </p:txBody>
          </p:sp>
        </mc:Choice>
        <mc:Fallback>
          <p:sp>
            <p:nvSpPr>
              <p:cNvPr id="129" name="文本框 128"/>
              <p:cNvSpPr txBox="1">
                <a:spLocks noRot="1" noChangeAspect="1" noMove="1" noResize="1" noEditPoints="1" noAdjustHandles="1" noChangeArrowheads="1" noChangeShapeType="1" noTextEdit="1"/>
              </p:cNvSpPr>
              <p:nvPr/>
            </p:nvSpPr>
            <p:spPr>
              <a:xfrm>
                <a:off x="1884765" y="1985498"/>
                <a:ext cx="1333057" cy="369332"/>
              </a:xfrm>
              <a:prstGeom prst="rect">
                <a:avLst/>
              </a:prstGeom>
              <a:blipFill rotWithShape="1">
                <a:blip r:embed="rId2"/>
                <a:stretch>
                  <a:fillRect l="-3653" t="-10000" r="-913"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0" name="文本框 129">
                <a:extLst>
                  <a:ext uri="{FF2B5EF4-FFF2-40B4-BE49-F238E27FC236}">
                    <a14:artisticCrisscrossEtching id="{1F66ED2D-5260-49E9-A6E2-5133C12ECB83}"/>
                  </a:ext>
                </a:extLst>
              </p:cNvPr>
              <p:cNvSpPr txBox="1"/>
              <p:nvPr/>
            </p:nvSpPr>
            <p:spPr>
              <a:xfrm>
                <a:off x="1884764" y="2533614"/>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0" name="文本框 129"/>
              <p:cNvSpPr txBox="1">
                <a:spLocks noRot="1" noChangeAspect="1" noMove="1" noResize="1" noEditPoints="1" noAdjustHandles="1" noChangeArrowheads="1" noChangeShapeType="1" noTextEdit="1"/>
              </p:cNvSpPr>
              <p:nvPr/>
            </p:nvSpPr>
            <p:spPr>
              <a:xfrm>
                <a:off x="1884764" y="2533614"/>
                <a:ext cx="1438342" cy="369332"/>
              </a:xfrm>
              <a:prstGeom prst="rect">
                <a:avLst/>
              </a:prstGeom>
              <a:blipFill rotWithShape="1">
                <a:blip r:embed="rId3"/>
                <a:stretch>
                  <a:fillRect t="-10000" r="-424" b="-26667"/>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1" name="文本框 130">
                <a:extLst>
                  <a:ext uri="{FF2B5EF4-FFF2-40B4-BE49-F238E27FC236}">
                    <a14:artisticCrisscrossEtching id="{F871147C-0E6E-4433-BF2A-744997915E7A}"/>
                  </a:ext>
                </a:extLst>
              </p:cNvPr>
              <p:cNvSpPr txBox="1"/>
              <p:nvPr/>
            </p:nvSpPr>
            <p:spPr>
              <a:xfrm>
                <a:off x="2149548" y="3062096"/>
                <a:ext cx="1438342" cy="369332"/>
              </a:xfrm>
              <a:prstGeom prst="rect">
                <a:avLst/>
              </a:prstGeom>
              <a:noFill/>
            </p:spPr>
            <p:txBody>
              <a:bodyPr wrap="none" rtlCol="0">
                <a:spAutoFit/>
              </a:bodyPr>
              <a:lstStyle/>
              <a:p>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i="1">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1" name="文本框 130"/>
              <p:cNvSpPr txBox="1">
                <a:spLocks noRot="1" noChangeAspect="1" noMove="1" noResize="1" noEditPoints="1" noAdjustHandles="1" noChangeArrowheads="1" noChangeShapeType="1" noTextEdit="1"/>
              </p:cNvSpPr>
              <p:nvPr/>
            </p:nvSpPr>
            <p:spPr>
              <a:xfrm>
                <a:off x="2149548" y="3062096"/>
                <a:ext cx="1438342" cy="369332"/>
              </a:xfrm>
              <a:prstGeom prst="rect">
                <a:avLst/>
              </a:prstGeom>
              <a:blipFill rotWithShape="1">
                <a:blip r:embed="rId4"/>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2" name="文本框 131">
                <a:extLst>
                  <a:ext uri="{FF2B5EF4-FFF2-40B4-BE49-F238E27FC236}">
                    <a14:artisticCrisscrossEtching id="{D0326FC1-7174-428D-AC79-468ECFA2743D}"/>
                  </a:ext>
                </a:extLst>
              </p:cNvPr>
              <p:cNvSpPr txBox="1"/>
              <p:nvPr/>
            </p:nvSpPr>
            <p:spPr>
              <a:xfrm>
                <a:off x="2149548" y="3610212"/>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2" name="文本框 131"/>
              <p:cNvSpPr txBox="1">
                <a:spLocks noRot="1" noChangeAspect="1" noMove="1" noResize="1" noEditPoints="1" noAdjustHandles="1" noChangeArrowheads="1" noChangeShapeType="1" noTextEdit="1"/>
              </p:cNvSpPr>
              <p:nvPr/>
            </p:nvSpPr>
            <p:spPr>
              <a:xfrm>
                <a:off x="2149548" y="3610212"/>
                <a:ext cx="1438342" cy="369332"/>
              </a:xfrm>
              <a:prstGeom prst="rect">
                <a:avLst/>
              </a:prstGeom>
              <a:blipFill rotWithShape="1">
                <a:blip r:embed="rId5"/>
                <a:stretch>
                  <a:fillRect t="-8197" r="-424" b="-2459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3" name="文本框 132">
                <a:extLst>
                  <a:ext uri="{FF2B5EF4-FFF2-40B4-BE49-F238E27FC236}">
                    <a14:artisticCrisscrossEtching id="{E14D93A0-1A01-4A08-9D62-99083D56A05E}"/>
                  </a:ext>
                </a:extLst>
              </p:cNvPr>
              <p:cNvSpPr txBox="1"/>
              <p:nvPr/>
            </p:nvSpPr>
            <p:spPr>
              <a:xfrm>
                <a:off x="2390360" y="4466145"/>
                <a:ext cx="1438342" cy="369332"/>
              </a:xfrm>
              <a:prstGeom prst="rect">
                <a:avLst/>
              </a:prstGeom>
              <a:noFill/>
            </p:spPr>
            <p:txBody>
              <a:bodyPr wrap="none" rtlCol="0">
                <a:spAutoFit/>
              </a:bodyPr>
              <a:lstStyle/>
              <a:p>
                <a14:m>
                  <m:oMath xmlns:m="http://schemas.openxmlformats.org/officeDocument/2006/math">
                    <m:r>
                      <m:rPr>
                        <m:sty m:val="p"/>
                      </m:rPr>
                      <a:rPr lang="en-GB" b="0" i="0" smtClean="0">
                        <a:solidFill>
                          <a:srgbClr val="C00000"/>
                        </a:solidFill>
                        <a:latin typeface="Cambria Math" panose="02040503050406030204" pitchFamily="18" charset="0"/>
                      </a:rPr>
                      <m:t>Θ</m:t>
                    </m:r>
                    <m:r>
                      <a:rPr lang="en-GB" b="0" i="1" smtClean="0">
                        <a:solidFill>
                          <a:srgbClr val="C00000"/>
                        </a:solidFill>
                        <a:latin typeface="Cambria Math" panose="02040503050406030204" pitchFamily="18" charset="0"/>
                      </a:rPr>
                      <m:t>(1)</m:t>
                    </m:r>
                  </m:oMath>
                </a14:m>
                <a:r>
                  <a:rPr lang="en-US" dirty="0">
                    <a:solidFill>
                      <a:srgbClr val="C00000"/>
                    </a:solidFill>
                  </a:rPr>
                  <a:t> to </a:t>
                </a:r>
                <a14:m>
                  <m:oMath xmlns:m="http://schemas.openxmlformats.org/officeDocument/2006/math">
                    <m:r>
                      <m:rPr>
                        <m:sty m:val="p"/>
                      </m:rPr>
                      <a:rPr lang="en-GB">
                        <a:solidFill>
                          <a:srgbClr val="C00000"/>
                        </a:solidFill>
                        <a:latin typeface="Cambria Math" panose="02040503050406030204" pitchFamily="18" charset="0"/>
                      </a:rPr>
                      <m:t>Θ</m:t>
                    </m:r>
                    <m:r>
                      <a:rPr lang="en-GB" i="1">
                        <a:solidFill>
                          <a:srgbClr val="C00000"/>
                        </a:solidFill>
                        <a:latin typeface="Cambria Math" panose="02040503050406030204" pitchFamily="18" charset="0"/>
                      </a:rPr>
                      <m:t>(</m:t>
                    </m:r>
                    <m:r>
                      <a:rPr lang="en-GB" b="0" i="1" smtClean="0">
                        <a:solidFill>
                          <a:srgbClr val="C00000"/>
                        </a:solidFill>
                        <a:latin typeface="Cambria Math" panose="02040503050406030204" pitchFamily="18" charset="0"/>
                      </a:rPr>
                      <m:t>𝑛</m:t>
                    </m:r>
                    <m:r>
                      <a:rPr lang="en-GB" i="1">
                        <a:solidFill>
                          <a:srgbClr val="C00000"/>
                        </a:solidFill>
                        <a:latin typeface="Cambria Math" panose="02040503050406030204" pitchFamily="18" charset="0"/>
                      </a:rPr>
                      <m:t>)</m:t>
                    </m:r>
                  </m:oMath>
                </a14:m>
                <a:endParaRPr lang="en-US" dirty="0">
                  <a:solidFill>
                    <a:srgbClr val="C00000"/>
                  </a:solidFill>
                </a:endParaRPr>
              </a:p>
            </p:txBody>
          </p:sp>
        </mc:Choice>
        <mc:Fallback>
          <p:sp>
            <p:nvSpPr>
              <p:cNvPr id="133" name="文本框 132"/>
              <p:cNvSpPr txBox="1">
                <a:spLocks noRot="1" noChangeAspect="1" noMove="1" noResize="1" noEditPoints="1" noAdjustHandles="1" noChangeArrowheads="1" noChangeShapeType="1" noTextEdit="1"/>
              </p:cNvSpPr>
              <p:nvPr/>
            </p:nvSpPr>
            <p:spPr>
              <a:xfrm>
                <a:off x="2390360" y="4466145"/>
                <a:ext cx="1438342" cy="369332"/>
              </a:xfrm>
              <a:prstGeom prst="rect">
                <a:avLst/>
              </a:prstGeom>
              <a:blipFill rotWithShape="1">
                <a:blip r:embed="rId6"/>
                <a:stretch>
                  <a:fillRect t="-10000" r="-424" b="-26667"/>
                </a:stretch>
              </a:blipFill>
            </p:spPr>
            <p:txBody>
              <a:bodyPr/>
              <a:lstStyle/>
              <a:p>
                <a:r>
                  <a:rPr lang="en-US">
                    <a:noFill/>
                  </a:rPr>
                  <a:t> </a:t>
                </a:r>
                <a:endParaRPr lang="en-US">
                  <a:noFill/>
                </a:endParaRPr>
              </a:p>
            </p:txBody>
          </p:sp>
        </mc:Fallback>
      </mc:AlternateContent>
      <p:grpSp>
        <p:nvGrpSpPr>
          <p:cNvPr id="10" name="组合 9"/>
          <p:cNvGrpSpPr/>
          <p:nvPr/>
        </p:nvGrpSpPr>
        <p:grpSpPr>
          <a:xfrm>
            <a:off x="4473937" y="2122212"/>
            <a:ext cx="4234719" cy="923329"/>
            <a:chOff x="4315239" y="3570416"/>
            <a:chExt cx="4234719" cy="923329"/>
          </a:xfrm>
        </p:grpSpPr>
        <p:grpSp>
          <p:nvGrpSpPr>
            <p:cNvPr id="11" name="组合 10"/>
            <p:cNvGrpSpPr/>
            <p:nvPr/>
          </p:nvGrpSpPr>
          <p:grpSpPr>
            <a:xfrm>
              <a:off x="4338983" y="3570416"/>
              <a:ext cx="654346" cy="553997"/>
              <a:chOff x="4572000" y="3528078"/>
              <a:chExt cx="654346" cy="553997"/>
            </a:xfrm>
          </p:grpSpPr>
          <p:cxnSp>
            <p:nvCxnSpPr>
              <p:cNvPr id="44" name="直接箭头连接符 43"/>
              <p:cNvCxnSpPr/>
              <p:nvPr/>
            </p:nvCxnSpPr>
            <p:spPr>
              <a:xfrm>
                <a:off x="4893975" y="380955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572000" y="3528078"/>
                <a:ext cx="654346" cy="369332"/>
              </a:xfrm>
              <a:prstGeom prst="rect">
                <a:avLst/>
              </a:prstGeom>
              <a:noFill/>
              <a:ln>
                <a:noFill/>
              </a:ln>
            </p:spPr>
            <p:txBody>
              <a:bodyPr wrap="none" rtlCol="0">
                <a:spAutoFit/>
              </a:bodyPr>
              <a:lstStyle/>
              <a:p>
                <a:pPr algn="ctr"/>
                <a:r>
                  <a:rPr lang="en-GB" dirty="0">
                    <a:cs typeface="Courier New" pitchFamily="49" charset="0"/>
                  </a:rPr>
                  <a:t>head</a:t>
                </a:r>
                <a:endParaRPr lang="en-US" dirty="0">
                  <a:cs typeface="Courier New" pitchFamily="49" charset="0"/>
                </a:endParaRPr>
              </a:p>
            </p:txBody>
          </p:sp>
        </p:grpSp>
        <p:grpSp>
          <p:nvGrpSpPr>
            <p:cNvPr id="12" name="组合 11"/>
            <p:cNvGrpSpPr/>
            <p:nvPr/>
          </p:nvGrpSpPr>
          <p:grpSpPr>
            <a:xfrm>
              <a:off x="4315239" y="4124413"/>
              <a:ext cx="886767" cy="369332"/>
              <a:chOff x="6086836" y="4299644"/>
              <a:chExt cx="886767" cy="369332"/>
            </a:xfrm>
          </p:grpSpPr>
          <p:sp>
            <p:nvSpPr>
              <p:cNvPr id="40" name="文本框 39"/>
              <p:cNvSpPr txBox="1"/>
              <p:nvPr/>
            </p:nvSpPr>
            <p:spPr>
              <a:xfrm>
                <a:off x="6271567" y="4299644"/>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41" name="文本框 40"/>
              <p:cNvSpPr txBox="1"/>
              <p:nvPr/>
            </p:nvSpPr>
            <p:spPr>
              <a:xfrm>
                <a:off x="6595567" y="4299644"/>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42" name="直接箭头连接符 41"/>
              <p:cNvCxnSpPr/>
              <p:nvPr/>
            </p:nvCxnSpPr>
            <p:spPr>
              <a:xfrm>
                <a:off x="6687932" y="4398585"/>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086836" y="4299644"/>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grpSp>
          <p:nvGrpSpPr>
            <p:cNvPr id="13" name="组合 12"/>
            <p:cNvGrpSpPr/>
            <p:nvPr/>
          </p:nvGrpSpPr>
          <p:grpSpPr>
            <a:xfrm>
              <a:off x="5008701" y="4115107"/>
              <a:ext cx="1080072" cy="369332"/>
              <a:chOff x="6780298" y="4290338"/>
              <a:chExt cx="1080072" cy="369332"/>
            </a:xfrm>
          </p:grpSpPr>
          <p:sp>
            <p:nvSpPr>
              <p:cNvPr id="35" name="文本框 34"/>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36" name="文本框 35"/>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37" name="直接箭头连接符 36"/>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39" name="直接箭头连接符 38"/>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893531" y="4115107"/>
              <a:ext cx="1080072" cy="369332"/>
              <a:chOff x="6780298" y="4290338"/>
              <a:chExt cx="1080072" cy="369332"/>
            </a:xfrm>
          </p:grpSpPr>
          <p:sp>
            <p:nvSpPr>
              <p:cNvPr id="30" name="文本框 29"/>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31" name="文本框 30"/>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32" name="直接箭头连接符 31"/>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34" name="直接箭头连接符 33"/>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6778361" y="4115107"/>
              <a:ext cx="1080072" cy="369332"/>
              <a:chOff x="6780298" y="4290338"/>
              <a:chExt cx="1080072" cy="369332"/>
            </a:xfrm>
          </p:grpSpPr>
          <p:sp>
            <p:nvSpPr>
              <p:cNvPr id="25" name="文本框 24"/>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26" name="文本框 25"/>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27" name="直接箭头连接符 26"/>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29" name="直接箭头连接符 28"/>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7663191" y="4115107"/>
              <a:ext cx="886767" cy="369332"/>
              <a:chOff x="6780298" y="4290338"/>
              <a:chExt cx="886767" cy="369332"/>
            </a:xfrm>
          </p:grpSpPr>
          <p:sp>
            <p:nvSpPr>
              <p:cNvPr id="20" name="文本框 19"/>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sp>
            <p:nvSpPr>
              <p:cNvPr id="22" name="文本框 21"/>
              <p:cNvSpPr txBox="1"/>
              <p:nvPr/>
            </p:nvSpPr>
            <p:spPr>
              <a:xfrm>
                <a:off x="7482334" y="4290338"/>
                <a:ext cx="184731" cy="369332"/>
              </a:xfrm>
              <a:prstGeom prst="rect">
                <a:avLst/>
              </a:prstGeom>
              <a:pattFill prst="wdUpDiag">
                <a:fgClr>
                  <a:schemeClr val="tx1"/>
                </a:fgClr>
                <a:bgClr>
                  <a:schemeClr val="bg2"/>
                </a:bgClr>
              </a:patt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23" name="文本框 22"/>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24" name="直接箭头连接符 23"/>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7965830" y="3574889"/>
              <a:ext cx="475195" cy="553997"/>
              <a:chOff x="4661576" y="3528078"/>
              <a:chExt cx="475195" cy="553997"/>
            </a:xfrm>
          </p:grpSpPr>
          <p:cxnSp>
            <p:nvCxnSpPr>
              <p:cNvPr id="18" name="直接箭头连接符 17"/>
              <p:cNvCxnSpPr/>
              <p:nvPr/>
            </p:nvCxnSpPr>
            <p:spPr>
              <a:xfrm>
                <a:off x="4893975" y="3809550"/>
                <a:ext cx="0" cy="272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61576" y="3528078"/>
                <a:ext cx="475195" cy="369332"/>
              </a:xfrm>
              <a:prstGeom prst="rect">
                <a:avLst/>
              </a:prstGeom>
              <a:noFill/>
              <a:ln>
                <a:noFill/>
              </a:ln>
            </p:spPr>
            <p:txBody>
              <a:bodyPr wrap="none" rtlCol="0">
                <a:spAutoFit/>
              </a:bodyPr>
              <a:lstStyle/>
              <a:p>
                <a:pPr algn="ctr"/>
                <a:r>
                  <a:rPr lang="en-GB" dirty="0">
                    <a:cs typeface="Courier New" pitchFamily="49" charset="0"/>
                  </a:rPr>
                  <a:t>tail</a:t>
                </a:r>
                <a:endParaRPr lang="en-US" dirty="0">
                  <a:cs typeface="Courier New" pitchFamily="49" charset="0"/>
                </a:endParaRPr>
              </a:p>
            </p:txBody>
          </p:sp>
        </p:grpSp>
      </p:grpSp>
      <p:cxnSp>
        <p:nvCxnSpPr>
          <p:cNvPr id="81" name="直接箭头连接符 80"/>
          <p:cNvCxnSpPr/>
          <p:nvPr/>
        </p:nvCxnSpPr>
        <p:spPr>
          <a:xfrm flipH="1">
            <a:off x="4278087" y="2122212"/>
            <a:ext cx="4604656" cy="1033385"/>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H="1" flipV="1">
            <a:off x="4278087" y="2122212"/>
            <a:ext cx="4604656" cy="1033386"/>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3" name="组合 142"/>
          <p:cNvGrpSpPr/>
          <p:nvPr/>
        </p:nvGrpSpPr>
        <p:grpSpPr>
          <a:xfrm>
            <a:off x="3938943" y="5054199"/>
            <a:ext cx="929550" cy="530218"/>
            <a:chOff x="4434400" y="3528078"/>
            <a:chExt cx="929550" cy="530218"/>
          </a:xfrm>
        </p:grpSpPr>
        <p:cxnSp>
          <p:nvCxnSpPr>
            <p:cNvPr id="144" name="直接箭头连接符 143"/>
            <p:cNvCxnSpPr/>
            <p:nvPr/>
          </p:nvCxnSpPr>
          <p:spPr>
            <a:xfrm>
              <a:off x="4893975" y="3809550"/>
              <a:ext cx="184731" cy="2487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文本框 144"/>
            <p:cNvSpPr txBox="1"/>
            <p:nvPr/>
          </p:nvSpPr>
          <p:spPr>
            <a:xfrm>
              <a:off x="4434400" y="3528078"/>
              <a:ext cx="929550" cy="369332"/>
            </a:xfrm>
            <a:prstGeom prst="rect">
              <a:avLst/>
            </a:prstGeom>
            <a:noFill/>
            <a:ln>
              <a:noFill/>
            </a:ln>
          </p:spPr>
          <p:txBody>
            <a:bodyPr wrap="none" rtlCol="0">
              <a:spAutoFit/>
            </a:bodyPr>
            <a:lstStyle/>
            <a:p>
              <a:pPr algn="ctr"/>
              <a:r>
                <a:rPr lang="en-GB" dirty="0">
                  <a:cs typeface="Courier New" pitchFamily="49" charset="0"/>
                </a:rPr>
                <a:t>sentinel</a:t>
              </a:r>
              <a:endParaRPr lang="en-US" dirty="0">
                <a:cs typeface="Courier New" pitchFamily="49" charset="0"/>
              </a:endParaRPr>
            </a:p>
          </p:txBody>
        </p:sp>
      </p:grpSp>
      <p:grpSp>
        <p:nvGrpSpPr>
          <p:cNvPr id="146" name="组合 145"/>
          <p:cNvGrpSpPr/>
          <p:nvPr/>
        </p:nvGrpSpPr>
        <p:grpSpPr>
          <a:xfrm>
            <a:off x="4615139" y="5653533"/>
            <a:ext cx="693462" cy="369332"/>
            <a:chOff x="6086836" y="4299644"/>
            <a:chExt cx="693462" cy="369332"/>
          </a:xfrm>
        </p:grpSpPr>
        <p:sp>
          <p:nvSpPr>
            <p:cNvPr id="147" name="文本框 146"/>
            <p:cNvSpPr txBox="1"/>
            <p:nvPr/>
          </p:nvSpPr>
          <p:spPr>
            <a:xfrm>
              <a:off x="6271567" y="4299644"/>
              <a:ext cx="324000" cy="369332"/>
            </a:xfrm>
            <a:prstGeom prst="rect">
              <a:avLst/>
            </a:prstGeom>
            <a:solidFill>
              <a:schemeClr val="accent4">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S</a:t>
              </a:r>
              <a:endParaRPr lang="en-US" dirty="0">
                <a:latin typeface="Courier New" pitchFamily="49" charset="0"/>
                <a:cs typeface="Courier New" pitchFamily="49" charset="0"/>
              </a:endParaRPr>
            </a:p>
          </p:txBody>
        </p:sp>
        <p:sp>
          <p:nvSpPr>
            <p:cNvPr id="148" name="文本框 147"/>
            <p:cNvSpPr txBox="1"/>
            <p:nvPr/>
          </p:nvSpPr>
          <p:spPr>
            <a:xfrm>
              <a:off x="6595567" y="4299644"/>
              <a:ext cx="184731" cy="369332"/>
            </a:xfrm>
            <a:prstGeom prst="rect">
              <a:avLst/>
            </a:prstGeom>
            <a:solidFill>
              <a:schemeClr val="accent4">
                <a:lumMod val="20000"/>
                <a:lumOff val="80000"/>
              </a:schemeClr>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150" name="文本框 149"/>
            <p:cNvSpPr txBox="1"/>
            <p:nvPr/>
          </p:nvSpPr>
          <p:spPr>
            <a:xfrm>
              <a:off x="6086836" y="4299644"/>
              <a:ext cx="184731" cy="369332"/>
            </a:xfrm>
            <a:prstGeom prst="rect">
              <a:avLst/>
            </a:prstGeom>
            <a:solidFill>
              <a:schemeClr val="accent4">
                <a:lumMod val="20000"/>
                <a:lumOff val="80000"/>
              </a:schemeClr>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cxnSp>
        <p:nvCxnSpPr>
          <p:cNvPr id="151" name="连接符: 肘形 150"/>
          <p:cNvCxnSpPr/>
          <p:nvPr/>
        </p:nvCxnSpPr>
        <p:spPr>
          <a:xfrm>
            <a:off x="4711481" y="5930284"/>
            <a:ext cx="233568" cy="92581"/>
          </a:xfrm>
          <a:prstGeom prst="bentConnector4">
            <a:avLst>
              <a:gd name="adj1" fmla="val -991"/>
              <a:gd name="adj2" fmla="val 237177"/>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连接符: 肘形 156"/>
          <p:cNvCxnSpPr>
            <a:endCxn id="147" idx="0"/>
          </p:cNvCxnSpPr>
          <p:nvPr/>
        </p:nvCxnSpPr>
        <p:spPr>
          <a:xfrm rot="10800000">
            <a:off x="4961870" y="5653534"/>
            <a:ext cx="254366" cy="105855"/>
          </a:xfrm>
          <a:prstGeom prst="bentConnector4">
            <a:avLst>
              <a:gd name="adj1" fmla="val -567"/>
              <a:gd name="adj2" fmla="val 231974"/>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矩形 169"/>
          <p:cNvSpPr/>
          <p:nvPr/>
        </p:nvSpPr>
        <p:spPr>
          <a:xfrm>
            <a:off x="6751522" y="4774766"/>
            <a:ext cx="1957134" cy="13692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GB" sz="1600" b="1" u="sng" dirty="0" err="1">
                <a:solidFill>
                  <a:schemeClr val="tx1"/>
                </a:solidFill>
                <a:cs typeface="Courier New" pitchFamily="49" charset="0"/>
              </a:rPr>
              <a:t>AddFirst</a:t>
            </a:r>
            <a:r>
              <a:rPr lang="en-GB" sz="1600" b="1" u="sng" dirty="0">
                <a:solidFill>
                  <a:schemeClr val="tx1"/>
                </a:solidFill>
                <a:cs typeface="Courier New" pitchFamily="49" charset="0"/>
              </a:rPr>
              <a:t>(x):</a:t>
            </a:r>
            <a:endParaRPr lang="en-GB" sz="1600" b="1" u="sng" dirty="0">
              <a:solidFill>
                <a:schemeClr val="tx1"/>
              </a:solidFill>
              <a:cs typeface="Courier New" pitchFamily="49" charset="0"/>
            </a:endParaRPr>
          </a:p>
          <a:p>
            <a:r>
              <a:rPr lang="en-GB" sz="1600" dirty="0" err="1">
                <a:solidFill>
                  <a:schemeClr val="tx1"/>
                </a:solidFill>
                <a:latin typeface="Courier New" pitchFamily="49" charset="0"/>
                <a:cs typeface="Courier New" pitchFamily="49" charset="0"/>
              </a:rPr>
              <a:t>x.next</a:t>
            </a:r>
            <a:r>
              <a:rPr lang="en-GB" sz="1600" dirty="0">
                <a:solidFill>
                  <a:schemeClr val="tx1"/>
                </a:solidFill>
                <a:latin typeface="Courier New" pitchFamily="49" charset="0"/>
                <a:cs typeface="Courier New" pitchFamily="49" charset="0"/>
              </a:rPr>
              <a:t>=</a:t>
            </a:r>
            <a:r>
              <a:rPr lang="en-GB" sz="1600" dirty="0" err="1">
                <a:solidFill>
                  <a:schemeClr val="tx1"/>
                </a:solidFill>
                <a:latin typeface="Courier New" pitchFamily="49" charset="0"/>
                <a:cs typeface="Courier New" pitchFamily="49" charset="0"/>
              </a:rPr>
              <a:t>S.next</a:t>
            </a:r>
            <a:endParaRPr lang="en-GB" sz="1600" dirty="0">
              <a:solidFill>
                <a:schemeClr val="tx1"/>
              </a:solidFill>
              <a:latin typeface="Courier New" pitchFamily="49" charset="0"/>
              <a:cs typeface="Courier New" pitchFamily="49" charset="0"/>
            </a:endParaRPr>
          </a:p>
          <a:p>
            <a:r>
              <a:rPr lang="en-GB" sz="1600" dirty="0" err="1">
                <a:solidFill>
                  <a:schemeClr val="tx1"/>
                </a:solidFill>
                <a:latin typeface="Courier New" pitchFamily="49" charset="0"/>
                <a:cs typeface="Courier New" pitchFamily="49" charset="0"/>
              </a:rPr>
              <a:t>S.next.prev</a:t>
            </a:r>
            <a:r>
              <a:rPr lang="en-GB" sz="1600" dirty="0">
                <a:solidFill>
                  <a:schemeClr val="tx1"/>
                </a:solidFill>
                <a:latin typeface="Courier New" pitchFamily="49" charset="0"/>
                <a:cs typeface="Courier New" pitchFamily="49" charset="0"/>
              </a:rPr>
              <a:t>=&amp;x</a:t>
            </a:r>
            <a:endParaRPr lang="en-GB" sz="1600" dirty="0">
              <a:solidFill>
                <a:schemeClr val="tx1"/>
              </a:solidFill>
              <a:latin typeface="Courier New" pitchFamily="49" charset="0"/>
              <a:cs typeface="Courier New" pitchFamily="49" charset="0"/>
            </a:endParaRPr>
          </a:p>
          <a:p>
            <a:r>
              <a:rPr lang="en-GB" sz="1600" dirty="0" err="1">
                <a:solidFill>
                  <a:schemeClr val="tx1"/>
                </a:solidFill>
                <a:latin typeface="Courier New" pitchFamily="49" charset="0"/>
                <a:cs typeface="Courier New" pitchFamily="49" charset="0"/>
              </a:rPr>
              <a:t>S.next</a:t>
            </a:r>
            <a:r>
              <a:rPr lang="en-GB" sz="1600" dirty="0">
                <a:solidFill>
                  <a:schemeClr val="tx1"/>
                </a:solidFill>
                <a:latin typeface="Courier New" pitchFamily="49" charset="0"/>
                <a:cs typeface="Courier New" pitchFamily="49" charset="0"/>
              </a:rPr>
              <a:t>=&amp;x</a:t>
            </a:r>
            <a:endParaRPr lang="en-GB" sz="1600" dirty="0">
              <a:solidFill>
                <a:schemeClr val="tx1"/>
              </a:solidFill>
              <a:latin typeface="Courier New" pitchFamily="49" charset="0"/>
              <a:cs typeface="Courier New" pitchFamily="49" charset="0"/>
            </a:endParaRPr>
          </a:p>
          <a:p>
            <a:r>
              <a:rPr lang="en-GB" sz="1600" dirty="0" err="1">
                <a:solidFill>
                  <a:schemeClr val="tx1"/>
                </a:solidFill>
                <a:latin typeface="Courier New" pitchFamily="49" charset="0"/>
                <a:cs typeface="Courier New" pitchFamily="49" charset="0"/>
              </a:rPr>
              <a:t>x.prev</a:t>
            </a:r>
            <a:r>
              <a:rPr lang="en-GB" sz="1600" dirty="0">
                <a:solidFill>
                  <a:schemeClr val="tx1"/>
                </a:solidFill>
                <a:latin typeface="Courier New" pitchFamily="49" charset="0"/>
                <a:cs typeface="Courier New" pitchFamily="49" charset="0"/>
              </a:rPr>
              <a:t>=&amp;S</a:t>
            </a:r>
            <a:endParaRPr lang="en-GB" sz="1600" dirty="0">
              <a:solidFill>
                <a:schemeClr val="tx1"/>
              </a:solidFill>
              <a:latin typeface="Courier New" pitchFamily="49" charset="0"/>
              <a:cs typeface="Courier New" pitchFamily="49" charset="0"/>
            </a:endParaRPr>
          </a:p>
        </p:txBody>
      </p:sp>
      <p:grpSp>
        <p:nvGrpSpPr>
          <p:cNvPr id="5" name="组合 4"/>
          <p:cNvGrpSpPr/>
          <p:nvPr/>
        </p:nvGrpSpPr>
        <p:grpSpPr>
          <a:xfrm>
            <a:off x="5598960" y="5653533"/>
            <a:ext cx="693462" cy="369332"/>
            <a:chOff x="5598960" y="5653533"/>
            <a:chExt cx="693462" cy="369332"/>
          </a:xfrm>
        </p:grpSpPr>
        <p:sp>
          <p:nvSpPr>
            <p:cNvPr id="171" name="文本框 170"/>
            <p:cNvSpPr txBox="1"/>
            <p:nvPr/>
          </p:nvSpPr>
          <p:spPr>
            <a:xfrm>
              <a:off x="5783691" y="5653533"/>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x</a:t>
              </a:r>
              <a:endParaRPr lang="en-US" dirty="0">
                <a:latin typeface="Courier New" pitchFamily="49" charset="0"/>
                <a:cs typeface="Courier New" pitchFamily="49" charset="0"/>
              </a:endParaRPr>
            </a:p>
          </p:txBody>
        </p:sp>
        <p:sp>
          <p:nvSpPr>
            <p:cNvPr id="172" name="文本框 171"/>
            <p:cNvSpPr txBox="1"/>
            <p:nvPr/>
          </p:nvSpPr>
          <p:spPr>
            <a:xfrm>
              <a:off x="6107691" y="5653533"/>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173" name="文本框 172"/>
            <p:cNvSpPr txBox="1"/>
            <p:nvPr/>
          </p:nvSpPr>
          <p:spPr>
            <a:xfrm>
              <a:off x="5598960" y="5653533"/>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cxnSp>
        <p:nvCxnSpPr>
          <p:cNvPr id="174" name="连接符: 肘形 173"/>
          <p:cNvCxnSpPr>
            <a:endCxn id="150" idx="0"/>
          </p:cNvCxnSpPr>
          <p:nvPr/>
        </p:nvCxnSpPr>
        <p:spPr>
          <a:xfrm rot="10800000">
            <a:off x="4707505" y="5653534"/>
            <a:ext cx="1493728" cy="84555"/>
          </a:xfrm>
          <a:prstGeom prst="bentConnector4">
            <a:avLst>
              <a:gd name="adj1" fmla="val 40"/>
              <a:gd name="adj2" fmla="val 370357"/>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连接符: 肘形 179"/>
          <p:cNvCxnSpPr>
            <a:endCxn id="171" idx="2"/>
          </p:cNvCxnSpPr>
          <p:nvPr/>
        </p:nvCxnSpPr>
        <p:spPr>
          <a:xfrm>
            <a:off x="4711481" y="5929202"/>
            <a:ext cx="1233472" cy="93663"/>
          </a:xfrm>
          <a:prstGeom prst="bentConnector4">
            <a:avLst>
              <a:gd name="adj1" fmla="val -553"/>
              <a:gd name="adj2" fmla="val 242372"/>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a:off x="5216235" y="5759390"/>
            <a:ext cx="372825"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flipH="1">
            <a:off x="5307628" y="5929202"/>
            <a:ext cx="379010"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3938943" y="3274383"/>
            <a:ext cx="929550" cy="530218"/>
            <a:chOff x="4434400" y="3528078"/>
            <a:chExt cx="929550" cy="530218"/>
          </a:xfrm>
        </p:grpSpPr>
        <p:cxnSp>
          <p:nvCxnSpPr>
            <p:cNvPr id="120" name="直接箭头连接符 119"/>
            <p:cNvCxnSpPr/>
            <p:nvPr/>
          </p:nvCxnSpPr>
          <p:spPr>
            <a:xfrm>
              <a:off x="4893975" y="3809550"/>
              <a:ext cx="184731" cy="2487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4434400" y="3528078"/>
              <a:ext cx="929550" cy="369332"/>
            </a:xfrm>
            <a:prstGeom prst="rect">
              <a:avLst/>
            </a:prstGeom>
            <a:noFill/>
            <a:ln>
              <a:noFill/>
            </a:ln>
          </p:spPr>
          <p:txBody>
            <a:bodyPr wrap="none" rtlCol="0">
              <a:spAutoFit/>
            </a:bodyPr>
            <a:lstStyle/>
            <a:p>
              <a:pPr algn="ctr"/>
              <a:r>
                <a:rPr lang="en-GB" dirty="0">
                  <a:cs typeface="Courier New" pitchFamily="49" charset="0"/>
                </a:rPr>
                <a:t>sentinel</a:t>
              </a:r>
              <a:endParaRPr lang="en-US" dirty="0">
                <a:cs typeface="Courier New" pitchFamily="49" charset="0"/>
              </a:endParaRPr>
            </a:p>
          </p:txBody>
        </p:sp>
      </p:grpSp>
      <p:sp>
        <p:nvSpPr>
          <p:cNvPr id="116" name="文本框 115"/>
          <p:cNvSpPr txBox="1"/>
          <p:nvPr/>
        </p:nvSpPr>
        <p:spPr>
          <a:xfrm>
            <a:off x="4799870" y="3873717"/>
            <a:ext cx="324000" cy="369332"/>
          </a:xfrm>
          <a:prstGeom prst="rect">
            <a:avLst/>
          </a:prstGeom>
          <a:solidFill>
            <a:schemeClr val="accent4">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S</a:t>
            </a:r>
            <a:endParaRPr lang="en-US" dirty="0">
              <a:latin typeface="Courier New" pitchFamily="49" charset="0"/>
              <a:cs typeface="Courier New" pitchFamily="49" charset="0"/>
            </a:endParaRPr>
          </a:p>
        </p:txBody>
      </p:sp>
      <p:sp>
        <p:nvSpPr>
          <p:cNvPr id="117" name="文本框 116"/>
          <p:cNvSpPr txBox="1"/>
          <p:nvPr/>
        </p:nvSpPr>
        <p:spPr>
          <a:xfrm>
            <a:off x="5123870" y="3873717"/>
            <a:ext cx="184731" cy="369332"/>
          </a:xfrm>
          <a:prstGeom prst="rect">
            <a:avLst/>
          </a:prstGeom>
          <a:solidFill>
            <a:schemeClr val="accent4">
              <a:lumMod val="20000"/>
              <a:lumOff val="80000"/>
            </a:schemeClr>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18" name="直接箭头连接符 117"/>
          <p:cNvCxnSpPr/>
          <p:nvPr/>
        </p:nvCxnSpPr>
        <p:spPr>
          <a:xfrm>
            <a:off x="5216235" y="3972658"/>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4615139" y="3873717"/>
            <a:ext cx="184731" cy="369332"/>
          </a:xfrm>
          <a:prstGeom prst="rect">
            <a:avLst/>
          </a:prstGeom>
          <a:solidFill>
            <a:schemeClr val="accent4">
              <a:lumMod val="20000"/>
              <a:lumOff val="80000"/>
            </a:schemeClr>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111" name="文本框 110"/>
          <p:cNvSpPr txBox="1"/>
          <p:nvPr/>
        </p:nvSpPr>
        <p:spPr>
          <a:xfrm>
            <a:off x="5686637" y="3864411"/>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112" name="文本框 111"/>
          <p:cNvSpPr txBox="1"/>
          <p:nvPr/>
        </p:nvSpPr>
        <p:spPr>
          <a:xfrm>
            <a:off x="6010637" y="3864411"/>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13" name="直接箭头连接符 112"/>
          <p:cNvCxnSpPr/>
          <p:nvPr/>
        </p:nvCxnSpPr>
        <p:spPr>
          <a:xfrm>
            <a:off x="6103002" y="3963352"/>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5501906" y="3864411"/>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15" name="直接箭头连接符 114"/>
          <p:cNvCxnSpPr/>
          <p:nvPr/>
        </p:nvCxnSpPr>
        <p:spPr>
          <a:xfrm flipH="1">
            <a:off x="5308601" y="4139885"/>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6193431" y="3864411"/>
            <a:ext cx="1080072" cy="369332"/>
            <a:chOff x="6780298" y="4290338"/>
            <a:chExt cx="1080072" cy="369332"/>
          </a:xfrm>
        </p:grpSpPr>
        <p:sp>
          <p:nvSpPr>
            <p:cNvPr id="106" name="文本框 105"/>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d</a:t>
              </a:r>
              <a:endParaRPr lang="en-US" dirty="0">
                <a:latin typeface="Courier New" pitchFamily="49" charset="0"/>
                <a:cs typeface="Courier New" pitchFamily="49" charset="0"/>
              </a:endParaRPr>
            </a:p>
          </p:txBody>
        </p:sp>
        <p:sp>
          <p:nvSpPr>
            <p:cNvPr id="107" name="文本框 106"/>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08" name="直接箭头连接符 107"/>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10" name="直接箭头连接符 109"/>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7078261" y="3864411"/>
            <a:ext cx="1080072" cy="369332"/>
            <a:chOff x="6780298" y="4290338"/>
            <a:chExt cx="1080072" cy="369332"/>
          </a:xfrm>
        </p:grpSpPr>
        <p:sp>
          <p:nvSpPr>
            <p:cNvPr id="101" name="文本框 100"/>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sp>
          <p:nvSpPr>
            <p:cNvPr id="102" name="文本框 101"/>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03" name="直接箭头连接符 102"/>
            <p:cNvCxnSpPr/>
            <p:nvPr/>
          </p:nvCxnSpPr>
          <p:spPr>
            <a:xfrm>
              <a:off x="7574699" y="4389279"/>
              <a:ext cx="285671"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05" name="直接箭头连接符 104"/>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3" name="组合 92"/>
          <p:cNvGrpSpPr/>
          <p:nvPr/>
        </p:nvGrpSpPr>
        <p:grpSpPr>
          <a:xfrm>
            <a:off x="7963091" y="3864411"/>
            <a:ext cx="886767" cy="369332"/>
            <a:chOff x="6780298" y="4290338"/>
            <a:chExt cx="886767" cy="369332"/>
          </a:xfrm>
        </p:grpSpPr>
        <p:sp>
          <p:nvSpPr>
            <p:cNvPr id="97" name="文本框 96"/>
            <p:cNvSpPr txBox="1"/>
            <p:nvPr/>
          </p:nvSpPr>
          <p:spPr>
            <a:xfrm>
              <a:off x="7158334" y="4290338"/>
              <a:ext cx="324000"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sp>
          <p:nvSpPr>
            <p:cNvPr id="98" name="文本框 97"/>
            <p:cNvSpPr txBox="1"/>
            <p:nvPr/>
          </p:nvSpPr>
          <p:spPr>
            <a:xfrm>
              <a:off x="7482334"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99" name="文本框 98"/>
            <p:cNvSpPr txBox="1"/>
            <p:nvPr/>
          </p:nvSpPr>
          <p:spPr>
            <a:xfrm>
              <a:off x="6973603" y="4290338"/>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cxnSp>
          <p:nvCxnSpPr>
            <p:cNvPr id="100" name="直接箭头连接符 99"/>
            <p:cNvCxnSpPr/>
            <p:nvPr/>
          </p:nvCxnSpPr>
          <p:spPr>
            <a:xfrm flipH="1">
              <a:off x="6780298" y="4565812"/>
              <a:ext cx="280459"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5" name="连接符: 肘形 84"/>
          <p:cNvCxnSpPr>
            <a:endCxn id="97" idx="2"/>
          </p:cNvCxnSpPr>
          <p:nvPr/>
        </p:nvCxnSpPr>
        <p:spPr>
          <a:xfrm>
            <a:off x="4707504" y="4138468"/>
            <a:ext cx="3795623" cy="95275"/>
          </a:xfrm>
          <a:prstGeom prst="bentConnector4">
            <a:avLst>
              <a:gd name="adj1" fmla="val -64"/>
              <a:gd name="adj2" fmla="val 238297"/>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连接符: 肘形 136"/>
          <p:cNvCxnSpPr>
            <a:endCxn id="116" idx="0"/>
          </p:cNvCxnSpPr>
          <p:nvPr/>
        </p:nvCxnSpPr>
        <p:spPr>
          <a:xfrm rot="10800000">
            <a:off x="4961871" y="3873718"/>
            <a:ext cx="3795625" cy="98295"/>
          </a:xfrm>
          <a:prstGeom prst="bentConnector4">
            <a:avLst>
              <a:gd name="adj1" fmla="val 19"/>
              <a:gd name="adj2" fmla="val 255043"/>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4868493" y="3241442"/>
            <a:ext cx="3613874" cy="369332"/>
          </a:xfrm>
          <a:prstGeom prst="rect">
            <a:avLst/>
          </a:prstGeom>
          <a:noFill/>
          <a:ln>
            <a:noFill/>
          </a:ln>
        </p:spPr>
        <p:txBody>
          <a:bodyPr wrap="none" rtlCol="0">
            <a:spAutoFit/>
          </a:bodyPr>
          <a:lstStyle/>
          <a:p>
            <a:pPr algn="ctr"/>
            <a:r>
              <a:rPr lang="en-GB" dirty="0" err="1">
                <a:solidFill>
                  <a:srgbClr val="C00000"/>
                </a:solidFill>
                <a:latin typeface="Courier New" pitchFamily="49" charset="0"/>
                <a:cs typeface="Courier New" pitchFamily="49" charset="0"/>
              </a:rPr>
              <a:t>S.next</a:t>
            </a:r>
            <a:r>
              <a:rPr lang="en-GB" dirty="0">
                <a:solidFill>
                  <a:srgbClr val="C00000"/>
                </a:solidFill>
                <a:cs typeface="Courier New" pitchFamily="49" charset="0"/>
              </a:rPr>
              <a:t> is head, and </a:t>
            </a:r>
            <a:r>
              <a:rPr lang="en-GB" dirty="0" err="1">
                <a:solidFill>
                  <a:srgbClr val="C00000"/>
                </a:solidFill>
                <a:latin typeface="Courier New" pitchFamily="49" charset="0"/>
                <a:cs typeface="Courier New" pitchFamily="49" charset="0"/>
              </a:rPr>
              <a:t>S.prev</a:t>
            </a:r>
            <a:r>
              <a:rPr lang="en-GB" dirty="0">
                <a:solidFill>
                  <a:srgbClr val="C00000"/>
                </a:solidFill>
                <a:cs typeface="Courier New" pitchFamily="49" charset="0"/>
              </a:rPr>
              <a:t> is tail</a:t>
            </a:r>
            <a:endParaRPr lang="en-US" dirty="0">
              <a:solidFill>
                <a:srgbClr val="C00000"/>
              </a:solidFill>
              <a:latin typeface="Courier New" pitchFamily="49" charset="0"/>
              <a:cs typeface="Courier New" pitchFamily="49" charset="0"/>
            </a:endParaRPr>
          </a:p>
        </p:txBody>
      </p:sp>
      <p:grpSp>
        <p:nvGrpSpPr>
          <p:cNvPr id="6" name="组合 5"/>
          <p:cNvGrpSpPr/>
          <p:nvPr/>
        </p:nvGrpSpPr>
        <p:grpSpPr>
          <a:xfrm>
            <a:off x="5055653" y="4600904"/>
            <a:ext cx="693462" cy="369332"/>
            <a:chOff x="5055653" y="4600904"/>
            <a:chExt cx="693462" cy="369332"/>
          </a:xfrm>
        </p:grpSpPr>
        <p:sp>
          <p:nvSpPr>
            <p:cNvPr id="123" name="文本框 122"/>
            <p:cNvSpPr txBox="1"/>
            <p:nvPr/>
          </p:nvSpPr>
          <p:spPr>
            <a:xfrm>
              <a:off x="5240384" y="4600904"/>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x</a:t>
              </a:r>
              <a:endParaRPr lang="en-US" dirty="0">
                <a:latin typeface="Courier New" pitchFamily="49" charset="0"/>
                <a:cs typeface="Courier New" pitchFamily="49" charset="0"/>
              </a:endParaRPr>
            </a:p>
          </p:txBody>
        </p:sp>
        <p:sp>
          <p:nvSpPr>
            <p:cNvPr id="124" name="文本框 123"/>
            <p:cNvSpPr txBox="1"/>
            <p:nvPr/>
          </p:nvSpPr>
          <p:spPr>
            <a:xfrm>
              <a:off x="5564384" y="4600904"/>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sp>
          <p:nvSpPr>
            <p:cNvPr id="125" name="文本框 124"/>
            <p:cNvSpPr txBox="1"/>
            <p:nvPr/>
          </p:nvSpPr>
          <p:spPr>
            <a:xfrm>
              <a:off x="5055653" y="4600904"/>
              <a:ext cx="184731" cy="369332"/>
            </a:xfrm>
            <a:prstGeom prst="rect">
              <a:avLst/>
            </a:prstGeom>
            <a:solidFill>
              <a:schemeClr val="bg2"/>
            </a:solidFill>
            <a:ln>
              <a:solidFill>
                <a:schemeClr val="tx1"/>
              </a:solidFill>
            </a:ln>
          </p:spPr>
          <p:txBody>
            <a:bodyPr wrap="none" rtlCol="0">
              <a:spAutoFit/>
            </a:bodyPr>
            <a:lstStyle/>
            <a:p>
              <a:endParaRPr lang="en-US" dirty="0">
                <a:latin typeface="Courier New" pitchFamily="49" charset="0"/>
                <a:cs typeface="Courier New" pitchFamily="49" charset="0"/>
              </a:endParaRPr>
            </a:p>
          </p:txBody>
        </p:sp>
      </p:grpSp>
      <p:cxnSp>
        <p:nvCxnSpPr>
          <p:cNvPr id="127" name="直接箭头连接符 126"/>
          <p:cNvCxnSpPr/>
          <p:nvPr/>
        </p:nvCxnSpPr>
        <p:spPr>
          <a:xfrm flipV="1">
            <a:off x="5653054" y="4243049"/>
            <a:ext cx="110068" cy="45628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5477884" y="4143849"/>
            <a:ext cx="112102" cy="457055"/>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a:off x="5216235" y="3972013"/>
            <a:ext cx="98715" cy="628562"/>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p:nvPr/>
        </p:nvCxnSpPr>
        <p:spPr>
          <a:xfrm flipH="1" flipV="1">
            <a:off x="5075033" y="4243049"/>
            <a:ext cx="72753" cy="451236"/>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0">
                                            <p:txEl>
                                              <p:pRg st="2" end="2"/>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5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0">
                                            <p:txEl>
                                              <p:pRg st="3" end="3"/>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57"/>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1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0">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Summary</a:t>
            </a:r>
            <a:endParaRPr lang="en-US" dirty="0"/>
          </a:p>
        </p:txBody>
      </p:sp>
      <p:sp>
        <p:nvSpPr>
          <p:cNvPr id="5" name="内容占位符 4"/>
          <p:cNvSpPr>
            <a:spLocks noGrp="1"/>
          </p:cNvSpPr>
          <p:nvPr>
            <p:ph idx="1"/>
          </p:nvPr>
        </p:nvSpPr>
        <p:spPr>
          <a:xfrm>
            <a:off x="628650" y="1690688"/>
            <a:ext cx="7886700" cy="4802185"/>
          </a:xfrm>
        </p:spPr>
        <p:txBody>
          <a:bodyPr>
            <a:normAutofit/>
          </a:bodyPr>
          <a:lstStyle/>
          <a:p>
            <a:r>
              <a:rPr lang="en-GB" sz="2400" dirty="0">
                <a:latin typeface="Courier New" pitchFamily="49" charset="0"/>
                <a:cs typeface="Courier New" pitchFamily="49" charset="0"/>
              </a:rPr>
              <a:t>Queue</a:t>
            </a:r>
            <a:r>
              <a:rPr lang="en-GB" sz="2400" dirty="0"/>
              <a:t> ADT: FIFO </a:t>
            </a:r>
            <a:r>
              <a:rPr lang="en-GB" sz="2400" dirty="0">
                <a:latin typeface="Courier New" pitchFamily="49" charset="0"/>
                <a:cs typeface="Courier New" pitchFamily="49" charset="0"/>
              </a:rPr>
              <a:t>Queue</a:t>
            </a:r>
            <a:r>
              <a:rPr lang="en-GB" sz="2400" dirty="0"/>
              <a:t>, </a:t>
            </a:r>
            <a:r>
              <a:rPr lang="en-GB" sz="2400" dirty="0">
                <a:latin typeface="Courier New" pitchFamily="49" charset="0"/>
                <a:cs typeface="Courier New" pitchFamily="49" charset="0"/>
              </a:rPr>
              <a:t>Stack</a:t>
            </a:r>
            <a:r>
              <a:rPr lang="en-GB" sz="2400" dirty="0"/>
              <a:t> (LIFO </a:t>
            </a:r>
            <a:r>
              <a:rPr lang="en-GB" sz="2400" dirty="0">
                <a:latin typeface="Courier New" pitchFamily="49" charset="0"/>
                <a:cs typeface="Courier New" pitchFamily="49" charset="0"/>
              </a:rPr>
              <a:t>Queue</a:t>
            </a:r>
            <a:r>
              <a:rPr lang="en-GB" sz="2400" dirty="0"/>
              <a:t>), </a:t>
            </a:r>
            <a:r>
              <a:rPr lang="en-GB" sz="2400" dirty="0">
                <a:latin typeface="Courier New" pitchFamily="49" charset="0"/>
                <a:cs typeface="Courier New" pitchFamily="49" charset="0"/>
              </a:rPr>
              <a:t>Deque</a:t>
            </a:r>
            <a:endParaRPr lang="en-GB" sz="2400" dirty="0">
              <a:latin typeface="Courier New" pitchFamily="49" charset="0"/>
              <a:cs typeface="Courier New" pitchFamily="49" charset="0"/>
            </a:endParaRPr>
          </a:p>
          <a:p>
            <a:r>
              <a:rPr lang="en-GB" sz="2400" dirty="0">
                <a:latin typeface="Courier New" pitchFamily="49" charset="0"/>
                <a:cs typeface="Courier New" pitchFamily="49" charset="0"/>
              </a:rPr>
              <a:t>List</a:t>
            </a:r>
            <a:r>
              <a:rPr lang="en-GB" sz="2400" dirty="0"/>
              <a:t> ADT: can implement various Queue</a:t>
            </a:r>
            <a:endParaRPr lang="en-GB" sz="2400" dirty="0"/>
          </a:p>
          <a:p>
            <a:r>
              <a:rPr lang="en-GB" sz="2400" dirty="0"/>
              <a:t>Array based implementations (simple/circular):</a:t>
            </a:r>
            <a:endParaRPr lang="en-GB" sz="2400" dirty="0"/>
          </a:p>
          <a:p>
            <a:pPr lvl="1"/>
            <a:r>
              <a:rPr lang="en-GB" sz="2000" dirty="0">
                <a:solidFill>
                  <a:schemeClr val="accent1">
                    <a:lumMod val="75000"/>
                  </a:schemeClr>
                </a:solidFill>
              </a:rPr>
              <a:t>Queries are fast, updates (i.e., </a:t>
            </a:r>
            <a:r>
              <a:rPr lang="en-GB" sz="2000" dirty="0">
                <a:solidFill>
                  <a:schemeClr val="accent1">
                    <a:lumMod val="75000"/>
                  </a:schemeClr>
                </a:solidFill>
                <a:latin typeface="Courier New" pitchFamily="49" charset="0"/>
                <a:cs typeface="Courier New" pitchFamily="49" charset="0"/>
              </a:rPr>
              <a:t>Set</a:t>
            </a:r>
            <a:r>
              <a:rPr lang="en-GB" sz="2000" dirty="0">
                <a:solidFill>
                  <a:schemeClr val="accent1">
                    <a:lumMod val="75000"/>
                  </a:schemeClr>
                </a:solidFill>
              </a:rPr>
              <a:t>) are also fast</a:t>
            </a:r>
            <a:endParaRPr lang="en-GB" sz="2000" dirty="0">
              <a:solidFill>
                <a:schemeClr val="accent1">
                  <a:lumMod val="75000"/>
                </a:schemeClr>
              </a:solidFill>
            </a:endParaRPr>
          </a:p>
          <a:p>
            <a:pPr lvl="1"/>
            <a:r>
              <a:rPr lang="en-GB" sz="2000" dirty="0">
                <a:solidFill>
                  <a:schemeClr val="accent1">
                    <a:lumMod val="75000"/>
                  </a:schemeClr>
                </a:solidFill>
              </a:rPr>
              <a:t>Modifications (i.e., </a:t>
            </a:r>
            <a:r>
              <a:rPr lang="en-GB" sz="2000" dirty="0">
                <a:solidFill>
                  <a:schemeClr val="accent1">
                    <a:lumMod val="75000"/>
                  </a:schemeClr>
                </a:solidFill>
                <a:latin typeface="Courier New" pitchFamily="49" charset="0"/>
                <a:cs typeface="Courier New" pitchFamily="49" charset="0"/>
              </a:rPr>
              <a:t>Add</a:t>
            </a:r>
            <a:r>
              <a:rPr lang="en-GB" sz="2000" dirty="0">
                <a:solidFill>
                  <a:schemeClr val="accent1">
                    <a:lumMod val="75000"/>
                  </a:schemeClr>
                </a:solidFill>
              </a:rPr>
              <a:t> and </a:t>
            </a:r>
            <a:r>
              <a:rPr lang="en-GB" sz="2000" dirty="0">
                <a:solidFill>
                  <a:schemeClr val="accent1">
                    <a:lumMod val="75000"/>
                  </a:schemeClr>
                </a:solidFill>
                <a:latin typeface="Courier New" pitchFamily="49" charset="0"/>
                <a:cs typeface="Courier New" pitchFamily="49" charset="0"/>
              </a:rPr>
              <a:t>Remove</a:t>
            </a:r>
            <a:r>
              <a:rPr lang="en-GB" sz="2000" dirty="0">
                <a:solidFill>
                  <a:schemeClr val="accent1">
                    <a:lumMod val="75000"/>
                  </a:schemeClr>
                </a:solidFill>
              </a:rPr>
              <a:t>) are fast at “start” and “end”, but slow in “middle”</a:t>
            </a:r>
            <a:endParaRPr lang="en-GB" sz="2000" dirty="0">
              <a:solidFill>
                <a:schemeClr val="accent1">
                  <a:lumMod val="75000"/>
                </a:schemeClr>
              </a:solidFill>
            </a:endParaRPr>
          </a:p>
          <a:p>
            <a:pPr lvl="1"/>
            <a:r>
              <a:rPr lang="en-GB" sz="2000" dirty="0">
                <a:solidFill>
                  <a:schemeClr val="accent1">
                    <a:lumMod val="75000"/>
                  </a:schemeClr>
                </a:solidFill>
              </a:rPr>
              <a:t>Capacity can be a problem (come back to this later…)</a:t>
            </a:r>
            <a:endParaRPr lang="en-GB" sz="2000" dirty="0">
              <a:solidFill>
                <a:schemeClr val="accent1">
                  <a:lumMod val="75000"/>
                </a:schemeClr>
              </a:solidFill>
            </a:endParaRPr>
          </a:p>
          <a:p>
            <a:r>
              <a:rPr lang="en-GB" sz="2400" dirty="0"/>
              <a:t>Linked list based implementations (singly/doubly linked):</a:t>
            </a:r>
            <a:endParaRPr lang="en-GB" sz="2400" dirty="0"/>
          </a:p>
          <a:p>
            <a:pPr lvl="1"/>
            <a:r>
              <a:rPr lang="en-GB" sz="2000" dirty="0">
                <a:solidFill>
                  <a:schemeClr val="accent1">
                    <a:lumMod val="75000"/>
                  </a:schemeClr>
                </a:solidFill>
              </a:rPr>
              <a:t>Operations (queries, updates, and modifications) are fast at “start” and “end”, but slow in “middle”</a:t>
            </a:r>
            <a:endParaRPr lang="en-GB" sz="2000" dirty="0">
              <a:solidFill>
                <a:schemeClr val="accent1">
                  <a:lumMod val="75000"/>
                </a:schemeClr>
              </a:solidFill>
            </a:endParaRPr>
          </a:p>
          <a:p>
            <a:pPr lvl="1"/>
            <a:r>
              <a:rPr lang="en-GB" sz="2000" dirty="0">
                <a:solidFill>
                  <a:schemeClr val="accent1">
                    <a:lumMod val="75000"/>
                  </a:schemeClr>
                </a:solidFill>
              </a:rPr>
              <a:t>No capacity issue</a:t>
            </a:r>
            <a:endParaRPr lang="en-US" sz="2000" dirty="0">
              <a:solidFill>
                <a:schemeClr val="accent1">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[CLRS] Ch10 (10.1-10.3)</a:t>
            </a:r>
            <a:endParaRPr lang="en-GB" sz="2400" dirty="0"/>
          </a:p>
          <a:p>
            <a:r>
              <a:rPr lang="en-GB" sz="2400" dirty="0"/>
              <a:t>[Morin] Ch1 (1.1, 1.2), Ch2 (2.1-2.4), Ch3 (3.1, 3.2)</a:t>
            </a:r>
            <a:endParaRPr lang="en-US" sz="2400" dirty="0"/>
          </a:p>
        </p:txBody>
      </p:sp>
      <p:pic>
        <p:nvPicPr>
          <p:cNvPr id="4" name="图片 3"/>
          <p:cNvPicPr>
            <a:picLocks noChangeAspect="1"/>
          </p:cNvPicPr>
          <p:nvPr/>
        </p:nvPicPr>
        <p:blipFill>
          <a:blip r:embed="rId1"/>
          <a:stretch>
            <a:fillRect/>
          </a:stretch>
        </p:blipFill>
        <p:spPr>
          <a:xfrm>
            <a:off x="6477000" y="3435348"/>
            <a:ext cx="2038350" cy="30575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sz="2800" dirty="0"/>
              <a:t>Application of </a:t>
            </a:r>
            <a:r>
              <a:rPr lang="en-GB" sz="2800" dirty="0">
                <a:cs typeface="Courier New" pitchFamily="49" charset="0"/>
              </a:rPr>
              <a:t>Stack</a:t>
            </a:r>
            <a:r>
              <a:rPr lang="en-GB" sz="2800" dirty="0"/>
              <a:t>:</a:t>
            </a:r>
            <a:br>
              <a:rPr lang="en-GB" dirty="0"/>
            </a:br>
            <a:r>
              <a:rPr lang="en-GB" dirty="0"/>
              <a:t>Balancing Symbols</a:t>
            </a:r>
            <a:endParaRPr lang="en-US" dirty="0"/>
          </a:p>
        </p:txBody>
      </p:sp>
      <p:sp>
        <p:nvSpPr>
          <p:cNvPr id="3" name="文本框 2"/>
          <p:cNvSpPr txBox="1"/>
          <p:nvPr/>
        </p:nvSpPr>
        <p:spPr>
          <a:xfrm>
            <a:off x="628651" y="1690689"/>
            <a:ext cx="7886700" cy="830997"/>
          </a:xfrm>
          <a:prstGeom prst="rect">
            <a:avLst/>
          </a:prstGeom>
          <a:noFill/>
        </p:spPr>
        <p:txBody>
          <a:bodyPr wrap="square" rtlCol="0">
            <a:spAutoFit/>
          </a:bodyPr>
          <a:lstStyle/>
          <a:p>
            <a:r>
              <a:rPr lang="en-GB" sz="2400" dirty="0"/>
              <a:t>Compiler needs to check whether the parentheses (), brackets [], and braces {} are </a:t>
            </a:r>
            <a:r>
              <a:rPr lang="en-GB" sz="2400" dirty="0">
                <a:solidFill>
                  <a:srgbClr val="C00000"/>
                </a:solidFill>
              </a:rPr>
              <a:t>matched</a:t>
            </a:r>
            <a:r>
              <a:rPr lang="en-GB" sz="2400" dirty="0"/>
              <a:t>.</a:t>
            </a:r>
            <a:endParaRPr lang="en-US" sz="2400" dirty="0"/>
          </a:p>
        </p:txBody>
      </p:sp>
      <p:sp>
        <p:nvSpPr>
          <p:cNvPr id="5" name="矩形 4"/>
          <p:cNvSpPr/>
          <p:nvPr/>
        </p:nvSpPr>
        <p:spPr>
          <a:xfrm>
            <a:off x="628650" y="2744352"/>
            <a:ext cx="4672693" cy="33843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CheckParen</a:t>
            </a:r>
            <a:r>
              <a:rPr lang="en-GB" b="1" u="sng" dirty="0">
                <a:solidFill>
                  <a:schemeClr val="tx1"/>
                </a:solidFill>
                <a:cs typeface="Courier New" pitchFamily="49" charset="0"/>
              </a:rPr>
              <a:t>(str):</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Stack s</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int </a:t>
            </a:r>
            <a:r>
              <a:rPr lang="en-GB" sz="1600" dirty="0" err="1">
                <a:solidFill>
                  <a:schemeClr val="tx1"/>
                </a:solidFill>
                <a:latin typeface="Courier New" pitchFamily="49" charset="0"/>
                <a:cs typeface="Courier New" pitchFamily="49" charset="0"/>
              </a:rPr>
              <a:t>i</a:t>
            </a:r>
            <a:r>
              <a:rPr lang="en-GB" sz="1600" dirty="0">
                <a:solidFill>
                  <a:schemeClr val="tx1"/>
                </a:solidFill>
                <a:latin typeface="Courier New" pitchFamily="49" charset="0"/>
                <a:cs typeface="Courier New" pitchFamily="49" charset="0"/>
              </a:rPr>
              <a:t>=1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while (str[</a:t>
            </a:r>
            <a:r>
              <a:rPr lang="en-GB" sz="1600" dirty="0" err="1">
                <a:solidFill>
                  <a:schemeClr val="tx1"/>
                </a:solidFill>
                <a:latin typeface="Courier New" pitchFamily="49" charset="0"/>
                <a:cs typeface="Courier New" pitchFamily="49" charset="0"/>
              </a:rPr>
              <a:t>i</a:t>
            </a:r>
            <a:r>
              <a:rPr lang="en-GB" sz="1600" dirty="0">
                <a:solidFill>
                  <a:schemeClr val="tx1"/>
                </a:solidFill>
                <a:latin typeface="Courier New" pitchFamily="49" charset="0"/>
                <a:cs typeface="Courier New" pitchFamily="49" charset="0"/>
              </a:rPr>
              <a:t>]!=NULL)</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(str[</a:t>
            </a:r>
            <a:r>
              <a:rPr lang="en-GB" sz="1600" dirty="0" err="1">
                <a:solidFill>
                  <a:schemeClr val="tx1"/>
                </a:solidFill>
                <a:latin typeface="Courier New" pitchFamily="49" charset="0"/>
                <a:cs typeface="Courier New" pitchFamily="49" charset="0"/>
              </a:rPr>
              <a:t>i</a:t>
            </a:r>
            <a:r>
              <a:rPr lang="en-GB" sz="1600" dirty="0">
                <a:solidFill>
                  <a:schemeClr val="tx1"/>
                </a:solidFill>
                <a:latin typeface="Courier New" pitchFamily="49" charset="0"/>
                <a:cs typeface="Courier New" pitchFamily="49" charset="0"/>
              </a:rPr>
              <a:t>] is ‘(’ or ‘[’ or ‘{’)</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s.push</a:t>
            </a:r>
            <a:r>
              <a:rPr lang="en-GB" sz="1600" dirty="0">
                <a:solidFill>
                  <a:schemeClr val="tx1"/>
                </a:solidFill>
                <a:latin typeface="Courier New" pitchFamily="49" charset="0"/>
                <a:cs typeface="Courier New" pitchFamily="49" charset="0"/>
              </a:rPr>
              <a:t>(str[</a:t>
            </a:r>
            <a:r>
              <a:rPr lang="en-GB" sz="1600" dirty="0" err="1">
                <a:solidFill>
                  <a:schemeClr val="tx1"/>
                </a:solidFill>
                <a:latin typeface="Courier New" pitchFamily="49" charset="0"/>
                <a:cs typeface="Courier New" pitchFamily="49" charset="0"/>
              </a:rPr>
              <a:t>i</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(str[</a:t>
            </a:r>
            <a:r>
              <a:rPr lang="en-GB" sz="1600" dirty="0" err="1">
                <a:solidFill>
                  <a:schemeClr val="tx1"/>
                </a:solidFill>
                <a:latin typeface="Courier New" pitchFamily="49" charset="0"/>
                <a:cs typeface="Courier New" pitchFamily="49" charset="0"/>
              </a:rPr>
              <a:t>i</a:t>
            </a:r>
            <a:r>
              <a:rPr lang="en-GB" sz="1600" dirty="0">
                <a:solidFill>
                  <a:schemeClr val="tx1"/>
                </a:solidFill>
                <a:latin typeface="Courier New" pitchFamily="49" charset="0"/>
                <a:cs typeface="Courier New" pitchFamily="49" charset="0"/>
              </a:rPr>
              <a:t>] is ‘)’ or ‘]’ or ‘}’)</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s.empty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a:t>
            </a:r>
            <a:r>
              <a:rPr lang="en-GB" sz="1600" b="1" dirty="0">
                <a:solidFill>
                  <a:schemeClr val="tx1"/>
                </a:solidFill>
                <a:latin typeface="Courier New" pitchFamily="49" charset="0"/>
                <a:cs typeface="Courier New" pitchFamily="49" charset="0"/>
              </a:rPr>
              <a:t>false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s.pop</a:t>
            </a:r>
            <a:r>
              <a:rPr lang="en-GB" sz="1600" dirty="0">
                <a:solidFill>
                  <a:schemeClr val="tx1"/>
                </a:solidFill>
                <a:latin typeface="Courier New" pitchFamily="49" charset="0"/>
                <a:cs typeface="Courier New" pitchFamily="49" charset="0"/>
              </a:rPr>
              <a:t>() and str[</a:t>
            </a:r>
            <a:r>
              <a:rPr lang="en-GB" sz="1600" dirty="0" err="1">
                <a:solidFill>
                  <a:schemeClr val="tx1"/>
                </a:solidFill>
                <a:latin typeface="Courier New" pitchFamily="49" charset="0"/>
                <a:cs typeface="Courier New" pitchFamily="49" charset="0"/>
              </a:rPr>
              <a:t>i</a:t>
            </a:r>
            <a:r>
              <a:rPr lang="en-GB" sz="1600" dirty="0">
                <a:solidFill>
                  <a:schemeClr val="tx1"/>
                </a:solidFill>
                <a:latin typeface="Courier New" pitchFamily="49" charset="0"/>
                <a:cs typeface="Courier New" pitchFamily="49" charset="0"/>
              </a:rPr>
              <a:t>] mismatch)</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a:t>
            </a:r>
            <a:r>
              <a:rPr lang="en-GB" sz="1600" b="1" dirty="0">
                <a:solidFill>
                  <a:schemeClr val="tx1"/>
                </a:solidFill>
                <a:latin typeface="Courier New" pitchFamily="49" charset="0"/>
                <a:cs typeface="Courier New" pitchFamily="49" charset="0"/>
              </a:rPr>
              <a:t>false</a:t>
            </a:r>
            <a:endParaRPr lang="en-GB" sz="1600" b="1"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i</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return </a:t>
            </a:r>
            <a:r>
              <a:rPr lang="en-GB" sz="1600" dirty="0" err="1">
                <a:solidFill>
                  <a:schemeClr val="tx1"/>
                </a:solidFill>
                <a:latin typeface="Courier New" pitchFamily="49" charset="0"/>
                <a:cs typeface="Courier New" pitchFamily="49" charset="0"/>
              </a:rPr>
              <a:t>s.empty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p:sp>
        <p:nvSpPr>
          <p:cNvPr id="6" name="矩形: 圆角 5"/>
          <p:cNvSpPr/>
          <p:nvPr/>
        </p:nvSpPr>
        <p:spPr>
          <a:xfrm>
            <a:off x="5671457" y="2744352"/>
            <a:ext cx="2623457" cy="47781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75000"/>
                  </a:schemeClr>
                </a:solidFill>
              </a:rPr>
              <a:t>if (a&gt;b) {b=c[10];}</a:t>
            </a:r>
            <a:endParaRPr lang="en-US" sz="2400" dirty="0">
              <a:solidFill>
                <a:schemeClr val="accent6">
                  <a:lumMod val="75000"/>
                </a:schemeClr>
              </a:solidFill>
            </a:endParaRPr>
          </a:p>
        </p:txBody>
      </p:sp>
      <p:sp>
        <p:nvSpPr>
          <p:cNvPr id="7" name="矩形: 圆角 6"/>
          <p:cNvSpPr/>
          <p:nvPr/>
        </p:nvSpPr>
        <p:spPr>
          <a:xfrm>
            <a:off x="5671456" y="3444837"/>
            <a:ext cx="2623457" cy="47781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2">
                    <a:lumMod val="75000"/>
                  </a:schemeClr>
                </a:solidFill>
              </a:rPr>
              <a:t>if (a&gt;b) {b=c[10];</a:t>
            </a:r>
            <a:endParaRPr lang="en-US" sz="2400" dirty="0">
              <a:solidFill>
                <a:schemeClr val="accent2">
                  <a:lumMod val="75000"/>
                </a:schemeClr>
              </a:solidFill>
            </a:endParaRPr>
          </a:p>
        </p:txBody>
      </p:sp>
      <p:cxnSp>
        <p:nvCxnSpPr>
          <p:cNvPr id="8" name="直接箭头连接符 7"/>
          <p:cNvCxnSpPr>
            <a:stCxn id="7" idx="1"/>
          </p:cNvCxnSpPr>
          <p:nvPr/>
        </p:nvCxnSpPr>
        <p:spPr>
          <a:xfrm flipH="1">
            <a:off x="2743200" y="3683747"/>
            <a:ext cx="2928256" cy="2248967"/>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5671456" y="4161566"/>
            <a:ext cx="2623457" cy="47781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2">
                    <a:lumMod val="75000"/>
                  </a:schemeClr>
                </a:solidFill>
              </a:rPr>
              <a:t>if (a&gt;b)) {b=c[10];}</a:t>
            </a:r>
            <a:endParaRPr lang="en-US" sz="2400" dirty="0">
              <a:solidFill>
                <a:schemeClr val="accent2">
                  <a:lumMod val="75000"/>
                </a:schemeClr>
              </a:solidFill>
            </a:endParaRPr>
          </a:p>
        </p:txBody>
      </p:sp>
      <p:cxnSp>
        <p:nvCxnSpPr>
          <p:cNvPr id="12" name="直接箭头连接符 11"/>
          <p:cNvCxnSpPr>
            <a:stCxn id="11" idx="1"/>
          </p:cNvCxnSpPr>
          <p:nvPr/>
        </p:nvCxnSpPr>
        <p:spPr>
          <a:xfrm flipH="1">
            <a:off x="2964996" y="4400476"/>
            <a:ext cx="2706460" cy="57584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5671455" y="4878295"/>
            <a:ext cx="2623457" cy="47781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2">
                    <a:lumMod val="75000"/>
                  </a:schemeClr>
                </a:solidFill>
              </a:rPr>
              <a:t>if (a&gt;b) {b=c[10);}</a:t>
            </a:r>
            <a:endParaRPr lang="en-US" sz="2400" dirty="0">
              <a:solidFill>
                <a:schemeClr val="accent2">
                  <a:lumMod val="75000"/>
                </a:schemeClr>
              </a:solidFill>
            </a:endParaRPr>
          </a:p>
        </p:txBody>
      </p:sp>
      <p:cxnSp>
        <p:nvCxnSpPr>
          <p:cNvPr id="16" name="直接箭头连接符 15"/>
          <p:cNvCxnSpPr>
            <a:stCxn id="15" idx="1"/>
          </p:cNvCxnSpPr>
          <p:nvPr/>
        </p:nvCxnSpPr>
        <p:spPr>
          <a:xfrm flipH="1">
            <a:off x="2964996" y="5117205"/>
            <a:ext cx="2706459" cy="33112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圆角 38"/>
          <p:cNvSpPr/>
          <p:nvPr/>
        </p:nvSpPr>
        <p:spPr>
          <a:xfrm>
            <a:off x="663262" y="3450093"/>
            <a:ext cx="1632263" cy="3539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2">
                  <a:lumMod val="75000"/>
                </a:schemeClr>
              </a:solidFill>
            </a:endParaRPr>
          </a:p>
        </p:txBody>
      </p:sp>
      <p:sp>
        <p:nvSpPr>
          <p:cNvPr id="38" name="矩形: 圆角 37"/>
          <p:cNvSpPr/>
          <p:nvPr/>
        </p:nvSpPr>
        <p:spPr>
          <a:xfrm>
            <a:off x="2841750" y="1724205"/>
            <a:ext cx="1939800" cy="47781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2">
                  <a:lumMod val="75000"/>
                </a:schemeClr>
              </a:solidFill>
            </a:endParaRPr>
          </a:p>
        </p:txBody>
      </p:sp>
      <p:sp>
        <p:nvSpPr>
          <p:cNvPr id="4" name="标题 3"/>
          <p:cNvSpPr>
            <a:spLocks noGrp="1"/>
          </p:cNvSpPr>
          <p:nvPr>
            <p:ph type="title"/>
          </p:nvPr>
        </p:nvSpPr>
        <p:spPr/>
        <p:txBody>
          <a:bodyPr/>
          <a:lstStyle/>
          <a:p>
            <a:r>
              <a:rPr lang="en-GB" sz="2800" dirty="0"/>
              <a:t>Application of </a:t>
            </a:r>
            <a:r>
              <a:rPr lang="en-GB" sz="2800" dirty="0">
                <a:cs typeface="Courier New" pitchFamily="49" charset="0"/>
              </a:rPr>
              <a:t>Stack</a:t>
            </a:r>
            <a:r>
              <a:rPr lang="en-GB" sz="2800" dirty="0"/>
              <a:t>:</a:t>
            </a:r>
            <a:br>
              <a:rPr lang="en-GB" dirty="0"/>
            </a:br>
            <a:r>
              <a:rPr lang="en-GB" dirty="0"/>
              <a:t>Evaluating Postfix Expressions</a:t>
            </a:r>
            <a:endParaRPr lang="en-US" dirty="0"/>
          </a:p>
        </p:txBody>
      </p:sp>
      <mc:AlternateContent xmlns:mc="http://schemas.openxmlformats.org/markup-compatibility/2006">
        <mc:Choice xmlns:a14="http://schemas.microsoft.com/office/drawing/2010/main" Requires="a14">
          <p:sp>
            <p:nvSpPr>
              <p:cNvPr id="2" name="文本框 1">
                <a:extLst>
                  <a:ext uri="{FF2B5EF4-FFF2-40B4-BE49-F238E27FC236}">
                    <a14:artisticCrisscrossEtching id="{D4A11861-4A8B-4DED-A25A-D0F9DEC261D3}"/>
                  </a:ext>
                </a:extLst>
              </p:cNvPr>
              <p:cNvSpPr txBox="1"/>
              <p:nvPr/>
            </p:nvSpPr>
            <p:spPr>
              <a:xfrm>
                <a:off x="628650" y="1763060"/>
                <a:ext cx="4388317" cy="400110"/>
              </a:xfrm>
              <a:prstGeom prst="rect">
                <a:avLst/>
              </a:prstGeom>
              <a:noFill/>
            </p:spPr>
            <p:txBody>
              <a:bodyPr wrap="none" rtlCol="0">
                <a:spAutoFit/>
              </a:bodyPr>
              <a:lstStyle/>
              <a:p>
                <a:r>
                  <a:rPr lang="en-GB" sz="2000" dirty="0"/>
                  <a:t>How do we evaluate </a:t>
                </a:r>
                <a14:m>
                  <m:oMath xmlns:m="http://schemas.openxmlformats.org/officeDocument/2006/math">
                    <m:d>
                      <m:dPr>
                        <m:ctrlPr>
                          <a:rPr lang="en-GB" sz="2000" b="0" i="1" smtClean="0">
                            <a:latin typeface="Cambria Math" panose="02040503050406030204" pitchFamily="18" charset="0"/>
                          </a:rPr>
                        </m:ctrlPr>
                      </m:dPr>
                      <m:e>
                        <m:r>
                          <a:rPr lang="en-GB" sz="2000" b="0" i="1" smtClean="0">
                            <a:solidFill>
                              <a:schemeClr val="accent1">
                                <a:lumMod val="75000"/>
                              </a:schemeClr>
                            </a:solidFill>
                            <a:latin typeface="Cambria Math" panose="02040503050406030204" pitchFamily="18" charset="0"/>
                          </a:rPr>
                          <m:t>𝑎</m:t>
                        </m:r>
                        <m:r>
                          <a:rPr lang="en-GB" sz="2000" b="0" i="1" smtClean="0">
                            <a:solidFill>
                              <a:srgbClr val="FF0000"/>
                            </a:solidFill>
                            <a:latin typeface="Cambria Math" panose="02040503050406030204" pitchFamily="18" charset="0"/>
                          </a:rPr>
                          <m:t>+</m:t>
                        </m:r>
                        <m:r>
                          <a:rPr lang="en-GB" sz="2000" b="0" i="1" smtClean="0">
                            <a:solidFill>
                              <a:schemeClr val="accent1">
                                <a:lumMod val="75000"/>
                              </a:schemeClr>
                            </a:solidFill>
                            <a:latin typeface="Cambria Math" panose="02040503050406030204" pitchFamily="18" charset="0"/>
                          </a:rPr>
                          <m:t>𝑏</m:t>
                        </m:r>
                      </m:e>
                    </m:d>
                    <m:r>
                      <a:rPr lang="en-GB" sz="2000" b="0" i="1" smtClean="0">
                        <a:solidFill>
                          <a:srgbClr val="FF0000"/>
                        </a:solidFill>
                        <a:latin typeface="Cambria Math" panose="02040503050406030204" pitchFamily="18" charset="0"/>
                      </a:rPr>
                      <m:t>×</m:t>
                    </m:r>
                    <m:r>
                      <a:rPr lang="en-GB" sz="2000" b="0" i="1" smtClean="0">
                        <a:latin typeface="Cambria Math" panose="02040503050406030204" pitchFamily="18" charset="0"/>
                      </a:rPr>
                      <m:t>(</m:t>
                    </m:r>
                    <m:r>
                      <a:rPr lang="en-GB" sz="2000" b="0" i="1" smtClean="0">
                        <a:solidFill>
                          <a:schemeClr val="accent1">
                            <a:lumMod val="75000"/>
                          </a:schemeClr>
                        </a:solidFill>
                        <a:latin typeface="Cambria Math" panose="02040503050406030204" pitchFamily="18" charset="0"/>
                      </a:rPr>
                      <m:t>𝑐</m:t>
                    </m:r>
                    <m:r>
                      <a:rPr lang="en-GB" sz="2000" b="0" i="1" smtClean="0">
                        <a:solidFill>
                          <a:srgbClr val="FF0000"/>
                        </a:solidFill>
                        <a:latin typeface="Cambria Math" panose="02040503050406030204" pitchFamily="18" charset="0"/>
                      </a:rPr>
                      <m:t>+</m:t>
                    </m:r>
                    <m:r>
                      <a:rPr lang="en-GB" sz="2000" b="0" i="1" smtClean="0">
                        <a:solidFill>
                          <a:schemeClr val="accent1">
                            <a:lumMod val="75000"/>
                          </a:schemeClr>
                        </a:solidFill>
                        <a:latin typeface="Cambria Math" panose="02040503050406030204" pitchFamily="18" charset="0"/>
                      </a:rPr>
                      <m:t>𝑑</m:t>
                    </m:r>
                    <m:r>
                      <a:rPr lang="en-GB" sz="2000" b="0" i="1" smtClean="0">
                        <a:latin typeface="Cambria Math" panose="02040503050406030204" pitchFamily="18" charset="0"/>
                      </a:rPr>
                      <m:t>)</m:t>
                    </m:r>
                  </m:oMath>
                </a14:m>
                <a:r>
                  <a:rPr lang="en-GB" sz="2000" dirty="0"/>
                  <a:t>?</a:t>
                </a:r>
                <a:endParaRPr lang="en-US" sz="2000" dirty="0"/>
              </a:p>
            </p:txBody>
          </p:sp>
        </mc:Choice>
        <mc:Fallback>
          <p:sp>
            <p:nvSpPr>
              <p:cNvPr id="2" name="文本框 1"/>
              <p:cNvSpPr txBox="1">
                <a:spLocks noRot="1" noChangeAspect="1" noMove="1" noResize="1" noEditPoints="1" noAdjustHandles="1" noChangeArrowheads="1" noChangeShapeType="1" noTextEdit="1"/>
              </p:cNvSpPr>
              <p:nvPr/>
            </p:nvSpPr>
            <p:spPr>
              <a:xfrm>
                <a:off x="628650" y="1763060"/>
                <a:ext cx="4388317" cy="400110"/>
              </a:xfrm>
              <a:prstGeom prst="rect">
                <a:avLst/>
              </a:prstGeom>
              <a:blipFill rotWithShape="1">
                <a:blip r:embed="rId1"/>
                <a:stretch>
                  <a:fillRect l="-1389" t="-7576" r="-417" b="-25758"/>
                </a:stretch>
              </a:blipFill>
            </p:spPr>
            <p:txBody>
              <a:bodyPr/>
              <a:lstStyle/>
              <a:p>
                <a:r>
                  <a:rPr lang="en-US">
                    <a:noFill/>
                  </a:rPr>
                  <a:t> </a:t>
                </a:r>
                <a:endParaRPr lang="en-US">
                  <a:noFill/>
                </a:endParaRPr>
              </a:p>
            </p:txBody>
          </p:sp>
        </mc:Fallback>
      </mc:AlternateContent>
      <p:grpSp>
        <p:nvGrpSpPr>
          <p:cNvPr id="21" name="组合 20"/>
          <p:cNvGrpSpPr/>
          <p:nvPr/>
        </p:nvGrpSpPr>
        <p:grpSpPr>
          <a:xfrm>
            <a:off x="6166757" y="2460684"/>
            <a:ext cx="843500" cy="1143885"/>
            <a:chOff x="5519057" y="2157463"/>
            <a:chExt cx="843500" cy="1143885"/>
          </a:xfrm>
        </p:grpSpPr>
        <mc:AlternateContent xmlns:mc="http://schemas.openxmlformats.org/markup-compatibility/2006">
          <mc:Choice xmlns:a14="http://schemas.microsoft.com/office/drawing/2010/main" Requires="a14">
            <p:sp>
              <p:nvSpPr>
                <p:cNvPr id="9" name="文本框 8">
                  <a:extLst>
                    <a:ext uri="{FF2B5EF4-FFF2-40B4-BE49-F238E27FC236}">
                      <a14:artisticCrisscrossEtching id="{35B78481-65AF-4073-A893-F89BC668B775}"/>
                    </a:ext>
                  </a:extLst>
                </p:cNvPr>
                <p:cNvSpPr txBox="1"/>
                <p:nvPr/>
              </p:nvSpPr>
              <p:spPr>
                <a:xfrm>
                  <a:off x="5519057" y="2993571"/>
                  <a:ext cx="2164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solidFill>
                              <a:schemeClr val="accent1">
                                <a:lumMod val="75000"/>
                              </a:schemeClr>
                            </a:solidFill>
                            <a:latin typeface="Cambria Math" panose="02040503050406030204" pitchFamily="18" charset="0"/>
                          </a:rPr>
                          <m:t>𝒂</m:t>
                        </m:r>
                      </m:oMath>
                    </m:oMathPara>
                  </a14:m>
                  <a:endParaRPr lang="en-US" b="1" dirty="0"/>
                </a:p>
              </p:txBody>
            </p:sp>
          </mc:Choice>
          <mc:Fallback>
            <p:sp>
              <p:nvSpPr>
                <p:cNvPr id="9" name="文本框 8"/>
                <p:cNvSpPr txBox="1">
                  <a:spLocks noRot="1" noChangeAspect="1" noMove="1" noResize="1" noEditPoints="1" noAdjustHandles="1" noChangeArrowheads="1" noChangeShapeType="1" noTextEdit="1"/>
                </p:cNvSpPr>
                <p:nvPr/>
              </p:nvSpPr>
              <p:spPr>
                <a:xfrm>
                  <a:off x="5519057" y="2993571"/>
                  <a:ext cx="216405" cy="307777"/>
                </a:xfrm>
                <a:prstGeom prst="rect">
                  <a:avLst/>
                </a:prstGeom>
                <a:blipFill rotWithShape="1">
                  <a:blip r:embed="rId2"/>
                  <a:stretch>
                    <a:fillRect l="-17143" r="-20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4:artisticCrisscrossEtching id="{C5EFA4B6-3F78-4A60-BA1C-B8A8E6CA6B40}"/>
                    </a:ext>
                  </a:extLst>
                </p:cNvPr>
                <p:cNvSpPr txBox="1"/>
                <p:nvPr/>
              </p:nvSpPr>
              <p:spPr>
                <a:xfrm>
                  <a:off x="6146152" y="2993570"/>
                  <a:ext cx="2164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solidFill>
                              <a:schemeClr val="accent1">
                                <a:lumMod val="75000"/>
                              </a:schemeClr>
                            </a:solidFill>
                            <a:latin typeface="Cambria Math" panose="02040503050406030204" pitchFamily="18" charset="0"/>
                          </a:rPr>
                          <m:t>𝒃</m:t>
                        </m:r>
                      </m:oMath>
                    </m:oMathPara>
                  </a14:m>
                  <a:endParaRPr lang="en-US" b="1" dirty="0"/>
                </a:p>
              </p:txBody>
            </p:sp>
          </mc:Choice>
          <mc:Fallback>
            <p:sp>
              <p:nvSpPr>
                <p:cNvPr id="14" name="文本框 13"/>
                <p:cNvSpPr txBox="1">
                  <a:spLocks noRot="1" noChangeAspect="1" noMove="1" noResize="1" noEditPoints="1" noAdjustHandles="1" noChangeArrowheads="1" noChangeShapeType="1" noTextEdit="1"/>
                </p:cNvSpPr>
                <p:nvPr/>
              </p:nvSpPr>
              <p:spPr>
                <a:xfrm>
                  <a:off x="6146152" y="2993570"/>
                  <a:ext cx="216405" cy="307777"/>
                </a:xfrm>
                <a:prstGeom prst="rect">
                  <a:avLst/>
                </a:prstGeom>
                <a:blipFill rotWithShape="1">
                  <a:blip r:embed="rId3"/>
                  <a:stretch>
                    <a:fillRect l="-27778" r="-27778"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4:artisticCrisscrossEtching id="{338AC205-6F0F-4EA6-9A40-AE30EF7D120C}"/>
                    </a:ext>
                  </a:extLst>
                </p:cNvPr>
                <p:cNvSpPr/>
                <p:nvPr/>
              </p:nvSpPr>
              <p:spPr>
                <a:xfrm>
                  <a:off x="5735462" y="2157463"/>
                  <a:ext cx="4106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solidFill>
                              <a:srgbClr val="FF0000"/>
                            </a:solidFill>
                            <a:latin typeface="Cambria Math" panose="02040503050406030204" pitchFamily="18" charset="0"/>
                          </a:rPr>
                          <m:t>+</m:t>
                        </m:r>
                      </m:oMath>
                    </m:oMathPara>
                  </a14:m>
                  <a:endParaRPr lang="en-US" b="1" dirty="0"/>
                </a:p>
              </p:txBody>
            </p:sp>
          </mc:Choice>
          <mc:Fallback>
            <p:sp>
              <p:nvSpPr>
                <p:cNvPr id="10" name="矩形 9"/>
                <p:cNvSpPr>
                  <a:spLocks noRot="1" noChangeAspect="1" noMove="1" noResize="1" noEditPoints="1" noAdjustHandles="1" noChangeArrowheads="1" noChangeShapeType="1" noTextEdit="1"/>
                </p:cNvSpPr>
                <p:nvPr/>
              </p:nvSpPr>
              <p:spPr>
                <a:xfrm>
                  <a:off x="5735462" y="2157463"/>
                  <a:ext cx="410690" cy="369332"/>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p:cxnSp>
          <p:nvCxnSpPr>
            <p:cNvPr id="17" name="直接箭头连接符 16"/>
            <p:cNvCxnSpPr>
              <a:stCxn id="9" idx="0"/>
              <a:endCxn id="10" idx="2"/>
            </p:cNvCxnSpPr>
            <p:nvPr/>
          </p:nvCxnSpPr>
          <p:spPr>
            <a:xfrm flipV="1">
              <a:off x="5627260" y="2526795"/>
              <a:ext cx="313547" cy="4667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0"/>
              <a:endCxn id="10" idx="2"/>
            </p:cNvCxnSpPr>
            <p:nvPr/>
          </p:nvCxnSpPr>
          <p:spPr>
            <a:xfrm flipH="1" flipV="1">
              <a:off x="5940807" y="2526795"/>
              <a:ext cx="313548" cy="466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419080" y="2460684"/>
            <a:ext cx="849913" cy="1143885"/>
            <a:chOff x="5519057" y="2157463"/>
            <a:chExt cx="849913" cy="1143885"/>
          </a:xfrm>
        </p:grpSpPr>
        <mc:AlternateContent xmlns:mc="http://schemas.openxmlformats.org/markup-compatibility/2006">
          <mc:Choice xmlns:a14="http://schemas.microsoft.com/office/drawing/2010/main" Requires="a14">
            <p:sp>
              <p:nvSpPr>
                <p:cNvPr id="23" name="文本框 22">
                  <a:extLst>
                    <a:ext uri="{FF2B5EF4-FFF2-40B4-BE49-F238E27FC236}">
                      <a14:artisticCrisscrossEtching id="{D18C2950-0E00-4CE0-90FD-460C428B5168}"/>
                    </a:ext>
                  </a:extLst>
                </p:cNvPr>
                <p:cNvSpPr txBox="1"/>
                <p:nvPr/>
              </p:nvSpPr>
              <p:spPr>
                <a:xfrm>
                  <a:off x="5519057" y="2993571"/>
                  <a:ext cx="1875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solidFill>
                              <a:schemeClr val="accent1">
                                <a:lumMod val="75000"/>
                              </a:schemeClr>
                            </a:solidFill>
                            <a:latin typeface="Cambria Math" panose="02040503050406030204" pitchFamily="18" charset="0"/>
                          </a:rPr>
                          <m:t>𝒄</m:t>
                        </m:r>
                      </m:oMath>
                    </m:oMathPara>
                  </a14:m>
                  <a:endParaRPr lang="en-US" b="1" dirty="0"/>
                </a:p>
              </p:txBody>
            </p:sp>
          </mc:Choice>
          <mc:Fallback>
            <p:sp>
              <p:nvSpPr>
                <p:cNvPr id="23" name="文本框 22"/>
                <p:cNvSpPr txBox="1">
                  <a:spLocks noRot="1" noChangeAspect="1" noMove="1" noResize="1" noEditPoints="1" noAdjustHandles="1" noChangeArrowheads="1" noChangeShapeType="1" noTextEdit="1"/>
                </p:cNvSpPr>
                <p:nvPr/>
              </p:nvSpPr>
              <p:spPr>
                <a:xfrm>
                  <a:off x="5519057" y="2993571"/>
                  <a:ext cx="187551" cy="307777"/>
                </a:xfrm>
                <a:prstGeom prst="rect">
                  <a:avLst/>
                </a:prstGeom>
                <a:blipFill rotWithShape="1">
                  <a:blip r:embed="rId5"/>
                  <a:stretch>
                    <a:fillRect l="-19355" r="-19355"/>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4:artisticCrisscrossEtching id="{9A71978B-F0D7-4927-B4B6-811FC635DAD2}"/>
                    </a:ext>
                  </a:extLst>
                </p:cNvPr>
                <p:cNvSpPr txBox="1"/>
                <p:nvPr/>
              </p:nvSpPr>
              <p:spPr>
                <a:xfrm>
                  <a:off x="6146152" y="2993570"/>
                  <a:ext cx="22281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1" i="1" smtClean="0">
                            <a:solidFill>
                              <a:schemeClr val="accent1">
                                <a:lumMod val="75000"/>
                              </a:schemeClr>
                            </a:solidFill>
                            <a:latin typeface="Cambria Math" panose="02040503050406030204" pitchFamily="18" charset="0"/>
                          </a:rPr>
                          <m:t>𝒅</m:t>
                        </m:r>
                      </m:oMath>
                    </m:oMathPara>
                  </a14:m>
                  <a:endParaRPr lang="en-US" b="1" dirty="0"/>
                </a:p>
              </p:txBody>
            </p:sp>
          </mc:Choice>
          <mc:Fallback>
            <p:sp>
              <p:nvSpPr>
                <p:cNvPr id="24" name="文本框 23"/>
                <p:cNvSpPr txBox="1">
                  <a:spLocks noRot="1" noChangeAspect="1" noMove="1" noResize="1" noEditPoints="1" noAdjustHandles="1" noChangeArrowheads="1" noChangeShapeType="1" noTextEdit="1"/>
                </p:cNvSpPr>
                <p:nvPr/>
              </p:nvSpPr>
              <p:spPr>
                <a:xfrm>
                  <a:off x="6146152" y="2993570"/>
                  <a:ext cx="222818" cy="307777"/>
                </a:xfrm>
                <a:prstGeom prst="rect">
                  <a:avLst/>
                </a:prstGeom>
                <a:blipFill rotWithShape="1">
                  <a:blip r:embed="rId6"/>
                  <a:stretch>
                    <a:fillRect l="-30556" r="-30556" b="-8000"/>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4:artisticCrisscrossEtching id="{B85AAAC2-F419-40E0-B72E-DD2E04D4ED67}"/>
                    </a:ext>
                  </a:extLst>
                </p:cNvPr>
                <p:cNvSpPr/>
                <p:nvPr/>
              </p:nvSpPr>
              <p:spPr>
                <a:xfrm>
                  <a:off x="5735462" y="2157463"/>
                  <a:ext cx="4106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a:solidFill>
                              <a:srgbClr val="FF0000"/>
                            </a:solidFill>
                            <a:latin typeface="Cambria Math" panose="02040503050406030204" pitchFamily="18" charset="0"/>
                          </a:rPr>
                          <m:t>+</m:t>
                        </m:r>
                      </m:oMath>
                    </m:oMathPara>
                  </a14:m>
                  <a:endParaRPr lang="en-US" b="1" dirty="0"/>
                </a:p>
              </p:txBody>
            </p:sp>
          </mc:Choice>
          <mc:Fallback>
            <p:sp>
              <p:nvSpPr>
                <p:cNvPr id="25" name="矩形 24"/>
                <p:cNvSpPr>
                  <a:spLocks noRot="1" noChangeAspect="1" noMove="1" noResize="1" noEditPoints="1" noAdjustHandles="1" noChangeArrowheads="1" noChangeShapeType="1" noTextEdit="1"/>
                </p:cNvSpPr>
                <p:nvPr/>
              </p:nvSpPr>
              <p:spPr>
                <a:xfrm>
                  <a:off x="5735462" y="2157463"/>
                  <a:ext cx="410690" cy="369332"/>
                </a:xfrm>
                <a:prstGeom prst="rect">
                  <a:avLst/>
                </a:prstGeom>
                <a:blipFill rotWithShape="1">
                  <a:blip r:embed="rId7"/>
                  <a:stretch>
                    <a:fillRect/>
                  </a:stretch>
                </a:blipFill>
              </p:spPr>
              <p:txBody>
                <a:bodyPr/>
                <a:lstStyle/>
                <a:p>
                  <a:r>
                    <a:rPr lang="en-US">
                      <a:noFill/>
                    </a:rPr>
                    <a:t> </a:t>
                  </a:r>
                  <a:endParaRPr lang="en-US">
                    <a:noFill/>
                  </a:endParaRPr>
                </a:p>
              </p:txBody>
            </p:sp>
          </mc:Fallback>
        </mc:AlternateContent>
        <p:cxnSp>
          <p:nvCxnSpPr>
            <p:cNvPr id="26" name="直接箭头连接符 25"/>
            <p:cNvCxnSpPr>
              <a:stCxn id="23" idx="0"/>
              <a:endCxn id="25" idx="2"/>
            </p:cNvCxnSpPr>
            <p:nvPr/>
          </p:nvCxnSpPr>
          <p:spPr>
            <a:xfrm flipV="1">
              <a:off x="5612833" y="2526795"/>
              <a:ext cx="327974" cy="4667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0"/>
              <a:endCxn id="25" idx="2"/>
            </p:cNvCxnSpPr>
            <p:nvPr/>
          </p:nvCxnSpPr>
          <p:spPr>
            <a:xfrm flipH="1" flipV="1">
              <a:off x="5940807" y="2526795"/>
              <a:ext cx="316754" cy="4667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588507" y="1758208"/>
            <a:ext cx="1252323" cy="702476"/>
            <a:chOff x="6588507" y="1690689"/>
            <a:chExt cx="1252323" cy="702476"/>
          </a:xfrm>
        </p:grpSpPr>
        <mc:AlternateContent xmlns:mc="http://schemas.openxmlformats.org/markup-compatibility/2006">
          <mc:Choice xmlns:a14="http://schemas.microsoft.com/office/drawing/2010/main" Requires="a14">
            <p:sp>
              <p:nvSpPr>
                <p:cNvPr id="28" name="矩形 27">
                  <a:extLst>
                    <a:ext uri="{FF2B5EF4-FFF2-40B4-BE49-F238E27FC236}">
                      <a14:artisticCrisscrossEtching id="{5436067F-6C4C-4F95-9CB0-E4DBDD57D9B7}"/>
                    </a:ext>
                  </a:extLst>
                </p:cNvPr>
                <p:cNvSpPr/>
                <p:nvPr/>
              </p:nvSpPr>
              <p:spPr>
                <a:xfrm>
                  <a:off x="7010257" y="1690689"/>
                  <a:ext cx="4026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1" smtClean="0">
                            <a:solidFill>
                              <a:srgbClr val="FF0000"/>
                            </a:solidFill>
                            <a:latin typeface="Cambria Math" panose="02040503050406030204" pitchFamily="18" charset="0"/>
                          </a:rPr>
                          <m:t>×</m:t>
                        </m:r>
                      </m:oMath>
                    </m:oMathPara>
                  </a14:m>
                  <a:endParaRPr lang="en-US" b="1" dirty="0"/>
                </a:p>
              </p:txBody>
            </p:sp>
          </mc:Choice>
          <mc:Fallback>
            <p:sp>
              <p:nvSpPr>
                <p:cNvPr id="28" name="矩形 27"/>
                <p:cNvSpPr>
                  <a:spLocks noRot="1" noChangeAspect="1" noMove="1" noResize="1" noEditPoints="1" noAdjustHandles="1" noChangeArrowheads="1" noChangeShapeType="1" noTextEdit="1"/>
                </p:cNvSpPr>
                <p:nvPr/>
              </p:nvSpPr>
              <p:spPr>
                <a:xfrm>
                  <a:off x="7010257" y="1690689"/>
                  <a:ext cx="402674" cy="369332"/>
                </a:xfrm>
                <a:prstGeom prst="rect">
                  <a:avLst/>
                </a:prstGeom>
                <a:blipFill rotWithShape="1">
                  <a:blip r:embed="rId8"/>
                  <a:stretch>
                    <a:fillRect/>
                  </a:stretch>
                </a:blipFill>
              </p:spPr>
              <p:txBody>
                <a:bodyPr/>
                <a:lstStyle/>
                <a:p>
                  <a:r>
                    <a:rPr lang="en-US">
                      <a:noFill/>
                    </a:rPr>
                    <a:t> </a:t>
                  </a:r>
                  <a:endParaRPr lang="en-US">
                    <a:noFill/>
                  </a:endParaRPr>
                </a:p>
              </p:txBody>
            </p:sp>
          </mc:Fallback>
        </mc:AlternateContent>
        <p:cxnSp>
          <p:nvCxnSpPr>
            <p:cNvPr id="29" name="直接箭头连接符 28"/>
            <p:cNvCxnSpPr>
              <a:stCxn id="10" idx="0"/>
              <a:endCxn id="28" idx="2"/>
            </p:cNvCxnSpPr>
            <p:nvPr/>
          </p:nvCxnSpPr>
          <p:spPr>
            <a:xfrm flipV="1">
              <a:off x="6588507" y="2060021"/>
              <a:ext cx="623087" cy="3331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0"/>
              <a:endCxn id="28" idx="2"/>
            </p:cNvCxnSpPr>
            <p:nvPr/>
          </p:nvCxnSpPr>
          <p:spPr>
            <a:xfrm flipH="1" flipV="1">
              <a:off x="7211594" y="2060021"/>
              <a:ext cx="629236" cy="3331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6" name="文本框 35">
                <a:extLst>
                  <a:ext uri="{FF2B5EF4-FFF2-40B4-BE49-F238E27FC236}">
                    <a14:artisticCrisscrossEtching id="{E4B01283-3D02-4861-90D2-43F6BAF79A21}"/>
                  </a:ext>
                </a:extLst>
              </p:cNvPr>
              <p:cNvSpPr txBox="1"/>
              <p:nvPr/>
            </p:nvSpPr>
            <p:spPr>
              <a:xfrm>
                <a:off x="634126" y="2388264"/>
                <a:ext cx="4045466" cy="747512"/>
              </a:xfrm>
              <a:prstGeom prst="rect">
                <a:avLst/>
              </a:prstGeom>
              <a:noFill/>
            </p:spPr>
            <p:txBody>
              <a:bodyPr wrap="none" rtlCol="0">
                <a:spAutoFit/>
              </a:bodyPr>
              <a:lstStyle/>
              <a:p>
                <a:r>
                  <a:rPr lang="en-GB" sz="2000" dirty="0"/>
                  <a:t>If we place operators </a:t>
                </a:r>
                <a:r>
                  <a:rPr lang="en-GB" sz="2000" b="1" dirty="0"/>
                  <a:t>after</a:t>
                </a:r>
                <a:r>
                  <a:rPr lang="en-GB" sz="2000" dirty="0"/>
                  <a:t> operands:</a:t>
                </a:r>
              </a:p>
              <a:p>
                <a14:m>
                  <m:oMath xmlns:m="http://schemas.openxmlformats.org/officeDocument/2006/math">
                    <m:d>
                      <m:dPr>
                        <m:ctrlPr>
                          <a:rPr lang="en-GB" sz="2000" b="0" i="1" smtClean="0">
                            <a:latin typeface="Cambria Math" panose="02040503050406030204" pitchFamily="18" charset="0"/>
                          </a:rPr>
                        </m:ctrlPr>
                      </m:dPr>
                      <m:e>
                        <m:d>
                          <m:dPr>
                            <m:ctrlPr>
                              <a:rPr lang="en-GB" sz="2000" b="0" i="1" smtClean="0">
                                <a:latin typeface="Cambria Math" panose="02040503050406030204" pitchFamily="18" charset="0"/>
                              </a:rPr>
                            </m:ctrlPr>
                          </m:dPr>
                          <m:e>
                            <m:r>
                              <a:rPr lang="en-GB" sz="2000" b="0" i="1" smtClean="0">
                                <a:solidFill>
                                  <a:schemeClr val="accent1">
                                    <a:lumMod val="75000"/>
                                  </a:schemeClr>
                                </a:solidFill>
                                <a:latin typeface="Cambria Math" panose="02040503050406030204" pitchFamily="18" charset="0"/>
                              </a:rPr>
                              <m:t>𝑎</m:t>
                            </m:r>
                            <m:r>
                              <a:rPr lang="en-GB" sz="2000" b="0" i="1" smtClean="0">
                                <a:solidFill>
                                  <a:schemeClr val="accent1">
                                    <a:lumMod val="75000"/>
                                  </a:schemeClr>
                                </a:solidFill>
                                <a:latin typeface="Cambria Math" panose="02040503050406030204" pitchFamily="18" charset="0"/>
                              </a:rPr>
                              <m:t> </m:t>
                            </m:r>
                            <m:r>
                              <a:rPr lang="en-GB" sz="2000" b="0" i="1" smtClean="0">
                                <a:solidFill>
                                  <a:schemeClr val="accent1">
                                    <a:lumMod val="75000"/>
                                  </a:schemeClr>
                                </a:solidFill>
                                <a:latin typeface="Cambria Math" panose="02040503050406030204" pitchFamily="18" charset="0"/>
                              </a:rPr>
                              <m:t>𝑏</m:t>
                            </m:r>
                            <m:r>
                              <a:rPr lang="en-GB" sz="2000" b="0" i="1" smtClean="0">
                                <a:solidFill>
                                  <a:srgbClr val="FF0000"/>
                                </a:solidFill>
                                <a:latin typeface="Cambria Math" panose="02040503050406030204" pitchFamily="18" charset="0"/>
                              </a:rPr>
                              <m:t>+</m:t>
                            </m:r>
                          </m:e>
                        </m:d>
                        <m:r>
                          <a:rPr lang="en-GB" sz="2000" b="0" i="1" smtClean="0">
                            <a:latin typeface="Cambria Math" panose="02040503050406030204" pitchFamily="18" charset="0"/>
                          </a:rPr>
                          <m:t> </m:t>
                        </m:r>
                        <m:d>
                          <m:dPr>
                            <m:ctrlPr>
                              <a:rPr lang="en-GB" sz="2000" b="0" i="1" smtClean="0">
                                <a:latin typeface="Cambria Math" panose="02040503050406030204" pitchFamily="18" charset="0"/>
                              </a:rPr>
                            </m:ctrlPr>
                          </m:dPr>
                          <m:e>
                            <m:r>
                              <a:rPr lang="en-GB" sz="2000" b="0" i="1" smtClean="0">
                                <a:solidFill>
                                  <a:schemeClr val="accent1">
                                    <a:lumMod val="75000"/>
                                  </a:schemeClr>
                                </a:solidFill>
                                <a:latin typeface="Cambria Math" panose="02040503050406030204" pitchFamily="18" charset="0"/>
                              </a:rPr>
                              <m:t>𝑐</m:t>
                            </m:r>
                            <m:r>
                              <a:rPr lang="en-GB" sz="2000" b="0" i="1" smtClean="0">
                                <a:solidFill>
                                  <a:schemeClr val="accent1">
                                    <a:lumMod val="75000"/>
                                  </a:schemeClr>
                                </a:solidFill>
                                <a:latin typeface="Cambria Math" panose="02040503050406030204" pitchFamily="18" charset="0"/>
                              </a:rPr>
                              <m:t> </m:t>
                            </m:r>
                            <m:r>
                              <a:rPr lang="en-GB" sz="2000" b="0" i="1" smtClean="0">
                                <a:solidFill>
                                  <a:schemeClr val="accent1">
                                    <a:lumMod val="75000"/>
                                  </a:schemeClr>
                                </a:solidFill>
                                <a:latin typeface="Cambria Math" panose="02040503050406030204" pitchFamily="18" charset="0"/>
                              </a:rPr>
                              <m:t>𝑑</m:t>
                            </m:r>
                            <m:r>
                              <a:rPr lang="en-GB" sz="2000" b="0" i="1" smtClean="0">
                                <a:solidFill>
                                  <a:srgbClr val="FF0000"/>
                                </a:solidFill>
                                <a:latin typeface="Cambria Math" panose="02040503050406030204" pitchFamily="18" charset="0"/>
                              </a:rPr>
                              <m:t>+</m:t>
                            </m:r>
                          </m:e>
                        </m:d>
                        <m:r>
                          <a:rPr lang="en-GB" sz="2000" b="0" i="1" smtClean="0">
                            <a:solidFill>
                              <a:srgbClr val="FF0000"/>
                            </a:solidFill>
                            <a:latin typeface="Cambria Math" panose="02040503050406030204" pitchFamily="18" charset="0"/>
                          </a:rPr>
                          <m:t>×</m:t>
                        </m:r>
                      </m:e>
                    </m:d>
                  </m:oMath>
                </a14:m>
                <a:r>
                  <a:rPr lang="en-US" sz="2000" dirty="0"/>
                  <a:t> </a:t>
                </a:r>
              </a:p>
            </p:txBody>
          </p:sp>
        </mc:Choice>
        <mc:Fallback>
          <p:sp>
            <p:nvSpPr>
              <p:cNvPr id="36" name="文本框 35"/>
              <p:cNvSpPr txBox="1">
                <a:spLocks noRot="1" noChangeAspect="1" noMove="1" noResize="1" noEditPoints="1" noAdjustHandles="1" noChangeArrowheads="1" noChangeShapeType="1" noTextEdit="1"/>
              </p:cNvSpPr>
              <p:nvPr/>
            </p:nvSpPr>
            <p:spPr>
              <a:xfrm>
                <a:off x="634126" y="2388264"/>
                <a:ext cx="4045466" cy="747512"/>
              </a:xfrm>
              <a:prstGeom prst="rect">
                <a:avLst/>
              </a:prstGeom>
              <a:blipFill rotWithShape="1">
                <a:blip r:embed="rId9"/>
                <a:stretch>
                  <a:fillRect l="-1506" t="-4918" r="-60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7" name="文本框 36">
                <a:extLst>
                  <a:ext uri="{FF2B5EF4-FFF2-40B4-BE49-F238E27FC236}">
                    <a14:artisticCrisscrossEtching id="{8D9193E3-039B-4E62-9B7A-BB8E4A136E2C}"/>
                  </a:ext>
                </a:extLst>
              </p:cNvPr>
              <p:cNvSpPr txBox="1"/>
              <p:nvPr/>
            </p:nvSpPr>
            <p:spPr>
              <a:xfrm>
                <a:off x="634126" y="3096150"/>
                <a:ext cx="4415248" cy="707886"/>
              </a:xfrm>
              <a:prstGeom prst="rect">
                <a:avLst/>
              </a:prstGeom>
              <a:noFill/>
            </p:spPr>
            <p:txBody>
              <a:bodyPr wrap="none" rtlCol="0">
                <a:spAutoFit/>
              </a:bodyPr>
              <a:lstStyle/>
              <a:p>
                <a:r>
                  <a:rPr lang="en-GB" sz="2000" dirty="0"/>
                  <a:t>In fact, we can remove the parentheses:</a:t>
                </a:r>
              </a:p>
              <a:p>
                <a14:m>
                  <m:oMath xmlns:m="http://schemas.openxmlformats.org/officeDocument/2006/math">
                    <m:r>
                      <a:rPr lang="en-GB" sz="2000" i="1">
                        <a:solidFill>
                          <a:schemeClr val="accent1">
                            <a:lumMod val="75000"/>
                          </a:schemeClr>
                        </a:solidFill>
                        <a:latin typeface="Cambria Math" panose="02040503050406030204" pitchFamily="18" charset="0"/>
                      </a:rPr>
                      <m:t>𝑎</m:t>
                    </m:r>
                    <m:r>
                      <a:rPr lang="en-GB" sz="2000" i="1">
                        <a:solidFill>
                          <a:schemeClr val="accent1">
                            <a:lumMod val="75000"/>
                          </a:schemeClr>
                        </a:solidFill>
                        <a:latin typeface="Cambria Math" panose="02040503050406030204" pitchFamily="18" charset="0"/>
                      </a:rPr>
                      <m:t> </m:t>
                    </m:r>
                    <m:r>
                      <a:rPr lang="en-GB" sz="2000" i="1">
                        <a:solidFill>
                          <a:schemeClr val="accent1">
                            <a:lumMod val="75000"/>
                          </a:schemeClr>
                        </a:solidFill>
                        <a:latin typeface="Cambria Math" panose="02040503050406030204" pitchFamily="18" charset="0"/>
                      </a:rPr>
                      <m:t>𝑏</m:t>
                    </m:r>
                    <m:r>
                      <a:rPr lang="en-GB" sz="2000" i="1">
                        <a:solidFill>
                          <a:srgbClr val="FF0000"/>
                        </a:solidFill>
                        <a:latin typeface="Cambria Math" panose="02040503050406030204" pitchFamily="18" charset="0"/>
                      </a:rPr>
                      <m:t>+</m:t>
                    </m:r>
                    <m:r>
                      <a:rPr lang="en-GB" sz="2000" i="1">
                        <a:solidFill>
                          <a:schemeClr val="accent1">
                            <a:lumMod val="75000"/>
                          </a:schemeClr>
                        </a:solidFill>
                        <a:latin typeface="Cambria Math" panose="02040503050406030204" pitchFamily="18" charset="0"/>
                      </a:rPr>
                      <m:t>𝑐</m:t>
                    </m:r>
                    <m:r>
                      <a:rPr lang="en-GB" sz="2000" i="1">
                        <a:solidFill>
                          <a:schemeClr val="accent1">
                            <a:lumMod val="75000"/>
                          </a:schemeClr>
                        </a:solidFill>
                        <a:latin typeface="Cambria Math" panose="02040503050406030204" pitchFamily="18" charset="0"/>
                      </a:rPr>
                      <m:t> </m:t>
                    </m:r>
                    <m:r>
                      <a:rPr lang="en-GB" sz="2000" i="1">
                        <a:solidFill>
                          <a:schemeClr val="accent1">
                            <a:lumMod val="75000"/>
                          </a:schemeClr>
                        </a:solidFill>
                        <a:latin typeface="Cambria Math" panose="02040503050406030204" pitchFamily="18" charset="0"/>
                      </a:rPr>
                      <m:t>𝑑</m:t>
                    </m:r>
                    <m:r>
                      <a:rPr lang="en-GB" sz="2000" i="1">
                        <a:solidFill>
                          <a:srgbClr val="FF0000"/>
                        </a:solidFill>
                        <a:latin typeface="Cambria Math" panose="02040503050406030204" pitchFamily="18" charset="0"/>
                      </a:rPr>
                      <m:t>+</m:t>
                    </m:r>
                    <m:r>
                      <a:rPr lang="en-GB" sz="2000" b="0" i="1" smtClean="0">
                        <a:solidFill>
                          <a:srgbClr val="FF0000"/>
                        </a:solidFill>
                        <a:latin typeface="Cambria Math" panose="02040503050406030204" pitchFamily="18" charset="0"/>
                      </a:rPr>
                      <m:t> ×</m:t>
                    </m:r>
                  </m:oMath>
                </a14:m>
                <a:r>
                  <a:rPr lang="en-US" sz="2000" dirty="0"/>
                  <a:t> </a:t>
                </a:r>
              </a:p>
            </p:txBody>
          </p:sp>
        </mc:Choice>
        <mc:Fallback>
          <p:sp>
            <p:nvSpPr>
              <p:cNvPr id="37" name="文本框 36"/>
              <p:cNvSpPr txBox="1">
                <a:spLocks noRot="1" noChangeAspect="1" noMove="1" noResize="1" noEditPoints="1" noAdjustHandles="1" noChangeArrowheads="1" noChangeShapeType="1" noTextEdit="1"/>
              </p:cNvSpPr>
              <p:nvPr/>
            </p:nvSpPr>
            <p:spPr>
              <a:xfrm>
                <a:off x="634126" y="3096150"/>
                <a:ext cx="4415248" cy="707886"/>
              </a:xfrm>
              <a:prstGeom prst="rect">
                <a:avLst/>
              </a:prstGeom>
              <a:blipFill rotWithShape="1">
                <a:blip r:embed="rId10"/>
                <a:stretch>
                  <a:fillRect l="-1381" t="-5172"/>
                </a:stretch>
              </a:blipFill>
            </p:spPr>
            <p:txBody>
              <a:bodyPr/>
              <a:lstStyle/>
              <a:p>
                <a:r>
                  <a:rPr lang="en-US">
                    <a:noFill/>
                  </a:rPr>
                  <a:t> </a:t>
                </a:r>
                <a:endParaRPr lang="en-US">
                  <a:noFill/>
                </a:endParaRPr>
              </a:p>
            </p:txBody>
          </p:sp>
        </mc:Fallback>
      </mc:AlternateContent>
      <p:sp>
        <p:nvSpPr>
          <p:cNvPr id="40" name="文本框 39"/>
          <p:cNvSpPr txBox="1"/>
          <p:nvPr/>
        </p:nvSpPr>
        <p:spPr>
          <a:xfrm>
            <a:off x="3714327" y="2163170"/>
            <a:ext cx="1672894" cy="369332"/>
          </a:xfrm>
          <a:prstGeom prst="rect">
            <a:avLst/>
          </a:prstGeom>
          <a:noFill/>
        </p:spPr>
        <p:txBody>
          <a:bodyPr wrap="none" rtlCol="0">
            <a:spAutoFit/>
          </a:bodyPr>
          <a:lstStyle/>
          <a:p>
            <a:r>
              <a:rPr lang="en-GB" b="1" dirty="0">
                <a:solidFill>
                  <a:schemeClr val="accent2">
                    <a:lumMod val="75000"/>
                  </a:schemeClr>
                </a:solidFill>
              </a:rPr>
              <a:t>infix expression</a:t>
            </a:r>
            <a:endParaRPr lang="en-US" b="1" dirty="0">
              <a:solidFill>
                <a:schemeClr val="accent2">
                  <a:lumMod val="75000"/>
                </a:schemeClr>
              </a:solidFill>
            </a:endParaRPr>
          </a:p>
        </p:txBody>
      </p:sp>
      <p:sp>
        <p:nvSpPr>
          <p:cNvPr id="41" name="文本框 40"/>
          <p:cNvSpPr txBox="1"/>
          <p:nvPr/>
        </p:nvSpPr>
        <p:spPr>
          <a:xfrm>
            <a:off x="1479393" y="3788647"/>
            <a:ext cx="1910395" cy="369332"/>
          </a:xfrm>
          <a:prstGeom prst="rect">
            <a:avLst/>
          </a:prstGeom>
          <a:noFill/>
        </p:spPr>
        <p:txBody>
          <a:bodyPr wrap="none" rtlCol="0">
            <a:spAutoFit/>
          </a:bodyPr>
          <a:lstStyle/>
          <a:p>
            <a:r>
              <a:rPr lang="en-GB" b="1" dirty="0">
                <a:solidFill>
                  <a:schemeClr val="accent2">
                    <a:lumMod val="75000"/>
                  </a:schemeClr>
                </a:solidFill>
              </a:rPr>
              <a:t>postfix expression</a:t>
            </a:r>
            <a:endParaRPr lang="en-US" b="1" dirty="0">
              <a:solidFill>
                <a:schemeClr val="accent2">
                  <a:lumMod val="75000"/>
                </a:schemeClr>
              </a:solidFill>
            </a:endParaRPr>
          </a:p>
        </p:txBody>
      </p:sp>
      <p:sp>
        <p:nvSpPr>
          <p:cNvPr id="42" name="文本框 41"/>
          <p:cNvSpPr txBox="1"/>
          <p:nvPr/>
        </p:nvSpPr>
        <p:spPr>
          <a:xfrm>
            <a:off x="628650" y="4319300"/>
            <a:ext cx="7886700" cy="923330"/>
          </a:xfrm>
          <a:prstGeom prst="rect">
            <a:avLst/>
          </a:prstGeom>
          <a:noFill/>
        </p:spPr>
        <p:txBody>
          <a:bodyPr wrap="square" rtlCol="0">
            <a:spAutoFit/>
          </a:bodyPr>
          <a:lstStyle/>
          <a:p>
            <a:r>
              <a:rPr lang="en-GB" b="1" dirty="0">
                <a:solidFill>
                  <a:schemeClr val="accent1"/>
                </a:solidFill>
              </a:rPr>
              <a:t>Postfix notation</a:t>
            </a:r>
            <a:r>
              <a:rPr lang="en-GB" dirty="0"/>
              <a:t>, also known as </a:t>
            </a:r>
            <a:r>
              <a:rPr lang="en-GB" b="1" dirty="0">
                <a:solidFill>
                  <a:schemeClr val="accent1"/>
                </a:solidFill>
              </a:rPr>
              <a:t>reverse Polish notation</a:t>
            </a:r>
            <a:r>
              <a:rPr lang="en-GB" dirty="0"/>
              <a:t> (</a:t>
            </a:r>
            <a:r>
              <a:rPr lang="en-GB" b="1" dirty="0">
                <a:solidFill>
                  <a:schemeClr val="accent1"/>
                </a:solidFill>
              </a:rPr>
              <a:t>RPN</a:t>
            </a:r>
            <a:r>
              <a:rPr lang="en-GB" dirty="0"/>
              <a:t>), </a:t>
            </a:r>
            <a:r>
              <a:rPr lang="en-US" dirty="0"/>
              <a:t>is a mathematical notation in which operators follow their operands. If there are multiple operations, operators are given immediately after their last operands.</a:t>
            </a:r>
            <a:endParaRPr lang="en-US" dirty="0"/>
          </a:p>
        </p:txBody>
      </p:sp>
      <p:sp>
        <p:nvSpPr>
          <p:cNvPr id="43" name="文本框 42"/>
          <p:cNvSpPr txBox="1"/>
          <p:nvPr/>
        </p:nvSpPr>
        <p:spPr>
          <a:xfrm>
            <a:off x="628650" y="5323846"/>
            <a:ext cx="3601307" cy="400110"/>
          </a:xfrm>
          <a:prstGeom prst="rect">
            <a:avLst/>
          </a:prstGeom>
          <a:noFill/>
        </p:spPr>
        <p:txBody>
          <a:bodyPr wrap="none" rtlCol="0">
            <a:spAutoFit/>
          </a:bodyPr>
          <a:lstStyle/>
          <a:p>
            <a:r>
              <a:rPr lang="en-GB" sz="2000" dirty="0">
                <a:solidFill>
                  <a:srgbClr val="C00000"/>
                </a:solidFill>
              </a:rPr>
              <a:t>RPN does not need </a:t>
            </a:r>
            <a:r>
              <a:rPr lang="en-US" sz="2000" dirty="0">
                <a:solidFill>
                  <a:srgbClr val="C00000"/>
                </a:solidFill>
              </a:rPr>
              <a:t>parentheses!</a:t>
            </a:r>
            <a:endParaRPr lang="en-US" sz="2000" dirty="0">
              <a:solidFill>
                <a:srgbClr val="C00000"/>
              </a:solidFill>
            </a:endParaRPr>
          </a:p>
        </p:txBody>
      </p:sp>
      <mc:AlternateContent xmlns:mc="http://schemas.openxmlformats.org/markup-compatibility/2006">
        <mc:Choice xmlns:a14="http://schemas.microsoft.com/office/drawing/2010/main" Requires="a14">
          <p:sp>
            <p:nvSpPr>
              <p:cNvPr id="44" name="文本框 43">
                <a:extLst>
                  <a:ext uri="{FF2B5EF4-FFF2-40B4-BE49-F238E27FC236}">
                    <a14:artisticCrisscrossEtching id="{7359535E-A6C7-4E8E-98FE-C5A73E048963}"/>
                  </a:ext>
                </a:extLst>
              </p:cNvPr>
              <p:cNvSpPr txBox="1"/>
              <p:nvPr/>
            </p:nvSpPr>
            <p:spPr>
              <a:xfrm>
                <a:off x="5051618" y="5323846"/>
                <a:ext cx="2455865" cy="784830"/>
              </a:xfrm>
              <a:prstGeom prst="rect">
                <a:avLst/>
              </a:prstGeom>
              <a:noFill/>
            </p:spPr>
            <p:txBody>
              <a:bodyPr wrap="none" rtlCol="0">
                <a:spAutoFit/>
              </a:bodyPr>
              <a:lstStyle/>
              <a:p>
                <a:pPr>
                  <a:spcAft>
                    <a:spcPts val="600"/>
                  </a:spcAft>
                </a:pPr>
                <a:r>
                  <a:rPr lang="en-GB" sz="2000" i="1" u="sng" dirty="0"/>
                  <a:t>One more example:</a:t>
                </a:r>
              </a:p>
              <a:p>
                <a:r>
                  <a:rPr lang="en-GB" sz="2000" dirty="0"/>
                  <a:t>Infix: </a:t>
                </a:r>
                <a14:m>
                  <m:oMath xmlns:m="http://schemas.openxmlformats.org/officeDocument/2006/math">
                    <m:d>
                      <m:dPr>
                        <m:ctrlPr>
                          <a:rPr lang="en-GB" sz="2000" b="0" i="1" smtClean="0">
                            <a:solidFill>
                              <a:schemeClr val="tx1"/>
                            </a:solidFill>
                            <a:latin typeface="Cambria Math" panose="02040503050406030204" pitchFamily="18" charset="0"/>
                          </a:rPr>
                        </m:ctrlPr>
                      </m:dPr>
                      <m:e>
                        <m:r>
                          <a:rPr lang="en-GB" sz="2000" b="0" i="1" smtClean="0">
                            <a:solidFill>
                              <a:schemeClr val="tx1"/>
                            </a:solidFill>
                            <a:latin typeface="Cambria Math" panose="02040503050406030204" pitchFamily="18" charset="0"/>
                          </a:rPr>
                          <m:t>𝑎</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𝑏</m:t>
                        </m:r>
                      </m:e>
                    </m:d>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𝑑</m:t>
                    </m:r>
                  </m:oMath>
                </a14:m>
                <a:endParaRPr lang="en-US" sz="2000" dirty="0"/>
              </a:p>
            </p:txBody>
          </p:sp>
        </mc:Choice>
        <mc:Fallback>
          <p:sp>
            <p:nvSpPr>
              <p:cNvPr id="44" name="文本框 43"/>
              <p:cNvSpPr txBox="1">
                <a:spLocks noRot="1" noChangeAspect="1" noMove="1" noResize="1" noEditPoints="1" noAdjustHandles="1" noChangeArrowheads="1" noChangeShapeType="1" noTextEdit="1"/>
              </p:cNvSpPr>
              <p:nvPr/>
            </p:nvSpPr>
            <p:spPr>
              <a:xfrm>
                <a:off x="5051618" y="5323846"/>
                <a:ext cx="2455865" cy="784830"/>
              </a:xfrm>
              <a:prstGeom prst="rect">
                <a:avLst/>
              </a:prstGeom>
              <a:blipFill rotWithShape="1">
                <a:blip r:embed="rId11"/>
                <a:stretch>
                  <a:fillRect l="-2730" t="-3876" b="-13178"/>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45" name="文本框 44">
                <a:extLst>
                  <a:ext uri="{FF2B5EF4-FFF2-40B4-BE49-F238E27FC236}">
                    <a14:artisticCrisscrossEtching id="{7F15D438-4FAC-4382-B480-21603DE8D74D}"/>
                  </a:ext>
                </a:extLst>
              </p:cNvPr>
              <p:cNvSpPr txBox="1"/>
              <p:nvPr/>
            </p:nvSpPr>
            <p:spPr>
              <a:xfrm>
                <a:off x="5049374" y="6026044"/>
                <a:ext cx="2233945" cy="400110"/>
              </a:xfrm>
              <a:prstGeom prst="rect">
                <a:avLst/>
              </a:prstGeom>
              <a:noFill/>
            </p:spPr>
            <p:txBody>
              <a:bodyPr wrap="none" rtlCol="0">
                <a:spAutoFit/>
              </a:bodyPr>
              <a:lstStyle/>
              <a:p>
                <a:r>
                  <a:rPr lang="en-GB" sz="2000" dirty="0"/>
                  <a:t>RPN: </a:t>
                </a:r>
                <a14:m>
                  <m:oMath xmlns:m="http://schemas.openxmlformats.org/officeDocument/2006/math">
                    <m:r>
                      <a:rPr lang="en-GB" sz="2000" b="0" i="1" smtClean="0">
                        <a:solidFill>
                          <a:schemeClr val="tx1"/>
                        </a:solidFill>
                        <a:latin typeface="Cambria Math" panose="02040503050406030204" pitchFamily="18" charset="0"/>
                      </a:rPr>
                      <m:t>𝑎</m:t>
                    </m:r>
                    <m:r>
                      <a:rPr lang="en-GB" sz="2000" b="0" i="1" smtClean="0">
                        <a:solidFill>
                          <a:schemeClr val="tx1"/>
                        </a:solidFill>
                        <a:latin typeface="Cambria Math" panose="02040503050406030204" pitchFamily="18" charset="0"/>
                      </a:rPr>
                      <m:t> </m:t>
                    </m:r>
                    <m:r>
                      <a:rPr lang="en-GB" sz="2000" b="0" i="1" smtClean="0">
                        <a:solidFill>
                          <a:schemeClr val="tx1"/>
                        </a:solidFill>
                        <a:latin typeface="Cambria Math" panose="02040503050406030204" pitchFamily="18" charset="0"/>
                      </a:rPr>
                      <m:t>𝑏</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m:t>
                    </m:r>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𝑑</m:t>
                    </m:r>
                    <m:r>
                      <a:rPr lang="en-GB" sz="2000" b="0" i="1" smtClean="0">
                        <a:solidFill>
                          <a:schemeClr val="tx1"/>
                        </a:solidFill>
                        <a:latin typeface="Cambria Math" panose="02040503050406030204" pitchFamily="18" charset="0"/>
                      </a:rPr>
                      <m:t>+</m:t>
                    </m:r>
                  </m:oMath>
                </a14:m>
                <a:endParaRPr lang="en-US" sz="2000" dirty="0"/>
              </a:p>
            </p:txBody>
          </p:sp>
        </mc:Choice>
        <mc:Fallback>
          <p:sp>
            <p:nvSpPr>
              <p:cNvPr id="45" name="文本框 44"/>
              <p:cNvSpPr txBox="1">
                <a:spLocks noRot="1" noChangeAspect="1" noMove="1" noResize="1" noEditPoints="1" noAdjustHandles="1" noChangeArrowheads="1" noChangeShapeType="1" noTextEdit="1"/>
              </p:cNvSpPr>
              <p:nvPr/>
            </p:nvSpPr>
            <p:spPr>
              <a:xfrm>
                <a:off x="5049374" y="6026044"/>
                <a:ext cx="2233945" cy="400110"/>
              </a:xfrm>
              <a:prstGeom prst="rect">
                <a:avLst/>
              </a:prstGeom>
              <a:blipFill rotWithShape="1">
                <a:blip r:embed="rId12"/>
                <a:stretch>
                  <a:fillRect l="-2725" t="-9231" b="-27692"/>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13" p14:bwMode="auto">
            <p14:nvContentPartPr>
              <p14:cNvPr id="3" name="墨迹 2"/>
              <p14:cNvContentPartPr/>
              <p14:nvPr/>
            </p14:nvContentPartPr>
            <p14:xfrm>
              <a:off x="480704" y="5702218"/>
              <a:ext cx="163946" cy="173402"/>
            </p14:xfrm>
          </p:contentPart>
        </mc:Choice>
        <mc:Fallback xmlns="">
          <p:pic>
            <p:nvPicPr>
              <p:cNvPr id="3" name="墨迹 2"/>
            </p:nvPicPr>
            <p:blipFill>
              <a:blip/>
            </p:blipFill>
            <p:spPr>
              <a:xfrm>
                <a:off x="480704" y="5702218"/>
                <a:ext cx="163946" cy="17340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5" name="墨迹 4"/>
              <p14:cNvContentPartPr/>
              <p14:nvPr/>
            </p14:nvContentPartPr>
            <p14:xfrm>
              <a:off x="482417" y="5669353"/>
              <a:ext cx="260395" cy="421777"/>
            </p14:xfrm>
          </p:contentPart>
        </mc:Choice>
        <mc:Fallback xmlns="">
          <p:pic>
            <p:nvPicPr>
              <p:cNvPr id="5" name="墨迹 4"/>
            </p:nvPicPr>
            <p:blipFill>
              <a:blip/>
            </p:blipFill>
            <p:spPr>
              <a:xfrm>
                <a:off x="482417" y="5669353"/>
                <a:ext cx="260395" cy="42177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6" name="墨迹 5"/>
              <p14:cNvContentPartPr/>
              <p14:nvPr/>
            </p14:nvContentPartPr>
            <p14:xfrm>
              <a:off x="833266" y="5778905"/>
              <a:ext cx="128827" cy="24650"/>
            </p14:xfrm>
          </p:contentPart>
        </mc:Choice>
        <mc:Fallback xmlns="">
          <p:pic>
            <p:nvPicPr>
              <p:cNvPr id="6" name="墨迹 5"/>
            </p:nvPicPr>
            <p:blipFill>
              <a:blip/>
            </p:blipFill>
            <p:spPr>
              <a:xfrm>
                <a:off x="833266" y="5778905"/>
                <a:ext cx="128827" cy="246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7" name="墨迹 6"/>
              <p14:cNvContentPartPr/>
              <p14:nvPr/>
            </p14:nvContentPartPr>
            <p14:xfrm>
              <a:off x="838748" y="5751517"/>
              <a:ext cx="109640" cy="259161"/>
            </p14:xfrm>
          </p:contentPart>
        </mc:Choice>
        <mc:Fallback xmlns="">
          <p:pic>
            <p:nvPicPr>
              <p:cNvPr id="7" name="墨迹 6"/>
            </p:nvPicPr>
            <p:blipFill>
              <a:blip/>
            </p:blipFill>
            <p:spPr>
              <a:xfrm>
                <a:off x="838748" y="5751517"/>
                <a:ext cx="109640" cy="259161"/>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 name="墨迹 7"/>
              <p14:cNvContentPartPr/>
              <p14:nvPr/>
            </p14:nvContentPartPr>
            <p14:xfrm>
              <a:off x="1085438" y="5663875"/>
              <a:ext cx="97306" cy="98598"/>
            </p14:xfrm>
          </p:contentPart>
        </mc:Choice>
        <mc:Fallback xmlns="">
          <p:pic>
            <p:nvPicPr>
              <p:cNvPr id="8" name="墨迹 7"/>
            </p:nvPicPr>
            <p:blipFill>
              <a:blip/>
            </p:blipFill>
            <p:spPr>
              <a:xfrm>
                <a:off x="1085438" y="5663875"/>
                <a:ext cx="97306" cy="98598"/>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1005093" y="5663875"/>
              <a:ext cx="198209" cy="360155"/>
            </p14:xfrm>
          </p:contentPart>
        </mc:Choice>
        <mc:Fallback xmlns="">
          <p:pic>
            <p:nvPicPr>
              <p:cNvPr id="11" name="墨迹 10"/>
            </p:nvPicPr>
            <p:blipFill>
              <a:blip/>
            </p:blipFill>
            <p:spPr>
              <a:xfrm>
                <a:off x="1005093" y="5663875"/>
                <a:ext cx="198209" cy="36015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1112848" y="5806293"/>
              <a:ext cx="148015" cy="172888"/>
            </p14:xfrm>
          </p:contentPart>
        </mc:Choice>
        <mc:Fallback xmlns="">
          <p:pic>
            <p:nvPicPr>
              <p:cNvPr id="12" name="墨迹 11"/>
            </p:nvPicPr>
            <p:blipFill>
              <a:blip/>
            </p:blipFill>
            <p:spPr>
              <a:xfrm>
                <a:off x="1112848" y="5806293"/>
                <a:ext cx="148015" cy="17288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1321165" y="5715228"/>
              <a:ext cx="155552" cy="351253"/>
            </p14:xfrm>
          </p:contentPart>
        </mc:Choice>
        <mc:Fallback xmlns="">
          <p:pic>
            <p:nvPicPr>
              <p:cNvPr id="13" name="墨迹 12"/>
            </p:nvPicPr>
            <p:blipFill>
              <a:blip/>
            </p:blipFill>
            <p:spPr>
              <a:xfrm>
                <a:off x="1321165" y="5715228"/>
                <a:ext cx="155552" cy="35125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1534278" y="5685785"/>
              <a:ext cx="170628" cy="118625"/>
            </p14:xfrm>
          </p:contentPart>
        </mc:Choice>
        <mc:Fallback xmlns="">
          <p:pic>
            <p:nvPicPr>
              <p:cNvPr id="15" name="墨迹 14"/>
            </p:nvPicPr>
            <p:blipFill>
              <a:blip/>
            </p:blipFill>
            <p:spPr>
              <a:xfrm>
                <a:off x="1534278" y="5685785"/>
                <a:ext cx="170628" cy="1186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1611712" y="5631009"/>
              <a:ext cx="93194" cy="390966"/>
            </p14:xfrm>
          </p:contentPart>
        </mc:Choice>
        <mc:Fallback xmlns="">
          <p:pic>
            <p:nvPicPr>
              <p:cNvPr id="16" name="墨迹 15"/>
            </p:nvPicPr>
            <p:blipFill>
              <a:blip/>
            </p:blipFill>
            <p:spPr>
              <a:xfrm>
                <a:off x="1611712" y="5631009"/>
                <a:ext cx="93194" cy="39096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墨迹 18"/>
              <p14:cNvContentPartPr/>
              <p14:nvPr/>
            </p14:nvContentPartPr>
            <p14:xfrm>
              <a:off x="1504812" y="5795338"/>
              <a:ext cx="189130" cy="135058"/>
            </p14:xfrm>
          </p:contentPart>
        </mc:Choice>
        <mc:Fallback xmlns="">
          <p:pic>
            <p:nvPicPr>
              <p:cNvPr id="19" name="墨迹 18"/>
            </p:nvPicPr>
            <p:blipFill>
              <a:blip/>
            </p:blipFill>
            <p:spPr>
              <a:xfrm>
                <a:off x="1504812" y="5795338"/>
                <a:ext cx="189130" cy="13505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墨迹 19"/>
              <p14:cNvContentPartPr/>
              <p14:nvPr/>
            </p14:nvContentPartPr>
            <p14:xfrm>
              <a:off x="1688460" y="5647442"/>
              <a:ext cx="65784" cy="60254"/>
            </p14:xfrm>
          </p:contentPart>
        </mc:Choice>
        <mc:Fallback xmlns="">
          <p:pic>
            <p:nvPicPr>
              <p:cNvPr id="20" name="墨迹 19"/>
            </p:nvPicPr>
            <p:blipFill>
              <a:blip/>
            </p:blipFill>
            <p:spPr>
              <a:xfrm>
                <a:off x="1688460" y="5647442"/>
                <a:ext cx="65784" cy="6025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0" name="墨迹 29"/>
              <p14:cNvContentPartPr/>
              <p14:nvPr/>
            </p14:nvContentPartPr>
            <p14:xfrm>
              <a:off x="548201" y="6228071"/>
              <a:ext cx="298770" cy="184186"/>
            </p14:xfrm>
          </p:contentPart>
        </mc:Choice>
        <mc:Fallback xmlns="">
          <p:pic>
            <p:nvPicPr>
              <p:cNvPr id="30" name="墨迹 29"/>
            </p:nvPicPr>
            <p:blipFill>
              <a:blip/>
            </p:blipFill>
            <p:spPr>
              <a:xfrm>
                <a:off x="548201" y="6228071"/>
                <a:ext cx="298770" cy="184186"/>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1" name="墨迹 30"/>
              <p14:cNvContentPartPr/>
              <p14:nvPr/>
            </p14:nvContentPartPr>
            <p14:xfrm>
              <a:off x="646877" y="6354057"/>
              <a:ext cx="98676" cy="309486"/>
            </p14:xfrm>
          </p:contentPart>
        </mc:Choice>
        <mc:Fallback xmlns="">
          <p:pic>
            <p:nvPicPr>
              <p:cNvPr id="31" name="墨迹 30"/>
            </p:nvPicPr>
            <p:blipFill>
              <a:blip/>
            </p:blipFill>
            <p:spPr>
              <a:xfrm>
                <a:off x="646877" y="6354057"/>
                <a:ext cx="98676" cy="30948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3" name="墨迹 32"/>
              <p14:cNvContentPartPr/>
              <p14:nvPr/>
            </p14:nvContentPartPr>
            <p14:xfrm>
              <a:off x="740071" y="6419789"/>
              <a:ext cx="184504" cy="21910"/>
            </p14:xfrm>
          </p:contentPart>
        </mc:Choice>
        <mc:Fallback xmlns="">
          <p:pic>
            <p:nvPicPr>
              <p:cNvPr id="33" name="墨迹 32"/>
            </p:nvPicPr>
            <p:blipFill>
              <a:blip/>
            </p:blipFill>
            <p:spPr>
              <a:xfrm>
                <a:off x="740071" y="6419789"/>
                <a:ext cx="184504" cy="2191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4" name="墨迹 33"/>
              <p14:cNvContentPartPr/>
              <p14:nvPr/>
            </p14:nvContentPartPr>
            <p14:xfrm>
              <a:off x="772964" y="6408833"/>
              <a:ext cx="161719" cy="302811"/>
            </p14:xfrm>
          </p:contentPart>
        </mc:Choice>
        <mc:Fallback xmlns="">
          <p:pic>
            <p:nvPicPr>
              <p:cNvPr id="34" name="墨迹 33"/>
            </p:nvPicPr>
            <p:blipFill>
              <a:blip/>
            </p:blipFill>
            <p:spPr>
              <a:xfrm>
                <a:off x="772964" y="6408833"/>
                <a:ext cx="161719" cy="30281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46" name="墨迹 45"/>
              <p14:cNvContentPartPr/>
              <p14:nvPr/>
            </p14:nvContentPartPr>
            <p14:xfrm>
              <a:off x="1034044" y="6228071"/>
              <a:ext cx="224934" cy="392336"/>
            </p14:xfrm>
          </p:contentPart>
        </mc:Choice>
        <mc:Fallback xmlns="">
          <p:pic>
            <p:nvPicPr>
              <p:cNvPr id="46" name="墨迹 45"/>
            </p:nvPicPr>
            <p:blipFill>
              <a:blip/>
            </p:blipFill>
            <p:spPr>
              <a:xfrm>
                <a:off x="1034044" y="6228071"/>
                <a:ext cx="224934" cy="392336"/>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47" name="墨迹 46"/>
              <p14:cNvContentPartPr/>
              <p14:nvPr/>
            </p14:nvContentPartPr>
            <p14:xfrm>
              <a:off x="1327161" y="6323930"/>
              <a:ext cx="205062" cy="46559"/>
            </p14:xfrm>
          </p:contentPart>
        </mc:Choice>
        <mc:Fallback xmlns="">
          <p:pic>
            <p:nvPicPr>
              <p:cNvPr id="47" name="墨迹 46"/>
            </p:nvPicPr>
            <p:blipFill>
              <a:blip/>
            </p:blipFill>
            <p:spPr>
              <a:xfrm>
                <a:off x="1327161" y="6323930"/>
                <a:ext cx="205062" cy="46559"/>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8" name="墨迹 47"/>
              <p14:cNvContentPartPr/>
              <p14:nvPr/>
            </p14:nvContentPartPr>
            <p14:xfrm>
              <a:off x="1403395" y="6228071"/>
              <a:ext cx="139792" cy="422463"/>
            </p14:xfrm>
          </p:contentPart>
        </mc:Choice>
        <mc:Fallback xmlns="">
          <p:pic>
            <p:nvPicPr>
              <p:cNvPr id="48" name="墨迹 47"/>
            </p:nvPicPr>
            <p:blipFill>
              <a:blip/>
            </p:blipFill>
            <p:spPr>
              <a:xfrm>
                <a:off x="1403395" y="6228071"/>
                <a:ext cx="139792" cy="42246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9" name="墨迹 48"/>
              <p14:cNvContentPartPr/>
              <p14:nvPr/>
            </p14:nvContentPartPr>
            <p14:xfrm>
              <a:off x="1553294" y="6217116"/>
              <a:ext cx="166174" cy="147896"/>
            </p14:xfrm>
          </p:contentPart>
        </mc:Choice>
        <mc:Fallback xmlns="">
          <p:pic>
            <p:nvPicPr>
              <p:cNvPr id="49" name="墨迹 48"/>
            </p:nvPicPr>
            <p:blipFill>
              <a:blip/>
            </p:blipFill>
            <p:spPr>
              <a:xfrm>
                <a:off x="1553294" y="6217116"/>
                <a:ext cx="166174" cy="147896"/>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0" name="墨迹 49"/>
              <p14:cNvContentPartPr/>
              <p14:nvPr/>
            </p14:nvContentPartPr>
            <p14:xfrm>
              <a:off x="1628158" y="6151385"/>
              <a:ext cx="120604" cy="473130"/>
            </p14:xfrm>
          </p:contentPart>
        </mc:Choice>
        <mc:Fallback xmlns="">
          <p:pic>
            <p:nvPicPr>
              <p:cNvPr id="50" name="墨迹 49"/>
            </p:nvPicPr>
            <p:blipFill>
              <a:blip/>
            </p:blipFill>
            <p:spPr>
              <a:xfrm>
                <a:off x="1628158" y="6151385"/>
                <a:ext cx="120604" cy="47313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51" name="墨迹 50"/>
              <p14:cNvContentPartPr/>
              <p14:nvPr/>
            </p14:nvContentPartPr>
            <p14:xfrm>
              <a:off x="1598007" y="6392401"/>
              <a:ext cx="167201" cy="85588"/>
            </p14:xfrm>
          </p:contentPart>
        </mc:Choice>
        <mc:Fallback xmlns="">
          <p:pic>
            <p:nvPicPr>
              <p:cNvPr id="51" name="墨迹 50"/>
            </p:nvPicPr>
            <p:blipFill>
              <a:blip/>
            </p:blipFill>
            <p:spPr>
              <a:xfrm>
                <a:off x="1598007" y="6392401"/>
                <a:ext cx="167201" cy="8558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2" name="墨迹 51"/>
              <p14:cNvContentPartPr/>
              <p14:nvPr/>
            </p14:nvContentPartPr>
            <p14:xfrm>
              <a:off x="1748762" y="6140429"/>
              <a:ext cx="52079" cy="30127"/>
            </p14:xfrm>
          </p:contentPart>
        </mc:Choice>
        <mc:Fallback xmlns="">
          <p:pic>
            <p:nvPicPr>
              <p:cNvPr id="52" name="墨迹 51"/>
            </p:nvPicPr>
            <p:blipFill>
              <a:blip/>
            </p:blipFill>
            <p:spPr>
              <a:xfrm>
                <a:off x="1748762" y="6140429"/>
                <a:ext cx="52079" cy="3012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53" name="墨迹 52"/>
              <p14:cNvContentPartPr/>
              <p14:nvPr/>
            </p14:nvContentPartPr>
            <p14:xfrm>
              <a:off x="1943374" y="5773428"/>
              <a:ext cx="105014" cy="59959"/>
            </p14:xfrm>
          </p:contentPart>
        </mc:Choice>
        <mc:Fallback xmlns="">
          <p:pic>
            <p:nvPicPr>
              <p:cNvPr id="53" name="墨迹 52"/>
            </p:nvPicPr>
            <p:blipFill>
              <a:blip/>
            </p:blipFill>
            <p:spPr>
              <a:xfrm>
                <a:off x="1943374" y="5773428"/>
                <a:ext cx="105014" cy="5995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4" name="墨迹 53"/>
              <p14:cNvContentPartPr/>
              <p14:nvPr/>
            </p14:nvContentPartPr>
            <p14:xfrm>
              <a:off x="1913223" y="5877502"/>
              <a:ext cx="21928" cy="2740"/>
            </p14:xfrm>
          </p:contentPart>
        </mc:Choice>
        <mc:Fallback xmlns="">
          <p:pic>
            <p:nvPicPr>
              <p:cNvPr id="54" name="墨迹 53"/>
            </p:nvPicPr>
            <p:blipFill>
              <a:blip/>
            </p:blipFill>
            <p:spPr>
              <a:xfrm>
                <a:off x="1913223" y="5877502"/>
                <a:ext cx="21928" cy="274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55" name="墨迹 54"/>
              <p14:cNvContentPartPr/>
              <p14:nvPr/>
            </p14:nvContentPartPr>
            <p14:xfrm>
              <a:off x="2152375" y="5663875"/>
              <a:ext cx="219452" cy="98598"/>
            </p14:xfrm>
          </p:contentPart>
        </mc:Choice>
        <mc:Fallback xmlns="">
          <p:pic>
            <p:nvPicPr>
              <p:cNvPr id="55" name="墨迹 54"/>
            </p:nvPicPr>
            <p:blipFill>
              <a:blip/>
            </p:blipFill>
            <p:spPr>
              <a:xfrm>
                <a:off x="2152375" y="5663875"/>
                <a:ext cx="219452" cy="9859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6" name="墨迹 55"/>
              <p14:cNvContentPartPr/>
              <p14:nvPr/>
            </p14:nvContentPartPr>
            <p14:xfrm>
              <a:off x="2209251" y="5609098"/>
              <a:ext cx="350849" cy="377957"/>
            </p14:xfrm>
          </p:contentPart>
        </mc:Choice>
        <mc:Fallback xmlns="">
          <p:pic>
            <p:nvPicPr>
              <p:cNvPr id="56" name="墨迹 55"/>
            </p:nvPicPr>
            <p:blipFill>
              <a:blip/>
            </p:blipFill>
            <p:spPr>
              <a:xfrm>
                <a:off x="2209251" y="5609098"/>
                <a:ext cx="350849" cy="377957"/>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57" name="墨迹 56"/>
              <p14:cNvContentPartPr/>
              <p14:nvPr/>
            </p14:nvContentPartPr>
            <p14:xfrm>
              <a:off x="2691669" y="5746039"/>
              <a:ext cx="128827" cy="10955"/>
            </p14:xfrm>
          </p:contentPart>
        </mc:Choice>
        <mc:Fallback xmlns="">
          <p:pic>
            <p:nvPicPr>
              <p:cNvPr id="57" name="墨迹 56"/>
            </p:nvPicPr>
            <p:blipFill>
              <a:blip/>
            </p:blipFill>
            <p:spPr>
              <a:xfrm>
                <a:off x="2691669" y="5746039"/>
                <a:ext cx="128827" cy="109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8" name="墨迹 57"/>
              <p14:cNvContentPartPr/>
              <p14:nvPr/>
            </p14:nvContentPartPr>
            <p14:xfrm>
              <a:off x="2719078" y="5720021"/>
              <a:ext cx="93195" cy="226466"/>
            </p14:xfrm>
          </p:contentPart>
        </mc:Choice>
        <mc:Fallback xmlns="">
          <p:pic>
            <p:nvPicPr>
              <p:cNvPr id="58" name="墨迹 57"/>
            </p:nvPicPr>
            <p:blipFill>
              <a:blip/>
            </p:blipFill>
            <p:spPr>
              <a:xfrm>
                <a:off x="2719078" y="5720021"/>
                <a:ext cx="93195" cy="226466"/>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9" name="墨迹 58"/>
              <p14:cNvContentPartPr/>
              <p14:nvPr/>
            </p14:nvContentPartPr>
            <p14:xfrm>
              <a:off x="2924654" y="5620054"/>
              <a:ext cx="93880" cy="104075"/>
            </p14:xfrm>
          </p:contentPart>
        </mc:Choice>
        <mc:Fallback xmlns="">
          <p:pic>
            <p:nvPicPr>
              <p:cNvPr id="59" name="墨迹 58"/>
            </p:nvPicPr>
            <p:blipFill>
              <a:blip/>
            </p:blipFill>
            <p:spPr>
              <a:xfrm>
                <a:off x="2924654" y="5620054"/>
                <a:ext cx="93880" cy="10407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0" name="墨迹 59"/>
              <p14:cNvContentPartPr/>
              <p14:nvPr/>
            </p14:nvContentPartPr>
            <p14:xfrm>
              <a:off x="2872575" y="5648127"/>
              <a:ext cx="76748" cy="349883"/>
            </p14:xfrm>
          </p:contentPart>
        </mc:Choice>
        <mc:Fallback xmlns="">
          <p:pic>
            <p:nvPicPr>
              <p:cNvPr id="60" name="墨迹 59"/>
            </p:nvPicPr>
            <p:blipFill>
              <a:blip/>
            </p:blipFill>
            <p:spPr>
              <a:xfrm>
                <a:off x="2872575" y="5648127"/>
                <a:ext cx="76748" cy="34988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61" name="墨迹 60"/>
              <p14:cNvContentPartPr/>
              <p14:nvPr/>
            </p14:nvContentPartPr>
            <p14:xfrm>
              <a:off x="2883539" y="5792599"/>
              <a:ext cx="186389" cy="68470"/>
            </p14:xfrm>
          </p:contentPart>
        </mc:Choice>
        <mc:Fallback xmlns="">
          <p:pic>
            <p:nvPicPr>
              <p:cNvPr id="61" name="墨迹 60"/>
            </p:nvPicPr>
            <p:blipFill>
              <a:blip/>
            </p:blipFill>
            <p:spPr>
              <a:xfrm>
                <a:off x="2883539" y="5792599"/>
                <a:ext cx="186389" cy="6847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2" name="墨迹 61"/>
              <p14:cNvContentPartPr/>
              <p14:nvPr/>
            </p14:nvContentPartPr>
            <p14:xfrm>
              <a:off x="2982215" y="5740562"/>
              <a:ext cx="98676" cy="271143"/>
            </p14:xfrm>
          </p:contentPart>
        </mc:Choice>
        <mc:Fallback xmlns="">
          <p:pic>
            <p:nvPicPr>
              <p:cNvPr id="62" name="墨迹 61"/>
            </p:nvPicPr>
            <p:blipFill>
              <a:blip/>
            </p:blipFill>
            <p:spPr>
              <a:xfrm>
                <a:off x="2982215" y="5740562"/>
                <a:ext cx="98676" cy="271143"/>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63" name="墨迹 62"/>
              <p14:cNvContentPartPr/>
              <p14:nvPr/>
            </p14:nvContentPartPr>
            <p14:xfrm>
              <a:off x="3230276" y="5574178"/>
              <a:ext cx="135680" cy="152689"/>
            </p14:xfrm>
          </p:contentPart>
        </mc:Choice>
        <mc:Fallback xmlns="">
          <p:pic>
            <p:nvPicPr>
              <p:cNvPr id="63" name="墨迹 62"/>
            </p:nvPicPr>
            <p:blipFill>
              <a:blip/>
            </p:blipFill>
            <p:spPr>
              <a:xfrm>
                <a:off x="3230276" y="5574178"/>
                <a:ext cx="135680" cy="15268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4" name="墨迹 63"/>
              <p14:cNvContentPartPr/>
              <p14:nvPr/>
            </p14:nvContentPartPr>
            <p14:xfrm>
              <a:off x="3267280" y="5691263"/>
              <a:ext cx="105015" cy="59960"/>
            </p14:xfrm>
          </p:contentPart>
        </mc:Choice>
        <mc:Fallback xmlns="">
          <p:pic>
            <p:nvPicPr>
              <p:cNvPr id="64" name="墨迹 63"/>
            </p:nvPicPr>
            <p:blipFill>
              <a:blip/>
            </p:blipFill>
            <p:spPr>
              <a:xfrm>
                <a:off x="3267280" y="5691263"/>
                <a:ext cx="105015" cy="599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5" name="墨迹 64"/>
              <p14:cNvContentPartPr/>
              <p14:nvPr/>
            </p14:nvContentPartPr>
            <p14:xfrm>
              <a:off x="3193958" y="5606360"/>
              <a:ext cx="207631" cy="79426"/>
            </p14:xfrm>
          </p:contentPart>
        </mc:Choice>
        <mc:Fallback xmlns="">
          <p:pic>
            <p:nvPicPr>
              <p:cNvPr id="65" name="墨迹 64"/>
            </p:nvPicPr>
            <p:blipFill>
              <a:blip/>
            </p:blipFill>
            <p:spPr>
              <a:xfrm>
                <a:off x="3193958" y="5606360"/>
                <a:ext cx="207631" cy="7942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6" name="墨迹 65"/>
              <p14:cNvContentPartPr/>
              <p14:nvPr/>
            </p14:nvContentPartPr>
            <p14:xfrm>
              <a:off x="3245352" y="5652920"/>
              <a:ext cx="142532" cy="281413"/>
            </p14:xfrm>
          </p:contentPart>
        </mc:Choice>
        <mc:Fallback xmlns="">
          <p:pic>
            <p:nvPicPr>
              <p:cNvPr id="66" name="墨迹 65"/>
            </p:nvPicPr>
            <p:blipFill>
              <a:blip/>
            </p:blipFill>
            <p:spPr>
              <a:xfrm>
                <a:off x="3245352" y="5652920"/>
                <a:ext cx="142532" cy="281413"/>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67" name="墨迹 66"/>
              <p14:cNvContentPartPr/>
              <p14:nvPr/>
            </p14:nvContentPartPr>
            <p14:xfrm>
              <a:off x="3204237" y="5720534"/>
              <a:ext cx="287805" cy="239133"/>
            </p14:xfrm>
          </p:contentPart>
        </mc:Choice>
        <mc:Fallback xmlns="">
          <p:pic>
            <p:nvPicPr>
              <p:cNvPr id="67" name="墨迹 66"/>
            </p:nvPicPr>
            <p:blipFill>
              <a:blip/>
            </p:blipFill>
            <p:spPr>
              <a:xfrm>
                <a:off x="3204237" y="5720534"/>
                <a:ext cx="287805" cy="239133"/>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墨迹 67"/>
              <p14:cNvContentPartPr/>
              <p14:nvPr/>
            </p14:nvContentPartPr>
            <p14:xfrm>
              <a:off x="3530417" y="5680308"/>
              <a:ext cx="158978" cy="16433"/>
            </p14:xfrm>
          </p:contentPart>
        </mc:Choice>
        <mc:Fallback xmlns="">
          <p:pic>
            <p:nvPicPr>
              <p:cNvPr id="68" name="墨迹 67"/>
            </p:nvPicPr>
            <p:blipFill>
              <a:blip/>
            </p:blipFill>
            <p:spPr>
              <a:xfrm>
                <a:off x="3530417" y="5680308"/>
                <a:ext cx="158978" cy="16433"/>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9" name="墨迹 68"/>
              <p14:cNvContentPartPr/>
              <p14:nvPr/>
            </p14:nvContentPartPr>
            <p14:xfrm>
              <a:off x="3544807" y="5625531"/>
              <a:ext cx="133624" cy="320785"/>
            </p14:xfrm>
          </p:contentPart>
        </mc:Choice>
        <mc:Fallback xmlns="">
          <p:pic>
            <p:nvPicPr>
              <p:cNvPr id="69" name="墨迹 68"/>
            </p:nvPicPr>
            <p:blipFill>
              <a:blip/>
            </p:blipFill>
            <p:spPr>
              <a:xfrm>
                <a:off x="3544807" y="5625531"/>
                <a:ext cx="133624" cy="32078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70" name="墨迹 69"/>
              <p14:cNvContentPartPr/>
              <p14:nvPr/>
            </p14:nvContentPartPr>
            <p14:xfrm>
              <a:off x="3740960" y="5543367"/>
              <a:ext cx="149214" cy="372479"/>
            </p14:xfrm>
          </p:contentPart>
        </mc:Choice>
        <mc:Fallback xmlns="">
          <p:pic>
            <p:nvPicPr>
              <p:cNvPr id="70" name="墨迹 69"/>
            </p:nvPicPr>
            <p:blipFill>
              <a:blip/>
            </p:blipFill>
            <p:spPr>
              <a:xfrm>
                <a:off x="3740960" y="5543367"/>
                <a:ext cx="149214" cy="372479"/>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71" name="墨迹 70"/>
              <p14:cNvContentPartPr/>
              <p14:nvPr/>
            </p14:nvContentPartPr>
            <p14:xfrm>
              <a:off x="3771625" y="5773428"/>
              <a:ext cx="82231" cy="142418"/>
            </p14:xfrm>
          </p:contentPart>
        </mc:Choice>
        <mc:Fallback xmlns="">
          <p:pic>
            <p:nvPicPr>
              <p:cNvPr id="71" name="墨迹 70"/>
            </p:nvPicPr>
            <p:blipFill>
              <a:blip/>
            </p:blipFill>
            <p:spPr>
              <a:xfrm>
                <a:off x="3771625" y="5773428"/>
                <a:ext cx="82231" cy="142418"/>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2" name="墨迹 71"/>
              <p14:cNvContentPartPr/>
              <p14:nvPr/>
            </p14:nvContentPartPr>
            <p14:xfrm>
              <a:off x="3689395" y="5836420"/>
              <a:ext cx="137050" cy="2739"/>
            </p14:xfrm>
          </p:contentPart>
        </mc:Choice>
        <mc:Fallback xmlns="">
          <p:pic>
            <p:nvPicPr>
              <p:cNvPr id="72" name="墨迹 71"/>
            </p:nvPicPr>
            <p:blipFill>
              <a:blip/>
            </p:blipFill>
            <p:spPr>
              <a:xfrm>
                <a:off x="3689395" y="5836420"/>
                <a:ext cx="137050" cy="273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73" name="墨迹 72"/>
              <p14:cNvContentPartPr/>
              <p14:nvPr/>
            </p14:nvContentPartPr>
            <p14:xfrm>
              <a:off x="4039559" y="5669353"/>
              <a:ext cx="167887" cy="98597"/>
            </p14:xfrm>
          </p:contentPart>
        </mc:Choice>
        <mc:Fallback xmlns="">
          <p:pic>
            <p:nvPicPr>
              <p:cNvPr id="73" name="墨迹 72"/>
            </p:nvPicPr>
            <p:blipFill>
              <a:blip/>
            </p:blipFill>
            <p:spPr>
              <a:xfrm>
                <a:off x="4039559" y="5669353"/>
                <a:ext cx="167887" cy="9859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4" name="墨迹 73"/>
              <p14:cNvContentPartPr/>
              <p14:nvPr/>
            </p14:nvContentPartPr>
            <p14:xfrm>
              <a:off x="3985424" y="5640252"/>
              <a:ext cx="265878" cy="281072"/>
            </p14:xfrm>
          </p:contentPart>
        </mc:Choice>
        <mc:Fallback xmlns="">
          <p:pic>
            <p:nvPicPr>
              <p:cNvPr id="74" name="墨迹 73"/>
            </p:nvPicPr>
            <p:blipFill>
              <a:blip/>
            </p:blipFill>
            <p:spPr>
              <a:xfrm>
                <a:off x="3985424" y="5640252"/>
                <a:ext cx="265878" cy="28107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75" name="墨迹 74"/>
              <p14:cNvContentPartPr/>
              <p14:nvPr/>
            </p14:nvContentPartPr>
            <p14:xfrm>
              <a:off x="4347237" y="5603621"/>
              <a:ext cx="115122" cy="21910"/>
            </p14:xfrm>
          </p:contentPart>
        </mc:Choice>
        <mc:Fallback xmlns="">
          <p:pic>
            <p:nvPicPr>
              <p:cNvPr id="75" name="墨迹 74"/>
            </p:nvPicPr>
            <p:blipFill>
              <a:blip/>
            </p:blipFill>
            <p:spPr>
              <a:xfrm>
                <a:off x="4347237" y="5603621"/>
                <a:ext cx="115122" cy="2191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6" name="墨迹 75"/>
              <p14:cNvContentPartPr/>
              <p14:nvPr/>
            </p14:nvContentPartPr>
            <p14:xfrm>
              <a:off x="4314345" y="5541655"/>
              <a:ext cx="158978" cy="378813"/>
            </p14:xfrm>
          </p:contentPart>
        </mc:Choice>
        <mc:Fallback xmlns="">
          <p:pic>
            <p:nvPicPr>
              <p:cNvPr id="76" name="墨迹 75"/>
            </p:nvPicPr>
            <p:blipFill>
              <a:blip/>
            </p:blipFill>
            <p:spPr>
              <a:xfrm>
                <a:off x="4314345" y="5541655"/>
                <a:ext cx="158978" cy="378813"/>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77" name="墨迹 76"/>
              <p14:cNvContentPartPr/>
              <p14:nvPr/>
            </p14:nvContentPartPr>
            <p14:xfrm>
              <a:off x="4487028" y="5477635"/>
              <a:ext cx="181763" cy="175285"/>
            </p14:xfrm>
          </p:contentPart>
        </mc:Choice>
        <mc:Fallback xmlns="">
          <p:pic>
            <p:nvPicPr>
              <p:cNvPr id="77" name="墨迹 76"/>
            </p:nvPicPr>
            <p:blipFill>
              <a:blip/>
            </p:blipFill>
            <p:spPr>
              <a:xfrm>
                <a:off x="4487028" y="5477635"/>
                <a:ext cx="181763" cy="17528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8" name="墨迹 77"/>
              <p14:cNvContentPartPr/>
              <p14:nvPr/>
            </p14:nvContentPartPr>
            <p14:xfrm>
              <a:off x="4582963" y="5433814"/>
              <a:ext cx="57562" cy="505483"/>
            </p14:xfrm>
          </p:contentPart>
        </mc:Choice>
        <mc:Fallback xmlns="">
          <p:pic>
            <p:nvPicPr>
              <p:cNvPr id="78" name="墨迹 77"/>
            </p:nvPicPr>
            <p:blipFill>
              <a:blip/>
            </p:blipFill>
            <p:spPr>
              <a:xfrm>
                <a:off x="4582963" y="5433814"/>
                <a:ext cx="57562" cy="505483"/>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79" name="墨迹 78"/>
              <p14:cNvContentPartPr/>
              <p14:nvPr/>
            </p14:nvContentPartPr>
            <p14:xfrm>
              <a:off x="4492510" y="5696741"/>
              <a:ext cx="189130" cy="96030"/>
            </p14:xfrm>
          </p:contentPart>
        </mc:Choice>
        <mc:Fallback xmlns="">
          <p:pic>
            <p:nvPicPr>
              <p:cNvPr id="79" name="墨迹 78"/>
            </p:nvPicPr>
            <p:blipFill>
              <a:blip/>
            </p:blipFill>
            <p:spPr>
              <a:xfrm>
                <a:off x="4492510" y="5696741"/>
                <a:ext cx="189130" cy="9603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80" name="墨迹 79"/>
              <p14:cNvContentPartPr/>
              <p14:nvPr/>
            </p14:nvContentPartPr>
            <p14:xfrm>
              <a:off x="4709050" y="5428337"/>
              <a:ext cx="84971" cy="60253"/>
            </p14:xfrm>
          </p:contentPart>
        </mc:Choice>
        <mc:Fallback xmlns="">
          <p:pic>
            <p:nvPicPr>
              <p:cNvPr id="80" name="墨迹 79"/>
            </p:nvPicPr>
            <p:blipFill>
              <a:blip/>
            </p:blipFill>
            <p:spPr>
              <a:xfrm>
                <a:off x="4709050" y="5428337"/>
                <a:ext cx="84971" cy="60253"/>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81" name="墨迹 80"/>
              <p14:cNvContentPartPr/>
              <p14:nvPr/>
            </p14:nvContentPartPr>
            <p14:xfrm>
              <a:off x="1973525" y="6447177"/>
              <a:ext cx="60302" cy="21910"/>
            </p14:xfrm>
          </p:contentPart>
        </mc:Choice>
        <mc:Fallback xmlns="">
          <p:pic>
            <p:nvPicPr>
              <p:cNvPr id="81" name="墨迹 80"/>
            </p:nvPicPr>
            <p:blipFill>
              <a:blip/>
            </p:blipFill>
            <p:spPr>
              <a:xfrm>
                <a:off x="1973525" y="6447177"/>
                <a:ext cx="60302" cy="2191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82" name="墨迹 81"/>
              <p14:cNvContentPartPr/>
              <p14:nvPr/>
            </p14:nvContentPartPr>
            <p14:xfrm>
              <a:off x="1979007" y="6310236"/>
              <a:ext cx="71266" cy="32865"/>
            </p14:xfrm>
          </p:contentPart>
        </mc:Choice>
        <mc:Fallback xmlns="">
          <p:pic>
            <p:nvPicPr>
              <p:cNvPr id="82" name="墨迹 81"/>
            </p:nvPicPr>
            <p:blipFill>
              <a:blip/>
            </p:blipFill>
            <p:spPr>
              <a:xfrm>
                <a:off x="1979007" y="6310236"/>
                <a:ext cx="71266" cy="3286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83" name="墨迹 82"/>
              <p14:cNvContentPartPr/>
              <p14:nvPr/>
            </p14:nvContentPartPr>
            <p14:xfrm>
              <a:off x="2156830" y="6123997"/>
              <a:ext cx="337486" cy="506681"/>
            </p14:xfrm>
          </p:contentPart>
        </mc:Choice>
        <mc:Fallback xmlns="">
          <p:pic>
            <p:nvPicPr>
              <p:cNvPr id="83" name="墨迹 82"/>
            </p:nvPicPr>
            <p:blipFill>
              <a:blip/>
            </p:blipFill>
            <p:spPr>
              <a:xfrm>
                <a:off x="2156830" y="6123997"/>
                <a:ext cx="337486" cy="506681"/>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84" name="墨迹 83"/>
              <p14:cNvContentPartPr/>
              <p14:nvPr/>
            </p14:nvContentPartPr>
            <p14:xfrm>
              <a:off x="2587510" y="6172268"/>
              <a:ext cx="139106" cy="433760"/>
            </p14:xfrm>
          </p:contentPart>
        </mc:Choice>
        <mc:Fallback xmlns="">
          <p:pic>
            <p:nvPicPr>
              <p:cNvPr id="84" name="墨迹 83"/>
            </p:nvPicPr>
            <p:blipFill>
              <a:blip/>
            </p:blipFill>
            <p:spPr>
              <a:xfrm>
                <a:off x="2587510" y="6172268"/>
                <a:ext cx="139106" cy="43376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85" name="墨迹 84"/>
              <p14:cNvContentPartPr/>
              <p14:nvPr/>
            </p14:nvContentPartPr>
            <p14:xfrm>
              <a:off x="2625884" y="6381445"/>
              <a:ext cx="194612" cy="21911"/>
            </p14:xfrm>
          </p:contentPart>
        </mc:Choice>
        <mc:Fallback xmlns="">
          <p:pic>
            <p:nvPicPr>
              <p:cNvPr id="85" name="墨迹 84"/>
            </p:nvPicPr>
            <p:blipFill>
              <a:blip/>
            </p:blipFill>
            <p:spPr>
              <a:xfrm>
                <a:off x="2625884" y="6381445"/>
                <a:ext cx="194612" cy="21911"/>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86" name="墨迹 85"/>
              <p14:cNvContentPartPr/>
              <p14:nvPr/>
            </p14:nvContentPartPr>
            <p14:xfrm>
              <a:off x="2720963" y="6343102"/>
              <a:ext cx="121461" cy="286891"/>
            </p14:xfrm>
          </p:contentPart>
        </mc:Choice>
        <mc:Fallback xmlns="">
          <p:pic>
            <p:nvPicPr>
              <p:cNvPr id="86" name="墨迹 85"/>
            </p:nvPicPr>
            <p:blipFill>
              <a:blip/>
            </p:blipFill>
            <p:spPr>
              <a:xfrm>
                <a:off x="2720963" y="6343102"/>
                <a:ext cx="121461" cy="28689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87" name="墨迹 86"/>
              <p14:cNvContentPartPr/>
              <p14:nvPr/>
            </p14:nvContentPartPr>
            <p14:xfrm>
              <a:off x="2960287" y="6189728"/>
              <a:ext cx="30151" cy="139679"/>
            </p14:xfrm>
          </p:contentPart>
        </mc:Choice>
        <mc:Fallback xmlns="">
          <p:pic>
            <p:nvPicPr>
              <p:cNvPr id="87" name="墨迹 86"/>
            </p:nvPicPr>
            <p:blipFill>
              <a:blip/>
            </p:blipFill>
            <p:spPr>
              <a:xfrm>
                <a:off x="2960287" y="6189728"/>
                <a:ext cx="30151" cy="13967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8" name="墨迹 87"/>
              <p14:cNvContentPartPr/>
              <p14:nvPr/>
            </p14:nvContentPartPr>
            <p14:xfrm>
              <a:off x="2921913" y="6173295"/>
              <a:ext cx="124202" cy="436328"/>
            </p14:xfrm>
          </p:contentPart>
        </mc:Choice>
        <mc:Fallback xmlns="">
          <p:pic>
            <p:nvPicPr>
              <p:cNvPr id="88" name="墨迹 87"/>
            </p:nvPicPr>
            <p:blipFill>
              <a:blip/>
            </p:blipFill>
            <p:spPr>
              <a:xfrm>
                <a:off x="2921913" y="6173295"/>
                <a:ext cx="124202" cy="436328"/>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89" name="墨迹 88"/>
              <p14:cNvContentPartPr/>
              <p14:nvPr/>
            </p14:nvContentPartPr>
            <p14:xfrm>
              <a:off x="3168604" y="6317597"/>
              <a:ext cx="115122" cy="11811"/>
            </p14:xfrm>
          </p:contentPart>
        </mc:Choice>
        <mc:Fallback xmlns="">
          <p:pic>
            <p:nvPicPr>
              <p:cNvPr id="89" name="墨迹 88"/>
            </p:nvPicPr>
            <p:blipFill>
              <a:blip/>
            </p:blipFill>
            <p:spPr>
              <a:xfrm>
                <a:off x="3168604" y="6317597"/>
                <a:ext cx="115122" cy="1181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90" name="墨迹 89"/>
              <p14:cNvContentPartPr/>
              <p14:nvPr/>
            </p14:nvContentPartPr>
            <p14:xfrm>
              <a:off x="3198755" y="6293803"/>
              <a:ext cx="132082" cy="277477"/>
            </p14:xfrm>
          </p:contentPart>
        </mc:Choice>
        <mc:Fallback xmlns="">
          <p:pic>
            <p:nvPicPr>
              <p:cNvPr id="90" name="墨迹 89"/>
            </p:nvPicPr>
            <p:blipFill>
              <a:blip/>
            </p:blipFill>
            <p:spPr>
              <a:xfrm>
                <a:off x="3198755" y="6293803"/>
                <a:ext cx="132082" cy="277477"/>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91" name="墨迹 90"/>
              <p14:cNvContentPartPr/>
              <p14:nvPr/>
            </p14:nvContentPartPr>
            <p14:xfrm>
              <a:off x="3179568" y="6480042"/>
              <a:ext cx="82230" cy="5478"/>
            </p14:xfrm>
          </p:contentPart>
        </mc:Choice>
        <mc:Fallback xmlns="">
          <p:pic>
            <p:nvPicPr>
              <p:cNvPr id="91" name="墨迹 90"/>
            </p:nvPicPr>
            <p:blipFill>
              <a:blip/>
            </p:blipFill>
            <p:spPr>
              <a:xfrm>
                <a:off x="3179568" y="6480042"/>
                <a:ext cx="82230" cy="5478"/>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92" name="墨迹 91"/>
              <p14:cNvContentPartPr/>
              <p14:nvPr/>
            </p14:nvContentPartPr>
            <p14:xfrm>
              <a:off x="3453669" y="6203422"/>
              <a:ext cx="197352" cy="432733"/>
            </p14:xfrm>
          </p:contentPart>
        </mc:Choice>
        <mc:Fallback xmlns="">
          <p:pic>
            <p:nvPicPr>
              <p:cNvPr id="92" name="墨迹 91"/>
            </p:nvPicPr>
            <p:blipFill>
              <a:blip/>
            </p:blipFill>
            <p:spPr>
              <a:xfrm>
                <a:off x="3453669" y="6203422"/>
                <a:ext cx="197352" cy="432733"/>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93" name="墨迹 92"/>
              <p14:cNvContentPartPr/>
              <p14:nvPr/>
            </p14:nvContentPartPr>
            <p14:xfrm>
              <a:off x="3615388" y="6173295"/>
              <a:ext cx="150756" cy="200790"/>
            </p14:xfrm>
          </p:contentPart>
        </mc:Choice>
        <mc:Fallback xmlns="">
          <p:pic>
            <p:nvPicPr>
              <p:cNvPr id="93" name="墨迹 92"/>
            </p:nvPicPr>
            <p:blipFill>
              <a:blip/>
            </p:blipFill>
            <p:spPr>
              <a:xfrm>
                <a:off x="3615388" y="6173295"/>
                <a:ext cx="150756" cy="20079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94" name="墨迹 93"/>
              <p14:cNvContentPartPr/>
              <p14:nvPr/>
            </p14:nvContentPartPr>
            <p14:xfrm>
              <a:off x="3667467" y="6134952"/>
              <a:ext cx="158979" cy="480662"/>
            </p14:xfrm>
          </p:contentPart>
        </mc:Choice>
        <mc:Fallback xmlns="">
          <p:pic>
            <p:nvPicPr>
              <p:cNvPr id="94" name="墨迹 93"/>
            </p:nvPicPr>
            <p:blipFill>
              <a:blip/>
            </p:blipFill>
            <p:spPr>
              <a:xfrm>
                <a:off x="3667467" y="6134952"/>
                <a:ext cx="158979" cy="480662"/>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95" name="墨迹 94"/>
              <p14:cNvContentPartPr/>
              <p14:nvPr/>
            </p14:nvContentPartPr>
            <p14:xfrm>
              <a:off x="3694877" y="6343102"/>
              <a:ext cx="120605" cy="171176"/>
            </p14:xfrm>
          </p:contentPart>
        </mc:Choice>
        <mc:Fallback xmlns="">
          <p:pic>
            <p:nvPicPr>
              <p:cNvPr id="95" name="墨迹 94"/>
            </p:nvPicPr>
            <p:blipFill>
              <a:blip/>
            </p:blipFill>
            <p:spPr>
              <a:xfrm>
                <a:off x="3694877" y="6343102"/>
                <a:ext cx="120605" cy="171176"/>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96" name="墨迹 95"/>
              <p14:cNvContentPartPr/>
              <p14:nvPr/>
            </p14:nvContentPartPr>
            <p14:xfrm>
              <a:off x="3755179" y="6096608"/>
              <a:ext cx="76748" cy="87642"/>
            </p14:xfrm>
          </p:contentPart>
        </mc:Choice>
        <mc:Fallback xmlns="">
          <p:pic>
            <p:nvPicPr>
              <p:cNvPr id="96" name="墨迹 95"/>
            </p:nvPicPr>
            <p:blipFill>
              <a:blip/>
            </p:blipFill>
            <p:spPr>
              <a:xfrm>
                <a:off x="3755179" y="6096608"/>
                <a:ext cx="76748" cy="87642"/>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97" name="墨迹 96"/>
              <p14:cNvContentPartPr/>
              <p14:nvPr/>
            </p14:nvContentPartPr>
            <p14:xfrm>
              <a:off x="3925122" y="6228071"/>
              <a:ext cx="102274" cy="304694"/>
            </p14:xfrm>
          </p:contentPart>
        </mc:Choice>
        <mc:Fallback xmlns="">
          <p:pic>
            <p:nvPicPr>
              <p:cNvPr id="97" name="墨迹 96"/>
            </p:nvPicPr>
            <p:blipFill>
              <a:blip/>
            </p:blipFill>
            <p:spPr>
              <a:xfrm>
                <a:off x="3925122" y="6228071"/>
                <a:ext cx="102274" cy="304694"/>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8" name="墨迹 97"/>
              <p14:cNvContentPartPr/>
              <p14:nvPr/>
            </p14:nvContentPartPr>
            <p14:xfrm>
              <a:off x="4036989" y="6123997"/>
              <a:ext cx="159492" cy="410822"/>
            </p14:xfrm>
          </p:contentPart>
        </mc:Choice>
        <mc:Fallback xmlns="">
          <p:pic>
            <p:nvPicPr>
              <p:cNvPr id="98" name="墨迹 97"/>
            </p:nvPicPr>
            <p:blipFill>
              <a:blip/>
            </p:blipFill>
            <p:spPr>
              <a:xfrm>
                <a:off x="4036989" y="6123997"/>
                <a:ext cx="159492" cy="410822"/>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99" name="墨迹 98"/>
              <p14:cNvContentPartPr/>
              <p14:nvPr/>
            </p14:nvContentPartPr>
            <p14:xfrm>
              <a:off x="4286935" y="6359534"/>
              <a:ext cx="87712" cy="5478"/>
            </p14:xfrm>
          </p:contentPart>
        </mc:Choice>
        <mc:Fallback xmlns="">
          <p:pic>
            <p:nvPicPr>
              <p:cNvPr id="99" name="墨迹 98"/>
            </p:nvPicPr>
            <p:blipFill>
              <a:blip/>
            </p:blipFill>
            <p:spPr>
              <a:xfrm>
                <a:off x="4286935" y="6359534"/>
                <a:ext cx="87712" cy="5478"/>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00" name="墨迹 99"/>
              <p14:cNvContentPartPr/>
              <p14:nvPr/>
            </p14:nvContentPartPr>
            <p14:xfrm>
              <a:off x="4275971" y="6321191"/>
              <a:ext cx="194611" cy="186240"/>
            </p14:xfrm>
          </p:contentPart>
        </mc:Choice>
        <mc:Fallback xmlns="">
          <p:pic>
            <p:nvPicPr>
              <p:cNvPr id="100" name="墨迹 99"/>
            </p:nvPicPr>
            <p:blipFill>
              <a:blip/>
            </p:blipFill>
            <p:spPr>
              <a:xfrm>
                <a:off x="4275971" y="6321191"/>
                <a:ext cx="194611" cy="18624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101" name="墨迹 100"/>
              <p14:cNvContentPartPr/>
              <p14:nvPr/>
            </p14:nvContentPartPr>
            <p14:xfrm>
              <a:off x="4396575" y="6321191"/>
              <a:ext cx="128828" cy="186240"/>
            </p14:xfrm>
          </p:contentPart>
        </mc:Choice>
        <mc:Fallback xmlns="">
          <p:pic>
            <p:nvPicPr>
              <p:cNvPr id="101" name="墨迹 100"/>
            </p:nvPicPr>
            <p:blipFill>
              <a:blip/>
            </p:blipFill>
            <p:spPr>
              <a:xfrm>
                <a:off x="4396575" y="6321191"/>
                <a:ext cx="128828" cy="1862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102" name="墨迹 101"/>
              <p14:cNvContentPartPr/>
              <p14:nvPr/>
            </p14:nvContentPartPr>
            <p14:xfrm>
              <a:off x="4593927" y="6507431"/>
              <a:ext cx="30666" cy="41082"/>
            </p14:xfrm>
          </p:contentPart>
        </mc:Choice>
        <mc:Fallback xmlns="">
          <p:pic>
            <p:nvPicPr>
              <p:cNvPr id="102" name="墨迹 101"/>
            </p:nvPicPr>
            <p:blipFill>
              <a:blip/>
            </p:blipFill>
            <p:spPr>
              <a:xfrm>
                <a:off x="4593927" y="6507431"/>
                <a:ext cx="30666" cy="41082"/>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103" name="墨迹 102"/>
              <p14:cNvContentPartPr/>
              <p14:nvPr/>
            </p14:nvContentPartPr>
            <p14:xfrm>
              <a:off x="4785798" y="6338309"/>
              <a:ext cx="32892" cy="269260"/>
            </p14:xfrm>
          </p:contentPart>
        </mc:Choice>
        <mc:Fallback xmlns="">
          <p:pic>
            <p:nvPicPr>
              <p:cNvPr id="103" name="墨迹 102"/>
            </p:nvPicPr>
            <p:blipFill>
              <a:blip/>
            </p:blipFill>
            <p:spPr>
              <a:xfrm>
                <a:off x="4785798" y="6338309"/>
                <a:ext cx="32892" cy="2692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04" name="墨迹 103"/>
              <p14:cNvContentPartPr/>
              <p14:nvPr/>
            </p14:nvContentPartPr>
            <p14:xfrm>
              <a:off x="4807726" y="6408833"/>
              <a:ext cx="150070" cy="5478"/>
            </p14:xfrm>
          </p:contentPart>
        </mc:Choice>
        <mc:Fallback xmlns="">
          <p:pic>
            <p:nvPicPr>
              <p:cNvPr id="104" name="墨迹 103"/>
            </p:nvPicPr>
            <p:blipFill>
              <a:blip/>
            </p:blipFill>
            <p:spPr>
              <a:xfrm>
                <a:off x="4807726" y="6408833"/>
                <a:ext cx="150070" cy="5478"/>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105" name="墨迹 104"/>
              <p14:cNvContentPartPr/>
              <p14:nvPr/>
            </p14:nvContentPartPr>
            <p14:xfrm>
              <a:off x="4862546" y="6354057"/>
              <a:ext cx="119234" cy="211745"/>
            </p14:xfrm>
          </p:contentPart>
        </mc:Choice>
        <mc:Fallback xmlns="">
          <p:pic>
            <p:nvPicPr>
              <p:cNvPr id="105" name="墨迹 104"/>
            </p:nvPicPr>
            <p:blipFill>
              <a:blip/>
            </p:blipFill>
            <p:spPr>
              <a:xfrm>
                <a:off x="4862546" y="6354057"/>
                <a:ext cx="119234" cy="21174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106" name="墨迹 105"/>
              <p14:cNvContentPartPr/>
              <p14:nvPr/>
            </p14:nvContentPartPr>
            <p14:xfrm>
              <a:off x="4955740" y="6282848"/>
              <a:ext cx="49338" cy="41082"/>
            </p14:xfrm>
          </p:contentPart>
        </mc:Choice>
        <mc:Fallback xmlns="">
          <p:pic>
            <p:nvPicPr>
              <p:cNvPr id="106" name="墨迹 105"/>
            </p:nvPicPr>
            <p:blipFill>
              <a:blip/>
            </p:blipFill>
            <p:spPr>
              <a:xfrm>
                <a:off x="4955740" y="6282848"/>
                <a:ext cx="49338" cy="4108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107" name="墨迹 106"/>
              <p14:cNvContentPartPr/>
              <p14:nvPr/>
            </p14:nvContentPartPr>
            <p14:xfrm>
              <a:off x="5076345" y="6249982"/>
              <a:ext cx="80859" cy="76687"/>
            </p14:xfrm>
          </p:contentPart>
        </mc:Choice>
        <mc:Fallback xmlns="">
          <p:pic>
            <p:nvPicPr>
              <p:cNvPr id="107" name="墨迹 106"/>
            </p:nvPicPr>
            <p:blipFill>
              <a:blip/>
            </p:blipFill>
            <p:spPr>
              <a:xfrm>
                <a:off x="5076345" y="6249982"/>
                <a:ext cx="80859" cy="76687"/>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08" name="墨迹 107"/>
              <p14:cNvContentPartPr/>
              <p14:nvPr/>
            </p14:nvContentPartPr>
            <p14:xfrm>
              <a:off x="5034716" y="6266415"/>
              <a:ext cx="167715" cy="290315"/>
            </p14:xfrm>
          </p:contentPart>
        </mc:Choice>
        <mc:Fallback xmlns="">
          <p:pic>
            <p:nvPicPr>
              <p:cNvPr id="108" name="墨迹 107"/>
            </p:nvPicPr>
            <p:blipFill>
              <a:blip/>
            </p:blipFill>
            <p:spPr>
              <a:xfrm>
                <a:off x="5034716" y="6266415"/>
                <a:ext cx="167715" cy="29031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09" name="墨迹 108"/>
              <p14:cNvContentPartPr/>
              <p14:nvPr/>
            </p14:nvContentPartPr>
            <p14:xfrm>
              <a:off x="5240805" y="6354057"/>
              <a:ext cx="107756" cy="276621"/>
            </p14:xfrm>
          </p:contentPart>
        </mc:Choice>
        <mc:Fallback xmlns="">
          <p:pic>
            <p:nvPicPr>
              <p:cNvPr id="109" name="墨迹 108"/>
            </p:nvPicPr>
            <p:blipFill>
              <a:blip/>
            </p:blipFill>
            <p:spPr>
              <a:xfrm>
                <a:off x="5240805" y="6354057"/>
                <a:ext cx="107756" cy="276621"/>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10" name="墨迹 109"/>
              <p14:cNvContentPartPr/>
              <p14:nvPr/>
            </p14:nvContentPartPr>
            <p14:xfrm>
              <a:off x="5334000" y="6348579"/>
              <a:ext cx="126086" cy="291684"/>
            </p14:xfrm>
          </p:contentPart>
        </mc:Choice>
        <mc:Fallback xmlns="">
          <p:pic>
            <p:nvPicPr>
              <p:cNvPr id="110" name="墨迹 109"/>
            </p:nvPicPr>
            <p:blipFill>
              <a:blip/>
            </p:blipFill>
            <p:spPr>
              <a:xfrm>
                <a:off x="5334000" y="6348579"/>
                <a:ext cx="126086" cy="291684"/>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11" name="墨迹 110"/>
              <p14:cNvContentPartPr/>
              <p14:nvPr/>
            </p14:nvContentPartPr>
            <p14:xfrm>
              <a:off x="5328518" y="6523864"/>
              <a:ext cx="164460" cy="112291"/>
            </p14:xfrm>
          </p:contentPart>
        </mc:Choice>
        <mc:Fallback xmlns="">
          <p:pic>
            <p:nvPicPr>
              <p:cNvPr id="111" name="墨迹 110"/>
            </p:nvPicPr>
            <p:blipFill>
              <a:blip/>
            </p:blipFill>
            <p:spPr>
              <a:xfrm>
                <a:off x="5328518" y="6523864"/>
                <a:ext cx="164460" cy="112291"/>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12" name="墨迹 111"/>
              <p14:cNvContentPartPr/>
              <p14:nvPr/>
            </p14:nvContentPartPr>
            <p14:xfrm>
              <a:off x="5542316" y="6492881"/>
              <a:ext cx="148015" cy="9072"/>
            </p14:xfrm>
          </p:contentPart>
        </mc:Choice>
        <mc:Fallback xmlns="">
          <p:pic>
            <p:nvPicPr>
              <p:cNvPr id="112" name="墨迹 111"/>
            </p:nvPicPr>
            <p:blipFill>
              <a:blip/>
            </p:blipFill>
            <p:spPr>
              <a:xfrm>
                <a:off x="5542316" y="6492881"/>
                <a:ext cx="148015" cy="9072"/>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13" name="墨迹 112"/>
              <p14:cNvContentPartPr/>
              <p14:nvPr/>
            </p14:nvContentPartPr>
            <p14:xfrm>
              <a:off x="5572467" y="6414311"/>
              <a:ext cx="57562" cy="256764"/>
            </p14:xfrm>
          </p:contentPart>
        </mc:Choice>
        <mc:Fallback xmlns="">
          <p:pic>
            <p:nvPicPr>
              <p:cNvPr id="113" name="墨迹 112"/>
            </p:nvPicPr>
            <p:blipFill>
              <a:blip/>
            </p:blipFill>
            <p:spPr>
              <a:xfrm>
                <a:off x="5572467" y="6414311"/>
                <a:ext cx="57562" cy="256764"/>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14" name="墨迹 113"/>
              <p14:cNvContentPartPr/>
              <p14:nvPr/>
            </p14:nvContentPartPr>
            <p14:xfrm>
              <a:off x="5586172" y="6556730"/>
              <a:ext cx="153496" cy="112291"/>
            </p14:xfrm>
          </p:contentPart>
        </mc:Choice>
        <mc:Fallback xmlns="">
          <p:pic>
            <p:nvPicPr>
              <p:cNvPr id="114" name="墨迹 113"/>
            </p:nvPicPr>
            <p:blipFill>
              <a:blip/>
            </p:blipFill>
            <p:spPr>
              <a:xfrm>
                <a:off x="5586172" y="6556730"/>
                <a:ext cx="153496" cy="112291"/>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15" name="墨迹 114"/>
              <p14:cNvContentPartPr/>
              <p14:nvPr/>
            </p14:nvContentPartPr>
            <p14:xfrm>
              <a:off x="5843827" y="6430744"/>
              <a:ext cx="274100" cy="501203"/>
            </p14:xfrm>
          </p:contentPart>
        </mc:Choice>
        <mc:Fallback xmlns="">
          <p:pic>
            <p:nvPicPr>
              <p:cNvPr id="115" name="墨迹 114"/>
            </p:nvPicPr>
            <p:blipFill>
              <a:blip/>
            </p:blipFill>
            <p:spPr>
              <a:xfrm>
                <a:off x="5843827" y="6430744"/>
                <a:ext cx="274100" cy="501203"/>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16" name="墨迹 115"/>
              <p14:cNvContentPartPr/>
              <p14:nvPr/>
            </p14:nvContentPartPr>
            <p14:xfrm>
              <a:off x="6161783" y="6551252"/>
              <a:ext cx="93195" cy="154059"/>
            </p14:xfrm>
          </p:contentPart>
        </mc:Choice>
        <mc:Fallback xmlns="">
          <p:pic>
            <p:nvPicPr>
              <p:cNvPr id="116" name="墨迹 115"/>
            </p:nvPicPr>
            <p:blipFill>
              <a:blip/>
            </p:blipFill>
            <p:spPr>
              <a:xfrm>
                <a:off x="6161783" y="6551252"/>
                <a:ext cx="93195" cy="154059"/>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17" name="墨迹 116"/>
              <p14:cNvContentPartPr/>
              <p14:nvPr/>
            </p14:nvContentPartPr>
            <p14:xfrm>
              <a:off x="6211122" y="6485521"/>
              <a:ext cx="172683" cy="198906"/>
            </p14:xfrm>
          </p:contentPart>
        </mc:Choice>
        <mc:Fallback xmlns="">
          <p:pic>
            <p:nvPicPr>
              <p:cNvPr id="117" name="墨迹 116"/>
            </p:nvPicPr>
            <p:blipFill>
              <a:blip/>
            </p:blipFill>
            <p:spPr>
              <a:xfrm>
                <a:off x="6211122" y="6485521"/>
                <a:ext cx="172683" cy="198906"/>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18" name="墨迹 117"/>
              <p14:cNvContentPartPr/>
              <p14:nvPr/>
            </p14:nvContentPartPr>
            <p14:xfrm>
              <a:off x="6425092" y="6422014"/>
              <a:ext cx="106042" cy="315478"/>
            </p14:xfrm>
          </p:contentPart>
        </mc:Choice>
        <mc:Fallback xmlns="">
          <p:pic>
            <p:nvPicPr>
              <p:cNvPr id="118" name="墨迹 117"/>
            </p:nvPicPr>
            <p:blipFill>
              <a:blip/>
            </p:blipFill>
            <p:spPr>
              <a:xfrm>
                <a:off x="6425092" y="6422014"/>
                <a:ext cx="106042" cy="315478"/>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19" name="墨迹 118"/>
              <p14:cNvContentPartPr/>
              <p14:nvPr/>
            </p14:nvContentPartPr>
            <p14:xfrm>
              <a:off x="6530963" y="6392401"/>
              <a:ext cx="160692" cy="142418"/>
            </p14:xfrm>
          </p:contentPart>
        </mc:Choice>
        <mc:Fallback xmlns="">
          <p:pic>
            <p:nvPicPr>
              <p:cNvPr id="119" name="墨迹 118"/>
            </p:nvPicPr>
            <p:blipFill>
              <a:blip/>
            </p:blipFill>
            <p:spPr>
              <a:xfrm>
                <a:off x="6530963" y="6392401"/>
                <a:ext cx="160692" cy="142418"/>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20" name="墨迹 119"/>
              <p14:cNvContentPartPr/>
              <p14:nvPr/>
            </p14:nvContentPartPr>
            <p14:xfrm>
              <a:off x="6605827" y="6348579"/>
              <a:ext cx="128142" cy="399183"/>
            </p14:xfrm>
          </p:contentPart>
        </mc:Choice>
        <mc:Fallback xmlns="">
          <p:pic>
            <p:nvPicPr>
              <p:cNvPr id="120" name="墨迹 119"/>
            </p:nvPicPr>
            <p:blipFill>
              <a:blip/>
            </p:blipFill>
            <p:spPr>
              <a:xfrm>
                <a:off x="6605827" y="6348579"/>
                <a:ext cx="128142" cy="399183"/>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21" name="墨迹 120"/>
              <p14:cNvContentPartPr/>
              <p14:nvPr/>
            </p14:nvContentPartPr>
            <p14:xfrm>
              <a:off x="6592122" y="6572478"/>
              <a:ext cx="110154" cy="96714"/>
            </p14:xfrm>
          </p:contentPart>
        </mc:Choice>
        <mc:Fallback xmlns="">
          <p:pic>
            <p:nvPicPr>
              <p:cNvPr id="121" name="墨迹 120"/>
            </p:nvPicPr>
            <p:blipFill>
              <a:blip/>
            </p:blipFill>
            <p:spPr>
              <a:xfrm>
                <a:off x="6592122" y="6572478"/>
                <a:ext cx="110154" cy="96714"/>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22" name="墨迹 121"/>
              <p14:cNvContentPartPr/>
              <p14:nvPr/>
            </p14:nvContentPartPr>
            <p14:xfrm>
              <a:off x="6693539" y="6365013"/>
              <a:ext cx="87712" cy="54776"/>
            </p14:xfrm>
          </p:contentPart>
        </mc:Choice>
        <mc:Fallback xmlns="">
          <p:pic>
            <p:nvPicPr>
              <p:cNvPr id="122" name="墨迹 121"/>
            </p:nvPicPr>
            <p:blipFill>
              <a:blip/>
            </p:blipFill>
            <p:spPr>
              <a:xfrm>
                <a:off x="6693539" y="6365013"/>
                <a:ext cx="87712" cy="54776"/>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23" name="墨迹 122"/>
              <p14:cNvContentPartPr/>
              <p14:nvPr/>
            </p14:nvContentPartPr>
            <p14:xfrm>
              <a:off x="6879927" y="6567685"/>
              <a:ext cx="27410" cy="91236"/>
            </p14:xfrm>
          </p:contentPart>
        </mc:Choice>
        <mc:Fallback xmlns="">
          <p:pic>
            <p:nvPicPr>
              <p:cNvPr id="123" name="墨迹 122"/>
            </p:nvPicPr>
            <p:blipFill>
              <a:blip/>
            </p:blipFill>
            <p:spPr>
              <a:xfrm>
                <a:off x="6879927" y="6567685"/>
                <a:ext cx="27410" cy="9123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24" name="墨迹 123"/>
              <p14:cNvContentPartPr/>
              <p14:nvPr/>
            </p14:nvContentPartPr>
            <p14:xfrm>
              <a:off x="6973122" y="6381445"/>
              <a:ext cx="98676" cy="193087"/>
            </p14:xfrm>
          </p:contentPart>
        </mc:Choice>
        <mc:Fallback xmlns="">
          <p:pic>
            <p:nvPicPr>
              <p:cNvPr id="124" name="墨迹 123"/>
            </p:nvPicPr>
            <p:blipFill>
              <a:blip/>
            </p:blipFill>
            <p:spPr>
              <a:xfrm>
                <a:off x="6973122" y="6381445"/>
                <a:ext cx="98676" cy="193087"/>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25" name="墨迹 124"/>
              <p14:cNvContentPartPr/>
              <p14:nvPr/>
            </p14:nvContentPartPr>
            <p14:xfrm>
              <a:off x="7121136" y="6419789"/>
              <a:ext cx="19187" cy="68470"/>
            </p14:xfrm>
          </p:contentPart>
        </mc:Choice>
        <mc:Fallback xmlns="">
          <p:pic>
            <p:nvPicPr>
              <p:cNvPr id="125" name="墨迹 124"/>
            </p:nvPicPr>
            <p:blipFill>
              <a:blip/>
            </p:blipFill>
            <p:spPr>
              <a:xfrm>
                <a:off x="7121136" y="6419789"/>
                <a:ext cx="19187" cy="6847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26" name="墨迹 125"/>
              <p14:cNvContentPartPr/>
              <p14:nvPr/>
            </p14:nvContentPartPr>
            <p14:xfrm>
              <a:off x="7218099" y="6265045"/>
              <a:ext cx="240181" cy="393021"/>
            </p14:xfrm>
          </p:contentPart>
        </mc:Choice>
        <mc:Fallback xmlns="">
          <p:pic>
            <p:nvPicPr>
              <p:cNvPr id="126" name="墨迹 125"/>
            </p:nvPicPr>
            <p:blipFill>
              <a:blip/>
            </p:blipFill>
            <p:spPr>
              <a:xfrm>
                <a:off x="7218099" y="6265045"/>
                <a:ext cx="240181" cy="393021"/>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27" name="墨迹 126"/>
              <p14:cNvContentPartPr/>
              <p14:nvPr/>
            </p14:nvContentPartPr>
            <p14:xfrm>
              <a:off x="7318489" y="6441699"/>
              <a:ext cx="120604" cy="155086"/>
            </p14:xfrm>
          </p:contentPart>
        </mc:Choice>
        <mc:Fallback xmlns="">
          <p:pic>
            <p:nvPicPr>
              <p:cNvPr id="127" name="墨迹 126"/>
            </p:nvPicPr>
            <p:blipFill>
              <a:blip/>
            </p:blipFill>
            <p:spPr>
              <a:xfrm>
                <a:off x="7318489" y="6441699"/>
                <a:ext cx="120604" cy="155086"/>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28" name="墨迹 127"/>
              <p14:cNvContentPartPr/>
              <p14:nvPr/>
            </p14:nvContentPartPr>
            <p14:xfrm>
              <a:off x="7345899" y="6271893"/>
              <a:ext cx="104158" cy="62992"/>
            </p14:xfrm>
          </p:contentPart>
        </mc:Choice>
        <mc:Fallback xmlns="">
          <p:pic>
            <p:nvPicPr>
              <p:cNvPr id="128" name="墨迹 127"/>
            </p:nvPicPr>
            <p:blipFill>
              <a:blip/>
            </p:blipFill>
            <p:spPr>
              <a:xfrm>
                <a:off x="7345899" y="6271893"/>
                <a:ext cx="104158" cy="62992"/>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29" name="墨迹 128"/>
              <p14:cNvContentPartPr/>
              <p14:nvPr/>
            </p14:nvContentPartPr>
            <p14:xfrm>
              <a:off x="7480208" y="6206161"/>
              <a:ext cx="203349" cy="506853"/>
            </p14:xfrm>
          </p:contentPart>
        </mc:Choice>
        <mc:Fallback xmlns="">
          <p:pic>
            <p:nvPicPr>
              <p:cNvPr id="129" name="墨迹 128"/>
            </p:nvPicPr>
            <p:blipFill>
              <a:blip/>
            </p:blipFill>
            <p:spPr>
              <a:xfrm>
                <a:off x="7480208" y="6206161"/>
                <a:ext cx="203349" cy="506853"/>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30" name="墨迹 129"/>
              <p14:cNvContentPartPr/>
              <p14:nvPr/>
            </p14:nvContentPartPr>
            <p14:xfrm>
              <a:off x="7543251" y="6551252"/>
              <a:ext cx="115123" cy="41082"/>
            </p14:xfrm>
          </p:contentPart>
        </mc:Choice>
        <mc:Fallback xmlns="">
          <p:pic>
            <p:nvPicPr>
              <p:cNvPr id="130" name="墨迹 129"/>
            </p:nvPicPr>
            <p:blipFill>
              <a:blip/>
            </p:blipFill>
            <p:spPr>
              <a:xfrm>
                <a:off x="7543251" y="6551252"/>
                <a:ext cx="115123" cy="41082"/>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31" name="墨迹 130"/>
              <p14:cNvContentPartPr/>
              <p14:nvPr/>
            </p14:nvContentPartPr>
            <p14:xfrm>
              <a:off x="7861208" y="6217116"/>
              <a:ext cx="189130" cy="365119"/>
            </p14:xfrm>
          </p:contentPart>
        </mc:Choice>
        <mc:Fallback xmlns="">
          <p:pic>
            <p:nvPicPr>
              <p:cNvPr id="131" name="墨迹 130"/>
            </p:nvPicPr>
            <p:blipFill>
              <a:blip/>
            </p:blipFill>
            <p:spPr>
              <a:xfrm>
                <a:off x="7861208" y="6217116"/>
                <a:ext cx="189130" cy="365119"/>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32" name="墨迹 131"/>
              <p14:cNvContentPartPr/>
              <p14:nvPr/>
            </p14:nvContentPartPr>
            <p14:xfrm>
              <a:off x="8046398" y="6340363"/>
              <a:ext cx="158121" cy="46560"/>
            </p14:xfrm>
          </p:contentPart>
        </mc:Choice>
        <mc:Fallback xmlns="">
          <p:pic>
            <p:nvPicPr>
              <p:cNvPr id="132" name="墨迹 131"/>
            </p:nvPicPr>
            <p:blipFill>
              <a:blip/>
            </p:blipFill>
            <p:spPr>
              <a:xfrm>
                <a:off x="8046398" y="6340363"/>
                <a:ext cx="158121" cy="4656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33" name="墨迹 132"/>
              <p14:cNvContentPartPr/>
              <p14:nvPr/>
            </p14:nvContentPartPr>
            <p14:xfrm>
              <a:off x="8076891" y="6293803"/>
              <a:ext cx="143389" cy="169807"/>
            </p14:xfrm>
          </p:contentPart>
        </mc:Choice>
        <mc:Fallback xmlns="">
          <p:pic>
            <p:nvPicPr>
              <p:cNvPr id="133" name="墨迹 132"/>
            </p:nvPicPr>
            <p:blipFill>
              <a:blip/>
            </p:blipFill>
            <p:spPr>
              <a:xfrm>
                <a:off x="8076891" y="6293803"/>
                <a:ext cx="143389" cy="169807"/>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34" name="墨迹 133"/>
              <p14:cNvContentPartPr/>
              <p14:nvPr/>
            </p14:nvContentPartPr>
            <p14:xfrm>
              <a:off x="8168201" y="6211638"/>
              <a:ext cx="54820" cy="76687"/>
            </p14:xfrm>
          </p:contentPart>
        </mc:Choice>
        <mc:Fallback xmlns="">
          <p:pic>
            <p:nvPicPr>
              <p:cNvPr id="134" name="墨迹 133"/>
            </p:nvPicPr>
            <p:blipFill>
              <a:blip/>
            </p:blipFill>
            <p:spPr>
              <a:xfrm>
                <a:off x="8168201" y="6211638"/>
                <a:ext cx="54820" cy="76687"/>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35" name="墨迹 134"/>
              <p14:cNvContentPartPr/>
              <p14:nvPr/>
            </p14:nvContentPartPr>
            <p14:xfrm>
              <a:off x="8332661" y="6102771"/>
              <a:ext cx="85656" cy="463031"/>
            </p14:xfrm>
          </p:contentPart>
        </mc:Choice>
        <mc:Fallback xmlns="">
          <p:pic>
            <p:nvPicPr>
              <p:cNvPr id="135" name="墨迹 134"/>
            </p:nvPicPr>
            <p:blipFill>
              <a:blip/>
            </p:blipFill>
            <p:spPr>
              <a:xfrm>
                <a:off x="8332661" y="6102771"/>
                <a:ext cx="85656" cy="463031"/>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36" name="墨迹 135"/>
              <p14:cNvContentPartPr/>
              <p14:nvPr/>
            </p14:nvContentPartPr>
            <p14:xfrm>
              <a:off x="8415577" y="5994930"/>
              <a:ext cx="196667" cy="464914"/>
            </p14:xfrm>
          </p:contentPart>
        </mc:Choice>
        <mc:Fallback xmlns="">
          <p:pic>
            <p:nvPicPr>
              <p:cNvPr id="136" name="墨迹 135"/>
            </p:nvPicPr>
            <p:blipFill>
              <a:blip/>
            </p:blipFill>
            <p:spPr>
              <a:xfrm>
                <a:off x="8415577" y="5994930"/>
                <a:ext cx="196667" cy="464914"/>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37" name="墨迹 136"/>
              <p14:cNvContentPartPr/>
              <p14:nvPr/>
            </p14:nvContentPartPr>
            <p14:xfrm>
              <a:off x="7795424" y="5017514"/>
              <a:ext cx="142532" cy="32866"/>
            </p14:xfrm>
          </p:contentPart>
        </mc:Choice>
        <mc:Fallback xmlns="">
          <p:pic>
            <p:nvPicPr>
              <p:cNvPr id="137" name="墨迹 136"/>
            </p:nvPicPr>
            <p:blipFill>
              <a:blip/>
            </p:blipFill>
            <p:spPr>
              <a:xfrm>
                <a:off x="7795424" y="5017514"/>
                <a:ext cx="142532" cy="32866"/>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38" name="墨迹 137"/>
              <p14:cNvContentPartPr/>
              <p14:nvPr/>
            </p14:nvContentPartPr>
            <p14:xfrm>
              <a:off x="7850244" y="4951782"/>
              <a:ext cx="68525" cy="333451"/>
            </p14:xfrm>
          </p:contentPart>
        </mc:Choice>
        <mc:Fallback xmlns="">
          <p:pic>
            <p:nvPicPr>
              <p:cNvPr id="138" name="墨迹 137"/>
            </p:nvPicPr>
            <p:blipFill>
              <a:blip/>
            </p:blipFill>
            <p:spPr>
              <a:xfrm>
                <a:off x="7850244" y="4951782"/>
                <a:ext cx="68525" cy="333451"/>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39" name="墨迹 138"/>
              <p14:cNvContentPartPr/>
              <p14:nvPr/>
            </p14:nvContentPartPr>
            <p14:xfrm>
              <a:off x="7948920" y="4958629"/>
              <a:ext cx="153497" cy="134202"/>
            </p14:xfrm>
          </p:contentPart>
        </mc:Choice>
        <mc:Fallback xmlns="">
          <p:pic>
            <p:nvPicPr>
              <p:cNvPr id="139" name="墨迹 138"/>
            </p:nvPicPr>
            <p:blipFill>
              <a:blip/>
            </p:blipFill>
            <p:spPr>
              <a:xfrm>
                <a:off x="7948920" y="4958629"/>
                <a:ext cx="153497" cy="134202"/>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40" name="墨迹 139"/>
              <p14:cNvContentPartPr/>
              <p14:nvPr/>
            </p14:nvContentPartPr>
            <p14:xfrm>
              <a:off x="7976331" y="4891528"/>
              <a:ext cx="175424" cy="329343"/>
            </p14:xfrm>
          </p:contentPart>
        </mc:Choice>
        <mc:Fallback xmlns="">
          <p:pic>
            <p:nvPicPr>
              <p:cNvPr id="140" name="墨迹 139"/>
            </p:nvPicPr>
            <p:blipFill>
              <a:blip/>
            </p:blipFill>
            <p:spPr>
              <a:xfrm>
                <a:off x="7976331" y="4891528"/>
                <a:ext cx="175424" cy="329343"/>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41" name="墨迹 140"/>
              <p14:cNvContentPartPr/>
              <p14:nvPr/>
            </p14:nvContentPartPr>
            <p14:xfrm>
              <a:off x="8025668" y="5041821"/>
              <a:ext cx="76749" cy="147040"/>
            </p14:xfrm>
          </p:contentPart>
        </mc:Choice>
        <mc:Fallback xmlns="">
          <p:pic>
            <p:nvPicPr>
              <p:cNvPr id="141" name="墨迹 140"/>
            </p:nvPicPr>
            <p:blipFill>
              <a:blip/>
            </p:blipFill>
            <p:spPr>
              <a:xfrm>
                <a:off x="8025668" y="5041821"/>
                <a:ext cx="76749" cy="14704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42" name="墨迹 141"/>
              <p14:cNvContentPartPr/>
              <p14:nvPr/>
            </p14:nvContentPartPr>
            <p14:xfrm>
              <a:off x="7992777" y="4891528"/>
              <a:ext cx="126086" cy="90381"/>
            </p14:xfrm>
          </p:contentPart>
        </mc:Choice>
        <mc:Fallback xmlns="">
          <p:pic>
            <p:nvPicPr>
              <p:cNvPr id="142" name="墨迹 141"/>
            </p:nvPicPr>
            <p:blipFill>
              <a:blip/>
            </p:blipFill>
            <p:spPr>
              <a:xfrm>
                <a:off x="7992777" y="4891528"/>
                <a:ext cx="126086" cy="90381"/>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43" name="墨迹 142"/>
              <p14:cNvContentPartPr/>
              <p14:nvPr/>
            </p14:nvContentPartPr>
            <p14:xfrm>
              <a:off x="8217539" y="4897006"/>
              <a:ext cx="54820" cy="235539"/>
            </p14:xfrm>
          </p:contentPart>
        </mc:Choice>
        <mc:Fallback xmlns="">
          <p:pic>
            <p:nvPicPr>
              <p:cNvPr id="143" name="墨迹 142"/>
            </p:nvPicPr>
            <p:blipFill>
              <a:blip/>
            </p:blipFill>
            <p:spPr>
              <a:xfrm>
                <a:off x="8217539" y="4897006"/>
                <a:ext cx="54820" cy="235539"/>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44" name="墨迹 143"/>
              <p14:cNvContentPartPr/>
              <p14:nvPr/>
            </p14:nvContentPartPr>
            <p14:xfrm>
              <a:off x="8305251" y="4781976"/>
              <a:ext cx="87713" cy="330198"/>
            </p14:xfrm>
          </p:contentPart>
        </mc:Choice>
        <mc:Fallback xmlns="">
          <p:pic>
            <p:nvPicPr>
              <p:cNvPr id="144" name="墨迹 143"/>
            </p:nvPicPr>
            <p:blipFill>
              <a:blip/>
            </p:blipFill>
            <p:spPr>
              <a:xfrm>
                <a:off x="8305251" y="4781976"/>
                <a:ext cx="87713" cy="330198"/>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45" name="墨迹 144"/>
              <p14:cNvContentPartPr/>
              <p14:nvPr/>
            </p14:nvContentPartPr>
            <p14:xfrm>
              <a:off x="8409409" y="5072290"/>
              <a:ext cx="82230" cy="36974"/>
            </p14:xfrm>
          </p:contentPart>
        </mc:Choice>
        <mc:Fallback xmlns="">
          <p:pic>
            <p:nvPicPr>
              <p:cNvPr id="145" name="墨迹 144"/>
            </p:nvPicPr>
            <p:blipFill>
              <a:blip/>
            </p:blipFill>
            <p:spPr>
              <a:xfrm>
                <a:off x="8409409" y="5072290"/>
                <a:ext cx="82230" cy="36974"/>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46" name="墨迹 145"/>
              <p14:cNvContentPartPr/>
              <p14:nvPr/>
            </p14:nvContentPartPr>
            <p14:xfrm>
              <a:off x="8491640" y="4765543"/>
              <a:ext cx="129684" cy="304008"/>
            </p14:xfrm>
          </p:contentPart>
        </mc:Choice>
        <mc:Fallback xmlns="">
          <p:pic>
            <p:nvPicPr>
              <p:cNvPr id="146" name="墨迹 145"/>
            </p:nvPicPr>
            <p:blipFill>
              <a:blip/>
            </p:blipFill>
            <p:spPr>
              <a:xfrm>
                <a:off x="8491640" y="4765543"/>
                <a:ext cx="129684" cy="304008"/>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47" name="墨迹 146"/>
              <p14:cNvContentPartPr/>
              <p14:nvPr/>
            </p14:nvContentPartPr>
            <p14:xfrm>
              <a:off x="8614129" y="4595736"/>
              <a:ext cx="155038" cy="392507"/>
            </p14:xfrm>
          </p:contentPart>
        </mc:Choice>
        <mc:Fallback xmlns="">
          <p:pic>
            <p:nvPicPr>
              <p:cNvPr id="147" name="墨迹 146"/>
            </p:nvPicPr>
            <p:blipFill>
              <a:blip/>
            </p:blipFill>
            <p:spPr>
              <a:xfrm>
                <a:off x="8614129" y="4595736"/>
                <a:ext cx="155038" cy="39250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48" name="墨迹 147"/>
              <p14:cNvContentPartPr/>
              <p14:nvPr/>
            </p14:nvContentPartPr>
            <p14:xfrm>
              <a:off x="8656100" y="4760065"/>
              <a:ext cx="24669" cy="411507"/>
            </p14:xfrm>
          </p:contentPart>
        </mc:Choice>
        <mc:Fallback xmlns="">
          <p:pic>
            <p:nvPicPr>
              <p:cNvPr id="148" name="墨迹 147"/>
            </p:nvPicPr>
            <p:blipFill>
              <a:blip/>
            </p:blipFill>
            <p:spPr>
              <a:xfrm>
                <a:off x="8656100" y="4760065"/>
                <a:ext cx="24669" cy="411507"/>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49" name="墨迹 148"/>
              <p14:cNvContentPartPr/>
              <p14:nvPr/>
            </p14:nvContentPartPr>
            <p14:xfrm>
              <a:off x="8765740" y="4655990"/>
              <a:ext cx="224763" cy="440950"/>
            </p14:xfrm>
          </p:contentPart>
        </mc:Choice>
        <mc:Fallback xmlns="">
          <p:pic>
            <p:nvPicPr>
              <p:cNvPr id="149" name="墨迹 148"/>
            </p:nvPicPr>
            <p:blipFill>
              <a:blip/>
            </p:blipFill>
            <p:spPr>
              <a:xfrm>
                <a:off x="8765740" y="4655990"/>
                <a:ext cx="224763" cy="44095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50" name="墨迹 149"/>
              <p14:cNvContentPartPr/>
              <p14:nvPr/>
            </p14:nvContentPartPr>
            <p14:xfrm>
              <a:off x="7628907" y="5395470"/>
              <a:ext cx="199408" cy="124103"/>
            </p14:xfrm>
          </p:contentPart>
        </mc:Choice>
        <mc:Fallback xmlns="">
          <p:pic>
            <p:nvPicPr>
              <p:cNvPr id="150" name="墨迹 149"/>
            </p:nvPicPr>
            <p:blipFill>
              <a:blip/>
            </p:blipFill>
            <p:spPr>
              <a:xfrm>
                <a:off x="7628907" y="5395470"/>
                <a:ext cx="199408" cy="124103"/>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51" name="墨迹 150"/>
              <p14:cNvContentPartPr/>
              <p14:nvPr/>
            </p14:nvContentPartPr>
            <p14:xfrm>
              <a:off x="7696748" y="5357127"/>
              <a:ext cx="169942" cy="372479"/>
            </p14:xfrm>
          </p:contentPart>
        </mc:Choice>
        <mc:Fallback xmlns="">
          <p:pic>
            <p:nvPicPr>
              <p:cNvPr id="151" name="墨迹 150"/>
            </p:nvPicPr>
            <p:blipFill>
              <a:blip/>
            </p:blipFill>
            <p:spPr>
              <a:xfrm>
                <a:off x="7696748" y="5357127"/>
                <a:ext cx="169942" cy="372479"/>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52" name="墨迹 151"/>
              <p14:cNvContentPartPr/>
              <p14:nvPr/>
            </p14:nvContentPartPr>
            <p14:xfrm>
              <a:off x="7773496" y="5603621"/>
              <a:ext cx="131568" cy="76687"/>
            </p14:xfrm>
          </p:contentPart>
        </mc:Choice>
        <mc:Fallback xmlns="">
          <p:pic>
            <p:nvPicPr>
              <p:cNvPr id="152" name="墨迹 151"/>
            </p:nvPicPr>
            <p:blipFill>
              <a:blip/>
            </p:blipFill>
            <p:spPr>
              <a:xfrm>
                <a:off x="7773496" y="5603621"/>
                <a:ext cx="131568" cy="76687"/>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53" name="墨迹 152"/>
              <p14:cNvContentPartPr/>
              <p14:nvPr/>
            </p14:nvContentPartPr>
            <p14:xfrm>
              <a:off x="7894100" y="5400949"/>
              <a:ext cx="153154" cy="276620"/>
            </p14:xfrm>
          </p:contentPart>
        </mc:Choice>
        <mc:Fallback xmlns="">
          <p:pic>
            <p:nvPicPr>
              <p:cNvPr id="153" name="墨迹 152"/>
            </p:nvPicPr>
            <p:blipFill>
              <a:blip/>
            </p:blipFill>
            <p:spPr>
              <a:xfrm>
                <a:off x="7894100" y="5400949"/>
                <a:ext cx="153154" cy="27662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54" name="墨迹 153"/>
              <p14:cNvContentPartPr/>
              <p14:nvPr/>
            </p14:nvContentPartPr>
            <p14:xfrm>
              <a:off x="8085970" y="5291396"/>
              <a:ext cx="87713" cy="89354"/>
            </p14:xfrm>
          </p:contentPart>
        </mc:Choice>
        <mc:Fallback xmlns="">
          <p:pic>
            <p:nvPicPr>
              <p:cNvPr id="154" name="墨迹 153"/>
            </p:nvPicPr>
            <p:blipFill>
              <a:blip/>
            </p:blipFill>
            <p:spPr>
              <a:xfrm>
                <a:off x="8085970" y="5291396"/>
                <a:ext cx="87713" cy="89354"/>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55" name="墨迹 154"/>
              <p14:cNvContentPartPr/>
              <p14:nvPr/>
            </p14:nvContentPartPr>
            <p14:xfrm>
              <a:off x="8058561" y="5300639"/>
              <a:ext cx="202834" cy="359299"/>
            </p14:xfrm>
          </p:contentPart>
        </mc:Choice>
        <mc:Fallback xmlns="">
          <p:pic>
            <p:nvPicPr>
              <p:cNvPr id="155" name="墨迹 154"/>
            </p:nvPicPr>
            <p:blipFill>
              <a:blip/>
            </p:blipFill>
            <p:spPr>
              <a:xfrm>
                <a:off x="8058561" y="5300639"/>
                <a:ext cx="202834" cy="359299"/>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56" name="墨迹 155"/>
              <p14:cNvContentPartPr/>
              <p14:nvPr/>
            </p14:nvContentPartPr>
            <p14:xfrm>
              <a:off x="8343625" y="5305090"/>
              <a:ext cx="102103" cy="41082"/>
            </p14:xfrm>
          </p:contentPart>
        </mc:Choice>
        <mc:Fallback xmlns="">
          <p:pic>
            <p:nvPicPr>
              <p:cNvPr id="156" name="墨迹 155"/>
            </p:nvPicPr>
            <p:blipFill>
              <a:blip/>
            </p:blipFill>
            <p:spPr>
              <a:xfrm>
                <a:off x="8343625" y="5305090"/>
                <a:ext cx="102103" cy="41082"/>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57" name="墨迹 156"/>
              <p14:cNvContentPartPr/>
              <p14:nvPr/>
            </p14:nvContentPartPr>
            <p14:xfrm>
              <a:off x="8352533" y="5280441"/>
              <a:ext cx="73322" cy="294423"/>
            </p14:xfrm>
          </p:contentPart>
        </mc:Choice>
        <mc:Fallback xmlns="">
          <p:pic>
            <p:nvPicPr>
              <p:cNvPr id="157" name="墨迹 156"/>
            </p:nvPicPr>
            <p:blipFill>
              <a:blip/>
            </p:blipFill>
            <p:spPr>
              <a:xfrm>
                <a:off x="8352533" y="5280441"/>
                <a:ext cx="73322" cy="294423"/>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58" name="墨迹 157"/>
              <p14:cNvContentPartPr/>
              <p14:nvPr/>
            </p14:nvContentPartPr>
            <p14:xfrm>
              <a:off x="8463544" y="5258530"/>
              <a:ext cx="126772" cy="142419"/>
            </p14:xfrm>
          </p:contentPart>
        </mc:Choice>
        <mc:Fallback xmlns="">
          <p:pic>
            <p:nvPicPr>
              <p:cNvPr id="158" name="墨迹 157"/>
            </p:nvPicPr>
            <p:blipFill>
              <a:blip/>
            </p:blipFill>
            <p:spPr>
              <a:xfrm>
                <a:off x="8463544" y="5258530"/>
                <a:ext cx="126772" cy="142419"/>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59" name="墨迹 158"/>
              <p14:cNvContentPartPr/>
              <p14:nvPr/>
            </p14:nvContentPartPr>
            <p14:xfrm>
              <a:off x="8458748" y="5209231"/>
              <a:ext cx="191870" cy="374020"/>
            </p14:xfrm>
          </p:contentPart>
        </mc:Choice>
        <mc:Fallback xmlns="">
          <p:pic>
            <p:nvPicPr>
              <p:cNvPr id="159" name="墨迹 158"/>
            </p:nvPicPr>
            <p:blipFill>
              <a:blip/>
            </p:blipFill>
            <p:spPr>
              <a:xfrm>
                <a:off x="8458748" y="5209231"/>
                <a:ext cx="191870" cy="37402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60" name="墨迹 159"/>
              <p14:cNvContentPartPr/>
              <p14:nvPr/>
            </p14:nvContentPartPr>
            <p14:xfrm>
              <a:off x="8475194" y="5340694"/>
              <a:ext cx="87712" cy="183501"/>
            </p14:xfrm>
          </p:contentPart>
        </mc:Choice>
        <mc:Fallback xmlns="">
          <p:pic>
            <p:nvPicPr>
              <p:cNvPr id="160" name="墨迹 159"/>
            </p:nvPicPr>
            <p:blipFill>
              <a:blip/>
            </p:blipFill>
            <p:spPr>
              <a:xfrm>
                <a:off x="8475194" y="5340694"/>
                <a:ext cx="87712" cy="183501"/>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61" name="墨迹 160"/>
              <p14:cNvContentPartPr/>
              <p14:nvPr/>
            </p14:nvContentPartPr>
            <p14:xfrm>
              <a:off x="8464230" y="5231142"/>
              <a:ext cx="109640" cy="30127"/>
            </p14:xfrm>
          </p:contentPart>
        </mc:Choice>
        <mc:Fallback xmlns="">
          <p:pic>
            <p:nvPicPr>
              <p:cNvPr id="161" name="墨迹 160"/>
            </p:nvPicPr>
            <p:blipFill>
              <a:blip/>
            </p:blipFill>
            <p:spPr>
              <a:xfrm>
                <a:off x="8464230" y="5231142"/>
                <a:ext cx="109640" cy="30127"/>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62" name="墨迹 161"/>
              <p14:cNvContentPartPr/>
              <p14:nvPr/>
            </p14:nvContentPartPr>
            <p14:xfrm>
              <a:off x="8694474" y="5170888"/>
              <a:ext cx="145274" cy="19171"/>
            </p14:xfrm>
          </p:contentPart>
        </mc:Choice>
        <mc:Fallback xmlns="">
          <p:pic>
            <p:nvPicPr>
              <p:cNvPr id="162" name="墨迹 161"/>
            </p:nvPicPr>
            <p:blipFill>
              <a:blip/>
            </p:blipFill>
            <p:spPr>
              <a:xfrm>
                <a:off x="8694474" y="5170888"/>
                <a:ext cx="145274" cy="19171"/>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63" name="墨迹 162"/>
              <p14:cNvContentPartPr/>
              <p14:nvPr/>
            </p14:nvContentPartPr>
            <p14:xfrm>
              <a:off x="8749294" y="5220186"/>
              <a:ext cx="180906" cy="340812"/>
            </p14:xfrm>
          </p:contentPart>
        </mc:Choice>
        <mc:Fallback xmlns="">
          <p:pic>
            <p:nvPicPr>
              <p:cNvPr id="163" name="墨迹 162"/>
            </p:nvPicPr>
            <p:blipFill>
              <a:blip/>
            </p:blipFill>
            <p:spPr>
              <a:xfrm>
                <a:off x="8749294" y="5220186"/>
                <a:ext cx="180906" cy="340812"/>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64" name="墨迹 163"/>
              <p14:cNvContentPartPr/>
              <p14:nvPr/>
            </p14:nvContentPartPr>
            <p14:xfrm>
              <a:off x="8790067" y="5259215"/>
              <a:ext cx="107242" cy="159878"/>
            </p14:xfrm>
          </p:contentPart>
        </mc:Choice>
        <mc:Fallback xmlns="">
          <p:pic>
            <p:nvPicPr>
              <p:cNvPr id="164" name="墨迹 163"/>
            </p:nvPicPr>
            <p:blipFill>
              <a:blip/>
            </p:blipFill>
            <p:spPr>
              <a:xfrm>
                <a:off x="8790067" y="5259215"/>
                <a:ext cx="107242" cy="159878"/>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65" name="墨迹 164"/>
              <p14:cNvContentPartPr/>
              <p14:nvPr/>
            </p14:nvContentPartPr>
            <p14:xfrm>
              <a:off x="8684367" y="5402831"/>
              <a:ext cx="322582" cy="50668"/>
            </p14:xfrm>
          </p:contentPart>
        </mc:Choice>
        <mc:Fallback xmlns="">
          <p:pic>
            <p:nvPicPr>
              <p:cNvPr id="165" name="墨迹 164"/>
            </p:nvPicPr>
            <p:blipFill>
              <a:blip/>
            </p:blipFill>
            <p:spPr>
              <a:xfrm>
                <a:off x="8684367" y="5402831"/>
                <a:ext cx="322582" cy="50668"/>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66" name="墨迹 165"/>
              <p14:cNvContentPartPr/>
              <p14:nvPr/>
            </p14:nvContentPartPr>
            <p14:xfrm>
              <a:off x="8697216" y="5680308"/>
              <a:ext cx="75720" cy="360"/>
            </p14:xfrm>
          </p:contentPart>
        </mc:Choice>
        <mc:Fallback xmlns="">
          <p:pic>
            <p:nvPicPr>
              <p:cNvPr id="166" name="墨迹 165"/>
            </p:nvPicPr>
            <p:blipFill>
              <a:blip/>
            </p:blipFill>
            <p:spPr>
              <a:xfrm>
                <a:off x="8697216" y="5680308"/>
                <a:ext cx="75720" cy="36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67" name="墨迹 166"/>
              <p14:cNvContentPartPr/>
              <p14:nvPr/>
            </p14:nvContentPartPr>
            <p14:xfrm>
              <a:off x="8595798" y="5724129"/>
              <a:ext cx="306993" cy="276963"/>
            </p14:xfrm>
          </p:contentPart>
        </mc:Choice>
        <mc:Fallback xmlns="">
          <p:pic>
            <p:nvPicPr>
              <p:cNvPr id="167" name="墨迹 166"/>
            </p:nvPicPr>
            <p:blipFill>
              <a:blip/>
            </p:blipFill>
            <p:spPr>
              <a:xfrm>
                <a:off x="8595798" y="5724129"/>
                <a:ext cx="306993" cy="276963"/>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68" name="墨迹 167"/>
              <p14:cNvContentPartPr/>
              <p14:nvPr/>
            </p14:nvContentPartPr>
            <p14:xfrm>
              <a:off x="8782187" y="5751517"/>
              <a:ext cx="16446" cy="246493"/>
            </p14:xfrm>
          </p:contentPart>
        </mc:Choice>
        <mc:Fallback xmlns="">
          <p:pic>
            <p:nvPicPr>
              <p:cNvPr id="168" name="墨迹 167"/>
            </p:nvPicPr>
            <p:blipFill>
              <a:blip/>
            </p:blipFill>
            <p:spPr>
              <a:xfrm>
                <a:off x="8782187" y="5751517"/>
                <a:ext cx="16446" cy="246493"/>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69" name="墨迹 168"/>
              <p14:cNvContentPartPr/>
              <p14:nvPr/>
            </p14:nvContentPartPr>
            <p14:xfrm>
              <a:off x="8727366" y="6080175"/>
              <a:ext cx="213799" cy="419724"/>
            </p14:xfrm>
          </p:contentPart>
        </mc:Choice>
        <mc:Fallback xmlns="">
          <p:pic>
            <p:nvPicPr>
              <p:cNvPr id="169" name="墨迹 168"/>
            </p:nvPicPr>
            <p:blipFill>
              <a:blip/>
            </p:blipFill>
            <p:spPr>
              <a:xfrm>
                <a:off x="8727366" y="6080175"/>
                <a:ext cx="213799" cy="419724"/>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70" name="墨迹 169"/>
              <p14:cNvContentPartPr/>
              <p14:nvPr/>
            </p14:nvContentPartPr>
            <p14:xfrm>
              <a:off x="8809596" y="6425266"/>
              <a:ext cx="197353" cy="49299"/>
            </p14:xfrm>
          </p:contentPart>
        </mc:Choice>
        <mc:Fallback xmlns="">
          <p:pic>
            <p:nvPicPr>
              <p:cNvPr id="170" name="墨迹 169"/>
            </p:nvPicPr>
            <p:blipFill>
              <a:blip/>
            </p:blipFill>
            <p:spPr>
              <a:xfrm>
                <a:off x="8809596" y="6425266"/>
                <a:ext cx="197353" cy="4929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2" grpId="0"/>
      <p:bldP spid="36" grpId="0"/>
      <p:bldP spid="37" grpId="0"/>
      <p:bldP spid="40" grpId="0"/>
      <p:bldP spid="41" grpId="0"/>
      <p:bldP spid="42" grpId="0"/>
      <p:bldP spid="43" grpId="0"/>
      <p:bldP spid="44"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sz="2800" dirty="0"/>
              <a:t>Application of </a:t>
            </a:r>
            <a:r>
              <a:rPr lang="en-GB" sz="2800" dirty="0">
                <a:cs typeface="Courier New" pitchFamily="49" charset="0"/>
              </a:rPr>
              <a:t>Stack</a:t>
            </a:r>
            <a:r>
              <a:rPr lang="en-GB" sz="2800" dirty="0"/>
              <a:t>:</a:t>
            </a:r>
            <a:br>
              <a:rPr lang="en-GB" dirty="0"/>
            </a:br>
            <a:r>
              <a:rPr lang="en-GB" dirty="0"/>
              <a:t>Evaluating Postfix Expressions</a:t>
            </a:r>
            <a:endParaRPr lang="en-US" dirty="0"/>
          </a:p>
        </p:txBody>
      </p:sp>
      <p:sp>
        <p:nvSpPr>
          <p:cNvPr id="3" name="文本框 2"/>
          <p:cNvSpPr txBox="1"/>
          <p:nvPr/>
        </p:nvSpPr>
        <p:spPr>
          <a:xfrm>
            <a:off x="628650" y="1690689"/>
            <a:ext cx="5851217" cy="400110"/>
          </a:xfrm>
          <a:prstGeom prst="rect">
            <a:avLst/>
          </a:prstGeom>
          <a:noFill/>
        </p:spPr>
        <p:txBody>
          <a:bodyPr wrap="none" rtlCol="0">
            <a:spAutoFit/>
          </a:bodyPr>
          <a:lstStyle/>
          <a:p>
            <a:r>
              <a:rPr lang="en-GB" sz="2000" dirty="0">
                <a:solidFill>
                  <a:srgbClr val="C00000"/>
                </a:solidFill>
              </a:rPr>
              <a:t>Given an expression in RPN, how to evaluate its value?</a:t>
            </a:r>
            <a:endParaRPr lang="en-US" sz="2000" dirty="0">
              <a:solidFill>
                <a:srgbClr val="C00000"/>
              </a:solidFill>
            </a:endParaRPr>
          </a:p>
        </p:txBody>
      </p:sp>
      <p:sp>
        <p:nvSpPr>
          <p:cNvPr id="5" name="矩形 4"/>
          <p:cNvSpPr/>
          <p:nvPr/>
        </p:nvSpPr>
        <p:spPr>
          <a:xfrm>
            <a:off x="628650" y="2237590"/>
            <a:ext cx="4672693" cy="23828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EvalRPN</a:t>
            </a:r>
            <a:r>
              <a:rPr lang="en-GB" b="1" u="sng" dirty="0">
                <a:solidFill>
                  <a:schemeClr val="tx1"/>
                </a:solidFill>
                <a:cs typeface="Courier New" pitchFamily="49" charset="0"/>
              </a:rPr>
              <a:t>(str):</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Stack s</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while ((token=</a:t>
            </a:r>
            <a:r>
              <a:rPr lang="en-GB" sz="1600" dirty="0" err="1">
                <a:solidFill>
                  <a:schemeClr val="tx1"/>
                </a:solidFill>
                <a:latin typeface="Courier New" pitchFamily="49" charset="0"/>
                <a:cs typeface="Courier New" pitchFamily="49" charset="0"/>
              </a:rPr>
              <a:t>NextToken</a:t>
            </a:r>
            <a:r>
              <a:rPr lang="en-GB" sz="1600" dirty="0">
                <a:solidFill>
                  <a:schemeClr val="tx1"/>
                </a:solidFill>
                <a:latin typeface="Courier New" pitchFamily="49" charset="0"/>
                <a:cs typeface="Courier New" pitchFamily="49" charset="0"/>
              </a:rPr>
              <a:t>(str))!=NULL)</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(token is an operand)</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s.push</a:t>
            </a:r>
            <a:r>
              <a:rPr lang="en-GB" sz="1600" dirty="0">
                <a:solidFill>
                  <a:schemeClr val="tx1"/>
                </a:solidFill>
                <a:latin typeface="Courier New" pitchFamily="49" charset="0"/>
                <a:cs typeface="Courier New" pitchFamily="49" charset="0"/>
              </a:rPr>
              <a:t>(token)</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res=</a:t>
            </a:r>
            <a:r>
              <a:rPr lang="en-GB" sz="1600" dirty="0" err="1">
                <a:solidFill>
                  <a:schemeClr val="tx1"/>
                </a:solidFill>
                <a:latin typeface="Courier New" pitchFamily="49" charset="0"/>
                <a:cs typeface="Courier New" pitchFamily="49" charset="0"/>
              </a:rPr>
              <a:t>PopOperandAndCalc</a:t>
            </a:r>
            <a:r>
              <a:rPr lang="en-GB" sz="1600" dirty="0">
                <a:solidFill>
                  <a:schemeClr val="tx1"/>
                </a:solidFill>
                <a:latin typeface="Courier New" pitchFamily="49" charset="0"/>
                <a:cs typeface="Courier New" pitchFamily="49" charset="0"/>
              </a:rPr>
              <a:t>(</a:t>
            </a:r>
            <a:r>
              <a:rPr lang="en-GB" sz="1600" dirty="0" err="1">
                <a:solidFill>
                  <a:schemeClr val="tx1"/>
                </a:solidFill>
                <a:latin typeface="Courier New" pitchFamily="49" charset="0"/>
                <a:cs typeface="Courier New" pitchFamily="49" charset="0"/>
              </a:rPr>
              <a:t>s,token</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s.push</a:t>
            </a:r>
            <a:r>
              <a:rPr lang="en-GB" sz="1600" dirty="0">
                <a:solidFill>
                  <a:schemeClr val="tx1"/>
                </a:solidFill>
                <a:latin typeface="Courier New" pitchFamily="49" charset="0"/>
                <a:cs typeface="Courier New" pitchFamily="49" charset="0"/>
              </a:rPr>
              <a:t>(res)</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return </a:t>
            </a:r>
            <a:r>
              <a:rPr lang="en-GB" sz="1600" dirty="0" err="1">
                <a:solidFill>
                  <a:schemeClr val="tx1"/>
                </a:solidFill>
                <a:latin typeface="Courier New" pitchFamily="49" charset="0"/>
                <a:cs typeface="Courier New" pitchFamily="49" charset="0"/>
              </a:rPr>
              <a:t>s.pop</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6" name="文本框 5">
                <a:extLst>
                  <a:ext uri="{FF2B5EF4-FFF2-40B4-BE49-F238E27FC236}">
                    <a14:artisticCrisscrossEtching id="{9B2037F0-476A-4DD8-B368-B1363EF4F941}"/>
                  </a:ext>
                </a:extLst>
              </p:cNvPr>
              <p:cNvSpPr txBox="1"/>
              <p:nvPr/>
            </p:nvSpPr>
            <p:spPr>
              <a:xfrm>
                <a:off x="6059485" y="3835580"/>
                <a:ext cx="2399247" cy="784830"/>
              </a:xfrm>
              <a:prstGeom prst="rect">
                <a:avLst/>
              </a:prstGeom>
              <a:noFill/>
            </p:spPr>
            <p:txBody>
              <a:bodyPr wrap="none" rtlCol="0">
                <a:spAutoFit/>
              </a:bodyPr>
              <a:lstStyle/>
              <a:p>
                <a:pPr>
                  <a:spcAft>
                    <a:spcPts val="600"/>
                  </a:spcAft>
                </a:pPr>
                <a:r>
                  <a:rPr lang="en-GB" sz="2000" i="1" u="sng" dirty="0"/>
                  <a:t>One simple example:</a:t>
                </a:r>
              </a:p>
              <a:p>
                <a14:m>
                  <m:oMath xmlns:m="http://schemas.openxmlformats.org/officeDocument/2006/math">
                    <m:r>
                      <a:rPr lang="en-GB" sz="2000" b="0" i="1" smtClean="0">
                        <a:solidFill>
                          <a:schemeClr val="tx1"/>
                        </a:solidFill>
                        <a:latin typeface="Cambria Math" panose="02040503050406030204" pitchFamily="18" charset="0"/>
                      </a:rPr>
                      <m:t>3 6+8×</m:t>
                    </m:r>
                  </m:oMath>
                </a14:m>
                <a:r>
                  <a:rPr lang="en-US" sz="2000" dirty="0"/>
                  <a:t> </a:t>
                </a:r>
              </a:p>
            </p:txBody>
          </p:sp>
        </mc:Choice>
        <mc:Fallback>
          <p:sp>
            <p:nvSpPr>
              <p:cNvPr id="6" name="文本框 5"/>
              <p:cNvSpPr txBox="1">
                <a:spLocks noRot="1" noChangeAspect="1" noMove="1" noResize="1" noEditPoints="1" noAdjustHandles="1" noChangeArrowheads="1" noChangeShapeType="1" noTextEdit="1"/>
              </p:cNvSpPr>
              <p:nvPr/>
            </p:nvSpPr>
            <p:spPr>
              <a:xfrm>
                <a:off x="6059485" y="3835580"/>
                <a:ext cx="2399247" cy="784830"/>
              </a:xfrm>
              <a:prstGeom prst="rect">
                <a:avLst/>
              </a:prstGeom>
              <a:blipFill rotWithShape="1">
                <a:blip r:embed="rId1"/>
                <a:stretch>
                  <a:fillRect l="-2538" t="-3876"/>
                </a:stretch>
              </a:blipFill>
            </p:spPr>
            <p:txBody>
              <a:bodyPr/>
              <a:lstStyle/>
              <a:p>
                <a:r>
                  <a:rPr lang="en-US">
                    <a:noFill/>
                  </a:rPr>
                  <a:t> </a:t>
                </a:r>
                <a:endParaRPr lang="en-US">
                  <a:noFill/>
                </a:endParaRPr>
              </a:p>
            </p:txBody>
          </p:sp>
        </mc:Fallback>
      </mc:AlternateContent>
      <p:grpSp>
        <p:nvGrpSpPr>
          <p:cNvPr id="2" name="组合 1"/>
          <p:cNvGrpSpPr/>
          <p:nvPr/>
        </p:nvGrpSpPr>
        <p:grpSpPr>
          <a:xfrm rot="16200000">
            <a:off x="726622" y="6111874"/>
            <a:ext cx="283028" cy="478971"/>
            <a:chOff x="1623856" y="5647268"/>
            <a:chExt cx="283028" cy="478971"/>
          </a:xfrm>
        </p:grpSpPr>
        <p:cxnSp>
          <p:nvCxnSpPr>
            <p:cNvPr id="9" name="直接连接符 8"/>
            <p:cNvCxnSpPr/>
            <p:nvPr/>
          </p:nvCxnSpPr>
          <p:spPr>
            <a:xfrm>
              <a:off x="1623856" y="5647268"/>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623856" y="612623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p:nvPr/>
        </p:nvCxnSpPr>
        <p:spPr>
          <a:xfrm flipV="1">
            <a:off x="6219825" y="4620410"/>
            <a:ext cx="1" cy="28844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347106" y="6025179"/>
            <a:ext cx="478971" cy="467694"/>
            <a:chOff x="1347106" y="6025179"/>
            <a:chExt cx="478971" cy="467694"/>
          </a:xfrm>
        </p:grpSpPr>
        <p:sp>
          <p:nvSpPr>
            <p:cNvPr id="12" name="文本框 11"/>
            <p:cNvSpPr txBox="1"/>
            <p:nvPr/>
          </p:nvSpPr>
          <p:spPr>
            <a:xfrm>
              <a:off x="1425330" y="6025179"/>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3</a:t>
              </a:r>
              <a:endParaRPr lang="en-US" dirty="0">
                <a:latin typeface="Courier New" pitchFamily="49" charset="0"/>
                <a:cs typeface="Courier New" pitchFamily="49" charset="0"/>
              </a:endParaRPr>
            </a:p>
          </p:txBody>
        </p:sp>
        <p:grpSp>
          <p:nvGrpSpPr>
            <p:cNvPr id="15" name="组合 14"/>
            <p:cNvGrpSpPr/>
            <p:nvPr/>
          </p:nvGrpSpPr>
          <p:grpSpPr>
            <a:xfrm rot="16200000">
              <a:off x="1445078" y="6111873"/>
              <a:ext cx="283028" cy="478971"/>
              <a:chOff x="1623856" y="5647268"/>
              <a:chExt cx="283028" cy="478971"/>
            </a:xfrm>
          </p:grpSpPr>
          <p:cxnSp>
            <p:nvCxnSpPr>
              <p:cNvPr id="16" name="直接连接符 15"/>
              <p:cNvCxnSpPr/>
              <p:nvPr/>
            </p:nvCxnSpPr>
            <p:spPr>
              <a:xfrm>
                <a:off x="1623856" y="5647268"/>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623856" y="612623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cxnSp>
        <p:nvCxnSpPr>
          <p:cNvPr id="32" name="直接箭头连接符 31"/>
          <p:cNvCxnSpPr/>
          <p:nvPr/>
        </p:nvCxnSpPr>
        <p:spPr>
          <a:xfrm flipV="1">
            <a:off x="6420795" y="4620410"/>
            <a:ext cx="1" cy="28844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2065562" y="5655845"/>
            <a:ext cx="478971" cy="837027"/>
            <a:chOff x="2143785" y="5655846"/>
            <a:chExt cx="478971" cy="837027"/>
          </a:xfrm>
        </p:grpSpPr>
        <p:sp>
          <p:nvSpPr>
            <p:cNvPr id="21" name="文本框 20"/>
            <p:cNvSpPr txBox="1"/>
            <p:nvPr/>
          </p:nvSpPr>
          <p:spPr>
            <a:xfrm>
              <a:off x="2222009" y="6025179"/>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3</a:t>
              </a:r>
              <a:endParaRPr lang="en-US" dirty="0">
                <a:latin typeface="Courier New" pitchFamily="49" charset="0"/>
                <a:cs typeface="Courier New" pitchFamily="49" charset="0"/>
              </a:endParaRPr>
            </a:p>
          </p:txBody>
        </p:sp>
        <p:grpSp>
          <p:nvGrpSpPr>
            <p:cNvPr id="22" name="组合 21"/>
            <p:cNvGrpSpPr/>
            <p:nvPr/>
          </p:nvGrpSpPr>
          <p:grpSpPr>
            <a:xfrm rot="16200000">
              <a:off x="2241757" y="6111873"/>
              <a:ext cx="283028" cy="478971"/>
              <a:chOff x="1623856" y="5647268"/>
              <a:chExt cx="283028" cy="478971"/>
            </a:xfrm>
          </p:grpSpPr>
          <p:cxnSp>
            <p:nvCxnSpPr>
              <p:cNvPr id="23" name="直接连接符 22"/>
              <p:cNvCxnSpPr/>
              <p:nvPr/>
            </p:nvCxnSpPr>
            <p:spPr>
              <a:xfrm>
                <a:off x="1623856" y="5647268"/>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623856" y="612623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222008" y="5655846"/>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6</a:t>
              </a:r>
              <a:endParaRPr lang="en-US" dirty="0">
                <a:latin typeface="Courier New" pitchFamily="49" charset="0"/>
                <a:cs typeface="Courier New" pitchFamily="49" charset="0"/>
              </a:endParaRPr>
            </a:p>
          </p:txBody>
        </p:sp>
      </p:grpSp>
      <p:cxnSp>
        <p:nvCxnSpPr>
          <p:cNvPr id="35" name="直接箭头连接符 34"/>
          <p:cNvCxnSpPr/>
          <p:nvPr/>
        </p:nvCxnSpPr>
        <p:spPr>
          <a:xfrm flipV="1">
            <a:off x="6646787" y="4620409"/>
            <a:ext cx="1" cy="28844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2784016" y="4818819"/>
            <a:ext cx="478971" cy="1674053"/>
            <a:chOff x="2784016" y="4818819"/>
            <a:chExt cx="478971" cy="1674053"/>
          </a:xfrm>
        </p:grpSpPr>
        <p:sp>
          <p:nvSpPr>
            <p:cNvPr id="37" name="文本框 36"/>
            <p:cNvSpPr txBox="1"/>
            <p:nvPr/>
          </p:nvSpPr>
          <p:spPr>
            <a:xfrm>
              <a:off x="2862240" y="5471179"/>
              <a:ext cx="322524" cy="369332"/>
            </a:xfrm>
            <a:prstGeom prst="rect">
              <a:avLst/>
            </a:prstGeom>
            <a:solidFill>
              <a:schemeClr val="accent4">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3</a:t>
              </a:r>
              <a:endParaRPr lang="en-US" dirty="0">
                <a:latin typeface="Courier New" pitchFamily="49" charset="0"/>
                <a:cs typeface="Courier New" pitchFamily="49" charset="0"/>
              </a:endParaRPr>
            </a:p>
          </p:txBody>
        </p:sp>
        <p:grpSp>
          <p:nvGrpSpPr>
            <p:cNvPr id="38" name="组合 37"/>
            <p:cNvGrpSpPr/>
            <p:nvPr/>
          </p:nvGrpSpPr>
          <p:grpSpPr>
            <a:xfrm rot="16200000">
              <a:off x="2881988" y="6111872"/>
              <a:ext cx="283028" cy="478971"/>
              <a:chOff x="1623856" y="5647268"/>
              <a:chExt cx="283028" cy="478971"/>
            </a:xfrm>
          </p:grpSpPr>
          <p:cxnSp>
            <p:nvCxnSpPr>
              <p:cNvPr id="40" name="直接连接符 39"/>
              <p:cNvCxnSpPr/>
              <p:nvPr/>
            </p:nvCxnSpPr>
            <p:spPr>
              <a:xfrm>
                <a:off x="1623856" y="5647268"/>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623856" y="612623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2862240" y="4818819"/>
              <a:ext cx="322524" cy="369332"/>
            </a:xfrm>
            <a:prstGeom prst="rect">
              <a:avLst/>
            </a:prstGeom>
            <a:solidFill>
              <a:schemeClr val="accent4">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6</a:t>
              </a:r>
              <a:endParaRPr lang="en-US" dirty="0">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43" name="矩形 42">
                  <a:extLst>
                    <a:ext uri="{FF2B5EF4-FFF2-40B4-BE49-F238E27FC236}">
                      <a14:artisticCrisscrossEtching id="{07691138-6EDC-4F28-9254-7DAF7F94FCE0}"/>
                    </a:ext>
                  </a:extLst>
                </p:cNvPr>
                <p:cNvSpPr/>
                <p:nvPr/>
              </p:nvSpPr>
              <p:spPr>
                <a:xfrm>
                  <a:off x="2818157" y="5138128"/>
                  <a:ext cx="4106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oMath>
                    </m:oMathPara>
                  </a14:m>
                  <a:endParaRPr lang="en-US" dirty="0"/>
                </a:p>
              </p:txBody>
            </p:sp>
          </mc:Choice>
          <mc:Fallback>
            <p:sp>
              <p:nvSpPr>
                <p:cNvPr id="43" name="矩形 42"/>
                <p:cNvSpPr>
                  <a:spLocks noRot="1" noChangeAspect="1" noMove="1" noResize="1" noEditPoints="1" noAdjustHandles="1" noChangeArrowheads="1" noChangeShapeType="1" noTextEdit="1"/>
                </p:cNvSpPr>
                <p:nvPr/>
              </p:nvSpPr>
              <p:spPr>
                <a:xfrm>
                  <a:off x="2818157" y="5138128"/>
                  <a:ext cx="410690" cy="369332"/>
                </a:xfrm>
                <a:prstGeom prst="rect">
                  <a:avLst/>
                </a:prstGeom>
                <a:blipFill rotWithShape="1">
                  <a:blip r:embed="rId2"/>
                  <a:stretch>
                    <a:fillRect/>
                  </a:stretch>
                </a:blipFill>
              </p:spPr>
              <p:txBody>
                <a:bodyPr/>
                <a:lstStyle/>
                <a:p>
                  <a:r>
                    <a:rPr lang="en-US">
                      <a:noFill/>
                    </a:rPr>
                    <a:t> </a:t>
                  </a:r>
                  <a:endParaRPr lang="en-US">
                    <a:noFill/>
                  </a:endParaRPr>
                </a:p>
              </p:txBody>
            </p:sp>
          </mc:Fallback>
        </mc:AlternateContent>
      </p:grpSp>
      <p:grpSp>
        <p:nvGrpSpPr>
          <p:cNvPr id="45" name="组合 44"/>
          <p:cNvGrpSpPr/>
          <p:nvPr/>
        </p:nvGrpSpPr>
        <p:grpSpPr>
          <a:xfrm>
            <a:off x="3502472" y="6025177"/>
            <a:ext cx="478971" cy="467694"/>
            <a:chOff x="1347106" y="6025179"/>
            <a:chExt cx="478971" cy="467694"/>
          </a:xfrm>
        </p:grpSpPr>
        <p:sp>
          <p:nvSpPr>
            <p:cNvPr id="46" name="文本框 45"/>
            <p:cNvSpPr txBox="1"/>
            <p:nvPr/>
          </p:nvSpPr>
          <p:spPr>
            <a:xfrm>
              <a:off x="1425330" y="6025179"/>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9</a:t>
              </a:r>
              <a:endParaRPr lang="en-US" dirty="0">
                <a:latin typeface="Courier New" pitchFamily="49" charset="0"/>
                <a:cs typeface="Courier New" pitchFamily="49" charset="0"/>
              </a:endParaRPr>
            </a:p>
          </p:txBody>
        </p:sp>
        <p:grpSp>
          <p:nvGrpSpPr>
            <p:cNvPr id="47" name="组合 46"/>
            <p:cNvGrpSpPr/>
            <p:nvPr/>
          </p:nvGrpSpPr>
          <p:grpSpPr>
            <a:xfrm rot="16200000">
              <a:off x="1445078" y="6111873"/>
              <a:ext cx="283028" cy="478971"/>
              <a:chOff x="1623856" y="5647268"/>
              <a:chExt cx="283028" cy="478971"/>
            </a:xfrm>
          </p:grpSpPr>
          <p:cxnSp>
            <p:nvCxnSpPr>
              <p:cNvPr id="48" name="直接连接符 47"/>
              <p:cNvCxnSpPr/>
              <p:nvPr/>
            </p:nvCxnSpPr>
            <p:spPr>
              <a:xfrm>
                <a:off x="1623856" y="5647268"/>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1623856" y="612623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cxnSp>
        <p:nvCxnSpPr>
          <p:cNvPr id="51" name="直接箭头连接符 50"/>
          <p:cNvCxnSpPr/>
          <p:nvPr/>
        </p:nvCxnSpPr>
        <p:spPr>
          <a:xfrm flipV="1">
            <a:off x="6862199" y="4620409"/>
            <a:ext cx="1" cy="28844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4142702" y="5655845"/>
            <a:ext cx="478971" cy="837027"/>
            <a:chOff x="2143785" y="5655846"/>
            <a:chExt cx="478971" cy="837027"/>
          </a:xfrm>
        </p:grpSpPr>
        <p:sp>
          <p:nvSpPr>
            <p:cNvPr id="53" name="文本框 52"/>
            <p:cNvSpPr txBox="1"/>
            <p:nvPr/>
          </p:nvSpPr>
          <p:spPr>
            <a:xfrm>
              <a:off x="2222009" y="6025179"/>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9</a:t>
              </a:r>
              <a:endParaRPr lang="en-US" dirty="0">
                <a:latin typeface="Courier New" pitchFamily="49" charset="0"/>
                <a:cs typeface="Courier New" pitchFamily="49" charset="0"/>
              </a:endParaRPr>
            </a:p>
          </p:txBody>
        </p:sp>
        <p:grpSp>
          <p:nvGrpSpPr>
            <p:cNvPr id="54" name="组合 53"/>
            <p:cNvGrpSpPr/>
            <p:nvPr/>
          </p:nvGrpSpPr>
          <p:grpSpPr>
            <a:xfrm rot="16200000">
              <a:off x="2241757" y="6111873"/>
              <a:ext cx="283028" cy="478971"/>
              <a:chOff x="1623856" y="5647268"/>
              <a:chExt cx="283028" cy="478971"/>
            </a:xfrm>
          </p:grpSpPr>
          <p:cxnSp>
            <p:nvCxnSpPr>
              <p:cNvPr id="56" name="直接连接符 55"/>
              <p:cNvCxnSpPr/>
              <p:nvPr/>
            </p:nvCxnSpPr>
            <p:spPr>
              <a:xfrm>
                <a:off x="1623856" y="5647268"/>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623856" y="612623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2222008" y="5655846"/>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8</a:t>
              </a:r>
              <a:endParaRPr lang="en-US" dirty="0">
                <a:latin typeface="Courier New" pitchFamily="49" charset="0"/>
                <a:cs typeface="Courier New" pitchFamily="49" charset="0"/>
              </a:endParaRPr>
            </a:p>
          </p:txBody>
        </p:sp>
      </p:grpSp>
      <p:cxnSp>
        <p:nvCxnSpPr>
          <p:cNvPr id="59" name="直接箭头连接符 58"/>
          <p:cNvCxnSpPr/>
          <p:nvPr/>
        </p:nvCxnSpPr>
        <p:spPr>
          <a:xfrm flipV="1">
            <a:off x="7082333" y="4620408"/>
            <a:ext cx="1" cy="28844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4864866" y="4818819"/>
            <a:ext cx="478971" cy="1674053"/>
            <a:chOff x="2784016" y="4818819"/>
            <a:chExt cx="478971" cy="1674053"/>
          </a:xfrm>
        </p:grpSpPr>
        <p:sp>
          <p:nvSpPr>
            <p:cNvPr id="61" name="文本框 60"/>
            <p:cNvSpPr txBox="1"/>
            <p:nvPr/>
          </p:nvSpPr>
          <p:spPr>
            <a:xfrm>
              <a:off x="2862240" y="5471179"/>
              <a:ext cx="322524" cy="369332"/>
            </a:xfrm>
            <a:prstGeom prst="rect">
              <a:avLst/>
            </a:prstGeom>
            <a:solidFill>
              <a:schemeClr val="accent4">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9</a:t>
              </a:r>
              <a:endParaRPr lang="en-US" dirty="0">
                <a:latin typeface="Courier New" pitchFamily="49" charset="0"/>
                <a:cs typeface="Courier New" pitchFamily="49" charset="0"/>
              </a:endParaRPr>
            </a:p>
          </p:txBody>
        </p:sp>
        <p:grpSp>
          <p:nvGrpSpPr>
            <p:cNvPr id="62" name="组合 61"/>
            <p:cNvGrpSpPr/>
            <p:nvPr/>
          </p:nvGrpSpPr>
          <p:grpSpPr>
            <a:xfrm rot="16200000">
              <a:off x="2881988" y="6111872"/>
              <a:ext cx="283028" cy="478971"/>
              <a:chOff x="1623856" y="5647268"/>
              <a:chExt cx="283028" cy="478971"/>
            </a:xfrm>
          </p:grpSpPr>
          <p:cxnSp>
            <p:nvCxnSpPr>
              <p:cNvPr id="65" name="直接连接符 64"/>
              <p:cNvCxnSpPr/>
              <p:nvPr/>
            </p:nvCxnSpPr>
            <p:spPr>
              <a:xfrm>
                <a:off x="1623856" y="5647268"/>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1623856" y="612623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2862240" y="4818819"/>
              <a:ext cx="322524" cy="369332"/>
            </a:xfrm>
            <a:prstGeom prst="rect">
              <a:avLst/>
            </a:prstGeom>
            <a:solidFill>
              <a:schemeClr val="accent4">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8</a:t>
              </a:r>
              <a:endParaRPr lang="en-US" dirty="0">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64" name="矩形 63">
                  <a:extLst>
                    <a:ext uri="{FF2B5EF4-FFF2-40B4-BE49-F238E27FC236}">
                      <a14:artisticCrisscrossEtching id="{BD12D19D-8EFE-4762-B795-F3FB554950AA}"/>
                    </a:ext>
                  </a:extLst>
                </p:cNvPr>
                <p:cNvSpPr/>
                <p:nvPr/>
              </p:nvSpPr>
              <p:spPr>
                <a:xfrm>
                  <a:off x="2818157" y="5138128"/>
                  <a:ext cx="40267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US" dirty="0"/>
                </a:p>
              </p:txBody>
            </p:sp>
          </mc:Choice>
          <mc:Fallback>
            <p:sp>
              <p:nvSpPr>
                <p:cNvPr id="64" name="矩形 63"/>
                <p:cNvSpPr>
                  <a:spLocks noRot="1" noChangeAspect="1" noMove="1" noResize="1" noEditPoints="1" noAdjustHandles="1" noChangeArrowheads="1" noChangeShapeType="1" noTextEdit="1"/>
                </p:cNvSpPr>
                <p:nvPr/>
              </p:nvSpPr>
              <p:spPr>
                <a:xfrm>
                  <a:off x="2818157" y="5138128"/>
                  <a:ext cx="402674"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grpSp>
      <p:grpSp>
        <p:nvGrpSpPr>
          <p:cNvPr id="68" name="组合 67"/>
          <p:cNvGrpSpPr/>
          <p:nvPr/>
        </p:nvGrpSpPr>
        <p:grpSpPr>
          <a:xfrm>
            <a:off x="5580515" y="6025176"/>
            <a:ext cx="624568" cy="467696"/>
            <a:chOff x="1347107" y="6025179"/>
            <a:chExt cx="624568" cy="467696"/>
          </a:xfrm>
        </p:grpSpPr>
        <p:sp>
          <p:nvSpPr>
            <p:cNvPr id="69" name="文本框 68"/>
            <p:cNvSpPr txBox="1"/>
            <p:nvPr/>
          </p:nvSpPr>
          <p:spPr>
            <a:xfrm>
              <a:off x="1425330" y="6025179"/>
              <a:ext cx="460382"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72</a:t>
              </a:r>
              <a:endParaRPr lang="en-US" dirty="0">
                <a:latin typeface="Courier New" pitchFamily="49" charset="0"/>
                <a:cs typeface="Courier New" pitchFamily="49" charset="0"/>
              </a:endParaRPr>
            </a:p>
          </p:txBody>
        </p:sp>
        <p:grpSp>
          <p:nvGrpSpPr>
            <p:cNvPr id="70" name="组合 69"/>
            <p:cNvGrpSpPr/>
            <p:nvPr/>
          </p:nvGrpSpPr>
          <p:grpSpPr>
            <a:xfrm rot="16200000">
              <a:off x="1517876" y="6039076"/>
              <a:ext cx="283030" cy="624568"/>
              <a:chOff x="1623854" y="5647268"/>
              <a:chExt cx="283030" cy="624568"/>
            </a:xfrm>
          </p:grpSpPr>
          <p:cxnSp>
            <p:nvCxnSpPr>
              <p:cNvPr id="71" name="直接连接符 70"/>
              <p:cNvCxnSpPr/>
              <p:nvPr/>
            </p:nvCxnSpPr>
            <p:spPr>
              <a:xfrm rot="5400000" flipV="1">
                <a:off x="1311571" y="5959552"/>
                <a:ext cx="624567" cy="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623856" y="6271836"/>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76" name="组合 75"/>
          <p:cNvGrpSpPr/>
          <p:nvPr/>
        </p:nvGrpSpPr>
        <p:grpSpPr>
          <a:xfrm>
            <a:off x="6441760" y="5471179"/>
            <a:ext cx="624568" cy="1021691"/>
            <a:chOff x="1347107" y="5471184"/>
            <a:chExt cx="624568" cy="1021691"/>
          </a:xfrm>
        </p:grpSpPr>
        <p:sp>
          <p:nvSpPr>
            <p:cNvPr id="77" name="文本框 76"/>
            <p:cNvSpPr txBox="1"/>
            <p:nvPr/>
          </p:nvSpPr>
          <p:spPr>
            <a:xfrm>
              <a:off x="1425330" y="5471184"/>
              <a:ext cx="460382" cy="369332"/>
            </a:xfrm>
            <a:prstGeom prst="rect">
              <a:avLst/>
            </a:prstGeom>
            <a:solidFill>
              <a:schemeClr val="accent4">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72</a:t>
              </a:r>
              <a:endParaRPr lang="en-US" dirty="0">
                <a:latin typeface="Courier New" pitchFamily="49" charset="0"/>
                <a:cs typeface="Courier New" pitchFamily="49" charset="0"/>
              </a:endParaRPr>
            </a:p>
          </p:txBody>
        </p:sp>
        <p:grpSp>
          <p:nvGrpSpPr>
            <p:cNvPr id="78" name="组合 77"/>
            <p:cNvGrpSpPr/>
            <p:nvPr/>
          </p:nvGrpSpPr>
          <p:grpSpPr>
            <a:xfrm rot="16200000">
              <a:off x="1517876" y="6039076"/>
              <a:ext cx="283030" cy="624568"/>
              <a:chOff x="1623854" y="5647268"/>
              <a:chExt cx="283030" cy="624568"/>
            </a:xfrm>
          </p:grpSpPr>
          <p:cxnSp>
            <p:nvCxnSpPr>
              <p:cNvPr id="79" name="直接连接符 78"/>
              <p:cNvCxnSpPr/>
              <p:nvPr/>
            </p:nvCxnSpPr>
            <p:spPr>
              <a:xfrm rot="5400000" flipV="1">
                <a:off x="1311571" y="5959552"/>
                <a:ext cx="624567" cy="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623856" y="5647268"/>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1623856" y="6271836"/>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82" name="文本框 81"/>
          <p:cNvSpPr txBox="1"/>
          <p:nvPr/>
        </p:nvSpPr>
        <p:spPr>
          <a:xfrm>
            <a:off x="5658739" y="2237263"/>
            <a:ext cx="2856612" cy="1323439"/>
          </a:xfrm>
          <a:prstGeom prst="rect">
            <a:avLst/>
          </a:prstGeom>
          <a:noFill/>
        </p:spPr>
        <p:txBody>
          <a:bodyPr wrap="square" rtlCol="0">
            <a:spAutoFit/>
          </a:bodyPr>
          <a:lstStyle/>
          <a:p>
            <a:r>
              <a:rPr lang="en-GB" sz="2000" dirty="0">
                <a:solidFill>
                  <a:schemeClr val="accent2">
                    <a:lumMod val="75000"/>
                  </a:schemeClr>
                </a:solidFill>
              </a:rPr>
              <a:t>Given an infix expression, how to convert it to RPN and evaluate its value?</a:t>
            </a:r>
            <a:endParaRPr lang="en-GB" sz="2000" dirty="0">
              <a:solidFill>
                <a:schemeClr val="accent2">
                  <a:lumMod val="75000"/>
                </a:schemeClr>
              </a:solidFill>
            </a:endParaRPr>
          </a:p>
          <a:p>
            <a:r>
              <a:rPr lang="en-GB" sz="2000" dirty="0">
                <a:solidFill>
                  <a:srgbClr val="C00000"/>
                </a:solidFill>
              </a:rPr>
              <a:t>(Beware of priorities!)</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5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sz="2800" dirty="0"/>
              <a:t>Application of </a:t>
            </a:r>
            <a:r>
              <a:rPr lang="en-GB" sz="2800" dirty="0">
                <a:cs typeface="Courier New" pitchFamily="49" charset="0"/>
              </a:rPr>
              <a:t>Stack</a:t>
            </a:r>
            <a:r>
              <a:rPr lang="en-GB" sz="2800" dirty="0"/>
              <a:t>:</a:t>
            </a:r>
            <a:br>
              <a:rPr lang="en-GB" dirty="0"/>
            </a:br>
            <a:r>
              <a:rPr lang="en-GB" dirty="0"/>
              <a:t>Function Calls</a:t>
            </a:r>
            <a:endParaRPr lang="en-US" dirty="0"/>
          </a:p>
        </p:txBody>
      </p:sp>
      <p:sp>
        <p:nvSpPr>
          <p:cNvPr id="7" name="文本框 6"/>
          <p:cNvSpPr txBox="1"/>
          <p:nvPr/>
        </p:nvSpPr>
        <p:spPr>
          <a:xfrm>
            <a:off x="628650" y="1690689"/>
            <a:ext cx="3992696" cy="400110"/>
          </a:xfrm>
          <a:prstGeom prst="rect">
            <a:avLst/>
          </a:prstGeom>
          <a:noFill/>
        </p:spPr>
        <p:txBody>
          <a:bodyPr wrap="none" rtlCol="0">
            <a:spAutoFit/>
          </a:bodyPr>
          <a:lstStyle/>
          <a:p>
            <a:r>
              <a:rPr lang="en-GB" sz="2000" dirty="0">
                <a:solidFill>
                  <a:srgbClr val="C00000"/>
                </a:solidFill>
              </a:rPr>
              <a:t>How do function calls actually work?</a:t>
            </a:r>
            <a:endParaRPr lang="en-US" sz="2000" dirty="0">
              <a:solidFill>
                <a:srgbClr val="C00000"/>
              </a:solidFill>
            </a:endParaRPr>
          </a:p>
        </p:txBody>
      </p:sp>
      <p:sp>
        <p:nvSpPr>
          <p:cNvPr id="8" name="文本框 7"/>
          <p:cNvSpPr txBox="1"/>
          <p:nvPr/>
        </p:nvSpPr>
        <p:spPr>
          <a:xfrm>
            <a:off x="628650" y="2216032"/>
            <a:ext cx="2988254" cy="400110"/>
          </a:xfrm>
          <a:prstGeom prst="rect">
            <a:avLst/>
          </a:prstGeom>
          <a:noFill/>
        </p:spPr>
        <p:txBody>
          <a:bodyPr wrap="none" rtlCol="0">
            <a:spAutoFit/>
          </a:bodyPr>
          <a:lstStyle/>
          <a:p>
            <a:r>
              <a:rPr lang="en-GB" sz="2000" b="1" dirty="0">
                <a:solidFill>
                  <a:schemeClr val="accent1"/>
                </a:solidFill>
              </a:rPr>
              <a:t>Alice</a:t>
            </a:r>
            <a:r>
              <a:rPr lang="en-GB" sz="2000" b="1" dirty="0"/>
              <a:t>:</a:t>
            </a:r>
            <a:r>
              <a:rPr lang="en-GB" sz="2000" dirty="0"/>
              <a:t> only knows addition.</a:t>
            </a:r>
            <a:endParaRPr lang="en-US" sz="2000" dirty="0"/>
          </a:p>
        </p:txBody>
      </p:sp>
      <p:sp>
        <p:nvSpPr>
          <p:cNvPr id="74" name="文本框 73"/>
          <p:cNvSpPr txBox="1"/>
          <p:nvPr/>
        </p:nvSpPr>
        <p:spPr>
          <a:xfrm>
            <a:off x="628650" y="2616142"/>
            <a:ext cx="3464666" cy="400110"/>
          </a:xfrm>
          <a:prstGeom prst="rect">
            <a:avLst/>
          </a:prstGeom>
          <a:noFill/>
        </p:spPr>
        <p:txBody>
          <a:bodyPr wrap="none" rtlCol="0">
            <a:spAutoFit/>
          </a:bodyPr>
          <a:lstStyle/>
          <a:p>
            <a:r>
              <a:rPr lang="en-GB" sz="2000" b="1" dirty="0">
                <a:solidFill>
                  <a:schemeClr val="accent2"/>
                </a:solidFill>
              </a:rPr>
              <a:t>Bob</a:t>
            </a:r>
            <a:r>
              <a:rPr lang="en-GB" sz="2000" b="1" dirty="0"/>
              <a:t>:</a:t>
            </a:r>
            <a:r>
              <a:rPr lang="en-GB" sz="2000" dirty="0"/>
              <a:t> only knows multiplication.</a:t>
            </a:r>
            <a:endParaRPr lang="en-US" sz="2000" dirty="0"/>
          </a:p>
        </p:txBody>
      </p:sp>
      <mc:AlternateContent xmlns:mc="http://schemas.openxmlformats.org/markup-compatibility/2006">
        <mc:Choice xmlns:a14="http://schemas.microsoft.com/office/drawing/2010/main" Requires="a14">
          <p:sp>
            <p:nvSpPr>
              <p:cNvPr id="75" name="文本框 74">
                <a:extLst>
                  <a:ext uri="{FF2B5EF4-FFF2-40B4-BE49-F238E27FC236}">
                    <a14:artisticCrisscrossEtching id="{DDE6B523-1CB6-4A50-BA77-4881CB1822FB}"/>
                  </a:ext>
                </a:extLst>
              </p:cNvPr>
              <p:cNvSpPr txBox="1"/>
              <p:nvPr/>
            </p:nvSpPr>
            <p:spPr>
              <a:xfrm>
                <a:off x="628650" y="3016252"/>
                <a:ext cx="4210896" cy="400110"/>
              </a:xfrm>
              <a:prstGeom prst="rect">
                <a:avLst/>
              </a:prstGeom>
              <a:noFill/>
            </p:spPr>
            <p:txBody>
              <a:bodyPr wrap="none" rtlCol="0">
                <a:spAutoFit/>
              </a:bodyPr>
              <a:lstStyle/>
              <a:p>
                <a:r>
                  <a:rPr lang="en-GB" sz="2000" b="1" dirty="0"/>
                  <a:t>Question: </a:t>
                </a:r>
                <a14:m>
                  <m:oMath xmlns:m="http://schemas.openxmlformats.org/officeDocument/2006/math">
                    <m:r>
                      <a:rPr lang="en-GB" sz="2000" b="0" i="1" smtClean="0">
                        <a:latin typeface="Cambria Math" panose="02040503050406030204" pitchFamily="18" charset="0"/>
                      </a:rPr>
                      <m:t>100+234+35×45+25</m:t>
                    </m:r>
                  </m:oMath>
                </a14:m>
                <a:endParaRPr lang="en-US" sz="2000" dirty="0"/>
              </a:p>
            </p:txBody>
          </p:sp>
        </mc:Choice>
        <mc:Fallback>
          <p:sp>
            <p:nvSpPr>
              <p:cNvPr id="75" name="文本框 74"/>
              <p:cNvSpPr txBox="1">
                <a:spLocks noRot="1" noChangeAspect="1" noMove="1" noResize="1" noEditPoints="1" noAdjustHandles="1" noChangeArrowheads="1" noChangeShapeType="1" noTextEdit="1"/>
              </p:cNvSpPr>
              <p:nvPr/>
            </p:nvSpPr>
            <p:spPr>
              <a:xfrm>
                <a:off x="628650" y="3016252"/>
                <a:ext cx="4210896" cy="400110"/>
              </a:xfrm>
              <a:prstGeom prst="rect">
                <a:avLst/>
              </a:prstGeom>
              <a:blipFill rotWithShape="1">
                <a:blip r:embed="rId1"/>
                <a:stretch>
                  <a:fillRect l="-1447" t="-9231" b="-2769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4:artisticCrisscrossEtching id="{ABDF7AF6-9F5B-4B65-A1E6-EF096D3EB657}"/>
                  </a:ext>
                </a:extLst>
              </p:cNvPr>
              <p:cNvSpPr/>
              <p:nvPr/>
            </p:nvSpPr>
            <p:spPr>
              <a:xfrm>
                <a:off x="628650" y="4541213"/>
                <a:ext cx="3929743" cy="1199014"/>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14:m>
                  <m:oMath xmlns:m="http://schemas.openxmlformats.org/officeDocument/2006/math">
                    <m:r>
                      <a:rPr lang="en-GB" b="0" i="1" smtClean="0">
                        <a:solidFill>
                          <a:schemeClr val="tx1"/>
                        </a:solidFill>
                        <a:latin typeface="Cambria Math" panose="02040503050406030204" pitchFamily="18" charset="0"/>
                      </a:rPr>
                      <m:t>100+234=334</m:t>
                    </m:r>
                  </m:oMath>
                </a14:m>
                <a:r>
                  <a:rPr lang="en-US" dirty="0">
                    <a:solidFill>
                      <a:schemeClr val="tx1"/>
                    </a:solidFill>
                  </a:rPr>
                  <a:t> </a:t>
                </a:r>
              </a:p>
              <a:p>
                <a14:m>
                  <m:oMath xmlns:m="http://schemas.openxmlformats.org/officeDocument/2006/math">
                    <m:r>
                      <a:rPr lang="en-GB" b="0" i="1" smtClean="0">
                        <a:solidFill>
                          <a:schemeClr val="tx1"/>
                        </a:solidFill>
                        <a:latin typeface="Cambria Math" panose="02040503050406030204" pitchFamily="18" charset="0"/>
                      </a:rPr>
                      <m:t>35×45</m:t>
                    </m:r>
                    <m:r>
                      <a:rPr lang="en-GB" i="1">
                        <a:solidFill>
                          <a:schemeClr val="tx1"/>
                        </a:solidFill>
                        <a:latin typeface="Cambria Math" panose="02040503050406030204" pitchFamily="18" charset="0"/>
                      </a:rPr>
                      <m:t>=</m:t>
                    </m:r>
                  </m:oMath>
                </a14:m>
                <a:r>
                  <a:rPr lang="en-US" dirty="0">
                    <a:solidFill>
                      <a:schemeClr val="tx1"/>
                    </a:solidFill>
                  </a:rPr>
                  <a:t> </a:t>
                </a:r>
              </a:p>
              <a:p>
                <a14:m>
                  <m:oMath xmlns:m="http://schemas.openxmlformats.org/officeDocument/2006/math">
                    <m:r>
                      <a:rPr lang="en-GB" i="1">
                        <a:solidFill>
                          <a:schemeClr val="tx1"/>
                        </a:solidFill>
                        <a:latin typeface="Cambria Math" panose="02040503050406030204" pitchFamily="18" charset="0"/>
                      </a:rPr>
                      <m:t>334</m:t>
                    </m:r>
                    <m:r>
                      <a:rPr lang="en-GB" b="0" i="1" smtClean="0">
                        <a:solidFill>
                          <a:schemeClr val="tx1"/>
                        </a:solidFill>
                        <a:latin typeface="Cambria Math" panose="02040503050406030204" pitchFamily="18" charset="0"/>
                      </a:rPr>
                      <m:t>+1575=1909</m:t>
                    </m:r>
                  </m:oMath>
                </a14:m>
                <a:r>
                  <a:rPr lang="en-US" dirty="0">
                    <a:solidFill>
                      <a:schemeClr val="tx1"/>
                    </a:solidFill>
                  </a:rPr>
                  <a:t> </a:t>
                </a:r>
              </a:p>
              <a:p>
                <a14:m>
                  <m:oMath xmlns:m="http://schemas.openxmlformats.org/officeDocument/2006/math">
                    <m:r>
                      <a:rPr lang="en-GB" i="1">
                        <a:solidFill>
                          <a:schemeClr val="tx1"/>
                        </a:solidFill>
                        <a:latin typeface="Cambria Math" panose="02040503050406030204" pitchFamily="18" charset="0"/>
                      </a:rPr>
                      <m:t>1</m:t>
                    </m:r>
                    <m:r>
                      <a:rPr lang="en-GB" b="0" i="1" smtClean="0">
                        <a:solidFill>
                          <a:schemeClr val="tx1"/>
                        </a:solidFill>
                        <a:latin typeface="Cambria Math" panose="02040503050406030204" pitchFamily="18" charset="0"/>
                      </a:rPr>
                      <m:t>909</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25</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1934</m:t>
                    </m:r>
                  </m:oMath>
                </a14:m>
                <a:r>
                  <a:rPr lang="en-US" dirty="0">
                    <a:solidFill>
                      <a:schemeClr val="tx1"/>
                    </a:solidFill>
                  </a:rPr>
                  <a:t> </a:t>
                </a:r>
              </a:p>
            </p:txBody>
          </p:sp>
        </mc:Choice>
        <mc:Fallback>
          <p:sp>
            <p:nvSpPr>
              <p:cNvPr id="14" name="矩形 13"/>
              <p:cNvSpPr>
                <a:spLocks noRot="1" noChangeAspect="1" noMove="1" noResize="1" noEditPoints="1" noAdjustHandles="1" noChangeArrowheads="1" noChangeShapeType="1" noTextEdit="1"/>
              </p:cNvSpPr>
              <p:nvPr/>
            </p:nvSpPr>
            <p:spPr>
              <a:xfrm>
                <a:off x="628650" y="4541213"/>
                <a:ext cx="3929743" cy="1199014"/>
              </a:xfrm>
              <a:prstGeom prst="rect">
                <a:avLst/>
              </a:prstGeom>
              <a:blipFill rotWithShape="1">
                <a:blip r:embed="rId2"/>
                <a:stretch>
                  <a:fillRect/>
                </a:stretch>
              </a:blipFill>
              <a:ln>
                <a:solidFill>
                  <a:schemeClr val="accent1">
                    <a:lumMod val="75000"/>
                  </a:schemeClr>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4:artisticCrisscrossEtching id="{608F6C14-8AB2-4883-BDEE-8E82FCD5A560}"/>
                  </a:ext>
                </a:extLst>
              </p:cNvPr>
              <p:cNvSpPr/>
              <p:nvPr/>
            </p:nvSpPr>
            <p:spPr>
              <a:xfrm>
                <a:off x="1668592" y="4809272"/>
                <a:ext cx="7505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1575</m:t>
                      </m:r>
                    </m:oMath>
                  </m:oMathPara>
                </a14:m>
                <a:endParaRPr lang="en-US" dirty="0"/>
              </a:p>
            </p:txBody>
          </p:sp>
        </mc:Choice>
        <mc:Fallback>
          <p:sp>
            <p:nvSpPr>
              <p:cNvPr id="20" name="矩形 19"/>
              <p:cNvSpPr>
                <a:spLocks noRot="1" noChangeAspect="1" noMove="1" noResize="1" noEditPoints="1" noAdjustHandles="1" noChangeArrowheads="1" noChangeShapeType="1" noTextEdit="1"/>
              </p:cNvSpPr>
              <p:nvPr/>
            </p:nvSpPr>
            <p:spPr>
              <a:xfrm>
                <a:off x="1668592" y="4809272"/>
                <a:ext cx="750526" cy="36933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3" name="矩形 82">
                <a:extLst>
                  <a:ext uri="{FF2B5EF4-FFF2-40B4-BE49-F238E27FC236}">
                    <a14:artisticCrisscrossEtching id="{EE7E5C1C-9CD7-489A-9E59-9B85E1DDB181}"/>
                  </a:ext>
                </a:extLst>
              </p:cNvPr>
              <p:cNvSpPr/>
              <p:nvPr/>
            </p:nvSpPr>
            <p:spPr>
              <a:xfrm>
                <a:off x="2593521" y="3876337"/>
                <a:ext cx="2364688" cy="93095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Calc: </a:t>
                </a:r>
                <a14:m>
                  <m:oMath xmlns:m="http://schemas.openxmlformats.org/officeDocument/2006/math">
                    <m:r>
                      <a:rPr lang="en-GB" i="1">
                        <a:solidFill>
                          <a:schemeClr val="tx1"/>
                        </a:solidFill>
                        <a:latin typeface="Cambria Math" panose="02040503050406030204" pitchFamily="18" charset="0"/>
                      </a:rPr>
                      <m:t>35×45</m:t>
                    </m:r>
                  </m:oMath>
                </a14:m>
                <a:endParaRPr lang="en-US" dirty="0">
                  <a:solidFill>
                    <a:schemeClr val="tx1"/>
                  </a:solidFill>
                </a:endParaRPr>
              </a:p>
              <a:p>
                <a:r>
                  <a:rPr lang="en-US" dirty="0">
                    <a:solidFill>
                      <a:schemeClr val="tx1"/>
                    </a:solidFill>
                  </a:rPr>
                  <a:t>Answer: _____</a:t>
                </a:r>
              </a:p>
              <a:p>
                <a:r>
                  <a:rPr lang="en-US" dirty="0">
                    <a:solidFill>
                      <a:schemeClr val="tx1"/>
                    </a:solidFill>
                  </a:rPr>
                  <a:t>I left at end of line two</a:t>
                </a:r>
              </a:p>
            </p:txBody>
          </p:sp>
        </mc:Choice>
        <mc:Fallback>
          <p:sp>
            <p:nvSpPr>
              <p:cNvPr id="83" name="矩形 82"/>
              <p:cNvSpPr>
                <a:spLocks noRot="1" noChangeAspect="1" noMove="1" noResize="1" noEditPoints="1" noAdjustHandles="1" noChangeArrowheads="1" noChangeShapeType="1" noTextEdit="1"/>
              </p:cNvSpPr>
              <p:nvPr/>
            </p:nvSpPr>
            <p:spPr>
              <a:xfrm>
                <a:off x="2593521" y="3876337"/>
                <a:ext cx="2364688" cy="930955"/>
              </a:xfrm>
              <a:prstGeom prst="rect">
                <a:avLst/>
              </a:prstGeom>
              <a:blipFill rotWithShape="1">
                <a:blip r:embed="rId4"/>
                <a:stretch>
                  <a:fillRect l="-1795" t="-3226" b="-774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4" name="矩形 83">
                <a:extLst>
                  <a:ext uri="{FF2B5EF4-FFF2-40B4-BE49-F238E27FC236}">
                    <a14:artisticCrisscrossEtching id="{29B3C9D3-FD91-4B93-8688-26F199C6903A}"/>
                  </a:ext>
                </a:extLst>
              </p:cNvPr>
              <p:cNvSpPr/>
              <p:nvPr/>
            </p:nvSpPr>
            <p:spPr>
              <a:xfrm>
                <a:off x="3400602" y="4141103"/>
                <a:ext cx="7505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1575</m:t>
                      </m:r>
                    </m:oMath>
                  </m:oMathPara>
                </a14:m>
                <a:endParaRPr lang="en-US" dirty="0"/>
              </a:p>
            </p:txBody>
          </p:sp>
        </mc:Choice>
        <mc:Fallback>
          <p:sp>
            <p:nvSpPr>
              <p:cNvPr id="84" name="矩形 83"/>
              <p:cNvSpPr>
                <a:spLocks noRot="1" noChangeAspect="1" noMove="1" noResize="1" noEditPoints="1" noAdjustHandles="1" noChangeArrowheads="1" noChangeShapeType="1" noTextEdit="1"/>
              </p:cNvSpPr>
              <p:nvPr/>
            </p:nvSpPr>
            <p:spPr>
              <a:xfrm>
                <a:off x="3400602" y="4141103"/>
                <a:ext cx="750526" cy="369332"/>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5" name="矩形 84">
                <a:extLst>
                  <a:ext uri="{FF2B5EF4-FFF2-40B4-BE49-F238E27FC236}">
                    <a14:artisticCrisscrossEtching id="{148C95A0-10BE-4F83-A28C-78AE85325C03}"/>
                  </a:ext>
                </a:extLst>
              </p:cNvPr>
              <p:cNvSpPr/>
              <p:nvPr/>
            </p:nvSpPr>
            <p:spPr>
              <a:xfrm>
                <a:off x="1243818" y="4859909"/>
                <a:ext cx="3929743" cy="1199014"/>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14:m>
                  <m:oMath xmlns:m="http://schemas.openxmlformats.org/officeDocument/2006/math">
                    <m:r>
                      <a:rPr lang="en-GB" i="1" smtClean="0">
                        <a:solidFill>
                          <a:schemeClr val="tx1"/>
                        </a:solidFill>
                        <a:latin typeface="Cambria Math" panose="02040503050406030204" pitchFamily="18" charset="0"/>
                      </a:rPr>
                      <m:t>35×45=</m:t>
                    </m:r>
                    <m:r>
                      <a:rPr lang="en-GB" b="0" i="1" smtClean="0">
                        <a:solidFill>
                          <a:schemeClr val="tx1"/>
                        </a:solidFill>
                        <a:latin typeface="Cambria Math" panose="02040503050406030204" pitchFamily="18" charset="0"/>
                      </a:rPr>
                      <m:t>1575</m:t>
                    </m:r>
                  </m:oMath>
                </a14:m>
                <a:r>
                  <a:rPr lang="en-US" dirty="0">
                    <a:solidFill>
                      <a:schemeClr val="tx1"/>
                    </a:solidFill>
                  </a:rPr>
                  <a:t> </a:t>
                </a:r>
              </a:p>
            </p:txBody>
          </p:sp>
        </mc:Choice>
        <mc:Fallback>
          <p:sp>
            <p:nvSpPr>
              <p:cNvPr id="85" name="矩形 84"/>
              <p:cNvSpPr>
                <a:spLocks noRot="1" noChangeAspect="1" noMove="1" noResize="1" noEditPoints="1" noAdjustHandles="1" noChangeArrowheads="1" noChangeShapeType="1" noTextEdit="1"/>
              </p:cNvSpPr>
              <p:nvPr/>
            </p:nvSpPr>
            <p:spPr>
              <a:xfrm>
                <a:off x="1243818" y="4859909"/>
                <a:ext cx="3929743" cy="1199014"/>
              </a:xfrm>
              <a:prstGeom prst="rect">
                <a:avLst/>
              </a:prstGeom>
              <a:blipFill rotWithShape="1">
                <a:blip r:embed="rId6"/>
                <a:stretch>
                  <a:fillRect/>
                </a:stretch>
              </a:blipFill>
              <a:ln>
                <a:solidFill>
                  <a:schemeClr val="accent2">
                    <a:lumMod val="75000"/>
                  </a:schemeClr>
                </a:solidFill>
              </a:ln>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5">
                                            <p:txEl>
                                              <p:pRg st="0" end="0"/>
                                            </p:tx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8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4" grpId="0"/>
      <p:bldP spid="75" grpId="0"/>
      <p:bldP spid="14" grpId="0" animBg="1"/>
      <p:bldP spid="20" grpId="0"/>
      <p:bldP spid="83" grpId="0" animBg="1"/>
      <p:bldP spid="84" grpId="0"/>
      <p:bldP spid="85" grpId="0" animBg="1"/>
      <p:bldP spid="85" grpId="1" animBg="1"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sz="2800" dirty="0"/>
              <a:t>Application of </a:t>
            </a:r>
            <a:r>
              <a:rPr lang="en-GB" sz="2800" dirty="0">
                <a:cs typeface="Courier New" pitchFamily="49" charset="0"/>
              </a:rPr>
              <a:t>Stack</a:t>
            </a:r>
            <a:r>
              <a:rPr lang="en-GB" sz="2800" dirty="0"/>
              <a:t>:</a:t>
            </a:r>
            <a:br>
              <a:rPr lang="en-GB" dirty="0"/>
            </a:br>
            <a:r>
              <a:rPr lang="en-GB" dirty="0"/>
              <a:t>Function Calls</a:t>
            </a:r>
            <a:endParaRPr lang="en-US" dirty="0"/>
          </a:p>
        </p:txBody>
      </p:sp>
      <p:sp>
        <p:nvSpPr>
          <p:cNvPr id="7" name="文本框 6"/>
          <p:cNvSpPr txBox="1"/>
          <p:nvPr/>
        </p:nvSpPr>
        <p:spPr>
          <a:xfrm>
            <a:off x="628650" y="1690689"/>
            <a:ext cx="3992696" cy="400110"/>
          </a:xfrm>
          <a:prstGeom prst="rect">
            <a:avLst/>
          </a:prstGeom>
          <a:noFill/>
        </p:spPr>
        <p:txBody>
          <a:bodyPr wrap="none" rtlCol="0">
            <a:spAutoFit/>
          </a:bodyPr>
          <a:lstStyle/>
          <a:p>
            <a:r>
              <a:rPr lang="en-GB" sz="2000" dirty="0">
                <a:solidFill>
                  <a:srgbClr val="C00000"/>
                </a:solidFill>
              </a:rPr>
              <a:t>How do function calls actually work?</a:t>
            </a:r>
            <a:endParaRPr lang="en-US" sz="2000" dirty="0">
              <a:solidFill>
                <a:srgbClr val="C00000"/>
              </a:solidFill>
            </a:endParaRPr>
          </a:p>
        </p:txBody>
      </p:sp>
      <p:sp>
        <p:nvSpPr>
          <p:cNvPr id="8" name="文本框 7"/>
          <p:cNvSpPr txBox="1"/>
          <p:nvPr/>
        </p:nvSpPr>
        <p:spPr>
          <a:xfrm>
            <a:off x="628650" y="2216032"/>
            <a:ext cx="2988254" cy="400110"/>
          </a:xfrm>
          <a:prstGeom prst="rect">
            <a:avLst/>
          </a:prstGeom>
          <a:noFill/>
        </p:spPr>
        <p:txBody>
          <a:bodyPr wrap="none" rtlCol="0">
            <a:spAutoFit/>
          </a:bodyPr>
          <a:lstStyle/>
          <a:p>
            <a:r>
              <a:rPr lang="en-GB" sz="2000" b="1" dirty="0">
                <a:solidFill>
                  <a:schemeClr val="accent1"/>
                </a:solidFill>
              </a:rPr>
              <a:t>Alice</a:t>
            </a:r>
            <a:r>
              <a:rPr lang="en-GB" sz="2000" b="1" dirty="0"/>
              <a:t>:</a:t>
            </a:r>
            <a:r>
              <a:rPr lang="en-GB" sz="2000" dirty="0"/>
              <a:t> only knows addition.</a:t>
            </a:r>
            <a:endParaRPr lang="en-US" sz="2000" dirty="0"/>
          </a:p>
        </p:txBody>
      </p:sp>
      <p:sp>
        <p:nvSpPr>
          <p:cNvPr id="74" name="文本框 73"/>
          <p:cNvSpPr txBox="1"/>
          <p:nvPr/>
        </p:nvSpPr>
        <p:spPr>
          <a:xfrm>
            <a:off x="628650" y="2616142"/>
            <a:ext cx="3464666" cy="400110"/>
          </a:xfrm>
          <a:prstGeom prst="rect">
            <a:avLst/>
          </a:prstGeom>
          <a:noFill/>
        </p:spPr>
        <p:txBody>
          <a:bodyPr wrap="none" rtlCol="0">
            <a:spAutoFit/>
          </a:bodyPr>
          <a:lstStyle/>
          <a:p>
            <a:r>
              <a:rPr lang="en-GB" sz="2000" b="1" dirty="0">
                <a:solidFill>
                  <a:schemeClr val="accent2"/>
                </a:solidFill>
              </a:rPr>
              <a:t>Bob</a:t>
            </a:r>
            <a:r>
              <a:rPr lang="en-GB" sz="2000" b="1" dirty="0"/>
              <a:t>:</a:t>
            </a:r>
            <a:r>
              <a:rPr lang="en-GB" sz="2000" dirty="0"/>
              <a:t> only knows multiplication.</a:t>
            </a:r>
            <a:endParaRPr lang="en-US" sz="2000" dirty="0"/>
          </a:p>
        </p:txBody>
      </p:sp>
      <mc:AlternateContent xmlns:mc="http://schemas.openxmlformats.org/markup-compatibility/2006">
        <mc:Choice xmlns:a14="http://schemas.microsoft.com/office/drawing/2010/main" Requires="a14">
          <p:sp>
            <p:nvSpPr>
              <p:cNvPr id="75" name="文本框 74">
                <a:extLst>
                  <a:ext uri="{FF2B5EF4-FFF2-40B4-BE49-F238E27FC236}">
                    <a14:artisticCrisscrossEtching id="{DDE6B523-1CB6-4A50-BA77-4881CB1822FB}"/>
                  </a:ext>
                </a:extLst>
              </p:cNvPr>
              <p:cNvSpPr txBox="1"/>
              <p:nvPr/>
            </p:nvSpPr>
            <p:spPr>
              <a:xfrm>
                <a:off x="628650" y="3016252"/>
                <a:ext cx="4210896" cy="400110"/>
              </a:xfrm>
              <a:prstGeom prst="rect">
                <a:avLst/>
              </a:prstGeom>
              <a:noFill/>
            </p:spPr>
            <p:txBody>
              <a:bodyPr wrap="none" rtlCol="0">
                <a:spAutoFit/>
              </a:bodyPr>
              <a:lstStyle/>
              <a:p>
                <a:r>
                  <a:rPr lang="en-GB" sz="2000" b="1" dirty="0"/>
                  <a:t>Question: </a:t>
                </a:r>
                <a14:m>
                  <m:oMath xmlns:m="http://schemas.openxmlformats.org/officeDocument/2006/math">
                    <m:r>
                      <a:rPr lang="en-GB" sz="2000" b="0" i="1" smtClean="0">
                        <a:latin typeface="Cambria Math" panose="02040503050406030204" pitchFamily="18" charset="0"/>
                      </a:rPr>
                      <m:t>100+234+35×45+25</m:t>
                    </m:r>
                  </m:oMath>
                </a14:m>
                <a:endParaRPr lang="en-US" sz="2000" dirty="0"/>
              </a:p>
            </p:txBody>
          </p:sp>
        </mc:Choice>
        <mc:Fallback>
          <p:sp>
            <p:nvSpPr>
              <p:cNvPr id="75" name="文本框 74"/>
              <p:cNvSpPr txBox="1">
                <a:spLocks noRot="1" noChangeAspect="1" noMove="1" noResize="1" noEditPoints="1" noAdjustHandles="1" noChangeArrowheads="1" noChangeShapeType="1" noTextEdit="1"/>
              </p:cNvSpPr>
              <p:nvPr/>
            </p:nvSpPr>
            <p:spPr>
              <a:xfrm>
                <a:off x="628650" y="3016252"/>
                <a:ext cx="4210896" cy="400110"/>
              </a:xfrm>
              <a:prstGeom prst="rect">
                <a:avLst/>
              </a:prstGeom>
              <a:blipFill rotWithShape="1">
                <a:blip r:embed="rId1"/>
                <a:stretch>
                  <a:fillRect l="-1447" t="-9231" b="-27692"/>
                </a:stretch>
              </a:blipFill>
            </p:spPr>
            <p:txBody>
              <a:bodyPr/>
              <a:lstStyle/>
              <a:p>
                <a:r>
                  <a:rPr lang="en-US">
                    <a:noFill/>
                  </a:rPr>
                  <a:t> </a:t>
                </a:r>
                <a:endParaRPr lang="en-US">
                  <a:noFill/>
                </a:endParaRPr>
              </a:p>
            </p:txBody>
          </p:sp>
        </mc:Fallback>
      </mc:AlternateContent>
      <p:sp>
        <p:nvSpPr>
          <p:cNvPr id="12" name="矩形 11"/>
          <p:cNvSpPr/>
          <p:nvPr/>
        </p:nvSpPr>
        <p:spPr>
          <a:xfrm>
            <a:off x="628650" y="3795776"/>
            <a:ext cx="3992696" cy="269709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u="sng" dirty="0" err="1">
                <a:solidFill>
                  <a:schemeClr val="tx1"/>
                </a:solidFill>
                <a:cs typeface="Courier New" pitchFamily="49" charset="0"/>
              </a:rPr>
              <a:t>FuncAlice</a:t>
            </a:r>
            <a:r>
              <a:rPr lang="en-GB" b="1" u="sng" dirty="0">
                <a:solidFill>
                  <a:schemeClr val="tx1"/>
                </a:solidFill>
                <a:cs typeface="Courier New" pitchFamily="49" charset="0"/>
              </a:rPr>
              <a:t>():</a:t>
            </a:r>
            <a:endParaRPr lang="en-GB" b="1" u="sng" dirty="0">
              <a:solidFill>
                <a:schemeClr val="tx1"/>
              </a:solidFill>
              <a:cs typeface="Courier New" pitchFamily="49" charset="0"/>
            </a:endParaRPr>
          </a:p>
          <a:p>
            <a:r>
              <a:rPr lang="en-GB" dirty="0">
                <a:solidFill>
                  <a:schemeClr val="tx1"/>
                </a:solidFill>
                <a:latin typeface="Courier New" pitchFamily="49" charset="0"/>
                <a:cs typeface="Courier New" pitchFamily="49" charset="0"/>
              </a:rPr>
              <a:t>sum=100+234</a:t>
            </a:r>
            <a:endParaRPr lang="en-GB" dirty="0">
              <a:solidFill>
                <a:schemeClr val="tx1"/>
              </a:solidFill>
              <a:latin typeface="Courier New" pitchFamily="49" charset="0"/>
              <a:cs typeface="Courier New" pitchFamily="49" charset="0"/>
            </a:endParaRPr>
          </a:p>
          <a:p>
            <a:r>
              <a:rPr lang="en-GB" dirty="0">
                <a:solidFill>
                  <a:schemeClr val="tx1"/>
                </a:solidFill>
                <a:latin typeface="Courier New" pitchFamily="49" charset="0"/>
                <a:cs typeface="Courier New" pitchFamily="49" charset="0"/>
              </a:rPr>
              <a:t>temp=</a:t>
            </a:r>
            <a:r>
              <a:rPr lang="en-GB" dirty="0" err="1">
                <a:solidFill>
                  <a:schemeClr val="tx1"/>
                </a:solidFill>
                <a:latin typeface="Courier New" pitchFamily="49" charset="0"/>
                <a:cs typeface="Courier New" pitchFamily="49" charset="0"/>
              </a:rPr>
              <a:t>FuncBob</a:t>
            </a:r>
            <a:r>
              <a:rPr lang="en-GB" dirty="0">
                <a:solidFill>
                  <a:schemeClr val="tx1"/>
                </a:solidFill>
                <a:latin typeface="Courier New" pitchFamily="49" charset="0"/>
                <a:cs typeface="Courier New" pitchFamily="49" charset="0"/>
              </a:rPr>
              <a:t>(35,45)</a:t>
            </a:r>
            <a:endParaRPr lang="en-GB" dirty="0">
              <a:solidFill>
                <a:schemeClr val="tx1"/>
              </a:solidFill>
              <a:latin typeface="Courier New" pitchFamily="49" charset="0"/>
              <a:cs typeface="Courier New" pitchFamily="49" charset="0"/>
            </a:endParaRPr>
          </a:p>
          <a:p>
            <a:r>
              <a:rPr lang="en-GB" dirty="0">
                <a:solidFill>
                  <a:schemeClr val="tx1"/>
                </a:solidFill>
                <a:latin typeface="Courier New" pitchFamily="49" charset="0"/>
                <a:cs typeface="Courier New" pitchFamily="49" charset="0"/>
              </a:rPr>
              <a:t>sum+=temp</a:t>
            </a:r>
            <a:endParaRPr lang="en-GB" dirty="0">
              <a:solidFill>
                <a:schemeClr val="tx1"/>
              </a:solidFill>
              <a:latin typeface="Courier New" pitchFamily="49" charset="0"/>
              <a:cs typeface="Courier New" pitchFamily="49" charset="0"/>
            </a:endParaRPr>
          </a:p>
          <a:p>
            <a:r>
              <a:rPr lang="en-GB" dirty="0">
                <a:solidFill>
                  <a:schemeClr val="tx1"/>
                </a:solidFill>
                <a:latin typeface="Courier New" pitchFamily="49" charset="0"/>
                <a:cs typeface="Courier New" pitchFamily="49" charset="0"/>
              </a:rPr>
              <a:t>sum+=25</a:t>
            </a:r>
            <a:endParaRPr lang="en-GB" dirty="0">
              <a:solidFill>
                <a:schemeClr val="tx1"/>
              </a:solidFill>
              <a:latin typeface="Courier New" pitchFamily="49" charset="0"/>
              <a:cs typeface="Courier New" pitchFamily="49" charset="0"/>
            </a:endParaRPr>
          </a:p>
          <a:p>
            <a:r>
              <a:rPr lang="en-GB" dirty="0">
                <a:solidFill>
                  <a:schemeClr val="tx1"/>
                </a:solidFill>
                <a:latin typeface="Courier New" pitchFamily="49" charset="0"/>
                <a:cs typeface="Courier New" pitchFamily="49" charset="0"/>
              </a:rPr>
              <a:t>return sum</a:t>
            </a:r>
            <a:endParaRPr lang="en-GB" dirty="0">
              <a:solidFill>
                <a:schemeClr val="tx1"/>
              </a:solidFill>
              <a:latin typeface="Courier New" pitchFamily="49" charset="0"/>
              <a:cs typeface="Courier New" pitchFamily="49" charset="0"/>
            </a:endParaRPr>
          </a:p>
          <a:p>
            <a:pPr>
              <a:spcBef>
                <a:spcPts val="1200"/>
              </a:spcBef>
            </a:pPr>
            <a:r>
              <a:rPr lang="en-GB" b="1" u="sng" dirty="0" err="1">
                <a:solidFill>
                  <a:schemeClr val="tx1"/>
                </a:solidFill>
                <a:cs typeface="Courier New" pitchFamily="49" charset="0"/>
              </a:rPr>
              <a:t>FuncBob</a:t>
            </a:r>
            <a:r>
              <a:rPr lang="en-GB" b="1" u="sng" dirty="0">
                <a:solidFill>
                  <a:schemeClr val="tx1"/>
                </a:solidFill>
                <a:cs typeface="Courier New" pitchFamily="49" charset="0"/>
              </a:rPr>
              <a:t>(</a:t>
            </a:r>
            <a:r>
              <a:rPr lang="en-GB" b="1" u="sng" dirty="0" err="1">
                <a:solidFill>
                  <a:schemeClr val="tx1"/>
                </a:solidFill>
                <a:cs typeface="Courier New" pitchFamily="49" charset="0"/>
              </a:rPr>
              <a:t>a,b</a:t>
            </a:r>
            <a:r>
              <a:rPr lang="en-GB" b="1" u="sng" dirty="0">
                <a:solidFill>
                  <a:schemeClr val="tx1"/>
                </a:solidFill>
                <a:cs typeface="Courier New" pitchFamily="49" charset="0"/>
              </a:rPr>
              <a:t>):</a:t>
            </a:r>
            <a:endParaRPr lang="en-GB" b="1" u="sng" dirty="0">
              <a:solidFill>
                <a:schemeClr val="tx1"/>
              </a:solidFill>
              <a:cs typeface="Courier New" pitchFamily="49" charset="0"/>
            </a:endParaRPr>
          </a:p>
          <a:p>
            <a:r>
              <a:rPr lang="en-GB" dirty="0">
                <a:solidFill>
                  <a:schemeClr val="tx1"/>
                </a:solidFill>
                <a:latin typeface="Courier New" pitchFamily="49" charset="0"/>
                <a:cs typeface="Courier New" pitchFamily="49" charset="0"/>
              </a:rPr>
              <a:t>c=a*b</a:t>
            </a:r>
            <a:endParaRPr lang="en-GB" dirty="0">
              <a:solidFill>
                <a:schemeClr val="tx1"/>
              </a:solidFill>
              <a:latin typeface="Courier New" pitchFamily="49" charset="0"/>
              <a:cs typeface="Courier New" pitchFamily="49" charset="0"/>
            </a:endParaRPr>
          </a:p>
          <a:p>
            <a:r>
              <a:rPr lang="en-GB" dirty="0">
                <a:solidFill>
                  <a:schemeClr val="tx1"/>
                </a:solidFill>
                <a:latin typeface="Courier New" pitchFamily="49" charset="0"/>
                <a:cs typeface="Courier New" pitchFamily="49" charset="0"/>
              </a:rPr>
              <a:t>return c</a:t>
            </a:r>
            <a:endParaRPr lang="en-GB" dirty="0">
              <a:solidFill>
                <a:schemeClr val="tx1"/>
              </a:solidFill>
              <a:latin typeface="Courier New" pitchFamily="49" charset="0"/>
              <a:cs typeface="Courier New" pitchFamily="49" charset="0"/>
            </a:endParaRPr>
          </a:p>
        </p:txBody>
      </p:sp>
      <p:sp>
        <p:nvSpPr>
          <p:cNvPr id="13" name="文本框 12"/>
          <p:cNvSpPr txBox="1"/>
          <p:nvPr/>
        </p:nvSpPr>
        <p:spPr>
          <a:xfrm>
            <a:off x="5701568" y="2616142"/>
            <a:ext cx="1733561"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sum:</a:t>
            </a:r>
            <a:endParaRPr lang="en-US" dirty="0">
              <a:latin typeface="Courier New" pitchFamily="49" charset="0"/>
              <a:cs typeface="Courier New" pitchFamily="49" charset="0"/>
            </a:endParaRPr>
          </a:p>
        </p:txBody>
      </p:sp>
      <p:sp>
        <p:nvSpPr>
          <p:cNvPr id="15" name="文本框 14"/>
          <p:cNvSpPr txBox="1"/>
          <p:nvPr/>
        </p:nvSpPr>
        <p:spPr>
          <a:xfrm>
            <a:off x="5701568" y="2985474"/>
            <a:ext cx="1733561"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temp:</a:t>
            </a:r>
            <a:endParaRPr lang="en-US" dirty="0">
              <a:latin typeface="Courier New" pitchFamily="49" charset="0"/>
              <a:cs typeface="Courier New" pitchFamily="49" charset="0"/>
            </a:endParaRPr>
          </a:p>
        </p:txBody>
      </p:sp>
      <p:cxnSp>
        <p:nvCxnSpPr>
          <p:cNvPr id="16" name="直接箭头连接符 15"/>
          <p:cNvCxnSpPr/>
          <p:nvPr/>
        </p:nvCxnSpPr>
        <p:spPr>
          <a:xfrm flipH="1" flipV="1">
            <a:off x="1950739" y="3941705"/>
            <a:ext cx="496476" cy="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2360983" y="4264669"/>
            <a:ext cx="496476" cy="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3368666" y="4536811"/>
            <a:ext cx="496476" cy="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257205" y="2616142"/>
            <a:ext cx="598241" cy="369332"/>
          </a:xfrm>
          <a:prstGeom prst="rect">
            <a:avLst/>
          </a:prstGeom>
        </p:spPr>
        <p:txBody>
          <a:bodyPr wrap="none">
            <a:spAutoFit/>
          </a:bodyPr>
          <a:lstStyle/>
          <a:p>
            <a:r>
              <a:rPr lang="en-GB" dirty="0">
                <a:latin typeface="Courier New" pitchFamily="49" charset="0"/>
                <a:cs typeface="Courier New" pitchFamily="49" charset="0"/>
              </a:rPr>
              <a:t>334</a:t>
            </a:r>
            <a:endParaRPr lang="en-US" dirty="0">
              <a:latin typeface="Courier New" pitchFamily="49" charset="0"/>
              <a:cs typeface="Courier New" pitchFamily="49" charset="0"/>
            </a:endParaRPr>
          </a:p>
        </p:txBody>
      </p:sp>
      <p:sp>
        <p:nvSpPr>
          <p:cNvPr id="21" name="文本框 20"/>
          <p:cNvSpPr txBox="1"/>
          <p:nvPr/>
        </p:nvSpPr>
        <p:spPr>
          <a:xfrm>
            <a:off x="5701567" y="3724138"/>
            <a:ext cx="1733561"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a:35</a:t>
            </a:r>
            <a:endParaRPr lang="en-US" dirty="0">
              <a:latin typeface="Courier New" pitchFamily="49" charset="0"/>
              <a:cs typeface="Courier New" pitchFamily="49" charset="0"/>
            </a:endParaRPr>
          </a:p>
        </p:txBody>
      </p:sp>
      <p:sp>
        <p:nvSpPr>
          <p:cNvPr id="22" name="文本框 21"/>
          <p:cNvSpPr txBox="1"/>
          <p:nvPr/>
        </p:nvSpPr>
        <p:spPr>
          <a:xfrm>
            <a:off x="5701567" y="3354806"/>
            <a:ext cx="1733561"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b:45</a:t>
            </a:r>
            <a:endParaRPr lang="en-US" dirty="0">
              <a:latin typeface="Courier New" pitchFamily="49" charset="0"/>
              <a:cs typeface="Courier New" pitchFamily="49" charset="0"/>
            </a:endParaRPr>
          </a:p>
        </p:txBody>
      </p:sp>
      <p:sp>
        <p:nvSpPr>
          <p:cNvPr id="23" name="文本框 22"/>
          <p:cNvSpPr txBox="1"/>
          <p:nvPr/>
        </p:nvSpPr>
        <p:spPr>
          <a:xfrm>
            <a:off x="5701567" y="4093470"/>
            <a:ext cx="1733561" cy="369332"/>
          </a:xfrm>
          <a:prstGeom prst="rect">
            <a:avLst/>
          </a:prstGeom>
          <a:solidFill>
            <a:schemeClr val="bg2"/>
          </a:solidFill>
          <a:ln>
            <a:solidFill>
              <a:schemeClr val="tx1"/>
            </a:solidFill>
          </a:ln>
        </p:spPr>
        <p:txBody>
          <a:bodyPr wrap="square" rtlCol="0">
            <a:spAutoFit/>
          </a:bodyPr>
          <a:lstStyle/>
          <a:p>
            <a:r>
              <a:rPr lang="en-GB" b="1" dirty="0">
                <a:solidFill>
                  <a:schemeClr val="tx2"/>
                </a:solidFill>
                <a:latin typeface="Courier New" pitchFamily="49" charset="0"/>
                <a:cs typeface="Courier New" pitchFamily="49" charset="0"/>
              </a:rPr>
              <a:t>return </a:t>
            </a:r>
            <a:r>
              <a:rPr lang="en-GB" b="1" dirty="0" err="1">
                <a:solidFill>
                  <a:schemeClr val="tx2"/>
                </a:solidFill>
                <a:latin typeface="Courier New" pitchFamily="49" charset="0"/>
                <a:cs typeface="Courier New" pitchFamily="49" charset="0"/>
              </a:rPr>
              <a:t>addr</a:t>
            </a:r>
            <a:endParaRPr lang="en-US" b="1" dirty="0">
              <a:solidFill>
                <a:schemeClr val="tx2"/>
              </a:solidFill>
              <a:latin typeface="Courier New" pitchFamily="49" charset="0"/>
              <a:cs typeface="Courier New" pitchFamily="49" charset="0"/>
            </a:endParaRPr>
          </a:p>
        </p:txBody>
      </p:sp>
      <p:cxnSp>
        <p:nvCxnSpPr>
          <p:cNvPr id="24" name="直接箭头连接符 23"/>
          <p:cNvCxnSpPr/>
          <p:nvPr/>
        </p:nvCxnSpPr>
        <p:spPr>
          <a:xfrm flipH="1" flipV="1">
            <a:off x="2112745" y="5788668"/>
            <a:ext cx="496476" cy="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701567" y="4462802"/>
            <a:ext cx="1733561"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cxnSp>
        <p:nvCxnSpPr>
          <p:cNvPr id="26" name="直接箭头连接符 25"/>
          <p:cNvCxnSpPr/>
          <p:nvPr/>
        </p:nvCxnSpPr>
        <p:spPr>
          <a:xfrm flipH="1" flipV="1">
            <a:off x="1454263" y="6049925"/>
            <a:ext cx="496476" cy="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1874539" y="6353000"/>
            <a:ext cx="496476" cy="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989323" y="4462802"/>
            <a:ext cx="736099" cy="369332"/>
          </a:xfrm>
          <a:prstGeom prst="rect">
            <a:avLst/>
          </a:prstGeom>
        </p:spPr>
        <p:txBody>
          <a:bodyPr wrap="none">
            <a:spAutoFit/>
          </a:bodyPr>
          <a:lstStyle/>
          <a:p>
            <a:r>
              <a:rPr lang="en-GB" dirty="0">
                <a:latin typeface="Courier New" pitchFamily="49" charset="0"/>
                <a:cs typeface="Courier New" pitchFamily="49" charset="0"/>
              </a:rPr>
              <a:t>1575</a:t>
            </a:r>
            <a:endParaRPr lang="en-US" dirty="0">
              <a:latin typeface="Courier New" pitchFamily="49" charset="0"/>
              <a:cs typeface="Courier New" pitchFamily="49" charset="0"/>
            </a:endParaRPr>
          </a:p>
        </p:txBody>
      </p:sp>
      <p:sp>
        <p:nvSpPr>
          <p:cNvPr id="29" name="文本框 28"/>
          <p:cNvSpPr txBox="1"/>
          <p:nvPr/>
        </p:nvSpPr>
        <p:spPr>
          <a:xfrm>
            <a:off x="5689544" y="1690689"/>
            <a:ext cx="1733561" cy="369332"/>
          </a:xfrm>
          <a:prstGeom prst="rect">
            <a:avLst/>
          </a:prstGeom>
          <a:solidFill>
            <a:schemeClr val="accent4">
              <a:lumMod val="20000"/>
              <a:lumOff val="80000"/>
            </a:schemeClr>
          </a:solidFill>
          <a:ln>
            <a:solidFill>
              <a:schemeClr val="tx1"/>
            </a:solidFill>
          </a:ln>
        </p:spPr>
        <p:txBody>
          <a:bodyPr wrap="square" rtlCol="0">
            <a:spAutoFit/>
          </a:bodyPr>
          <a:lstStyle/>
          <a:p>
            <a:r>
              <a:rPr lang="en-GB" dirty="0">
                <a:latin typeface="Courier New" pitchFamily="49" charset="0"/>
                <a:cs typeface="Courier New" pitchFamily="49" charset="0"/>
              </a:rPr>
              <a:t>EAX:1575</a:t>
            </a:r>
            <a:endParaRPr lang="en-US" dirty="0">
              <a:latin typeface="Courier New" pitchFamily="49" charset="0"/>
              <a:cs typeface="Courier New" pitchFamily="49" charset="0"/>
            </a:endParaRPr>
          </a:p>
        </p:txBody>
      </p:sp>
      <p:cxnSp>
        <p:nvCxnSpPr>
          <p:cNvPr id="33" name="直接箭头连接符 32"/>
          <p:cNvCxnSpPr/>
          <p:nvPr/>
        </p:nvCxnSpPr>
        <p:spPr>
          <a:xfrm flipH="1" flipV="1">
            <a:off x="2076737" y="4829000"/>
            <a:ext cx="496476" cy="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392035" y="2985474"/>
            <a:ext cx="736099" cy="369332"/>
          </a:xfrm>
          <a:prstGeom prst="rect">
            <a:avLst/>
          </a:prstGeom>
        </p:spPr>
        <p:txBody>
          <a:bodyPr wrap="none">
            <a:spAutoFit/>
          </a:bodyPr>
          <a:lstStyle/>
          <a:p>
            <a:r>
              <a:rPr lang="en-GB" dirty="0">
                <a:latin typeface="Courier New" pitchFamily="49" charset="0"/>
                <a:cs typeface="Courier New" pitchFamily="49" charset="0"/>
              </a:rPr>
              <a:t>1575</a:t>
            </a:r>
            <a:endParaRPr lang="en-US" dirty="0">
              <a:latin typeface="Courier New" pitchFamily="49" charset="0"/>
              <a:cs typeface="Courier New" pitchFamily="49" charset="0"/>
            </a:endParaRPr>
          </a:p>
        </p:txBody>
      </p:sp>
      <p:pic>
        <p:nvPicPr>
          <p:cNvPr id="3" name="图片 2"/>
          <p:cNvPicPr>
            <a:picLocks noChangeAspect="1"/>
          </p:cNvPicPr>
          <p:nvPr/>
        </p:nvPicPr>
        <p:blipFill>
          <a:blip r:embed="rId2"/>
          <a:stretch>
            <a:fillRect/>
          </a:stretch>
        </p:blipFill>
        <p:spPr>
          <a:xfrm>
            <a:off x="5265933" y="185864"/>
            <a:ext cx="3602660" cy="6486271"/>
          </a:xfrm>
          <a:prstGeom prst="rect">
            <a:avLst/>
          </a:prstGeom>
        </p:spPr>
      </p:pic>
      <p:sp>
        <p:nvSpPr>
          <p:cNvPr id="2" name="文本框 1"/>
          <p:cNvSpPr txBox="1"/>
          <p:nvPr/>
        </p:nvSpPr>
        <p:spPr>
          <a:xfrm>
            <a:off x="4839546" y="365126"/>
            <a:ext cx="1398332" cy="461665"/>
          </a:xfrm>
          <a:prstGeom prst="rect">
            <a:avLst/>
          </a:prstGeom>
          <a:noFill/>
        </p:spPr>
        <p:txBody>
          <a:bodyPr wrap="none" rtlCol="0">
            <a:spAutoFit/>
          </a:bodyPr>
          <a:lstStyle/>
          <a:p>
            <a:r>
              <a:rPr lang="en-GB" sz="2400" b="1" dirty="0">
                <a:solidFill>
                  <a:srgbClr val="FF0000"/>
                </a:solidFill>
              </a:rPr>
              <a:t>Call Stack</a:t>
            </a:r>
            <a:endParaRPr 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7" presetClass="emph" presetSubtype="1" nodeType="withEffect">
                                  <p:stCondLst>
                                    <p:cond delay="0"/>
                                  </p:stCondLst>
                                  <p:childTnLst>
                                    <p:set>
                                      <p:cBhvr>
                                        <p:cTn id="42" dur="indefinite"/>
                                        <p:tgtEl>
                                          <p:spTgt spid="18"/>
                                        </p:tgtEl>
                                        <p:attrNameLst>
                                          <p:attrName>stroke.color</p:attrName>
                                        </p:attrNameLst>
                                      </p:cBhvr>
                                      <p:to>
                                        <p:clrVal>
                                          <a:schemeClr val="tx2"/>
                                        </p:clrVal>
                                      </p:to>
                                    </p:set>
                                    <p:set>
                                      <p:cBhvr>
                                        <p:cTn id="43" dur="indefinite"/>
                                        <p:tgtEl>
                                          <p:spTgt spid="18"/>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6"/>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25"/>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8"/>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27"/>
                                        </p:tgtEl>
                                        <p:attrNameLst>
                                          <p:attrName>style.visibility</p:attrName>
                                        </p:attrNameLst>
                                      </p:cBhvr>
                                      <p:to>
                                        <p:strVal val="hidden"/>
                                      </p:to>
                                    </p:set>
                                  </p:childTnLst>
                                </p:cTn>
                              </p:par>
                              <p:par>
                                <p:cTn id="80" presetID="7" presetClass="emph" presetSubtype="1" nodeType="withEffect">
                                  <p:stCondLst>
                                    <p:cond delay="0"/>
                                  </p:stCondLst>
                                  <p:childTnLst>
                                    <p:set>
                                      <p:cBhvr>
                                        <p:cTn id="81" dur="indefinite"/>
                                        <p:tgtEl>
                                          <p:spTgt spid="18"/>
                                        </p:tgtEl>
                                        <p:attrNameLst>
                                          <p:attrName>stroke.color</p:attrName>
                                        </p:attrNameLst>
                                      </p:cBhvr>
                                      <p:to>
                                        <p:clrVal>
                                          <a:srgbClr val="FF0000"/>
                                        </p:clrVal>
                                      </p:to>
                                    </p:set>
                                    <p:set>
                                      <p:cBhvr>
                                        <p:cTn id="82" dur="indefinite"/>
                                        <p:tgtEl>
                                          <p:spTgt spid="18"/>
                                        </p:tgtEl>
                                        <p:attrNameLst>
                                          <p:attrName>stroke.on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9" grpId="0"/>
      <p:bldP spid="21" grpId="0" animBg="1"/>
      <p:bldP spid="22" grpId="0" animBg="1"/>
      <p:bldP spid="23" grpId="0" animBg="1"/>
      <p:bldP spid="23" grpId="1" animBg="1"/>
      <p:bldP spid="25" grpId="0" animBg="1"/>
      <p:bldP spid="25" grpId="1" animBg="1"/>
      <p:bldP spid="28" grpId="0"/>
      <p:bldP spid="28" grpId="1"/>
      <p:bldP spid="29" grpId="0" animBg="1"/>
      <p:bldP spid="34"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Eliminating Recursion</a:t>
            </a:r>
            <a:endParaRPr lang="en-US" dirty="0"/>
          </a:p>
        </p:txBody>
      </p:sp>
      <p:sp>
        <p:nvSpPr>
          <p:cNvPr id="3" name="文本框 2"/>
          <p:cNvSpPr txBox="1"/>
          <p:nvPr/>
        </p:nvSpPr>
        <p:spPr>
          <a:xfrm>
            <a:off x="314463" y="1527896"/>
            <a:ext cx="5152116" cy="400110"/>
          </a:xfrm>
          <a:prstGeom prst="rect">
            <a:avLst/>
          </a:prstGeom>
          <a:noFill/>
        </p:spPr>
        <p:txBody>
          <a:bodyPr wrap="none" rtlCol="0">
            <a:spAutoFit/>
          </a:bodyPr>
          <a:lstStyle/>
          <a:p>
            <a:r>
              <a:rPr lang="en-GB" sz="2000" dirty="0"/>
              <a:t>function calls are implemented via a “call stack”</a:t>
            </a:r>
            <a:endParaRPr lang="en-US" sz="2000" dirty="0"/>
          </a:p>
        </p:txBody>
      </p:sp>
      <p:sp>
        <p:nvSpPr>
          <p:cNvPr id="5" name="文本框 4"/>
          <p:cNvSpPr txBox="1"/>
          <p:nvPr/>
        </p:nvSpPr>
        <p:spPr>
          <a:xfrm>
            <a:off x="628651" y="2128060"/>
            <a:ext cx="4523739" cy="400110"/>
          </a:xfrm>
          <a:prstGeom prst="rect">
            <a:avLst/>
          </a:prstGeom>
          <a:noFill/>
        </p:spPr>
        <p:txBody>
          <a:bodyPr wrap="none" rtlCol="0">
            <a:spAutoFit/>
          </a:bodyPr>
          <a:lstStyle/>
          <a:p>
            <a:r>
              <a:rPr lang="en-GB" sz="2000" dirty="0"/>
              <a:t>recursion is a specific type of function call</a:t>
            </a:r>
            <a:endParaRPr lang="en-US" sz="2000" dirty="0"/>
          </a:p>
        </p:txBody>
      </p:sp>
      <p:sp>
        <p:nvSpPr>
          <p:cNvPr id="7" name="右大括号 6"/>
          <p:cNvSpPr/>
          <p:nvPr/>
        </p:nvSpPr>
        <p:spPr>
          <a:xfrm>
            <a:off x="5551782" y="1731320"/>
            <a:ext cx="226325" cy="596795"/>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p:cNvSpPr txBox="1"/>
          <p:nvPr/>
        </p:nvSpPr>
        <p:spPr>
          <a:xfrm>
            <a:off x="5979134" y="1472561"/>
            <a:ext cx="2850403" cy="1015663"/>
          </a:xfrm>
          <a:prstGeom prst="rect">
            <a:avLst/>
          </a:prstGeom>
          <a:noFill/>
        </p:spPr>
        <p:txBody>
          <a:bodyPr wrap="square" rtlCol="0">
            <a:spAutoFit/>
          </a:bodyPr>
          <a:lstStyle/>
          <a:p>
            <a:r>
              <a:rPr lang="en-GB" sz="2000" dirty="0">
                <a:solidFill>
                  <a:srgbClr val="C00000"/>
                </a:solidFill>
              </a:rPr>
              <a:t>with the help of a stack, recursion can be replaced by </a:t>
            </a:r>
            <a:r>
              <a:rPr lang="en-GB" sz="2000" b="1" dirty="0">
                <a:solidFill>
                  <a:srgbClr val="C00000"/>
                </a:solidFill>
              </a:rPr>
              <a:t>iteration</a:t>
            </a:r>
            <a:endParaRPr lang="en-US" sz="2000" b="1" dirty="0">
              <a:solidFill>
                <a:srgbClr val="C00000"/>
              </a:solidFill>
            </a:endParaRPr>
          </a:p>
        </p:txBody>
      </p:sp>
      <p:sp>
        <p:nvSpPr>
          <p:cNvPr id="9" name="矩形 8"/>
          <p:cNvSpPr/>
          <p:nvPr/>
        </p:nvSpPr>
        <p:spPr>
          <a:xfrm>
            <a:off x="118519" y="2725541"/>
            <a:ext cx="3016567" cy="14610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FactRec</a:t>
            </a:r>
            <a:r>
              <a:rPr lang="en-GB" b="1" u="sng" dirty="0">
                <a:solidFill>
                  <a:schemeClr val="tx1"/>
                </a:solidFill>
                <a:cs typeface="Courier New" pitchFamily="49" charset="0"/>
              </a:rPr>
              <a:t>(n):</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if (n==1)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n*</a:t>
            </a:r>
            <a:r>
              <a:rPr lang="en-GB" sz="1600" dirty="0" err="1">
                <a:solidFill>
                  <a:schemeClr val="tx1"/>
                </a:solidFill>
                <a:latin typeface="Courier New" pitchFamily="49" charset="0"/>
                <a:cs typeface="Courier New" pitchFamily="49" charset="0"/>
              </a:rPr>
              <a:t>FactRec</a:t>
            </a:r>
            <a:r>
              <a:rPr lang="en-GB" sz="1600" dirty="0">
                <a:solidFill>
                  <a:schemeClr val="tx1"/>
                </a:solidFill>
                <a:latin typeface="Courier New" pitchFamily="49" charset="0"/>
                <a:cs typeface="Courier New" pitchFamily="49" charset="0"/>
              </a:rPr>
              <a:t>(n-1)</a:t>
            </a:r>
            <a:endParaRPr lang="en-GB" sz="1600" dirty="0">
              <a:solidFill>
                <a:schemeClr val="tx1"/>
              </a:solidFill>
              <a:latin typeface="Courier New" pitchFamily="49" charset="0"/>
              <a:cs typeface="Courier New" pitchFamily="49" charset="0"/>
            </a:endParaRPr>
          </a:p>
        </p:txBody>
      </p:sp>
      <p:sp>
        <p:nvSpPr>
          <p:cNvPr id="10" name="矩形 9"/>
          <p:cNvSpPr/>
          <p:nvPr/>
        </p:nvSpPr>
        <p:spPr>
          <a:xfrm>
            <a:off x="3383422" y="2725541"/>
            <a:ext cx="5642059" cy="359905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FactIter</a:t>
            </a:r>
            <a:r>
              <a:rPr lang="en-GB" b="1" u="sng" dirty="0">
                <a:solidFill>
                  <a:schemeClr val="tx1"/>
                </a:solidFill>
                <a:cs typeface="Courier New" pitchFamily="49" charset="0"/>
              </a:rPr>
              <a:t>(n):</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Stack s</a:t>
            </a:r>
            <a:endParaRPr lang="en-GB" sz="1600" dirty="0">
              <a:solidFill>
                <a:schemeClr val="tx1"/>
              </a:solidFill>
              <a:latin typeface="Courier New" pitchFamily="49" charset="0"/>
              <a:cs typeface="Courier New" pitchFamily="49" charset="0"/>
            </a:endParaRPr>
          </a:p>
          <a:p>
            <a:r>
              <a:rPr lang="en-GB" sz="1600" dirty="0" err="1">
                <a:solidFill>
                  <a:schemeClr val="tx1"/>
                </a:solidFill>
                <a:latin typeface="Courier New" pitchFamily="49" charset="0"/>
                <a:cs typeface="Courier New" pitchFamily="49" charset="0"/>
              </a:rPr>
              <a:t>s.push</a:t>
            </a:r>
            <a:r>
              <a:rPr lang="en-GB" sz="1600" dirty="0">
                <a:solidFill>
                  <a:schemeClr val="tx1"/>
                </a:solidFill>
                <a:latin typeface="Courier New" pitchFamily="49" charset="0"/>
                <a:cs typeface="Courier New" pitchFamily="49" charset="0"/>
              </a:rPr>
              <a:t>(Frame(n,-1,NULL))</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s.empty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frame=</a:t>
            </a:r>
            <a:r>
              <a:rPr lang="en-GB" sz="1600" dirty="0" err="1">
                <a:solidFill>
                  <a:schemeClr val="tx1"/>
                </a:solidFill>
                <a:latin typeface="Courier New" pitchFamily="49" charset="0"/>
                <a:cs typeface="Courier New" pitchFamily="49" charset="0"/>
              </a:rPr>
              <a:t>s.peek</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frame.val</a:t>
            </a:r>
            <a:r>
              <a:rPr lang="en-GB" sz="1600" dirty="0">
                <a:solidFill>
                  <a:schemeClr val="tx1"/>
                </a:solidFill>
                <a:latin typeface="Courier New" pitchFamily="49" charset="0"/>
                <a:cs typeface="Courier New" pitchFamily="49" charset="0"/>
              </a:rPr>
              <a:t>&lt;=1)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frame.acc</a:t>
            </a:r>
            <a:r>
              <a:rPr lang="en-GB" sz="1600" dirty="0">
                <a:solidFill>
                  <a:schemeClr val="tx1"/>
                </a:solidFill>
                <a:latin typeface="Courier New" pitchFamily="49" charset="0"/>
                <a:cs typeface="Courier New" pitchFamily="49" charset="0"/>
              </a:rPr>
              <a:t>=1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frame.acc</a:t>
            </a:r>
            <a:r>
              <a:rPr lang="en-GB" sz="1600" dirty="0">
                <a:solidFill>
                  <a:schemeClr val="tx1"/>
                </a:solidFill>
                <a:latin typeface="Courier New" pitchFamily="49" charset="0"/>
                <a:cs typeface="Courier New" pitchFamily="49" charset="0"/>
              </a:rPr>
              <a:t>!=-1) {</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res=(</a:t>
            </a:r>
            <a:r>
              <a:rPr lang="en-GB" sz="1600" dirty="0" err="1">
                <a:solidFill>
                  <a:schemeClr val="tx1"/>
                </a:solidFill>
                <a:latin typeface="Courier New" pitchFamily="49" charset="0"/>
                <a:cs typeface="Courier New" pitchFamily="49" charset="0"/>
              </a:rPr>
              <a:t>frame.val</a:t>
            </a:r>
            <a:r>
              <a:rPr lang="en-GB" sz="1600" dirty="0">
                <a:solidFill>
                  <a:schemeClr val="tx1"/>
                </a:solidFill>
                <a:latin typeface="Courier New" pitchFamily="49" charset="0"/>
                <a:cs typeface="Courier New" pitchFamily="49" charset="0"/>
              </a:rPr>
              <a:t>)*(</a:t>
            </a:r>
            <a:r>
              <a:rPr lang="en-GB" sz="1600" dirty="0" err="1">
                <a:solidFill>
                  <a:schemeClr val="tx1"/>
                </a:solidFill>
                <a:latin typeface="Courier New" pitchFamily="49" charset="0"/>
                <a:cs typeface="Courier New" pitchFamily="49" charset="0"/>
              </a:rPr>
              <a:t>frame.acc</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frame.prevFrame</a:t>
            </a:r>
            <a:r>
              <a:rPr lang="en-GB" sz="1600" dirty="0">
                <a:solidFill>
                  <a:schemeClr val="tx1"/>
                </a:solidFill>
                <a:latin typeface="Courier New" pitchFamily="49" charset="0"/>
                <a:cs typeface="Courier New" pitchFamily="49" charset="0"/>
              </a:rPr>
              <a:t>)-&gt;</a:t>
            </a:r>
            <a:r>
              <a:rPr lang="en-GB" sz="1600" dirty="0" err="1">
                <a:solidFill>
                  <a:schemeClr val="tx1"/>
                </a:solidFill>
                <a:latin typeface="Courier New" pitchFamily="49" charset="0"/>
                <a:cs typeface="Courier New" pitchFamily="49" charset="0"/>
              </a:rPr>
              <a:t>acc</a:t>
            </a:r>
            <a:r>
              <a:rPr lang="en-GB" sz="1600" dirty="0">
                <a:solidFill>
                  <a:schemeClr val="tx1"/>
                </a:solidFill>
                <a:latin typeface="Courier New" pitchFamily="49" charset="0"/>
                <a:cs typeface="Courier New" pitchFamily="49" charset="0"/>
              </a:rPr>
              <a:t>=res</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s.pop</a:t>
            </a:r>
            <a:r>
              <a:rPr lang="en-GB" sz="1600" dirty="0">
                <a:solidFill>
                  <a:schemeClr val="tx1"/>
                </a:solidFill>
                <a:latin typeface="Courier New" pitchFamily="49" charset="0"/>
                <a:cs typeface="Courier New" pitchFamily="49" charset="0"/>
              </a:rPr>
              <a:t>() }</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s.push</a:t>
            </a:r>
            <a:r>
              <a:rPr lang="en-GB" sz="1600" dirty="0">
                <a:solidFill>
                  <a:schemeClr val="tx1"/>
                </a:solidFill>
                <a:latin typeface="Courier New" pitchFamily="49" charset="0"/>
                <a:cs typeface="Courier New" pitchFamily="49" charset="0"/>
              </a:rPr>
              <a:t>(Frame(frame.val-1,-1,&amp;frame))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return res</a:t>
            </a:r>
            <a:endParaRPr lang="en-GB" sz="1600" dirty="0">
              <a:solidFill>
                <a:schemeClr val="tx1"/>
              </a:solidFill>
              <a:latin typeface="Courier New" pitchFamily="49" charset="0"/>
              <a:cs typeface="Courier New" pitchFamily="49" charset="0"/>
            </a:endParaRPr>
          </a:p>
        </p:txBody>
      </p:sp>
      <p:sp>
        <p:nvSpPr>
          <p:cNvPr id="11" name="矩形 10"/>
          <p:cNvSpPr/>
          <p:nvPr/>
        </p:nvSpPr>
        <p:spPr>
          <a:xfrm>
            <a:off x="564834" y="5070352"/>
            <a:ext cx="2570252" cy="125424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latin typeface="Courier New" pitchFamily="49" charset="0"/>
                <a:cs typeface="Courier New" pitchFamily="49" charset="0"/>
              </a:rPr>
              <a:t>struct Frame {</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int </a:t>
            </a:r>
            <a:r>
              <a:rPr lang="en-GB" sz="1600" dirty="0" err="1">
                <a:solidFill>
                  <a:schemeClr val="tx1"/>
                </a:solidFill>
                <a:latin typeface="Courier New" pitchFamily="49" charset="0"/>
                <a:cs typeface="Courier New" pitchFamily="49" charset="0"/>
              </a:rPr>
              <a:t>val</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int </a:t>
            </a:r>
            <a:r>
              <a:rPr lang="en-GB" sz="1600" dirty="0" err="1">
                <a:solidFill>
                  <a:schemeClr val="tx1"/>
                </a:solidFill>
                <a:latin typeface="Courier New" pitchFamily="49" charset="0"/>
                <a:cs typeface="Courier New" pitchFamily="49" charset="0"/>
              </a:rPr>
              <a:t>acc</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Frame* </a:t>
            </a:r>
            <a:r>
              <a:rPr lang="en-GB" sz="1600" dirty="0" err="1">
                <a:solidFill>
                  <a:schemeClr val="tx1"/>
                </a:solidFill>
                <a:latin typeface="Courier New" pitchFamily="49" charset="0"/>
                <a:cs typeface="Courier New" pitchFamily="49" charset="0"/>
              </a:rPr>
              <a:t>prevFrame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p:sp>
        <p:nvSpPr>
          <p:cNvPr id="2" name="矩形: 圆角 1"/>
          <p:cNvSpPr/>
          <p:nvPr/>
        </p:nvSpPr>
        <p:spPr>
          <a:xfrm>
            <a:off x="4212771" y="4593771"/>
            <a:ext cx="1110343" cy="228600"/>
          </a:xfrm>
          <a:prstGeom prst="round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箭头连接符 11"/>
          <p:cNvCxnSpPr/>
          <p:nvPr/>
        </p:nvCxnSpPr>
        <p:spPr>
          <a:xfrm flipH="1">
            <a:off x="5323114" y="4186618"/>
            <a:ext cx="968829" cy="407153"/>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91943" y="4001952"/>
            <a:ext cx="2709075" cy="369332"/>
          </a:xfrm>
          <a:prstGeom prst="rect">
            <a:avLst/>
          </a:prstGeom>
          <a:noFill/>
        </p:spPr>
        <p:txBody>
          <a:bodyPr wrap="none" rtlCol="0">
            <a:spAutoFit/>
          </a:bodyPr>
          <a:lstStyle/>
          <a:p>
            <a:r>
              <a:rPr lang="en-GB" b="1" dirty="0">
                <a:solidFill>
                  <a:schemeClr val="accent2">
                    <a:lumMod val="75000"/>
                  </a:schemeClr>
                </a:solidFill>
              </a:rPr>
              <a:t>“return address” implicitly</a:t>
            </a:r>
            <a:endParaRPr lang="en-US" b="1"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animBg="1"/>
      <p:bldP spid="8" grpId="0"/>
      <p:bldP spid="9" grpId="0" animBg="1"/>
      <p:bldP spid="10" grpId="0" animBg="1"/>
      <p:bldP spid="11" grpId="0" animBg="1"/>
      <p:bldP spid="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Eliminating Recursion</a:t>
            </a:r>
            <a:endParaRPr lang="en-US" dirty="0"/>
          </a:p>
        </p:txBody>
      </p:sp>
      <p:sp>
        <p:nvSpPr>
          <p:cNvPr id="3" name="文本框 2"/>
          <p:cNvSpPr txBox="1"/>
          <p:nvPr/>
        </p:nvSpPr>
        <p:spPr>
          <a:xfrm>
            <a:off x="314463" y="1527896"/>
            <a:ext cx="5152116" cy="400110"/>
          </a:xfrm>
          <a:prstGeom prst="rect">
            <a:avLst/>
          </a:prstGeom>
          <a:noFill/>
        </p:spPr>
        <p:txBody>
          <a:bodyPr wrap="none" rtlCol="0">
            <a:spAutoFit/>
          </a:bodyPr>
          <a:lstStyle/>
          <a:p>
            <a:r>
              <a:rPr lang="en-GB" sz="2000" dirty="0"/>
              <a:t>function calls are implemented via a “call stack”</a:t>
            </a:r>
            <a:endParaRPr lang="en-US" sz="2000" dirty="0"/>
          </a:p>
        </p:txBody>
      </p:sp>
      <p:sp>
        <p:nvSpPr>
          <p:cNvPr id="5" name="文本框 4"/>
          <p:cNvSpPr txBox="1"/>
          <p:nvPr/>
        </p:nvSpPr>
        <p:spPr>
          <a:xfrm>
            <a:off x="628651" y="2128060"/>
            <a:ext cx="4523739" cy="400110"/>
          </a:xfrm>
          <a:prstGeom prst="rect">
            <a:avLst/>
          </a:prstGeom>
          <a:noFill/>
        </p:spPr>
        <p:txBody>
          <a:bodyPr wrap="none" rtlCol="0">
            <a:spAutoFit/>
          </a:bodyPr>
          <a:lstStyle/>
          <a:p>
            <a:r>
              <a:rPr lang="en-GB" sz="2000" dirty="0"/>
              <a:t>recursion is a specific type of function call</a:t>
            </a:r>
            <a:endParaRPr lang="en-US" sz="2000" dirty="0"/>
          </a:p>
        </p:txBody>
      </p:sp>
      <p:sp>
        <p:nvSpPr>
          <p:cNvPr id="7" name="右大括号 6"/>
          <p:cNvSpPr/>
          <p:nvPr/>
        </p:nvSpPr>
        <p:spPr>
          <a:xfrm>
            <a:off x="5551782" y="1731320"/>
            <a:ext cx="226325" cy="596795"/>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p:cNvSpPr txBox="1"/>
          <p:nvPr/>
        </p:nvSpPr>
        <p:spPr>
          <a:xfrm>
            <a:off x="5979134" y="1472561"/>
            <a:ext cx="2850403" cy="1015663"/>
          </a:xfrm>
          <a:prstGeom prst="rect">
            <a:avLst/>
          </a:prstGeom>
          <a:noFill/>
        </p:spPr>
        <p:txBody>
          <a:bodyPr wrap="square" rtlCol="0">
            <a:spAutoFit/>
          </a:bodyPr>
          <a:lstStyle/>
          <a:p>
            <a:r>
              <a:rPr lang="en-GB" sz="2000" dirty="0">
                <a:solidFill>
                  <a:srgbClr val="C00000"/>
                </a:solidFill>
              </a:rPr>
              <a:t>with the help of a stack, recursion can be replaced by </a:t>
            </a:r>
            <a:r>
              <a:rPr lang="en-GB" sz="2000" b="1" dirty="0">
                <a:solidFill>
                  <a:srgbClr val="C00000"/>
                </a:solidFill>
              </a:rPr>
              <a:t>iteration</a:t>
            </a:r>
            <a:endParaRPr lang="en-US" sz="2000" b="1" dirty="0">
              <a:solidFill>
                <a:srgbClr val="C00000"/>
              </a:solidFill>
            </a:endParaRPr>
          </a:p>
        </p:txBody>
      </p:sp>
      <p:sp>
        <p:nvSpPr>
          <p:cNvPr id="6" name="文本框 5"/>
          <p:cNvSpPr txBox="1"/>
          <p:nvPr/>
        </p:nvSpPr>
        <p:spPr>
          <a:xfrm>
            <a:off x="314463" y="3090776"/>
            <a:ext cx="8515074" cy="1200329"/>
          </a:xfrm>
          <a:prstGeom prst="rect">
            <a:avLst/>
          </a:prstGeom>
          <a:noFill/>
        </p:spPr>
        <p:txBody>
          <a:bodyPr wrap="square" rtlCol="0">
            <a:spAutoFit/>
          </a:bodyPr>
          <a:lstStyle/>
          <a:p>
            <a:r>
              <a:rPr lang="en-GB" sz="2400" b="1" dirty="0"/>
              <a:t>Q:</a:t>
            </a:r>
            <a:r>
              <a:rPr lang="en-GB" sz="2400" dirty="0"/>
              <a:t> Why recursion can be </a:t>
            </a:r>
            <a:r>
              <a:rPr lang="en-GB" sz="2400" i="1" dirty="0"/>
              <a:t>undesirable</a:t>
            </a:r>
            <a:r>
              <a:rPr lang="en-GB" sz="2400" dirty="0"/>
              <a:t>?</a:t>
            </a:r>
            <a:endParaRPr lang="en-GB" sz="2400" dirty="0"/>
          </a:p>
          <a:p>
            <a:r>
              <a:rPr lang="en-US" sz="2400" b="1" dirty="0"/>
              <a:t>A:</a:t>
            </a:r>
            <a:r>
              <a:rPr lang="en-US" sz="2400" dirty="0"/>
              <a:t> Recursion can be </a:t>
            </a:r>
            <a:r>
              <a:rPr lang="en-US" sz="2400" dirty="0">
                <a:solidFill>
                  <a:schemeClr val="accent1"/>
                </a:solidFill>
              </a:rPr>
              <a:t>slow</a:t>
            </a:r>
            <a:r>
              <a:rPr lang="en-US" sz="2400" dirty="0"/>
              <a:t> and </a:t>
            </a:r>
            <a:r>
              <a:rPr lang="en-US" sz="2400" dirty="0">
                <a:solidFill>
                  <a:schemeClr val="accent1"/>
                </a:solidFill>
              </a:rPr>
              <a:t>memory consuming</a:t>
            </a:r>
            <a:r>
              <a:rPr lang="en-US" sz="2400" dirty="0"/>
              <a:t> due to the creation and maintenance of stack frames.</a:t>
            </a:r>
            <a:endParaRPr lang="en-US" sz="2400" dirty="0"/>
          </a:p>
        </p:txBody>
      </p:sp>
      <p:sp>
        <p:nvSpPr>
          <p:cNvPr id="14" name="文本框 13"/>
          <p:cNvSpPr txBox="1"/>
          <p:nvPr/>
        </p:nvSpPr>
        <p:spPr>
          <a:xfrm>
            <a:off x="314463" y="4490863"/>
            <a:ext cx="8515074" cy="830997"/>
          </a:xfrm>
          <a:prstGeom prst="rect">
            <a:avLst/>
          </a:prstGeom>
          <a:noFill/>
        </p:spPr>
        <p:txBody>
          <a:bodyPr wrap="square" rtlCol="0">
            <a:spAutoFit/>
          </a:bodyPr>
          <a:lstStyle/>
          <a:p>
            <a:r>
              <a:rPr lang="en-GB" sz="2400" b="1" dirty="0"/>
              <a:t>Q:</a:t>
            </a:r>
            <a:r>
              <a:rPr lang="en-GB" sz="2400" dirty="0"/>
              <a:t> Why recursion can be </a:t>
            </a:r>
            <a:r>
              <a:rPr lang="en-GB" sz="2400" i="1" dirty="0"/>
              <a:t>desirable</a:t>
            </a:r>
            <a:r>
              <a:rPr lang="en-GB" sz="2400" dirty="0"/>
              <a:t>?</a:t>
            </a:r>
            <a:endParaRPr lang="en-GB" sz="2400" dirty="0"/>
          </a:p>
          <a:p>
            <a:r>
              <a:rPr lang="en-US" sz="2400" b="1" dirty="0"/>
              <a:t>A:</a:t>
            </a:r>
            <a:r>
              <a:rPr lang="en-US" sz="2400" dirty="0"/>
              <a:t> Recursion can make the code </a:t>
            </a:r>
            <a:r>
              <a:rPr lang="en-US" sz="2400" dirty="0">
                <a:solidFill>
                  <a:schemeClr val="accent1"/>
                </a:solidFill>
              </a:rPr>
              <a:t>clearer</a:t>
            </a:r>
            <a:r>
              <a:rPr lang="en-US" sz="2400" dirty="0"/>
              <a:t>, </a:t>
            </a:r>
            <a:r>
              <a:rPr lang="en-US" sz="2400" dirty="0">
                <a:solidFill>
                  <a:schemeClr val="accent1"/>
                </a:solidFill>
              </a:rPr>
              <a:t>concise</a:t>
            </a:r>
            <a:r>
              <a:rPr lang="en-US" sz="2400" dirty="0"/>
              <a:t>, and </a:t>
            </a:r>
            <a:r>
              <a:rPr lang="en-US" sz="2400" dirty="0">
                <a:solidFill>
                  <a:schemeClr val="accent1"/>
                </a:solidFill>
              </a:rPr>
              <a:t>intuitive</a:t>
            </a:r>
            <a:r>
              <a:rPr lang="en-US" sz="2400" dirty="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Abstract Data Type (ADT)</a:t>
            </a:r>
            <a:endParaRPr lang="en-US" dirty="0"/>
          </a:p>
        </p:txBody>
      </p:sp>
      <p:sp>
        <p:nvSpPr>
          <p:cNvPr id="3" name="内容占位符 2"/>
          <p:cNvSpPr>
            <a:spLocks noGrp="1"/>
          </p:cNvSpPr>
          <p:nvPr>
            <p:ph idx="1"/>
          </p:nvPr>
        </p:nvSpPr>
        <p:spPr>
          <a:xfrm>
            <a:off x="628650" y="1690688"/>
            <a:ext cx="7886700" cy="4802185"/>
          </a:xfrm>
        </p:spPr>
        <p:txBody>
          <a:bodyPr>
            <a:normAutofit/>
          </a:bodyPr>
          <a:lstStyle/>
          <a:p>
            <a:r>
              <a:rPr lang="en-GB" sz="2400" dirty="0"/>
              <a:t>A data structure usually provides an </a:t>
            </a:r>
            <a:r>
              <a:rPr lang="en-GB" sz="2400" b="1" dirty="0"/>
              <a:t>interface</a:t>
            </a:r>
            <a:r>
              <a:rPr lang="en-GB" sz="2400" dirty="0"/>
              <a:t>.</a:t>
            </a:r>
            <a:endParaRPr lang="en-GB" sz="2400" dirty="0"/>
          </a:p>
          <a:p>
            <a:pPr lvl="1"/>
            <a:r>
              <a:rPr lang="en-GB" sz="2000" dirty="0"/>
              <a:t>Often, the interface is also called an </a:t>
            </a:r>
            <a:r>
              <a:rPr lang="en-GB" sz="2000" b="1" dirty="0">
                <a:solidFill>
                  <a:schemeClr val="accent1"/>
                </a:solidFill>
              </a:rPr>
              <a:t>abstract data type (ADT)</a:t>
            </a:r>
            <a:r>
              <a:rPr lang="en-GB" sz="2000" dirty="0"/>
              <a:t>.</a:t>
            </a:r>
            <a:endParaRPr lang="en-GB" sz="2000" dirty="0"/>
          </a:p>
          <a:p>
            <a:pPr lvl="1"/>
            <a:r>
              <a:rPr lang="en-US" sz="2000" dirty="0"/>
              <a:t>An ADT specifies what a data structure “can do” and “should do”, but </a:t>
            </a:r>
            <a:r>
              <a:rPr lang="en-US" sz="2000" i="1" dirty="0"/>
              <a:t>not</a:t>
            </a:r>
            <a:r>
              <a:rPr lang="en-US" sz="2000" dirty="0"/>
              <a:t> “how to do” them.</a:t>
            </a:r>
            <a:endParaRPr lang="en-US" sz="2000" dirty="0"/>
          </a:p>
          <a:p>
            <a:r>
              <a:rPr lang="en-US" sz="2400" dirty="0"/>
              <a:t>ADT: </a:t>
            </a:r>
            <a:r>
              <a:rPr lang="en-US" sz="2000" dirty="0">
                <a:latin typeface="Courier New" pitchFamily="49" charset="0"/>
                <a:cs typeface="Courier New" pitchFamily="49" charset="0"/>
              </a:rPr>
              <a:t>List</a:t>
            </a:r>
            <a:r>
              <a:rPr lang="en-US" sz="2000" dirty="0"/>
              <a:t>, which supports </a:t>
            </a:r>
            <a:r>
              <a:rPr lang="en-US" sz="2000" dirty="0">
                <a:latin typeface="Courier New" pitchFamily="49" charset="0"/>
                <a:cs typeface="Courier New" pitchFamily="49" charset="0"/>
              </a:rPr>
              <a:t>get</a:t>
            </a:r>
            <a:r>
              <a:rPr lang="en-US" sz="2000" dirty="0"/>
              <a:t>, </a:t>
            </a:r>
            <a:r>
              <a:rPr lang="en-US" sz="2000" dirty="0">
                <a:latin typeface="Courier New" pitchFamily="49" charset="0"/>
                <a:cs typeface="Courier New" pitchFamily="49" charset="0"/>
              </a:rPr>
              <a:t>set</a:t>
            </a:r>
            <a:r>
              <a:rPr lang="en-US" sz="2000" dirty="0"/>
              <a:t>, </a:t>
            </a:r>
            <a:r>
              <a:rPr lang="en-US" sz="2000" dirty="0">
                <a:latin typeface="Courier New" pitchFamily="49" charset="0"/>
                <a:cs typeface="Courier New" pitchFamily="49" charset="0"/>
              </a:rPr>
              <a:t>add</a:t>
            </a:r>
            <a:r>
              <a:rPr lang="en-US" sz="2000" dirty="0"/>
              <a:t>, </a:t>
            </a:r>
            <a:r>
              <a:rPr lang="en-US" sz="2000" dirty="0">
                <a:latin typeface="Courier New" pitchFamily="49" charset="0"/>
                <a:cs typeface="Courier New" pitchFamily="49" charset="0"/>
              </a:rPr>
              <a:t>remove</a:t>
            </a:r>
            <a:r>
              <a:rPr lang="en-US" sz="2000" dirty="0"/>
              <a:t>, …</a:t>
            </a:r>
            <a:br>
              <a:rPr lang="en-US" sz="2000" dirty="0"/>
            </a:br>
            <a:r>
              <a:rPr lang="en-US" sz="2400" dirty="0"/>
              <a:t>Data structure: </a:t>
            </a:r>
            <a:r>
              <a:rPr lang="en-US" sz="2000" dirty="0" err="1">
                <a:latin typeface="Courier New" pitchFamily="49" charset="0"/>
                <a:cs typeface="Courier New" pitchFamily="49" charset="0"/>
              </a:rPr>
              <a:t>ArrayList</a:t>
            </a:r>
            <a:r>
              <a:rPr lang="en-US" sz="2000" dirty="0"/>
              <a:t>, </a:t>
            </a:r>
            <a:r>
              <a:rPr lang="en-US" sz="2000" dirty="0">
                <a:latin typeface="Courier New" pitchFamily="49" charset="0"/>
                <a:cs typeface="Courier New" pitchFamily="49" charset="0"/>
              </a:rPr>
              <a:t>LinkedList</a:t>
            </a:r>
            <a:r>
              <a:rPr lang="en-US" sz="2000" dirty="0"/>
              <a:t>, …</a:t>
            </a:r>
            <a:endParaRPr lang="en-US" sz="2000" dirty="0"/>
          </a:p>
          <a:p>
            <a:r>
              <a:rPr lang="en-US" sz="2400" dirty="0"/>
              <a:t>An ADT is a </a:t>
            </a:r>
            <a:r>
              <a:rPr lang="en-US" sz="2400" dirty="0">
                <a:solidFill>
                  <a:srgbClr val="FF0000"/>
                </a:solidFill>
              </a:rPr>
              <a:t>logical description</a:t>
            </a:r>
            <a:r>
              <a:rPr lang="en-US" sz="2400" dirty="0"/>
              <a:t>, and a data structure is a </a:t>
            </a:r>
            <a:r>
              <a:rPr lang="en-US" sz="2400" dirty="0">
                <a:solidFill>
                  <a:srgbClr val="FF0000"/>
                </a:solidFill>
              </a:rPr>
              <a:t>concrete implementation</a:t>
            </a:r>
            <a:r>
              <a:rPr lang="en-US" sz="2400" dirty="0"/>
              <a:t>.</a:t>
            </a:r>
            <a:endParaRPr lang="en-US" sz="2400" dirty="0"/>
          </a:p>
          <a:p>
            <a:pPr lvl="1"/>
            <a:r>
              <a:rPr lang="en-US" sz="2000" dirty="0"/>
              <a:t>Similar to .h file and .</a:t>
            </a:r>
            <a:r>
              <a:rPr lang="en-US" sz="2000" dirty="0" err="1"/>
              <a:t>cpp</a:t>
            </a:r>
            <a:r>
              <a:rPr lang="en-US" sz="2000" dirty="0"/>
              <a:t> file.</a:t>
            </a:r>
            <a:endParaRPr lang="en-US" sz="2000" dirty="0"/>
          </a:p>
          <a:p>
            <a:pPr lvl="1"/>
            <a:r>
              <a:rPr lang="en-US" sz="2000" dirty="0"/>
              <a:t>Different data structures can implement same ADT. </a:t>
            </a:r>
            <a:r>
              <a:rPr lang="en-US" sz="2000" dirty="0">
                <a:solidFill>
                  <a:schemeClr val="accent2">
                    <a:lumMod val="50000"/>
                  </a:schemeClr>
                </a:solidFill>
              </a:rPr>
              <a:t>(Why bother?)</a:t>
            </a:r>
            <a:endParaRPr lang="en-US" sz="20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Tail Recursion</a:t>
            </a:r>
            <a:endParaRPr lang="en-US" dirty="0"/>
          </a:p>
        </p:txBody>
      </p:sp>
      <p:sp>
        <p:nvSpPr>
          <p:cNvPr id="2" name="文本框 1"/>
          <p:cNvSpPr txBox="1"/>
          <p:nvPr/>
        </p:nvSpPr>
        <p:spPr>
          <a:xfrm>
            <a:off x="628650" y="1500585"/>
            <a:ext cx="7886700" cy="1200329"/>
          </a:xfrm>
          <a:prstGeom prst="rect">
            <a:avLst/>
          </a:prstGeom>
          <a:noFill/>
        </p:spPr>
        <p:txBody>
          <a:bodyPr wrap="square" rtlCol="0">
            <a:spAutoFit/>
          </a:bodyPr>
          <a:lstStyle/>
          <a:p>
            <a:r>
              <a:rPr lang="en-US" sz="2400" dirty="0"/>
              <a:t>A function is called </a:t>
            </a:r>
            <a:r>
              <a:rPr lang="en-US" sz="2400" b="1" dirty="0">
                <a:solidFill>
                  <a:schemeClr val="accent1"/>
                </a:solidFill>
              </a:rPr>
              <a:t>tail-recursive</a:t>
            </a:r>
            <a:r>
              <a:rPr lang="en-US" sz="2400" dirty="0"/>
              <a:t> if each activation of the function will make at most a single recursive call, and will return immediately after that call.</a:t>
            </a:r>
            <a:endParaRPr lang="en-US" sz="2400" dirty="0"/>
          </a:p>
        </p:txBody>
      </p:sp>
      <p:sp>
        <p:nvSpPr>
          <p:cNvPr id="5" name="矩形 4"/>
          <p:cNvSpPr/>
          <p:nvPr/>
        </p:nvSpPr>
        <p:spPr>
          <a:xfrm>
            <a:off x="628650" y="2831523"/>
            <a:ext cx="3016567" cy="14610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FactRec</a:t>
            </a:r>
            <a:r>
              <a:rPr lang="en-GB" b="1" u="sng" dirty="0">
                <a:solidFill>
                  <a:schemeClr val="tx1"/>
                </a:solidFill>
                <a:cs typeface="Courier New" pitchFamily="49" charset="0"/>
              </a:rPr>
              <a:t>(n):</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if (n==1)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1</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n*</a:t>
            </a:r>
            <a:r>
              <a:rPr lang="en-GB" sz="1600" dirty="0" err="1">
                <a:solidFill>
                  <a:schemeClr val="tx1"/>
                </a:solidFill>
                <a:latin typeface="Courier New" pitchFamily="49" charset="0"/>
                <a:cs typeface="Courier New" pitchFamily="49" charset="0"/>
              </a:rPr>
              <a:t>FactRec</a:t>
            </a:r>
            <a:r>
              <a:rPr lang="en-GB" sz="1600" dirty="0">
                <a:solidFill>
                  <a:schemeClr val="tx1"/>
                </a:solidFill>
                <a:latin typeface="Courier New" pitchFamily="49" charset="0"/>
                <a:cs typeface="Courier New" pitchFamily="49" charset="0"/>
              </a:rPr>
              <a:t>(n-1)</a:t>
            </a:r>
            <a:endParaRPr lang="en-GB" sz="1600" dirty="0">
              <a:solidFill>
                <a:schemeClr val="tx1"/>
              </a:solidFill>
              <a:latin typeface="Courier New" pitchFamily="49" charset="0"/>
              <a:cs typeface="Courier New" pitchFamily="49" charset="0"/>
            </a:endParaRPr>
          </a:p>
        </p:txBody>
      </p:sp>
      <p:sp>
        <p:nvSpPr>
          <p:cNvPr id="3" name="文本框 2"/>
          <p:cNvSpPr txBox="1"/>
          <p:nvPr/>
        </p:nvSpPr>
        <p:spPr>
          <a:xfrm>
            <a:off x="3205673" y="2826148"/>
            <a:ext cx="439544" cy="646331"/>
          </a:xfrm>
          <a:prstGeom prst="rect">
            <a:avLst/>
          </a:prstGeom>
          <a:noFill/>
        </p:spPr>
        <p:txBody>
          <a:bodyPr wrap="none" rtlCol="0">
            <a:spAutoFit/>
          </a:bodyPr>
          <a:lstStyle/>
          <a:p>
            <a:r>
              <a:rPr lang="en-GB" sz="3600" b="1" dirty="0">
                <a:solidFill>
                  <a:srgbClr val="FF0000"/>
                </a:solidFill>
              </a:rPr>
              <a:t>X</a:t>
            </a:r>
            <a:endParaRPr lang="en-US" sz="3600" b="1" dirty="0">
              <a:solidFill>
                <a:srgbClr val="FF0000"/>
              </a:solidFill>
            </a:endParaRPr>
          </a:p>
        </p:txBody>
      </p:sp>
      <p:sp>
        <p:nvSpPr>
          <p:cNvPr id="6" name="矩形 5"/>
          <p:cNvSpPr/>
          <p:nvPr/>
        </p:nvSpPr>
        <p:spPr>
          <a:xfrm>
            <a:off x="4752669" y="2831523"/>
            <a:ext cx="3758292" cy="163785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EuclidGCDRec</a:t>
            </a:r>
            <a:r>
              <a:rPr lang="en-GB" b="1" u="sng" dirty="0">
                <a:solidFill>
                  <a:schemeClr val="tx1"/>
                </a:solidFill>
                <a:cs typeface="Courier New" pitchFamily="49" charset="0"/>
              </a:rPr>
              <a:t>(m, n):</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if (n==0)</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m</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rem=</a:t>
            </a:r>
            <a:r>
              <a:rPr lang="en-GB" sz="1600" dirty="0" err="1">
                <a:solidFill>
                  <a:schemeClr val="tx1"/>
                </a:solidFill>
                <a:latin typeface="Courier New" pitchFamily="49" charset="0"/>
                <a:cs typeface="Courier New" pitchFamily="49" charset="0"/>
              </a:rPr>
              <a:t>m%n</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a:t>
            </a:r>
            <a:r>
              <a:rPr lang="en-GB" sz="1600" dirty="0" err="1">
                <a:solidFill>
                  <a:schemeClr val="tx1"/>
                </a:solidFill>
                <a:latin typeface="Courier New" pitchFamily="49" charset="0"/>
                <a:cs typeface="Courier New" pitchFamily="49" charset="0"/>
              </a:rPr>
              <a:t>EuclidGCDRec</a:t>
            </a:r>
            <a:r>
              <a:rPr lang="en-GB" sz="1600" dirty="0">
                <a:solidFill>
                  <a:schemeClr val="tx1"/>
                </a:solidFill>
                <a:latin typeface="Courier New" pitchFamily="49" charset="0"/>
                <a:cs typeface="Courier New" pitchFamily="49" charset="0"/>
              </a:rPr>
              <a:t>(n, rem)</a:t>
            </a:r>
            <a:endParaRPr lang="en-GB" sz="1600" dirty="0">
              <a:solidFill>
                <a:schemeClr val="tx1"/>
              </a:solidFill>
              <a:latin typeface="Courier New" pitchFamily="49" charset="0"/>
              <a:cs typeface="Courier New" pitchFamily="49" charset="0"/>
            </a:endParaRPr>
          </a:p>
        </p:txBody>
      </p:sp>
      <p:sp>
        <p:nvSpPr>
          <p:cNvPr id="7" name="文本框 6"/>
          <p:cNvSpPr txBox="1"/>
          <p:nvPr/>
        </p:nvSpPr>
        <p:spPr>
          <a:xfrm>
            <a:off x="7863027" y="2826148"/>
            <a:ext cx="647934" cy="646331"/>
          </a:xfrm>
          <a:prstGeom prst="rect">
            <a:avLst/>
          </a:prstGeom>
          <a:noFill/>
        </p:spPr>
        <p:txBody>
          <a:bodyPr wrap="none" rtlCol="0">
            <a:spAutoFit/>
          </a:bodyPr>
          <a:lstStyle/>
          <a:p>
            <a:r>
              <a:rPr lang="en-US" sz="3600" b="1" dirty="0">
                <a:solidFill>
                  <a:schemeClr val="accent6">
                    <a:lumMod val="75000"/>
                  </a:schemeClr>
                </a:solidFill>
                <a:latin typeface="宋体" charset="-122"/>
                <a:ea typeface="宋体" charset="-122"/>
              </a:rPr>
              <a:t>√</a:t>
            </a:r>
            <a:endParaRPr lang="en-US" sz="36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Tail Recursion</a:t>
            </a:r>
            <a:endParaRPr lang="en-US" dirty="0"/>
          </a:p>
        </p:txBody>
      </p:sp>
      <p:sp>
        <p:nvSpPr>
          <p:cNvPr id="6" name="矩形 5"/>
          <p:cNvSpPr/>
          <p:nvPr/>
        </p:nvSpPr>
        <p:spPr>
          <a:xfrm>
            <a:off x="628651" y="2826148"/>
            <a:ext cx="3083378" cy="163785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a:solidFill>
                  <a:schemeClr val="tx1"/>
                </a:solidFill>
                <a:cs typeface="Courier New" pitchFamily="49" charset="0"/>
              </a:rPr>
              <a:t>Euclid (m, n):</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if (n==0)</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m</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rem=</a:t>
            </a:r>
            <a:r>
              <a:rPr lang="en-GB" sz="1600" dirty="0" err="1">
                <a:solidFill>
                  <a:schemeClr val="tx1"/>
                </a:solidFill>
                <a:latin typeface="Courier New" pitchFamily="49" charset="0"/>
                <a:cs typeface="Courier New" pitchFamily="49" charset="0"/>
              </a:rPr>
              <a:t>m%n</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Euclid(n, rem)</a:t>
            </a:r>
            <a:endParaRPr lang="en-GB" sz="1600" dirty="0">
              <a:solidFill>
                <a:schemeClr val="tx1"/>
              </a:solidFill>
              <a:latin typeface="Courier New" pitchFamily="49" charset="0"/>
              <a:cs typeface="Courier New" pitchFamily="49" charset="0"/>
            </a:endParaRPr>
          </a:p>
        </p:txBody>
      </p:sp>
      <p:sp>
        <p:nvSpPr>
          <p:cNvPr id="8" name="文本框 7"/>
          <p:cNvSpPr txBox="1"/>
          <p:nvPr/>
        </p:nvSpPr>
        <p:spPr>
          <a:xfrm>
            <a:off x="3941020" y="2826148"/>
            <a:ext cx="1440160" cy="147732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u="sng" dirty="0"/>
              <a:t>Euclid(6, 4):</a:t>
            </a:r>
            <a:endParaRPr lang="en-US" altLang="zh-CN" b="1" u="sng" dirty="0"/>
          </a:p>
          <a:p>
            <a:r>
              <a:rPr lang="en-US" altLang="zh-CN" dirty="0"/>
              <a:t>4==0 ? </a:t>
            </a:r>
            <a:endParaRPr lang="en-US" altLang="zh-CN" dirty="0"/>
          </a:p>
          <a:p>
            <a:r>
              <a:rPr lang="en-US" altLang="zh-CN" dirty="0"/>
              <a:t>rem = 6%4</a:t>
            </a:r>
            <a:endParaRPr lang="en-US" altLang="zh-CN" dirty="0"/>
          </a:p>
          <a:p>
            <a:r>
              <a:rPr lang="en-US" altLang="zh-CN" dirty="0"/>
              <a:t>… … …</a:t>
            </a:r>
            <a:endParaRPr lang="en-US" altLang="zh-CN" dirty="0"/>
          </a:p>
          <a:p>
            <a:r>
              <a:rPr lang="en-US" altLang="zh-CN" dirty="0"/>
              <a:t>return 2</a:t>
            </a:r>
            <a:endParaRPr lang="zh-CN" altLang="en-US" dirty="0"/>
          </a:p>
        </p:txBody>
      </p:sp>
      <p:sp>
        <p:nvSpPr>
          <p:cNvPr id="9" name="文本框 8"/>
          <p:cNvSpPr txBox="1"/>
          <p:nvPr/>
        </p:nvSpPr>
        <p:spPr>
          <a:xfrm>
            <a:off x="5680319" y="3974936"/>
            <a:ext cx="1296144" cy="147732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u="sng" dirty="0"/>
              <a:t>Euclid(4, 2):</a:t>
            </a:r>
            <a:endParaRPr lang="en-US" altLang="zh-CN" b="1" u="sng" dirty="0"/>
          </a:p>
          <a:p>
            <a:r>
              <a:rPr lang="en-US" altLang="zh-CN" dirty="0"/>
              <a:t>2==0 ?</a:t>
            </a:r>
            <a:endParaRPr lang="en-US" altLang="zh-CN" dirty="0"/>
          </a:p>
          <a:p>
            <a:r>
              <a:rPr lang="en-US" altLang="zh-CN" dirty="0"/>
              <a:t>rem = 4%2</a:t>
            </a:r>
            <a:endParaRPr lang="en-US" altLang="zh-CN" dirty="0"/>
          </a:p>
          <a:p>
            <a:r>
              <a:rPr lang="en-US" altLang="zh-CN" dirty="0"/>
              <a:t>… … … </a:t>
            </a:r>
            <a:endParaRPr lang="en-US" altLang="zh-CN" dirty="0"/>
          </a:p>
          <a:p>
            <a:r>
              <a:rPr lang="en-US" altLang="zh-CN" dirty="0"/>
              <a:t>return 2</a:t>
            </a:r>
            <a:endParaRPr lang="zh-CN" altLang="en-US" dirty="0"/>
          </a:p>
        </p:txBody>
      </p:sp>
      <p:sp>
        <p:nvSpPr>
          <p:cNvPr id="10" name="文本框 9"/>
          <p:cNvSpPr txBox="1"/>
          <p:nvPr/>
        </p:nvSpPr>
        <p:spPr>
          <a:xfrm>
            <a:off x="7219205" y="5209770"/>
            <a:ext cx="1296144" cy="92333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b="1" u="sng" dirty="0"/>
              <a:t>Euclid(2, 0):</a:t>
            </a:r>
            <a:endParaRPr lang="en-US" altLang="zh-CN" b="1" u="sng" dirty="0"/>
          </a:p>
          <a:p>
            <a:r>
              <a:rPr lang="en-US" altLang="zh-CN" dirty="0"/>
              <a:t>0==0 ?</a:t>
            </a:r>
            <a:endParaRPr lang="en-US" altLang="zh-CN" dirty="0"/>
          </a:p>
          <a:p>
            <a:r>
              <a:rPr lang="en-US" altLang="zh-CN" dirty="0"/>
              <a:t>return 2</a:t>
            </a:r>
            <a:endParaRPr lang="en-US" altLang="zh-CN" dirty="0"/>
          </a:p>
        </p:txBody>
      </p:sp>
      <p:cxnSp>
        <p:nvCxnSpPr>
          <p:cNvPr id="11" name="直接箭头连接符 10"/>
          <p:cNvCxnSpPr/>
          <p:nvPr/>
        </p:nvCxnSpPr>
        <p:spPr>
          <a:xfrm>
            <a:off x="5381180" y="3862106"/>
            <a:ext cx="299139" cy="107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976463" y="5057156"/>
            <a:ext cx="242742" cy="168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6976463" y="5452264"/>
            <a:ext cx="242742" cy="680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5381180" y="4303476"/>
            <a:ext cx="299139" cy="1148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28650" y="1500585"/>
            <a:ext cx="7886700" cy="1200329"/>
          </a:xfrm>
          <a:prstGeom prst="rect">
            <a:avLst/>
          </a:prstGeom>
          <a:noFill/>
        </p:spPr>
        <p:txBody>
          <a:bodyPr wrap="square" rtlCol="0">
            <a:spAutoFit/>
          </a:bodyPr>
          <a:lstStyle/>
          <a:p>
            <a:r>
              <a:rPr lang="en-US" sz="2400" dirty="0"/>
              <a:t>A function is called </a:t>
            </a:r>
            <a:r>
              <a:rPr lang="en-US" sz="2400" b="1" dirty="0">
                <a:solidFill>
                  <a:schemeClr val="accent1"/>
                </a:solidFill>
              </a:rPr>
              <a:t>tail-recursive</a:t>
            </a:r>
            <a:r>
              <a:rPr lang="en-US" sz="2400" dirty="0"/>
              <a:t> if each activation of the function will make at most a single recursive call, and will return immediately after that call.</a:t>
            </a:r>
            <a:endParaRPr lang="en-US" sz="2400" dirty="0"/>
          </a:p>
        </p:txBody>
      </p:sp>
      <p:sp>
        <p:nvSpPr>
          <p:cNvPr id="2" name="TextBox 1"/>
          <p:cNvSpPr txBox="1"/>
          <p:nvPr/>
        </p:nvSpPr>
        <p:spPr>
          <a:xfrm>
            <a:off x="628650" y="5209770"/>
            <a:ext cx="4771691" cy="830997"/>
          </a:xfrm>
          <a:prstGeom prst="rect">
            <a:avLst/>
          </a:prstGeom>
          <a:noFill/>
        </p:spPr>
        <p:txBody>
          <a:bodyPr wrap="none" rtlCol="0">
            <a:spAutoFit/>
          </a:bodyPr>
          <a:lstStyle/>
          <a:p>
            <a:r>
              <a:rPr lang="en-US" sz="2400" dirty="0">
                <a:solidFill>
                  <a:schemeClr val="accent2">
                    <a:lumMod val="50000"/>
                  </a:schemeClr>
                </a:solidFill>
              </a:rPr>
              <a:t>Once reaching the base case,</a:t>
            </a:r>
            <a:br>
              <a:rPr lang="en-US" sz="2400" dirty="0">
                <a:solidFill>
                  <a:schemeClr val="accent2">
                    <a:lumMod val="50000"/>
                  </a:schemeClr>
                </a:solidFill>
              </a:rPr>
            </a:br>
            <a:r>
              <a:rPr lang="en-US" sz="2400" dirty="0">
                <a:solidFill>
                  <a:schemeClr val="accent2">
                    <a:lumMod val="50000"/>
                  </a:schemeClr>
                </a:solidFill>
              </a:rPr>
              <a:t>can safely return result </a:t>
            </a:r>
            <a:r>
              <a:rPr lang="en-US" sz="2400" b="1" dirty="0">
                <a:solidFill>
                  <a:srgbClr val="FF0000"/>
                </a:solidFill>
              </a:rPr>
              <a:t>immediately</a:t>
            </a:r>
            <a:r>
              <a:rPr lang="en-US" sz="2400" dirty="0">
                <a:solidFill>
                  <a:schemeClr val="accent2">
                    <a:lumMod val="50000"/>
                  </a:schemeClr>
                </a:solidFill>
              </a:rPr>
              <a:t>!</a:t>
            </a:r>
            <a:endParaRPr lang="en-US" sz="24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Tail Recursion to Iteration</a:t>
            </a:r>
            <a:endParaRPr lang="en-US" dirty="0"/>
          </a:p>
        </p:txBody>
      </p:sp>
      <p:sp>
        <p:nvSpPr>
          <p:cNvPr id="2" name="文本框 1"/>
          <p:cNvSpPr txBox="1"/>
          <p:nvPr/>
        </p:nvSpPr>
        <p:spPr>
          <a:xfrm>
            <a:off x="628651" y="1690689"/>
            <a:ext cx="7886700" cy="1508105"/>
          </a:xfrm>
          <a:prstGeom prst="rect">
            <a:avLst/>
          </a:prstGeom>
          <a:noFill/>
        </p:spPr>
        <p:txBody>
          <a:bodyPr wrap="square" rtlCol="0">
            <a:spAutoFit/>
          </a:bodyPr>
          <a:lstStyle/>
          <a:p>
            <a:pPr marL="179705" indent="-179705">
              <a:buFont typeface="Arial" charset="0"/>
              <a:buChar char="•"/>
            </a:pPr>
            <a:r>
              <a:rPr lang="en-GB" sz="2400" dirty="0"/>
              <a:t>Each function parameter is a variable.</a:t>
            </a:r>
            <a:endParaRPr lang="en-GB" sz="2400" dirty="0"/>
          </a:p>
          <a:p>
            <a:pPr marL="179705" indent="-179705">
              <a:buFont typeface="Arial" charset="0"/>
              <a:buChar char="•"/>
            </a:pPr>
            <a:r>
              <a:rPr lang="en-US" sz="2400" dirty="0"/>
              <a:t>Convert the main body of the function into a loop:</a:t>
            </a:r>
            <a:endParaRPr lang="en-US" sz="2400" dirty="0"/>
          </a:p>
          <a:p>
            <a:pPr marL="636905" lvl="1" indent="-179705">
              <a:buFont typeface="Arial" charset="0"/>
              <a:buChar char="•"/>
            </a:pPr>
            <a:r>
              <a:rPr lang="en-US" sz="2200" i="1" dirty="0"/>
              <a:t>Base cases</a:t>
            </a:r>
            <a:r>
              <a:rPr lang="en-US" sz="2200" dirty="0"/>
              <a:t>: do computation and return results.</a:t>
            </a:r>
            <a:endParaRPr lang="en-US" sz="2200" dirty="0"/>
          </a:p>
          <a:p>
            <a:pPr marL="636905" lvl="1" indent="-179705">
              <a:buFont typeface="Arial" charset="0"/>
              <a:buChar char="•"/>
            </a:pPr>
            <a:r>
              <a:rPr lang="en-US" sz="2200" i="1" dirty="0"/>
              <a:t>Recursive cases</a:t>
            </a:r>
            <a:r>
              <a:rPr lang="en-US" sz="2200" dirty="0"/>
              <a:t>: do computation and update variables.</a:t>
            </a:r>
            <a:endParaRPr lang="en-US" sz="2200" dirty="0"/>
          </a:p>
        </p:txBody>
      </p:sp>
      <p:sp>
        <p:nvSpPr>
          <p:cNvPr id="6" name="矩形 5"/>
          <p:cNvSpPr/>
          <p:nvPr/>
        </p:nvSpPr>
        <p:spPr>
          <a:xfrm>
            <a:off x="628650" y="3659207"/>
            <a:ext cx="3758293" cy="163785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EuclidGCDRec</a:t>
            </a:r>
            <a:r>
              <a:rPr lang="en-GB" b="1" u="sng" dirty="0">
                <a:solidFill>
                  <a:schemeClr val="tx1"/>
                </a:solidFill>
                <a:cs typeface="Courier New" pitchFamily="49" charset="0"/>
              </a:rPr>
              <a:t> (m, n):</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if (n==0)</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m</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rem=</a:t>
            </a:r>
            <a:r>
              <a:rPr lang="en-GB" sz="1600" dirty="0" err="1">
                <a:solidFill>
                  <a:schemeClr val="tx1"/>
                </a:solidFill>
                <a:latin typeface="Courier New" pitchFamily="49" charset="0"/>
                <a:cs typeface="Courier New" pitchFamily="49" charset="0"/>
              </a:rPr>
              <a:t>m%n</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a:t>
            </a:r>
            <a:r>
              <a:rPr lang="en-GB" sz="1600" dirty="0" err="1">
                <a:solidFill>
                  <a:schemeClr val="tx1"/>
                </a:solidFill>
                <a:latin typeface="Courier New" pitchFamily="49" charset="0"/>
                <a:cs typeface="Courier New" pitchFamily="49" charset="0"/>
              </a:rPr>
              <a:t>EuclidGCDRec</a:t>
            </a:r>
            <a:r>
              <a:rPr lang="en-GB" sz="1600" dirty="0">
                <a:solidFill>
                  <a:schemeClr val="tx1"/>
                </a:solidFill>
                <a:latin typeface="Courier New" pitchFamily="49" charset="0"/>
                <a:cs typeface="Courier New" pitchFamily="49" charset="0"/>
              </a:rPr>
              <a:t>(n, rem)</a:t>
            </a:r>
            <a:endParaRPr lang="en-GB" sz="1600" dirty="0">
              <a:solidFill>
                <a:schemeClr val="tx1"/>
              </a:solidFill>
              <a:latin typeface="Courier New" pitchFamily="49" charset="0"/>
              <a:cs typeface="Courier New" pitchFamily="49" charset="0"/>
            </a:endParaRPr>
          </a:p>
        </p:txBody>
      </p:sp>
      <p:sp>
        <p:nvSpPr>
          <p:cNvPr id="15" name="矩形 14"/>
          <p:cNvSpPr/>
          <p:nvPr/>
        </p:nvSpPr>
        <p:spPr>
          <a:xfrm>
            <a:off x="5094514" y="3659207"/>
            <a:ext cx="2612571" cy="212271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cs typeface="Courier New" pitchFamily="49" charset="0"/>
              </a:rPr>
              <a:t>EuclidGCDIter</a:t>
            </a:r>
            <a:r>
              <a:rPr lang="en-GB" b="1" u="sng" dirty="0">
                <a:solidFill>
                  <a:schemeClr val="tx1"/>
                </a:solidFill>
                <a:cs typeface="Courier New" pitchFamily="49" charset="0"/>
              </a:rPr>
              <a:t> (m, n):</a:t>
            </a:r>
            <a:endParaRPr lang="en-GB" b="1" u="sng" dirty="0">
              <a:solidFill>
                <a:schemeClr val="tx1"/>
              </a:solidFill>
              <a:cs typeface="Courier New" pitchFamily="49" charset="0"/>
            </a:endParaRPr>
          </a:p>
          <a:p>
            <a:r>
              <a:rPr lang="en-GB" sz="1600" dirty="0">
                <a:solidFill>
                  <a:schemeClr val="tx1"/>
                </a:solidFill>
                <a:latin typeface="Courier New" pitchFamily="49" charset="0"/>
                <a:cs typeface="Courier New" pitchFamily="49" charset="0"/>
              </a:rPr>
              <a:t>while (true)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if (n==0)</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return m</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else</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rem=</a:t>
            </a:r>
            <a:r>
              <a:rPr lang="en-GB" sz="1600" dirty="0" err="1">
                <a:solidFill>
                  <a:schemeClr val="tx1"/>
                </a:solidFill>
                <a:latin typeface="Courier New" pitchFamily="49" charset="0"/>
                <a:cs typeface="Courier New" pitchFamily="49" charset="0"/>
              </a:rPr>
              <a:t>m%n</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m=n</a:t>
            </a:r>
            <a:endParaRPr lang="en-GB" sz="1600" dirty="0">
              <a:solidFill>
                <a:schemeClr val="tx1"/>
              </a:solidFill>
              <a:latin typeface="Courier New" pitchFamily="49" charset="0"/>
              <a:cs typeface="Courier New" pitchFamily="49" charset="0"/>
            </a:endParaRPr>
          </a:p>
          <a:p>
            <a:r>
              <a:rPr lang="en-GB" sz="1600" dirty="0">
                <a:solidFill>
                  <a:schemeClr val="tx1"/>
                </a:solidFill>
                <a:latin typeface="Courier New" pitchFamily="49" charset="0"/>
                <a:cs typeface="Courier New" pitchFamily="49" charset="0"/>
              </a:rPr>
              <a:t>    n=rem</a:t>
            </a:r>
            <a:endParaRPr lang="en-GB" sz="1600" dirty="0">
              <a:solidFill>
                <a:schemeClr val="tx1"/>
              </a:solidFill>
              <a:latin typeface="Courier New" pitchFamily="49" charset="0"/>
              <a:cs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t>Iteration versus Recursion</a:t>
            </a:r>
            <a:endParaRPr lang="en-US" dirty="0"/>
          </a:p>
        </p:txBody>
      </p:sp>
      <p:sp>
        <p:nvSpPr>
          <p:cNvPr id="2" name="内容占位符 1"/>
          <p:cNvSpPr>
            <a:spLocks noGrp="1"/>
          </p:cNvSpPr>
          <p:nvPr>
            <p:ph idx="1"/>
          </p:nvPr>
        </p:nvSpPr>
        <p:spPr/>
        <p:txBody>
          <a:bodyPr/>
          <a:lstStyle/>
          <a:p>
            <a:r>
              <a:rPr lang="en-GB" dirty="0">
                <a:solidFill>
                  <a:srgbClr val="C00000"/>
                </a:solidFill>
              </a:rPr>
              <a:t>Recursion can be converted into iteration</a:t>
            </a:r>
            <a:endParaRPr lang="en-GB" dirty="0">
              <a:solidFill>
                <a:srgbClr val="C00000"/>
              </a:solidFill>
            </a:endParaRPr>
          </a:p>
          <a:p>
            <a:pPr lvl="1"/>
            <a:r>
              <a:rPr lang="en-GB" dirty="0"/>
              <a:t>Generic method: simulate a call stack</a:t>
            </a:r>
            <a:endParaRPr lang="en-GB" dirty="0"/>
          </a:p>
          <a:p>
            <a:pPr lvl="1"/>
            <a:r>
              <a:rPr lang="en-GB" dirty="0"/>
              <a:t>Special case: tail recursion</a:t>
            </a:r>
            <a:endParaRPr lang="en-GB" dirty="0"/>
          </a:p>
          <a:p>
            <a:r>
              <a:rPr lang="en-GB" dirty="0">
                <a:solidFill>
                  <a:srgbClr val="C00000"/>
                </a:solidFill>
              </a:rPr>
              <a:t>Iteration can be converted into tail recursion</a:t>
            </a:r>
            <a:endParaRPr lang="en-GB" dirty="0">
              <a:solidFill>
                <a:srgbClr val="C00000"/>
              </a:solidFill>
            </a:endParaRPr>
          </a:p>
          <a:p>
            <a:r>
              <a:rPr lang="en-GB" dirty="0">
                <a:solidFill>
                  <a:srgbClr val="C00000"/>
                </a:solidFill>
              </a:rPr>
              <a:t>No one is always perfect</a:t>
            </a:r>
            <a:endParaRPr lang="en-GB" dirty="0">
              <a:solidFill>
                <a:srgbClr val="C00000"/>
              </a:solidFill>
            </a:endParaRPr>
          </a:p>
          <a:p>
            <a:pPr lvl="1"/>
            <a:r>
              <a:rPr lang="en-GB" dirty="0"/>
              <a:t>Iteration can be faster and more memory efficient</a:t>
            </a:r>
            <a:endParaRPr lang="en-GB" dirty="0"/>
          </a:p>
          <a:p>
            <a:pPr lvl="1"/>
            <a:r>
              <a:rPr lang="en-GB" dirty="0"/>
              <a:t>Recursion can </a:t>
            </a:r>
            <a:r>
              <a:rPr lang="en-US" dirty="0"/>
              <a:t>be clearer, more concise and intuitive</a:t>
            </a:r>
            <a:endParaRPr lang="en-GB"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[Deng] Ch1 (1.4</a:t>
            </a:r>
            <a:r>
              <a:rPr lang="en-GB" sz="2400" baseline="30000" dirty="0"/>
              <a:t>*</a:t>
            </a:r>
            <a:r>
              <a:rPr lang="en-GB" sz="2400" dirty="0"/>
              <a:t>), Ch4 (4.1-4.4)</a:t>
            </a:r>
            <a:endParaRPr lang="en-GB" sz="2400" dirty="0"/>
          </a:p>
          <a:p>
            <a:r>
              <a:rPr lang="en-GB" sz="2400" dirty="0"/>
              <a:t>[Weiss] Ch3 (3.6)</a:t>
            </a:r>
            <a:endParaRPr lang="en-GB" sz="2400" dirty="0"/>
          </a:p>
          <a:p>
            <a:r>
              <a:rPr lang="en-GB" sz="2400" dirty="0"/>
              <a:t>[CSAPP] Ch3 (3.7</a:t>
            </a:r>
            <a:r>
              <a:rPr lang="en-GB" sz="2400" baseline="30000" dirty="0"/>
              <a:t>*</a:t>
            </a:r>
            <a:r>
              <a:rPr lang="en-GB" sz="2400" dirty="0"/>
              <a:t>)</a:t>
            </a:r>
            <a:endParaRPr lang="en-US" sz="2400" dirty="0"/>
          </a:p>
        </p:txBody>
      </p:sp>
      <p:pic>
        <p:nvPicPr>
          <p:cNvPr id="4" name="Picture 6" descr="https://img1.doubanio.com/view/subject/l/public/s2838849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2344" y="3944936"/>
            <a:ext cx="1684818" cy="23669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8" descr="https://images-na.ssl-images-amazon.com/images/I/41oGuEd4krL._SX378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878" y="3944936"/>
            <a:ext cx="1802497" cy="23669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691091" y="3944936"/>
            <a:ext cx="1819236" cy="236696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628650" y="2862943"/>
            <a:ext cx="7655379" cy="47435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p:txBody>
          <a:bodyPr/>
          <a:lstStyle/>
          <a:p>
            <a:r>
              <a:rPr lang="en-GB" dirty="0">
                <a:cs typeface="Courier New" pitchFamily="49" charset="0"/>
              </a:rPr>
              <a:t>The </a:t>
            </a:r>
            <a:r>
              <a:rPr lang="en-GB" dirty="0">
                <a:latin typeface="Courier New" pitchFamily="49" charset="0"/>
                <a:cs typeface="Courier New" pitchFamily="49" charset="0"/>
              </a:rPr>
              <a:t>Queue</a:t>
            </a:r>
            <a:r>
              <a:rPr lang="en-GB" dirty="0">
                <a:cs typeface="Courier New" pitchFamily="49" charset="0"/>
              </a:rPr>
              <a:t> ADT</a:t>
            </a:r>
            <a:endParaRPr lang="en-US" dirty="0"/>
          </a:p>
        </p:txBody>
      </p:sp>
      <mc:AlternateContent xmlns:mc="http://schemas.openxmlformats.org/markup-compatibility/2006">
        <mc:Choice xmlns:a14="http://schemas.microsoft.com/office/drawing/2010/main" Requires="a14">
          <p:sp>
            <p:nvSpPr>
              <p:cNvPr id="5" name="文本框 4">
                <a:extLst>
                  <a:ext uri="{FF2B5EF4-FFF2-40B4-BE49-F238E27FC236}">
                    <a14:artisticCrisscrossEtching id="{25F6D022-EE8C-4F99-8315-FB8A32ADE073}"/>
                  </a:ext>
                </a:extLst>
              </p:cNvPr>
              <p:cNvSpPr txBox="1"/>
              <p:nvPr/>
            </p:nvSpPr>
            <p:spPr>
              <a:xfrm>
                <a:off x="628650" y="1690689"/>
                <a:ext cx="7886700" cy="1646605"/>
              </a:xfrm>
              <a:prstGeom prst="rect">
                <a:avLst/>
              </a:prstGeom>
              <a:noFill/>
            </p:spPr>
            <p:txBody>
              <a:bodyPr wrap="square" rtlCol="0">
                <a:spAutoFit/>
              </a:bodyPr>
              <a:lstStyle/>
              <a:p>
                <a:pPr>
                  <a:spcAft>
                    <a:spcPts val="600"/>
                  </a:spcAft>
                </a:pPr>
                <a:r>
                  <a:rPr lang="en-GB" sz="2400" dirty="0"/>
                  <a:t>The </a:t>
                </a:r>
                <a:r>
                  <a:rPr lang="en-GB" sz="2400" dirty="0">
                    <a:latin typeface="Courier New" panose="02070309020205020404" pitchFamily="49" charset="0"/>
                    <a:cs typeface="Courier New" panose="02070309020205020404" pitchFamily="49" charset="0"/>
                  </a:rPr>
                  <a:t>Queue</a:t>
                </a:r>
                <a:r>
                  <a:rPr lang="en-GB" sz="2400" dirty="0"/>
                  <a:t> ADT represents a collection of items to which we can </a:t>
                </a:r>
                <a:r>
                  <a:rPr lang="en-GB" sz="2400" dirty="0">
                    <a:solidFill>
                      <a:srgbClr val="FF0000"/>
                    </a:solidFill>
                  </a:rPr>
                  <a:t>add</a:t>
                </a:r>
                <a:r>
                  <a:rPr lang="en-GB" sz="2400" dirty="0"/>
                  <a:t> items and </a:t>
                </a:r>
                <a:r>
                  <a:rPr lang="en-GB" sz="2400" dirty="0">
                    <a:solidFill>
                      <a:srgbClr val="FF0000"/>
                    </a:solidFill>
                  </a:rPr>
                  <a:t>remove</a:t>
                </a:r>
                <a:r>
                  <a:rPr lang="en-GB" sz="2400" dirty="0"/>
                  <a:t> the next item.</a:t>
                </a:r>
              </a:p>
              <a:p>
                <a:pPr marL="180000" indent="-180000">
                  <a:buFont typeface="Arial" panose="020B0604020202020204" pitchFamily="34" charset="0"/>
                  <a:buChar char="•"/>
                </a:pPr>
                <a:r>
                  <a:rPr lang="en-GB" sz="2400" dirty="0">
                    <a:latin typeface="Courier New" panose="02070309020205020404" pitchFamily="49" charset="0"/>
                    <a:cs typeface="Courier New" panose="02070309020205020404" pitchFamily="49" charset="0"/>
                  </a:rPr>
                  <a:t>Add(x)</a:t>
                </a:r>
                <a:r>
                  <a:rPr lang="en-GB" sz="2400" dirty="0"/>
                  <a:t>: add </a:t>
                </a:r>
                <a14:m>
                  <m:oMath xmlns:m="http://schemas.openxmlformats.org/officeDocument/2006/math">
                    <m:r>
                      <a:rPr lang="en-GB" sz="2400" b="0" i="1" smtClean="0">
                        <a:latin typeface="Cambria Math" panose="02040503050406030204" pitchFamily="18" charset="0"/>
                      </a:rPr>
                      <m:t>𝑥</m:t>
                    </m:r>
                  </m:oMath>
                </a14:m>
                <a:r>
                  <a:rPr lang="en-GB" sz="2400" dirty="0"/>
                  <a:t> to the queue.</a:t>
                </a:r>
              </a:p>
              <a:p>
                <a:pPr marL="180000" indent="-180000">
                  <a:spcAft>
                    <a:spcPts val="600"/>
                  </a:spcAft>
                  <a:buFont typeface="Arial" panose="020B0604020202020204" pitchFamily="34" charset="0"/>
                  <a:buChar char="•"/>
                </a:pPr>
                <a:r>
                  <a:rPr lang="en-GB" sz="2400" dirty="0">
                    <a:latin typeface="Courier New" panose="02070309020205020404" pitchFamily="49" charset="0"/>
                    <a:cs typeface="Courier New" panose="02070309020205020404" pitchFamily="49" charset="0"/>
                  </a:rPr>
                  <a:t>Remove()</a:t>
                </a:r>
                <a:r>
                  <a:rPr lang="en-GB" sz="2400" dirty="0"/>
                  <a:t>: remove the next item </a:t>
                </a:r>
                <a14:m>
                  <m:oMath xmlns:m="http://schemas.openxmlformats.org/officeDocument/2006/math">
                    <m:r>
                      <a:rPr lang="en-GB" sz="2400" b="0" i="1" smtClean="0">
                        <a:latin typeface="Cambria Math" panose="02040503050406030204" pitchFamily="18" charset="0"/>
                      </a:rPr>
                      <m:t>𝑦</m:t>
                    </m:r>
                  </m:oMath>
                </a14:m>
                <a:r>
                  <a:rPr lang="en-US" sz="2400" dirty="0"/>
                  <a:t> from queue, return </a:t>
                </a:r>
                <a14:m>
                  <m:oMath xmlns:m="http://schemas.openxmlformats.org/officeDocument/2006/math">
                    <m:r>
                      <a:rPr lang="en-GB" sz="2400" b="0" i="1" smtClean="0">
                        <a:latin typeface="Cambria Math" panose="02040503050406030204" pitchFamily="18" charset="0"/>
                      </a:rPr>
                      <m:t>𝑦</m:t>
                    </m:r>
                  </m:oMath>
                </a14:m>
                <a:r>
                  <a:rPr lang="en-US" sz="2400" dirty="0"/>
                  <a:t>.</a:t>
                </a:r>
              </a:p>
            </p:txBody>
          </p:sp>
        </mc:Choice>
        <mc:Fallback>
          <p:sp>
            <p:nvSpPr>
              <p:cNvPr id="5" name="文本框 4"/>
              <p:cNvSpPr txBox="1">
                <a:spLocks noRot="1" noChangeAspect="1" noMove="1" noResize="1" noEditPoints="1" noAdjustHandles="1" noChangeArrowheads="1" noChangeShapeType="1" noTextEdit="1"/>
              </p:cNvSpPr>
              <p:nvPr/>
            </p:nvSpPr>
            <p:spPr>
              <a:xfrm>
                <a:off x="628650" y="1690689"/>
                <a:ext cx="7886700" cy="1646605"/>
              </a:xfrm>
              <a:prstGeom prst="rect">
                <a:avLst/>
              </a:prstGeom>
              <a:blipFill rotWithShape="1">
                <a:blip r:embed="rId1"/>
                <a:stretch>
                  <a:fillRect l="-1159" t="-3704" b="-7778"/>
                </a:stretch>
              </a:blipFill>
            </p:spPr>
            <p:txBody>
              <a:bodyPr/>
              <a:lstStyle/>
              <a:p>
                <a:r>
                  <a:rPr lang="en-US">
                    <a:noFill/>
                  </a:rPr>
                  <a:t> </a:t>
                </a:r>
                <a:endParaRPr lang="en-US">
                  <a:noFill/>
                </a:endParaRPr>
              </a:p>
            </p:txBody>
          </p:sp>
        </mc:Fallback>
      </mc:AlternateContent>
      <p:sp>
        <p:nvSpPr>
          <p:cNvPr id="7" name="文本框 6"/>
          <p:cNvSpPr txBox="1"/>
          <p:nvPr/>
        </p:nvSpPr>
        <p:spPr>
          <a:xfrm>
            <a:off x="628650" y="3520707"/>
            <a:ext cx="7425110" cy="461665"/>
          </a:xfrm>
          <a:prstGeom prst="rect">
            <a:avLst/>
          </a:prstGeom>
          <a:noFill/>
        </p:spPr>
        <p:txBody>
          <a:bodyPr wrap="none" rtlCol="0">
            <a:spAutoFit/>
          </a:bodyPr>
          <a:lstStyle/>
          <a:p>
            <a:r>
              <a:rPr lang="en-GB" sz="2400" dirty="0"/>
              <a:t>The </a:t>
            </a:r>
            <a:r>
              <a:rPr lang="en-GB" sz="2400" i="1" dirty="0">
                <a:solidFill>
                  <a:schemeClr val="accent1"/>
                </a:solidFill>
              </a:rPr>
              <a:t>queuing discipline</a:t>
            </a:r>
            <a:r>
              <a:rPr lang="en-GB" sz="2400" dirty="0"/>
              <a:t> decides which item to be removed.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cs typeface="Courier New" pitchFamily="49" charset="0"/>
              </a:rPr>
              <a:t>FIFO </a:t>
            </a:r>
            <a:r>
              <a:rPr lang="en-GB" dirty="0">
                <a:latin typeface="Courier New" pitchFamily="49" charset="0"/>
                <a:cs typeface="Courier New" pitchFamily="49" charset="0"/>
              </a:rPr>
              <a:t>Queue</a:t>
            </a:r>
            <a:endParaRPr lang="en-US" dirty="0"/>
          </a:p>
        </p:txBody>
      </p:sp>
      <mc:AlternateContent xmlns:mc="http://schemas.openxmlformats.org/markup-compatibility/2006">
        <mc:Choice xmlns:a14="http://schemas.microsoft.com/office/drawing/2010/main" Requires="a14">
          <p:sp>
            <p:nvSpPr>
              <p:cNvPr id="5" name="文本框 4">
                <a:extLst>
                  <a:ext uri="{FF2B5EF4-FFF2-40B4-BE49-F238E27FC236}">
                    <a14:artisticCrisscrossEtching id="{25F6D022-EE8C-4F99-8315-FB8A32ADE073}"/>
                  </a:ext>
                </a:extLst>
              </p:cNvPr>
              <p:cNvSpPr txBox="1"/>
              <p:nvPr/>
            </p:nvSpPr>
            <p:spPr>
              <a:xfrm>
                <a:off x="628650" y="1635790"/>
                <a:ext cx="7886700" cy="1400383"/>
              </a:xfrm>
              <a:prstGeom prst="rect">
                <a:avLst/>
              </a:prstGeom>
              <a:solidFill>
                <a:schemeClr val="bg2"/>
              </a:solidFill>
              <a:ln>
                <a:solidFill>
                  <a:schemeClr val="tx1"/>
                </a:solidFill>
              </a:ln>
            </p:spPr>
            <p:txBody>
              <a:bodyPr wrap="square" rtlCol="0">
                <a:spAutoFit/>
              </a:bodyPr>
              <a:lstStyle/>
              <a:p>
                <a:pPr>
                  <a:spcAft>
                    <a:spcPts val="600"/>
                  </a:spcAft>
                </a:pPr>
                <a:r>
                  <a:rPr lang="en-GB" sz="2000" dirty="0"/>
                  <a:t>The </a:t>
                </a:r>
                <a:r>
                  <a:rPr lang="en-GB" sz="2000" dirty="0">
                    <a:latin typeface="Courier New" panose="02070309020205020404" pitchFamily="49" charset="0"/>
                    <a:cs typeface="Courier New" panose="02070309020205020404" pitchFamily="49" charset="0"/>
                  </a:rPr>
                  <a:t>Queue</a:t>
                </a:r>
                <a:r>
                  <a:rPr lang="en-GB" sz="2000" dirty="0"/>
                  <a:t> ADT represents a collection of items to which we can add items and remove the next item.</a:t>
                </a:r>
              </a:p>
              <a:p>
                <a:pPr marL="180000" indent="-180000">
                  <a:buFont typeface="Arial" panose="020B0604020202020204" pitchFamily="34" charset="0"/>
                  <a:buChar char="•"/>
                </a:pPr>
                <a:r>
                  <a:rPr lang="en-GB" sz="2000" dirty="0">
                    <a:latin typeface="Courier New" panose="02070309020205020404" pitchFamily="49" charset="0"/>
                    <a:cs typeface="Courier New" panose="02070309020205020404" pitchFamily="49" charset="0"/>
                  </a:rPr>
                  <a:t>Add(x)</a:t>
                </a:r>
                <a:r>
                  <a:rPr lang="en-GB" sz="2000" dirty="0"/>
                  <a:t>: add </a:t>
                </a:r>
                <a14:m>
                  <m:oMath xmlns:m="http://schemas.openxmlformats.org/officeDocument/2006/math">
                    <m:r>
                      <a:rPr lang="en-GB" sz="2000" b="0" i="1" smtClean="0">
                        <a:latin typeface="Cambria Math" panose="02040503050406030204" pitchFamily="18" charset="0"/>
                      </a:rPr>
                      <m:t>𝑥</m:t>
                    </m:r>
                  </m:oMath>
                </a14:m>
                <a:r>
                  <a:rPr lang="en-GB" sz="2000" dirty="0"/>
                  <a:t> to the queue.</a:t>
                </a:r>
              </a:p>
              <a:p>
                <a:pPr marL="180000" indent="-180000">
                  <a:spcAft>
                    <a:spcPts val="600"/>
                  </a:spcAft>
                  <a:buFont typeface="Arial" panose="020B0604020202020204" pitchFamily="34" charset="0"/>
                  <a:buChar char="•"/>
                </a:pPr>
                <a:r>
                  <a:rPr lang="en-GB" sz="2000" dirty="0">
                    <a:latin typeface="Courier New" panose="02070309020205020404" pitchFamily="49" charset="0"/>
                    <a:cs typeface="Courier New" panose="02070309020205020404" pitchFamily="49" charset="0"/>
                  </a:rPr>
                  <a:t>Remove()</a:t>
                </a:r>
                <a:r>
                  <a:rPr lang="en-GB" sz="2000" dirty="0"/>
                  <a:t>: remove the next item </a:t>
                </a:r>
                <a14:m>
                  <m:oMath xmlns:m="http://schemas.openxmlformats.org/officeDocument/2006/math">
                    <m:r>
                      <a:rPr lang="en-GB" sz="2000" b="0" i="1" smtClean="0">
                        <a:latin typeface="Cambria Math" panose="02040503050406030204" pitchFamily="18" charset="0"/>
                      </a:rPr>
                      <m:t>𝑦</m:t>
                    </m:r>
                  </m:oMath>
                </a14:m>
                <a:r>
                  <a:rPr lang="en-US" sz="2000" dirty="0"/>
                  <a:t> from queue, return </a:t>
                </a:r>
                <a14:m>
                  <m:oMath xmlns:m="http://schemas.openxmlformats.org/officeDocument/2006/math">
                    <m:r>
                      <a:rPr lang="en-GB" sz="2000" b="0" i="1" smtClean="0">
                        <a:latin typeface="Cambria Math" panose="02040503050406030204" pitchFamily="18" charset="0"/>
                      </a:rPr>
                      <m:t>𝑦</m:t>
                    </m:r>
                  </m:oMath>
                </a14:m>
                <a:r>
                  <a:rPr lang="en-US" sz="2000" dirty="0"/>
                  <a:t>.</a:t>
                </a:r>
              </a:p>
            </p:txBody>
          </p:sp>
        </mc:Choice>
        <mc:Fallback>
          <p:sp>
            <p:nvSpPr>
              <p:cNvPr id="5" name="文本框 4"/>
              <p:cNvSpPr txBox="1">
                <a:spLocks noRot="1" noChangeAspect="1" noMove="1" noResize="1" noEditPoints="1" noAdjustHandles="1" noChangeArrowheads="1" noChangeShapeType="1" noTextEdit="1"/>
              </p:cNvSpPr>
              <p:nvPr/>
            </p:nvSpPr>
            <p:spPr>
              <a:xfrm>
                <a:off x="628650" y="1635790"/>
                <a:ext cx="7886700" cy="1400383"/>
              </a:xfrm>
              <a:prstGeom prst="rect">
                <a:avLst/>
              </a:prstGeom>
              <a:blipFill rotWithShape="1">
                <a:blip r:embed="rId1"/>
                <a:stretch>
                  <a:fillRect l="-694" t="-2586" b="-6897"/>
                </a:stretch>
              </a:blipFill>
              <a:ln>
                <a:solidFill>
                  <a:schemeClr val="tx1"/>
                </a:solidFill>
              </a:ln>
            </p:spPr>
            <p:txBody>
              <a:bodyPr/>
              <a:lstStyle/>
              <a:p>
                <a:r>
                  <a:rPr lang="en-US">
                    <a:noFill/>
                  </a:rPr>
                  <a:t> </a:t>
                </a:r>
                <a:endParaRPr lang="en-US">
                  <a:noFill/>
                </a:endParaRPr>
              </a:p>
            </p:txBody>
          </p:sp>
        </mc:Fallback>
      </mc:AlternateContent>
      <p:sp>
        <p:nvSpPr>
          <p:cNvPr id="7" name="文本框 6"/>
          <p:cNvSpPr txBox="1"/>
          <p:nvPr/>
        </p:nvSpPr>
        <p:spPr>
          <a:xfrm>
            <a:off x="628650" y="3194136"/>
            <a:ext cx="6844823" cy="830997"/>
          </a:xfrm>
          <a:prstGeom prst="rect">
            <a:avLst/>
          </a:prstGeom>
          <a:noFill/>
        </p:spPr>
        <p:txBody>
          <a:bodyPr wrap="none" rtlCol="0">
            <a:spAutoFit/>
          </a:bodyPr>
          <a:lstStyle/>
          <a:p>
            <a:r>
              <a:rPr lang="en-GB" sz="2400" dirty="0"/>
              <a:t>The </a:t>
            </a:r>
            <a:r>
              <a:rPr lang="en-GB" sz="2400" b="1" dirty="0">
                <a:solidFill>
                  <a:schemeClr val="accent1"/>
                </a:solidFill>
              </a:rPr>
              <a:t>first-in-first-out (FIFO)</a:t>
            </a:r>
            <a:r>
              <a:rPr lang="en-GB" sz="2400" dirty="0"/>
              <a:t> queuing discipline:</a:t>
            </a:r>
            <a:br>
              <a:rPr lang="en-US" sz="2400" dirty="0"/>
            </a:br>
            <a:r>
              <a:rPr lang="en-US" sz="2400" dirty="0"/>
              <a:t>items are removed in the same order they are added.</a:t>
            </a:r>
            <a:endParaRPr lang="en-GB" sz="2400" dirty="0"/>
          </a:p>
        </p:txBody>
      </p:sp>
      <p:pic>
        <p:nvPicPr>
          <p:cNvPr id="1026" name="Picture 2" descr="Image result fo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4306837"/>
            <a:ext cx="2819400" cy="20193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文本框 7">
                <a:extLst>
                  <a:ext uri="{FF2B5EF4-FFF2-40B4-BE49-F238E27FC236}">
                    <a14:artisticCrisscrossEtching id="{13F034FC-1D57-406B-AA4C-C7B5EA812EBD}"/>
                  </a:ext>
                </a:extLst>
              </p:cNvPr>
              <p:cNvSpPr txBox="1"/>
              <p:nvPr/>
            </p:nvSpPr>
            <p:spPr>
              <a:xfrm>
                <a:off x="628650" y="4183096"/>
                <a:ext cx="5067300" cy="2015936"/>
              </a:xfrm>
              <a:prstGeom prst="rect">
                <a:avLst/>
              </a:prstGeom>
              <a:noFill/>
            </p:spPr>
            <p:txBody>
              <a:bodyPr wrap="square" rtlCol="0">
                <a:spAutoFit/>
              </a:bodyPr>
              <a:lstStyle/>
              <a:p>
                <a:pPr>
                  <a:spcAft>
                    <a:spcPts val="600"/>
                  </a:spcAft>
                </a:pPr>
                <a:r>
                  <a:rPr lang="en-GB" sz="2400" b="1" dirty="0">
                    <a:solidFill>
                      <a:srgbClr val="C00000"/>
                    </a:solidFill>
                  </a:rPr>
                  <a:t>FIFO</a:t>
                </a:r>
                <a:r>
                  <a:rPr lang="en-GB" sz="2400" dirty="0">
                    <a:solidFill>
                      <a:srgbClr val="C00000"/>
                    </a:solidFill>
                  </a:rPr>
                  <a:t> </a:t>
                </a:r>
                <a:r>
                  <a:rPr lang="en-GB" sz="2400" b="1" dirty="0">
                    <a:solidFill>
                      <a:srgbClr val="C00000"/>
                    </a:solidFill>
                    <a:latin typeface="Courier New" panose="02070309020205020404" pitchFamily="49" charset="0"/>
                    <a:cs typeface="Courier New" panose="02070309020205020404" pitchFamily="49" charset="0"/>
                  </a:rPr>
                  <a:t>Queue</a:t>
                </a:r>
                <a:r>
                  <a:rPr lang="en-GB" sz="2400" dirty="0"/>
                  <a:t>:</a:t>
                </a:r>
              </a:p>
              <a:p>
                <a:pPr marL="180000" indent="-180000">
                  <a:buFont typeface="Arial" panose="020B0604020202020204" pitchFamily="34" charset="0"/>
                  <a:buChar char="•"/>
                </a:pPr>
                <a:r>
                  <a:rPr lang="en-GB" sz="2400" dirty="0">
                    <a:latin typeface="Courier New" panose="02070309020205020404" pitchFamily="49" charset="0"/>
                    <a:cs typeface="Courier New" panose="02070309020205020404" pitchFamily="49" charset="0"/>
                  </a:rPr>
                  <a:t>Add(x)</a:t>
                </a:r>
                <a:r>
                  <a:rPr lang="en-GB" sz="2400" dirty="0">
                    <a:cs typeface="Courier New" panose="02070309020205020404" pitchFamily="49" charset="0"/>
                  </a:rPr>
                  <a:t> or </a:t>
                </a:r>
                <a:r>
                  <a:rPr lang="en-GB" sz="2400" b="1" dirty="0">
                    <a:solidFill>
                      <a:schemeClr val="accent2">
                        <a:lumMod val="75000"/>
                      </a:schemeClr>
                    </a:solidFill>
                    <a:latin typeface="Courier New" panose="02070309020205020404" pitchFamily="49" charset="0"/>
                    <a:cs typeface="Courier New" panose="02070309020205020404" pitchFamily="49" charset="0"/>
                  </a:rPr>
                  <a:t>Enqueue(x)</a:t>
                </a:r>
                <a:r>
                  <a:rPr lang="en-GB" sz="2400" dirty="0"/>
                  <a:t>: </a:t>
                </a:r>
                <a:br>
                  <a:rPr lang="en-GB" sz="2400" dirty="0"/>
                </a:br>
                <a:r>
                  <a:rPr lang="en-GB" sz="2400" dirty="0"/>
                  <a:t>add </a:t>
                </a:r>
                <a14:m>
                  <m:oMath xmlns:m="http://schemas.openxmlformats.org/officeDocument/2006/math">
                    <m:r>
                      <a:rPr lang="en-GB" sz="2400" b="0" i="1" smtClean="0">
                        <a:latin typeface="Cambria Math" panose="02040503050406030204" pitchFamily="18" charset="0"/>
                      </a:rPr>
                      <m:t>𝑥</m:t>
                    </m:r>
                  </m:oMath>
                </a14:m>
                <a:r>
                  <a:rPr lang="en-GB" sz="2400" dirty="0"/>
                  <a:t> to the end of the queue.</a:t>
                </a:r>
              </a:p>
              <a:p>
                <a:pPr marL="180000" indent="-180000">
                  <a:spcAft>
                    <a:spcPts val="600"/>
                  </a:spcAft>
                  <a:buFont typeface="Arial" panose="020B0604020202020204" pitchFamily="34" charset="0"/>
                  <a:buChar char="•"/>
                </a:pPr>
                <a:r>
                  <a:rPr lang="en-GB" sz="2400" dirty="0">
                    <a:latin typeface="Courier New" panose="02070309020205020404" pitchFamily="49" charset="0"/>
                    <a:cs typeface="Courier New" panose="02070309020205020404" pitchFamily="49" charset="0"/>
                  </a:rPr>
                  <a:t>Remove()</a:t>
                </a:r>
                <a:r>
                  <a:rPr lang="en-GB" sz="2400" dirty="0">
                    <a:cs typeface="Courier New" panose="02070309020205020404" pitchFamily="49" charset="0"/>
                  </a:rPr>
                  <a:t> or </a:t>
                </a:r>
                <a:r>
                  <a:rPr lang="en-GB" sz="2400" b="1" dirty="0">
                    <a:solidFill>
                      <a:schemeClr val="accent2">
                        <a:lumMod val="75000"/>
                      </a:schemeClr>
                    </a:solidFill>
                    <a:latin typeface="Courier New" panose="02070309020205020404" pitchFamily="49" charset="0"/>
                    <a:cs typeface="Courier New" panose="02070309020205020404" pitchFamily="49" charset="0"/>
                  </a:rPr>
                  <a:t>Dequeue()</a:t>
                </a:r>
                <a:r>
                  <a:rPr lang="en-GB" sz="2400" dirty="0"/>
                  <a:t>: </a:t>
                </a:r>
                <a:br>
                  <a:rPr lang="en-GB" sz="2400" dirty="0"/>
                </a:br>
                <a:r>
                  <a:rPr lang="en-GB" sz="2400" dirty="0"/>
                  <a:t>remove the first item from the queue</a:t>
                </a:r>
                <a:r>
                  <a:rPr lang="en-US" sz="2400" dirty="0"/>
                  <a:t>.</a:t>
                </a:r>
              </a:p>
            </p:txBody>
          </p:sp>
        </mc:Choice>
        <mc:Fallback>
          <p:sp>
            <p:nvSpPr>
              <p:cNvPr id="8" name="文本框 7"/>
              <p:cNvSpPr txBox="1">
                <a:spLocks noRot="1" noChangeAspect="1" noMove="1" noResize="1" noEditPoints="1" noAdjustHandles="1" noChangeArrowheads="1" noChangeShapeType="1" noTextEdit="1"/>
              </p:cNvSpPr>
              <p:nvPr/>
            </p:nvSpPr>
            <p:spPr>
              <a:xfrm>
                <a:off x="628650" y="4183096"/>
                <a:ext cx="5067300" cy="2015936"/>
              </a:xfrm>
              <a:prstGeom prst="rect">
                <a:avLst/>
              </a:prstGeom>
              <a:blipFill rotWithShape="1">
                <a:blip r:embed="rId3"/>
                <a:stretch>
                  <a:fillRect l="-1805" t="-3021" r="-1564" b="-5740"/>
                </a:stretch>
              </a:blipFill>
            </p:spPr>
            <p:txBody>
              <a:bodyPr/>
              <a:lstStyle/>
              <a:p>
                <a:r>
                  <a:rPr lang="en-US">
                    <a:noFill/>
                  </a:rPr>
                  <a:t> </a:t>
                </a:r>
                <a:endParaRPr lang="en-US">
                  <a:noFill/>
                </a:endParaRPr>
              </a:p>
            </p:txBody>
          </p:sp>
        </mc:Fallback>
      </mc:AlternateContent>
      <p:grpSp>
        <p:nvGrpSpPr>
          <p:cNvPr id="10" name="组合 9"/>
          <p:cNvGrpSpPr/>
          <p:nvPr/>
        </p:nvGrpSpPr>
        <p:grpSpPr>
          <a:xfrm>
            <a:off x="7485502" y="3943108"/>
            <a:ext cx="1418978" cy="603717"/>
            <a:chOff x="7717197" y="3955022"/>
            <a:chExt cx="1418978" cy="603717"/>
          </a:xfrm>
        </p:grpSpPr>
        <p:sp>
          <p:nvSpPr>
            <p:cNvPr id="2" name="文本框 1"/>
            <p:cNvSpPr txBox="1"/>
            <p:nvPr/>
          </p:nvSpPr>
          <p:spPr>
            <a:xfrm>
              <a:off x="7717197" y="3955022"/>
              <a:ext cx="1418978"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Enqueue(x)</a:t>
              </a:r>
              <a:endParaRPr lang="en-US" sz="1600" b="1" dirty="0">
                <a:solidFill>
                  <a:schemeClr val="accent2"/>
                </a:solidFill>
                <a:latin typeface="Courier New" pitchFamily="49" charset="0"/>
                <a:cs typeface="Courier New" pitchFamily="49" charset="0"/>
              </a:endParaRPr>
            </a:p>
          </p:txBody>
        </p:sp>
        <p:cxnSp>
          <p:nvCxnSpPr>
            <p:cNvPr id="9" name="直接箭头连接符 8"/>
            <p:cNvCxnSpPr/>
            <p:nvPr/>
          </p:nvCxnSpPr>
          <p:spPr>
            <a:xfrm flipH="1">
              <a:off x="8426686" y="4293576"/>
              <a:ext cx="174172" cy="2651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812751" y="6054118"/>
            <a:ext cx="1295547" cy="544228"/>
            <a:chOff x="5884627" y="6168037"/>
            <a:chExt cx="1295547" cy="544228"/>
          </a:xfrm>
        </p:grpSpPr>
        <p:sp>
          <p:nvSpPr>
            <p:cNvPr id="13" name="文本框 12"/>
            <p:cNvSpPr txBox="1"/>
            <p:nvPr/>
          </p:nvSpPr>
          <p:spPr>
            <a:xfrm>
              <a:off x="5884627" y="6373711"/>
              <a:ext cx="1295547"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Dequeue()</a:t>
              </a:r>
              <a:endParaRPr lang="en-US" sz="1600" b="1" dirty="0">
                <a:solidFill>
                  <a:schemeClr val="accent2"/>
                </a:solidFill>
                <a:latin typeface="Courier New" pitchFamily="49" charset="0"/>
                <a:cs typeface="Courier New" pitchFamily="49" charset="0"/>
              </a:endParaRPr>
            </a:p>
          </p:txBody>
        </p:sp>
        <p:cxnSp>
          <p:nvCxnSpPr>
            <p:cNvPr id="14" name="直接箭头连接符 13"/>
            <p:cNvCxnSpPr/>
            <p:nvPr/>
          </p:nvCxnSpPr>
          <p:spPr>
            <a:xfrm flipH="1">
              <a:off x="6532400" y="6168037"/>
              <a:ext cx="174172" cy="2651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queu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95951" y="4293182"/>
            <a:ext cx="2819400" cy="20193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057031" y="935730"/>
            <a:ext cx="2391020" cy="4986539"/>
            <a:chOff x="1274745" y="763196"/>
            <a:chExt cx="2391020" cy="4986539"/>
          </a:xfrm>
        </p:grpSpPr>
        <p:grpSp>
          <p:nvGrpSpPr>
            <p:cNvPr id="21" name="组合 20"/>
            <p:cNvGrpSpPr/>
            <p:nvPr/>
          </p:nvGrpSpPr>
          <p:grpSpPr>
            <a:xfrm>
              <a:off x="1960545" y="763196"/>
              <a:ext cx="283028" cy="478971"/>
              <a:chOff x="881743" y="1959429"/>
              <a:chExt cx="283028" cy="478971"/>
            </a:xfrm>
          </p:grpSpPr>
          <p:cxnSp>
            <p:nvCxnSpPr>
              <p:cNvPr id="6" name="直接连接符 5"/>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2113713" y="1394740"/>
              <a:ext cx="1548838" cy="388310"/>
              <a:chOff x="781818" y="2322233"/>
              <a:chExt cx="1548838" cy="388310"/>
            </a:xfrm>
          </p:grpSpPr>
          <p:sp>
            <p:nvSpPr>
              <p:cNvPr id="25" name="文本框 24"/>
              <p:cNvSpPr txBox="1"/>
              <p:nvPr/>
            </p:nvSpPr>
            <p:spPr>
              <a:xfrm>
                <a:off x="911678" y="2347111"/>
                <a:ext cx="1418978"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Enqueue(a)</a:t>
                </a:r>
                <a:endParaRPr lang="en-US" sz="1600" b="1" dirty="0">
                  <a:solidFill>
                    <a:schemeClr val="accent2"/>
                  </a:solidFill>
                  <a:latin typeface="Courier New" pitchFamily="49" charset="0"/>
                  <a:cs typeface="Courier New" pitchFamily="49" charset="0"/>
                </a:endParaRPr>
              </a:p>
            </p:txBody>
          </p:sp>
          <p:cxnSp>
            <p:nvCxnSpPr>
              <p:cNvPr id="26" name="直接箭头连接符 25"/>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972199" y="1915105"/>
              <a:ext cx="283028" cy="478971"/>
              <a:chOff x="881743" y="1959429"/>
              <a:chExt cx="283028" cy="478971"/>
            </a:xfrm>
          </p:grpSpPr>
          <p:cxnSp>
            <p:nvCxnSpPr>
              <p:cNvPr id="31" name="直接连接符 30"/>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2095936" y="1969924"/>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grpSp>
          <p:nvGrpSpPr>
            <p:cNvPr id="35" name="组合 34"/>
            <p:cNvGrpSpPr/>
            <p:nvPr/>
          </p:nvGrpSpPr>
          <p:grpSpPr>
            <a:xfrm>
              <a:off x="2113713" y="2496943"/>
              <a:ext cx="1548838" cy="388310"/>
              <a:chOff x="781818" y="2322233"/>
              <a:chExt cx="1548838" cy="388310"/>
            </a:xfrm>
          </p:grpSpPr>
          <p:sp>
            <p:nvSpPr>
              <p:cNvPr id="36" name="文本框 35"/>
              <p:cNvSpPr txBox="1"/>
              <p:nvPr/>
            </p:nvSpPr>
            <p:spPr>
              <a:xfrm>
                <a:off x="911678" y="2347111"/>
                <a:ext cx="1418978"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Enqueue(b)</a:t>
                </a:r>
                <a:endParaRPr lang="en-US" sz="1600" b="1" dirty="0">
                  <a:solidFill>
                    <a:schemeClr val="accent2"/>
                  </a:solidFill>
                  <a:latin typeface="Courier New" pitchFamily="49" charset="0"/>
                  <a:cs typeface="Courier New" pitchFamily="49" charset="0"/>
                </a:endParaRPr>
              </a:p>
            </p:txBody>
          </p:sp>
          <p:cxnSp>
            <p:nvCxnSpPr>
              <p:cNvPr id="37" name="直接箭头连接符 36"/>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1972199" y="3012997"/>
              <a:ext cx="283028" cy="478971"/>
              <a:chOff x="881743" y="1959429"/>
              <a:chExt cx="283028" cy="478971"/>
            </a:xfrm>
          </p:grpSpPr>
          <p:cxnSp>
            <p:nvCxnSpPr>
              <p:cNvPr id="39" name="直接连接符 38"/>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2095936" y="3067816"/>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43" name="文本框 42"/>
            <p:cNvSpPr txBox="1"/>
            <p:nvPr/>
          </p:nvSpPr>
          <p:spPr>
            <a:xfrm>
              <a:off x="2514946" y="3067816"/>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b</a:t>
              </a:r>
              <a:endParaRPr lang="en-US" dirty="0">
                <a:latin typeface="Courier New" pitchFamily="49" charset="0"/>
                <a:cs typeface="Courier New" pitchFamily="49" charset="0"/>
              </a:endParaRPr>
            </a:p>
          </p:txBody>
        </p:sp>
        <p:grpSp>
          <p:nvGrpSpPr>
            <p:cNvPr id="44" name="组合 43"/>
            <p:cNvGrpSpPr/>
            <p:nvPr/>
          </p:nvGrpSpPr>
          <p:grpSpPr>
            <a:xfrm>
              <a:off x="2113713" y="3624024"/>
              <a:ext cx="1425407" cy="388310"/>
              <a:chOff x="781818" y="2322233"/>
              <a:chExt cx="1425407" cy="388310"/>
            </a:xfrm>
          </p:grpSpPr>
          <p:sp>
            <p:nvSpPr>
              <p:cNvPr id="45" name="文本框 44"/>
              <p:cNvSpPr txBox="1"/>
              <p:nvPr/>
            </p:nvSpPr>
            <p:spPr>
              <a:xfrm>
                <a:off x="911678" y="2347111"/>
                <a:ext cx="1295547"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Dequeue()</a:t>
                </a:r>
                <a:endParaRPr lang="en-US" sz="1600" b="1" dirty="0">
                  <a:solidFill>
                    <a:schemeClr val="accent2"/>
                  </a:solidFill>
                  <a:latin typeface="Courier New" pitchFamily="49" charset="0"/>
                  <a:cs typeface="Courier New" pitchFamily="49" charset="0"/>
                </a:endParaRPr>
              </a:p>
            </p:txBody>
          </p:sp>
          <p:cxnSp>
            <p:nvCxnSpPr>
              <p:cNvPr id="46" name="直接箭头连接符 45"/>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1972199" y="4144389"/>
              <a:ext cx="283028" cy="478971"/>
              <a:chOff x="881743" y="1959429"/>
              <a:chExt cx="283028" cy="478971"/>
            </a:xfrm>
          </p:grpSpPr>
          <p:cxnSp>
            <p:nvCxnSpPr>
              <p:cNvPr id="48" name="直接连接符 47"/>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1274745" y="4199208"/>
              <a:ext cx="322524" cy="369332"/>
            </a:xfrm>
            <a:prstGeom prst="rect">
              <a:avLst/>
            </a:prstGeom>
            <a:solidFill>
              <a:schemeClr val="accent2">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52" name="文本框 51"/>
            <p:cNvSpPr txBox="1"/>
            <p:nvPr/>
          </p:nvSpPr>
          <p:spPr>
            <a:xfrm>
              <a:off x="2090326" y="4199208"/>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b</a:t>
              </a:r>
              <a:endParaRPr lang="en-US" dirty="0">
                <a:latin typeface="Courier New" pitchFamily="49" charset="0"/>
                <a:cs typeface="Courier New" pitchFamily="49" charset="0"/>
              </a:endParaRPr>
            </a:p>
          </p:txBody>
        </p:sp>
        <p:grpSp>
          <p:nvGrpSpPr>
            <p:cNvPr id="53" name="组合 52"/>
            <p:cNvGrpSpPr/>
            <p:nvPr/>
          </p:nvGrpSpPr>
          <p:grpSpPr>
            <a:xfrm>
              <a:off x="2116927" y="4766914"/>
              <a:ext cx="1548838" cy="388310"/>
              <a:chOff x="781818" y="2322233"/>
              <a:chExt cx="1548838" cy="388310"/>
            </a:xfrm>
          </p:grpSpPr>
          <p:sp>
            <p:nvSpPr>
              <p:cNvPr id="54" name="文本框 53"/>
              <p:cNvSpPr txBox="1"/>
              <p:nvPr/>
            </p:nvSpPr>
            <p:spPr>
              <a:xfrm>
                <a:off x="911678" y="2347111"/>
                <a:ext cx="1418978"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Enqueue(f)</a:t>
                </a:r>
                <a:endParaRPr lang="en-US" sz="1600" b="1" dirty="0">
                  <a:solidFill>
                    <a:schemeClr val="accent2"/>
                  </a:solidFill>
                  <a:latin typeface="Courier New" pitchFamily="49" charset="0"/>
                  <a:cs typeface="Courier New" pitchFamily="49" charset="0"/>
                </a:endParaRPr>
              </a:p>
            </p:txBody>
          </p:sp>
          <p:cxnSp>
            <p:nvCxnSpPr>
              <p:cNvPr id="55" name="直接箭头连接符 54"/>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975600" y="5270764"/>
              <a:ext cx="283028" cy="478971"/>
              <a:chOff x="881743" y="1959429"/>
              <a:chExt cx="283028" cy="478971"/>
            </a:xfrm>
          </p:grpSpPr>
          <p:cxnSp>
            <p:nvCxnSpPr>
              <p:cNvPr id="57" name="直接连接符 56"/>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2099337" y="5325583"/>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b</a:t>
              </a:r>
              <a:endParaRPr lang="en-US" dirty="0">
                <a:latin typeface="Courier New" pitchFamily="49" charset="0"/>
                <a:cs typeface="Courier New" pitchFamily="49" charset="0"/>
              </a:endParaRPr>
            </a:p>
          </p:txBody>
        </p:sp>
        <p:sp>
          <p:nvSpPr>
            <p:cNvPr id="61" name="文本框 60"/>
            <p:cNvSpPr txBox="1"/>
            <p:nvPr/>
          </p:nvSpPr>
          <p:spPr>
            <a:xfrm>
              <a:off x="2518347" y="5325583"/>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f</a:t>
              </a:r>
              <a:endParaRPr lang="en-US" dirty="0">
                <a:latin typeface="Courier New" pitchFamily="49" charset="0"/>
                <a:cs typeface="Courier New" pitchFamily="49"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cs typeface="Courier New" pitchFamily="49" charset="0"/>
              </a:rPr>
              <a:t>LIFO </a:t>
            </a:r>
            <a:r>
              <a:rPr lang="en-GB" dirty="0">
                <a:latin typeface="Courier New" pitchFamily="49" charset="0"/>
                <a:cs typeface="Courier New" pitchFamily="49" charset="0"/>
              </a:rPr>
              <a:t>Queue</a:t>
            </a:r>
            <a:r>
              <a:rPr lang="en-GB" dirty="0">
                <a:cs typeface="Courier New" pitchFamily="49" charset="0"/>
              </a:rPr>
              <a:t>: </a:t>
            </a:r>
            <a:r>
              <a:rPr lang="en-GB" dirty="0">
                <a:latin typeface="Courier New" pitchFamily="49" charset="0"/>
                <a:cs typeface="Courier New" pitchFamily="49" charset="0"/>
              </a:rPr>
              <a:t>Stack</a:t>
            </a:r>
            <a:endParaRPr lang="en-US" dirty="0"/>
          </a:p>
        </p:txBody>
      </p:sp>
      <mc:AlternateContent xmlns:mc="http://schemas.openxmlformats.org/markup-compatibility/2006">
        <mc:Choice xmlns:a14="http://schemas.microsoft.com/office/drawing/2010/main" Requires="a14">
          <p:sp>
            <p:nvSpPr>
              <p:cNvPr id="5" name="文本框 4">
                <a:extLst>
                  <a:ext uri="{FF2B5EF4-FFF2-40B4-BE49-F238E27FC236}">
                    <a14:artisticCrisscrossEtching id="{25F6D022-EE8C-4F99-8315-FB8A32ADE073}"/>
                  </a:ext>
                </a:extLst>
              </p:cNvPr>
              <p:cNvSpPr txBox="1"/>
              <p:nvPr/>
            </p:nvSpPr>
            <p:spPr>
              <a:xfrm>
                <a:off x="628650" y="1635790"/>
                <a:ext cx="7886700" cy="1400383"/>
              </a:xfrm>
              <a:prstGeom prst="rect">
                <a:avLst/>
              </a:prstGeom>
              <a:solidFill>
                <a:schemeClr val="bg2"/>
              </a:solidFill>
              <a:ln>
                <a:solidFill>
                  <a:schemeClr val="tx1"/>
                </a:solidFill>
              </a:ln>
            </p:spPr>
            <p:txBody>
              <a:bodyPr wrap="square" rtlCol="0">
                <a:spAutoFit/>
              </a:bodyPr>
              <a:lstStyle/>
              <a:p>
                <a:pPr>
                  <a:spcAft>
                    <a:spcPts val="600"/>
                  </a:spcAft>
                </a:pPr>
                <a:r>
                  <a:rPr lang="en-GB" sz="2000" dirty="0"/>
                  <a:t>The </a:t>
                </a:r>
                <a:r>
                  <a:rPr lang="en-GB" sz="2000" dirty="0">
                    <a:latin typeface="Courier New" panose="02070309020205020404" pitchFamily="49" charset="0"/>
                    <a:cs typeface="Courier New" panose="02070309020205020404" pitchFamily="49" charset="0"/>
                  </a:rPr>
                  <a:t>Queue</a:t>
                </a:r>
                <a:r>
                  <a:rPr lang="en-GB" sz="2000" dirty="0"/>
                  <a:t> ADT represents a collection of items to which we can add items and remove the next item.</a:t>
                </a:r>
              </a:p>
              <a:p>
                <a:pPr marL="180000" indent="-180000">
                  <a:buFont typeface="Arial" panose="020B0604020202020204" pitchFamily="34" charset="0"/>
                  <a:buChar char="•"/>
                </a:pPr>
                <a:r>
                  <a:rPr lang="en-GB" sz="2000" dirty="0">
                    <a:latin typeface="Courier New" panose="02070309020205020404" pitchFamily="49" charset="0"/>
                    <a:cs typeface="Courier New" panose="02070309020205020404" pitchFamily="49" charset="0"/>
                  </a:rPr>
                  <a:t>Add(x)</a:t>
                </a:r>
                <a:r>
                  <a:rPr lang="en-GB" sz="2000" dirty="0"/>
                  <a:t>: add </a:t>
                </a:r>
                <a14:m>
                  <m:oMath xmlns:m="http://schemas.openxmlformats.org/officeDocument/2006/math">
                    <m:r>
                      <a:rPr lang="en-GB" sz="2000" b="0" i="1" smtClean="0">
                        <a:latin typeface="Cambria Math" panose="02040503050406030204" pitchFamily="18" charset="0"/>
                      </a:rPr>
                      <m:t>𝑥</m:t>
                    </m:r>
                  </m:oMath>
                </a14:m>
                <a:r>
                  <a:rPr lang="en-GB" sz="2000" dirty="0"/>
                  <a:t> to the queue.</a:t>
                </a:r>
              </a:p>
              <a:p>
                <a:pPr marL="180000" indent="-180000">
                  <a:spcAft>
                    <a:spcPts val="600"/>
                  </a:spcAft>
                  <a:buFont typeface="Arial" panose="020B0604020202020204" pitchFamily="34" charset="0"/>
                  <a:buChar char="•"/>
                </a:pPr>
                <a:r>
                  <a:rPr lang="en-GB" sz="2000" dirty="0">
                    <a:latin typeface="Courier New" panose="02070309020205020404" pitchFamily="49" charset="0"/>
                    <a:cs typeface="Courier New" panose="02070309020205020404" pitchFamily="49" charset="0"/>
                  </a:rPr>
                  <a:t>Remove()</a:t>
                </a:r>
                <a:r>
                  <a:rPr lang="en-GB" sz="2000" dirty="0"/>
                  <a:t>: remove the next item </a:t>
                </a:r>
                <a14:m>
                  <m:oMath xmlns:m="http://schemas.openxmlformats.org/officeDocument/2006/math">
                    <m:r>
                      <a:rPr lang="en-GB" sz="2000" b="0" i="1" smtClean="0">
                        <a:latin typeface="Cambria Math" panose="02040503050406030204" pitchFamily="18" charset="0"/>
                      </a:rPr>
                      <m:t>𝑦</m:t>
                    </m:r>
                  </m:oMath>
                </a14:m>
                <a:r>
                  <a:rPr lang="en-US" sz="2000" dirty="0"/>
                  <a:t> from queue, return </a:t>
                </a:r>
                <a14:m>
                  <m:oMath xmlns:m="http://schemas.openxmlformats.org/officeDocument/2006/math">
                    <m:r>
                      <a:rPr lang="en-GB" sz="2000" b="0" i="1" smtClean="0">
                        <a:latin typeface="Cambria Math" panose="02040503050406030204" pitchFamily="18" charset="0"/>
                      </a:rPr>
                      <m:t>𝑦</m:t>
                    </m:r>
                  </m:oMath>
                </a14:m>
                <a:r>
                  <a:rPr lang="en-US" sz="2000" dirty="0"/>
                  <a:t>.</a:t>
                </a:r>
              </a:p>
            </p:txBody>
          </p:sp>
        </mc:Choice>
        <mc:Fallback>
          <p:sp>
            <p:nvSpPr>
              <p:cNvPr id="5" name="文本框 4"/>
              <p:cNvSpPr txBox="1">
                <a:spLocks noRot="1" noChangeAspect="1" noMove="1" noResize="1" noEditPoints="1" noAdjustHandles="1" noChangeArrowheads="1" noChangeShapeType="1" noTextEdit="1"/>
              </p:cNvSpPr>
              <p:nvPr/>
            </p:nvSpPr>
            <p:spPr>
              <a:xfrm>
                <a:off x="628650" y="1635790"/>
                <a:ext cx="7886700" cy="1400383"/>
              </a:xfrm>
              <a:prstGeom prst="rect">
                <a:avLst/>
              </a:prstGeom>
              <a:blipFill rotWithShape="1">
                <a:blip r:embed="rId1"/>
                <a:stretch>
                  <a:fillRect l="-694" t="-2586" b="-6897"/>
                </a:stretch>
              </a:blipFill>
              <a:ln>
                <a:solidFill>
                  <a:schemeClr val="tx1"/>
                </a:solidFill>
              </a:ln>
            </p:spPr>
            <p:txBody>
              <a:bodyPr/>
              <a:lstStyle/>
              <a:p>
                <a:r>
                  <a:rPr lang="en-US">
                    <a:noFill/>
                  </a:rPr>
                  <a:t> </a:t>
                </a:r>
                <a:endParaRPr lang="en-US">
                  <a:noFill/>
                </a:endParaRPr>
              </a:p>
            </p:txBody>
          </p:sp>
        </mc:Fallback>
      </mc:AlternateContent>
      <p:sp>
        <p:nvSpPr>
          <p:cNvPr id="6" name="文本框 5"/>
          <p:cNvSpPr txBox="1"/>
          <p:nvPr/>
        </p:nvSpPr>
        <p:spPr>
          <a:xfrm>
            <a:off x="628650" y="3194136"/>
            <a:ext cx="7045262" cy="830997"/>
          </a:xfrm>
          <a:prstGeom prst="rect">
            <a:avLst/>
          </a:prstGeom>
          <a:noFill/>
        </p:spPr>
        <p:txBody>
          <a:bodyPr wrap="none" rtlCol="0">
            <a:spAutoFit/>
          </a:bodyPr>
          <a:lstStyle/>
          <a:p>
            <a:r>
              <a:rPr lang="en-GB" sz="2400" dirty="0"/>
              <a:t>The </a:t>
            </a:r>
            <a:r>
              <a:rPr lang="en-GB" sz="2400" b="1" dirty="0">
                <a:solidFill>
                  <a:schemeClr val="accent1"/>
                </a:solidFill>
              </a:rPr>
              <a:t>last-in-first-out (LIFO)</a:t>
            </a:r>
            <a:r>
              <a:rPr lang="en-GB" sz="2400" dirty="0"/>
              <a:t> queuing discipline:</a:t>
            </a:r>
            <a:br>
              <a:rPr lang="en-US" sz="2400" dirty="0"/>
            </a:br>
            <a:r>
              <a:rPr lang="en-US" sz="2400" dirty="0"/>
              <a:t>the most recently added item is the next one removed.</a:t>
            </a:r>
            <a:endParaRPr lang="en-GB" sz="2400" dirty="0"/>
          </a:p>
        </p:txBody>
      </p:sp>
      <p:pic>
        <p:nvPicPr>
          <p:cNvPr id="1026" name="Picture 2" descr="Image result for stack of chairs"/>
          <p:cNvPicPr>
            <a:picLocks noChangeAspect="1" noChangeArrowheads="1"/>
          </p:cNvPicPr>
          <p:nvPr/>
        </p:nvPicPr>
        <p:blipFill rotWithShape="1">
          <a:blip r:embed="rId2">
            <a:extLst>
              <a:ext uri="{28A0092B-C50C-407E-A947-70E740481C1C}">
                <a14:useLocalDpi xmlns:a14="http://schemas.microsoft.com/office/drawing/2010/main" val="0"/>
              </a:ext>
            </a:extLst>
          </a:blip>
          <a:srcRect l="18661" r="10296"/>
          <a:stretch>
            <a:fillRect/>
          </a:stretch>
        </p:blipFill>
        <p:spPr bwMode="auto">
          <a:xfrm>
            <a:off x="6948651" y="4451109"/>
            <a:ext cx="1450521" cy="20417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文本框 6">
                <a:extLst>
                  <a:ext uri="{FF2B5EF4-FFF2-40B4-BE49-F238E27FC236}">
                    <a14:artisticCrisscrossEtching id="{272CBE03-3035-487A-A18A-55F2299DB163}"/>
                  </a:ext>
                </a:extLst>
              </p:cNvPr>
              <p:cNvSpPr txBox="1"/>
              <p:nvPr/>
            </p:nvSpPr>
            <p:spPr>
              <a:xfrm>
                <a:off x="628649" y="4183096"/>
                <a:ext cx="5717721" cy="2015936"/>
              </a:xfrm>
              <a:prstGeom prst="rect">
                <a:avLst/>
              </a:prstGeom>
              <a:noFill/>
            </p:spPr>
            <p:txBody>
              <a:bodyPr wrap="square" rtlCol="0">
                <a:spAutoFit/>
              </a:bodyPr>
              <a:lstStyle/>
              <a:p>
                <a:pPr>
                  <a:spcAft>
                    <a:spcPts val="600"/>
                  </a:spcAft>
                </a:pPr>
                <a:r>
                  <a:rPr lang="en-GB" sz="2400" b="1" dirty="0">
                    <a:solidFill>
                      <a:srgbClr val="C00000"/>
                    </a:solidFill>
                    <a:latin typeface="Courier New" panose="02070309020205020404" pitchFamily="49" charset="0"/>
                    <a:cs typeface="Courier New" panose="02070309020205020404" pitchFamily="49" charset="0"/>
                  </a:rPr>
                  <a:t>Stack</a:t>
                </a:r>
                <a:r>
                  <a:rPr lang="en-GB" sz="2400" dirty="0"/>
                  <a:t> (LIFO </a:t>
                </a:r>
                <a:r>
                  <a:rPr lang="en-GB" sz="2400" dirty="0">
                    <a:latin typeface="Courier New" panose="02070309020205020404" pitchFamily="49" charset="0"/>
                    <a:cs typeface="Courier New" panose="02070309020205020404" pitchFamily="49" charset="0"/>
                  </a:rPr>
                  <a:t>Queue</a:t>
                </a:r>
                <a:r>
                  <a:rPr lang="en-GB" sz="2400" dirty="0"/>
                  <a:t>):</a:t>
                </a:r>
              </a:p>
              <a:p>
                <a:pPr marL="180000" indent="-180000">
                  <a:buFont typeface="Arial" panose="020B0604020202020204" pitchFamily="34" charset="0"/>
                  <a:buChar char="•"/>
                </a:pPr>
                <a:r>
                  <a:rPr lang="en-GB" sz="2400" dirty="0">
                    <a:latin typeface="Courier New" panose="02070309020205020404" pitchFamily="49" charset="0"/>
                    <a:cs typeface="Courier New" panose="02070309020205020404" pitchFamily="49" charset="0"/>
                  </a:rPr>
                  <a:t>Add(x)</a:t>
                </a:r>
                <a:r>
                  <a:rPr lang="en-GB" sz="2400" dirty="0">
                    <a:cs typeface="Courier New" panose="02070309020205020404" pitchFamily="49" charset="0"/>
                  </a:rPr>
                  <a:t> or </a:t>
                </a:r>
                <a:r>
                  <a:rPr lang="en-GB" sz="2400" b="1" dirty="0">
                    <a:solidFill>
                      <a:schemeClr val="accent2">
                        <a:lumMod val="75000"/>
                      </a:schemeClr>
                    </a:solidFill>
                    <a:latin typeface="Courier New" panose="02070309020205020404" pitchFamily="49" charset="0"/>
                    <a:cs typeface="Courier New" panose="02070309020205020404" pitchFamily="49" charset="0"/>
                  </a:rPr>
                  <a:t>Push(x)</a:t>
                </a:r>
                <a:r>
                  <a:rPr lang="en-GB" sz="2400" dirty="0"/>
                  <a:t>: </a:t>
                </a:r>
                <a:br>
                  <a:rPr lang="en-GB" sz="2400" dirty="0"/>
                </a:br>
                <a:r>
                  <a:rPr lang="en-GB" sz="2400" dirty="0"/>
                  <a:t>add </a:t>
                </a:r>
                <a14:m>
                  <m:oMath xmlns:m="http://schemas.openxmlformats.org/officeDocument/2006/math">
                    <m:r>
                      <a:rPr lang="en-GB" sz="2400" b="0" i="1" smtClean="0">
                        <a:latin typeface="Cambria Math" panose="02040503050406030204" pitchFamily="18" charset="0"/>
                      </a:rPr>
                      <m:t>𝑥</m:t>
                    </m:r>
                  </m:oMath>
                </a14:m>
                <a:r>
                  <a:rPr lang="en-GB" sz="2400" dirty="0"/>
                  <a:t> to the top of the stack.</a:t>
                </a:r>
              </a:p>
              <a:p>
                <a:pPr marL="180000" indent="-180000">
                  <a:spcAft>
                    <a:spcPts val="600"/>
                  </a:spcAft>
                  <a:buFont typeface="Arial" panose="020B0604020202020204" pitchFamily="34" charset="0"/>
                  <a:buChar char="•"/>
                </a:pPr>
                <a:r>
                  <a:rPr lang="en-GB" sz="2400" dirty="0">
                    <a:latin typeface="Courier New" panose="02070309020205020404" pitchFamily="49" charset="0"/>
                    <a:cs typeface="Courier New" panose="02070309020205020404" pitchFamily="49" charset="0"/>
                  </a:rPr>
                  <a:t>Remove()</a:t>
                </a:r>
                <a:r>
                  <a:rPr lang="en-GB" sz="2400" dirty="0">
                    <a:cs typeface="Courier New" panose="02070309020205020404" pitchFamily="49" charset="0"/>
                  </a:rPr>
                  <a:t> or </a:t>
                </a:r>
                <a:r>
                  <a:rPr lang="en-GB" sz="2400" b="1" dirty="0">
                    <a:solidFill>
                      <a:schemeClr val="accent2">
                        <a:lumMod val="75000"/>
                      </a:schemeClr>
                    </a:solidFill>
                    <a:latin typeface="Courier New" panose="02070309020205020404" pitchFamily="49" charset="0"/>
                    <a:cs typeface="Courier New" panose="02070309020205020404" pitchFamily="49" charset="0"/>
                  </a:rPr>
                  <a:t>Pop()</a:t>
                </a:r>
                <a:r>
                  <a:rPr lang="en-GB" sz="2400" dirty="0"/>
                  <a:t>: </a:t>
                </a:r>
                <a:br>
                  <a:rPr lang="en-GB" sz="2400" dirty="0"/>
                </a:br>
                <a:r>
                  <a:rPr lang="en-GB" sz="2400" dirty="0"/>
                  <a:t>remove the item at the top of the stack</a:t>
                </a:r>
                <a:r>
                  <a:rPr lang="en-US" sz="2400" dirty="0"/>
                  <a:t>.</a:t>
                </a:r>
              </a:p>
            </p:txBody>
          </p:sp>
        </mc:Choice>
        <mc:Fallback>
          <p:sp>
            <p:nvSpPr>
              <p:cNvPr id="7" name="文本框 6"/>
              <p:cNvSpPr txBox="1">
                <a:spLocks noRot="1" noChangeAspect="1" noMove="1" noResize="1" noEditPoints="1" noAdjustHandles="1" noChangeArrowheads="1" noChangeShapeType="1" noTextEdit="1"/>
              </p:cNvSpPr>
              <p:nvPr/>
            </p:nvSpPr>
            <p:spPr>
              <a:xfrm>
                <a:off x="628649" y="4183096"/>
                <a:ext cx="5717721" cy="2015936"/>
              </a:xfrm>
              <a:prstGeom prst="rect">
                <a:avLst/>
              </a:prstGeom>
              <a:blipFill rotWithShape="1">
                <a:blip r:embed="rId3"/>
                <a:stretch>
                  <a:fillRect l="-1599" t="-3021" b="-5740"/>
                </a:stretch>
              </a:blipFill>
            </p:spPr>
            <p:txBody>
              <a:bodyPr/>
              <a:lstStyle/>
              <a:p>
                <a:r>
                  <a:rPr lang="en-US">
                    <a:noFill/>
                  </a:rPr>
                  <a:t> </a:t>
                </a:r>
                <a:endParaRPr lang="en-US">
                  <a:noFill/>
                </a:endParaRPr>
              </a:p>
            </p:txBody>
          </p:sp>
        </mc:Fallback>
      </mc:AlternateContent>
      <p:grpSp>
        <p:nvGrpSpPr>
          <p:cNvPr id="8" name="组合 7"/>
          <p:cNvGrpSpPr/>
          <p:nvPr/>
        </p:nvGrpSpPr>
        <p:grpSpPr>
          <a:xfrm>
            <a:off x="7673911" y="4004304"/>
            <a:ext cx="1048685" cy="603717"/>
            <a:chOff x="7717197" y="3955022"/>
            <a:chExt cx="1048685" cy="603717"/>
          </a:xfrm>
        </p:grpSpPr>
        <p:sp>
          <p:nvSpPr>
            <p:cNvPr id="9" name="文本框 8"/>
            <p:cNvSpPr txBox="1"/>
            <p:nvPr/>
          </p:nvSpPr>
          <p:spPr>
            <a:xfrm>
              <a:off x="7717197" y="3955022"/>
              <a:ext cx="1048685"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Push(x)</a:t>
              </a:r>
              <a:endParaRPr lang="en-US" sz="1600" b="1" dirty="0">
                <a:solidFill>
                  <a:schemeClr val="accent2"/>
                </a:solidFill>
                <a:latin typeface="Courier New" pitchFamily="49" charset="0"/>
                <a:cs typeface="Courier New" pitchFamily="49" charset="0"/>
              </a:endParaRPr>
            </a:p>
          </p:txBody>
        </p:sp>
        <p:cxnSp>
          <p:nvCxnSpPr>
            <p:cNvPr id="10" name="直接箭头连接符 9"/>
            <p:cNvCxnSpPr/>
            <p:nvPr/>
          </p:nvCxnSpPr>
          <p:spPr>
            <a:xfrm flipH="1">
              <a:off x="8067367" y="4293576"/>
              <a:ext cx="174172" cy="2651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6489916" y="4004304"/>
            <a:ext cx="801823" cy="560445"/>
            <a:chOff x="7717197" y="3955022"/>
            <a:chExt cx="801823" cy="560445"/>
          </a:xfrm>
        </p:grpSpPr>
        <p:sp>
          <p:nvSpPr>
            <p:cNvPr id="13" name="文本框 12"/>
            <p:cNvSpPr txBox="1"/>
            <p:nvPr/>
          </p:nvSpPr>
          <p:spPr>
            <a:xfrm>
              <a:off x="7717197" y="3955022"/>
              <a:ext cx="801823"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Pop()</a:t>
              </a:r>
              <a:endParaRPr lang="en-US" sz="1600" b="1" dirty="0">
                <a:solidFill>
                  <a:schemeClr val="accent2"/>
                </a:solidFill>
                <a:latin typeface="Courier New" pitchFamily="49" charset="0"/>
                <a:cs typeface="Courier New" pitchFamily="49" charset="0"/>
              </a:endParaRPr>
            </a:p>
          </p:txBody>
        </p:sp>
        <p:cxnSp>
          <p:nvCxnSpPr>
            <p:cNvPr id="14" name="直接箭头连接符 13"/>
            <p:cNvCxnSpPr/>
            <p:nvPr/>
          </p:nvCxnSpPr>
          <p:spPr>
            <a:xfrm flipH="1" flipV="1">
              <a:off x="8118108" y="4288187"/>
              <a:ext cx="225365" cy="22728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2" descr="Image result for stack of chairs"/>
          <p:cNvPicPr>
            <a:picLocks noChangeAspect="1" noChangeArrowheads="1"/>
          </p:cNvPicPr>
          <p:nvPr/>
        </p:nvPicPr>
        <p:blipFill rotWithShape="1">
          <a:blip r:embed="rId1">
            <a:extLst>
              <a:ext uri="{28A0092B-C50C-407E-A947-70E740481C1C}">
                <a14:useLocalDpi xmlns:a14="http://schemas.microsoft.com/office/drawing/2010/main" val="0"/>
              </a:ext>
            </a:extLst>
          </a:blip>
          <a:srcRect l="18661" r="10296"/>
          <a:stretch>
            <a:fillRect/>
          </a:stretch>
        </p:blipFill>
        <p:spPr bwMode="auto">
          <a:xfrm>
            <a:off x="6519526" y="3990713"/>
            <a:ext cx="1450521" cy="20417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42831" y="935730"/>
            <a:ext cx="2573558" cy="4986539"/>
            <a:chOff x="1742831" y="935730"/>
            <a:chExt cx="2573558" cy="4986539"/>
          </a:xfrm>
        </p:grpSpPr>
        <p:grpSp>
          <p:nvGrpSpPr>
            <p:cNvPr id="21" name="组合 20"/>
            <p:cNvGrpSpPr/>
            <p:nvPr/>
          </p:nvGrpSpPr>
          <p:grpSpPr>
            <a:xfrm>
              <a:off x="1742831" y="935730"/>
              <a:ext cx="283028" cy="478971"/>
              <a:chOff x="881743" y="1959429"/>
              <a:chExt cx="283028" cy="478971"/>
            </a:xfrm>
          </p:grpSpPr>
          <p:cxnSp>
            <p:nvCxnSpPr>
              <p:cNvPr id="6" name="直接连接符 5"/>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895999" y="1567274"/>
              <a:ext cx="931683" cy="388310"/>
              <a:chOff x="781818" y="2322233"/>
              <a:chExt cx="931683" cy="388310"/>
            </a:xfrm>
          </p:grpSpPr>
          <p:sp>
            <p:nvSpPr>
              <p:cNvPr id="25" name="文本框 24"/>
              <p:cNvSpPr txBox="1"/>
              <p:nvPr/>
            </p:nvSpPr>
            <p:spPr>
              <a:xfrm>
                <a:off x="911678" y="2347111"/>
                <a:ext cx="801823"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Pop()</a:t>
                </a:r>
                <a:endParaRPr lang="en-US" sz="1600" b="1" dirty="0">
                  <a:solidFill>
                    <a:schemeClr val="accent2"/>
                  </a:solidFill>
                  <a:latin typeface="Courier New" pitchFamily="49" charset="0"/>
                  <a:cs typeface="Courier New" pitchFamily="49" charset="0"/>
                </a:endParaRPr>
              </a:p>
            </p:txBody>
          </p:sp>
          <p:cxnSp>
            <p:nvCxnSpPr>
              <p:cNvPr id="26" name="直接箭头连接符 25"/>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1754485" y="2087639"/>
              <a:ext cx="283028" cy="478971"/>
              <a:chOff x="881743" y="1959429"/>
              <a:chExt cx="283028" cy="478971"/>
            </a:xfrm>
          </p:grpSpPr>
          <p:cxnSp>
            <p:nvCxnSpPr>
              <p:cNvPr id="31" name="直接连接符 30"/>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1878222" y="2142458"/>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grpSp>
          <p:nvGrpSpPr>
            <p:cNvPr id="35" name="组合 34"/>
            <p:cNvGrpSpPr/>
            <p:nvPr/>
          </p:nvGrpSpPr>
          <p:grpSpPr>
            <a:xfrm>
              <a:off x="1895999" y="2669477"/>
              <a:ext cx="1178545" cy="388310"/>
              <a:chOff x="781818" y="2322233"/>
              <a:chExt cx="1178545" cy="388310"/>
            </a:xfrm>
          </p:grpSpPr>
          <p:sp>
            <p:nvSpPr>
              <p:cNvPr id="36" name="文本框 35"/>
              <p:cNvSpPr txBox="1"/>
              <p:nvPr/>
            </p:nvSpPr>
            <p:spPr>
              <a:xfrm>
                <a:off x="911678" y="2347111"/>
                <a:ext cx="1048685"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Push(b)</a:t>
                </a:r>
                <a:endParaRPr lang="en-US" sz="1600" b="1" dirty="0">
                  <a:solidFill>
                    <a:schemeClr val="accent2"/>
                  </a:solidFill>
                  <a:latin typeface="Courier New" pitchFamily="49" charset="0"/>
                  <a:cs typeface="Courier New" pitchFamily="49" charset="0"/>
                </a:endParaRPr>
              </a:p>
            </p:txBody>
          </p:sp>
          <p:cxnSp>
            <p:nvCxnSpPr>
              <p:cNvPr id="37" name="直接箭头连接符 36"/>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1754485" y="3185531"/>
              <a:ext cx="283028" cy="478971"/>
              <a:chOff x="881743" y="1959429"/>
              <a:chExt cx="283028" cy="478971"/>
            </a:xfrm>
          </p:grpSpPr>
          <p:cxnSp>
            <p:nvCxnSpPr>
              <p:cNvPr id="39" name="直接连接符 38"/>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1878222" y="3240350"/>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43" name="文本框 42"/>
            <p:cNvSpPr txBox="1"/>
            <p:nvPr/>
          </p:nvSpPr>
          <p:spPr>
            <a:xfrm>
              <a:off x="2297232" y="3250411"/>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grpSp>
          <p:nvGrpSpPr>
            <p:cNvPr id="44" name="组合 43"/>
            <p:cNvGrpSpPr/>
            <p:nvPr/>
          </p:nvGrpSpPr>
          <p:grpSpPr>
            <a:xfrm>
              <a:off x="1895999" y="3796558"/>
              <a:ext cx="1178545" cy="388310"/>
              <a:chOff x="781818" y="2322233"/>
              <a:chExt cx="1178545" cy="388310"/>
            </a:xfrm>
          </p:grpSpPr>
          <p:sp>
            <p:nvSpPr>
              <p:cNvPr id="45" name="文本框 44"/>
              <p:cNvSpPr txBox="1"/>
              <p:nvPr/>
            </p:nvSpPr>
            <p:spPr>
              <a:xfrm>
                <a:off x="911678" y="2347111"/>
                <a:ext cx="1048685"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Push(k)</a:t>
                </a:r>
                <a:endParaRPr lang="en-US" sz="1600" b="1" dirty="0">
                  <a:solidFill>
                    <a:schemeClr val="accent2"/>
                  </a:solidFill>
                  <a:latin typeface="Courier New" pitchFamily="49" charset="0"/>
                  <a:cs typeface="Courier New" pitchFamily="49" charset="0"/>
                </a:endParaRPr>
              </a:p>
            </p:txBody>
          </p:sp>
          <p:cxnSp>
            <p:nvCxnSpPr>
              <p:cNvPr id="46" name="直接箭头连接符 45"/>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1754485" y="4316923"/>
              <a:ext cx="283028" cy="478971"/>
              <a:chOff x="881743" y="1959429"/>
              <a:chExt cx="283028" cy="478971"/>
            </a:xfrm>
          </p:grpSpPr>
          <p:cxnSp>
            <p:nvCxnSpPr>
              <p:cNvPr id="48" name="直接连接符 47"/>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1872612" y="4371742"/>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grpSp>
          <p:nvGrpSpPr>
            <p:cNvPr id="53" name="组合 52"/>
            <p:cNvGrpSpPr/>
            <p:nvPr/>
          </p:nvGrpSpPr>
          <p:grpSpPr>
            <a:xfrm>
              <a:off x="1899213" y="4939448"/>
              <a:ext cx="931683" cy="388310"/>
              <a:chOff x="781818" y="2322233"/>
              <a:chExt cx="931683" cy="388310"/>
            </a:xfrm>
          </p:grpSpPr>
          <p:sp>
            <p:nvSpPr>
              <p:cNvPr id="54" name="文本框 53"/>
              <p:cNvSpPr txBox="1"/>
              <p:nvPr/>
            </p:nvSpPr>
            <p:spPr>
              <a:xfrm>
                <a:off x="911678" y="2347111"/>
                <a:ext cx="801823" cy="338554"/>
              </a:xfrm>
              <a:prstGeom prst="rect">
                <a:avLst/>
              </a:prstGeom>
              <a:noFill/>
            </p:spPr>
            <p:txBody>
              <a:bodyPr wrap="none" rtlCol="0">
                <a:spAutoFit/>
              </a:bodyPr>
              <a:lstStyle/>
              <a:p>
                <a:r>
                  <a:rPr lang="en-GB" sz="1600" b="1" dirty="0">
                    <a:solidFill>
                      <a:schemeClr val="accent2"/>
                    </a:solidFill>
                    <a:latin typeface="Courier New" pitchFamily="49" charset="0"/>
                    <a:cs typeface="Courier New" pitchFamily="49" charset="0"/>
                  </a:rPr>
                  <a:t>Pop()</a:t>
                </a:r>
                <a:endParaRPr lang="en-US" sz="1600" b="1" dirty="0">
                  <a:solidFill>
                    <a:schemeClr val="accent2"/>
                  </a:solidFill>
                  <a:latin typeface="Courier New" pitchFamily="49" charset="0"/>
                  <a:cs typeface="Courier New" pitchFamily="49" charset="0"/>
                </a:endParaRPr>
              </a:p>
            </p:txBody>
          </p:sp>
          <p:cxnSp>
            <p:nvCxnSpPr>
              <p:cNvPr id="55" name="直接箭头连接符 54"/>
              <p:cNvCxnSpPr/>
              <p:nvPr/>
            </p:nvCxnSpPr>
            <p:spPr>
              <a:xfrm>
                <a:off x="781818" y="2322233"/>
                <a:ext cx="0" cy="38831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757886" y="5443298"/>
              <a:ext cx="283028" cy="478971"/>
              <a:chOff x="881743" y="1959429"/>
              <a:chExt cx="283028" cy="478971"/>
            </a:xfrm>
          </p:grpSpPr>
          <p:cxnSp>
            <p:nvCxnSpPr>
              <p:cNvPr id="57" name="直接连接符 56"/>
              <p:cNvCxnSpPr/>
              <p:nvPr/>
            </p:nvCxnSpPr>
            <p:spPr>
              <a:xfrm>
                <a:off x="881743" y="1959429"/>
                <a:ext cx="0" cy="47897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881743" y="1959429"/>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881743" y="2438400"/>
                <a:ext cx="28302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881623" y="5498117"/>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61" name="文本框 60"/>
            <p:cNvSpPr txBox="1"/>
            <p:nvPr/>
          </p:nvSpPr>
          <p:spPr>
            <a:xfrm>
              <a:off x="2300633" y="5498117"/>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63" name="文本框 62"/>
            <p:cNvSpPr txBox="1"/>
            <p:nvPr/>
          </p:nvSpPr>
          <p:spPr>
            <a:xfrm>
              <a:off x="1895999" y="988345"/>
              <a:ext cx="322524"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64" name="文本框 63"/>
            <p:cNvSpPr txBox="1"/>
            <p:nvPr/>
          </p:nvSpPr>
          <p:spPr>
            <a:xfrm>
              <a:off x="2297232" y="988345"/>
              <a:ext cx="322524"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65" name="文本框 64"/>
            <p:cNvSpPr txBox="1"/>
            <p:nvPr/>
          </p:nvSpPr>
          <p:spPr>
            <a:xfrm>
              <a:off x="2698465" y="990453"/>
              <a:ext cx="322524"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66" name="文本框 65"/>
            <p:cNvSpPr txBox="1"/>
            <p:nvPr/>
          </p:nvSpPr>
          <p:spPr>
            <a:xfrm>
              <a:off x="2297232" y="2146204"/>
              <a:ext cx="322524" cy="369332"/>
            </a:xfrm>
            <a:prstGeom prst="rect">
              <a:avLst/>
            </a:prstGeom>
            <a:solidFill>
              <a:schemeClr val="bg2"/>
            </a:solidFill>
            <a:ln>
              <a:solidFill>
                <a:schemeClr val="tx1"/>
              </a:solidFill>
            </a:ln>
          </p:spPr>
          <p:txBody>
            <a:bodyPr wrap="squar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67" name="文本框 66"/>
            <p:cNvSpPr txBox="1"/>
            <p:nvPr/>
          </p:nvSpPr>
          <p:spPr>
            <a:xfrm>
              <a:off x="3993865" y="2143965"/>
              <a:ext cx="322524" cy="369332"/>
            </a:xfrm>
            <a:prstGeom prst="rect">
              <a:avLst/>
            </a:prstGeom>
            <a:solidFill>
              <a:schemeClr val="accent2">
                <a:lumMod val="20000"/>
                <a:lumOff val="80000"/>
              </a:schemeClr>
            </a:solidFill>
            <a:ln>
              <a:solidFill>
                <a:schemeClr val="tx1"/>
              </a:solidFill>
            </a:ln>
          </p:spPr>
          <p:txBody>
            <a:bodyPr wrap="square" rtlCol="0">
              <a:spAutoFit/>
            </a:bodyPr>
            <a:lstStyle/>
            <a:p>
              <a:r>
                <a:rPr lang="en-GB" dirty="0">
                  <a:latin typeface="Courier New" pitchFamily="49" charset="0"/>
                  <a:cs typeface="Courier New" pitchFamily="49" charset="0"/>
                </a:rPr>
                <a:t>a</a:t>
              </a:r>
              <a:endParaRPr lang="en-US" dirty="0">
                <a:latin typeface="Courier New" pitchFamily="49" charset="0"/>
                <a:cs typeface="Courier New" pitchFamily="49" charset="0"/>
              </a:endParaRPr>
            </a:p>
          </p:txBody>
        </p:sp>
        <p:sp>
          <p:nvSpPr>
            <p:cNvPr id="68" name="文本框 67"/>
            <p:cNvSpPr txBox="1"/>
            <p:nvPr/>
          </p:nvSpPr>
          <p:spPr>
            <a:xfrm>
              <a:off x="2719691" y="3240350"/>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b</a:t>
              </a:r>
              <a:endParaRPr lang="en-US" dirty="0">
                <a:latin typeface="Courier New" pitchFamily="49" charset="0"/>
                <a:cs typeface="Courier New" pitchFamily="49" charset="0"/>
              </a:endParaRPr>
            </a:p>
          </p:txBody>
        </p:sp>
        <p:sp>
          <p:nvSpPr>
            <p:cNvPr id="69" name="文本框 68"/>
            <p:cNvSpPr txBox="1"/>
            <p:nvPr/>
          </p:nvSpPr>
          <p:spPr>
            <a:xfrm>
              <a:off x="2297232" y="4371742"/>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e</a:t>
              </a:r>
              <a:endParaRPr lang="en-US" dirty="0">
                <a:latin typeface="Courier New" pitchFamily="49" charset="0"/>
                <a:cs typeface="Courier New" pitchFamily="49" charset="0"/>
              </a:endParaRPr>
            </a:p>
          </p:txBody>
        </p:sp>
        <p:sp>
          <p:nvSpPr>
            <p:cNvPr id="70" name="文本框 69"/>
            <p:cNvSpPr txBox="1"/>
            <p:nvPr/>
          </p:nvSpPr>
          <p:spPr>
            <a:xfrm>
              <a:off x="2719691" y="4367479"/>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b</a:t>
              </a:r>
              <a:endParaRPr lang="en-US" dirty="0">
                <a:latin typeface="Courier New" pitchFamily="49" charset="0"/>
                <a:cs typeface="Courier New" pitchFamily="49" charset="0"/>
              </a:endParaRPr>
            </a:p>
          </p:txBody>
        </p:sp>
        <p:sp>
          <p:nvSpPr>
            <p:cNvPr id="71" name="文本框 70"/>
            <p:cNvSpPr txBox="1"/>
            <p:nvPr/>
          </p:nvSpPr>
          <p:spPr>
            <a:xfrm>
              <a:off x="3142150" y="4367479"/>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sp>
          <p:nvSpPr>
            <p:cNvPr id="72" name="文本框 71"/>
            <p:cNvSpPr txBox="1"/>
            <p:nvPr/>
          </p:nvSpPr>
          <p:spPr>
            <a:xfrm>
              <a:off x="2719691" y="5498117"/>
              <a:ext cx="322524" cy="369332"/>
            </a:xfrm>
            <a:prstGeom prst="rect">
              <a:avLst/>
            </a:prstGeom>
            <a:solidFill>
              <a:schemeClr val="bg2"/>
            </a:solidFill>
            <a:ln>
              <a:solidFill>
                <a:schemeClr val="tx1"/>
              </a:solidFill>
            </a:ln>
          </p:spPr>
          <p:txBody>
            <a:bodyPr wrap="none" rtlCol="0">
              <a:spAutoFit/>
            </a:bodyPr>
            <a:lstStyle/>
            <a:p>
              <a:r>
                <a:rPr lang="en-GB" dirty="0">
                  <a:latin typeface="Courier New" pitchFamily="49" charset="0"/>
                  <a:cs typeface="Courier New" pitchFamily="49" charset="0"/>
                </a:rPr>
                <a:t>b</a:t>
              </a:r>
              <a:endParaRPr lang="en-US" dirty="0">
                <a:latin typeface="Courier New" pitchFamily="49" charset="0"/>
                <a:cs typeface="Courier New" pitchFamily="49" charset="0"/>
              </a:endParaRPr>
            </a:p>
          </p:txBody>
        </p:sp>
        <p:sp>
          <p:nvSpPr>
            <p:cNvPr id="73" name="文本框 72"/>
            <p:cNvSpPr txBox="1"/>
            <p:nvPr/>
          </p:nvSpPr>
          <p:spPr>
            <a:xfrm>
              <a:off x="3993865" y="5498117"/>
              <a:ext cx="322524" cy="369332"/>
            </a:xfrm>
            <a:prstGeom prst="rect">
              <a:avLst/>
            </a:prstGeom>
            <a:solidFill>
              <a:schemeClr val="accent2">
                <a:lumMod val="20000"/>
                <a:lumOff val="80000"/>
              </a:schemeClr>
            </a:solidFill>
            <a:ln>
              <a:solidFill>
                <a:schemeClr val="tx1"/>
              </a:solidFill>
            </a:ln>
          </p:spPr>
          <p:txBody>
            <a:bodyPr wrap="none" rtlCol="0">
              <a:spAutoFit/>
            </a:bodyPr>
            <a:lstStyle/>
            <a:p>
              <a:r>
                <a:rPr lang="en-GB" dirty="0">
                  <a:latin typeface="Courier New" pitchFamily="49" charset="0"/>
                  <a:cs typeface="Courier New" pitchFamily="49" charset="0"/>
                </a:rPr>
                <a:t>k</a:t>
              </a:r>
              <a:endParaRPr lang="en-US" dirty="0">
                <a:latin typeface="Courier New" pitchFamily="49" charset="0"/>
                <a:cs typeface="Courier New" pitchFamily="49"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dirty="0">
                <a:cs typeface="Courier New" pitchFamily="49" charset="0"/>
              </a:rPr>
              <a:t>The </a:t>
            </a:r>
            <a:r>
              <a:rPr lang="en-GB" dirty="0">
                <a:latin typeface="Courier New" pitchFamily="49" charset="0"/>
                <a:cs typeface="Courier New" pitchFamily="49" charset="0"/>
              </a:rPr>
              <a:t>Deque</a:t>
            </a:r>
            <a:r>
              <a:rPr lang="en-GB" dirty="0">
                <a:cs typeface="Courier New" pitchFamily="49" charset="0"/>
              </a:rPr>
              <a:t> ADT</a:t>
            </a:r>
            <a:endParaRPr lang="en-US" dirty="0"/>
          </a:p>
        </p:txBody>
      </p:sp>
      <p:sp>
        <p:nvSpPr>
          <p:cNvPr id="3" name="文本框 2"/>
          <p:cNvSpPr txBox="1"/>
          <p:nvPr/>
        </p:nvSpPr>
        <p:spPr>
          <a:xfrm>
            <a:off x="628650" y="1690689"/>
            <a:ext cx="7886700" cy="1215717"/>
          </a:xfrm>
          <a:prstGeom prst="rect">
            <a:avLst/>
          </a:prstGeom>
          <a:noFill/>
        </p:spPr>
        <p:txBody>
          <a:bodyPr wrap="square" rtlCol="0">
            <a:spAutoFit/>
          </a:bodyPr>
          <a:lstStyle/>
          <a:p>
            <a:pPr>
              <a:spcAft>
                <a:spcPts val="600"/>
              </a:spcAft>
            </a:pPr>
            <a:r>
              <a:rPr lang="en-GB" sz="2400" dirty="0"/>
              <a:t>The </a:t>
            </a:r>
            <a:r>
              <a:rPr lang="en-GB" sz="2400" b="1" dirty="0">
                <a:solidFill>
                  <a:srgbClr val="C00000"/>
                </a:solidFill>
                <a:latin typeface="Courier New" pitchFamily="49" charset="0"/>
                <a:cs typeface="Courier New" pitchFamily="49" charset="0"/>
              </a:rPr>
              <a:t>Deque</a:t>
            </a:r>
            <a:r>
              <a:rPr lang="en-GB" sz="2400" dirty="0"/>
              <a:t> (</a:t>
            </a:r>
            <a:r>
              <a:rPr lang="en-GB" sz="2400" dirty="0">
                <a:solidFill>
                  <a:srgbClr val="C00000"/>
                </a:solidFill>
              </a:rPr>
              <a:t>double-ended queue</a:t>
            </a:r>
            <a:r>
              <a:rPr lang="en-GB" sz="2400" dirty="0"/>
              <a:t>) ADT represents a sequence of items with a front and a back.</a:t>
            </a:r>
            <a:endParaRPr lang="en-GB" sz="2400" dirty="0"/>
          </a:p>
          <a:p>
            <a:pPr marL="179705" indent="-179705">
              <a:buFont typeface="Arial" charset="0"/>
              <a:buChar char="•"/>
            </a:pPr>
            <a:r>
              <a:rPr lang="en-US" sz="2000" dirty="0" err="1">
                <a:latin typeface="Courier New" pitchFamily="49" charset="0"/>
                <a:cs typeface="Courier New" pitchFamily="49" charset="0"/>
              </a:rPr>
              <a:t>AddFirst</a:t>
            </a:r>
            <a:r>
              <a:rPr lang="en-US" sz="2000" dirty="0">
                <a:latin typeface="Courier New" pitchFamily="49" charset="0"/>
                <a:cs typeface="Courier New" pitchFamily="49" charset="0"/>
              </a:rPr>
              <a:t>(x)</a:t>
            </a:r>
            <a:r>
              <a:rPr lang="en-US" sz="2000" dirty="0"/>
              <a:t>, </a:t>
            </a:r>
            <a:r>
              <a:rPr lang="en-US" sz="2000" dirty="0" err="1">
                <a:latin typeface="Courier New" pitchFamily="49" charset="0"/>
                <a:cs typeface="Courier New" pitchFamily="49" charset="0"/>
              </a:rPr>
              <a:t>AddLast</a:t>
            </a:r>
            <a:r>
              <a:rPr lang="en-US" sz="2000" dirty="0">
                <a:latin typeface="Courier New" pitchFamily="49" charset="0"/>
                <a:cs typeface="Courier New" pitchFamily="49" charset="0"/>
              </a:rPr>
              <a:t>(x)</a:t>
            </a:r>
            <a:r>
              <a:rPr lang="en-US" sz="2000" dirty="0"/>
              <a:t>, </a:t>
            </a:r>
            <a:r>
              <a:rPr lang="en-US" sz="2000" dirty="0" err="1">
                <a:latin typeface="Courier New" pitchFamily="49" charset="0"/>
                <a:cs typeface="Courier New" pitchFamily="49" charset="0"/>
              </a:rPr>
              <a:t>RemoveFirst</a:t>
            </a:r>
            <a:r>
              <a:rPr lang="en-US" sz="2000" dirty="0">
                <a:latin typeface="Courier New" pitchFamily="49" charset="0"/>
                <a:cs typeface="Courier New" pitchFamily="49" charset="0"/>
              </a:rPr>
              <a:t>()</a:t>
            </a:r>
            <a:r>
              <a:rPr lang="en-US" sz="2000" dirty="0"/>
              <a:t>, </a:t>
            </a:r>
            <a:r>
              <a:rPr lang="en-US" sz="2000" dirty="0" err="1">
                <a:latin typeface="Courier New" pitchFamily="49" charset="0"/>
                <a:cs typeface="Courier New" pitchFamily="49" charset="0"/>
              </a:rPr>
              <a:t>RemoveLast</a:t>
            </a:r>
            <a:r>
              <a:rPr lang="en-US" sz="2000" dirty="0">
                <a:latin typeface="Courier New" pitchFamily="49" charset="0"/>
                <a:cs typeface="Courier New" pitchFamily="49" charset="0"/>
              </a:rPr>
              <a:t>()</a:t>
            </a:r>
            <a:r>
              <a:rPr lang="en-US" sz="2000" dirty="0"/>
              <a:t>.</a:t>
            </a:r>
            <a:endParaRPr lang="en-US" sz="2000" dirty="0"/>
          </a:p>
        </p:txBody>
      </p:sp>
      <p:sp>
        <p:nvSpPr>
          <p:cNvPr id="5" name="文本框 4"/>
          <p:cNvSpPr txBox="1"/>
          <p:nvPr/>
        </p:nvSpPr>
        <p:spPr>
          <a:xfrm>
            <a:off x="628650" y="4190122"/>
            <a:ext cx="7886700" cy="846386"/>
          </a:xfrm>
          <a:prstGeom prst="rect">
            <a:avLst/>
          </a:prstGeom>
          <a:noFill/>
        </p:spPr>
        <p:txBody>
          <a:bodyPr wrap="square" rtlCol="0">
            <a:spAutoFit/>
          </a:bodyPr>
          <a:lstStyle/>
          <a:p>
            <a:pPr>
              <a:spcAft>
                <a:spcPts val="600"/>
              </a:spcAft>
            </a:pPr>
            <a:r>
              <a:rPr lang="en-GB" sz="2400" dirty="0">
                <a:latin typeface="Courier New" pitchFamily="49" charset="0"/>
                <a:cs typeface="Courier New" pitchFamily="49" charset="0"/>
              </a:rPr>
              <a:t>Deque</a:t>
            </a:r>
            <a:r>
              <a:rPr lang="en-GB" sz="2400" dirty="0"/>
              <a:t> can implement FIFO </a:t>
            </a:r>
            <a:r>
              <a:rPr lang="en-GB" sz="2400" dirty="0">
                <a:latin typeface="Courier New" pitchFamily="49" charset="0"/>
                <a:cs typeface="Courier New" pitchFamily="49" charset="0"/>
              </a:rPr>
              <a:t>Queue</a:t>
            </a:r>
            <a:r>
              <a:rPr lang="en-GB" sz="2400" dirty="0"/>
              <a:t>:</a:t>
            </a:r>
            <a:endParaRPr lang="en-GB" sz="2400" dirty="0"/>
          </a:p>
          <a:p>
            <a:pPr marL="179705" indent="-179705">
              <a:buFont typeface="Arial" charset="0"/>
              <a:buChar char="•"/>
            </a:pPr>
            <a:r>
              <a:rPr lang="en-US" sz="2000" dirty="0">
                <a:latin typeface="Courier New" pitchFamily="49" charset="0"/>
                <a:cs typeface="Courier New" pitchFamily="49" charset="0"/>
              </a:rPr>
              <a:t>Enqueue(x)</a:t>
            </a:r>
            <a:r>
              <a:rPr lang="en-US" sz="2000" dirty="0">
                <a:cs typeface="Courier New" pitchFamily="49" charset="0"/>
              </a:rPr>
              <a:t> is </a:t>
            </a:r>
            <a:r>
              <a:rPr lang="en-US" sz="2000" dirty="0" err="1">
                <a:latin typeface="Courier New" pitchFamily="49" charset="0"/>
                <a:cs typeface="Courier New" pitchFamily="49" charset="0"/>
              </a:rPr>
              <a:t>AddLast</a:t>
            </a:r>
            <a:r>
              <a:rPr lang="en-US" sz="2000" dirty="0">
                <a:latin typeface="Courier New" pitchFamily="49" charset="0"/>
                <a:cs typeface="Courier New" pitchFamily="49" charset="0"/>
              </a:rPr>
              <a:t>(x)</a:t>
            </a:r>
            <a:r>
              <a:rPr lang="en-US" sz="2000" dirty="0">
                <a:cs typeface="Courier New" pitchFamily="49" charset="0"/>
              </a:rPr>
              <a:t>, </a:t>
            </a:r>
            <a:r>
              <a:rPr lang="en-US" sz="2000" dirty="0">
                <a:latin typeface="Courier New" pitchFamily="49" charset="0"/>
                <a:cs typeface="Courier New" pitchFamily="49" charset="0"/>
              </a:rPr>
              <a:t>Dequeue()</a:t>
            </a:r>
            <a:r>
              <a:rPr lang="en-US" sz="2000" dirty="0">
                <a:cs typeface="Courier New" pitchFamily="49" charset="0"/>
              </a:rPr>
              <a:t> is </a:t>
            </a:r>
            <a:r>
              <a:rPr lang="en-US" sz="2000" dirty="0" err="1">
                <a:latin typeface="Courier New" pitchFamily="49" charset="0"/>
                <a:cs typeface="Courier New" pitchFamily="49" charset="0"/>
              </a:rPr>
              <a:t>RemoveFirst</a:t>
            </a:r>
            <a:r>
              <a:rPr lang="en-US" sz="2000" dirty="0">
                <a:latin typeface="Courier New" pitchFamily="49" charset="0"/>
                <a:cs typeface="Courier New" pitchFamily="49" charset="0"/>
              </a:rPr>
              <a:t>()</a:t>
            </a:r>
            <a:r>
              <a:rPr lang="en-US" sz="2000" dirty="0">
                <a:cs typeface="Courier New" pitchFamily="49" charset="0"/>
              </a:rPr>
              <a:t>.</a:t>
            </a:r>
            <a:endParaRPr lang="en-US" sz="2000" dirty="0"/>
          </a:p>
        </p:txBody>
      </p:sp>
      <p:sp>
        <p:nvSpPr>
          <p:cNvPr id="6" name="文本框 5"/>
          <p:cNvSpPr txBox="1"/>
          <p:nvPr/>
        </p:nvSpPr>
        <p:spPr>
          <a:xfrm>
            <a:off x="628650" y="5167311"/>
            <a:ext cx="7886700" cy="846386"/>
          </a:xfrm>
          <a:prstGeom prst="rect">
            <a:avLst/>
          </a:prstGeom>
          <a:noFill/>
        </p:spPr>
        <p:txBody>
          <a:bodyPr wrap="square" rtlCol="0">
            <a:spAutoFit/>
          </a:bodyPr>
          <a:lstStyle/>
          <a:p>
            <a:pPr>
              <a:spcAft>
                <a:spcPts val="600"/>
              </a:spcAft>
            </a:pPr>
            <a:r>
              <a:rPr lang="en-GB" sz="2400" dirty="0">
                <a:latin typeface="Courier New" pitchFamily="49" charset="0"/>
                <a:cs typeface="Courier New" pitchFamily="49" charset="0"/>
              </a:rPr>
              <a:t>Deque</a:t>
            </a:r>
            <a:r>
              <a:rPr lang="en-GB" sz="2400" dirty="0"/>
              <a:t> can implement </a:t>
            </a:r>
            <a:r>
              <a:rPr lang="en-GB" sz="2400" dirty="0">
                <a:latin typeface="Courier New" pitchFamily="49" charset="0"/>
                <a:cs typeface="Courier New" pitchFamily="49" charset="0"/>
              </a:rPr>
              <a:t>Stack</a:t>
            </a:r>
            <a:r>
              <a:rPr lang="en-GB" sz="2400" dirty="0"/>
              <a:t> (LIFO </a:t>
            </a:r>
            <a:r>
              <a:rPr lang="en-GB" sz="2400" dirty="0">
                <a:latin typeface="Courier New" pitchFamily="49" charset="0"/>
                <a:cs typeface="Courier New" pitchFamily="49" charset="0"/>
              </a:rPr>
              <a:t>Queue</a:t>
            </a:r>
            <a:r>
              <a:rPr lang="en-GB" sz="2400" dirty="0"/>
              <a:t>):</a:t>
            </a:r>
            <a:endParaRPr lang="en-GB" sz="2400" dirty="0"/>
          </a:p>
          <a:p>
            <a:pPr marL="179705" indent="-179705">
              <a:buFont typeface="Arial" charset="0"/>
              <a:buChar char="•"/>
            </a:pPr>
            <a:r>
              <a:rPr lang="en-US" sz="2000" dirty="0">
                <a:latin typeface="Courier New" pitchFamily="49" charset="0"/>
                <a:cs typeface="Courier New" pitchFamily="49" charset="0"/>
              </a:rPr>
              <a:t>Push(x)</a:t>
            </a:r>
            <a:r>
              <a:rPr lang="en-US" sz="2000" dirty="0">
                <a:cs typeface="Courier New" pitchFamily="49" charset="0"/>
              </a:rPr>
              <a:t> is </a:t>
            </a:r>
            <a:r>
              <a:rPr lang="en-US" sz="2000" dirty="0" err="1">
                <a:latin typeface="Courier New" pitchFamily="49" charset="0"/>
                <a:cs typeface="Courier New" pitchFamily="49" charset="0"/>
              </a:rPr>
              <a:t>AddLast</a:t>
            </a:r>
            <a:r>
              <a:rPr lang="en-US" sz="2000" dirty="0">
                <a:latin typeface="Courier New" pitchFamily="49" charset="0"/>
                <a:cs typeface="Courier New" pitchFamily="49" charset="0"/>
              </a:rPr>
              <a:t>(x)</a:t>
            </a:r>
            <a:r>
              <a:rPr lang="en-US" sz="2000" dirty="0">
                <a:cs typeface="Courier New" pitchFamily="49" charset="0"/>
              </a:rPr>
              <a:t>, </a:t>
            </a:r>
            <a:r>
              <a:rPr lang="en-US" sz="2000" dirty="0">
                <a:latin typeface="Courier New" pitchFamily="49" charset="0"/>
                <a:cs typeface="Courier New" pitchFamily="49" charset="0"/>
              </a:rPr>
              <a:t>Pop()</a:t>
            </a:r>
            <a:r>
              <a:rPr lang="en-US" sz="2000" dirty="0">
                <a:cs typeface="Courier New" pitchFamily="49" charset="0"/>
              </a:rPr>
              <a:t> is </a:t>
            </a:r>
            <a:r>
              <a:rPr lang="en-US" sz="2000" dirty="0" err="1">
                <a:latin typeface="Courier New" pitchFamily="49" charset="0"/>
                <a:cs typeface="Courier New" pitchFamily="49" charset="0"/>
              </a:rPr>
              <a:t>RemoveLast</a:t>
            </a:r>
            <a:r>
              <a:rPr lang="en-US" sz="2000" dirty="0">
                <a:latin typeface="Courier New" pitchFamily="49" charset="0"/>
                <a:cs typeface="Courier New" pitchFamily="49" charset="0"/>
              </a:rPr>
              <a:t>()</a:t>
            </a:r>
            <a:r>
              <a:rPr lang="en-US" sz="2000" dirty="0">
                <a:cs typeface="Courier New" pitchFamily="49" charset="0"/>
              </a:rPr>
              <a:t>.</a:t>
            </a:r>
            <a:endParaRPr lang="en-US" sz="2000" dirty="0"/>
          </a:p>
        </p:txBody>
      </p:sp>
      <p:grpSp>
        <p:nvGrpSpPr>
          <p:cNvPr id="54" name="组合 53"/>
          <p:cNvGrpSpPr/>
          <p:nvPr/>
        </p:nvGrpSpPr>
        <p:grpSpPr>
          <a:xfrm>
            <a:off x="317491" y="3120104"/>
            <a:ext cx="8509018" cy="831491"/>
            <a:chOff x="253195" y="3196490"/>
            <a:chExt cx="8509018" cy="831491"/>
          </a:xfrm>
        </p:grpSpPr>
        <p:grpSp>
          <p:nvGrpSpPr>
            <p:cNvPr id="2" name="组合 1"/>
            <p:cNvGrpSpPr/>
            <p:nvPr/>
          </p:nvGrpSpPr>
          <p:grpSpPr>
            <a:xfrm>
              <a:off x="2560855" y="3429000"/>
              <a:ext cx="4022290" cy="380657"/>
              <a:chOff x="1945822" y="3417675"/>
              <a:chExt cx="4022290" cy="380657"/>
            </a:xfrm>
          </p:grpSpPr>
          <p:sp>
            <p:nvSpPr>
              <p:cNvPr id="27" name="文本框 26"/>
              <p:cNvSpPr txBox="1"/>
              <p:nvPr/>
            </p:nvSpPr>
            <p:spPr>
              <a:xfrm>
                <a:off x="1945822" y="3429000"/>
                <a:ext cx="295274" cy="369332"/>
              </a:xfrm>
              <a:prstGeom prst="rect">
                <a:avLst/>
              </a:prstGeom>
              <a:solidFill>
                <a:schemeClr val="bg2"/>
              </a:solidFill>
              <a:ln>
                <a:solidFill>
                  <a:schemeClr val="tx1"/>
                </a:solidFill>
              </a:ln>
            </p:spPr>
            <p:txBody>
              <a:bodyPr wrap="none" rtlCol="0">
                <a:spAutoFit/>
              </a:bodyPr>
              <a:lstStyle/>
              <a:p>
                <a:r>
                  <a:rPr lang="en-GB" dirty="0"/>
                  <a:t>a</a:t>
                </a:r>
                <a:endParaRPr lang="en-US" dirty="0"/>
              </a:p>
            </p:txBody>
          </p:sp>
          <p:sp>
            <p:nvSpPr>
              <p:cNvPr id="25" name="文本框 24"/>
              <p:cNvSpPr txBox="1"/>
              <p:nvPr/>
            </p:nvSpPr>
            <p:spPr>
              <a:xfrm>
                <a:off x="2574472" y="3429000"/>
                <a:ext cx="282450" cy="369332"/>
              </a:xfrm>
              <a:prstGeom prst="rect">
                <a:avLst/>
              </a:prstGeom>
              <a:solidFill>
                <a:schemeClr val="bg2"/>
              </a:solidFill>
              <a:ln>
                <a:solidFill>
                  <a:schemeClr val="tx1"/>
                </a:solidFill>
              </a:ln>
            </p:spPr>
            <p:txBody>
              <a:bodyPr wrap="none" rtlCol="0">
                <a:spAutoFit/>
              </a:bodyPr>
              <a:lstStyle/>
              <a:p>
                <a:r>
                  <a:rPr lang="en-GB" dirty="0"/>
                  <a:t>c</a:t>
                </a:r>
                <a:endParaRPr lang="en-US" dirty="0"/>
              </a:p>
            </p:txBody>
          </p:sp>
          <p:sp>
            <p:nvSpPr>
              <p:cNvPr id="23" name="文本框 22"/>
              <p:cNvSpPr txBox="1"/>
              <p:nvPr/>
            </p:nvSpPr>
            <p:spPr>
              <a:xfrm>
                <a:off x="3183886" y="3429000"/>
                <a:ext cx="306494" cy="369332"/>
              </a:xfrm>
              <a:prstGeom prst="rect">
                <a:avLst/>
              </a:prstGeom>
              <a:solidFill>
                <a:schemeClr val="bg2"/>
              </a:solidFill>
              <a:ln>
                <a:solidFill>
                  <a:schemeClr val="tx1"/>
                </a:solidFill>
              </a:ln>
            </p:spPr>
            <p:txBody>
              <a:bodyPr wrap="none" rtlCol="0">
                <a:spAutoFit/>
              </a:bodyPr>
              <a:lstStyle/>
              <a:p>
                <a:r>
                  <a:rPr lang="en-GB" dirty="0"/>
                  <a:t>b</a:t>
                </a:r>
                <a:endParaRPr lang="en-US" dirty="0"/>
              </a:p>
            </p:txBody>
          </p:sp>
          <p:sp>
            <p:nvSpPr>
              <p:cNvPr id="21" name="文本框 20"/>
              <p:cNvSpPr txBox="1"/>
              <p:nvPr/>
            </p:nvSpPr>
            <p:spPr>
              <a:xfrm>
                <a:off x="3817344" y="3429000"/>
                <a:ext cx="306494" cy="369332"/>
              </a:xfrm>
              <a:prstGeom prst="rect">
                <a:avLst/>
              </a:prstGeom>
              <a:solidFill>
                <a:schemeClr val="bg2"/>
              </a:solidFill>
              <a:ln>
                <a:solidFill>
                  <a:schemeClr val="tx1"/>
                </a:solidFill>
              </a:ln>
            </p:spPr>
            <p:txBody>
              <a:bodyPr wrap="none" rtlCol="0">
                <a:spAutoFit/>
              </a:bodyPr>
              <a:lstStyle/>
              <a:p>
                <a:r>
                  <a:rPr lang="en-GB" dirty="0"/>
                  <a:t>d</a:t>
                </a:r>
                <a:endParaRPr lang="en-US" dirty="0"/>
              </a:p>
            </p:txBody>
          </p:sp>
          <p:sp>
            <p:nvSpPr>
              <p:cNvPr id="19" name="文本框 18"/>
              <p:cNvSpPr txBox="1"/>
              <p:nvPr/>
            </p:nvSpPr>
            <p:spPr>
              <a:xfrm>
                <a:off x="4445994" y="3429000"/>
                <a:ext cx="288862" cy="369332"/>
              </a:xfrm>
              <a:prstGeom prst="rect">
                <a:avLst/>
              </a:prstGeom>
              <a:solidFill>
                <a:schemeClr val="bg2"/>
              </a:solidFill>
              <a:ln>
                <a:solidFill>
                  <a:schemeClr val="tx1"/>
                </a:solidFill>
              </a:ln>
            </p:spPr>
            <p:txBody>
              <a:bodyPr wrap="none" rtlCol="0">
                <a:spAutoFit/>
              </a:bodyPr>
              <a:lstStyle/>
              <a:p>
                <a:r>
                  <a:rPr lang="en-GB" dirty="0"/>
                  <a:t>k</a:t>
                </a:r>
                <a:endParaRPr lang="en-US" dirty="0"/>
              </a:p>
            </p:txBody>
          </p:sp>
          <p:sp>
            <p:nvSpPr>
              <p:cNvPr id="17" name="文本框 16"/>
              <p:cNvSpPr txBox="1"/>
              <p:nvPr/>
            </p:nvSpPr>
            <p:spPr>
              <a:xfrm>
                <a:off x="5029761" y="3417675"/>
                <a:ext cx="343364" cy="369332"/>
              </a:xfrm>
              <a:prstGeom prst="rect">
                <a:avLst/>
              </a:prstGeom>
              <a:noFill/>
              <a:ln>
                <a:noFill/>
              </a:ln>
            </p:spPr>
            <p:txBody>
              <a:bodyPr wrap="none" rtlCol="0">
                <a:spAutoFit/>
              </a:bodyPr>
              <a:lstStyle/>
              <a:p>
                <a:r>
                  <a:rPr lang="en-GB" dirty="0"/>
                  <a:t>…</a:t>
                </a:r>
                <a:endParaRPr lang="en-US" dirty="0"/>
              </a:p>
            </p:txBody>
          </p:sp>
          <p:sp>
            <p:nvSpPr>
              <p:cNvPr id="15" name="文本框 14"/>
              <p:cNvSpPr txBox="1"/>
              <p:nvPr/>
            </p:nvSpPr>
            <p:spPr>
              <a:xfrm>
                <a:off x="5668030" y="3429000"/>
                <a:ext cx="300082" cy="369332"/>
              </a:xfrm>
              <a:prstGeom prst="rect">
                <a:avLst/>
              </a:prstGeom>
              <a:solidFill>
                <a:schemeClr val="bg2"/>
              </a:solidFill>
              <a:ln>
                <a:solidFill>
                  <a:schemeClr val="tx1"/>
                </a:solidFill>
              </a:ln>
            </p:spPr>
            <p:txBody>
              <a:bodyPr wrap="none" rtlCol="0">
                <a:spAutoFit/>
              </a:bodyPr>
              <a:lstStyle/>
              <a:p>
                <a:r>
                  <a:rPr lang="en-GB" dirty="0"/>
                  <a:t>e</a:t>
                </a:r>
                <a:endParaRPr lang="en-US" dirty="0"/>
              </a:p>
            </p:txBody>
          </p:sp>
        </p:grpSp>
        <p:grpSp>
          <p:nvGrpSpPr>
            <p:cNvPr id="33" name="组合 32"/>
            <p:cNvGrpSpPr/>
            <p:nvPr/>
          </p:nvGrpSpPr>
          <p:grpSpPr>
            <a:xfrm>
              <a:off x="6773670" y="3196490"/>
              <a:ext cx="1741680" cy="338554"/>
              <a:chOff x="7162800" y="3943108"/>
              <a:chExt cx="1741680" cy="338554"/>
            </a:xfrm>
          </p:grpSpPr>
          <p:sp>
            <p:nvSpPr>
              <p:cNvPr id="30" name="文本框 29"/>
              <p:cNvSpPr txBox="1"/>
              <p:nvPr/>
            </p:nvSpPr>
            <p:spPr>
              <a:xfrm>
                <a:off x="7485502" y="3943108"/>
                <a:ext cx="1418978" cy="338554"/>
              </a:xfrm>
              <a:prstGeom prst="rect">
                <a:avLst/>
              </a:prstGeom>
              <a:noFill/>
            </p:spPr>
            <p:txBody>
              <a:bodyPr wrap="none" rtlCol="0">
                <a:spAutoFit/>
              </a:bodyPr>
              <a:lstStyle/>
              <a:p>
                <a:r>
                  <a:rPr lang="en-GB" sz="1600" b="1" dirty="0" err="1">
                    <a:solidFill>
                      <a:schemeClr val="accent2"/>
                    </a:solidFill>
                    <a:latin typeface="Courier New" pitchFamily="49" charset="0"/>
                    <a:cs typeface="Courier New" pitchFamily="49" charset="0"/>
                  </a:rPr>
                  <a:t>AddLast</a:t>
                </a:r>
                <a:r>
                  <a:rPr lang="en-GB" sz="1600" b="1" dirty="0">
                    <a:solidFill>
                      <a:schemeClr val="accent2"/>
                    </a:solidFill>
                    <a:latin typeface="Courier New" pitchFamily="49" charset="0"/>
                    <a:cs typeface="Courier New" pitchFamily="49" charset="0"/>
                  </a:rPr>
                  <a:t>(x)</a:t>
                </a:r>
                <a:endParaRPr lang="en-US" sz="1600" b="1" dirty="0">
                  <a:solidFill>
                    <a:schemeClr val="accent2"/>
                  </a:solidFill>
                  <a:latin typeface="Courier New" pitchFamily="49" charset="0"/>
                  <a:cs typeface="Courier New" pitchFamily="49" charset="0"/>
                </a:endParaRPr>
              </a:p>
            </p:txBody>
          </p:sp>
          <p:cxnSp>
            <p:nvCxnSpPr>
              <p:cNvPr id="31" name="直接箭头连接符 30"/>
              <p:cNvCxnSpPr/>
              <p:nvPr/>
            </p:nvCxnSpPr>
            <p:spPr>
              <a:xfrm flipH="1">
                <a:off x="7162800" y="4112385"/>
                <a:ext cx="322702" cy="16927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6773670" y="3689427"/>
              <a:ext cx="1988543" cy="338554"/>
              <a:chOff x="7162800" y="3943108"/>
              <a:chExt cx="1988543" cy="338554"/>
            </a:xfrm>
          </p:grpSpPr>
          <p:sp>
            <p:nvSpPr>
              <p:cNvPr id="35" name="文本框 34"/>
              <p:cNvSpPr txBox="1"/>
              <p:nvPr/>
            </p:nvSpPr>
            <p:spPr>
              <a:xfrm>
                <a:off x="7485502" y="3943108"/>
                <a:ext cx="1665841" cy="338554"/>
              </a:xfrm>
              <a:prstGeom prst="rect">
                <a:avLst/>
              </a:prstGeom>
              <a:noFill/>
            </p:spPr>
            <p:txBody>
              <a:bodyPr wrap="none" rtlCol="0">
                <a:spAutoFit/>
              </a:bodyPr>
              <a:lstStyle/>
              <a:p>
                <a:r>
                  <a:rPr lang="en-GB" sz="1600" b="1" dirty="0" err="1">
                    <a:solidFill>
                      <a:schemeClr val="accent2"/>
                    </a:solidFill>
                    <a:latin typeface="Courier New" pitchFamily="49" charset="0"/>
                    <a:cs typeface="Courier New" pitchFamily="49" charset="0"/>
                  </a:rPr>
                  <a:t>RemoveLast</a:t>
                </a:r>
                <a:r>
                  <a:rPr lang="en-GB" sz="1600" b="1" dirty="0">
                    <a:solidFill>
                      <a:schemeClr val="accent2"/>
                    </a:solidFill>
                    <a:latin typeface="Courier New" pitchFamily="49" charset="0"/>
                    <a:cs typeface="Courier New" pitchFamily="49" charset="0"/>
                  </a:rPr>
                  <a:t>()</a:t>
                </a:r>
                <a:endParaRPr lang="en-US" sz="1600" b="1" dirty="0">
                  <a:solidFill>
                    <a:schemeClr val="accent2"/>
                  </a:solidFill>
                  <a:latin typeface="Courier New" pitchFamily="49" charset="0"/>
                  <a:cs typeface="Courier New" pitchFamily="49" charset="0"/>
                </a:endParaRPr>
              </a:p>
            </p:txBody>
          </p:sp>
          <p:cxnSp>
            <p:nvCxnSpPr>
              <p:cNvPr id="36" name="直接箭头连接符 35"/>
              <p:cNvCxnSpPr/>
              <p:nvPr/>
            </p:nvCxnSpPr>
            <p:spPr>
              <a:xfrm flipH="1" flipV="1">
                <a:off x="7162800" y="3954433"/>
                <a:ext cx="322702" cy="157954"/>
              </a:xfrm>
              <a:prstGeom prst="straightConnector1">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92109" y="3196490"/>
              <a:ext cx="1874377" cy="338554"/>
              <a:chOff x="7418658" y="3943478"/>
              <a:chExt cx="1874377" cy="338554"/>
            </a:xfrm>
          </p:grpSpPr>
          <p:sp>
            <p:nvSpPr>
              <p:cNvPr id="43" name="文本框 42"/>
              <p:cNvSpPr txBox="1"/>
              <p:nvPr/>
            </p:nvSpPr>
            <p:spPr>
              <a:xfrm>
                <a:off x="7418658" y="3943478"/>
                <a:ext cx="1542410" cy="338554"/>
              </a:xfrm>
              <a:prstGeom prst="rect">
                <a:avLst/>
              </a:prstGeom>
              <a:noFill/>
            </p:spPr>
            <p:txBody>
              <a:bodyPr wrap="none" rtlCol="0">
                <a:spAutoFit/>
              </a:bodyPr>
              <a:lstStyle/>
              <a:p>
                <a:pPr algn="r"/>
                <a:r>
                  <a:rPr lang="en-GB" sz="1600" b="1" dirty="0" err="1">
                    <a:solidFill>
                      <a:schemeClr val="accent2"/>
                    </a:solidFill>
                    <a:latin typeface="Courier New" pitchFamily="49" charset="0"/>
                    <a:cs typeface="Courier New" pitchFamily="49" charset="0"/>
                  </a:rPr>
                  <a:t>AddFirst</a:t>
                </a:r>
                <a:r>
                  <a:rPr lang="en-GB" sz="1600" b="1" dirty="0">
                    <a:solidFill>
                      <a:schemeClr val="accent2"/>
                    </a:solidFill>
                    <a:latin typeface="Courier New" pitchFamily="49" charset="0"/>
                    <a:cs typeface="Courier New" pitchFamily="49" charset="0"/>
                  </a:rPr>
                  <a:t>(x)</a:t>
                </a:r>
                <a:endParaRPr lang="en-US" sz="1600" b="1" dirty="0">
                  <a:solidFill>
                    <a:schemeClr val="accent2"/>
                  </a:solidFill>
                  <a:latin typeface="Courier New" pitchFamily="49" charset="0"/>
                  <a:cs typeface="Courier New" pitchFamily="49" charset="0"/>
                </a:endParaRPr>
              </a:p>
            </p:txBody>
          </p:sp>
          <p:cxnSp>
            <p:nvCxnSpPr>
              <p:cNvPr id="44" name="直接箭头连接符 43"/>
              <p:cNvCxnSpPr>
                <a:stCxn id="43" idx="3"/>
              </p:cNvCxnSpPr>
              <p:nvPr/>
            </p:nvCxnSpPr>
            <p:spPr>
              <a:xfrm>
                <a:off x="8961068" y="4112755"/>
                <a:ext cx="331967" cy="16927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253195" y="3685860"/>
              <a:ext cx="2121239" cy="338554"/>
              <a:chOff x="7171796" y="3943478"/>
              <a:chExt cx="2121239" cy="338554"/>
            </a:xfrm>
          </p:grpSpPr>
          <p:sp>
            <p:nvSpPr>
              <p:cNvPr id="51" name="文本框 50"/>
              <p:cNvSpPr txBox="1"/>
              <p:nvPr/>
            </p:nvSpPr>
            <p:spPr>
              <a:xfrm>
                <a:off x="7171796" y="3943478"/>
                <a:ext cx="1789272" cy="338554"/>
              </a:xfrm>
              <a:prstGeom prst="rect">
                <a:avLst/>
              </a:prstGeom>
              <a:noFill/>
            </p:spPr>
            <p:txBody>
              <a:bodyPr wrap="none" rtlCol="0">
                <a:spAutoFit/>
              </a:bodyPr>
              <a:lstStyle/>
              <a:p>
                <a:pPr algn="r"/>
                <a:r>
                  <a:rPr lang="en-GB" sz="1600" b="1" dirty="0" err="1">
                    <a:solidFill>
                      <a:schemeClr val="accent2"/>
                    </a:solidFill>
                    <a:latin typeface="Courier New" pitchFamily="49" charset="0"/>
                    <a:cs typeface="Courier New" pitchFamily="49" charset="0"/>
                  </a:rPr>
                  <a:t>RemoveFirst</a:t>
                </a:r>
                <a:r>
                  <a:rPr lang="en-GB" sz="1600" b="1" dirty="0">
                    <a:solidFill>
                      <a:schemeClr val="accent2"/>
                    </a:solidFill>
                    <a:latin typeface="Courier New" pitchFamily="49" charset="0"/>
                    <a:cs typeface="Courier New" pitchFamily="49" charset="0"/>
                  </a:rPr>
                  <a:t>()</a:t>
                </a:r>
                <a:endParaRPr lang="en-US" sz="1600" b="1" dirty="0">
                  <a:solidFill>
                    <a:schemeClr val="accent2"/>
                  </a:solidFill>
                  <a:latin typeface="Courier New" pitchFamily="49" charset="0"/>
                  <a:cs typeface="Courier New" pitchFamily="49" charset="0"/>
                </a:endParaRPr>
              </a:p>
            </p:txBody>
          </p:sp>
          <p:cxnSp>
            <p:nvCxnSpPr>
              <p:cNvPr id="52" name="直接箭头连接符 51"/>
              <p:cNvCxnSpPr>
                <a:stCxn id="51" idx="3"/>
              </p:cNvCxnSpPr>
              <p:nvPr/>
            </p:nvCxnSpPr>
            <p:spPr>
              <a:xfrm flipV="1">
                <a:off x="8961068" y="3961939"/>
                <a:ext cx="331967" cy="150816"/>
              </a:xfrm>
              <a:prstGeom prst="straightConnector1">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752</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宋体</vt:lpstr>
      <vt:lpstr>Wingdings</vt:lpstr>
      <vt:lpstr>Courier New</vt:lpstr>
      <vt:lpstr>Calibri Light</vt:lpstr>
      <vt:lpstr>Calibri</vt:lpstr>
      <vt:lpstr>等线</vt:lpstr>
      <vt:lpstr>Office 主题​​</vt:lpstr>
      <vt:lpstr>Basic Data Structures</vt:lpstr>
      <vt:lpstr>What is a “data structure”?</vt:lpstr>
      <vt:lpstr>Abstract Data Type (ADT)</vt:lpstr>
      <vt:lpstr>The Queue ADT</vt:lpstr>
      <vt:lpstr>FIFO Queue</vt:lpstr>
      <vt:lpstr>PowerPoint 演示文稿</vt:lpstr>
      <vt:lpstr>LIFO Queue: Stack</vt:lpstr>
      <vt:lpstr>PowerPoint 演示文稿</vt:lpstr>
      <vt:lpstr>The Deque ADT</vt:lpstr>
      <vt:lpstr>The List ADT</vt:lpstr>
      <vt:lpstr>The List ADT</vt:lpstr>
      <vt:lpstr>Using array to implement List: ArrayList data structure</vt:lpstr>
      <vt:lpstr>Using array to implement List: ArrayList data structure</vt:lpstr>
      <vt:lpstr>Using circular array to implement Deque: ArrayDeque data structure</vt:lpstr>
      <vt:lpstr>Using circular array to implement Deque: ArrayDeque data structure</vt:lpstr>
      <vt:lpstr>Using circular array to implement Deque: ArrayDeque data structure</vt:lpstr>
      <vt:lpstr>Using linked list to implement List: LinkedList data structure</vt:lpstr>
      <vt:lpstr>Using doubly-linked list to implement List: DLinkedList data structure</vt:lpstr>
      <vt:lpstr>Using doubly-linked list to implement List: DLinkedList data structure</vt:lpstr>
      <vt:lpstr>Using doubly-linked list to implement List: DLinkedList data structure</vt:lpstr>
      <vt:lpstr>Summary</vt:lpstr>
      <vt:lpstr>Reading</vt:lpstr>
      <vt:lpstr>Application of Stack: Balancing Symbols</vt:lpstr>
      <vt:lpstr>Application of Stack: Evaluating Postfix Expressions</vt:lpstr>
      <vt:lpstr>Application of Stack: Evaluating Postfix Expressions</vt:lpstr>
      <vt:lpstr>Application of Stack: Function Calls</vt:lpstr>
      <vt:lpstr>Application of Stack: Function Calls</vt:lpstr>
      <vt:lpstr>Eliminating Recursion</vt:lpstr>
      <vt:lpstr>Eliminating Recursion</vt:lpstr>
      <vt:lpstr>Tail Recursion</vt:lpstr>
      <vt:lpstr>Tail Recursion</vt:lpstr>
      <vt:lpstr>Tail Recursion to Iteration</vt:lpstr>
      <vt:lpstr>Iteration versus Recursion</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Structures</dc:title>
  <dc:creator>Chaodong ZHENG</dc:creator>
  <cp:lastModifiedBy>iPad</cp:lastModifiedBy>
  <cp:revision>292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