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56" r:id="rId4"/>
    <p:sldId id="258" r:id="rId5"/>
    <p:sldId id="259"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embeddedFontLst>
    <p:embeddedFont>
      <p:font typeface="Algerian" panose="04020705040A02060702" pitchFamily="82" charset="0"/>
      <p:regular r:id="rId39"/>
    </p:embeddedFont>
    <p:embeddedFont>
      <p:font typeface="Calibri" panose="020F0502020204030204" pitchFamily="34" charset="0"/>
      <p:regular r:id="rId40"/>
      <p:bold r:id="rId41"/>
      <p:italic r:id="rId42"/>
      <p:boldItalic r:id="rId43"/>
    </p:embeddedFont>
    <p:embeddedFont>
      <p:font typeface="Calibri Light" panose="020F0302020204030204" pitchFamily="34" charset="0"/>
      <p:regular r:id="rId44"/>
      <p:italic r:id="rId45"/>
    </p:embeddedFont>
    <p:embeddedFont>
      <p:font typeface="Cambria Math" panose="02040503050406030204" pitchFamily="18" charset="0"/>
      <p:regular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4" autoAdjust="0"/>
    <p:restoredTop sz="78679" autoAdjust="0"/>
  </p:normalViewPr>
  <p:slideViewPr>
    <p:cSldViewPr snapToGrid="0" showGuides="1">
      <p:cViewPr varScale="1">
        <p:scale>
          <a:sx n="90" d="100"/>
          <a:sy n="90" d="100"/>
        </p:scale>
        <p:origin x="129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slide" Target="slides/slide2.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4:32:17"/>
    </inkml:context>
    <inkml:brush xml:id="br0">
      <inkml:brushProperty name="width" value="0.0352255627512932" units="cm"/>
      <inkml:brushProperty name="height" value="0.0352255627512932" units="cm"/>
      <inkml:brushProperty name="color" value="#F2385B"/>
      <inkml:brushProperty name="ignorePressure" value="0"/>
    </inkml:brush>
  </inkml:definitions>
  <inkml:trace contextRef="#ctx0" brushRef="#br0">9250.000000 29150.000000 624,'-91.000000'21.000000'-1,"19.000000"-5.000000"-1 ,19.000000-7.000000-3,19.000000-5.000000-1,18.000000-3.000000 2,19.000000 4.000000 4,19.000000 3.000000 6,19.000000 3.000000 5,5.000000-1.000000 1,-5.000000-2.000000-2,-7.000000-3.000000-2,-5.000000-3.000000-2,11.000000-4.000000-2,32.000000-3.000000 0,31.000000-3.000000-2,32.000000-2.000000 0,13.000000 2.000000 1,-3.000000 9.000000 3,-3.000000 10.000000 4,-2.000000 10.000000 3,-1.000000 5.000000 1,3.000000 4.000000-1,3.000000 3.000000 0,4.000000 3.000000-2,4.000000-2.000000 0,6.000000-6.000000-2,7.000000-6.000000 0,6.000000-6.000000-1,7.000000-6.000000-1,10.000000-2.000000 1,10.000000-3.000000 0,9.000000-3.000000 0,6.000000-2.000000 0,3.000000 0.000000-1,3.000000 0.000000 1,4.000000 0.000000-1,4.000000 0.000000-1,6.000000 0.000000 1,7.000000 0.000000 0,6.000000 0.000000 0,4.000000 0.000000 1,4.000000 0.000000-1,3.000000 0.000000 1,3.000000 0.000000 1,6.000000 3.000000-1,9.000000 6.000000 1,10.000000 7.000000 0,10.000000 6.000000 0,4.000000 4.000000 1,0.000000 4.000000-2,0.000000 3.000000-1,0.000000 3.000000-1,-10.000000-1.000000-1,-18.000000-2.000000-1,-19.000000-3.000000 0,-18.000000-3.000000 0,-28.000000-6.000000-1,-33.000000-5.000000-2,-35.000000-7.000000 0,-34.000000-5.000000-2,12.000000-3.000000-1,59.000000 4.000000 0,60.000000 3.000000-1,60.000000 3.000000-1,30.000000-2.000000 0,4.000000-6.000000-1,3.000000-6.000000 0,3.000000-6.000000-1,1.000000-2.000000 0,1.000000 3.000000 0,-1.000000 3.000000 1,1.000000 4.000000 0,-1.000000 1.000000 0,1.000000 0.000000 1,-1.000000 0.000000 0,1.000000 0.000000 1,1.000000 0.000000 0,3.000000 0.000000 3,3.000000 0.000000 1,4.000000 0.000000 1,2.000000-4.000000 2,4.000000-5.000000 0,3.000000-7.000000 1,3.000000-5.000000 0,1.000000-6.000000 0,1.000000-3.000000-1,-1.000000-3.000000-1,1.000000-2.000000 0,1.000000-3.000000-1,3.000000 1.000000-1,3.000000-1.000000 0,4.000000 1.000000 0,-4.000000 1.000000 0,-9.000000 3.000000 0,-10.000000 3.000000 2,-8.000000 4.000000-1,-18.000000 2.000000 1,-25.000000 4.000000-1,-25.000000 3.000000 0,-25.000000 3.000000 0,-33.000000 1.000000-1,-41.000000 1.000000 0,-40.000000-1.000000 1,-40.000000 1.000000-1,-7.000000-1.000000 1,28.000000 1.000000-1,28.000000-1.000000 0,29.000000 1.000000 1,16.000000-1.000000-1,7.000000 1.000000 1,6.000000-1.000000-1,7.000000 1.000000 0,-14.000000 1.000000-1,-30.000000 3.000000-3,-32.000000 3.000000-3,-30.000000 4.000000-3,-26.000000-3.000000-5,-19.000000-5.000000-3,-18.000000-7.000000-4,-19.000000-5.000000-5,-15.000000-6.000000-8,-8.000000-3.000000-11,-10.000000-3.000000-13,-9.000000-2.000000-11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0"/>
    </inkml:context>
    <inkml:brush xml:id="br0">
      <inkml:brushProperty name="width" value="0.0302937161177397" units="cm"/>
      <inkml:brushProperty name="height" value="0.0302937161177397" units="cm"/>
      <inkml:brushProperty name="color" value="#F2385B"/>
      <inkml:brushProperty name="ignorePressure" value="0"/>
    </inkml:brush>
  </inkml:definitions>
  <inkml:trace contextRef="#ctx0" brushRef="#br0">24600.000000 32650.000000 726,'-111.000000'101.000000'13,"28.000000"4.000000"-3 ,28.000000 3.000000-3,29.000000 3.000000-2,13.000000 9.000000 2,1.000000 16.000000 8,-1.000000 15.000000 8,1.000000 17.000000 9,4.000000 10.000000 2,9.000000 6.000000-3,10.000000 7.000000-3,10.000000 6.000000-3,4.000000-12.000000-5,0.000000-27.000000-6,0.000000-28.000000-6,0.000000-28.000000-6,4.000000-15.000000-4,10.000000 1.000000 0,10.000000-1.000000-2,9.000000 1.000000 0,-1.000000-9.000000-3,-8.000000-15.000000-5,-10.000000-15.000000-3,-9.000000-16.000000-5,1.000000-8.000000-2,13.000000 0.000000-2,12.000000 0.000000-1,13.000000 0.000000-2,-1.000000-5.000000-2,-11.000000-9.000000-5,-14.000000-10.000000-6,-11.000000-8.000000-4</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1"/>
    </inkml:context>
    <inkml:brush xml:id="br0">
      <inkml:brushProperty name="width" value="0.0226520337164402" units="cm"/>
      <inkml:brushProperty name="height" value="0.0226520337164402" units="cm"/>
      <inkml:brushProperty name="color" value="#F2395B"/>
      <inkml:brushProperty name="ignorePressure" value="0"/>
    </inkml:brush>
  </inkml:definitions>
  <inkml:trace contextRef="#ctx0" brushRef="#br0">45325.000000 43671.000000 647,'-22.000000'70.000000'2,"7.000000"-9.000000"6 ,5.000000-10.000000 4,7.000000-9.000000 5,5.000000 4.000000-1,3.000000 14.000000-8,2.000000 17.000000-6,4.000000 15.000000-8,0.000000 11.000000 0,-3.000000 6.000000 8,-4.000000 6.000000 7,-2.000000 7.000000 7,-4.000000-9.000000 3,-2.000000-21.000000-3,-4.000000-22.000000-3,-3.000000-21.000000-3,-3.000000 0.000000-1,-3.000000 26.000000 0,-3.000000 25.000000-1,-4.000000 25.000000 1,1.000000 4.000000-1,3.000000-15.000000-2,3.000000-16.000000-2,2.000000-16.000000-1,6.000000-30.000000-3,6.000000-47.000000-3,6.000000-47.000000-2,6.000000-47.000000-5,7.000000-28.000000-1,6.000000-9.000000-1,6.000000-10.000000-2,6.000000-9.000000 0,4.000000 5.000000-1,-1.000000 18.000000 1,0.000000 20.000000 2,1.000000 17.000000 0,-4.000000 17.000000 1,-6.000000 12.000000 2,-6.000000 12.000000 1,-6.000000 13.000000 2,-2.000000 0.000000 1,3.000000-13.000000 2,3.000000-12.000000 1,3.000000-13.000000 1,4.000000-1.000000 0,2.000000 10.000000-1,4.000000 8.000000-2,3.000000 10.000000-1,0.000000 5.000000 3,-3.000000-1.000000 6,-4.000000 1.000000 6,-2.000000-1.000000 6,-2.000000 4.000000 4,0.000000 6.000000-1,-1.000000 6.000000 1,1.000000 7.000000-1,0.000000 7.000000 0,0.000000 10.000000-1,0.000000 8.000000-2,0.000000 11.000000-1,0.000000 15.000000 0,0.000000 21.000000-2,0.000000 23.000000 0,0.000000 21.000000 0,-3.000000 16.000000-1,-7.000000 9.000000 0,-5.000000 10.000000 0,-7.000000 9.000000-1,-3.000000-4.000000 1,0.000000-14.000000-1,0.000000-17.000000-1,0.000000-15.000000-1,1.000000-11.000000-1,4.000000-6.000000-2,3.000000-6.000000-2,3.000000-7.000000-1,-1.000000-4.000000-5,-2.000000-3.000000-4,-3.000000-4.000000-4,-3.000000-2.000000-6,-4.000000-7.000000-2,-3.000000-9.000000-3,-3.000000-10.000000-1,-2.000000-9.000000-3,-1.000000-10.000000-3,3.000000-14.000000-3,3.000000-11.000000-5,4.000000-13.000000-5,1.000000-8.000000 1,0.000000-3.000000 4,0.000000-4.000000 4,0.000000-2.000000 4,-2.000000-2.000000 4,-3.000000 0.000000 3,-2.000000 0.000000 3,-4.000000 1.000000 3</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2"/>
    </inkml:context>
    <inkml:brush xml:id="br0">
      <inkml:brushProperty name="width" value="0.0191063676029444" units="cm"/>
      <inkml:brushProperty name="height" value="0.0191063676029444" units="cm"/>
      <inkml:brushProperty name="color" value="#F2395B"/>
      <inkml:brushProperty name="ignorePressure" value="0"/>
    </inkml:brush>
  </inkml:definitions>
  <inkml:trace contextRef="#ctx0" brushRef="#br0">46771.000000 41078.000000 767,'27.000000'0.000000'14,"2.000000"0.000000"-4 ,4.000000 0.000000-4,3.000000 0.000000-4,1.000000 3.000000 0,1.000000 7.000000 5,-1.000000 5.000000 4,0.000000 7.000000 5,-2.000000 5.000000 3,-7.000000 2.000000 0,-6.000000 4.000000-1,-7.000000 3.000000 0,-4.000000 1.000000 0,-3.000000 1.000000-1,-4.000000-1.000000-1,-2.000000 0.000000 0,-5.000000 5.000000-3,-6.000000 10.000000-5,-7.000000 9.000000-5,-6.000000 9.000000-6,-3.000000 1.000000-2,0.000000-5.000000 0,0.000000-7.000000 0,0.000000-6.000000-1,4.000000-6.000000 0,5.000000-7.000000 0,7.000000-5.000000 0,6.000000-7.000000 0,9.000000-7.000000 0,13.000000-5.000000 3,11.000000-7.000000 2,14.000000-6.000000 1,3.000000-4.000000 1,-6.000000-4.000000-2,-7.000000-3.000000-1,-6.000000-2.000000-3,-2.000000-4.000000-3,4.000000-4.000000-5,2.000000-2.000000-4,4.000000-3.000000-6,2.000000-1.000000-5,-1.000000 4.000000-6,1.000000 3.000000-6,-1.000000 3.000000-5</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3"/>
    </inkml:context>
    <inkml:brush xml:id="br0">
      <inkml:brushProperty name="width" value="0.0162842441350222" units="cm"/>
      <inkml:brushProperty name="height" value="0.0162842441350222" units="cm"/>
      <inkml:brushProperty name="color" value="#F2395B"/>
      <inkml:brushProperty name="ignorePressure" value="0"/>
    </inkml:brush>
  </inkml:definitions>
  <inkml:trace contextRef="#ctx0" brushRef="#br0">49115.000000 44419.000000 900,'-16.000000'-22.000000'64,"19.000000"7.000000"-30 ,19.000000 5.000000-33,19.000000 7.000000-30,9.000000 3.000000-11,-1.000000 0.000000 7,1.000000 0.000000 9,0.000000 0.000000 9,-3.000000 0.000000 6,-7.000000 0.000000 5,-6.000000 0.000000 5,-5.000000 0.000000 6,2.000000-1.000000 3,12.000000-4.000000 0,13.000000-3.000000 1,13.000000-3.000000 1,3.000000-1.000000-3,-7.000000-1.000000-6,-6.000000 1.000000-6,-6.000000-1.000000-7,-6.000000 1.000000-4,-6.000000-1.000000-2,-7.000000 1.000000-1,-6.000000 0.000000-2,-8.000000 1.000000-2,-9.000000 3.000000 1,-9.000000 3.000000-1,-10.000000 4.000000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3"/>
    </inkml:context>
    <inkml:brush xml:id="br0">
      <inkml:brushProperty name="width" value="0.0181573834270239" units="cm"/>
      <inkml:brushProperty name="height" value="0.0181573834270239" units="cm"/>
      <inkml:brushProperty name="color" value="#F2395B"/>
      <inkml:brushProperty name="ignorePressure" value="0"/>
    </inkml:brush>
  </inkml:definitions>
  <inkml:trace contextRef="#ctx0" brushRef="#br0">49364.000000 44718.000000 807,'-40.000000'44.000000'0,"18.000000"-13.000000"0 ,18.000000-12.000000 0,20.000000-13.000000 0,14.000000-9.000000 4,9.000000-7.000000 9,9.000000-5.000000 8,10.000000-7.000000 9,-1.000000 0.000000 1,-8.000000 7.000000-7,-11.000000 5.000000-5,-8.000000 7.000000-6,3.000000 0.000000-4,15.000000-6.000000 0,16.000000-7.000000-1,16.000000-6.000000-1,8.000000-4.000000-2,4.000000-4.000000-7,3.000000-2.000000-5,3.000000-4.000000-6,2.000000-2.000000-7,0.000000 1.000000-9,0.000000 0.000000-9,-1.000000-1.000000-9,-7.000000 2.000000-1,-15.000000 4.000000 8,-17.000000 2.000000 6,-14.000000 3.000000 7,-11.000000 3.000000 6,-2.000000-1.000000 4,-3.000000 0.000000 4,-4.000000 0.000000 3</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4"/>
    </inkml:context>
    <inkml:brush xml:id="br0">
      <inkml:brushProperty name="width" value="0.0246966779232025" units="cm"/>
      <inkml:brushProperty name="height" value="0.0246966779232025" units="cm"/>
      <inkml:brushProperty name="color" value="#F2395B"/>
      <inkml:brushProperty name="ignorePressure" value="0"/>
    </inkml:brush>
  </inkml:definitions>
  <inkml:trace contextRef="#ctx0" brushRef="#br0">52206.000000 43472.000000 593,'0.000000'126.000000'24,"0.000000"3.000000"-5 ,0.000000 4.000000-2,0.000000 2.000000-4,3.000000-1.000000-3,7.000000-6.000000-4,5.000000-6.000000-4,7.000000-7.000000-4,6.000000-8.000000 3,6.000000-8.000000 7,7.000000-11.000000 8,6.000000-8.000000 8,3.000000-13.000000 3,-1.000000-16.000000-1,1.000000-15.000000-1,0.000000-16.000000-2,3.000000-15.000000-3,6.000000-16.000000-8,7.000000-15.000000-8,5.000000-16.000000-8,1.000000-15.000000-3,-7.000000-11.000000-2,-5.000000-13.000000 0,-7.000000-13.000000-2,-7.000000-8.000000 0,-5.000000-8.000000-2,-7.000000-5.000000 0,-6.000000-6.000000-1,-7.000000-4.000000 1,-11.000000 0.000000 4,-8.000000 1.000000 5,-10.000000-1.000000 3,-12.000000 8.000000 5,-16.000000 16.000000 4,-15.000000 15.000000 4,-16.000000 16.000000 5,-6.000000 15.000000 1,2.000000 17.000000-4,4.000000 14.000000-3,3.000000 16.000000-3,7.000000 10.000000-1,9.000000 3.000000 2,9.000000 2.000000 2,9.000000 4.000000 2,-1.000000 6.000000 2,-13.000000 10.000000 3,-12.000000 9.000000 1,-12.000000 9.000000 3,1.000000 2.000000-2,15.000000-7.000000-6,16.000000-6.000000-6,16.000000-5.000000-6,3.000000 0.000000-8,-10.000000 10.000000-6,-9.000000 9.000000-9,-9.000000 10.000000-8,3.000000-2.000000-6,16.000000-12.000000-9,15.000000-13.000000-6,16.000000-12.000000-7,8.000000-10.000000-1,5.000000-6.000000 7,2.000000-6.000000 6,3.000000-6.000000 7</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4"/>
    </inkml:context>
    <inkml:brush xml:id="br0">
      <inkml:brushProperty name="width" value="0.0219060704112053" units="cm"/>
      <inkml:brushProperty name="height" value="0.0219060704112053" units="cm"/>
      <inkml:brushProperty name="color" value="#F2395B"/>
      <inkml:brushProperty name="ignorePressure" value="0"/>
    </inkml:brush>
  </inkml:definitions>
  <inkml:trace contextRef="#ctx0" brushRef="#br0">55497.000000 42774.000000 669,'0.000000'-69.000000'0,"0.000000"13.000000"0 ,0.000000 12.000000 0,0.000000 13.000000 0,2.000000 6.000000 2,2.000000 0.000000 4,4.000000 0.000000 4,3.000000 0.000000 4,0.000000 7.000000 3,-3.000000 11.000000 2,-4.000000 14.000000 0,-2.000000 11.000000 3,-4.000000 20.000000-1,-2.000000 24.000000 1,-4.000000 25.000000-2,-3.000000 26.000000 1,-6.000000 17.000000-2,-10.000000 14.000000-1,-9.000000 12.000000-3,-9.000000 12.000000-2,-3.000000 3.000000-1,3.000000-5.000000 2,3.000000-8.000000 0,3.000000-5.000000 1,6.000000-16.000000-3,10.000000-25.000000-6,9.000000-24.000000-8,9.000000-26.000000-7,5.000000-1.000000-6,0.000000 21.000000-3,0.000000 23.000000-5,0.000000 21.000000-4,5.000000 0.000000-2,9.000000-21.000000 3,9.000000-23.000000 1,10.000000-21.000000 2,17.000000-30.000000-2,25.000000-37.000000-6,24.000000-38.000000-6,26.000000-37.000000-7,0.000000-11.000000 2,-26.000000 16.000000 9,-24.000000 15.000000 7,-25.000000 16.000000 10,-14.000000 5.000000 5,-3.000000-7.000000 2,-4.000000-6.000000 2,-2.000000-6.000000 2</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5"/>
    </inkml:context>
    <inkml:brush xml:id="br0">
      <inkml:brushProperty name="width" value="0.0229612737894058" units="cm"/>
      <inkml:brushProperty name="height" value="0.0229612737894058" units="cm"/>
      <inkml:brushProperty name="color" value="#F2395B"/>
      <inkml:brushProperty name="ignorePressure" value="0"/>
    </inkml:brush>
  </inkml:definitions>
  <inkml:trace contextRef="#ctx0" brushRef="#br0">57392.000000 43023.000000 638,'-114.000000'207.000000'32,"22.000000"-34.000000"-2 ,22.000000-34.000000-2,22.000000-35.000000-1,13.000000-23.000000-3,8.000000-12.000000-6,5.000000-13.000000-4,6.000000-13.000000-6,0.000000 4.000000 0,-5.000000 19.000000 2,-7.000000 18.000000 3,-7.000000 19.000000 3,0.000000 4.000000 2,2.000000-9.000000-1,3.000000-9.000000 1,4.000000-9.000000 0,2.000000-12.000000-2,4.000000-12.000000-3,3.000000-12.000000-3,3.000000-13.000000-3,4.000000-12.000000-5,8.000000-13.000000-4,4.000000-12.000000-4,8.000000-13.000000-6,7.000000-14.000000-3,9.000000-15.000000-3,10.000000-16.000000-4,10.000000-15.000000-3,3.000000-12.000000-1,1.000000-5.000000 2,0.000000-7.000000 0,0.000000-6.000000 3,0.000000 1.000000-1,0.000000 10.000000 0,0.000000 9.000000-1,-1.000000 10.000000-2,0.000000 9.000000 2,-4.000000 9.000000 4,-3.000000 10.000000 4,-3.000000 8.000000 4,-5.000000 11.000000 3,-6.000000 8.000000 5,-6.000000 10.000000 3,-6.000000 10.000000 4,-4.000000 4.000000 2,1.000000 0.000000 1,-1.000000 0.000000 0,0.000000 0.000000 0,3.000000 7.000000 4,2.000000 17.000000 6,3.000000 15.000000 7,3.000000 15.000000 6,-1.000000 15.000000 2,-6.000000 12.000000-4,-7.000000 12.000000-1,-6.000000 13.000000-4,-3.000000 5.000000-1,0.000000-3.000000 1,0.000000-4.000000 0,0.000000-3.000000 1,0.000000-6.000000-2,0.000000-9.000000-4,0.000000-10.000000-3,0.000000-9.000000-5,0.000000-15.000000-10,0.000000-23.000000-20,0.000000-21.000000-20,0.000000-22.000000-19,0.000000-12.000000-8,0.000000-4.000000 4,0.000000-3.000000 5,0.000000-3.000000 4</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5"/>
    </inkml:context>
    <inkml:brush xml:id="br0">
      <inkml:brushProperty name="width" value="0.0221486464142799" units="cm"/>
      <inkml:brushProperty name="height" value="0.0221486464142799" units="cm"/>
      <inkml:brushProperty name="color" value="#F2395B"/>
      <inkml:brushProperty name="ignorePressure" value="0"/>
    </inkml:brush>
  </inkml:definitions>
  <inkml:trace contextRef="#ctx0" brushRef="#br0">59087.000000 40530.000000 662,'-23.000000'-36.000000'4,"3.000000"28.000000"10 ,2.000000 28.000000 9,4.000000 29.000000 9,0.000000 19.000000 3,-3.000000 13.000000-4,-3.000000 13.000000-4,-3.000000 12.000000-4,-2.000000 9.000000-3,0.000000 7.000000-1,0.000000 5.000000-2,0.000000 7.000000-2,0.000000 2.000000 0,0.000000-4.000000 0,0.000000-2.000000 0,0.000000-4.000000 2,3.000000-8.000000-5,7.000000-12.000000-8,5.000000-12.000000-9,7.000000-13.000000-9,8.000000-14.000000-7,9.000000-16.000000-7,9.000000-15.000000-7,10.000000-16.000000-6,8.000000-17.000000-3,5.000000-18.000000 1,7.000000-19.000000 2,7.000000-19.000000 0,-3.000000-5.000000 4,-9.000000 10.000000 6,-8.000000 9.000000 6,-11.000000 9.000000 6,-4.000000 4.000000 4,0.000000-4.000000 2,0.000000-3.000000 1,0.000000-3.000000 3</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5"/>
    </inkml:context>
    <inkml:brush xml:id="br0">
      <inkml:brushProperty name="width" value="0.0213331263512373" units="cm"/>
      <inkml:brushProperty name="height" value="0.0213331263512373" units="cm"/>
      <inkml:brushProperty name="color" value="#F2395B"/>
      <inkml:brushProperty name="ignorePressure" value="0"/>
    </inkml:brush>
  </inkml:definitions>
  <inkml:trace contextRef="#ctx0" brushRef="#br0">59785.000000 41627.000000 687,'67.000000'-70.000000'-45,"-15.000000"9.000000"8 ,-16.000000 9.000000 10,-16.000000 10.000000 9,-8.000000 5.000000 13,1.000000 0.000000 14,-1.000000-1.000000 15,1.000000 1.000000 16,-1.000000-1.000000 3,1.000000 1.000000-7,-1.000000 0.000000-8,1.000000-1.000000-8,-3.000000 2.000000-4,-2.000000 4.000000-3,-3.000000 2.000000-3,-4.000000 4.000000-1,-5.000000 1.000000-3,-10.000000 0.000000-4,-10.000000 0.000000-3,-8.000000 0.000000-3,-7.000000 3.000000-2,-3.000000 6.000000 0,-4.000000 7.000000-1,-2.000000 6.000000 0,3.000000 4.000000 0,9.000000 4.000000 2,10.000000 3.000000 2,9.000000 3.000000 1,0.000000 4.000000 2,-10.000000 7.000000-1,-9.000000 6.000000 1,-9.000000 7.000000 1,0.000000 2.000000 0,9.000000 0.000000 2,9.000000 1.000000 3,10.000000-1.000000 1,6.000000 1.000000 1,3.000000-1.000000 1,4.000000 0.000000-1,2.000000 1.000000 0,5.000000-1.000000-2,7.000000 1.000000-1,5.000000-1.000000-4,7.000000 0.000000-2,6.000000-4.000000-2,7.000000-10.000000-1,5.000000-9.000000-3,7.000000-9.000000-1,1.000000-6.000000-1,-3.000000-4.000000 0,-3.000000-3.000000 0,-3.000000-3.000000 0,-1.000000-4.000000 1,-1.000000-7.000000-1,1.000000-6.000000 1,-1.000000-7.000000 0,-3.000000-2.000000 0,-6.000000 0.000000 1,-6.000000-1.000000 1,-6.000000 1.000000 0,-6.000000 3.000000 1,-2.000000 6.000000 1,-3.000000 6.000000 1,-4.000000 6.000000 1,1.000000 2.000000 1,3.000000-3.000000-1,2.000000-3.000000-1,4.000000-4.000000 0,0.000000 1.000000 0,-3.000000 3.000000 1,-3.000000 3.000000 3,-4.000000 3.000000 1,-1.000000 7.000000 3,0.000000 14.000000 5,0.000000 11.000000 4,0.000000 13.000000 4,-1.000000 12.000000 2,-4.000000 8.000000-1,-3.000000 10.000000-1,-3.000000 9.000000-1,-1.000000 6.000000 0,-1.000000 4.000000 2,1.000000 2.000000 0,0.000000 4.000000 2,-1.000000 0.000000-1,1.000000-4.000000-3,-1.000000-2.000000-2,1.000000-4.000000-3,-2.000000-3.000000-1,-3.000000-3.000000-2,-4.000000-3.000000-1,-2.000000-3.000000-1,-1.000000-3.000000-2,4.000000-3.000000-1,3.000000-4.000000-1,3.000000-2.000000-2,0.000000-7.000000 0,-3.000000-9.000000 0,-3.000000-10.000000 2,-4.000000-9.000000 0,1.000000-4.000000-2,3.000000-1.000000-4,3.000000 1.000000-7,3.000000-1.000000-4,-2.000000 1.000000-6,-6.000000-1.000000-6,-6.000000 1.000000-7,-6.000000-1.000000-7,-2.000000-4.000000-3,3.000000-10.000000-2,4.000000-9.000000-2,2.000000-9.000000-2</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6"/>
    </inkml:context>
    <inkml:brush xml:id="br0">
      <inkml:brushProperty name="width" value="0.0219103116542101" units="cm"/>
      <inkml:brushProperty name="height" value="0.0219103116542101" units="cm"/>
      <inkml:brushProperty name="color" value="#F2395B"/>
      <inkml:brushProperty name="ignorePressure" value="0"/>
    </inkml:brush>
  </inkml:definitions>
  <inkml:trace contextRef="#ctx0" brushRef="#br0">61231.000000 40330.000000 669,'-35.000000'-22.000000'2,"27.000000"7.000000"5 ,28.000000 6.000000 3,28.000000 5.000000 6,12.000000 4.000000 1,-8.000000 0.000000-1,-5.000000 0.000000-1,-6.000000 0.000000-1,-5.000000 0.000000-1,-4.000000 0.000000-5,-2.000000 0.000000-3,-4.000000 0.000000-3,1.000000 0.000000-2,3.000000 0.000000 0,2.000000 0.000000 0,4.000000 0.000000 0,0.000000 2.000000 0,-3.000000 3.000000 1,-4.000000 2.000000-1,-2.000000 4.000000 1,-1.000000 3.000000 0,4.000000 4.000000 1,3.000000 2.000000 2,2.000000 3.000000 0,1.000000 5.000000-1,-3.000000 6.000000-2,-3.000000 7.000000-2,-4.000000 6.000000-3,-4.000000 6.000000 1,-7.000000 6.000000 1,-5.000000 6.000000 4,-7.000000 7.000000 2,-7.000000 4.000000 3,-11.000000 4.000000 2,-8.000000 2.000000 4,-10.000000 4.000000 3,-10.000000 6.000000 3,-14.000000 9.000000 3,-11.000000 10.000000 2,-13.000000 9.000000 3,-3.000000 3.000000-3,6.000000-3.000000-6,6.000000-3.000000-8,7.000000-3.000000-7,7.000000-11.000000-7,10.000000-19.000000-9,9.000000-19.000000-7,9.000000-18.000000-9,8.000000-11.000000-9,7.000000-4.000000-10,5.000000-2.000000-9,7.000000-3.000000-11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0"/>
    </inkml:context>
    <inkml:brush xml:id="br0">
      <inkml:brushProperty name="width" value="0.0289974771440029" units="cm"/>
      <inkml:brushProperty name="height" value="0.0289974771440029" units="cm"/>
      <inkml:brushProperty name="color" value="#F2385B"/>
      <inkml:brushProperty name="ignorePressure" value="0"/>
    </inkml:brush>
  </inkml:definitions>
  <inkml:trace contextRef="#ctx0" brushRef="#br0">25150.000000 33700.000000 758,'9.000000'67.000000'3,"19.000000"-16.000000"1 ,19.000000-15.000000 2,19.000000-15.000000 2,13.000000-7.000000 2,10.000000 3.000000 4,10.000000 3.000000 3,9.000000 4.000000 3,6.000000-3.000000 1,3.000000-5.000000 0,3.000000-7.000000-1,4.000000-5.000000 0,-1.000000-3.000000-1,-3.000000 4.000000-3,-3.000000 3.000000-1,-2.000000 3.000000-3,-8.000000-1.000000-2,-8.000000-2.000000-5,-10.000000-3.000000-4,-9.000000-3.000000-5,-12.000000-2.000000-4,-11.000000 0.000000-6,-14.000000 0.000000-5,-11.000000 0.000000-6</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6"/>
    </inkml:context>
    <inkml:brush xml:id="br0">
      <inkml:brushProperty name="width" value="0.0203847475349903" units="cm"/>
      <inkml:brushProperty name="height" value="0.0203847475349903" units="cm"/>
      <inkml:brushProperty name="color" value="#F2395B"/>
      <inkml:brushProperty name="ignorePressure" value="0"/>
    </inkml:brush>
  </inkml:definitions>
  <inkml:trace contextRef="#ctx0" brushRef="#br0">63475.000000 42524.000000 719,'3.000000'55.000000'0,"7.000000"9.000000"0 ,5.000000 9.000000 0,7.000000 10.000000 0,1.000000 5.000000-2,-2.000000 4.000000-4,-4.000000 3.000000-5,-3.000000 3.000000-4,-2.000000 4.000000-2,1.000000 2.000000 0,-1.000000 4.000000 0,1.000000 2.000000-1,-4.000000-7.000000 2,-6.000000-19.000000 3,-6.000000-18.000000 2,-6.000000-20.000000 3,-8.000000 3.000000 11,-10.000000 21.000000 21,-9.000000 22.000000 20,-9.000000 22.000000 21,-13.000000 15.000000 7,-15.000000 10.000000-6,-16.000000 9.000000-6,-15.000000 9.000000-6,-11.000000 7.000000-18,-7.000000 2.000000-29,-6.000000 4.000000-28,-6.000000 3.000000-31,10.000000-15.000000-11,24.000000-35.000000 3,25.000000-35.000000 4,25.000000-33.000000 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30:06"/>
    </inkml:context>
    <inkml:brush xml:id="br0">
      <inkml:brushProperty name="width" value="0.0242409035563469" units="cm"/>
      <inkml:brushProperty name="height" value="0.0242409035563469" units="cm"/>
      <inkml:brushProperty name="color" value="#F2395B"/>
      <inkml:brushProperty name="ignorePressure" value="0"/>
    </inkml:brush>
  </inkml:definitions>
  <inkml:trace contextRef="#ctx0" brushRef="#br0">57100.000000 16200.000000 605,'71.000000'-90.000000'23,"-5.000000"23.000000"-6 ,-7.000000 22.000000-5,-5.000000 22.000000-5,-3.000000 15.000000-3,4.000000 9.000000 4,3.000000 10.000000 2,3.000000 10.000000 3,-2.000000 14.000000 1,-6.000000 23.000000 1,-6.000000 22.000000 1,-6.000000 22.000000 0,-6.000000 15.000000 0,-2.000000 9.000000 1,-3.000000 10.000000 0,-3.000000 10.000000 1,-6.000000 4.000000-1,-5.000000 0.000000 1,-7.000000 0.000000 0,-5.000000 0.000000 1,-6.000000-5.000000-2,-3.000000-9.000000-3,-3.000000-10.000000-2,-2.000000-8.000000-3,-5.000000-12.000000-2,-2.000000-12.000000 1,-3.000000-13.000000-1,-3.000000-12.000000 0,1.000000-23.000000 0,6.000000-30.000000-2,7.000000-32.000000-2,6.000000-30.000000 0,6.000000-25.000000-2,6.000000-15.000000-2,7.000000-15.000000 0,6.000000-16.000000-2,6.000000-7.000000-2,6.000000 4.000000-3,7.000000 3.000000-3,6.000000 3.000000-4,3.000000 1.000000 0,0.000000 1.000000 0,0.000000-1.000000 0,0.000000 1.000000 1,1.000000 2.000000 1,4.000000 7.000000 1,3.000000 6.000000 2,3.000000 7.000000 1,3.000000 10.000000-1,3.000000 16.000000-4,3.000000 15.000000-4,4.000000 17.000000-4,-4.000000 8.000000-6,-9.000000 4.000000-8,-10.000000 3.000000-9,-8.000000 3.000000-7</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0:06"/>
    </inkml:context>
    <inkml:brush xml:id="br0">
      <inkml:brushProperty name="width" value="0.0182761643081903" units="cm"/>
      <inkml:brushProperty name="height" value="0.0182761643081903" units="cm"/>
      <inkml:brushProperty name="color" value="#F2395B"/>
      <inkml:brushProperty name="ignorePressure" value="0"/>
    </inkml:brush>
  </inkml:definitions>
  <inkml:trace contextRef="#ctx0" brushRef="#br0">60100.000000 15700.000000 802,'4.000000'-24.000000'42,"10.000000"4.000000"-5 ,10.000000 3.000000-5,9.000000 3.000000-6,10.000000 3.000000-6,14.000000 3.000000-9,11.000000 3.000000-9,14.000000 4.000000-9,5.000000 2.000000 0,1.000000 4.000000 6,-1.000000 3.000000 7,1.000000 3.000000 7,-4.000000 1.000000 1,-6.000000 1.000000-6,-6.000000-1.000000-6,-6.000000 1.000000-6,-9.000000-3.000000-3,-8.000000-2.000000 2,-10.000000-3.000000 0,-9.000000-3.000000 1,-10.000000 2.000000-3,-9.000000 10.000000-9,-10.000000 10.000000-9,-8.000000 9.000000-8,-12.000000 6.000000-4,-12.000000 3.000000-1,-13.000000 3.000000 0,-12.000000 4.000000 0,-4.000000-3.000000 3,7.000000-5.000000 6,6.000000-7.000000 7,7.000000-5.000000 7</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30:07"/>
    </inkml:context>
    <inkml:brush xml:id="br0">
      <inkml:brushProperty name="width" value="0.0230143405497074" units="cm"/>
      <inkml:brushProperty name="height" value="0.0230143405497074" units="cm"/>
      <inkml:brushProperty name="color" value="#F2395B"/>
      <inkml:brushProperty name="ignorePressure" value="0"/>
    </inkml:brush>
  </inkml:definitions>
  <inkml:trace contextRef="#ctx0" brushRef="#br0">59800.000000 16700.000000 637,'-86.000000'67.000000'13,"28.000000"-16.000000"-3 ,28.000000-15.000000-3,29.000000-15.000000-3,21.000000-11.000000-3,16.000000-2.000000 2,15.000000-3.000000 0,17.000000-3.000000 0,11.000000-7.000000 1,10.000000-9.000000 3,10.000000-10.000000 1,9.000000-8.000000 2,6.000000-6.000000 2,3.000000 1.000000 0,3.000000-1.000000 0,4.000000 1.000000 1,-6.000000 1.000000 1,-11.000000 3.000000 0,-14.000000 3.000000 2,-11.000000 4.000000 0,-7.000000-3.000000 0,0.000000-5.000000-1,0.000000-7.000000-1,0.000000-5.000000-1,-7.000000 0.000000-2,-11.000000 10.000000-5,-14.000000 10.000000-2,-11.000000 9.000000-5,-12.000000 4.000000-4,-9.000000 1.000000-6,-10.000000-1.000000-7,-8.000000 1.000000-5,-14.000000-6.000000-5,-15.000000-8.000000-2,-15.000000-10.000000-4,-16.000000-9.000000-3,-10.000000-7.000000 0,-3.000000-3.000000 2,-3.000000-3.000000 2,-2.000000-2.000000 1,-1.000000-3.000000 5,3.000000 1.000000 7,3.000000-1.000000 5,4.000000 1.000000 8,7.000000 2.000000 4,13.000000 7.000000 4,12.000000 6.000000 2,13.000000 7.000000 4,9.000000 5.000000 1,6.000000 7.000000 2,7.000000 6.000000 1,6.000000 7.000000 1,3.000000 2.000000 1,0.000000 1.000000 4,0.000000-1.000000 2,0.000000 1.000000 4,6.000000 5.000000 0,13.000000 14.000000 0,12.000000 11.000000 1,13.000000 14.000000-2,4.000000 10.000000 0,-3.000000 9.000000-1,-3.000000 10.000000-2,-2.000000 10.000000-2,-6.000000-1.000000-1,-6.000000-9.000000-2,-6.000000-10.000000-2,-6.000000-8.000000-2,1.000000 10.000000-1,9.000000 31.000000 2,10.000000 32.000000 2,10.000000 31.000000 2,-1.000000 21.000000 1,-9.000000 14.000000 0,-10.000000 11.000000-1,-8.000000 14.000000 1,-6.000000 5.000000-1,1.000000 1.000000-4,-1.000000-1.000000-3,1.000000 1.000000-3,-4.000000-4.000000-5,-6.000000-6.000000-5,-6.000000-6.000000-6,-6.000000-6.000000-6,-4.000000-18.000000-3,1.000000-28.000000-1,-1.000000-28.000000 1,1.000000-27.000000-1,-3.000000-22.000000 0,-2.000000-11.000000-1,-3.000000-14.000000 0,-3.000000-11.000000-1,-2.000000-23.000000 1,0.000000-31.000000 0,0.000000-31.000000 3,0.000000-31.000000 0,0.000000-21.000000 1,0.000000-9.000000-2,0.000000-10.000000 0,0.000000-8.000000-1,1.000000 5.000000 1,4.000000 22.000000 3,3.000000 22.000000 5,3.000000 23.000000 4,1.000000-8.000000 1,1.000000-33.000000-1,-1.000000-35.000000 0,1.000000-34.000000-1,1.000000-7.000000 0,3.000000 22.000000 1,3.000000 22.000000 0,4.000000 23.000000 1,1.000000 19.000000 2,0.000000 19.000000 2,0.000000 19.000000 2,0.000000 19.000000 3,1.000000 5.000000 1,4.000000-5.000000 1,3.000000-7.000000 0,3.000000-5.000000 1,-1.000000 6.000000 3,-2.000000 23.000000 7,-3.000000 22.000000 6,-3.000000 22.000000 7,-6.000000 16.000000 3,-5.000000 14.000000-2,-7.000000 11.000000-2,-5.000000 14.000000-2,-9.000000 10.000000-3,-9.000000 9.000000-3,-10.000000 10.000000-4,-8.000000 10.000000-4,-8.000000 0.000000-2,-2.000000-5.000000-2,-3.000000-7.000000-1,-3.000000-5.000000-2,2.000000-9.000000 0,10.000000-9.000000 0,10.000000-10.000000 0,9.000000-8.000000 1,7.000000-12.000000-3,7.000000-12.000000-7,6.000000-13.000000-7,7.000000-12.000000-6,0.000000-7.000000-5,-2.000000 1.000000-6,-3.000000-1.000000-4,-3.000000 1.000000-5,-1.000000-6.000000 1,4.000000-8.000000 4,3.000000-10.000000 6,3.000000-9.000000 5</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0:07"/>
    </inkml:context>
    <inkml:brush xml:id="br0">
      <inkml:brushProperty name="width" value="0.0151217542588711" units="cm"/>
      <inkml:brushProperty name="height" value="0.0151217542588711" units="cm"/>
      <inkml:brushProperty name="color" value="#F2395B"/>
      <inkml:brushProperty name="ignorePressure" value="0"/>
    </inkml:brush>
  </inkml:definitions>
  <inkml:trace contextRef="#ctx0" brushRef="#br0">60500.000000 17250.000000 969,'100.000000'0.000000'1,"0.000000"0.000000"2 ,0.000000 0.000000 1,0.000000 0.000000 2,1.000000 3.000000 0,4.000000 6.000000-1,3.000000 7.000000-2,3.000000 6.000000-1,1.000000 4.000000-2,1.000000 4.000000 0,-1.000000 3.000000 0,1.000000 3.000000-1,-12.000000-2.000000-6,-21.000000-6.000000-13,-22.000000-6.000000-13,-22.000000-6.000000-13</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0:07"/>
    </inkml:context>
    <inkml:brush xml:id="br0">
      <inkml:brushProperty name="width" value="0.0171291865408421" units="cm"/>
      <inkml:brushProperty name="height" value="0.0171291865408421" units="cm"/>
      <inkml:brushProperty name="color" value="#F2395B"/>
      <inkml:brushProperty name="ignorePressure" value="0"/>
    </inkml:brush>
  </inkml:definitions>
  <inkml:trace contextRef="#ctx0" brushRef="#br0">62950.000000 16550.000000 856,'-47.000000'26.000000'3,"6.000000"4.000000"4 ,7.000000 3.000000 2,6.000000 3.000000 4,4.000000-1.000000 0,4.000000-2.000000-1,3.000000-3.000000-1,3.000000-3.000000 0,-2.000000 2.000000-1,-6.000000 10.000000 2,-6.000000 10.000000 1,-6.000000 9.000000 1,-1.000000-1.000000-3,7.000000-8.000000-6,6.000000-10.000000-7,7.000000-9.000000-7,-1.000000-1.000000-4,-6.000000 10.000000-5,-6.000000 10.000000-4,-6.000000 9.000000-3,-1.000000 1.000000-2,7.000000-6.000000 1,6.000000-6.000000 2,7.000000-6.000000 2</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0:08"/>
    </inkml:context>
    <inkml:brush xml:id="br0">
      <inkml:brushProperty name="width" value="0.016971331089735" units="cm"/>
      <inkml:brushProperty name="height" value="0.016971331089735" units="cm"/>
      <inkml:brushProperty name="color" value="#F2395B"/>
      <inkml:brushProperty name="ignorePressure" value="0"/>
    </inkml:brush>
  </inkml:definitions>
  <inkml:trace contextRef="#ctx0" brushRef="#br0">62700.000000 17400.000000 864,'48.000000'68.000000'4,"-3.000000"-11.000000"7 ,-3.000000-14.000000 9,-2.000000-11.000000 7,0.000000-7.000000-1,7.000000 0.000000-10,6.000000 0.000000-12,7.000000 0.000000-10,-3.000000-4.000000-3,-8.000000-5.000000 3,-10.000000-7.000000 3,-9.000000-5.000000 4,1.000000-3.000000 3,13.000000 4.000000 2,12.000000 3.000000 2,13.000000 3.000000 2,6.000000 1.000000 0,0.000000 1.000000-3,0.000000-1.000000-3,0.000000 1.000000-2,-5.000000-3.000000-6,-9.000000-2.000000-7,-10.000000-3.000000-7,-8.000000-3.000000-7,-8.000000-7.000000-5,-2.000000-9.000000 1,-3.000000-10.000000-2,-3.000000-8.000000 0,-4.000000-4.000000 1,-3.000000 3.000000 2,-3.000000 3.000000 4,-2.000000 4.000000 1</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0:08"/>
    </inkml:context>
    <inkml:brush xml:id="br0">
      <inkml:brushProperty name="width" value="0.0196219030767679" units="cm"/>
      <inkml:brushProperty name="height" value="0.0196219030767679" units="cm"/>
      <inkml:brushProperty name="color" value="#F2395B"/>
      <inkml:brushProperty name="ignorePressure" value="0"/>
    </inkml:brush>
  </inkml:definitions>
  <inkml:trace contextRef="#ctx0" brushRef="#br0">63450.000000 15900.000000 747,'45.000000'-44.000000'0,"-9.000000"13.000000"-2 ,-10.000000 12.000000 0,-8.000000 13.000000-1,-4.000000 6.000000 1,3.000000 0.000000 2,3.000000 0.000000 2,4.000000 0.000000 2,2.000000 3.000000 3,4.000000 6.000000 0,3.000000 7.000000 3,3.000000 6.000000 1,-1.000000 4.000000 1,-2.000000 4.000000 1,-3.000000 3.000000 1,-3.000000 3.000000 1,-6.000000 3.000000 0,-5.000000 3.000000 1,-7.000000 3.000000-1,-5.000000 4.000000 0,-8.000000 4.000000-1,-5.000000 6.000000 0,-7.000000 7.000000-2,-5.000000 6.000000 0,-11.000000 10.000000 0,-11.000000 17.000000-2,-14.000000 15.000000 0,-11.000000 16.000000-1,-14.000000 10.000000-1,-11.000000 7.000000-4,-14.000000 6.000000-3,-11.000000 7.000000-4,-7.000000 0.000000-2,0.000000-2.000000-1,0.000000-3.000000-2,0.000000-3.000000-2,6.000000-12.000000 0,13.000000-18.000000-1,12.000000-19.000000-1,13.000000-18.000000 0,13.000000-18.000000-2,17.000000-16.000000-5,15.000000-15.000000-3,16.000000-15.000000-5,7.000000-15.000000-3,1.000000-12.000000-4,-1.000000-13.000000-4,1.000000-12.000000-4</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0:08"/>
    </inkml:context>
    <inkml:brush xml:id="br0">
      <inkml:brushProperty name="width" value="0.0198660213500261" units="cm"/>
      <inkml:brushProperty name="height" value="0.0198660213500261" units="cm"/>
      <inkml:brushProperty name="color" value="#F2395B"/>
      <inkml:brushProperty name="ignorePressure" value="0"/>
    </inkml:brush>
  </inkml:definitions>
  <inkml:trace contextRef="#ctx0" brushRef="#br0">64050.000000 16600.000000 738,'184.000000'1.000000'64,"-31.000000"4.000000"-9 ,-31.000000 3.000000-9,-31.000000 3.000000-10,-16.000000 1.000000-9,0.000000 1.000000-8,0.000000-1.000000-8,0.000000 1.000000-7,-4.000000-1.000000-9,-5.000000 1.000000-5,-7.000000-1.000000-8,-5.000000 1.000000-6,-6.000000-1.000000-5,-3.000000 1.000000-4,-3.000000-1.000000-5,-2.000000 1.000000-3,-6.000000-1.000000-1,-6.000000 1.000000 3,-6.000000-1.000000 3,-6.000000 1.000000 4</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0:08"/>
    </inkml:context>
    <inkml:brush xml:id="br0">
      <inkml:brushProperty name="width" value="0.0167900454252958" units="cm"/>
      <inkml:brushProperty name="height" value="0.0167900454252958" units="cm"/>
      <inkml:brushProperty name="color" value="#F2395B"/>
      <inkml:brushProperty name="ignorePressure" value="0"/>
    </inkml:brush>
  </inkml:definitions>
  <inkml:trace contextRef="#ctx0" brushRef="#br0">66500.000000 16200.000000 873,'117.000000'-2.000000'1,"-16.000000"-3.000000"3 ,-15.000000-3.000000 1,-15.000000-2.000000 4,-9.000000-1.000000 2,1.000000 3.000000 4,-1.000000 3.000000 5,1.000000 4.000000 4,-3.000000 4.000000-3,-2.000000 6.000000-8,-3.000000 7.000000-9,-3.000000 6.000000-9,-4.000000 1.000000-5,-3.000000-3.000000-1,-3.000000-3.000000-2,-2.000000-2.000000 0,-5.000000-5.000000-1,-2.000000-2.000000 1,-3.000000-3.000000-1,-3.000000-3.000000 1,-4.000000-1.000000-3,-3.000000 4.000000-8,-3.000000 3.000000-7,-2.000000 3.000000-7</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0"/>
    </inkml:context>
    <inkml:brush xml:id="br0">
      <inkml:brushProperty name="width" value="0.0331700071692467" units="cm"/>
      <inkml:brushProperty name="height" value="0.0331700071692467" units="cm"/>
      <inkml:brushProperty name="color" value="#F2385B"/>
      <inkml:brushProperty name="ignorePressure" value="0"/>
    </inkml:brush>
  </inkml:definitions>
  <inkml:trace contextRef="#ctx0" brushRef="#br0">25900.000000 34600.000000 663,'114.000000'70.000000'19,"-22.000000"-9.000000"4 ,-22.000000-10.000000 3,-21.000000-8.000000 2,-14.000000-6.000000 1,-2.000000 1.000000-1,-3.000000-1.000000-3,-3.000000 1.000000 0,-6.000000-3.000000-4,-5.000000-2.000000-2,-7.000000-3.000000-3,-5.000000-3.000000-3,-1.000000 2.000000-2,6.000000 10.000000 0,7.000000 10.000000 1,6.000000 9.000000 0,3.000000 2.000000-2,0.000000-2.000000-4,0.000000-3.000000-4,0.000000-3.000000-3,3.000000-7.000000-5,6.000000-9.000000-7,7.000000-10.000000-6,6.000000-8.000000-6,4.000000-20.000000-7,4.000000-28.000000-5,3.000000-28.000000-6,3.000000-27.000000-6,-5.000000-11.000000 1,-12.000000 10.000000 5,-13.000000 10.000000 8,-12.000000 9.000000 5,-7.000000 6.000000 5,1.000000 3.000000 4,-1.000000 3.000000 3,1.000000 4.000000 4</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0:08"/>
    </inkml:context>
    <inkml:brush xml:id="br0">
      <inkml:brushProperty name="width" value="0.0173458568751812" units="cm"/>
      <inkml:brushProperty name="height" value="0.0173458568751812" units="cm"/>
      <inkml:brushProperty name="color" value="#F2395B"/>
      <inkml:brushProperty name="ignorePressure" value="0"/>
    </inkml:brush>
  </inkml:definitions>
  <inkml:trace contextRef="#ctx0" brushRef="#br0">67000.000000 17050.000000 845,'28.000000'0.000000'5,"6.000000"0.000000"6 ,7.000000 0.000000 8,6.000000 0.000000 6,4.000000 0.000000 2,4.000000 0.000000-4,3.000000 0.000000-4,3.000000 0.000000-5,3.000000 0.000000-5,3.000000 0.000000-6,3.000000 0.000000-8,4.000000 0.000000-6,2.000000-2.000000-7,4.000000-3.000000-6,3.000000-3.000000-7,3.000000-2.000000-7,-7.000000-1.000000-1,-15.000000 3.000000 2,-15.000000 3.000000 3,-16.000000 4.000000 2</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30:09"/>
    </inkml:context>
    <inkml:brush xml:id="br0">
      <inkml:brushProperty name="width" value="0.0227230563759804" units="cm"/>
      <inkml:brushProperty name="height" value="0.0227230563759804" units="cm"/>
      <inkml:brushProperty name="color" value="#F2395B"/>
      <inkml:brushProperty name="ignorePressure" value="0"/>
    </inkml:brush>
  </inkml:definitions>
  <inkml:trace contextRef="#ctx0" brushRef="#br0">70500.000000 15950.000000 645,'18.000000'-22.000000'1,"-11.000000"6.000000"2 ,-14.000000 7.000000 1,-11.000000 6.000000 3,-12.000000 7.000000 1,-9.000000 10.000000 1,-10.000000 10.000000 2,-8.000000 9.000000 0,-11.000000 7.000000 1,-8.000000 7.000000-1,-10.000000 6.000000-1,-9.000000 7.000000-1,-7.000000 7.000000 1,-3.000000 9.000000 0,-3.000000 10.000000 2,-2.000000 10.000000 1,3.000000 4.000000 2,14.000000 0.000000 1,11.000000 0.000000 2,14.000000 0.000000 2,10.000000-2.000000 0,9.000000-3.000000-2,10.000000-3.000000-1,10.000000-2.000000-1,10.000000-8.000000-2,13.000000-8.000000-1,12.000000-10.000000-1,13.000000-9.000000-2,16.000000-10.000000 0,23.000000-9.000000-3,22.000000-10.000000-2,22.000000-8.000000-3,16.000000-11.000000-3,14.000000-8.000000-6,11.000000-10.000000-5,14.000000-9.000000-7,11.000000-9.000000-4,14.000000-5.000000-4,11.000000-7.000000-3,14.000000-5.000000-5,-14.000000 0.000000 1,-36.000000 10.000000 3,-39.000000 10.000000 4,-36.000000 9.000000 2,-20.000000 6.000000 1,1.000000 3.000000-5,-1.000000 3.000000-4,1.000000 4.000000-4</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1"/>
    </inkml:context>
    <inkml:brush xml:id="br0">
      <inkml:brushProperty name="width" value="0.0315536931157112" units="cm"/>
      <inkml:brushProperty name="height" value="0.0315536931157112" units="cm"/>
      <inkml:brushProperty name="color" value="#F2385B"/>
      <inkml:brushProperty name="ignorePressure" value="0"/>
    </inkml:brush>
  </inkml:definitions>
  <inkml:trace contextRef="#ctx0" brushRef="#br0">26600.000000 32100.000000 697,'-22.000000'96.000000'18,"6.000000"-5.000000"-12 ,7.000000-7.000000-13,6.000000-5.000000-11,1.000000-3.000000 2,-3.000000 4.000000 19,-3.000000 3.000000 17,-2.000000 3.000000 18,-1.000000 1.000000 8,3.000000 1.000000-3,3.000000-1.000000-2,4.000000 1.000000-3,2.000000-9.000000-5,4.000000-15.000000-8,3.000000-15.000000-7,3.000000-16.000000-7,3.000000-15.000000-7,3.000000-11.000000-6,3.000000-14.000000-5,4.000000-11.000000-6,-1.000000-15.000000 0,-3.000000-16.000000 4,-3.000000-15.000000 5,-2.000000-15.000000 6,-3.000000-1.000000-2,1.000000 16.000000-6,-1.000000 15.000000-6,1.000000 17.000000-7,-1.000000-1.000000-3,1.000000-16.000000-3,-1.000000-15.000000-2,1.000000-15.000000-1,-3.000000-1.000000 1,-2.000000 16.000000 4,-3.000000 15.000000 4,-3.000000 17.000000 4,-1.000000 2.000000 3,4.000000-9.000000 2,3.000000-10.000000 1,3.000000-8.000000 2,1.000000-3.000000 5,1.000000 7.000000 6,-1.000000 6.000000 8,1.000000 7.000000 6,1.000000 13.000000 7,3.000000 22.000000 5,3.000000 22.000000 6,4.000000 23.000000 5,-1.000000 13.000000 0,-3.000000 6.000000-8,-3.000000 7.000000-8,-2.000000 6.000000-7,-1.000000 1.000000-12,3.000000-3.000000-18,3.000000-3.000000-18,4.000000-2.000000-17,-3.000000-8.000000-7,-5.000000-8.000000 5,-7.000000-10.000000 5,-5.000000-9.000000 6,-3.000000-7.000000 3,4.000000-3.000000 5,3.000000-3.000000 3,3.000000-2.000000 4</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1"/>
    </inkml:context>
    <inkml:brush xml:id="br0">
      <inkml:brushProperty name="width" value="0.0325320400297642" units="cm"/>
      <inkml:brushProperty name="height" value="0.0325320400297642" units="cm"/>
      <inkml:brushProperty name="color" value="#F2385B"/>
      <inkml:brushProperty name="ignorePressure" value="0"/>
    </inkml:brush>
  </inkml:definitions>
  <inkml:trace contextRef="#ctx0" brushRef="#br0">28300.000000 32200.000000 676,'89.000000'259.000000'68,"-22.000000"-31.000000"-12 ,-22.000000-31.000000-13,-21.000000-31.000000-12,-14.000000-15.000000-9,-2.000000 4.000000-1,-3.000000 3.000000-4,-3.000000 3.000000-3,-7.000000-1.000000-1,-9.000000-2.000000-1,-10.000000-3.000000 0,-8.000000-3.000000-2,-9.000000-9.000000-6,-6.000000-11.000000-11,-6.000000-14.000000-12,-6.000000-11.000000-11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1"/>
    </inkml:context>
    <inkml:brush xml:id="br0">
      <inkml:brushProperty name="width" value="0.0239126980304718" units="cm"/>
      <inkml:brushProperty name="height" value="0.0239126980304718" units="cm"/>
      <inkml:brushProperty name="color" value="#F2385B"/>
      <inkml:brushProperty name="ignorePressure" value="0"/>
    </inkml:brush>
  </inkml:definitions>
  <inkml:trace contextRef="#ctx0" brushRef="#br0">30250.000000 33450.000000 920,'-41.000000'-2.000000'18,"19.000000"-3.000000"-2 ,19.000000-3.000000-2,19.000000-2.000000-2,15.000000-1.000000-2,13.000000 3.000000-3,12.000000 3.000000-4,13.000000 4.000000-4,9.000000 2.000000-1,6.000000 4.000000 2,7.000000 3.000000 0,6.000000 3.000000 1,1.000000-1.000000-2,-3.000000-2.000000-4,-3.000000-3.000000-4,-2.000000-3.000000-3,-5.000000-2.000000-5,-2.000000 0.000000-5,-3.000000 0.000000-5,-3.000000 0.000000-5</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1"/>
    </inkml:context>
    <inkml:brush xml:id="br0">
      <inkml:brushProperty name="width" value="0.0263891313225031" units="cm"/>
      <inkml:brushProperty name="height" value="0.0263891313225031" units="cm"/>
      <inkml:brushProperty name="color" value="#F2385B"/>
      <inkml:brushProperty name="ignorePressure" value="0"/>
    </inkml:brush>
  </inkml:definitions>
  <inkml:trace contextRef="#ctx0" brushRef="#br0">31150.000000 32800.000000 833,'0.000000'53.000000'-2,"0.000000"6.000000"-6 ,0.000000 7.000000-4,0.000000 6.000000-5,0.000000 6.000000 5,0.000000 6.000000 14,0.000000 7.000000 14,0.000000 6.000000 15,0.000000 3.000000 5,0.000000 0.000000-4,0.000000 0.000000-4,0.000000 0.000000-4,0.000000-7.000000-4,0.000000-11.000000-6,0.000000-14.000000-4,0.000000-11.000000-5,1.000000-9.000000-8,4.000000-3.000000-10,3.000000-3.000000-9,3.000000-2.000000-11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2"/>
    </inkml:context>
    <inkml:brush xml:id="br0">
      <inkml:brushProperty name="width" value="0.0350061766803265" units="cm"/>
      <inkml:brushProperty name="height" value="0.0350061766803265" units="cm"/>
      <inkml:brushProperty name="color" value="#F2385B"/>
      <inkml:brushProperty name="ignorePressure" value="0"/>
    </inkml:brush>
  </inkml:definitions>
  <inkml:trace contextRef="#ctx0" brushRef="#br0">32900.000000 32550.000000 628,'-24.000000'75.000000'2,"4.000000"0.000000"2 ,3.000000 0.000000 5,3.000000 0.000000 2,1.000000 1.000000 4,1.000000 4.000000 4,-1.000000 3.000000 3,1.000000 3.000000 4,-1.000000 6.000000 1,1.000000 9.000000-2,-1.000000 10.000000-4,1.000000 10.000000-2,1.000000-6.000000-2,3.000000-18.000000-1,3.000000-19.000000-1,4.000000-18.000000-2,4.000000-32.000000-7,6.000000-44.000000-14,7.000000-43.000000-14,6.000000-44.000000-13,3.000000-18.000000-5,0.000000 10.000000 6,0.000000 10.000000 6,0.000000 9.000000 6,0.000000 6.000000 5,0.000000 3.000000 3,0.000000 3.000000 5,0.000000 4.000000 4,1.000000 4.000000 3,4.000000 6.000000 3,3.000000 7.000000 3,3.000000 6.000000 2,1.000000 9.000000 4,1.000000 13.000000 2,-1.000000 12.000000 4,1.000000 13.000000 4,-3.000000 10.000000 1,-2.000000 10.000000 1,-3.000000 10.000000 1,-3.000000 9.000000 1,-6.000000 9.000000-2,-5.000000 9.000000-2,-7.000000 10.000000-3,-5.000000 10.000000-3,-3.000000-3.000000-2,4.000000-11.000000-2,3.000000-14.000000 0,3.000000-11.000000-2,1.000000 3.000000 0,1.000000 23.000000 1,-1.000000 22.000000 1,1.000000 22.000000 0,-1.000000 2.000000 0,1.000000-15.000000-1,-1.000000-15.000000-2,1.000000-16.000000-1,2.000000-8.000000-9,7.000000 0.000000-13,6.000000 0.000000-15,7.000000 0.000000-15,2.000000-5.000000-7,1.000000-9.000000 0,-1.000000-10.000000-1,1.000000-8.000000-1,-4.000000-9.000000 4,-6.000000-6.000000 9,-6.000000-6.000000 9,-6.000000-6.000000 8</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2"/>
    </inkml:context>
    <inkml:brush xml:id="br0">
      <inkml:brushProperty name="width" value="0.0314085520803928" units="cm"/>
      <inkml:brushProperty name="height" value="0.0314085520803928" units="cm"/>
      <inkml:brushProperty name="color" value="#F2385B"/>
      <inkml:brushProperty name="ignorePressure" value="0"/>
    </inkml:brush>
  </inkml:definitions>
  <inkml:trace contextRef="#ctx0" brushRef="#br0">35550.000000 32450.000000 700,'-49.000000'-65.000000'-10,"4.000000"23.000000"9 ,3.000000 22.000000 7,3.000000 22.000000 9,-1.000000 15.000000 4,-2.000000 9.000000-2,-3.000000 10.000000 0,-3.000000 10.000000-1,-4.000000 10.000000-1,-3.000000 13.000000-4,-3.000000 12.000000-3,-2.000000 13.000000-4,0.000000 4.000000 0,7.000000-3.000000-1,6.000000-3.000000 1,7.000000-2.000000 1,5.000000-9.000000-1,7.000000-12.000000-2,6.000000-13.000000-1,7.000000-12.000000-2,0.000000 1.000000 2,-2.000000 16.000000 3,-3.000000 15.000000 3,-3.000000 17.000000 4,4.000000 3.000000 2,13.000000-5.000000 1,12.000000-7.000000 0,13.000000-5.000000 2,12.000000-11.000000-1,13.000000-11.000000 0,12.000000-14.000000-1,13.000000-11.000000-1,10.000000-9.000000-2,10.000000-3.000000-3,10.000000-3.000000-4,9.000000-2.000000-4,2.000000-9.000000-5,-2.000000-12.000000-11,-3.000000-13.000000-9,-3.000000-12.000000-9,-7.000000-9.000000-7,-9.000000-2.000000-3,-10.000000-3.000000-3,-8.000000-3.000000-2,-12.000000 1.000000 1,-12.000000 6.000000 8,-13.000000 7.000000 8,-12.000000 6.000000 7</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23"/>
    </inkml:context>
    <inkml:brush xml:id="br0">
      <inkml:brushProperty name="width" value="0.039769172668457" units="cm"/>
      <inkml:brushProperty name="height" value="0.039769172668457" units="cm"/>
      <inkml:brushProperty name="color" value="#F2385B"/>
      <inkml:brushProperty name="ignorePressure" value="0"/>
    </inkml:brush>
  </inkml:definitions>
  <inkml:trace contextRef="#ctx0" brushRef="#br0">36450.000000 33250.000000 553,'48.000000'46.000000'26,"-3.000000"-5.000000"-9 ,-3.000000-7.000000-7,-2.000000-5.000000-8,-3.000000-4.000000 1,1.000000 0.000000 8,-1.000000 0.000000 10,1.000000 0.000000 9,-6.000000 4.000000 4,-8.000000 10.000000-1,-10.000000 10.000000 0,-9.000000 9.000000-2,-5.000000 6.000000-1,0.000000 3.000000-4,0.000000 3.000000-3,0.000000 4.000000-4,0.000000-3.000000-1,0.000000-5.000000 0,0.000000-7.000000 0,0.000000-5.000000 1,6.000000-9.000000-4,13.000000-9.000000-7,12.000000-10.000000-6,13.000000-8.000000-9,12.000000-18.000000-7,13.000000-25.000000-8,12.000000-25.000000-10,13.000000-25.000000-8,-2.000000-5.000000-2,-16.000000 16.000000 4,-15.000000 15.000000 5,-15.000000 17.000000 4,-9.000000 3.000000-1,1.000000-5.000000-7,-1.000000-7.000000-7,1.000000-5.000000-7</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17"/>
    </inkml:context>
    <inkml:brush xml:id="br0">
      <inkml:brushProperty name="width" value="0.0324569903314114" units="cm"/>
      <inkml:brushProperty name="height" value="0.0324569903314114" units="cm"/>
      <inkml:brushProperty name="color" value="#F2385B"/>
      <inkml:brushProperty name="ignorePressure" value="0"/>
    </inkml:brush>
  </inkml:definitions>
  <inkml:trace contextRef="#ctx0" brushRef="#br0">8950.000000 32600.000000 677,'-105.000000'-47.000000'70,"41.000000"6.000000"-30 ,40.000000 7.000000-31,42.000000 6.000000-30,24.000000 1.000000-14,9.000000-3.000000 5,10.000000-3.000000 4,10.000000-2.000000 4,-3.000000 0.000000 7,-11.000000 7.000000 10,-14.000000 6.000000 11,-11.000000 7.000000 10,5.000000-1.000000 6,26.000000-6.000000 1,24.000000-6.000000 1,26.000000-6.000000 1,1.000000-1.000000-1,-22.000000 7.000000-4,-22.000000 6.000000-5,-21.000000 7.000000-4,-3.000000 0.000000-2,20.000000-2.000000-1,18.000000-3.000000-1,20.000000-3.000000 0,0.000000 1.000000-1,-15.000000 6.000000-3,-15.000000 7.000000 0,-16.000000 6.000000-3,-10.000000 1.000000 0,-3.000000-3.000000-1,-3.000000-3.000000 0,-2.000000-2.000000-1,-5.000000-1.000000-1,-2.000000 3.000000-2,-3.000000 3.000000-4,-3.000000 4.000000-1,-2.000000 1.000000-2,0.000000 0.000000 2,0.000000 0.000000 1,0.000000 0.000000 1,7.000000 0.000000 1,17.000000 0.000000-1,15.000000 0.000000-1,16.000000 0.000000 0,-9.000000 4.000000-5,-30.000000 10.000000-10,-32.000000 10.000000-9,-30.000000 9.000000-9,-19.000000 4.000000-1,-2.000000 1.000000 10,-3.000000-1.000000 9,-3.000000 1.000000 10,-1.000000-3.000000 6,4.000000-2.000000 3,3.000000-3.000000 2,3.000000-3.000000 3,4.000000-4.000000 4,7.000000-3.000000 2,6.000000-3.000000 3,7.000000-2.000000 3,0.000000 0.000000 3,-2.000000 7.000000 1,-3.000000 6.000000 0,-3.000000 7.000000 2,-2.000000 5.000000 2,0.000000 7.000000 2,0.000000 6.000000 3,0.000000 7.000000 2,1.000000 15.000000 2,4.000000 25.000000 1,3.000000 25.000000 1,3.000000 25.000000 1,3.000000-2.000000-2,3.000000-28.000000-6,3.000000-28.000000-5,4.000000-27.000000-6,1.000000 0.000000-2,0.000000 32.000000 0,0.000000 31.000000 0,0.000000 32.000000 1,-2.000000 8.000000-1,-3.000000-11.000000-2,-3.000000-14.000000-2,-2.000000-11.000000-3,2.000000-15.000000-3,9.000000-16.000000-6,10.000000-15.000000-5,10.000000-15.000000-4,7.000000-18.000000-7,6.000000-19.000000-7,7.000000-18.000000-7,6.000000-19.000000-8,-2.000000-12.000000 1,-9.000000-2.000000 8,-10.000000-3.000000 8,-8.000000-3.000000 8,-6.000000-4.000000 1,1.000000-3.000000-5,-1.000000-3.000000-6,1.000000-2.000000-6</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02"/>
    </inkml:context>
    <inkml:brush xml:id="br0">
      <inkml:brushProperty name="width" value="0.0205408204346895" units="cm"/>
      <inkml:brushProperty name="height" value="0.0205408204346895" units="cm"/>
      <inkml:brushProperty name="color" value="#F2395B"/>
      <inkml:brushProperty name="ignorePressure" value="0"/>
    </inkml:brush>
  </inkml:definitions>
  <inkml:trace contextRef="#ctx0" brushRef="#br0">32350.000000 48350.000000 714,'-25.000000'1.000000'1,"0.000000"4.000000"5 ,0.000000 3.000000 4,0.000000 3.000000 3,4.000000 6.000000 0,10.000000 9.000000-6,10.000000 10.000000-5,9.000000 10.000000-6,7.000000 5.000000 0,7.000000 4.000000 5,6.000000 3.000000 5,7.000000 3.000000 5,4.000000-2.000000 0,3.000000-6.000000-5,3.000000-6.000000-5,4.000000-6.000000-5,5.000000-4.000000-1,10.000000 1.000000 4,10.000000-1.000000 2,9.000000 1.000000 3,2.000000-4.000000 1,-2.000000-6.000000-3,-3.000000-6.000000-2,-3.000000-6.000000-2,-9.000000-6.000000 0,-11.000000-2.000000 0,-14.000000-3.000000 0,-11.000000-3.000000 2,3.000000 2.000000 0,23.000000 10.000000 0,22.000000 10.000000 2,22.000000 9.000000 1,10.000000 2.000000 0,1.000000-2.000000-1,-1.000000-3.000000-2,1.000000-3.000000 0,1.000000-4.000000-2,3.000000-3.000000-1,3.000000-3.000000-2,4.000000-2.000000-2,-6.000000-8.000000-1,-11.000000-8.000000 1,-14.000000-10.000000 0,-11.000000-9.000000 0,-11.000000-9.000000 2,-5.000000-5.000000 3,-7.000000-7.000000 3,-5.000000-5.000000 3,-6.000000 0.000000 1,-3.000000 10.000000 3,-3.000000 10.000000 0,-2.000000 9.000000 1,-3.000000 7.000000 1,1.000000 7.000000-1,-1.000000 6.000000 0,1.000000 7.000000-1,2.000000 4.000000 1,7.000000 3.000000 1,6.000000 3.000000 2,7.000000 4.000000 2,-1.000000-1.000000 0,-6.000000-3.000000-3,-6.000000-3.000000-2,-6.000000-2.000000-3,-7.000000-3.000000-2,-6.000000 1.000000-1,-6.000000-1.000000-2,-6.000000 1.000000-1,1.000000-3.000000-1,9.000000-2.000000-2,10.000000-3.000000 0,10.000000-3.000000 0,4.000000-6.000000-1,0.000000-5.000000 0,0.000000-7.000000 1,0.000000-5.000000 0,1.000000-4.000000-1,4.000000 0.000000-1,3.000000 0.000000-1,3.000000 0.000000-2,3.000000 1.000000 1,3.000000 4.000000 0,3.000000 3.000000 3,4.000000 3.000000 0,-1.000000 3.000000 2,-3.000000 3.000000 1,-3.000000 3.000000 0,-2.000000 4.000000 2,-1.000000 2.000000 0,3.000000 4.000000 3,3.000000 3.000000 1,4.000000 3.000000 2,1.000000 1.000000 1,0.000000 1.000000-2,0.000000-1.000000-1,0.000000 1.000000-1,-2.000000-3.000000 1,-3.000000-2.000000 4,-3.000000-3.000000 4,-2.000000-3.000000 4,-3.000000-2.000000 0,1.000000 0.000000-2,-1.000000 0.000000-3,1.000000 0.000000-3,-1.000000 0.000000-2,1.000000 0.000000 0,-1.000000 0.000000-3,1.000000 0.000000 0,5.000000 0.000000-1,14.000000 0.000000-3,11.000000 0.000000 0,14.000000 0.000000-2,2.000000-2.000000-1,-6.000000-3.000000 2,-6.000000-3.000000 0,-6.000000-2.000000 1,-6.000000-1.000000 1,-2.000000 3.000000 0,-3.000000 3.000000-1,-3.000000 4.000000 0,-1.000000-1.000000 0,4.000000-3.000000 0,3.000000-3.000000 0,3.000000-2.000000-1,1.000000-1.000000-1,1.000000 3.000000-1,-1.000000 3.000000-1,1.000000 4.000000-2,-1.000000-3.000000-2,1.000000-5.000000 0,-1.000000-7.000000-2,1.000000-5.000000 0,-1.000000-4.000000-1,1.000000 0.000000 2,-1.000000 0.000000 0,1.000000 0.000000 1,-3.000000-2.000000-1,-2.000000-3.000000-2,-3.000000-3.000000-3,-3.000000-2.000000-3,-9.000000 2.000000 0,-11.000000 9.000000 2,-14.000000 10.000000 3,-11.000000 10.000000 2,3.000000 2.000000 0,23.000000-3.000000-3,22.000000-3.000000-1,22.000000-2.000000-4,7.000000 0.000000-1,-6.000000 7.000000-3,-6.000000 6.000000-3,-6.000000 7.000000-3,-13.000000 2.000000 2,-19.000000 1.000000 4,-18.000000-1.000000 5,-19.000000 1.000000 4</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03"/>
    </inkml:context>
    <inkml:brush xml:id="br0">
      <inkml:brushProperty name="width" value="0.0221841055899858" units="cm"/>
      <inkml:brushProperty name="height" value="0.0221841055899858" units="cm"/>
      <inkml:brushProperty name="color" value="#F2395B"/>
      <inkml:brushProperty name="ignorePressure" value="0"/>
    </inkml:brush>
  </inkml:definitions>
  <inkml:trace contextRef="#ctx0" brushRef="#br0">35500.000000 49850.000000 661,'-49.000000'3.000000'32,"4.000000"6.000000"-8 ,3.000000 7.000000-8,3.000000 6.000000-10,1.000000 7.000000-6,1.000000 10.000000-6,-1.000000 10.000000-5,1.000000 9.000000-5,-1.000000 9.000000 1,1.000000 9.000000 7,-1.000000 10.000000 8,1.000000 10.000000 7,2.000000-4.000000 4,7.000000-16.000000-1,6.000000-15.000000-1,7.000000-15.000000 0,-1.000000 4.000000 0,-6.000000 25.000000 1,-6.000000 25.000000 1,-6.000000 25.000000 1,-1.000000 1.000000 0,7.000000-21.000000-1,6.000000-22.000000-1,7.000000-22.000000-1,0.000000-1.000000 0,-2.000000 23.000000-1,-3.000000 22.000000 1,-3.000000 22.000000 1,-1.000000 4.000000-2,4.000000-12.000000 0,3.000000-13.000000-1,3.000000-12.000000-1,-1.000000 31.000000 0,-2.000000 75.000000 3,-3.000000 75.000000 3,-3.000000 75.000000 2,-1.000000 25.000000 1,4.000000-25.000000 1,3.000000-25.000000 0,3.000000-25.000000 0,3.000000-29.000000-3,3.000000-30.000000-8,3.000000-32.000000-9,4.000000-30.000000-7,1.000000-31.000000-4,0.000000-28.000000-1,0.000000-28.000000 0,0.000000-27.000000-1,-5.000000-26.000000-6,-9.000000-22.000000-8,-10.000000-22.000000-11,-8.000000-21.000000-9,-4.000000-20.000000-3,3.000000-15.000000 7,3.000000-15.000000 6,4.000000-16.000000 6,2.000000 1.000000 6,4.000000 19.000000 6,3.000000 19.000000 7,3.000000 19.000000 7,1.000000 9.000000 3,1.000000 0.000000 1,-1.000000 0.000000 2,1.000000 0.000000 1</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03"/>
    </inkml:context>
    <inkml:brush xml:id="br0">
      <inkml:brushProperty name="width" value="0.0194514319300652" units="cm"/>
      <inkml:brushProperty name="height" value="0.0194514319300652" units="cm"/>
      <inkml:brushProperty name="color" value="#F2395B"/>
      <inkml:brushProperty name="ignorePressure" value="0"/>
    </inkml:brush>
  </inkml:definitions>
  <inkml:trace contextRef="#ctx0" brushRef="#br0">33750.000000 54600.000000 754,'21.000000'68.000000'29,"-5.000000"-11.000000"-7 ,-7.000000-14.000000-8,-5.000000-11.000000-8,-3.000000 0.000000-4,4.000000 17.000000-1,3.000000 15.000000 1,3.000000 16.000000 0,3.000000 7.000000 0,3.000000 1.000000 2,3.000000-1.000000 2,4.000000 1.000000 1,-1.000000-7.000000 1,-3.000000-12.000000 1,-3.000000-13.000000-1,-2.000000-12.000000 1,0.000000-1.000000 1,7.000000 14.000000 2,6.000000 11.000000 1,7.000000 14.000000 2,-1.000000-4.000000-1,-6.000000-19.000000-3,-6.000000-18.000000-3,-6.000000-19.000000-3,1.000000-7.000000-2,9.000000 7.000000 0,10.000000 6.000000 0,10.000000 7.000000-1,4.000000-4.000000 0,0.000000-12.000000 1,0.000000-13.000000 0,0.000000-12.000000 1,-4.000000-9.000000-1,-5.000000-2.000000-3,-7.000000-3.000000-1,-5.000000-3.000000-2,10.000000-27.000000-5,28.000000-50.000000-8,28.000000-50.000000-8,29.000000-50.000000-7,11.000000-29.000000-4,-2.000000-5.000000 1,-3.000000-7.000000 1,-3.000000-5.000000 1,-12.000000 17.000000 0,-18.000000 45.000000 1,-19.000000 43.000000 0,-18.000000 45.000000 2</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04"/>
    </inkml:context>
    <inkml:brush xml:id="br0">
      <inkml:brushProperty name="width" value="0.0183803178369999" units="cm"/>
      <inkml:brushProperty name="height" value="0.0183803178369999" units="cm"/>
      <inkml:brushProperty name="color" value="#F2395B"/>
      <inkml:brushProperty name="ignorePressure" value="0"/>
    </inkml:brush>
  </inkml:definitions>
  <inkml:trace contextRef="#ctx0" brushRef="#br0">32450.000000 58150.000000 797,'51.000000'21.000000'-16,"4.000000"-5.000000"-4 ,3.000000-7.000000-2,3.000000-5.000000-2,-1.000000-8.000000 1,-2.000000-5.000000 4,-3.000000-7.000000 4,-3.000000-5.000000 5,-6.000000-8.000000 6,-5.000000-5.000000 8,-7.000000-7.000000 8,-5.000000-5.000000 8,-8.000000 0.000000 2,-5.000000 10.000000-4,-7.000000 10.000000-4,-5.000000 9.000000-4,-4.000000 4.000000-3,0.000000 1.000000-1,0.000000-1.000000 0,0.000000 1.000000-1,-2.000000-3.000000-1,-3.000000-2.000000 0,-3.000000-3.000000 0,-2.000000-3.000000-1,-3.000000 1.000000 0,1.000000 6.000000 0,-1.000000 7.000000 0,1.000000 6.000000-1,-12.000000 3.000000 1,-21.000000 0.000000 1,-22.000000 0.000000 2,-22.000000 0.000000 2,-13.000000 3.000000-1,-3.000000 6.000000-3,-3.000000 7.000000-3,-2.000000 6.000000-2,2.000000 4.000000-1,9.000000 4.000000 3,10.000000 3.000000 1,10.000000 3.000000 1,10.000000 3.000000 3,13.000000 3.000000 0,12.000000 3.000000 1,13.000000 4.000000 2,9.000000 1.000000-2,6.000000 0.000000 0,7.000000 0.000000-3,6.000000 0.000000-1,15.000000 6.000000-1,26.000000 13.000000 1,24.000000 12.000000 2,26.000000 13.000000 0,15.000000 9.000000 1,6.000000 6.000000-2,7.000000 7.000000 0,6.000000 6.000000 0,-2.000000-4.000000-2,-9.000000-11.000000 1,-10.000000-14.000000 0,-8.000000-11.000000 0,-15.000000-14.000000-1,-19.000000-11.000000-1,-18.000000-14.000000-2,-19.000000-11.000000 0,-7.000000-4.000000-1,7.000000 6.000000 1,6.000000 7.000000 1,7.000000 6.000000 1,-1.000000-2.000000 0,-6.000000-9.000000-1,-6.000000-10.000000-1,-6.000000-8.000000-1,-6.000000 2.000000 0,-2.000000 16.000000 1,-3.000000 15.000000-1,-3.000000 17.000000 2,-12.000000 5.000000-1,-18.000000-3.000000 0,-19.000000-3.000000 1,-18.000000-2.000000-1,-17.000000-6.000000 0,-11.000000-6.000000 1,-14.000000-6.000000 0,-11.000000-6.000000-1,-6.000000-9.000000 2,4.000000-8.000000 0,3.000000-10.000000 2,3.000000-9.000000 0,10.000000-12.000000 2,20.000000-11.000000 1,18.000000-14.000000 2,20.000000-11.000000 1,13.000000-9.000000 1,9.000000-3.000000-3,10.000000-3.000000 0,10.000000-2.000000-2,14.000000-8.000000-1,23.000000-8.000000 1,22.000000-10.000000 0,22.000000-9.000000 0,2.000000 4.000000-1,-15.000000 19.000000-3,-15.000000 19.000000-2,-16.000000 19.000000-4,1.000000 1.000000-3,19.000000-16.000000-2,19.000000-15.000000-3,19.000000-15.000000-2,9.000000-3.000000-2,0.000000 14.000000 1,0.000000 11.000000 1,0.000000 14.000000 0,-10.000000 8.000000-1,-18.000000 7.000000 0,-19.000000 6.000000-1,-18.000000 7.000000-1,-3.000000 4.000000-2,17.000000 3.000000-2,15.000000 3.000000-3,16.000000 4.000000-3,-1.000000-1.000000 1,-15.000000-3.000000 4,-15.000000-3.000000 5,-16.000000-2.000000 4</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05"/>
    </inkml:context>
    <inkml:brush xml:id="br0">
      <inkml:brushProperty name="width" value="0.0180913116782904" units="cm"/>
      <inkml:brushProperty name="height" value="0.0180913116782904" units="cm"/>
      <inkml:brushProperty name="color" value="#F2395B"/>
      <inkml:brushProperty name="ignorePressure" value="0"/>
    </inkml:brush>
  </inkml:definitions>
  <inkml:trace contextRef="#ctx0" brushRef="#br0">34450.000000 58300.000000 810,'1.000000'48.000000'-18,"4.000000"-3.000000"0 ,3.000000-3.000000 0,3.000000-2.000000-1,1.000000 5.000000 1,1.000000 16.000000-1,-1.000000 15.000000 2,1.000000 17.000000-1,-1.000000 5.000000 5,1.000000-3.000000 6,-1.000000-3.000000 8,1.000000-2.000000 6,-1.000000-1.000000 6,1.000000 3.000000 2,-1.000000 3.000000 2,1.000000 4.000000 3,-1.000000-1.000000 1,1.000000-3.000000-2,-1.000000-3.000000 0,1.000000-2.000000 0,-1.000000-8.000000-2,1.000000-8.000000-2,-1.000000-10.000000 0,1.000000-9.000000-2,1.000000-27.000000-5,3.000000-44.000000-6,3.000000-43.000000-6,4.000000-44.000000-8,1.000000-24.000000-3,0.000000-3.000000 2,0.000000-3.000000 1,0.000000-2.000000 2,-2.000000 5.000000 0,-3.000000 16.000000 1,-3.000000 15.000000 0,-2.000000 17.000000 1,2.000000 0.000000-1,9.000000-11.000000-1,10.000000-14.000000-1,10.000000-11.000000-2,2.000000-3.000000 1,-3.000000 10.000000-1,-3.000000 10.000000 1,-2.000000 9.000000-1,-5.000000 12.000000 4,-2.000000 16.000000 9,-3.000000 15.000000 8,-3.000000 17.000000 8,-6.000000 14.000000 5,-5.000000 17.000000 0,-7.000000 15.000000 2,-5.000000 16.000000 1,-3.000000 5.000000-1,4.000000-2.000000-1,3.000000-3.000000-3,3.000000-3.000000-2,3.000000-2.000000-2,3.000000 0.000000-2,3.000000 0.000000-2,4.000000 0.000000-2,2.000000 0.000000-2,4.000000 0.000000-2,3.000000 0.000000-3,3.000000 0.000000-3,3.000000 0.000000-1,3.000000 0.000000-3,3.000000 0.000000-1,4.000000 0.000000-3,-1.000000 0.000000 0,-3.000000 0.000000-1,-3.000000 0.000000 0,-2.000000 0.000000 1,-6.000000 1.000000 0,-6.000000 4.000000 1,-6.000000 3.000000 1,-6.000000 3.000000 0,-6.000000 7.000000 4,-2.000000 14.000000 4,-3.000000 11.000000 6,-3.000000 14.000000 5,-9.000000 7.000000 2,-11.000000 3.000000 2,-14.000000 3.000000 1,-11.000000 4.000000 1,-11.000000 2.000000 0,-5.000000 4.000000-1,-7.000000 3.000000-3,-5.000000 3.000000 0,-3.000000-4.000000-4,4.000000-8.000000-2,3.000000-10.000000-4,3.000000-9.000000-4,4.000000-13.000000 0,7.000000-16.000000 1,6.000000-15.000000 1,7.000000-15.000000 2,5.000000-18.000000-10,7.000000-19.000000-20,6.000000-18.000000-20,7.000000-19.000000-20,10.000000-10.000000-3,16.000000 1.000000 15,15.000000-1.000000 14,17.000000 1.000000 15,8.000000 2.000000 9,4.000000 7.000000 3,3.000000 6.000000 4,3.000000 7.000000 4,1.000000 7.000000 1,1.000000 9.000000 2,-1.000000 10.000000 0,1.000000 10.000000 1,1.000000 4.000000 6,3.000000 0.000000 14,3.000000 0.000000 12,4.000000 0.000000 12,2.000000 3.000000 6,4.000000 6.000000-3,3.000000 7.000000-2,3.000000 6.000000-2,-1.000000 3.000000-6,-2.000000 0.000000-10,-3.000000 0.000000-9,-3.000000 0.000000-10,-7.000000-4.000000-7,-9.000000-5.000000-6,-10.000000-7.000000-6,-8.000000-5.000000-5,-9.000000-6.000000-8,-6.000000-3.000000-10,-6.000000-3.000000-9,-6.000000-2.000000-9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08"/>
    </inkml:context>
    <inkml:brush xml:id="br0">
      <inkml:brushProperty name="width" value="0.0188191793859005" units="cm"/>
      <inkml:brushProperty name="height" value="0.0188191793859005" units="cm"/>
      <inkml:brushProperty name="color" value="#F2395B"/>
      <inkml:brushProperty name="ignorePressure" value="0"/>
    </inkml:brush>
  </inkml:definitions>
  <inkml:trace contextRef="#ctx0" brushRef="#br0">38200.000000 59400.000000 779,'28.000000'-22.000000'-2,"6.000000"6.000000"-4 ,7.000000 7.000000-4,6.000000 6.000000-4,3.000000 3.000000-1,0.000000 0.000000 2,0.000000 0.000000 2,0.000000 0.000000 1,3.000000 4.000000 5,6.000000 10.000000 8,7.000000 10.000000 7,6.000000 9.000000 7,-5.000000 1.000000 2,-16.000000-6.000000-3,-15.000000-6.000000-4,-15.000000-6.000000-3,-9.000000-2.000000-3,1.000000 3.000000 0,-1.000000 3.000000 0,1.000000 4.000000-2,-3.000000 5.000000 2,-2.000000 10.000000 2,-3.000000 10.000000 3,-3.000000 9.000000 2,-9.000000 6.000000 1,-11.000000 3.000000 0,-14.000000 3.000000-2,-11.000000 4.000000-1,-6.000000-1.000000-1,4.000000-3.000000-1,3.000000-3.000000-1,3.000000-2.000000-1,6.000000-8.000000 1,9.000000-8.000000 2,10.000000-10.000000 3,10.000000-9.000000 2,13.000000-12.000000 0,19.000000-11.000000-6,19.000000-14.000000-4,19.000000-11.000000-5,10.000000-7.000000-4,4.000000 0.000000-5,3.000000 0.000000-6,3.000000 0.000000-4,-1.000000 1.000000-5,-2.000000 4.000000-4,-3.000000 3.000000-4,-3.000000 3.000000-5,-10.000000 3.000000 2,-16.000000 3.000000 6,-15.000000 3.000000 6,-15.000000 4.000000 5,-7.000000-1.000000 3,3.000000-3.000000-2,3.000000-3.000000-2,4.000000-2.000000-1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09"/>
    </inkml:context>
    <inkml:brush xml:id="br0">
      <inkml:brushProperty name="width" value="0.0170963369309902" units="cm"/>
      <inkml:brushProperty name="height" value="0.0170963369309902" units="cm"/>
      <inkml:brushProperty name="color" value="#F2395B"/>
      <inkml:brushProperty name="ignorePressure" value="0"/>
    </inkml:brush>
  </inkml:definitions>
  <inkml:trace contextRef="#ctx0" brushRef="#br0">38000.000000 58800.000000 857,'-44.000000'-2.000000'3,"13.000000"-3.000000"6 ,12.000000-3.000000 5,13.000000-2.000000 7,9.000000-1.000000-2,6.000000 3.000000-8,7.000000 3.000000-8,6.000000 4.000000-7,6.000000 2.000000-3,6.000000 4.000000 2,7.000000 3.000000 4,6.000000 3.000000 2,-1.000000-1.000000 2,-5.000000-2.000000 2,-7.000000-3.000000 2,-5.000000-3.000000 1,0.000000-2.000000 2,10.000000 0.000000 0,10.000000 0.000000 0,9.000000 0.000000 2,10.000000-2.000000-3,14.000000-3.000000-4,11.000000-3.000000-6,14.000000-2.000000-4,2.000000-1.000000-5,-6.000000 3.000000-6,-6.000000 3.000000-5,-6.000000 4.000000-5,-12.000000 1.000000-3,-15.000000 0.000000 1,-15.000000 0.000000 0,-16.000000 0.000000 2,-10.000000 0.000000 0,-3.000000 0.000000 1,-3.000000 0.000000 2,-2.000000 0.000000 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06:09"/>
    </inkml:context>
    <inkml:brush xml:id="br0">
      <inkml:brushProperty name="width" value="0.015514837577939" units="cm"/>
      <inkml:brushProperty name="height" value="0.015514837577939" units="cm"/>
      <inkml:brushProperty name="color" value="#F2395B"/>
      <inkml:brushProperty name="ignorePressure" value="0"/>
    </inkml:brush>
  </inkml:definitions>
  <inkml:trace contextRef="#ctx0" brushRef="#br0">38650.000000 56800.000000 945,'-22.000000'28.000000'-3,"6.000000"6.000000"-5 ,7.000000 7.000000-6,6.000000 6.000000-6,1.000000 4.000000-1,-3.000000 4.000000 2,-3.000000 3.000000 2,-2.000000 3.000000 2,-1.000000 1.000000 5,3.000000 1.000000 11,3.000000-1.000000 9,4.000000 1.000000 10,-1.000000-4.000000 3,-3.000000-6.000000-1,-3.000000-6.000000-4,-2.000000-6.000000-1,-1.000000-7.000000-3,3.000000-6.000000-2,3.000000-6.000000-1,4.000000-6.000000-3,7.000000-16.000000-5,13.000000-25.000000-11,12.000000-25.000000-10,13.000000-25.000000-10,7.000000-13.000000-3,4.000000 1.000000 4,3.000000-1.000000 5,3.000000 1.000000 5,-2.000000 4.000000 3,-6.000000 9.000000 2,-6.000000 10.000000 3,-6.000000 10.000000 2,-7.000000 10.000000 2,-6.000000 13.000000-1,-6.000000 12.000000 1,-6.000000 13.000000 0,-4.000000 7.000000 4,1.000000 4.000000 7,-1.000000 3.000000 8,1.000000 3.000000 7,-3.000000 1.000000 3,-2.000000 1.000000-4,-3.000000-1.000000-1,-3.000000 1.000000-4,-2.000000 2.000000-1,0.000000 7.000000 1,0.000000 6.000000 0,0.000000 7.000000 1,0.000000 10.000000-2,0.000000 16.000000-2,0.000000 15.000000-3,0.000000 17.000000-2,1.000000 2.000000-2,4.000000-9.000000-1,3.000000-10.000000 0,3.000000-8.000000-1,4.000000-9.000000-5,7.000000-6.000000-11,6.000000-6.000000-11,7.000000-6.000000-12,-1.000000-6.000000-3,-6.000000-2.000000 4,-6.000000-3.000000 4,-6.000000-3.000000 4</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09"/>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40350.000000 58100.000000 1000,'26.000000'50.000000'-4,"4.000000"0.000000"-6 ,3.000000 0.000000-6,3.000000 0.000000-7,1.000000 4.000000 0,1.000000 10.000000 6,-1.000000 10.000000 6,1.000000 9.000000 6,-1.000000 4.000000 6,1.000000 1.000000 7,-1.000000-1.000000 8,1.000000 1.000000 6,-3.000000-7.000000 1,-2.000000-12.000000-7,-3.000000-13.000000-7,-3.000000-12.000000-6,-4.000000-10.000000-4,-3.000000-6.000000 2,-3.000000-6.000000-1,-2.000000-6.000000 2,-3.000000-9.000000-7,1.000000-8.000000-11,-1.000000-10.000000-13,1.000000-9.000000-13</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09"/>
    </inkml:context>
    <inkml:brush xml:id="br0">
      <inkml:brushProperty name="width" value="0.0152437807992101" units="cm"/>
      <inkml:brushProperty name="height" value="0.0152437807992101" units="cm"/>
      <inkml:brushProperty name="color" value="#F2395B"/>
      <inkml:brushProperty name="ignorePressure" value="0"/>
    </inkml:brush>
  </inkml:definitions>
  <inkml:trace contextRef="#ctx0" brushRef="#br0">40950.000000 58300.000000 962,'-94.000000'95.000000'0,"13.000000"-9.000000"-1 ,12.000000-10.000000 1,13.000000-8.000000-1,9.000000-6.000000 2,6.000000 1.000000 4,7.000000-1.000000 4,6.000000 1.000000 3,3.000000-1.000000-1,0.000000 1.000000-9,0.000000-1.000000-9,0.000000 1.000000-8,3.000000-7.000000-4,6.000000-12.000000 0,7.000000-13.000000 1,6.000000-12.000000 0,3.000000-7.000000 1,0.000000 1.000000 1,0.000000-1.000000 1,0.000000 1.000000 1,-2.000000-1.000000 1,-3.000000 1.000000-2,-3.000000-1.000000-1,-2.000000 1.000000-1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18"/>
    </inkml:context>
    <inkml:brush xml:id="br0">
      <inkml:brushProperty name="width" value="0.0305225290358067" units="cm"/>
      <inkml:brushProperty name="height" value="0.0305225290358067" units="cm"/>
      <inkml:brushProperty name="color" value="#F2385B"/>
      <inkml:brushProperty name="ignorePressure" value="0"/>
    </inkml:brush>
  </inkml:definitions>
  <inkml:trace contextRef="#ctx0" brushRef="#br0">12200.000000 32300.000000 720,'-44.000000'260.000000'4,"13.000000"-27.000000"7 ,12.000000-28.000000 6,13.000000-28.000000 7,9.000000-21.000000 4,6.000000-12.000000 0,7.000000-13.000000 1,6.000000-12.000000 0,4.000000-16.000000-2,4.000000-19.000000-3,3.000000-18.000000-3,3.000000-19.000000-3,7.000000-15.000000-5,14.000000-8.000000-7,11.000000-10.000000-6,14.000000-9.000000-7,7.000000-20.000000-9,3.000000-27.000000-10,3.000000-28.000000-12,4.000000-28.000000-11,-10.000000-4.000000-1,-22.000000 22.000000 7,-22.000000 22.000000 10,-21.000000 23.000000 7,-12.000000 8.000000 6,1.000000-3.000000 0,-1.000000-3.000000 2,1.000000-2.000000 2,2.000000-9.000000 1,7.000000-12.000000 0,6.000000-13.000000 2,7.000000-12.000000 1,-3.000000 1.000000 1,-8.000000 16.000000 2,-10.000000 15.000000 3,-9.000000 17.000000 3,-4.000000 8.000000 1,4.000000 4.000000 0,3.000000 3.000000 1,3.000000 3.000000 0,-1.000000-1.000000 1,-2.000000-2.000000-1,-3.000000-3.000000 1,-3.000000-3.000000 0,-4.000000 2.000000 5,-3.000000 10.000000 12,-3.000000 10.000000 10,-2.000000 9.000000 11,-1.000000 6.000000 3,3.000000 3.000000-8,3.000000 3.000000-6,4.000000 4.000000-7,-3.000000 7.000000-2,-5.000000 13.000000 3,-7.000000 12.000000 3,-5.000000 13.000000 4,-1.000000 6.000000 0,6.000000 0.000000-3,7.000000 0.000000-3,6.000000 0.000000-3,3.000000-2.000000-4,0.000000-3.000000-7,0.000000-3.000000-5,0.000000-2.000000-7,3.000000-9.000000-4,6.000000-12.000000-1,7.000000-13.000000-3,6.000000-12.000000-3,1.000000-13.000000 1,-3.000000-12.000000-1,-3.000000-13.000000 2,-2.000000-12.000000 0,-1.000000-12.000000-1,3.000000-8.000000-2,3.000000-10.000000-1,4.000000-9.000000-3,2.000000-7.000000 0,4.000000-3.000000 1,3.000000-3.000000 0,3.000000-2.000000 1,-2.000000 6.000000 2,-6.000000 20.000000 1,-6.000000 18.000000 3,-6.000000 20.000000 1,-4.000000 8.000000 5,1.000000 1.000000 4,-1.000000-1.000000 6,1.000000 1.000000 6,1.000000 5.000000 7,3.000000 14.000000 11,3.000000 11.000000 11,4.000000 14.000000 11,-1.000000 10.000000 0,-3.000000 9.000000-9,-3.000000 10.000000-8,-2.000000 10.000000-10,-3.000000 2.000000-10,1.000000-3.000000-12,-1.000000-3.000000-11,1.000000-2.000000-11,2.000000-11.000000-6,7.000000-15.000000-1,6.000000-15.000000 1,7.000000-16.000000-1,-1.000000-12.000000-2,-6.000000-5.000000-4,-6.000000-7.000000-4,-6.000000-5.000000-5</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0"/>
    </inkml:context>
    <inkml:brush xml:id="br0">
      <inkml:brushProperty name="width" value="0.0156324878334999" units="cm"/>
      <inkml:brushProperty name="height" value="0.0156324878334999" units="cm"/>
      <inkml:brushProperty name="color" value="#F2395B"/>
      <inkml:brushProperty name="ignorePressure" value="0"/>
    </inkml:brush>
  </inkml:definitions>
  <inkml:trace contextRef="#ctx0" brushRef="#br0">41200.000000 58700.000000 938,'28.000000'23.000000'1,"6.000000"-3.000000"5 ,7.000000-3.000000 2,6.000000-2.000000 4,4.000000-5.000000 0,4.000000-2.000000-2,3.000000-3.000000-3,3.000000-3.000000-3,-4.000000-2.000000-3,-8.000000 0.000000-2,-10.000000 0.000000-3,-9.000000 0.000000-2,2.000000-2.000000-1,17.000000-3.000000 0,15.000000-3.000000 1,16.000000-2.000000 2,5.000000-1.000000 1,-2.000000 3.000000 4,-3.000000 3.000000 2,-3.000000 4.000000 4,-7.000000 2.000000 0,-9.000000 4.000000-5,-10.000000 3.000000-4,-8.000000 3.000000-5,-11.000000 4.000000-1,-8.000000 7.000000 2,-10.000000 6.000000 2,-9.000000 7.000000 3,-5.000000 0.000000 0,0.000000-2.000000 2,0.000000-3.000000 0,0.000000-3.000000 1,-4.000000-6.000000-7,-5.000000-5.000000-12,-7.000000-7.000000-13,-5.000000-5.000000-14</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0"/>
    </inkml:context>
    <inkml:brush xml:id="br0">
      <inkml:brushProperty name="width" value="0.0172616243362427" units="cm"/>
      <inkml:brushProperty name="height" value="0.0172616243362427" units="cm"/>
      <inkml:brushProperty name="color" value="#F2395B"/>
      <inkml:brushProperty name="ignorePressure" value="0"/>
    </inkml:brush>
  </inkml:definitions>
  <inkml:trace contextRef="#ctx0" brushRef="#br0">41600.000000 59300.000000 849,'4.000000'25.000000'-26,"10.000000"0.000000"2 ,10.000000 0.000000 3,9.000000 0.000000 3,4.000000 1.000000 1,1.000000 4.000000 0,-1.000000 3.000000 0,1.000000 3.000000 1,-1.000000 1.000000 8,1.000000 1.000000 18,-1.000000-1.000000 18,1.000000 1.000000 18,-4.000000 1.000000 4,-6.000000 3.000000-8,-6.000000 3.000000-8,-6.000000 4.000000-8,-4.000000 2.000000-7,1.000000 4.000000-5,-1.000000 3.000000-4,1.000000 3.000000-5,-4.000000 6.000000-2,-6.000000 9.000000 1,-6.000000 10.000000 2,-6.000000 10.000000 1,-2.000000-6.000000-1,3.000000-18.000000-2,3.000000-19.000000-4,4.000000-18.000000-2,4.000000-14.000000-3,6.000000-5.000000-3,7.000000-7.000000-4,6.000000-5.000000-2,1.000000-6.000000-1,-3.000000-3.000000 4,-3.000000-3.000000 2,-2.000000-2.000000 4,3.000000-17.000000 0,14.000000-28.000000-2,11.000000-28.000000-2,14.000000-27.000000-3,5.000000-14.000000-2,1.000000 4.000000-3,-1.000000 3.000000-3,1.000000 3.000000-4,-4.000000 6.000000 0,-6.000000 9.000000 2,-6.000000 10.000000 2,-6.000000 10.000000 2,-7.000000 8.000000 3,-6.000000 10.000000 1,-6.000000 10.000000 1,-6.000000 9.000000 2</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06:10"/>
    </inkml:context>
    <inkml:brush xml:id="br0">
      <inkml:brushProperty name="width" value="0.014737163670361" units="cm"/>
      <inkml:brushProperty name="height" value="0.014737163670361" units="cm"/>
      <inkml:brushProperty name="color" value="#F2395B"/>
      <inkml:brushProperty name="ignorePressure" value="0"/>
    </inkml:brush>
  </inkml:definitions>
  <inkml:trace contextRef="#ctx0" brushRef="#br0">41750.000000 56900.000000 995,'-24.000000'51.000000'-66,"4.000000"4.000000"13 ,3.000000 3.000000 14,3.000000 3.000000 13,1.000000 3.000000 13,1.000000 3.000000 12,-1.000000 3.000000 13,1.000000 4.000000 12,1.000000-1.000000 4,3.000000-3.000000-3,3.000000-3.000000-3,4.000000-2.000000-3,1.000000-9.000000-4,0.000000-12.000000-2,0.000000-13.000000-2,0.000000-12.000000-4,0.000000-7.000000-2,0.000000 1.000000-3,0.000000-1.000000-2,0.000000 1.000000-3,3.000000-7.000000 0,6.000000-12.000000 0,7.000000-13.000000 2,6.000000-12.000000 2,1.000000-4.000000-2,-3.000000 7.000000-4,-3.000000 6.000000-3,-2.000000 7.000000-4,-3.000000-3.000000-2,1.000000-8.000000-2,-1.000000-10.000000-1,1.000000-9.000000-1,-1.000000-1.000000 1,1.000000 10.000000 3,-1.000000 10.000000 2,1.000000 9.000000 2,1.000000 1.000000 3,3.000000-6.000000 3,3.000000-6.000000 1,4.000000-6.000000 3,-1.000000 1.000000 1,-3.000000 9.000000 2,-3.000000 10.000000 0,-2.000000 10.000000 2,-3.000000 4.000000 2,1.000000 0.000000 3,-1.000000 0.000000 3,1.000000 0.000000 3,-1.000000 3.000000 2,1.000000 6.000000-2,-1.000000 7.000000-1,1.000000 6.000000-1,1.000000 9.000000-1,3.000000 13.000000-1,3.000000 12.000000-1,4.000000 13.000000 0,1.000000 4.000000-2,0.000000-3.000000-3,0.000000-3.000000-3,0.000000-2.000000-3,-2.000000-8.000000-4,-3.000000-8.000000-8,-3.000000-10.000000-6,-2.000000-9.000000-8,-3.000000-7.000000-2,1.000000-3.000000 0,-1.000000-3.000000 1,1.000000-2.000000 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0"/>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44350.000000 57100.000000 1000,'-50.000000'-22.000000'-2,"0.000000"6.000000"-4 ,0.000000 7.000000-3,0.000000 6.000000-5,-2.000000 6.000000-3,-3.000000 6.000000-4,-3.000000 7.000000-5,-2.000000 6.000000-5,3.000000 1.000000 2,14.000000-3.000000 4,11.000000-3.000000 7,14.000000-2.000000 5</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06:11"/>
    </inkml:context>
    <inkml:brush xml:id="br0">
      <inkml:brushProperty name="width" value="0.0185313206166029" units="cm"/>
      <inkml:brushProperty name="height" value="0.0185313206166029" units="cm"/>
      <inkml:brushProperty name="color" value="#F2395B"/>
      <inkml:brushProperty name="ignorePressure" value="0"/>
    </inkml:brush>
  </inkml:definitions>
  <inkml:trace contextRef="#ctx0" brushRef="#br0">43950.000000 57850.000000 791,'0.000000'79.000000'-1,"0.000000"10.000000"-3 ,0.000000 10.000000-3,0.000000 9.000000-3,-4.000000 9.000000 2,-5.000000 9.000000 4,-7.000000 10.000000 6,-5.000000 10.000000 4,-1.000000 0.000000 4,6.000000-5.000000 4,7.000000-7.000000 2,6.000000-5.000000 4,3.000000-14.000000-2,0.000000-18.000000-3,0.000000-19.000000-4,0.000000-18.000000-5,0.000000-31.000000-5,0.000000-40.000000-9,0.000000-40.000000-9,0.000000-41.000000-7,3.000000-23.000000-6,6.000000-2.000000-1,7.000000-3.000000-1,6.000000-3.000000-1,3.000000 5.000000 2,0.000000 17.000000 8,0.000000 15.000000 6,0.000000 16.000000 6,1.000000 15.000000 6,4.000000 16.000000 3,3.000000 15.000000 4,3.000000 17.000000 2,1.000000 8.000000 4,1.000000 4.000000 2,-1.000000 3.000000 2,1.000000 3.000000 3,-3.000000 6.000000 1,-2.000000 9.000000 1,-3.000000 10.000000 0,-3.000000 10.000000 1,-4.000000-1.000000-1,-3.000000-9.000000-2,-3.000000-10.000000-2,-2.000000-8.000000-2,-3.000000 0.000000 0,1.000000 14.000000 1,-1.000000 11.000000 0,1.000000 14.000000 1,-1.000000 5.000000 0,1.000000 1.000000-1,-1.000000-1.000000-2,1.000000 1.000000-1,-4.000000-3.000000-1,-6.000000-2.000000-2,-6.000000-3.000000-2,-6.000000-3.000000-2,-6.000000-4.000000-2,-2.000000-3.000000-5,-3.000000-3.000000-4,-3.000000-2.000000-4,-4.000000-8.000000-2,-3.000000-8.000000 1,-3.000000-10.000000 0,-2.000000-9.000000 1,0.000000-16.000000 0,7.000000-22.000000 0,6.000000-22.000000-1,7.000000-21.000000 0,7.000000-14.000000 0,9.000000-2.000000 0,10.000000-3.000000 1,10.000000-3.000000 0,7.000000 1.000000 2,6.000000 6.000000 6,7.000000 7.000000 5,6.000000 6.000000 5,-1.000000 9.000000 3,-5.000000 13.000000-1,-7.000000 12.000000-1,-5.000000 13.000000 0,-1.000000 2.000000 0,6.000000-5.000000 0,7.000000-7.000000-1,6.000000-5.000000 1,-1.000000 0.000000-1,-5.000000 10.000000 1,-7.000000 10.000000-2,-5.000000 9.000000 1,0.000000 4.000000 1,10.000000 1.000000 2,10.000000-1.000000 3,9.000000 1.000000 2,4.000000 4.000000 1,1.000000 9.000000-2,-1.000000 10.000000 0,1.000000 10.000000-1,-1.000000 13.000000 0,1.000000 19.000000 2,-1.000000 19.000000 2,1.000000 19.000000 3,-7.000000 9.000000-1,-12.000000 0.000000-2,-13.000000 0.000000-1,-12.000000 0.000000-3,-9.000000-4.000000-2,-2.000000-5.000000-2,-3.000000-7.000000-1,-3.000000-5.000000-1,-6.000000-6.000000-2,-5.000000-3.000000-2,-7.000000-3.000000-1,-5.000000-2.000000-1,-4.000000-9.000000-2,0.000000-12.000000-4,0.000000-13.000000-3,0.000000-12.000000-3,1.000000-13.000000 0,4.000000-12.000000 3,3.000000-13.000000 2,3.000000-12.000000 3,3.000000-16.000000 0,3.000000-19.000000-4,3.000000-18.000000-3,4.000000-19.000000-3,1.000000 1.000000 0,0.000000 22.000000 4,0.000000 22.000000 5,0.000000 23.000000 3,6.000000 5.000000 2,13.000000-9.000000 1,12.000000-10.000000-1,13.000000-8.000000 1,2.000000 0.000000-4,-5.000000 14.000000-6,-7.000000 11.000000-6,-5.000000 14.000000-7,-4.000000 5.000000-4,0.000000 1.000000 0,0.000000-1.000000-1,0.000000 1.000000-1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2"/>
    </inkml:context>
    <inkml:brush xml:id="br0">
      <inkml:brushProperty name="width" value="0.0178364664316177" units="cm"/>
      <inkml:brushProperty name="height" value="0.0178364664316177" units="cm"/>
      <inkml:brushProperty name="color" value="#F2395B"/>
      <inkml:brushProperty name="ignorePressure" value="0"/>
    </inkml:brush>
  </inkml:definitions>
  <inkml:trace contextRef="#ctx0" brushRef="#br0">46800.000000 57250.000000 822,'-44.000000'1.000000'-4,"13.000000"4.000000"-6 ,12.000000 3.000000-6,13.000000 3.000000-7,10.000000 3.000000-1,10.000000 3.000000 6,10.000000 3.000000 6,9.000000 4.000000 7,2.000000 1.000000 1,-2.000000 0.000000 0,-3.000000 0.000000-1,-3.000000 0.000000-1,-2.000000-4.000000 3,0.000000-5.000000 3,0.000000-7.000000 5,0.000000-5.000000 4,-2.000000-3.000000 2,-3.000000 4.000000-1,-3.000000 3.000000 0,-2.000000 3.000000-1,5.000000 4.000000 0,16.000000 7.000000 0,15.000000 6.000000 0,17.000000 7.000000 1,3.000000 5.000000-2,-5.000000 7.000000-3,-7.000000 6.000000-3,-5.000000 7.000000-3,-8.000000 0.000000-4,-5.000000-2.000000-3,-7.000000-3.000000-4,-5.000000-3.000000-4,-6.000000-6.000000-1,-3.000000-5.000000 3,-3.000000-7.000000 3,-2.000000-5.000000 3,-12.000000-3.000000 2,-19.000000 4.000000 1,-18.000000 3.000000 1,-19.000000 3.000000 1,-13.000000 3.000000 1,-6.000000 3.000000 1,-6.000000 3.000000 0,-6.000000 4.000000 1,-4.000000 1.000000 1,1.000000 0.000000 2,-1.000000 0.000000 2,1.000000 0.000000 2,5.000000-5.000000 1,14.000000-9.000000 2,11.000000-10.000000 1,14.000000-8.000000 1,10.000000-6.000000 1,9.000000 1.000000-2,10.000000-1.000000-1,10.000000 1.000000-1,5.000000-3.000000-1,4.000000-2.000000-1,3.000000-3.000000-1,3.000000-3.000000-1,6.000000-2.000000 0,9.000000 0.000000 1,10.000000 0.000000 0,10.000000 0.000000 1,4.000000-2.000000 0,0.000000-3.000000-3,0.000000-3.000000-1,0.000000-2.000000-2,-5.000000-1.000000-1,-9.000000 3.000000-1,-10.000000 3.000000-1,-8.000000 4.000000-1,-1.000000-1.000000 0,9.000000-3.000000 1,10.000000-3.000000 2,10.000000-2.000000 1,0.000000-1.000000 1,-5.000000 3.000000 0,-7.000000 3.000000 1,-5.000000 4.000000 0,-8.000000 8.000000 1,-5.000000 17.000000 2,-7.000000 15.000000 2,-5.000000 16.000000 3,-6.000000 5.000000-1,-3.000000-2.000000 0,-3.000000-3.000000-2,-2.000000-3.000000-1,-3.000000-6.000000-1,1.000000-5.000000 0,-1.000000-7.000000 0,1.000000-5.000000 0,-6.000000 10.000000 0,-8.000000 28.000000 2,-10.000000 28.000000 2,-9.000000 29.000000 2,-4.000000 4.000000 0,4.000000-19.000000-4,3.000000-18.000000-2,3.000000-19.000000-3,3.000000-15.000000-2,3.000000-8.000000 0,3.000000-10.000000-2,4.000000-9.000000-1,4.000000-13.000000-9,6.000000-16.000000-18,7.000000-15.000000-18,6.000000-15.000000-18,9.000000-11.000000-2,13.000000-2.000000 15,12.000000-3.000000 15,13.000000-3.000000 15,6.000000 2.000000 9,0.000000 10.000000 2,0.000000 10.000000 4,0.000000 9.000000 2,0.000000 6.000000 5,0.000000 3.000000 6,0.000000 3.000000 6,0.000000 4.000000 5,-4.000000 4.000000 4,-5.000000 6.000000 0,-7.000000 7.000000 0,-5.000000 6.000000 1,-4.000000 1.000000 0,0.000000-3.000000-2,0.000000-3.000000-2,0.000000-2.000000-1,0.000000-5.000000-5,0.000000-2.000000-7,0.000000-3.000000-8,0.000000-3.000000-6,0.000000-2.000000-5,0.000000 0.000000 2,0.000000 0.000000 0,0.000000 0.000000 1,-2.000000-2.000000-1,-3.000000-3.000000-5,-3.000000-3.000000-5,-2.000000-2.000000-4</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2"/>
    </inkml:context>
    <inkml:brush xml:id="br0">
      <inkml:brushProperty name="width" value="0.0200003162026405" units="cm"/>
      <inkml:brushProperty name="height" value="0.0200003162026405" units="cm"/>
      <inkml:brushProperty name="color" value="#F2395B"/>
      <inkml:brushProperty name="ignorePressure" value="0"/>
    </inkml:brush>
  </inkml:definitions>
  <inkml:trace contextRef="#ctx0" brushRef="#br0">48350.000000 57700.000000 733,'26.000000'0.000000'25,"4.000000"0.000000"-18 ,3.000000 0.000000-17,3.000000 0.000000-18,1.000000 0.000000-6,1.000000 0.000000 7,-1.000000 0.000000 7,1.000000 0.000000 6,-4.000000 3.000000 4,-6.000000 6.000000 2,-6.000000 7.000000 0,-6.000000 6.000000 2,-4.000000 4.000000 0,1.000000 4.000000 0,-1.000000 3.000000 0,1.000000 3.000000-1,-1.000000 3.000000 1,1.000000 3.000000 1,-1.000000 3.000000 2,1.000000 4.000000 1,-3.000000-4.000000 1,-2.000000-9.000000 1,-3.000000-10.000000 0,-3.000000-8.000000 2,-4.000000-1.000000-1,-3.000000 9.000000-1,-3.000000 10.000000 0,-2.000000 10.000000-1,-1.000000-1.000000 1,3.000000-9.000000 2,3.000000-10.000000 3,4.000000-8.000000 3,-4.000000 7.000000 3,-9.000000 25.000000 4,-10.000000 25.000000 3,-8.000000 25.000000 4,-6.000000 10.000000 1,1.000000-2.000000-2,-1.000000-3.000000-2,1.000000-3.000000-1,1.000000 1.000000 0,3.000000 6.000000 2,3.000000 7.000000 3,4.000000 6.000000 2,4.000000 1.000000 0,6.000000-3.000000 0,7.000000-3.000000 0,6.000000-2.000000-2,7.000000-11.000000 0,10.000000-15.000000-4,10.000000-15.000000-1,9.000000-16.000000-3,2.000000-12.000000-4,-2.000000-5.000000-5,-3.000000-7.000000-5,-3.000000-5.000000-4,1.000000-12.000000-7,6.000000-16.000000-6,7.000000-15.000000-6,6.000000-15.000000-6,1.000000-15.000000-5,-3.000000-12.000000-4,-3.000000-13.000000-4,-2.000000-12.000000-3,-8.000000-1.000000 0,-8.000000 14.000000 6,-10.000000 11.000000 6,-9.000000 14.000000 6</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2"/>
    </inkml:context>
    <inkml:brush xml:id="br0">
      <inkml:brushProperty name="width" value="0.0174754597246647" units="cm"/>
      <inkml:brushProperty name="height" value="0.0174754597246647" units="cm"/>
      <inkml:brushProperty name="color" value="#F2395B"/>
      <inkml:brushProperty name="ignorePressure" value="0"/>
    </inkml:brush>
  </inkml:definitions>
  <inkml:trace contextRef="#ctx0" brushRef="#br0">48650.000000 58950.000000 839,'71.000000'-46.000000'-3,"-5.000000"10.000000"-6 ,-7.000000 10.000000-5,-5.000000 9.000000-6,-8.000000 6.000000 1,-5.000000 3.000000 8,-7.000000 3.000000 8,-5.000000 4.000000 8,-6.000000 4.000000 5,-3.000000 6.000000 4,-3.000000 7.000000 4,-2.000000 6.000000 5,-6.000000 7.000000 1,-6.000000 10.000000 0,-6.000000 10.000000 1,-6.000000 9.000000 0,-7.000000 1.000000-2,-6.000000-6.000000-4,-6.000000-6.000000-5,-6.000000-6.000000-4,2.000000-12.000000-5,14.000000-15.000000-6,11.000000-15.000000-6,14.000000-16.000000-7,14.000000-16.000000-6,20.000000-16.000000-4,18.000000-15.000000-4,20.000000-15.000000-5,2.000000-4.000000-2,-12.000000 9.000000 1,-13.000000 10.000000 0,-12.000000 10.000000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3"/>
    </inkml:context>
    <inkml:brush xml:id="br0">
      <inkml:brushProperty name="width" value="0.0170781128108501" units="cm"/>
      <inkml:brushProperty name="height" value="0.0170781128108501" units="cm"/>
      <inkml:brushProperty name="color" value="#F2395B"/>
      <inkml:brushProperty name="ignorePressure" value="0"/>
    </inkml:brush>
  </inkml:definitions>
  <inkml:trace contextRef="#ctx0" brushRef="#br0">50050.000000 57100.000000 858,'26.000000'-2.000000'-2,"4.000000"-3.000000"-7 ,3.000000-3.000000-4,3.000000-2.000000-6,1.000000-1.000000 0,1.000000 3.000000 5,-1.000000 3.000000 7,1.000000 4.000000 6,-6.000000 2.000000 2,-8.000000 4.000000-1,-10.000000 3.000000-1,-9.000000 3.000000-1,-4.000000 3.000000 1,4.000000 3.000000 1,3.000000 3.000000 0,3.000000 4.000000 2,1.000000-1.000000 1,1.000000-3.000000 1,-1.000000-3.000000 0,1.000000-2.000000 2,-3.000000 0.000000 1,-2.000000 7.000000 1,-3.000000 6.000000 1,-3.000000 7.000000 1,-2.000000-1.000000-1,0.000000-6.000000 0,0.000000-6.000000-2,0.000000-6.000000-2,-4.000000 4.000000 1,-5.000000 16.000000 1,-7.000000 15.000000 2,-5.000000 17.000000 2,-3.000000 3.000000 2,4.000000-5.000000 1,3.000000-7.000000 2,3.000000-5.000000 1,3.000000-8.000000 0,3.000000-5.000000-4,3.000000-7.000000-4,4.000000-5.000000-3,5.000000-8.000000-3,10.000000-5.000000-3,10.000000-7.000000-3,9.000000-5.000000-2,4.000000-3.000000-1,1.000000 4.000000 3,-1.000000 3.000000 3,1.000000 3.000000 1,-3.000000 4.000000 0,-2.000000 7.000000-3,-3.000000 6.000000-5,-3.000000 7.000000-4,-6.000000 0.000000 0,-5.000000-2.000000 4,-7.000000-3.000000 5,-5.000000-3.000000 3,-4.000000-2.000000 2,0.000000 0.000000 1,0.000000 0.000000 1,0.000000 0.000000 1,-2.000000-2.000000-1,-3.000000-3.000000 0,-3.000000-3.000000 0,-2.000000-2.000000-1,-8.000000-1.000000 0,-8.000000 3.000000 1,-10.000000 3.000000 0,-9.000000 4.000000 1,-7.000000 1.000000-5,-3.000000 0.000000-7,-3.000000 0.000000-8,-2.000000 0.000000-9,0.000000-4.000000-2,7.000000-5.000000 2,6.000000-7.000000 4,7.000000-5.000000 2,4.000000-6.000000-1,3.000000-3.000000-6,3.000000-3.000000-6,4.000000-2.000000-5</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06:13"/>
    </inkml:context>
    <inkml:brush xml:id="br0">
      <inkml:brushProperty name="width" value="0.0219203103333712" units="cm"/>
      <inkml:brushProperty name="height" value="0.0219203103333712" units="cm"/>
      <inkml:brushProperty name="color" value="#F2395B"/>
      <inkml:brushProperty name="ignorePressure" value="0"/>
    </inkml:brush>
  </inkml:definitions>
  <inkml:trace contextRef="#ctx0" brushRef="#br0">50000.000000 57600.000000 669,'1.000000'-21.000000'4,"4.000000"10.000000"-3 ,3.000000 10.000000-4,3.000000 9.000000-4,1.000000 12.000000-1,1.000000 16.000000 2,-1.000000 15.000000 3,1.000000 17.000000 1,1.000000 21.000000 4,3.000000 28.000000 6,3.000000 28.000000 6,4.000000 29.000000 5,1.000000 22.000000 7,0.000000 20.000000 9,0.000000 18.000000 7,0.000000 20.000000 8,-2.000000 0.000000 0,-3.000000-15.000000-10,-3.000000-15.000000-9,-2.000000-16.000000-9,-5.000000-21.000000-10,-2.000000-24.000000-9,-3.000000-26.000000-8,-3.000000-24.000000-9,-2.000000-29.000000-7,0.000000-31.000000-7,0.000000-31.000000-5,0.000000-31.000000-7,0.000000-16.000000-2,0.000000 0.000000 4,0.000000 0.000000 2,0.000000 0.000000 2,0.000000 0.000000 3,0.000000 0.000000 0,0.000000 0.000000 2,0.000000 0.000000 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18"/>
    </inkml:context>
    <inkml:brush xml:id="br0">
      <inkml:brushProperty name="width" value="0.0359859950840473" units="cm"/>
      <inkml:brushProperty name="height" value="0.0359859950840473" units="cm"/>
      <inkml:brushProperty name="color" value="#F2385B"/>
      <inkml:brushProperty name="ignorePressure" value="0"/>
    </inkml:brush>
  </inkml:definitions>
  <inkml:trace contextRef="#ctx0" brushRef="#br0">14950.000000 32250.000000 611,'68.000000'125.000000'23,"-11.000000"0.000000"4 ,-14.000000 0.000000 3,-11.000000 0.000000 4,-9.000000 10.000000 1,-3.000000 23.000000 1,-3.000000 22.000000-1,-2.000000 22.000000 1,-6.000000-1.000000-2,-6.000000-21.000000-6,-6.000000-22.000000-4,-6.000000-22.000000-5,-4.000000-22.000000-5,1.000000-22.000000-5,-1.000000-22.000000-5,1.000000-21.000000-4,-1.000000-10.000000-3,1.000000 3.000000 1,-1.000000 3.000000-1,1.000000 4.000000 1,-1.000000-1.000000-6,1.000000-3.000000-11,-1.000000-3.000000-12,1.000000-2.000000-12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4"/>
    </inkml:context>
    <inkml:brush xml:id="br0">
      <inkml:brushProperty name="width" value="0.0204453580081463" units="cm"/>
      <inkml:brushProperty name="height" value="0.0204453580081463" units="cm"/>
      <inkml:brushProperty name="color" value="#F2395B"/>
      <inkml:brushProperty name="ignorePressure" value="0"/>
    </inkml:brush>
  </inkml:definitions>
  <inkml:trace contextRef="#ctx0" brushRef="#br0">51400.000000 57650.000000 717,'71.000000'-22.000000'-50,"-5.000000"6.000000"21 ,-7.000000 7.000000 22,-5.000000 6.000000 22,-8.000000 3.000000 7,-5.000000 0.000000-6,-7.000000 0.000000-7,-5.000000 0.000000-7,-6.000000 0.000000-3,-3.000000 0.000000 0,-3.000000 0.000000 0,-2.000000 0.000000-1,-5.000000 1.000000 1,-2.000000 4.000000 1,-3.000000 3.000000 0,-3.000000 3.000000 1,-4.000000 1.000000 0,-3.000000 1.000000-3,-3.000000-1.000000-2,-2.000000 1.000000-3,-5.000000 4.000000 0,-2.000000 9.000000-1,-3.000000 10.000000-1,-3.000000 10.000000 0,-2.000000 0.000000 0,0.000000-5.000000 1,0.000000-7.000000 1,0.000000-5.000000 1,-2.000000 2.000000 1,-3.000000 13.000000 0,-3.000000 12.000000 0,-2.000000 13.000000 0,0.000000-2.000000 2,7.000000-16.000000 1,6.000000-15.000000 1,7.000000-15.000000 2,0.000000-6.000000 1,-2.000000 7.000000 0,-3.000000 6.000000 0,-3.000000 7.000000-1,1.000000-1.000000 2,6.000000-6.000000 5,7.000000-6.000000 4,6.000000-6.000000 4,7.000000-6.000000 1,10.000000-2.000000-2,10.000000-3.000000-2,9.000000-3.000000-2,6.000000-1.000000-2,3.000000 4.000000-2,3.000000 3.000000-1,4.000000 3.000000-3,-1.000000 1.000000-1,-3.000000 1.000000-3,-3.000000-1.000000-1,-2.000000 1.000000-3,-6.000000 1.000000-1,-6.000000 3.000000-1,-6.000000 3.000000 0,-6.000000 4.000000-1,-6.000000-1.000000 1,-2.000000-3.000000 1,-3.000000-3.000000 2,-3.000000-2.000000 1,-7.000000-1.000000 0,-9.000000 3.000000 1,-10.000000 3.000000 0,-8.000000 4.000000 0,-4.000000-1.000000-1,3.000000-3.000000 1,3.000000-3.000000-1,4.000000-2.000000 1,-4.000000 0.000000-1,-9.000000 7.000000 1,-10.000000 6.000000 0,-8.000000 7.000000 1,-1.000000-1.000000-1,9.000000-6.000000 2,10.000000-6.000000 1,10.000000-6.000000 1,0.000000-1.000000-1,-5.000000 7.000000 1,-7.000000 6.000000-1,-5.000000 7.000000-1,0.000000-1.000000 1,10.000000-6.000000 1,10.000000-6.000000 2,9.000000-6.000000 1,-1.000000-2.000000 3,-8.000000 3.000000 5,-10.000000 3.000000 5,-9.000000 4.000000 3,10.000000-3.000000 4,32.000000-5.000000 1,31.000000-7.000000 2,32.000000-5.000000 1,18.000000-8.000000-1,6.000000-5.000000-5,7.000000-7.000000-4,6.000000-5.000000-5,-1.000000-3.000000-3,-5.000000 4.000000-5,-7.000000 3.000000-3,-5.000000 3.000000-3,-9.000000 3.000000-4,-9.000000 3.000000-3,-10.000000 3.000000-2,-8.000000 4.000000-4,-11.000000-3.000000-4,-8.000000-5.000000-8,-10.000000-7.000000-6,-9.000000-5.000000-7,-7.000000-6.000000-2,-3.000000-3.000000 5,-3.000000-3.000000 5,-2.000000-2.000000 5,-1.000000 0.000000 3,3.000000 7.000000 4,3.000000 6.000000 3,4.000000 7.000000 3,-3.000000-6.000000 3,-5.000000-15.000000 1,-7.000000-15.000000 2,-5.000000-16.000000 1,-3.000000-4.000000 1,4.000000 10.000000 1,3.000000 10.000000 1,3.000000 9.000000 1,1.000000 9.000000 3,1.000000 9.000000 7,-1.000000 10.000000 6,1.000000 10.000000 6,1.000000 11.000000 5,3.000000 17.000000 0,3.000000 15.000000 2,4.000000 16.000000 1,1.000000 18.000000 2,0.000000 22.000000 3,0.000000 22.000000 3,0.000000 23.000000 2,1.000000 13.000000 0,4.000000 6.000000-4,3.000000 7.000000-3,3.000000 6.000000-3,-1.000000-4.000000-10,-2.000000-11.000000-16,-3.000000-14.000000-17,-3.000000-11.000000-15,-2.000000-20.000000-6,0.000000-24.000000 3,0.000000-26.000000 4,0.000000-24.000000 3,-2.000000-13.000000-1,-3.000000 0.000000-7,-3.000000 0.000000-6,-2.000000 0.000000-8</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5"/>
    </inkml:context>
    <inkml:brush xml:id="br0">
      <inkml:brushProperty name="width" value="0.020618686452508" units="cm"/>
      <inkml:brushProperty name="height" value="0.020618686452508" units="cm"/>
      <inkml:brushProperty name="color" value="#F2395B"/>
      <inkml:brushProperty name="ignorePressure" value="0"/>
    </inkml:brush>
  </inkml:definitions>
  <inkml:trace contextRef="#ctx0" brushRef="#br0">52950.000000 58450.000000 711,'76.000000'-2.000000'-2,"4.000000"-3.000000"-5 ,3.000000-3.000000-5,3.000000-2.000000-3,4.000000-1.000000-3,7.000000 3.000000 2,6.000000 3.000000 0,7.000000 4.000000 2,-4.000000 1.000000 6,-12.000000 0.000000 12,-13.000000 0.000000 11,-12.000000 0.000000 11,-13.000000 0.000000 4,-12.000000 0.000000-5,-13.000000 0.000000-5,-12.000000 0.000000-4,-2.000000 3.000000-3,9.000000 6.000000-2,10.000000 7.000000-1,10.000000 6.000000-2,-4.000000-2.000000-6,-16.000000-9.000000-11,-15.000000-10.000000-12,-15.000000-8.000000-12,-14.000000-11.000000-3,-8.000000-8.000000 4,-10.000000-10.000000 4,-9.000000-9.000000 5,-4.000000-4.000000 4,4.000000 4.000000 5,3.000000 3.000000 3,3.000000 3.000000 5,1.000000 6.000000 2,1.000000 9.000000 1,-1.000000 10.000000 1,1.000000 10.000000 1,1.000000 7.000000 1,3.000000 6.000000 1,3.000000 7.000000 2,4.000000 6.000000 1,4.000000 6.000000 4,6.000000 6.000000 5,7.000000 7.000000 6,6.000000 6.000000 6,3.000000 12.000000 2,0.000000 19.000000-1,0.000000 19.000000-1,0.000000 19.000000-1,3.000000 15.000000-1,6.000000 13.000000 2,7.000000 12.000000-1,6.000000 13.000000 2,1.000000 12.000000-1,-3.000000 13.000000 0,-3.000000 12.000000-2,-2.000000 13.000000 0,-3.000000 1.000000-2,1.000000-9.000000-3,-1.000000-10.000000-3,1.000000-8.000000-3,-3.000000-20.000000-2,-2.000000-28.000000-3,-3.000000-28.000000-2,-3.000000-27.000000-3,-7.000000-39.000000-5,-9.000000-46.000000-7,-10.000000-47.000000-7,-8.000000-47.000000-7,-6.000000-24.000000-3,1.000000 1.000000 2,-1.000000-1.000000 0,1.000000 1.000000 2,2.000000 8.000000 2,7.000000 20.000000 1,6.000000 18.000000 3,7.000000 20.000000 2,-3.000000-4.000000-1,-8.000000-25.000000-4,-10.000000-25.000000-3,-9.000000-25.000000-3,-4.000000-8.000000 0,4.000000 9.000000 3,3.000000 10.000000 5,3.000000 10.000000 3,4.000000 8.000000 3,7.000000 10.000000 1,6.000000 10.000000 1,7.000000 9.000000 1,4.000000 7.000000 2,3.000000 7.000000 3,3.000000 6.000000 2,4.000000 7.000000 4,1.000000 5.000000 2,0.000000 7.000000 2,0.000000 6.000000 1,0.000000 7.000000 3,0.000000 8.000000 2,0.000000 14.000000 4,0.000000 11.000000 4,0.000000 14.000000 4,-2.000000 5.000000-1,-3.000000 1.000000-4,-3.000000-1.000000-4,-2.000000 1.000000-4,-3.000000-4.000000-3,1.000000-6.000000-1,-1.000000-6.000000-3,1.000000-6.000000-1,-3.000000-1.000000 0,-2.000000 7.000000 0,-3.000000 6.000000 0,-3.000000 7.000000 1,-1.000000-1.000000 1,4.000000-6.000000 1,3.000000-6.000000 1,3.000000-6.000000 1,9.000000-10.000000 1,16.000000-12.000000-1,15.000000-13.000000 0,17.000000-12.000000-1,11.000000-5.000000-2,10.000000 3.000000-4,10.000000 3.000000-4,9.000000 4.000000-3,6.000000 2.000000-3,3.000000 4.000000 0,3.000000 3.000000 0,4.000000 3.000000 0,-4.000000 3.000000 1,-9.000000 3.000000 0,-10.000000 3.000000 2,-8.000000 4.000000 1,-11.000000 2.000000 1,-8.000000 4.000000 1,-10.000000 3.000000 2,-9.000000 3.000000 2,-7.000000 1.000000 1,-3.000000 1.000000-1,-3.000000-1.000000 1,-2.000000 1.000000 0,-9.000000 2.000000 1,-12.000000 7.000000-1,-13.000000 6.000000 2,-12.000000 7.000000-1,-9.000000 4.000000 2,-2.000000 3.000000 0,-3.000000 3.000000 2,-3.000000 4.000000 2,-4.000000 1.000000 0,-3.000000 0.000000-1,-3.000000 0.000000 0,-2.000000 0.000000 0,-5.000000-2.000000-1,-2.000000-3.000000 0,-3.000000-3.000000 0,-3.000000-2.000000 0,-1.000000-5.000000-1,4.000000-2.000000-1,3.000000-3.000000-1,3.000000-3.000000-1,6.000000-6.000000-4,9.000000-5.000000-4,10.000000-7.000000-5,10.000000-5.000000-5,5.000000-3.000000-1,4.000000 4.000000 2,3.000000 3.000000 3,3.000000 3.000000 2,9.000000-1.000000 1,16.000000-2.000000 1,15.000000-3.000000 1,17.000000-3.000000 0,8.000000-4.000000 1,4.000000-3.000000 3,3.000000-3.000000 2,3.000000-2.000000 2,3.000000-3.000000 2,3.000000 1.000000-1,3.000000-1.000000 1,4.000000 1.000000-1,1.000000-1.000000 1,0.000000 1.000000-1,0.000000-1.000000 1,0.000000 1.000000 0,-5.000000 1.000000 0,-9.000000 3.000000 0,-10.000000 3.000000-1,-8.000000 4.000000 0,-9.000000 2.000000 1,-6.000000 4.000000 1,-6.000000 3.000000 1,-6.000000 3.000000 2,-7.000000 3.000000 0,-6.000000 3.000000-1,-6.000000 3.000000-1,-6.000000 4.000000-2,-7.000000 2.000000 0,-6.000000 4.000000 0,-6.000000 3.000000-1,-6.000000 3.000000-1,-6.000000 1.000000-1,-2.000000 1.000000-2,-3.000000-1.000000-3,-3.000000 1.000000-2,2.000000-4.000000 0,10.000000-6.000000 1,10.000000-6.000000 3,9.000000-6.000000 3,7.000000-4.000000 1,7.000000 1.000000 2,6.000000-1.000000 2,7.000000 1.000000 2,4.000000-3.000000 0,3.000000-2.000000-3,3.000000-3.000000-2,4.000000-3.000000-3,10.000000-9.000000-2,19.000000-11.000000 1,19.000000-14.000000-1,19.000000-11.000000 0,9.000000-9.000000-3,0.000000-3.000000-7,0.000000-3.000000-7,0.000000-2.000000-7,-11.000000 3.000000-1,-22.000000 14.000000 4,-22.000000 11.000000 5,-21.000000 14.000000 4,-10.000000 3.000000 0,3.000000-2.000000-5,3.000000-3.000000-5,4.000000-3.000000-5</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5"/>
    </inkml:context>
    <inkml:brush xml:id="br0">
      <inkml:brushProperty name="width" value="0.0175457522273064" units="cm"/>
      <inkml:brushProperty name="height" value="0.0175457522273064" units="cm"/>
      <inkml:brushProperty name="color" value="#F2395B"/>
      <inkml:brushProperty name="ignorePressure" value="0"/>
    </inkml:brush>
  </inkml:definitions>
  <inkml:trace contextRef="#ctx0" brushRef="#br0">54350.000000 57600.000000 835,'-2.000000'-47.000000'0,"-3.000000"6.000000"-1 ,-3.000000 7.000000 0,-2.000000 6.000000-1,-3.000000 1.000000-3,1.000000-3.000000-5,-1.000000-3.000000-5,1.000000-2.000000-5,-1.000000 2.000000 3,1.000000 9.000000 10,-1.000000 10.000000 11,1.000000 10.000000 11,-6.000000-1.000000 6,-8.000000-9.000000 1,-10.000000-10.000000 2,-9.000000-8.000000 2,-16.000000-1.000000 0,-22.000000 9.000000 0,-22.000000 10.000000-1,-21.000000 10.000000 0,-4.000000 4.000000-6,16.000000 0.000000-9,15.000000 0.000000-11,17.000000 0.000000-10,11.000000 1.000000-11,10.000000 4.000000-12,10.000000 3.000000-12,9.000000 3.000000-13</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06:16"/>
    </inkml:context>
    <inkml:brush xml:id="br0">
      <inkml:brushProperty name="width" value="0.0171378199011087" units="cm"/>
      <inkml:brushProperty name="height" value="0.0171378199011087" units="cm"/>
      <inkml:brushProperty name="color" value="#F2395B"/>
      <inkml:brushProperty name="ignorePressure" value="0"/>
    </inkml:brush>
  </inkml:definitions>
  <inkml:trace contextRef="#ctx0" brushRef="#br0">56850.000000 58000.000000 855,'71.000000'-43.000000'45,"-5.000000"17.000000"-18 ,-7.000000 15.000000-18,-5.000000 16.000000-17,-4.000000 7.000000-4,0.000000 1.000000 12,0.000000-1.000000 12,0.000000 1.000000 11,-2.000000-1.000000 1,-3.000000 1.000000-7,-3.000000-1.000000-10,-2.000000 1.000000-7,-6.000000-1.000000-6,-6.000000 1.000000-4,-6.000000-1.000000-2,-6.000000 1.000000-4,-6.000000 1.000000-6,-2.000000 3.000000-9,-3.000000 3.000000-10,-3.000000 4.000000-9</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06:17"/>
    </inkml:context>
    <inkml:brush xml:id="br0">
      <inkml:brushProperty name="width" value="0.0151061220094562" units="cm"/>
      <inkml:brushProperty name="height" value="0.0151061220094562" units="cm"/>
      <inkml:brushProperty name="color" value="#F2395B"/>
      <inkml:brushProperty name="ignorePressure" value="0"/>
    </inkml:brush>
  </inkml:definitions>
  <inkml:trace contextRef="#ctx0" brushRef="#br0">55400.000000 58200.000000 970,'-43.000000'0.000000'1,"17.000000"0.000000"2 ,15.000000 0.000000 1,16.000000 0.000000 1,10.000000 0.000000 1,7.000000 0.000000-2,6.000000 0.000000-1,7.000000 0.000000-1,-1.000000 1.000000-2,-6.000000 4.000000 1,-6.000000 3.000000-1,-6.000000 3.000000 1,-1.000000 6.000000-4,7.000000 9.000000-5,6.000000 10.000000-5,7.000000 10.000000-5,-1.000000-1.000000-2,-6.000000-9.000000 0,-6.000000-10.000000 1,-6.000000-8.000000 1,-4.000000-1.000000-1,1.000000 9.000000 0,-1.000000 10.000000-2,1.000000 10.000000 0,-1.000000 0.000000 1,1.000000-5.000000 5,-1.000000-7.000000 4,1.000000-5.000000 4</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06:17"/>
    </inkml:context>
    <inkml:brush xml:id="br0">
      <inkml:brushProperty name="width" value="0.0201890654861927" units="cm"/>
      <inkml:brushProperty name="height" value="0.0201890654861927" units="cm"/>
      <inkml:brushProperty name="color" value="#F2395B"/>
      <inkml:brushProperty name="ignorePressure" value="0"/>
    </inkml:brush>
  </inkml:definitions>
  <inkml:trace contextRef="#ctx0" brushRef="#br0">55450.000000 59600.000000 726,'-44.000000'45.000000'-63,"13.000000"-9.000000"17 ,12.000000-10.000000 15,13.000000-8.000000 16,6.000000-4.000000 15,0.000000 3.000000 12,0.000000 3.000000 14,0.000000 4.000000 13,0.000000-1.000000 2,0.000000-3.000000-7,0.000000-3.000000-8,0.000000-2.000000-8,1.000000 5.000000-4,4.000000 16.000000-2,3.000000 15.000000 0,3.000000 17.000000-2,3.000000 7.000000 1,3.000000 0.000000 1,3.000000 0.000000 1,4.000000 0.000000 2,1.000000-5.000000-1,0.000000-9.000000-1,0.000000-10.000000-2,0.000000-8.000000-1,-2.000000-9.000000-1,-3.000000-6.000000 3,-3.000000-6.000000 2,-2.000000-6.000000 1,-1.000000-4.000000 0,3.000000 1.000000-4,3.000000-1.000000-4,4.000000 1.000000-5,1.000000-12.000000-2,0.000000-21.000000-3,0.000000-22.000000-3,0.000000-22.000000-2,3.000000-15.000000-3,6.000000-5.000000-1,7.000000-7.000000-1,6.000000-5.000000-3,-2.000000 3.000000-2,-9.000000 17.000000-5,-10.000000 15.000000-3,-8.000000 16.000000-4,-3.000000-2.000000-3,7.000000-19.000000 1,6.000000-18.000000-1,7.000000-19.000000 0,-1.000000-4.000000 2,-6.000000 14.000000 4,-6.000000 11.000000 3,-6.000000 14.000000 5</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7"/>
    </inkml:context>
    <inkml:brush xml:id="br0">
      <inkml:brushProperty name="width" value="0.0185375344008207" units="cm"/>
      <inkml:brushProperty name="height" value="0.0185375344008207" units="cm"/>
      <inkml:brushProperty name="color" value="#F2395B"/>
      <inkml:brushProperty name="ignorePressure" value="0"/>
    </inkml:brush>
  </inkml:definitions>
  <inkml:trace contextRef="#ctx0" brushRef="#br0">56850.000000 57750.000000 791,'0.000000'-19.000000'3,"0.000000"13.000000"5 ,0.000000 12.000000 7,0.000000 13.000000 5,0.000000 9.000000-5,0.000000 6.000000-18,0.000000 7.000000-17,0.000000 6.000000-17,0.000000 9.000000-1,0.000000 13.000000 15,0.000000 12.000000 17,0.000000 13.000000 16,0.000000 2.000000 6,0.000000-5.000000-2,0.000000-7.000000-3,0.000000-5.000000-3,-4.000000-3.000000 0,-5.000000 4.000000 1,-7.000000 3.000000 2,-5.000000 3.000000 2,-6.000000 3.000000-1,-3.000000 3.000000-2,-3.000000 3.000000-2,-2.000000 4.000000-2,-3.000000 1.000000-2,1.000000 0.000000-1,-1.000000 0.000000-2,1.000000 0.000000-1,1.000000-7.000000 0,3.000000-11.000000-1,3.000000-14.000000 0,4.000000-11.000000 0,2.000000-12.000000 1,4.000000-9.000000 0,3.000000-10.000000 2,3.000000-8.000000 1,6.000000-12.000000 0,9.000000-12.000000-2,10.000000-13.000000-1,10.000000-12.000000-2,5.000000-4.000000-1,4.000000 7.000000 2,3.000000 6.000000 0,3.000000 7.000000 1,1.000000 4.000000 0,1.000000 3.000000 0,-1.000000 3.000000 0,1.000000 4.000000 1,-1.000000 1.000000-2,1.000000 0.000000 0,-1.000000 0.000000-2,1.000000 0.000000-2,-1.000000 0.000000 1,1.000000 0.000000 2,-1.000000 0.000000 1,1.000000 0.000000 2,-6.000000 4.000000 0,-8.000000 10.000000 1,-10.000000 10.000000 0,-9.000000 9.000000-1,-10.000000 7.000000 1,-9.000000 7.000000 0,-10.000000 6.000000-1,-8.000000 7.000000 0,-6.000000 4.000000 0,1.000000 3.000000 1,-1.000000 3.000000 0,1.000000 4.000000 0,1.000000-1.000000 0,3.000000-3.000000 0,3.000000-3.000000 0,4.000000-2.000000-1,5.000000-9.000000 4,10.000000-12.000000 5,10.000000-13.000000 7,9.000000-12.000000 6,6.000000-12.000000 1,3.000000-8.000000-6,3.000000-10.000000-5,4.000000-9.000000-6,-1.000000-4.000000-3,-3.000000 4.000000-5,-3.000000 3.000000-3,-2.000000 3.000000-3,5.000000-2.000000-2,16.000000-6.000000-1,15.000000-6.000000-1,17.000000-6.000000 0,3.000000-1.000000-1,-5.000000 7.000000 0,-7.000000 6.000000-2,-5.000000 7.000000 0,-6.000000 5.000000 2,-3.000000 7.000000 5,-3.000000 6.000000 5,-2.000000 7.000000 4,-6.000000 2.000000 4,-6.000000 1.000000 3,-6.000000-1.000000 3,-6.000000 1.000000 3,-6.000000 1.000000 1,-2.000000 3.000000-2,-3.000000 3.000000-2,-3.000000 4.000000-3,-4.000000 2.000000-1,-3.000000 4.000000-1,-3.000000 3.000000-2,-2.000000 3.000000-2,-5.000000-2.000000-11,-2.000000-6.000000-21,-3.000000-6.000000-19,-3.000000-6.000000-22</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8"/>
    </inkml:context>
    <inkml:brush xml:id="br0">
      <inkml:brushProperty name="width" value="0.0199176464229822" units="cm"/>
      <inkml:brushProperty name="height" value="0.0199176464229822" units="cm"/>
      <inkml:brushProperty name="color" value="#F2395B"/>
      <inkml:brushProperty name="ignorePressure" value="0"/>
    </inkml:brush>
  </inkml:definitions>
  <inkml:trace contextRef="#ctx0" brushRef="#br0">48050.000000 48250.000000 736,'-22.000000'23.000000'4,"6.000000"-3.000000"7 ,7.000000-3.000000 8,6.000000-2.000000 8,9.000000 0.000000 0,13.000000 7.000000-8,12.000000 6.000000-7,13.000000 7.000000-8,7.000000-1.000000-2,4.000000-6.000000 2,3.000000-6.000000 4,3.000000-6.000000 2,-4.000000-6.000000 0,-8.000000-2.000000-4,-10.000000-3.000000-4,-9.000000-3.000000-4,-1.000000-1.000000-2,10.000000 4.000000 1,10.000000 3.000000-2,9.000000 3.000000 1,15.000000-1.000000 0,22.000000-2.000000 3,22.000000-3.000000 1,23.000000-3.000000 3,10.000000-2.000000 0,0.000000 0.000000 0,0.000000 0.000000-1,0.000000 0.000000-1,-4.000000 0.000000 0,-5.000000 0.000000 0,-7.000000 0.000000 0,-5.000000 0.000000 0,-8.000000-4.000000 0,-5.000000-5.000000 1,-7.000000-7.000000 0,-5.000000-5.000000 0,-14.000000-3.000000 0,-18.000000 4.000000-1,-19.000000 3.000000-2,-18.000000 3.000000-1,2.000000 1.000000-1,26.000000 1.000000 1,24.000000-1.000000 0,26.000000 1.000000 1,10.000000 2.000000 1,-3.000000 7.000000 1,-3.000000 6.000000 2,-2.000000 7.000000 1,-11.000000 2.000000 0,-15.000000 1.000000 0,-15.000000-1.000000-1,-16.000000 1.000000-1,-12.000000-1.000000 0,-5.000000 1.000000 1,-7.000000-1.000000 0,-5.000000 1.000000 1,3.000000 2.000000 1,17.000000 7.000000 0,15.000000 6.000000 2,16.000000 7.000000 0,-1.000000-1.000000 0,-15.000000-6.000000 0,-15.000000-6.000000-2,-16.000000-6.000000-1,-1.000000-4.000000 0,17.000000 1.000000 0,15.000000-1.000000 2,16.000000 1.000000 0,4.000000-4.000000-1,-6.000000-6.000000-3,-6.000000-6.000000-4,-6.000000-6.000000-2,-1.000000-6.000000-4,7.000000-2.000000-1,6.000000-3.000000-3,7.000000-3.000000-2,2.000000-2.000000-2,1.000000 0.000000-1,-1.000000 0.000000-3,1.000000 0.000000-1,-3.000000 3.000000 1,-2.000000 6.000000 2,-3.000000 7.000000 1,-3.000000 6.000000 4,2.000000 3.000000 2,10.000000 0.000000 3,10.000000 0.000000 5,9.000000 0.000000 3,1.000000-2.000000 2,-6.000000-3.000000 1,-6.000000-3.000000 0,-6.000000-2.000000 1,-12.000000-3.000000 1,-15.000000 1.000000 0,-15.000000-1.000000 0,-16.000000 1.000000 1,2.000000-4.000000 1,23.000000-6.000000 0,22.000000-6.000000 1,22.000000-6.000000 0,8.000000-1.000000-1,-2.000000 7.000000-2,-3.000000 6.000000-1,-3.000000 7.000000-3,-4.000000 7.000000 0,-3.000000 9.000000-1,-3.000000 10.000000-1,-2.000000 10.000000 0,-9.000000 5.000000-1,-12.000000 4.000000-2,-13.000000 3.000000-2,-12.000000 3.000000-3,-9.000000-1.000000-5,-2.000000-2.000000-12,-3.000000-3.000000-12,-3.000000-3.000000-10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19"/>
    </inkml:context>
    <inkml:brush xml:id="br0">
      <inkml:brushProperty name="width" value="0.0176866985857487" units="cm"/>
      <inkml:brushProperty name="height" value="0.0176866985857487" units="cm"/>
      <inkml:brushProperty name="color" value="#F2395B"/>
      <inkml:brushProperty name="ignorePressure" value="0"/>
    </inkml:brush>
  </inkml:definitions>
  <inkml:trace contextRef="#ctx0" brushRef="#br0">57250.000000 45650.000000 829,'-25.000000'31.000000'29,"0.000000"13.000000"-16 ,0.000000 12.000000-18,0.000000 13.000000-16,3.000000 4.000000-9,6.000000-3.000000-1,7.000000-3.000000 1,6.000000-2.000000-2,6.000000-6.000000 5,6.000000-6.000000 10,7.000000-6.000000 8,6.000000-6.000000 10,4.000000-7.000000 7,4.000000-6.000000 6,3.000000-6.000000 6,3.000000-6.000000 6,4.000000-4.000000 1,7.000000 1.000000-2,6.000000-1.000000-2,7.000000 1.000000-1,2.000000 1.000000-4,1.000000 3.000000-2,-1.000000 3.000000-5,1.000000 4.000000-2,-4.000000-3.000000-4,-6.000000-5.000000-4,-6.000000-7.000000-3,-6.000000-5.000000-4,-6.000000-3.000000-2,-2.000000 4.000000-2,-3.000000 3.000000 0,-3.000000 3.000000-2,-6.000000 1.000000 1,-5.000000 1.000000-1,-7.000000-1.000000 1,-5.000000 1.000000 1,-8.000000-1.000000 1,-5.000000 1.000000 0,-7.000000-1.000000 1,-5.000000 1.000000 1,-12.000000 7.000000 1,-16.000000 16.000000-2,-15.000000 15.000000-1,-15.000000 17.000000 0,-14.000000 10.000000-1,-8.000000 6.000000 2,-10.000000 7.000000 0,-9.000000 6.000000 2,-2.000000-1.000000 2,6.000000-5.000000 3,7.000000-7.000000 5,6.000000-5.000000 3,10.000000-12.000000 1,17.000000-16.000000 0,15.000000-15.000000-2,16.000000-15.000000-1,20.000000-11.000000 2,25.000000-2.000000 4,25.000000-3.000000 3,25.000000-3.000000 5,15.000000-7.000000 0,7.000000-9.000000-3,6.000000-10.000000-3,7.000000-8.000000-3,0.000000-4.000000-2,-2.000000 3.000000-2,-3.000000 3.000000-3,-3.000000 4.000000-1,-6.000000 2.000000-1,-5.000000 4.000000 0,-7.000000 3.000000 0,-5.000000 3.000000 0,-6.000000 1.000000-1,-3.000000 1.000000 1,-3.000000-1.000000-1,-2.000000 1.000000-1,-12.000000 8.000000 2,-19.000000 20.000000 4,-18.000000 18.000000 4,-19.000000 20.000000 3,-13.000000 11.000000 1,-6.000000 7.000000-2,-6.000000 6.000000-1,-6.000000 7.000000-2,-1.000000 2.000000 0,7.000000 1.000000 1,6.000000-1.000000 1,7.000000 1.000000 1,7.000000-4.000000-1,9.000000-6.000000-3,10.000000-6.000000-3,10.000000-6.000000-3,4.000000-9.000000-5,0.000000-8.000000-5,0.000000-10.000000-6,0.000000-9.000000-6,6.000000-10.000000-4,13.000000-9.000000-3,12.000000-10.000000-3,13.000000-8.000000-2,7.000000-8.000000 1,4.000000-2.000000 5,3.000000-3.000000 5,3.000000-3.000000 4,-2.000000-2.000000 3,-6.000000 0.000000 2,-6.000000 0.000000 1,-6.000000 0.000000 1,-6.000000 3.000000 4,-2.000000 6.000000 4,-3.000000 7.000000 4,-3.000000 6.000000 5,1.000000 4.000000 5,6.000000 4.000000 2,7.000000 3.000000 4,6.000000 3.000000 4,1.000000 1.000000 0,-3.000000 1.000000-2,-3.000000-1.000000-2,-2.000000 1.000000-1,-5.000000-3.000000-4,-2.000000-2.000000-4,-3.000000-3.000000-6,-3.000000-3.000000-4,-1.000000-6.000000-2,4.000000-5.000000 2,3.000000-7.000000 2,3.000000-5.000000 2,-2.000000-3.000000-1,-6.000000 4.000000-2,-6.000000 3.000000-1,-6.000000 3.000000-3,-4.000000-1.000000-4,1.000000-2.000000-9,-1.000000-3.000000-7,1.000000-3.000000-9</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0"/>
    </inkml:context>
    <inkml:brush xml:id="br0">
      <inkml:brushProperty name="width" value="0.0150072164833546" units="cm"/>
      <inkml:brushProperty name="height" value="0.0150072164833546" units="cm"/>
      <inkml:brushProperty name="color" value="#F2395B"/>
      <inkml:brushProperty name="ignorePressure" value="0"/>
    </inkml:brush>
  </inkml:definitions>
  <inkml:trace contextRef="#ctx0" brushRef="#br0">59450.000000 45700.000000 977,'48.000000'0.000000'22,"-3.000000"0.000000"-21 ,-3.000000 0.000000-22,-2.000000 0.000000-21,-5.000000 1.000000-1,-2.000000 4.000000 16,-3.000000 3.000000 19,-3.000000 3.000000 16,-4.000000 1.000000 7,-3.000000 1.000000-6,-3.000000-1.000000-4,-2.000000 1.000000-6,-3.000000-1.000000-4,1.000000 1.000000-4,-1.000000-1.000000-4,1.000000 1.000000-3,-1.000000 1.000000-1,1.000000 3.000000 0,-1.000000 3.000000 0,1.000000 4.000000 2,-3.000000-1.000000 1,-2.000000-3.000000 3,-3.000000-3.000000 4,-3.000000-2.000000 2</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18"/>
    </inkml:context>
    <inkml:brush xml:id="br0">
      <inkml:brushProperty name="width" value="0.0244109127670527" units="cm"/>
      <inkml:brushProperty name="height" value="0.0244109127670527" units="cm"/>
      <inkml:brushProperty name="color" value="#F2385B"/>
      <inkml:brushProperty name="ignorePressure" value="0"/>
    </inkml:brush>
  </inkml:definitions>
  <inkml:trace contextRef="#ctx0" brushRef="#br0">17250.000000 32950.000000 901,'70.000000'45.000000'24,"-9.000000"-9.000000"-1 ,-10.000000-10.000000-3,-8.000000-8.000000-1,-4.000000-4.000000-7,3.000000 3.000000-11,3.000000 3.000000-12,4.000000 4.000000-10,-1.000000-3.000000-7,-3.000000-5.000000-3,-3.000000-7.000000-3,-2.000000-5.000000-3,-6.000000-3.000000 2,-6.000000 4.000000 5,-6.000000 3.000000 5,-6.000000 3.000000 7</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0"/>
    </inkml:context>
    <inkml:brush xml:id="br0">
      <inkml:brushProperty name="width" value="0.0187779050320387" units="cm"/>
      <inkml:brushProperty name="height" value="0.0187779050320387" units="cm"/>
      <inkml:brushProperty name="color" value="#F2395B"/>
      <inkml:brushProperty name="ignorePressure" value="0"/>
    </inkml:brush>
  </inkml:definitions>
  <inkml:trace contextRef="#ctx0" brushRef="#br0">59750.000000 46600.000000 781,'-94.000000'139.000000'1,"13.000000"-22.000000"1 ,12.000000-22.000000 2,13.000000-21.000000 1,7.000000-3.000000 1,4.000000 20.000000 2,3.000000 18.000000 0,3.000000 20.000000 1,4.000000 8.000000 2,7.000000 1.000000 2,6.000000-1.000000 2,7.000000 1.000000 3,5.000000-6.000000 1,7.000000-8.000000-1,6.000000-10.000000 0,7.000000-9.000000 0,7.000000-12.000000-2,9.000000-11.000000-4,10.000000-14.000000-3,10.000000-11.000000-4,0.000000-14.000000-3,-5.000000-11.000000-1,-7.000000-14.000000-1,-5.000000-11.000000-1,5.000000-6.000000-1,19.000000 4.000000 1,19.000000 3.000000-1,19.000000 3.000000 1,5.000000-2.000000-1,-5.000000-6.000000-2,-7.000000-6.000000 0,-5.000000-6.000000-2,-9.000000-2.000000 0,-9.000000 3.000000 0,-10.000000 3.000000 1,-8.000000 4.000000 0,-9.000000-1.000000-2,-6.000000-3.000000-1,-6.000000-3.000000-2,-6.000000-2.000000-3,-1.000000-8.000000-4,7.000000-8.000000-8,6.000000-10.000000-8,7.000000-9.000000-7,-3.000000-2.000000-2,-8.000000 6.000000 6,-10.000000 7.000000 4,-9.000000 6.000000 5</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0"/>
    </inkml:context>
    <inkml:brush xml:id="br0">
      <inkml:brushProperty name="width" value="0.0167078748345375" units="cm"/>
      <inkml:brushProperty name="height" value="0.0167078748345375" units="cm"/>
      <inkml:brushProperty name="color" value="#F2395B"/>
      <inkml:brushProperty name="ignorePressure" value="0"/>
    </inkml:brush>
  </inkml:definitions>
  <inkml:trace contextRef="#ctx0" brushRef="#br0">59450.000000 47050.000000 877,'-19.000000'0.000000'-18,"13.000000"0.000000"-4 ,12.000000 0.000000-3,13.000000 0.000000-3,6.000000 1.000000 5,0.000000 4.000000 13,0.000000 3.000000 13,0.000000 3.000000 14,-2.000000 7.000000 7,-3.000000 14.000000 2,-3.000000 11.000000 1,-2.000000 14.000000 2,-6.000000 7.000000-1,-6.000000 3.000000-4,-6.000000 3.000000-4,-6.000000 4.000000-5,-6.000000 1.000000-2,-2.000000 0.000000-3,-3.000000 0.000000-3,-3.000000 0.000000-3,5.000000-10.000000-2,17.000000-18.000000-3,15.000000-19.000000-2,16.000000-18.000000-2,5.000000-14.000000-1,-2.000000-5.000000-1,-3.000000-7.000000 1,-3.000000-5.000000 0,4.000000-11.000000 0,13.000000-11.000000 0,12.000000-14.000000 0,13.000000-11.000000-1,12.000000-12.000000-2,13.000000-9.000000-4,12.000000-10.000000-4,13.000000-8.000000-5,-5.000000 5.000000-3,-22.000000 22.000000-2,-22.000000 22.000000-3,-21.000000 23.000000-3</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1"/>
    </inkml:context>
    <inkml:brush xml:id="br0">
      <inkml:brushProperty name="width" value="0.0178317688405514" units="cm"/>
      <inkml:brushProperty name="height" value="0.0178317688405514" units="cm"/>
      <inkml:brushProperty name="color" value="#F2395B"/>
      <inkml:brushProperty name="ignorePressure" value="0"/>
    </inkml:brush>
  </inkml:definitions>
  <inkml:trace contextRef="#ctx0" brushRef="#br0">62350.000000 45650.000000 822,'25.000000'0.000000'4,"0.000000"0.000000"9 ,0.000000 0.000000 9,0.000000 0.000000 8,-2.000000 1.000000-6,-3.000000 4.000000-21,-3.000000 3.000000-20,-2.000000 3.000000-21,-1.000000 4.000000-5,3.000000 7.000000 10,3.000000 6.000000 11,4.000000 7.000000 11,-3.000000 2.000000 6,-5.000000 1.000000 1,-7.000000-1.000000 3,-5.000000 1.000000 2,-6.000000 7.000000 1,-3.000000 16.000000 2,-3.000000 15.000000 1,-2.000000 17.000000 2,-5.000000 3.000000 1,-2.000000-5.000000 3,-3.000000-7.000000 2,-3.000000-5.000000 2,1.000000-9.000000 0,6.000000-9.000000 0,7.000000-10.000000-2,6.000000-8.000000-2,6.000000-9.000000 0,6.000000-6.000000-3,7.000000-6.000000-1,6.000000-6.000000-1,7.000000-6.000000-1,10.000000-2.000000 1,10.000000-3.000000 0,9.000000-3.000000 0,6.000000 1.000000 1,3.000000 6.000000-1,3.000000 7.000000-1,4.000000 6.000000 0,-3.000000 3.000000 0,-5.000000 0.000000 0,-7.000000 0.000000-1,-5.000000 0.000000 1,-11.000000 0.000000-1,-11.000000 0.000000 1,-14.000000 0.000000 0,-11.000000 0.000000 1,-14.000000 1.000000-1,-11.000000 4.000000 0,-14.000000 3.000000-1,-11.000000 3.000000-1,-12.000000 1.000000-2,-9.000000 1.000000-1,-10.000000-1.000000-4,-8.000000 1.000000-2,-3.000000-4.000000 0,7.000000-6.000000-1,6.000000-6.000000 0,7.000000-6.000000 1,-1.000000-9.000000-6,-6.000000-8.000000-13,-6.000000-10.000000-12,-6.000000-9.000000-12,5.000000-5.000000-3,20.000000 0.000000 10,18.000000 0.000000 8,20.000000 0.000000 8</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1"/>
    </inkml:context>
    <inkml:brush xml:id="br0">
      <inkml:brushProperty name="width" value="0.0223789066076279" units="cm"/>
      <inkml:brushProperty name="height" value="0.0223789066076279" units="cm"/>
      <inkml:brushProperty name="color" value="#F2395B"/>
      <inkml:brushProperty name="ignorePressure" value="0"/>
    </inkml:brush>
  </inkml:definitions>
  <inkml:trace contextRef="#ctx0" brushRef="#br0">62100.000000 46250.000000 655,'45.000000'3.000000'-1,"-9.000000"6.000000"-4 ,-10.000000 7.000000-2,-8.000000 6.000000-3,-8.000000 10.000000 3,-2.000000 17.000000 12,-3.000000 15.000000 10,-3.000000 16.000000 12,-7.000000 16.000000 5,-9.000000 20.000000-1,-10.000000 18.000000 0,-8.000000 20.000000-1,-4.000000 16.000000-1,3.000000 16.000000-1,3.000000 15.000000-1,4.000000 17.000000-2,2.000000 3.000000-2,4.000000-5.000000-2,3.000000-7.000000-2,3.000000-5.000000-2,1.000000 0.000000-6,1.000000 10.000000-8,-1.000000 10.000000-8,1.000000 9.000000-8,1.000000-21.000000-4,3.000000-49.000000-1,3.000000-51.000000 1,4.000000-49.000000-1,1.000000-37.000000 1,0.000000-21.000000 0,0.000000-22.000000 1,0.000000-22.000000 0,1.000000-8.000000 0,4.000000 6.000000-1,3.000000 7.000000-1,3.000000 6.000000 0,4.000000-12.000000-2,7.000000-27.000000-2,6.000000-28.000000-1,7.000000-28.000000-1,-1.000000-6.000000-2,-6.000000 20.000000 0,-6.000000 18.000000-1,-6.000000 20.000000-1</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1"/>
    </inkml:context>
    <inkml:brush xml:id="br0">
      <inkml:brushProperty name="width" value="0.0173948630690575" units="cm"/>
      <inkml:brushProperty name="height" value="0.0173948630690575" units="cm"/>
      <inkml:brushProperty name="color" value="#F2395B"/>
      <inkml:brushProperty name="ignorePressure" value="0"/>
    </inkml:brush>
  </inkml:definitions>
  <inkml:trace contextRef="#ctx0" brushRef="#br0">63700.000000 45850.000000 843,'51.000000'4.000000'1,"4.000000"10.000000"5 ,3.000000 10.000000 2,3.000000 9.000000 4,1.000000 4.000000-6,1.000000 1.000000-15,-1.000000-1.000000-17,1.000000 1.000000-15,-6.000000-4.000000-4,-8.000000-6.000000 10,-10.000000-6.000000 8,-9.000000-6.000000 10,-9.000000-1.000000 12,-5.000000 7.000000 13,-7.000000 6.000000 15,-5.000000 7.000000 15,-14.000000 7.000000 2,-18.000000 9.000000-10,-19.000000 10.000000-9,-18.000000 10.000000-10,-12.000000 5.000000-4,-3.000000 4.000000-3,-3.000000 3.000000 0,-2.000000 3.000000-2,0.000000-2.000000-1,7.000000-6.000000-4,6.000000-6.000000-2,7.000000-6.000000-2,8.000000-10.000000-1,14.000000-12.000000 1,11.000000-13.000000 1,14.000000-12.000000 1,13.000000-9.000000 1,16.000000-2.000000 2,15.000000-3.000000 1,17.000000-3.000000 2,10.000000-4.000000 1,6.000000-3.000000 0,7.000000-3.000000 1,6.000000-2.000000 0,-1.000000-3.000000 0,-5.000000 1.000000 0,-7.000000-1.000000 0,-5.000000 1.000000-1,-8.000000-1.000000-1,-5.000000 1.000000-1,-7.000000-1.000000-2,-5.000000 1.000000-2,-4.000000 1.000000-1,0.000000 3.000000 1,0.000000 3.000000-1,0.000000 4.000000 0,-4.000000 2.000000 0,-5.000000 4.000000-1,-7.000000 3.000000 0,-5.000000 3.000000 0,-4.000000 1.000000 0,0.000000 1.000000 1,0.000000-1.000000 0,0.000000 1.000000 1,-11.000000 5.000000 1,-22.000000 14.000000-2,-22.000000 11.000000 1,-21.000000 14.000000-2,-15.000000 7.000000 1,-6.000000 3.000000-1,-6.000000 3.000000 1,-6.000000 4.000000 1,1.000000-1.000000 4,9.000000-3.000000 9,10.000000-3.000000 8,10.000000-2.000000 8,10.000000-9.000000 5,13.000000-12.000000-2,12.000000-13.000000-1,13.000000-12.000000-2,16.000000-9.000000 0,23.000000-2.000000-3,22.000000-3.000000-2,22.000000-3.000000-2,19.000000-7.000000-4,20.000000-9.000000-6,18.000000-10.000000-5,20.000000-8.000000-7,2.000000-4.000000-3,-12.000000 3.000000 1,-13.000000 3.000000 0,-12.000000 4.000000 0,-15.000000 4.000000 0,-15.000000 6.000000 0,-15.000000 7.000000-1,-16.000000 6.000000 1,-4.000000-1.000000-2,10.000000-5.000000-3,10.000000-7.000000-4,9.000000-5.000000-2,-2.000000-3.000000-4,-12.000000 4.000000-5,-13.000000 3.000000-5,-12.000000 3.000000-5,-9.000000 1.000000 1,-2.000000 1.000000 7,-3.000000-1.000000 5,-3.000000 1.000000 7</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2"/>
    </inkml:context>
    <inkml:brush xml:id="br0">
      <inkml:brushProperty name="width" value="0.0183780193328857" units="cm"/>
      <inkml:brushProperty name="height" value="0.0183780193328857" units="cm"/>
      <inkml:brushProperty name="color" value="#F2395B"/>
      <inkml:brushProperty name="ignorePressure" value="0"/>
    </inkml:brush>
  </inkml:definitions>
  <inkml:trace contextRef="#ctx0" brushRef="#br0">64400.000000 47500.000000 798,'-69.000000'-24.000000'0,"13.000000"4.000000"3 ,12.000000 3.000000 1,13.000000 3.000000 1,7.000000 3.000000 2,4.000000 3.000000 1,3.000000 3.000000 1,3.000000 4.000000 2,1.000000 5.000000 0,1.000000 10.000000 1,-1.000000 10.000000 0,1.000000 9.000000 2,1.000000 2.000000-2,3.000000-2.000000-2,3.000000-3.000000-4,4.000000-3.000000-2,-1.000000 7.000000-1,-3.000000 19.000000 2,-3.000000 19.000000 1,-2.000000 19.000000 1,-3.000000 1.000000-1,1.000000-16.000000-1,-1.000000-15.000000-1,1.000000-15.000000-3,1.000000 11.000000 1,3.000000 42.000000 2,3.000000 40.000000 3,4.000000 41.000000 2,1.000000 16.000000-1,0.000000-5.000000-3,0.000000-7.000000-3,0.000000-5.000000-5,0.000000-17.000000 0,0.000000-24.000000 2,0.000000-26.000000 2,0.000000-24.000000 2,4.000000-28.000000-5,10.000000-27.000000-10,10.000000-28.000000-11,9.000000-28.000000-11,1.000000-15.000000-2,-6.000000 1.000000 7,-6.000000-1.000000 7,-6.000000 1.000000 7,-2.000000-1.000000-1,3.000000 1.000000-6,3.000000-1.000000-7,4.000000 1.000000-7</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2"/>
    </inkml:context>
    <inkml:brush xml:id="br0">
      <inkml:brushProperty name="width" value="0.0213798172771931" units="cm"/>
      <inkml:brushProperty name="height" value="0.0213798172771931" units="cm"/>
      <inkml:brushProperty name="color" value="#F2395B"/>
      <inkml:brushProperty name="ignorePressure" value="0"/>
    </inkml:brush>
  </inkml:definitions>
  <inkml:trace contextRef="#ctx0" brushRef="#br0">65000.000000 47150.000000 686,'142.000000'-157.000000'23,"-16.000000"39.000000"-5 ,-15.000000 36.000000-6,-15.000000 39.000000-4,-11.000000 25.000000-3,-2.000000 17.000000 1,-3.000000 15.000000 1,-3.000000 16.000000 0,-2.000000 18.000000 4,0.000000 22.000000 4,0.000000 22.000000 6,0.000000 23.000000 5,-8.000000 13.000000 1,-16.000000 6.000000-3,-15.000000 7.000000-4,-15.000000 6.000000-2,-11.000000 3.000000-3,-2.000000 0.000000-1,-3.000000 0.000000-3,-3.000000 0.000000-1,-7.000000-4.000000-3,-9.000000-5.000000-2,-10.000000-7.000000-2,-8.000000-5.000000-3,-4.000000-17.000000 0,3.000000-24.000000 0,3.000000-26.000000 0,4.000000-24.000000 0,-1.000000-21.000000-3,-3.000000-16.000000-7,-3.000000-15.000000-6,-2.000000-15.000000-6,2.000000-9.000000-3,9.000000 1.000000 3,10.000000-1.000000 2,10.000000 1.000000 3,4.000000-13.000000 1,0.000000-25.000000-1,0.000000-25.000000-1,0.000000-25.000000 0,0.000000-4.000000 0,0.000000 20.000000 1,0.000000 18.000000 2,0.000000 20.000000 0,0.000000-14.000000-1,0.000000-43.000000-5,0.000000-44.000000-5,0.000000-43.000000-6,3.000000-18.000000 1,6.000000 9.000000 6,7.000000 10.000000 6,6.000000 10.000000 7,3.000000 18.000000 3,0.000000 28.000000 3,0.000000 28.000000 1,0.000000 29.000000 2,-2.000000 21.000000 1,-3.000000 16.000000 1,-3.000000 15.000000 0,-2.000000 17.000000 0,-6.000000 16.000000 5,-6.000000 19.000000 6,-6.000000 19.000000 7,-6.000000 19.000000 8,-7.000000 15.000000 1,-6.000000 13.000000-3,-6.000000 12.000000-3,-6.000000 13.000000-4,-2.000000-2.000000-1,3.000000-16.000000-1,3.000000-15.000000 0,4.000000-15.000000 0,-4.000000 10.000000 1,-9.000000 38.000000 2,-10.000000 37.000000 3,-8.000000 38.000000 3,-6.000000 16.000000-2,1.000000-2.000000-3,-1.000000-3.000000-3,1.000000-3.000000-5,4.000000-6.000000-3,9.000000-5.000000-4,10.000000-7.000000-4,10.000000-5.000000-5,5.000000-17.000000-1,4.000000-24.000000 1,3.000000-26.000000 1,3.000000-24.000000 0,9.000000-24.000000-5,16.000000-22.000000-9,15.000000-22.000000-11,17.000000-21.000000-11,2.000000-12.000000 0,-9.000000 1.000000 7,-10.000000-1.000000 7,-8.000000 1.000000 9,-4.000000-1.000000 3,3.000000 1.000000 1,3.000000-1.000000 0,4.000000 1.000000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06:22"/>
    </inkml:context>
    <inkml:brush xml:id="br0">
      <inkml:brushProperty name="width" value="0.0162073876708746" units="cm"/>
      <inkml:brushProperty name="height" value="0.0162073876708746" units="cm"/>
      <inkml:brushProperty name="color" value="#F2395B"/>
      <inkml:brushProperty name="ignorePressure" value="0"/>
    </inkml:brush>
  </inkml:definitions>
  <inkml:trace contextRef="#ctx0" brushRef="#br0">66700.000000 47250.000000 904,'1.000000'117.000000'47,"4.000000"-16.000000"-16 ,3.000000-15.000000-15,3.000000-15.000000-15,1.000000-12.000000-7,1.000000-6.000000 1,-1.000000-6.000000 1,1.000000-6.000000 0,1.000000-13.000000-1,3.000000-19.000000-6,3.000000-18.000000-4,4.000000-19.000000-6,-1.000000-10.000000-1,-3.000000 1.000000 3,-3.000000-1.000000 3,-2.000000 1.000000 4,0.000000-3.000000-1,7.000000-2.000000-5,6.000000-3.000000-4,7.000000-3.000000-5,0.000000 4.000000 0,-2.000000 13.000000 6,-3.000000 12.000000 6,-3.000000 13.000000 5,-2.000000 6.000000 7,0.000000 0.000000 6,0.000000 0.000000 7,0.000000 0.000000 7,-2.000000 0.000000 3,-3.000000 0.000000 0,-3.000000 0.000000-1,-2.000000 0.000000 0,-1.000000 3.000000-1,3.000000 6.000000-3,3.000000 7.000000-1,4.000000 6.000000-2,2.000000 4.000000-2,4.000000 4.000000 0,3.000000 3.000000 0,3.000000 3.000000-1,-1.000000 3.000000 0,-2.000000 3.000000-1,-3.000000 3.000000 1,-3.000000 4.000000-1,-1.000000-4.000000-4,4.000000-9.000000-7,3.000000-10.000000-6,3.000000-8.000000-8,-1.000000-8.000000-5,-2.000000-2.000000-5,-3.000000-3.000000-5,-3.000000-3.000000-4</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3"/>
    </inkml:context>
    <inkml:brush xml:id="br0">
      <inkml:brushProperty name="width" value="0.0200627520680428" units="cm"/>
      <inkml:brushProperty name="height" value="0.0200627520680428" units="cm"/>
      <inkml:brushProperty name="color" value="#F2395B"/>
      <inkml:brushProperty name="ignorePressure" value="0"/>
    </inkml:brush>
  </inkml:definitions>
  <inkml:trace contextRef="#ctx0" brushRef="#br0">69200.000000 46650.000000 731,'0.000000'28.000000'-4,"0.000000"6.000000"-8 ,0.000000 7.000000-7,0.000000 6.000000-8,0.000000 3.000000-2,0.000000 0.000000 6,0.000000 0.000000 4,0.000000 0.000000 6,0.000000-2.000000 4,0.000000-3.000000 1,0.000000-3.000000 3,0.000000-2.000000 2,0.000000-3.000000 4,0.000000 1.000000 6,0.000000-1.000000 7,0.000000 1.000000 6,0.000000-1.000000 2,0.000000 1.000000-2,0.000000-1.000000-1,0.000000 1.000000-2,0.000000-4.000000-2,0.000000-6.000000-1,0.000000-6.000000-2,0.000000-6.000000-1,0.000000-1.000000 0,0.000000 7.000000 1,0.000000 6.000000 2,0.000000 7.000000 1,0.000000 0.000000-1,0.000000-2.000000 0,0.000000-3.000000-3,0.000000-3.000000 0,0.000000 7.000000 0,0.000000 19.000000 1,0.000000 19.000000 3,0.000000 19.000000 3,0.000000 9.000000 0,0.000000 0.000000-1,0.000000 0.000000 1,0.000000 0.000000-1,0.000000-5.000000-2,0.000000-9.000000-4,0.000000-10.000000-2,0.000000-8.000000-5,1.000000-12.000000-4,4.000000-12.000000-8,3.000000-13.000000-8,3.000000-12.000000-8,3.000000-13.000000-3,3.000000-12.000000 0,3.000000-13.000000 0,4.000000-12.000000 1,1.000000-12.000000-3,0.000000-8.000000-4,0.000000-10.000000-4,0.000000-9.000000-5,-2.000000-2.000000 2,-3.000000 6.000000 8,-3.000000 7.000000 8,-2.000000 6.000000 7</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3"/>
    </inkml:context>
    <inkml:brush xml:id="br0">
      <inkml:brushProperty name="width" value="0.0149274189025164" units="cm"/>
      <inkml:brushProperty name="height" value="0.0149274189025164" units="cm"/>
      <inkml:brushProperty name="color" value="#F2395B"/>
      <inkml:brushProperty name="ignorePressure" value="0"/>
    </inkml:brush>
  </inkml:definitions>
  <inkml:trace contextRef="#ctx0" brushRef="#br0">70550.000000 45900.000000 982,'95.000000'0.000000'-81,"-9.000000"0.000000"27 ,-10.000000 0.000000 28,-8.000000 0.000000 28,-8.000000 1.000000 16,-2.000000 4.000000 6,-3.000000 3.000000 5,-3.000000 3.000000 6,-7.000000-1.000000-2,-9.000000-2.000000-11,-10.000000-3.000000-9,-8.000000-3.000000-10,-4.000000-1.000000-8,3.000000 4.000000-4,3.000000 3.000000-5,4.000000 3.000000-5,-3.000000 1.000000-1,-5.000000 1.000000 2,-7.000000-1.000000 2,-5.000000 1.000000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19"/>
    </inkml:context>
    <inkml:brush xml:id="br0">
      <inkml:brushProperty name="width" value="0.025806313380599" units="cm"/>
      <inkml:brushProperty name="height" value="0.025806313380599" units="cm"/>
      <inkml:brushProperty name="color" value="#F2385B"/>
      <inkml:brushProperty name="ignorePressure" value="0"/>
    </inkml:brush>
  </inkml:definitions>
  <inkml:trace contextRef="#ctx0" brushRef="#br0">17400.000000 33950.000000 852,'51.000000'67.000000'32,"4.000000"-16.000000"-2 ,3.000000-15.000000-3,3.000000-15.000000-4,4.000000-12.000000-4,7.000000-6.000000-7,6.000000-6.000000-8,7.000000-6.000000-6,-6.000000-4.000000-3,-15.000000 1.000000 1,-15.000000-1.000000 1,-16.000000 1.000000 2,-8.000000-1.000000-3,0.000000 1.000000-6,0.000000-1.000000-8,0.000000 1.000000-6,0.000000-3.000000-2,0.000000-2.000000 2,0.000000-3.000000 2,0.000000-3.000000 2,-2.000000-2.000000 2,-3.000000 0.000000 3,-3.000000 0.000000 1,-2.000000 0.000000 2,-1.000000 0.000000 0,3.000000 0.000000-2,3.000000 0.000000-4,4.000000 0.000000-3</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06:23"/>
    </inkml:context>
    <inkml:brush xml:id="br0">
      <inkml:brushProperty name="width" value="0.0181210320442915" units="cm"/>
      <inkml:brushProperty name="height" value="0.0181210320442915" units="cm"/>
      <inkml:brushProperty name="color" value="#F2395B"/>
      <inkml:brushProperty name="ignorePressure" value="0"/>
    </inkml:brush>
  </inkml:definitions>
  <inkml:trace contextRef="#ctx0" brushRef="#br0">71150.000000 46200.000000 809,'-25.000000'68.000000'-1,"0.000000"-11.000000"-1 ,0.000000-14.000000-2,0.000000-11.000000-1,0.000000-4.000000-5,0.000000 6.000000-6,0.000000 7.000000-7,0.000000 6.000000-8,-2.000000 1.000000 1,-3.000000-3.000000 6,-3.000000-3.000000 7,-2.000000-2.000000 7,2.000000-5.000000 5,9.000000-2.000000 6,10.000000-3.000000 5,10.000000-3.000000 5,2.000000-1.000000 5,-3.000000 4.000000 3,-3.000000 3.000000 2,-2.000000 3.000000 3,-1.000000-2.000000-1,3.000000-6.000000-5,3.000000-6.000000-5,4.000000-6.000000-4,4.000000-4.000000-4,6.000000 1.000000-1,7.000000-1.000000 0,6.000000 1.000000-2,3.000000 1.000000 0,0.000000 3.000000 0,0.000000 3.000000 1,0.000000 4.000000 1,-2.000000 2.000000-2,-3.000000 4.000000-4,-3.000000 3.000000-3,-2.000000 3.000000-3,-5.000000 1.000000-1,-2.000000 1.000000 2,-3.000000-1.000000 1,-3.000000 1.000000 1,-7.000000 2.000000 1,-9.000000 7.000000 0,-10.000000 6.000000 1,-8.000000 7.000000 0,-9.000000 4.000000 1,-6.000000 3.000000 2,-6.000000 3.000000 2,-6.000000 4.000000 1,-1.000000-4.000000 1,7.000000-9.000000-1,6.000000-10.000000-1,7.000000-8.000000 0,7.000000-8.000000 2,9.000000-2.000000 7,10.000000-3.000000 7,10.000000-3.000000 7,11.000000-6.000000-3,17.000000-5.000000-10,15.000000-7.000000-10,16.000000-5.000000-12,7.000000-4.000000-4,1.000000 0.000000 2,-1.000000 0.000000 2,1.000000 0.000000 1,-1.000000-2.000000 0,1.000000-3.000000 2,-1.000000-3.000000-1,1.000000-2.000000 1,-3.000000-1.000000 1,-2.000000 3.000000 3,-3.000000 3.000000 3,-3.000000 4.000000 3,-7.000000 2.000000 3,-9.000000 4.000000 1,-10.000000 3.000000 2,-8.000000 3.000000 1,-8.000000 6.000000 3,-2.000000 9.000000 6,-3.000000 10.000000 4,-3.000000 10.000000 6,-6.000000 2.000000 0,-5.000000-3.000000-3,-7.000000-3.000000-3,-5.000000-2.000000-3,-4.000000-5.000000-15,0.000000-2.000000-24,0.000000-3.000000-27,0.000000-3.000000-25</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2:59:46"/>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61050.000000 55000.000000 1000,'-111.000000'-71.000000'-7,"28.000000"10.000000"-11 ,28.000000 10.000000-12,29.000000 9.000000-12</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36"/>
    </inkml:context>
    <inkml:brush xml:id="br0">
      <inkml:brushProperty name="width" value="0.0344997271895409" units="cm"/>
      <inkml:brushProperty name="height" value="0.0344997271895409" units="cm"/>
      <inkml:brushProperty name="color" value="#F2385B"/>
      <inkml:brushProperty name="ignorePressure" value="0"/>
    </inkml:brush>
  </inkml:definitions>
  <inkml:trace contextRef="#ctx0" brushRef="#br0">62050.000000 53000.000000 637,'-35.000000'-75.000000'15,"32.000000"50.000000"0 ,31.000000 50.000000 0,32.000000 50.000000 0,16.000000 29.000000 1,4.000000 10.000000 0,3.000000 10.000000 0,3.000000 9.000000 2,4.000000-2.000000-1,7.000000-12.000000 0,6.000000-13.000000 0,7.000000-12.000000 0,-1.000000-13.000000-1,-6.000000-12.000000-3,-6.000000-13.000000-3,-6.000000-12.000000-3,4.000000-12.000000-1,16.000000-8.000000 3,15.000000-10.000000 2,17.000000-9.000000 1,8.000000-12.000000 0,4.000000-11.000000-5,3.000000-14.000000-4,3.000000-11.000000-5,3.000000-9.000000-2,3.000000-3.000000-3,3.000000-3.000000-1,4.000000-2.000000-2,2.000000-6.000000 0,4.000000-6.000000 1,3.000000-6.000000 1,3.000000-6.000000 1,-4.000000 1.000000 2,-8.000000 9.000000 0,-10.000000 10.000000 1,-9.000000 10.000000 1,5.000000 7.000000 2,23.000000 6.000000 4,22.000000 7.000000 3,22.000000 6.000000 3,-4.000000 6.000000 1,-28.000000 6.000000-2,-28.000000 7.000000-1,-27.000000 6.000000-3,-25.000000 4.000000 1,-18.000000 4.000000 0,-19.000000 3.000000 0,-18.000000 3.000000 2,-1.000000 3.000000 1,19.000000 3.000000 0,19.000000 3.000000 1,19.000000 4.000000 2,-2.000000-1.000000-1,-22.000000-3.000000-2,-22.000000-3.000000-2,-21.000000-2.000000-2,2.000000 0.000000-1,29.000000 7.000000 0,28.000000 6.000000 0,28.000000 7.000000-1,14.000000 4.000000-1,0.000000 3.000000-1,0.000000 3.000000-2,0.000000 4.000000-1,3.000000 2.000000-3,6.000000 4.000000 0,7.000000 3.000000-2,6.000000 3.000000-2,3.000000-1.000000 0,0.000000-2.000000 1,0.000000-3.000000 0,0.000000-3.000000 0,3.000000-9.000000 2,6.000000-11.000000 3,7.000000-14.000000 4,6.000000-11.000000 2,3.000000-7.000000 2,0.000000 0.000000 2,0.000000 0.000000 2,0.000000 0.000000 1,-2.000000 1.000000 0,-3.000000 4.000000 1,-3.000000 3.000000 0,-2.000000 3.000000-1,-5.000000 1.000000-1,-2.000000 1.000000-2,-3.000000-1.000000-4,-3.000000 1.000000-2,-4.000000 1.000000-5,-3.000000 3.000000-7,-3.000000 3.000000-9,-2.000000 4.000000-7,-20.000000-1.000000-3,-34.000000-3.000000 4,-35.000000-3.000000 3,-33.000000-2.000000 3,-17.000000-3.000000-4,4.000000 1.000000-10,3.000000-1.000000-11,3.000000 1.000000-11</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37"/>
    </inkml:context>
    <inkml:brush xml:id="br0">
      <inkml:brushProperty name="width" value="0.0258284918963909" units="cm"/>
      <inkml:brushProperty name="height" value="0.0258284918963909" units="cm"/>
      <inkml:brushProperty name="color" value="#F2385B"/>
      <inkml:brushProperty name="ignorePressure" value="0"/>
    </inkml:brush>
  </inkml:definitions>
  <inkml:trace contextRef="#ctx0" brushRef="#br0">56950.000000 56400.000000 851,'165.000000'-4.000000'-22,"-18.000000"-5.000000"19 ,-19.000000-7.000000 19,-18.000000-5.000000 18,-10.000000-4.000000 5,0.000000 0.000000-8,0.000000 0.000000-9,0.000000 0.000000-8,-5.000000 1.000000-5,-9.000000 4.000000-4,-10.000000 3.000000-2,-8.000000 3.000000-2,-9.000000 4.000000-9,-6.000000 7.000000-13,-6.000000 6.000000-13,-6.000000 7.000000-14</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37"/>
    </inkml:context>
    <inkml:brush xml:id="br0">
      <inkml:brushProperty name="width" value="0.031538188457489" units="cm"/>
      <inkml:brushProperty name="height" value="0.031538188457489" units="cm"/>
      <inkml:brushProperty name="color" value="#F2385B"/>
      <inkml:brushProperty name="ignorePressure" value="0"/>
    </inkml:brush>
  </inkml:definitions>
  <inkml:trace contextRef="#ctx0" brushRef="#br0">57650.000000 56150.000000 697,'-91.000000'0.000000'2,"19.000000"0.000000"2 ,19.000000 0.000000 3,19.000000 0.000000 3,10.000000 3.000000 5,4.000000 6.000000 5,3.000000 7.000000 7,3.000000 6.000000 6,3.000000 7.000000 2,3.000000 10.000000-4,3.000000 10.000000-2,4.000000 9.000000-4,2.000000 4.000000-3,4.000000 1.000000-5,3.000000-1.000000-5,3.000000 1.000000-4,7.000000 4.000000-4,14.000000 9.000000-3,11.000000 10.000000-3,14.000000 10.000000-3,7.000000 0.000000-2,3.000000-5.000000-2,3.000000-7.000000-2,4.000000-5.000000-1,1.000000-6.000000-1,0.000000-3.000000 0,0.000000-3.000000 1,0.000000-2.000000 0,-2.000000-3.000000 2,-3.000000 1.000000 1,-3.000000-1.000000 1,-2.000000 1.000000 1,-8.000000-1.000000 1,-8.000000 1.000000 2,-10.000000-1.000000 1,-9.000000 1.000000 0,-10.000000 1.000000 3,-9.000000 3.000000 0,-10.000000 3.000000 2,-8.000000 4.000000 1,-14.000000 2.000000 0,-15.000000 4.000000-1,-15.000000 3.000000 0,-16.000000 3.000000-1,-10.000000-2.000000-3,-3.000000-6.000000-3,-3.000000-6.000000-4,-2.000000-6.000000-4,-8.000000-10.000000-4,-8.000000-12.000000-4,-10.000000-13.000000-4,-9.000000-12.000000-4,-1.000000-16.000000-2,10.000000-19.000000 0,10.000000-18.000000 2,9.000000-19.000000 0,6.000000-12.000000 4,3.000000-2.000000 4,3.000000-3.000000 6,4.000000-3.000000 4,8.000000 4.000000 4,17.000000 13.000000 4,15.000000 12.000000 3,16.000000 13.000000 4,18.000000 10.000000 6,22.000000 10.000000 9,22.000000 10.000000 9,23.000000 9.000000 9,13.000000 6.000000 3,6.000000 3.000000-3,7.000000 3.000000-3,6.000000 4.000000-3,7.000000-7.000000-6,10.000000-16.000000-9,10.000000-15.000000-8,9.000000-15.000000-9,-8.000000-7.000000-10,-25.000000 3.000000-14,-25.000000 3.000000-14,-25.000000 4.000000-13</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38"/>
    </inkml:context>
    <inkml:brush xml:id="br0">
      <inkml:brushProperty name="width" value="0.0268241781741381" units="cm"/>
      <inkml:brushProperty name="height" value="0.0268241781741381" units="cm"/>
      <inkml:brushProperty name="color" value="#F2385B"/>
      <inkml:brushProperty name="ignorePressure" value="0"/>
    </inkml:brush>
  </inkml:definitions>
  <inkml:trace contextRef="#ctx0" brushRef="#br0">60700.000000 55950.000000 820,'-90.000000'156.000000'1,"23.000000"-37.000000"1 ,22.000000-38.000000 3,22.000000-37.000000 1,2.000000-5.000000 3,-15.000000 28.000000 4,-15.000000 28.000000 4,-16.000000 29.000000 3,-5.000000 8.000000 2,6.000000-8.000000 0,7.000000-10.000000 0,6.000000-9.000000-2,3.000000-10.000000-4,0.000000-9.000000-11,0.000000-10.000000-11,0.000000-8.000000-11,3.000000-15.000000-9,6.000000-19.000000-11,7.000000-18.000000-10,6.000000-19.000000-11</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38"/>
    </inkml:context>
    <inkml:brush xml:id="br0">
      <inkml:brushProperty name="width" value="0.0300042275339365" units="cm"/>
      <inkml:brushProperty name="height" value="0.0300042275339365" units="cm"/>
      <inkml:brushProperty name="color" value="#F2385B"/>
      <inkml:brushProperty name="ignorePressure" value="0"/>
    </inkml:brush>
  </inkml:definitions>
  <inkml:trace contextRef="#ctx0" brushRef="#br0">59550.000000 56050.000000 733,'95.000000'1.000000'11,"-9.000000"4.000000"0 ,-10.000000 3.000000 1,-8.000000 3.000000 0,-11.000000 1.000000 1,-8.000000 1.000000-1,-10.000000-1.000000-1,-9.000000 1.000000 0,4.000000 7.000000 2,19.000000 16.000000 2,19.000000 15.000000 2,19.000000 17.000000 4,5.000000 8.000000 0,-5.000000 4.000000-3,-7.000000 3.000000-3,-5.000000 3.000000-2,-9.000000 6.000000-2,-9.000000 9.000000-2,-10.000000 10.000000-2,-8.000000 10.000000-1,-11.000000 5.000000-2,-8.000000 4.000000-1,-10.000000 3.000000-2,-9.000000 3.000000-3,-13.000000 1.000000 1,-16.000000 1.000000-1,-15.000000-1.000000 1,-15.000000 1.000000 1,-9.000000-9.000000-1,1.000000-15.000000-3,-1.000000-15.000000-1,1.000000-16.000000-2,-1.000000-19.000000-2,1.000000-22.000000-1,-1.000000-22.000000-1,1.000000-21.000000 0,2.000000-24.000000-6,7.000000-25.000000-9,6.000000-25.000000-8,7.000000-25.000000-10,8.000000-11.000000-2,14.000000 3.000000 4,11.000000 3.000000 3,14.000000 4.000000 5,5.000000 8.000000 4,1.000000 17.000000 7,-1.000000 15.000000 7,1.000000 16.000000 6,-1.000000 10.000000 4,1.000000 7.000000 1,-1.000000 6.000000 2,1.000000 7.000000 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38"/>
    </inkml:context>
    <inkml:brush xml:id="br0">
      <inkml:brushProperty name="width" value="0.0330105535686016" units="cm"/>
      <inkml:brushProperty name="height" value="0.0330105535686016" units="cm"/>
      <inkml:brushProperty name="color" value="#F2385B"/>
      <inkml:brushProperty name="ignorePressure" value="0"/>
    </inkml:brush>
  </inkml:definitions>
  <inkml:trace contextRef="#ctx0" brushRef="#br0">60300.000000 57450.000000 666,'34.000000'-102.000000'6,"-31.000000"47.000000"11 ,-31.000000 47.000000 11,-31.000000 48.000000 13,-16.000000 27.000000 2,0.000000 9.000000-4,0.000000 10.000000-5,0.000000 10.000000-5,4.000000-1.000000-4,10.000000-9.000000-2,10.000000-10.000000-2,9.000000-8.000000-3,10.000000-17.000000-8,14.000000-21.000000-18,11.000000-22.000000-16,14.000000-22.000000-17,7.000000-11.000000-10,3.000000 0.000000-4,3.000000 0.000000-3,4.000000 0.000000-6</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38"/>
    </inkml:context>
    <inkml:brush xml:id="br0">
      <inkml:brushProperty name="width" value="0.0297724511474371" units="cm"/>
      <inkml:brushProperty name="height" value="0.0297724511474371" units="cm"/>
      <inkml:brushProperty name="color" value="#F2385B"/>
      <inkml:brushProperty name="ignorePressure" value="0"/>
    </inkml:brush>
  </inkml:definitions>
  <inkml:trace contextRef="#ctx0" brushRef="#br0">61500.000000 55350.000000 738,'95.000000'-22.000000'92,"-9.000000"6.000000"-25 ,-10.000000 7.000000-25,-8.000000 6.000000-25,-8.000000 6.000000-11,-2.000000 6.000000 1,-3.000000 7.000000 3,-3.000000 6.000000 3,-4.000000 3.000000-5,-3.000000 0.000000-12,-3.000000 0.000000-10,-2.000000 0.000000-12,-15.000000 1.000000-8,-25.000000 4.000000-6,-25.000000 3.000000-5,-25.000000 3.000000-5,-18.000000 1.000000 0,-8.000000 1.000000 9,-10.000000-1.000000 7,-9.000000 1.000000 7,-2.000000-1.000000 9,6.000000 1.000000 8,7.000000-1.000000 8,6.000000 1.000000 8,10.000000-4.000000 8,17.000000-6.000000 5,15.000000-6.000000 7,16.000000-6.000000 6,12.000000-4.000000 2,9.000000 1.000000-2,10.000000-1.000000-2,10.000000 1.000000-2,10.000000-3.000000-3,13.000000-2.000000-3,12.000000-3.000000-3,13.000000-3.000000-3,6.000000-4.000000-4,0.000000-3.000000-5,0.000000-3.000000-6,0.000000-2.000000-6,-5.000000-3.000000-3,-9.000000 1.000000-1,-10.000000-1.000000-2,-8.000000 1.000000-2,-6.000000-1.000000-3,1.000000 1.000000-7,-1.000000-1.000000-6,1.000000 1.000000-7,-4.000000-1.000000-2,-6.000000 1.000000 3,-6.000000-1.000000 3,-6.000000 1.000000 2</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39"/>
    </inkml:context>
    <inkml:brush xml:id="br0">
      <inkml:brushProperty name="width" value="0.0358492285013199" units="cm"/>
      <inkml:brushProperty name="height" value="0.0358492285013199" units="cm"/>
      <inkml:brushProperty name="color" value="#F2385B"/>
      <inkml:brushProperty name="ignorePressure" value="0"/>
    </inkml:brush>
  </inkml:definitions>
  <inkml:trace contextRef="#ctx0" brushRef="#br0">62200.000000 55050.000000 613,'-47.000000'165.000000'5,"6.000000"-18.000000"2 ,7.000000-19.000000 4,6.000000-18.000000 2,4.000000-10.000000 2,4.000000 0.000000 0,3.000000 0.000000-1,3.000000 0.000000 0,-2.000000-2.000000 0,-6.000000-3.000000-2,-6.000000-3.000000-1,-6.000000-2.000000-1,-6.000000-5.000000-2,-2.000000-2.000000-4,-3.000000-3.000000-1,-3.000000-3.000000-4,-1.000000-9.000000-1,4.000000-11.000000-1,3.000000-14.000000 0,3.000000-11.000000 0,3.000000-12.000000 1,3.000000-9.000000 0,3.000000-10.000000 2,4.000000-8.000000 2,4.000000-8.000000-1,6.000000-2.000000 1,7.000000-3.000000-1,6.000000-3.000000-1,7.000000-4.000000 1,10.000000-3.000000 0,10.000000-3.000000 1,9.000000-2.000000-1,2.000000 0.000000 1,-2.000000 7.000000-2,-3.000000 6.000000 0,-3.000000 7.000000-2,1.000000 0.000000 0,6.000000-2.000000-1,7.000000-3.000000 1,6.000000-3.000000 0,9.000000-4.000000-2,13.000000-3.000000-1,12.000000-3.000000-3,13.000000-2.000000-2,-1.000000 2.000000-1,-11.000000 9.000000 1,-14.000000 10.000000 0,-11.000000 10.000000 1,-11.000000 4.000000 1,-5.000000 0.000000 0,-7.000000 0.000000 1,-5.000000 0.000000 1,-8.000000 7.000000 2,-5.000000 17.000000 4,-7.000000 15.000000 4,-5.000000 16.000000 4,-9.000000 12.000000 3,-9.000000 9.000000 2,-10.000000 10.000000 3,-8.000000 10.000000 2,-8.000000 8.000000 2,-2.000000 10.000000 1,-3.000000 10.000000 2,-3.000000 9.000000 2,-1.000000 6.000000 0,4.000000 3.000000-1,3.000000 3.000000 0,3.000000 4.000000-1,3.000000-4.000000-2,3.000000-9.000000-3,3.000000-10.000000-4,4.000000-8.000000-2,2.000000-14.000000-3,4.000000-15.000000-2,3.000000-15.000000-2,3.000000-16.000000-2,3.000000-26.000000-6,3.000000-33.000000-14,3.000000-35.000000-13,4.000000-34.000000-12,2.000000-20.000000-3,4.000000-2.000000 6,3.000000-3.000000 7,3.000000-3.000000 7,7.000000-6.000000 3,14.000000-5.000000-2,11.000000-7.000000-1,14.000000-5.000000-1,5.000000 3.000000 3,1.000000 17.000000 5,-1.000000 15.000000 7,1.000000 16.000000 6,-1.000000 12.000000 6,1.000000 9.000000 4,-1.000000 10.000000 5,1.000000 10.000000 5,-1.000000 8.000000 4,1.000000 10.000000 1,-1.000000 10.000000 3,1.000000 9.000000 1,-4.000000 12.000000 1,-6.000000 16.000000 0,-6.000000 15.000000-1,-6.000000 17.000000 0,-9.000000 7.000000-1,-8.000000 0.000000-3,-10.000000 0.000000-2,-9.000000 0.000000-3,-5.000000 4.000000-2,0.000000 10.000000-3,0.000000 10.000000-2,0.000000 9.000000-4,-7.000000 1.000000-2,-11.000000-6.000000-3,-14.000000-6.000000-3,-11.000000-6.000000-4,-7.000000-12.000000-1,0.000000-15.000000 0,0.000000-15.000000-1,0.000000-16.000000 0,1.000000-18.000000 0,4.000000-18.000000 1,3.000000-19.000000 1,3.000000-18.000000 1,6.000000-15.000000 0,9.000000-9.000000 1,10.000000-10.000000-1,10.000000-8.000000 1,5.000000-6.000000 0,4.000000 1.000000 0,3.000000-1.000000 0,3.000000 1.000000 0,7.000000 1.000000-2,14.000000 3.000000-4,11.000000 3.000000-3,14.000000 4.000000-5,-1.000000 7.000000-5,-12.000000 13.000000-6,-13.000000 12.000000-8,-12.000000 13.000000-6</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19"/>
    </inkml:context>
    <inkml:brush xml:id="br0">
      <inkml:brushProperty name="width" value="0.033971656113863" units="cm"/>
      <inkml:brushProperty name="height" value="0.033971656113863" units="cm"/>
      <inkml:brushProperty name="color" value="#F2385B"/>
      <inkml:brushProperty name="ignorePressure" value="0"/>
    </inkml:brush>
  </inkml:definitions>
  <inkml:trace contextRef="#ctx0" brushRef="#br0">19200.000000 32650.000000 647,'46.000000'23.000000'-1,"-5.000000"-3.000000"-1 ,-7.000000-3.000000-3,-5.000000-2.000000-1,-1.000000 0.000000 2,6.000000 7.000000 6,7.000000 6.000000 6,6.000000 7.000000 6,4.000000 7.000000 3,4.000000 9.000000 1,3.000000 10.000000 1,3.000000 10.000000 1,-4.000000 0.000000 2,-8.000000-5.000000 3,-10.000000-7.000000 3,-9.000000-5.000000 3,-7.000000 0.000000 0,-3.000000 10.000000-3,-3.000000 10.000000-3,-2.000000 9.000000-3,-8.000000 4.000000-3,-8.000000 1.000000-4,-10.000000-1.000000-3,-9.000000 1.000000-3,-13.000000 1.000000-4,-16.000000 3.000000-4,-15.000000 3.000000-5,-15.000000 4.000000-4,-3.000000-6.000000-2,14.000000-11.000000 0,11.000000-14.000000-1,14.000000-11.000000 0,7.000000-12.000000 0,3.000000-9.000000 0,3.000000-10.000000 1,4.000000-8.000000 0,8.000000-9.000000-1,17.000000-6.000000-4,15.000000-6.000000-2,16.000000-6.000000-2,13.000000-6.000000-3,14.000000-2.000000-1,11.000000-3.000000-1,14.000000-3.000000-1,7.000000-2.000000-2,3.000000 0.000000-2,3.000000 0.000000-3,4.000000 0.000000-2,-6.000000 1.000000 1,-11.000000 4.000000 6,-14.000000 3.000000 6,-11.000000 3.000000 5,-9.000000 1.000000 4,-3.000000 1.000000 3,-3.000000-1.000000 3,-2.000000 1.000000 2</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0"/>
    </inkml:context>
    <inkml:brush xml:id="br0">
      <inkml:brushProperty name="width" value="0.0389087423682213" units="cm"/>
      <inkml:brushProperty name="height" value="0.0389087423682213" units="cm"/>
      <inkml:brushProperty name="color" value="#F2385B"/>
      <inkml:brushProperty name="ignorePressure" value="0"/>
    </inkml:brush>
  </inkml:definitions>
  <inkml:trace contextRef="#ctx0" brushRef="#br0">64700.000000 56150.000000 565,'45.000000'4.000000'26,"-9.000000"10.000000"-7 ,-10.000000 10.000000-6,-8.000000 9.000000-8,-6.000000 6.000000-2,1.000000 3.000000 0,-1.000000 3.000000-1,1.000000 4.000000 1,-3.000000-3.000000 0,-2.000000-5.000000 0,-3.000000-7.000000 1,-3.000000-5.000000 0,-6.000000-3.000000-1,-5.000000 4.000000-2,-7.000000 3.000000-4,-5.000000 3.000000-1,-4.000000 3.000000-3,0.000000 3.000000 0,0.000000 3.000000 0,0.000000 4.000000-2,1.000000 1.000000 3,4.000000 0.000000 2,3.000000 0.000000 5,3.000000 0.000000 2,3.000000 3.000000 3,3.000000 6.000000 1,3.000000 7.000000 2,4.000000 6.000000 0,1.000000 3.000000 1,0.000000 0.000000-1,0.000000 0.000000 0,0.000000 0.000000 1,0.000000-2.000000-2,0.000000-3.000000 1,0.000000-3.000000-2,0.000000-2.000000 0,1.000000-5.000000-1,4.000000-2.000000-1,3.000000-3.000000-1,3.000000-3.000000-1,3.000000-9.000000-1,3.000000-11.000000-1,3.000000-14.000000-2,4.000000-11.000000-2,1.000000-14.000000-1,0.000000-11.000000 0,0.000000-14.000000-1,0.000000-11.000000 1,-2.000000-6.000000-1,-3.000000 4.000000-1,-3.000000 3.000000-1,-2.000000 3.000000-2,3.000000-13.000000-1,14.000000-28.000000-3,11.000000-28.000000-3,14.000000-27.000000-3,5.000000-14.000000-2,1.000000 4.000000-1,-1.000000 3.000000-1,1.000000 3.000000-1,-3.000000 7.000000 1,-2.000000 14.000000 6,-3.000000 11.000000 3,-3.000000 14.000000 6,-4.000000 11.000000 3,-3.000000 14.000000 4,-3.000000 11.000000 4,-2.000000 14.000000 4,-5.000000 8.000000 4,-2.000000 7.000000 1,-3.000000 6.000000 2,-3.000000 7.000000 2,-6.000000 7.000000 2,-5.000000 9.000000-2,-7.000000 10.000000 0,-5.000000 10.000000 0,-9.000000 11.000000 0,-9.000000 17.000000 0,-10.000000 15.000000 2,-8.000000 16.000000 1,-6.000000 7.000000 0,1.000000 1.000000-2,-1.000000-1.000000-2,1.000000 1.000000-2,1.000000-6.000000-2,3.000000-8.000000-1,3.000000-10.000000-2,4.000000-9.000000-2,8.000000-10.000000-1,17.000000-9.000000-4,15.000000-10.000000-3,16.000000-8.000000-2,7.000000-8.000000-3,1.000000-2.000000-2,-1.000000-3.000000-3,1.000000-3.000000-1,1.000000-4.000000-2,3.000000-3.000000 1,3.000000-3.000000-1,4.000000-2.000000 2,-4.000000 3.000000 1,-9.000000 14.000000 5,-10.000000 11.000000 5,-8.000000 14.000000 4,-9.000000 7.000000 3,-6.000000 3.000000 1,-6.000000 3.000000 1,-6.000000 4.000000 1,-4.000000-3.000000 1,1.000000-5.000000 0,-1.000000-7.000000 0,1.000000-5.000000-1,-4.000000 2.000000 1,-6.000000 13.000000 1,-6.000000 12.000000 0,-6.000000 13.000000 2,1.000000-1.000000-2,9.000000-11.000000 0,10.000000-14.000000-2,10.000000-11.000000-2,0.000000-4.000000 1,-5.000000 6.000000 0,-7.000000 7.000000 1,-5.000000 6.000000 1,-3.000000 1.000000-3,4.000000-3.000000-6,3.000000-3.000000-6,3.000000-2.000000-7,4.000000-11.000000-2,7.000000-15.000000 2,6.000000-15.000000 1,7.000000-16.000000 2,8.000000-12.000000-2,14.000000-5.000000-6,11.000000-7.000000-5,14.000000-5.000000-7,3.000000-1.000000-1,-2.000000 6.000000 3,-3.000000 7.000000 4,-3.000000 6.000000 4,-4.000000 6.000000 4,-3.000000 6.000000 5,-3.000000 7.000000 5,-2.000000 6.000000 6,-3.000000 3.000000 4,1.000000 0.000000 4,-1.000000 0.000000 4,1.000000 0.000000 5,-1.000000-2.000000 0,1.000000-3.000000 0,-1.000000-3.000000-1,1.000000-2.000000-1,-3.000000-8.000000-1,-2.000000-8.000000 0,-3.000000-10.000000-1,-3.000000-9.000000-1,-4.000000-2.000000-1,-3.000000 6.000000-4,-3.000000 7.000000-3,-2.000000 6.000000-4,2.000000-4.000000-2,9.000000-11.000000-1,10.000000-14.000000-1,10.000000-11.000000-1,2.000000-4.000000-1,-3.000000 6.000000-2,-3.000000 7.000000-1,-2.000000 6.000000-2,-5.000000 7.000000-1,-2.000000 10.000000 3,-3.000000 10.000000 0,-3.000000 9.000000 2,-6.000000 13.000000 5,-5.000000 20.000000 8,-7.000000 18.000000 9,-5.000000 20.000000 8,-4.000000 5.000000 5,0.000000-6.000000-2,0.000000-6.000000-2,0.000000-6.000000 0,-2.000000-6.000000-2,-3.000000-2.000000-3,-3.000000-3.000000-4,-2.000000-3.000000-2,3.000000-10.000000-7,14.000000-16.000000-12,11.000000-15.000000-12,14.000000-15.000000-12,5.000000-15.000000-6,1.000000-12.000000-1,-1.000000-13.000000-1,1.000000-12.000000 0,-3.000000-7.000000 0,-2.000000 1.000000 5,-3.000000-1.000000 2,-3.000000 1.000000 4,-4.000000 2.000000 4,-3.000000 7.000000 5,-3.000000 6.000000 3,-2.000000 7.000000 5,-1.000000 2.000000 2,3.000000 1.000000 2,3.000000-1.000000 2,4.000000 1.000000 2,-1.000000 2.000000 6,-3.000000 7.000000 12,-3.000000 6.000000 11,-2.000000 7.000000 13,-1.000000 8.000000 5,3.000000 14.000000 3,3.000000 11.000000 1,4.000000 14.000000 1,-3.000000 11.000000-3,-5.000000 14.000000-8,-7.000000 11.000000-7,-5.000000 14.000000-9,-6.000000 21.000000-5,-3.000000 31.000000 0,-3.000000 32.000000-1,-2.000000 31.000000 0,-5.000000 7.000000-2,-2.000000-15.000000-1,-3.000000-15.000000-1,-3.000000-16.000000-2,-1.000000-18.000000-1,4.000000-18.000000-3,3.000000-19.000000-3,3.000000-18.000000-2,-4.000000 4.000000-2,-8.000000 28.000000 0,-10.000000 28.000000 0,-9.000000 29.000000-1,-4.000000 10.000000-1,4.000000-6.000000-2,3.000000-6.000000-1,3.000000-6.000000-2,3.000000-15.000000-4,3.000000-21.000000-7,3.000000-22.000000-6,4.000000-22.000000-8,1.000000-15.000000 0,0.000000-5.000000 3,0.000000-7.000000 5,0.000000-5.000000 5</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1"/>
    </inkml:context>
    <inkml:brush xml:id="br0">
      <inkml:brushProperty name="width" value="0.0313131399452686" units="cm"/>
      <inkml:brushProperty name="height" value="0.0313131399452686" units="cm"/>
      <inkml:brushProperty name="color" value="#F2385B"/>
      <inkml:brushProperty name="ignorePressure" value="0"/>
    </inkml:brush>
  </inkml:definitions>
  <inkml:trace contextRef="#ctx0" brushRef="#br0">69600.000000 57200.000000 702,'-41.000000'-113.000000'59,"19.000000"26.000000"-16 ,19.000000 24.000000-15,19.000000 26.000000-16,15.000000 12.000000-5,13.000000 0.000000 4,12.000000 0.000000 4,13.000000 0.000000 4,9.000000 3.000000 1,6.000000 6.000000-2,7.000000 7.000000-1,6.000000 6.000000-2,6.000000 3.000000-3,6.000000 0.000000-2,7.000000 0.000000-3,6.000000 0.000000-3,-7.000000 0.000000-6,-18.000000 0.000000-12,-19.000000 0.000000-12,-18.000000 0.000000-10,-15.000000 4.000000-9,-9.000000 10.000000-2,-10.000000 10.000000-3,-8.000000 9.000000-4,-9.000000 2.000000 3,-6.000000-2.000000 10,-6.000000-3.000000 10,-6.000000-3.000000 10,-7.000000-2.000000 6,-6.000000 0.000000 4,-6.000000 0.000000 3,-6.000000 0.000000 3,-4.000000 0.000000 2,1.000000 0.000000 0,-1.000000 0.000000 2,1.000000 0.000000 0,2.000000-2.000000 1,7.000000-3.000000 4,6.000000-3.000000 2,7.000000-2.000000 3,-3.000000 3.000000 3,-8.000000 14.000000 4,-10.000000 11.000000 4,-9.000000 14.000000 3,-2.000000 7.000000 3,6.000000 3.000000-1,7.000000 3.000000 0,6.000000 4.000000-1,6.000000-6.000000-2,6.000000-11.000000-3,7.000000-14.000000-3,6.000000-11.000000-4,-2.000000 7.000000 0,-9.000000 28.000000 2,-10.000000 28.000000 1,-8.000000 29.000000 2,-3.000000 15.000000 0,7.000000 3.000000-2,6.000000 3.000000-2,7.000000 4.000000-2,4.000000-6.000000-3,3.000000-11.000000-3,3.000000-14.000000-2,4.000000-11.000000-3,5.000000-12.000000-4,10.000000-9.000000-5,10.000000-10.000000-5,9.000000-8.000000-6,7.000000-17.000000-4,7.000000-21.000000-6,6.000000-22.000000-4,7.000000-22.000000-7,-3.000000-13.000000 1,-8.000000-3.000000 3,-10.000000-3.000000 5,-9.000000-2.000000 4</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2"/>
    </inkml:context>
    <inkml:brush xml:id="br0">
      <inkml:brushProperty name="width" value="0.03466771915555" units="cm"/>
      <inkml:brushProperty name="height" value="0.03466771915555" units="cm"/>
      <inkml:brushProperty name="color" value="#F2385B"/>
      <inkml:brushProperty name="ignorePressure" value="0"/>
    </inkml:brush>
  </inkml:definitions>
  <inkml:trace contextRef="#ctx0" brushRef="#br0">71700.000000 56900.000000 634,'-7.000000'126.000000'-45,"-11.000000"4.000000"19 ,-14.000000 3.000000 19,-11.000000 3.000000 19,-4.000000 1.000000 9,6.000000 1.000000 0,7.000000-1.000000 1,6.000000 1.000000-1,6.000000 4.000000 2,6.000000 9.000000 1,7.000000 10.000000 3,6.000000 10.000000 1,7.000000-11.000000 0,10.000000-27.000000-4,10.000000-28.000000-4,9.000000-28.000000-4,15.000000-23.000000-5,22.000000-15.000000-4,22.000000-15.000000-5,23.000000-16.000000-5,6.000000-23.000000-4,-5.000000-27.000000-2,-7.000000-28.000000-3,-5.000000-28.000000-2,-11.000000-15.000000-3,-11.000000 1.000000-3,-14.000000-1.000000-4,-11.000000 1.000000-2,-11.000000 1.000000-1,-5.000000 3.000000 1,-7.000000 3.000000 3,-5.000000 4.000000 1,-8.000000 8.000000 4,-5.000000 17.000000 3,-7.000000 15.000000 5,-5.000000 16.000000 5,-9.000000 23.000000 5,-9.000000 31.000000 10,-10.000000 32.000000 8,-8.000000 31.000000 9,-4.000000 17.000000 3,3.000000 3.000000 0,3.000000 3.000000-1,4.000000 4.000000-2,4.000000-3.000000-1,6.000000-5.000000-4,7.000000-7.000000-3,6.000000-5.000000-4,3.000000-11.000000-2,0.000000-11.000000-3,0.000000-14.000000-2,0.000000-11.000000-3,0.000000-1.000000-1,0.000000 13.000000 1,0.000000 12.000000 1,0.000000 13.000000 1,0.000000 1.000000-2,0.000000-9.000000-1,0.000000-10.000000-4,0.000000-8.000000-2,6.000000-22.000000-2,13.000000-30.000000-4,12.000000-32.000000-3,13.000000-30.000000-3,2.000000-15.000000-1,-5.000000 3.000000-1,-7.000000 3.000000-1,-5.000000 4.000000 0,-4.000000 4.000000 1,0.000000 6.000000 4,0.000000 7.000000 3,0.000000 6.000000 3,1.000000 7.000000 4,4.000000 10.000000 5,3.000000 10.000000 4,3.000000 9.000000 6,-1.000000 17.000000 4,-2.000000 25.000000 5,-3.000000 25.000000 5,-3.000000 25.000000 5,-4.000000 7.000000 0,-3.000000-8.000000-5,-3.000000-10.000000-4,-2.000000-9.000000-5,-5.000000-2.000000-6,-2.000000 6.000000-4,-3.000000 7.000000-5,-3.000000 6.000000-6,-1.000000-2.000000-9,4.000000-9.000000-13,3.000000-10.000000-14,3.000000-8.000000-13,3.000000-15.000000-6,3.000000-19.000000 3,3.000000-18.000000 2,4.000000-19.000000 2,-3.000000-10.000000 6,-5.000000 1.000000 9,-7.000000-1.000000 8,-5.000000 1.000000 9</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2"/>
    </inkml:context>
    <inkml:brush xml:id="br0">
      <inkml:brushProperty name="width" value="0.0377216786146164" units="cm"/>
      <inkml:brushProperty name="height" value="0.0377216786146164" units="cm"/>
      <inkml:brushProperty name="color" value="#F2385B"/>
      <inkml:brushProperty name="ignorePressure" value="0"/>
    </inkml:brush>
  </inkml:definitions>
  <inkml:trace contextRef="#ctx0" brushRef="#br0">73800.000000 57650.000000 583,'46.000000'-22.000000'0,"-5.000000"6.000000"2 ,-7.000000 7.000000 2,-5.000000 6.000000 1,-1.000000 9.000000 2,6.000000 13.000000 5,7.000000 12.000000 3,6.000000 13.000000 5,4.000000 13.000000 3,4.000000 17.000000 0,3.000000 15.000000 2,3.000000 16.000000 0,-5.000000 13.000000 1,-12.000000 14.000000-1,-13.000000 11.000000-1,-12.000000 14.000000 0,-13.000000 3.000000-2,-12.000000-2.000000-1,-13.000000-3.000000-2,-12.000000-3.000000-2,-10.000000-7.000000-3,-6.000000-9.000000-3,-6.000000-10.000000-2,-6.000000-8.000000-4,-6.000000-12.000000 0,-2.000000-12.000000 2,-3.000000-13.000000 3,-3.000000-12.000000 1,2.000000-16.000000-6,10.000000-19.000000-15,10.000000-18.000000-15,9.000000-19.000000-16,7.000000-15.000000-11,7.000000-8.000000-7,6.000000-10.000000-8,7.000000-9.000000-6</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2"/>
    </inkml:context>
    <inkml:brush xml:id="br0">
      <inkml:brushProperty name="width" value="0.0310255270451307" units="cm"/>
      <inkml:brushProperty name="height" value="0.0310255270451307" units="cm"/>
      <inkml:brushProperty name="color" value="#F2385B"/>
      <inkml:brushProperty name="ignorePressure" value="0"/>
    </inkml:brush>
  </inkml:definitions>
  <inkml:trace contextRef="#ctx0" brushRef="#br0">75500.000000 57500.000000 709,'-50.000000'25.000000'37,"0.000000"0.000000"-6 ,0.000000 0.000000-5,0.000000 0.000000-6,-4.000000 0.000000-3,-5.000000 0.000000 1,-7.000000 0.000000 1,-5.000000 0.000000 1,-3.000000 0.000000-1,4.000000 0.000000-5,3.000000 0.000000-4,3.000000 0.000000-4,6.000000-4.000000-1,9.000000-5.000000 1,10.000000-7.000000 2,10.000000-5.000000 1,10.000000 0.000000 0,13.000000 10.000000-1,12.000000 10.000000-3,13.000000 9.000000-2,12.000000 6.000000-3,13.000000 3.000000-5,12.000000 3.000000-6,13.000000 4.000000-5,-1.000000-6.000000-1,-11.000000-11.000000 1,-14.000000-14.000000 3,-11.000000-11.000000 2,-3.000000-4.000000 0,10.000000 6.000000 1,10.000000 7.000000 0,9.000000 6.000000-1,-1.000000 1.000000 1,-8.000000-3.000000-1,-10.000000-3.000000 1,-9.000000-2.000000 0,1.000000-3.000000 0,13.000000 1.000000-3,12.000000-1.000000-1,13.000000 1.000000-2,-1.000000-3.000000 1,-11.000000-2.000000 2,-14.000000-3.000000 1,-11.000000-3.000000 3</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2"/>
    </inkml:context>
    <inkml:brush xml:id="br0">
      <inkml:brushProperty name="width" value="0.0273035578429699" units="cm"/>
      <inkml:brushProperty name="height" value="0.0273035578429699" units="cm"/>
      <inkml:brushProperty name="color" value="#F2385B"/>
      <inkml:brushProperty name="ignorePressure" value="0"/>
    </inkml:brush>
  </inkml:definitions>
  <inkml:trace contextRef="#ctx0" brushRef="#br0">75050.000000 59000.000000 805,'-38.000000'25.000000'29,"26.000000"0.000000"2 ,24.000000 0.000000 2,26.000000 0.000000 2,16.000000-4.000000-3,10.000000-5.000000-11,10.000000-7.000000-9,9.000000-5.000000-10,2.000000-6.000000-10,-2.000000-3.000000-9,-3.000000-3.000000-9,-3.000000-2.000000-9,-7.000000-3.000000-5,-9.000000 1.000000-1,-10.000000-1.000000-2,-8.000000 1.000000-2</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3"/>
    </inkml:context>
    <inkml:brush xml:id="br0">
      <inkml:brushProperty name="width" value="0.0300475172698498" units="cm"/>
      <inkml:brushProperty name="height" value="0.0300475172698498" units="cm"/>
      <inkml:brushProperty name="color" value="#F2385B"/>
      <inkml:brushProperty name="ignorePressure" value="0"/>
    </inkml:brush>
  </inkml:definitions>
  <inkml:trace contextRef="#ctx0" brushRef="#br0">77550.000000 58350.000000 732,'-47.000000'-69.000000'0,"6.000000"13.000000"2 ,7.000000 12.000000 1,6.000000 13.000000 2,-1.000000 7.000000 1,-5.000000 4.000000 3,-7.000000 3.000000 2,-5.000000 3.000000 3,-3.000000 4.000000-1,4.000000 7.000000-3,3.000000 6.000000-4,3.000000 7.000000-4,-1.000000 8.000000-2,-2.000000 14.000000-1,-3.000000 11.000000 0,-3.000000 14.000000-2,-1.000000 7.000000 0,4.000000 3.000000 2,3.000000 3.000000 0,3.000000 4.000000 1,3.000000-1.000000 2,3.000000-3.000000 1,3.000000-3.000000 1,4.000000-2.000000 1,4.000000-5.000000 2,6.000000-2.000000 2,7.000000-3.000000 1,6.000000-3.000000 2,6.000000-6.000000-1,6.000000-5.000000 0,7.000000-7.000000-2,6.000000-5.000000-2,7.000000-9.000000 1,10.000000-9.000000 0,10.000000-10.000000 0,9.000000-8.000000 1,6.000000-17.000000-2,3.000000-21.000000-3,3.000000-22.000000-4,4.000000-22.000000-4,1.000000-16.000000-4,0.000000-9.000000-4,0.000000-10.000000-4,0.000000-8.000000-4,-5.000000-8.000000-3,-9.000000-2.000000-1,-10.000000-3.000000-2,-8.000000-3.000000-2,-8.000000-1.000000 2,-2.000000 4.000000 4,-3.000000 3.000000 5,-3.000000 3.000000 4,-4.000000 7.000000 2,-3.000000 14.000000 0,-3.000000 11.000000-1,-2.000000 14.000000 0,-5.000000 13.000000 3,-2.000000 16.000000 4,-3.000000 15.000000 5,-3.000000 17.000000 4,-2.000000 3.000000 5,0.000000-5.000000 3,0.000000-7.000000 3,0.000000-5.000000 4,-4.000000 10.000000 4,-5.000000 28.000000 4,-7.000000 28.000000 3,-5.000000 29.000000 6,-4.000000 22.000000-2,0.000000 20.000000-5,0.000000 18.000000-5,0.000000 20.000000-6,0.000000 10.000000-3,0.000000 3.000000-2,0.000000 3.000000-2,0.000000 4.000000 0,4.000000-1.000000-3,10.000000-3.000000 0,10.000000-3.000000-1,9.000000-2.000000-1,7.000000-9.000000-3,7.000000-12.000000-6,6.000000-13.000000-4,7.000000-12.000000-6,5.000000-15.000000-6,7.000000-15.000000-8,6.000000-15.000000-7,7.000000-16.000000-8,-3.000000-13.000000-3,-8.000000-9.000000 1,-10.000000-10.000000 1,-9.000000-8.000000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3"/>
    </inkml:context>
    <inkml:brush xml:id="br0">
      <inkml:brushProperty name="width" value="0.0332466885447502" units="cm"/>
      <inkml:brushProperty name="height" value="0.0332466885447502" units="cm"/>
      <inkml:brushProperty name="color" value="#F2385B"/>
      <inkml:brushProperty name="ignorePressure" value="0"/>
    </inkml:brush>
  </inkml:definitions>
  <inkml:trace contextRef="#ctx0" brushRef="#br0">78750.000000 57300.000000 661,'-25.000000'78.000000'-4,"0.000000"6.000000"0 ,0.000000 7.000000 2,0.000000 6.000000 1,-2.000000 6.000000 6,-3.000000 6.000000 11,-3.000000 7.000000 10,-2.000000 6.000000 11,0.000000-1.000000 2,7.000000-5.000000-4,6.000000-7.000000-5,7.000000-5.000000-5,2.000000-11.000000-4,1.000000-11.000000-2,-1.000000-14.000000-1,1.000000-11.000000-2,1.000000-9.000000-5,3.000000-3.000000-6,3.000000-3.000000-6,4.000000-2.000000-7,2.000000-12.000000-5,4.000000-19.000000-2,3.000000-18.000000-4,3.000000-19.000000-2,1.000000-21.000000-1,1.000000-21.000000-1,-1.000000-22.000000 1,1.000000-22.000000 0,1.000000-8.000000 0,3.000000 6.000000 1,3.000000 7.000000 1,4.000000 6.000000 0,1.000000 6.000000 2,0.000000 6.000000 4,0.000000 7.000000 4,0.000000 6.000000 3,0.000000 9.000000 4,0.000000 13.000000 3,0.000000 12.000000 4,0.000000 13.000000 4,0.000000 9.000000 2,0.000000 6.000000 1,0.000000 7.000000 1,0.000000 6.000000 1,0.000000 10.000000 2,0.000000 17.000000 3,0.000000 15.000000 2,0.000000 16.000000 4,0.000000 10.000000-1,0.000000 7.000000-1,0.000000 6.000000-1,0.000000 7.000000-3,-4.000000-4.000000-2,-5.000000-12.000000-2,-7.000000-13.000000-1,-5.000000-12.000000-2,-1.000000-1.000000-1,6.000000 14.000000 2,7.000000 11.000000 2,6.000000 14.000000 1,6.000000 3.000000-2,6.000000-2.000000-5,7.000000-3.000000-6,6.000000-3.000000-4,4.000000-12.000000-8,4.000000-18.000000-10,3.000000-19.000000-9,3.000000-18.000000-9,1.000000-25.000000-4,1.000000-27.000000 1,-1.000000-28.000000 2,1.000000-28.000000 1,-7.000000-7.000000 2,-12.000000 16.000000 1,-13.000000 15.000000 0,-12.000000 17.000000 1</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4"/>
    </inkml:context>
    <inkml:brush xml:id="br0">
      <inkml:brushProperty name="width" value="0.0321603901684284" units="cm"/>
      <inkml:brushProperty name="height" value="0.0321603901684284" units="cm"/>
      <inkml:brushProperty name="color" value="#F2385B"/>
      <inkml:brushProperty name="ignorePressure" value="0"/>
    </inkml:brush>
  </inkml:definitions>
  <inkml:trace contextRef="#ctx0" brushRef="#br0">79850.000000 54650.000000 684,'-5.000000'-32.000000'15,"-9.000000"39.000000"-4 ,-10.000000 36.000000-3,-8.000000 39.000000-4,-1.000000 18.000000 1,9.000000 0.000000 6,10.000000 0.000000 8,10.000000 0.000000 5,2.000000-10.000000 1,-3.000000-18.000000-6,-3.000000-19.000000-6,-2.000000-18.000000-6,-1.000000 0.000000-4,3.000000 23.000000-4,3.000000 22.000000-1,4.000000 22.000000-4,5.000000 4.000000-3,10.000000-12.000000-4,10.000000-13.000000-3,9.000000-12.000000-4,4.000000-15.000000-4,1.000000-15.000000-3,-1.000000-15.000000-2,1.000000-16.000000-4,-1.000000-12.000000 1,1.000000-5.000000 4,-1.000000-7.000000 5,1.000000-5.000000 5,-3.000000-6.000000 3,-2.000000-3.000000 4,-3.000000-3.000000 2,-3.000000-2.000000 5,-2.000000-5.000000 1,0.000000-2.000000 2,0.000000-3.000000 2,0.000000-3.000000 2,-2.000000-4.000000 0,-3.000000-3.000000-1,-3.000000-3.000000-1,-2.000000-2.000000-1,-5.000000-3.000000 4,-2.000000 1.000000 8,-3.000000-1.000000 8,-3.000000 1.000000 9,-2.000000 2.000000 1,0.000000 7.000000-5,0.000000 6.000000-5,0.000000 7.000000-5,-5.000000 8.000000-6,-9.000000 14.000000-7,-10.000000 11.000000-7,-8.000000 14.000000-6,-4.000000 10.000000-2,3.000000 9.000000 4,3.000000 10.000000 3,4.000000 10.000000 4,2.000000 4.000000 2,4.000000 0.000000-1,3.000000 0.000000 0,3.000000 0.000000-1,3.000000 0.000000 2,3.000000 0.000000 3,3.000000 0.000000 3,4.000000 0.000000 4,2.000000-2.000000 0,4.000000-3.000000-1,3.000000-3.000000-1,3.000000-2.000000-2,3.000000-8.000000-2,3.000000-8.000000-1,3.000000-10.000000-2,4.000000-9.000000-2,1.000000-7.000000-2,0.000000-3.000000-1,0.000000-3.000000-3,0.000000-2.000000-2,0.000000-5.000000 1,0.000000-2.000000 0,0.000000-3.000000 2,0.000000-3.000000 2,-2.000000-4.000000 0,-3.000000-3.000000-3,-3.000000-3.000000-2,-2.000000-2.000000-1,-3.000000 0.000000 0,1.000000 7.000000 4,-1.000000 6.000000 3,1.000000 7.000000 4,-3.000000 7.000000 3,-2.000000 9.000000 3,-3.000000 10.000000 3,-3.000000 10.000000 3,-6.000000 10.000000 2,-5.000000 13.000000 1,-7.000000 12.000000 2,-5.000000 13.000000 2,-3.000000 4.000000 2,4.000000-3.000000 1,3.000000-3.000000 2,3.000000-2.000000 2,1.000000-1.000000 0,1.000000 3.000000-1,-1.000000 3.000000-2,1.000000 4.000000-1,-3.000000-1.000000-3,-2.000000-3.000000-4,-3.000000-3.000000-5,-3.000000-2.000000-4,-1.000000-8.000000-1,4.000000-8.000000 1,3.000000-10.000000 2,3.000000-9.000000 1,1.000000-5.000000-8,1.000000 0.000000-19,-1.000000 0.000000-18,1.000000 0.000000-19,-1.000000-8.000000-7,1.000000-16.000000 3,-1.000000-15.000000 3,1.000000-15.000000 3</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4"/>
    </inkml:context>
    <inkml:brush xml:id="br0">
      <inkml:brushProperty name="width" value="0.0315711982548237" units="cm"/>
      <inkml:brushProperty name="height" value="0.0315711982548237" units="cm"/>
      <inkml:brushProperty name="color" value="#F2385B"/>
      <inkml:brushProperty name="ignorePressure" value="0"/>
    </inkml:brush>
  </inkml:definitions>
  <inkml:trace contextRef="#ctx0" brushRef="#br0">81100.000000 53950.000000 696,'50.000000'25.000000'30,"0.000000"0.000000"-3 ,0.000000 0.000000-3,0.000000 0.000000-2,1.000000-2.000000-4,4.000000-3.000000-5,3.000000-3.000000-5,3.000000-2.000000-4,-2.000000-1.000000-3,-6.000000 3.000000 1,-6.000000 3.000000 1,-6.000000 4.000000 0,-6.000000 2.000000-1,-2.000000 4.000000-2,-3.000000 3.000000-4,-3.000000 3.000000-2,-7.000000 4.000000-1,-9.000000 7.000000 0,-10.000000 6.000000 2,-8.000000 7.000000 1,-8.000000 4.000000 2,-2.000000 3.000000 6,-3.000000 3.000000 4,-3.000000 4.000000 6,-6.000000 4.000000 3,-5.000000 6.000000 5,-7.000000 7.000000 3,-5.000000 6.000000 5,-3.000000 3.000000-3,4.000000 0.000000-8,3.000000 0.000000-7,3.000000 0.000000-8,6.000000-5.000000-9,9.000000-9.000000-10,10.000000-10.000000-9,10.000000-8.000000-9,4.000000-11.000000-8,0.000000-8.000000-7,0.000000-10.000000-6,0.000000-9.000000-6</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19"/>
    </inkml:context>
    <inkml:brush xml:id="br0">
      <inkml:brushProperty name="width" value="0.0247721169143915" units="cm"/>
      <inkml:brushProperty name="height" value="0.0247721169143915" units="cm"/>
      <inkml:brushProperty name="color" value="#F2385B"/>
      <inkml:brushProperty name="ignorePressure" value="0"/>
    </inkml:brush>
  </inkml:definitions>
  <inkml:trace contextRef="#ctx0" brushRef="#br0">21700.000000 32300.000000 888,'34.000000'-44.000000'46,"19.000000"13.000000"-13 ,19.000000 12.000000-12,19.000000 13.000000-12,7.000000 6.000000-7,-3.000000 0.000000-1,-3.000000 0.000000-2,-2.000000 0.000000 0,-5.000000 1.000000-1,-2.000000 4.000000 1,-3.000000 3.000000 1,-3.000000 3.000000 0,-7.000000 1.000000-3,-9.000000 1.000000-8,-10.000000-1.000000-8,-8.000000 1.000000-8,-11.000000 1.000000-6,-8.000000 3.000000-1,-10.000000 3.000000-3,-9.000000 4.000000-2</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5"/>
    </inkml:context>
    <inkml:brush xml:id="br0">
      <inkml:brushProperty name="width" value="0.0319201610982418" units="cm"/>
      <inkml:brushProperty name="height" value="0.0319201610982418" units="cm"/>
      <inkml:brushProperty name="color" value="#F2385B"/>
      <inkml:brushProperty name="ignorePressure" value="0"/>
    </inkml:brush>
  </inkml:definitions>
  <inkml:trace contextRef="#ctx0" brushRef="#br0">82150.000000 57900.000000 689,'-46.000000'51.000000'61,"10.000000"4.000000"-9 ,10.000000 3.000000-10,9.000000 3.000000-11,1.000000 6.000000-5,-6.000000 9.000000-2,-6.000000 10.000000-1,-6.000000 10.000000-3,-6.000000 7.000000-3,-2.000000 6.000000-7,-3.000000 7.000000-5,-3.000000 6.000000-7,-2.000000-2.000000-4,0.000000-9.000000-2,0.000000-10.000000-3,0.000000-8.000000-2,-5.000000 0.000000-3,-9.000000 14.000000-3,-10.000000 11.000000-3,-8.000000 14.000000-4,-4.000000-7.000000-2,3.000000-25.000000 1,3.000000-25.000000-1,4.000000-25.000000 1,5.000000-22.000000 0,10.000000-19.000000 1,10.000000-18.000000 1,9.000000-19.000000 1,6.000000-10.000000 1,3.000000 1.000000 1,3.000000-1.000000 1,4.000000 1.000000 2</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13:36:45"/>
    </inkml:context>
    <inkml:brush xml:id="br0">
      <inkml:brushProperty name="width" value="0.0331132523715496" units="cm"/>
      <inkml:brushProperty name="height" value="0.0331132523715496" units="cm"/>
      <inkml:brushProperty name="color" value="#F2385B"/>
      <inkml:brushProperty name="ignorePressure" value="0"/>
    </inkml:brush>
  </inkml:definitions>
  <inkml:trace contextRef="#ctx0" brushRef="#br0">80800.000000 58450.000000 664,'76.000000'101.000000'17,"4.000000"4.000000"4 ,3.000000 3.000000 4,3.000000 3.000000 4,3.000000 3.000000 3,3.000000 3.000000 0,3.000000 3.000000 0,4.000000 4.000000 1,-9.000000-10.000000-3,-18.000000-22.000000-3,-19.000000-22.000000-5,-18.000000-21.000000-4,8.000000 5.000000-6,39.000000 35.000000-6,36.000000 35.000000-8,39.000000 34.000000-5,3.000000-1.000000-4,-27.000000-33.000000 3,-28.000000-35.000000 1,-28.000000-34.000000 1,-17.000000-18.000000-9,-2.000000 1.000000-21,-3.000000-1.000000-22,-3.000000 1.000000-21</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3:21:43"/>
    </inkml:context>
    <inkml:brush xml:id="br0">
      <inkml:brushProperty name="width" value="0.0206869263201952" units="cm"/>
      <inkml:brushProperty name="height" value="0.0206869263201952" units="cm"/>
      <inkml:brushProperty name="color" value="#F2395B"/>
      <inkml:brushProperty name="ignorePressure" value="0"/>
    </inkml:brush>
  </inkml:definitions>
  <inkml:trace contextRef="#ctx0" brushRef="#br0">11767.000000 43721.000000 708,'-4.000000'30.000000'39,"-10.000000"9.000000"-5 ,-10.000000 9.000000-4,-9.000000 9.000000-3,-9.000000 12.000000-4,-9.000000 12.000000-2,-10.000000 13.000000-2,-9.000000 12.000000-2,-6.000000 10.000000-1,-4.000000 11.000000 1,-2.000000 8.000000 0,-4.000000 10.000000 1,-1.000000-2.000000-6,-1.000000-12.000000-10,1.000000-12.000000-12,0.000000-13.000000-10,3.000000-13.000000-7,6.000000-12.000000-2,6.000000-12.000000-3,7.000000-13.000000-2,5.000000-16.000000-2,7.000000-18.000000-1,7.000000-19.000000 0,5.000000-18.000000-2,5.000000-16.000000 3,4.000000-13.000000 6,2.000000-12.000000 5,4.000000-13.000000 5,4.000000 2.000000 4,6.000000 16.000000 5,7.000000 15.000000 2,6.000000 16.000000 4,3.000000 6.000000 2,0.000000-3.000000 0,0.000000-4.000000 2,0.000000-2.000000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3"/>
    </inkml:context>
    <inkml:brush xml:id="br0">
      <inkml:brushProperty name="width" value="0.0194625444710255" units="cm"/>
      <inkml:brushProperty name="height" value="0.0194625444710255" units="cm"/>
      <inkml:brushProperty name="color" value="#F2395B"/>
      <inkml:brushProperty name="ignorePressure" value="0"/>
    </inkml:brush>
  </inkml:definitions>
  <inkml:trace contextRef="#ctx0" brushRef="#br0">10172.000000 44818.000000 753,'93.000000'-156.000000'-8,"-12.000000"38.000000"4 ,-12.000000 37.000000 5,-13.000000 37.000000 4,-2.000000 21.000000 4,10.000000 2.000000 2,9.000000 4.000000 3,10.000000 3.000000 2,6.000000 6.000000-1,3.000000 10.000000-2,3.000000 9.000000-4,3.000000 9.000000-2,3.000000 14.000000-1,4.000000 19.000000 1,2.000000 19.000000 1,4.000000 19.000000 2,-5.000000 13.000000 1,-13.000000 10.000000 0,-12.000000 9.000000 0,-12.000000 9.000000 0,-10.000000 5.000000 0,-6.000000 0.000000 0,-6.000000 1.000000 1,-7.000000-1.000000-1,-7.000000 3.000000-1,-10.000000 6.000000-1,-8.000000 7.000000-1,-11.000000 6.000000-2,-9.000000-2.000000-2,-8.000000-9.000000-2,-11.000000-9.000000-4,-9.000000-10.000000-3,-6.000000-13.000000-3,-3.000000-20.000000-3,-3.000000-18.000000-2,-3.000000-18.000000-3,-4.000000-22.000000-3,-2.000000-20.000000-2,-4.000000-23.000000-1,-3.000000-22.000000-2,-2.000000-22.000000 0,-5.000000-26.000000 1,-2.000000-25.000000 1,-3.000000-25.000000 1,5.000000-10.000000-1,12.000000 2.000000-2,12.000000 4.000000-3,13.000000 3.000000-4,9.000000 6.000000 3,6.000000 9.000000 6,7.000000 10.000000 6,6.000000 9.000000 6,7.000000 9.000000 5,10.000000 10.000000 2,10.000000 9.000000 2,9.000000 10.000000 2,3.000000 7.000000 1,-4.000000 7.000000-2,-2.000000 5.000000 0,-4.000000 7.000000-1,-2.000000 5.000000 1,-4.000000 3.000000 5,-3.000000 2.000000 4,-3.000000 4.000000 4,-3.000000 8.000000 3,-3.000000 12.000000 3,-4.000000 13.000000 0,-2.000000 12.000000 3,-4.000000 5.000000-1,-2.000000-3.000000-1,-4.000000-4.000000-1,-3.000000-2.000000-3,-6.000000 13.000000 2,-10.000000 32.000000 1,-8.000000 31.000000 2,-11.000000 31.000000 2,-5.000000 17.000000-2,-4.000000 3.000000-5,-2.000000 4.000000-6,-4.000000 2.000000-5,2.000000-9.000000-2,6.000000-21.000000 3,6.000000-23.000000 1,7.000000-21.000000 3,7.000000-28.000000-6,10.000000-35.000000-13,9.000000-34.000000-13,9.000000-34.000000-13,6.000000-16.000000-7,4.000000 3.000000 1,3.000000 4.000000-1,3.000000 2.000000 2</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4"/>
    </inkml:context>
    <inkml:brush xml:id="br0">
      <inkml:brushProperty name="width" value="0.0147391390055418" units="cm"/>
      <inkml:brushProperty name="height" value="0.0147391390055418" units="cm"/>
      <inkml:brushProperty name="color" value="#F2395B"/>
      <inkml:brushProperty name="ignorePressure" value="0"/>
    </inkml:brush>
  </inkml:definitions>
  <inkml:trace contextRef="#ctx0" brushRef="#br0">12914.000000 43522.000000 995,'50.000000'3.000000'4,"0.000000"6.000000"-10 ,0.000000 7.000000-13,0.000000 5.000000-11,-7.000000 3.000000-1,-12.000000-4.000000 9,-12.000000-3.000000 10,-13.000000-3.000000 9,-7.000000 2.000000 7,-4.000000 6.000000 4,-3.000000 6.000000 3,-3.000000 6.000000 4,-7.000000 10.000000 1,-14.000000 12.000000-1,-11.000000 12.000000-2,-13.000000 13.000000-1,-8.000000 8.000000-3,-3.000000 3.000000-4,-3.000000 3.000000-5,-3.000000 3.000000-5,2.000000-6.000000-1,11.000000-16.000000 4,8.000000-15.000000 2,10.000000-16.000000 3,10.000000-9.000000 1,8.000000-3.000000-2,10.000000-3.000000-2,9.000000-4.000000-1,10.000000-9.000000-2,9.000000-15.000000 1,9.000000-16.000000 1,10.000000-16.000000-1,9.000000-9.000000 0,10.000000-3.000000 0,8.000000-3.000000 0,11.000000-3.000000 0,0.000000-2.000000-1,-6.000000 0.000000-3,-5.000000 0.000000-1,-7.000000 0.000000-3,-8.000000 5.000000 0,-9.000000 9.000000 1,-10.000000 10.000000 1,-9.000000 9.000000 1,-4.000000 4.000000 2,-1.000000 1.000000 0,1.000000-1.000000 1,-1.000000 1.000000 1,1.000000-1.000000 0,-1.000000 1.000000-2,1.000000-1.000000-1,-1.000000 1.000000-3,-1.000000-1.000000 0,-3.000000 1.000000 1,-3.000000-1.000000-1,-4.000000 1.000000 2,1.000000 1.000000-1,2.000000 3.000000 1,4.000000 4.000000 0,3.000000 2.000000-1,0.000000 0.000000 1,-3.000000-2.000000 1,-3.000000-4.000000 1,-4.000000-3.000000 0,1.000000-3.000000 1,2.000000-3.000000 0,4.000000-3.000000 0,3.000000-4.000000 1</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5"/>
    </inkml:context>
    <inkml:brush xml:id="br0">
      <inkml:brushProperty name="width" value="0.0198099035769701" units="cm"/>
      <inkml:brushProperty name="height" value="0.0198099035769701" units="cm"/>
      <inkml:brushProperty name="color" value="#F2395B"/>
      <inkml:brushProperty name="ignorePressure" value="0"/>
    </inkml:brush>
  </inkml:definitions>
  <inkml:trace contextRef="#ctx0" brushRef="#br0">13114.000000 43472.000000 740,'18.000000'74.000000'-1,"-11.000000"1.000000"-3 ,-14.000000 0.000000-1,-11.000000 0.000000-3,-7.000000 0.000000 1,0.000000-1.000000 6,0.000000 1.000000 5,0.000000 0.000000 5,-2.000000 1.000000 3,-2.000000 4.000000-1,-4.000000 2.000000 0,-3.000000 4.000000-1,-1.000000 3.000000-1,-1.000000 3.000000-2,1.000000 3.000000-3,0.000000 3.000000-2,-1.000000 2.000000-2,1.000000 0.000000-2,-1.000000-1.000000-1,1.000000 1.000000-2,3.000000-8.000000 0,6.000000-16.000000 1,6.000000-15.000000 0,6.000000-16.000000 1,5.000000-10.000000 1,4.000000-7.000000-2,2.000000-7.000000 0,3.000000-5.000000 0,5.000000-8.000000-2,7.000000-10.000000 0,5.000000-9.000000 0,7.000000-9.000000 0,3.000000-5.000000 0,0.000000 0.000000 1,0.000000 0.000000 1,0.000000 0.000000 1,5.000000-4.000000 1,8.000000-10.000000-1,11.000000-10.000000 0,8.000000-8.000000-1,7.000000-6.000000 1,3.000000 1.000000 0,3.000000 0.000000 0,4.000000-1.000000 1,-3.000000 6.000000 0,-5.000000 9.000000 1,-7.000000 9.000000 0,-6.000000 9.000000 0,-9.000000 7.000000 0,-13.000000 2.000000 0,-13.000000 4.000000 0,-11.000000 3.000000 1,-6.000000 3.000000-1,4.000000 3.000000 1,2.000000 4.000000-1,5.000000 2.000000 0,0.000000 2.000000 1,0.000000 0.000000 0,1.000000 0.000000 0,-1.000000 0.000000 0,-2.000000 3.000000 1,-7.000000 7.000000 2,-6.000000 5.000000 3,-7.000000 7.000000 2,-5.000000 12.000000 1,-7.000000 19.000000 2,-6.000000 19.000000 0,-6.000000 18.000000 2,-2.000000 10.000000 0,3.000000 0.000000-3,4.000000 0.000000-1,2.000000-1.000000-1,4.000000-7.000000-2,2.000000-15.000000 0,4.000000-17.000000 0,3.000000-14.000000 1,-1.000000 3.000000 0,-7.000000 26.000000 2,-6.000000 25.000000 2,-6.000000 25.000000 1,-1.000000 15.000000 1,7.000000 6.000000 0,6.000000 7.000000-2,7.000000 6.000000 0,2.000000 1.000000 0,1.000000-2.000000-1,-1.000000-4.000000 0,1.000000-3.000000 0,-1.000000-7.000000-2,1.000000-14.000000-2,-1.000000-11.000000-4,1.000000-13.000000-2,1.000000-14.000000-1,3.000000-16.000000 1,4.000000-15.000000 2,2.000000-16.000000 1,2.000000-32.000000-1,0.000000-51.000000-2,0.000000-49.000000-2,0.000000-50.000000-2,3.000000-31.000000-4,6.000000-13.000000-5,7.000000-12.000000-3,6.000000-13.000000-5,6.000000-1.000000-3,6.000000 9.000000-3,7.000000 9.000000-2,6.000000 10.000000-3,4.000000 17.000000 0,4.000000 25.000000 4,2.000000 25.000000 3,4.000000 24.000000 3,-5.000000 21.000000 4,-12.000000 16.000000 7,-13.000000 15.000000 6,-12.000000 16.000000 5,-7.000000 7.000000 4,0.000000 1.000000 0,1.000000-1.000000-1,-1.000000 1.000000 1,6.000000 0.000000 1,8.000000-1.000000 2,10.000000 1.000000 2,9.000000-1.000000 3,5.000000 5.000000 2,0.000000 10.000000 1,0.000000 9.000000 1,0.000000 9.000000 1,-2.000000 17.000000 0,-3.000000 26.000000 0,-3.000000 24.000000-1,-3.000000 25.000000-1,-5.000000 13.000000 0,-6.000000 0.000000 1,-6.000000-1.000000 1,-6.000000 1.000000 1,-4.000000 4.000000 0,1.000000 10.000000-1,-1.000000 9.000000 0,1.000000 9.000000 0,-2.000000-12.000000-2,-4.000000-34.000000-2,-2.000000-35.000000-3,-3.000000-34.000000-3,-2.000000-6.000000-2,0.000000 22.000000-3,0.000000 21.000000-2,0.000000 22.000000-3,0.000000 1.000000-1,0.000000-23.000000 1,0.000000-21.000000 1,0.000000-22.000000-1,-2.000000-11.000000 2,-3.000000 0.000000 0,-2.000000 0.000000 0,-4.000000-1.000000 1,-3.000000 0.000000-2,-3.000000-4.000000-2,-4.000000-3.000000-3,-2.000000-3.000000-3,-8.000000-12.000000-1,-13.000000-22.000000-1,-12.000000-23.000000 0,-13.000000-20.000000-1,-2.000000-18.000000-2,5.000000-13.000000-5,7.000000-12.000000-4,6.000000-12.000000-4,8.000000 6.000000 0,9.000000 24.000000 4,10.000000 26.000000 5,8.000000 25.000000 4,7.000000 13.000000 4,4.000000 4.000000 3,2.000000 3.000000 2,4.000000 3.000000 3,0.000000 0.000000 2,2.000000-3.000000 0,-2.000000-4.000000 1,2.000000-2.000000 0,-2.000000 0.000000 0,2.000000 2.000000-1,-2.000000 4.000000-1,2.000000 3.000000 0,-2.000000 2.000000 0,2.000000-1.000000-1,-2.000000 1.000000-1,2.000000-1.000000 1,-2.000000 1.000000 0,2.000000-1.000000 3,-2.000000 1.000000 2,2.000000-1.000000 2,-2.000000 1.000000 1,2.000000-1.000000-1,-2.000000 1.000000 0,2.000000 0.000000 0,0.000000-1.000000-1,4.000000 1.000000 0,2.000000-1.000000-1,4.000000 1.000000 0,2.000000 1.000000 1,-1.000000 3.000000 2,1.000000 3.000000 2,-1.000000 4.000000 2,1.000000-1.000000 0,-1.000000-2.000000-1,1.000000-4.000000-2,-1.000000-3.000000 0,2.000000 0.000000-1,3.000000 3.000000 0,4.000000 3.000000 0,2.000000 4.000000 0,0.000000-1.000000 0,-2.000000-2.000000-1,-4.000000-4.000000-1,-3.000000-3.000000-1,1.000000-2.000000-1,7.000000 1.000000-3,6.000000 0.000000-1,6.000000-1.000000-2,2.000000 1.000000-1,-3.000000-1.000000 0,-3.000000 1.000000 0,-4.000000-1.000000 0,-2.000000 1.000000 0,-4.000000-1.000000 1,-3.000000 1.000000 0,-3.000000-1.000000 1,-1.000000 1.000000-2,-1.000000-1.000000-4,0.000000 1.000000-4,1.000000 0.000000-3,1.000000-4.000000-3,3.000000-6.000000 0,3.000000-6.000000-1,4.000000-6.000000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5"/>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16155.000000 43771.000000 1000,'-86.000000'0.000000'-25,"29.000000"0.000000"2 ,27.000000 0.000000 1,29.000000 0.000000 0,21.000000 0.000000 5,16.000000 0.000000 7,15.000000 0.000000 7,16.000000 0.000000 6,11.000000 0.000000 5,6.000000 0.000000-1,7.000000 0.000000-1,5.000000 0.000000 1,1.000000-2.000000 0,-7.000000-2.000000 0,-6.000000-4.000000 1,-6.000000-3.000000 0,-9.000000 0.000000-1,-13.000000 3.000000-3,-13.000000 4.000000-3,-11.000000 2.000000-3,-3.000000 2.000000-1,10.000000 0.000000-1,10.000000 0.000000 1,8.000000 0.000000-1,-1.000000 0.000000 0,-12.000000 0.000000-2,-13.000000 0.000000-3,-12.000000 0.000000-1,-5.000000 0.000000-1,3.000000 0.000000-1,3.000000 0.000000-1,4.000000 0.000000-1,-1.000000 0.000000 1,-3.000000 0.000000 1,-3.000000 0.000000 1,-3.000000 0.000000 0,-3.000000 2.000000 2,-3.000000 2.000000 1,-3.000000 4.000000 0,-4.000000 3.000000 1</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5"/>
    </inkml:context>
    <inkml:brush xml:id="br0">
      <inkml:brushProperty name="width" value="0.0198637451976538" units="cm"/>
      <inkml:brushProperty name="height" value="0.0198637451976538" units="cm"/>
      <inkml:brushProperty name="color" value="#F2395B"/>
      <inkml:brushProperty name="ignorePressure" value="0"/>
    </inkml:brush>
  </inkml:definitions>
  <inkml:trace contextRef="#ctx0" brushRef="#br0">17202.000000 43771.000000 738,'-70.000000'75.000000'0,"9.000000"-1.000000"1 ,10.000000 1.000000 0,9.000000 0.000000 0,7.000000 4.000000 2,8.000000 10.000000 2,5.000000 9.000000 3,6.000000 10.000000 2,5.000000 10.000000 2,3.000000 13.000000 2,4.000000 13.000000 3,2.000000 11.000000 1,2.000000 14.000000 2,0.000000 12.000000 1,0.000000 12.000000 0,0.000000 12.000000 2,2.000000 4.000000-2,2.000000-6.000000-1,4.000000-7.000000-4,3.000000-6.000000-2,2.000000-6.000000-3,-1.000000-6.000000-6,1.000000-7.000000-6,-1.000000-6.000000-6,1.000000-15.000000-1,-1.000000-25.000000 2,1.000000-26.000000 1,-1.000000-24.000000 2,0.000000-22.000000-4,1.000000-19.000000-11,-1.000000-18.000000-9,1.000000-19.000000-10,-2.000000-22.000000-5,-4.000000-25.000000 2,-2.000000-25.000000 2,-3.000000-25.000000 1,-2.000000-5.000000 3,0.000000 11.000000 5,0.000000 13.000000 4,0.000000 12.000000 4</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6"/>
    </inkml:context>
    <inkml:brush xml:id="br0">
      <inkml:brushProperty name="width" value="0.0199821218848228" units="cm"/>
      <inkml:brushProperty name="height" value="0.0199821218848228" units="cm"/>
      <inkml:brushProperty name="color" value="#F2395B"/>
      <inkml:brushProperty name="ignorePressure" value="0"/>
    </inkml:brush>
  </inkml:definitions>
  <inkml:trace contextRef="#ctx0" brushRef="#br0">19097.000000 44469.000000 733,'-23.000000'5.000000'-23,"2.000000"9.000000"4 ,4.000000 9.000000 3,3.000000 10.000000 5,0.000000 15.000000 3,-3.000000 22.000000 2,-3.000000 22.000000 1,-3.000000 22.000000 1,-1.000000 4.000000 3,4.000000-12.000000 5,3.000000-12.000000 5,3.000000-13.000000 4,1.000000 0.000000 3,1.000000 12.000000 3,-1.000000 13.000000 2,1.000000 13.000000 1,1.000000 1.000000 1,3.000000-10.000000-3,4.000000-8.000000-3,2.000000-11.000000-3,5.000000-8.000000-2,6.000000-10.000000-3,7.000000-9.000000-2,6.000000-9.000000-2,7.000000-10.000000-2,10.000000-9.000000-2,10.000000-10.000000-2,8.000000-9.000000-1,6.000000-9.000000-2,-1.000000-9.000000-4,0.000000-10.000000-3,1.000000-10.000000-3,-1.000000-13.000000-2,0.000000-19.000000-1,0.000000-18.000000 0,1.000000-20.000000 0,1.000000-10.000000 1,3.000000-4.000000 0,3.000000-2.000000 1,3.000000-4.000000 2,-3.000000 4.000000 0,-9.000000 9.000000 3,-9.000000 9.000000 1,-10.000000 9.000000 2,-7.000000 12.000000 3,-2.000000 12.000000 1,-3.000000 12.000000 3,-4.000000 13.000000 2,-3.000000 9.000000 2,-2.000000 6.000000 2,-4.000000 7.000000 2,-3.000000 6.000000 2,-3.000000 5.000000 2,-3.000000 2.000000 2,-4.000000 4.000000 2,-2.000000 3.000000 1,-2.000000 8.000000 0,0.000000 12.000000-1,0.000000 12.000000-2,0.000000 14.000000-3,-2.000000 6.000000 0,-2.000000 4.000000-1,-4.000000 4.000000-1,-3.000000 2.000000 0,-1.000000 2.000000-1,-1.000000-1.000000 0,1.000000 1.000000 1,-1.000000 0.000000-1,1.000000-5.000000-1,-1.000000-9.000000 0,1.000000-10.000000-2,-1.000000-9.000000-1,5.000000-15.000000-3,10.000000-23.000000-5,9.000000-21.000000-4,9.000000-22.000000-5,7.000000-14.000000-1,2.000000-6.000000 2,4.000000-6.000000 3,3.000000-7.000000 1,0.000000 0.000000 2,-4.000000 7.000000 0,-2.000000 6.000000 1,-4.000000 6.000000 1,-2.000000 8.000000 1,-4.000000 9.000000 1,-3.000000 9.000000 2,-3.000000 10.000000 1,-1.000000 5.000000 0,-1.000000-1.000000 1,1.000000 1.000000-2,-1.000000-1.000000 0,2.000000 1.000000 1,3.000000-1.000000 0,3.000000 1.000000 1,4.000000-1.000000 1,-1.000000 6.000000 4,-2.000000 8.000000 4,-4.000000 10.000000 4,-3.000000 9.000000 6,-2.000000 8.000000 1,1.000000 7.000000-1,-1.000000 5.000000-1,1.000000 7.000000-2,-1.000000 4.000000-1,0.000000 4.000000-3,1.000000 3.000000-2,-1.000000 2.000000-4,-1.000000 0.000000-1,-3.000000-8.000000-4,-3.000000-5.000000-2,-4.000000-6.000000-2,3.000000-7.000000-4,5.000000-6.000000-7,6.000000-6.000000-5,7.000000-7.000000-6,2.000000-2.000000-3,-4.000000-1.000000 1,-3.000000 1.000000 1,-3.000000-1.000000 1,0.000000-4.000000-3,3.000000-9.000000-5,4.000000-10.000000-6,2.000000-10.000000-5,-1.000000-5.000000 2,-7.000000-4.000000 7,-5.000000-2.000000 9,-7.000000-4.000000 7</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6"/>
    </inkml:context>
    <inkml:brush xml:id="br0">
      <inkml:brushProperty name="width" value="0.0205255169421434" units="cm"/>
      <inkml:brushProperty name="height" value="0.0205255169421434" units="cm"/>
      <inkml:brushProperty name="color" value="#F2395B"/>
      <inkml:brushProperty name="ignorePressure" value="0"/>
    </inkml:brush>
  </inkml:definitions>
  <inkml:trace contextRef="#ctx0" brushRef="#br0">21989.000000 44319.000000 714,'69.000000'75.000000'26,"-13.000000"0.000000"-1 ,-13.000000 0.000000-2,-11.000000 0.000000 0,-9.000000-2.000000-3,-3.000000-3.000000-3,-3.000000-3.000000-2,-3.000000-3.000000-3,-3.000000-7.000000-2,-3.000000-8.000000-1,-3.000000-10.000000-2,-4.000000-10.000000-1,-1.000000 6.000000 0,0.000000 18.000000 1,0.000000 18.000000 1,0.000000 20.000000 1,-1.000000 10.000000 1,-4.000000 3.000000 2,-3.000000 4.000000 1,-3.000000 2.000000 2,-3.000000 1.000000-4,-3.000000-3.000000-9,-3.000000-4.000000-11,-3.000000-3.000000-9,-2.000000-9.000000-8,0.000000-15.000000-6,0.000000-17.000000-6,0.000000-14.000000-7,0.000000-14.000000-2,0.000000-8.000000 3,0.000000-10.000000 1,0.000000-10.000000 3</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2T05:32:19"/>
    </inkml:context>
    <inkml:brush xml:id="br0">
      <inkml:brushProperty name="width" value="0.0327668450772762" units="cm"/>
      <inkml:brushProperty name="height" value="0.0327668450772762" units="cm"/>
      <inkml:brushProperty name="color" value="#F2385B"/>
      <inkml:brushProperty name="ignorePressure" value="0"/>
    </inkml:brush>
  </inkml:definitions>
  <inkml:trace contextRef="#ctx0" brushRef="#br0">22550.000000 32400.000000 671,'-44.000000'53.000000'-28,"13.000000"6.000000"9 ,12.000000 7.000000 9,13.000000 6.000000 7,4.000000 12.000000 9,-3.000000 19.000000 6,-3.000000 19.000000 7,-2.000000 19.000000 6,-3.000000 16.000000 5,1.000000 17.000000 1,-1.000000 15.000000 2,1.000000 16.000000 2,-1.000000 4.000000-1,1.000000-6.000000-2,-1.000000-6.000000-1,1.000000-6.000000-3,1.000000-13.000000-3,3.000000-19.000000-5,3.000000-18.000000-6,4.000000-19.000000-5,1.000000-18.000000-5,0.000000-15.000000-4,0.000000-15.000000-6,0.000000-16.000000-5,4.000000-10.000000 0,10.000000-3.000000 2,10.000000-3.000000 5,9.000000-2.000000 3</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6"/>
    </inkml:context>
    <inkml:brush xml:id="br0">
      <inkml:brushProperty name="width" value="0.0162819884717464" units="cm"/>
      <inkml:brushProperty name="height" value="0.0162819884717464" units="cm"/>
      <inkml:brushProperty name="color" value="#F2395B"/>
      <inkml:brushProperty name="ignorePressure" value="0"/>
    </inkml:brush>
  </inkml:definitions>
  <inkml:trace contextRef="#ctx0" brushRef="#br0">24632.000000 44768.000000 900,'72.000000'0.000000'51,"-7.000000"0.000000"-18 ,-6.000000 0.000000-18,-6.000000 0.000000-16,-8.000000 2.000000-10,-9.000000 2.000000 1,-9.000000 4.000000 1,-10.000000 3.000000 0,-2.000000 0.000000 2,7.000000-3.000000 1,6.000000-4.000000 3,7.000000-2.000000 2,0.000000-2.000000 2,-2.000000 0.000000 1,-3.000000 0.000000 2,-4.000000 0.000000 2,-2.000000 3.000000-3,-4.000000 6.000000-9,-3.000000 7.000000-10,-3.000000 6.000000-8,-3.000000 1.000000-5,-3.000000-3.000000-2,-4.000000-2.000000-1,-2.000000-4.000000-2</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7"/>
    </inkml:context>
    <inkml:brush xml:id="br0">
      <inkml:brushProperty name="width" value="0.0175854712724686" units="cm"/>
      <inkml:brushProperty name="height" value="0.0175854712724686" units="cm"/>
      <inkml:brushProperty name="color" value="#F2395B"/>
      <inkml:brushProperty name="ignorePressure" value="0"/>
    </inkml:brush>
  </inkml:definitions>
  <inkml:trace contextRef="#ctx0" brushRef="#br0">24682.000000 45516.000000 834,'0.000000'23.000000'15,"0.000000"-2.000000"2 ,0.000000-4.000000-1,0.000000-3.000000 1,9.000000 0.000000 1,19.000000 3.000000-1,19.000000 3.000000 1,18.000000 4.000000-1,10.000000-3.000000-2,0.000000-5.000000-5,0.000000-7.000000-5,0.000000-6.000000-4,-2.000000-4.000000-6,-3.000000-4.000000-6,-3.000000-3.000000-6,-3.000000-2.000000-6,-7.000000-3.000000 0,-8.000000 1.000000 4,-10.000000-1.000000 4,-10.000000 1.000000 4,-6.000000-1.000000-2,-2.000000 1.000000-9,-4.000000-1.000000-10,-3.000000 1.000000-9</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8"/>
    </inkml:context>
    <inkml:brush xml:id="br0">
      <inkml:brushProperty name="width" value="0.0201752781867981" units="cm"/>
      <inkml:brushProperty name="height" value="0.0201752781867981" units="cm"/>
      <inkml:brushProperty name="color" value="#F2395B"/>
      <inkml:brushProperty name="ignorePressure" value="0"/>
    </inkml:brush>
  </inkml:definitions>
  <inkml:trace contextRef="#ctx0" brushRef="#br0">28521.000000 44718.000000 726,'-22.000000'-28.000000'-8,"7.000000"-6.000000"6 ,6.000000-7.000000 6,5.000000-5.000000 8,3.000000-4.000000 2,-4.000000 0.000000-3,-3.000000 0.000000-1,-3.000000 0.000000-2,-1.000000 5.000000-2,-1.000000 9.000000 1,1.000000 10.000000 0,0.000000 9.000000 0,-1.000000-1.000000 1,1.000000-8.000000-1,-1.000000-10.000000 1,1.000000-9.000000 0,-1.000000 0.000000 0,1.000000 9.000000 0,-1.000000 9.000000 0,1.000000 10.000000-1,-1.000000 3.000000-1,1.000000-3.000000 0,-1.000000-3.000000-2,1.000000-4.000000 0,-7.000000 1.000000 1,-12.000000 3.000000 0,-13.000000 3.000000 2,-12.000000 3.000000 1,-3.000000 3.000000 0,6.000000 3.000000-2,7.000000 3.000000-2,5.000000 4.000000-2,7.000000 2.000000-2,6.000000 4.000000 0,6.000000 3.000000-1,6.000000 3.000000-1,-1.000000 9.000000 0,-9.000000 16.000000-1,-10.000000 15.000000 1,-9.000000 16.000000 0,-2.000000 13.000000 0,6.000000 8.000000-3,7.000000 11.000000-1,6.000000 8.000000-1,5.000000 7.000000-2,2.000000 3.000000 1,4.000000 3.000000-1,3.000000 3.000000 0,5.000000-3.000000 1,6.000000-10.000000 1,6.000000-8.000000 2,6.000000-10.000000 2,8.000000-8.000000 1,10.000000-6.000000-1,9.000000-7.000000 0,9.000000-5.000000 0,6.000000-12.000000 0,4.000000-15.000000 2,2.000000-15.000000 1,4.000000-17.000000 1,3.000000-17.000000 0,3.000000-23.000000-1,3.000000-22.000000 0,3.000000-21.000000-1,1.000000-19.000000-1,-4.000000-16.000000-1,-3.000000-15.000000-1,-3.000000-16.000000-1,-2.000000-10.000000-1,0.000000-7.000000 1,1.000000-7.000000 1,-1.000000-5.000000 0,-3.000000-2.000000 0,-6.000000 3.000000 0,-6.000000 4.000000-1,-7.000000 2.000000 0,-4.000000 7.000000-1,-3.000000 8.000000 2,-3.000000 11.000000-1,-4.000000 8.000000 0,-3.000000 14.000000 1,-2.000000 14.000000 0,-4.000000 17.000000 0,-3.000000 15.000000 0,-3.000000 13.000000 0,-3.000000 14.000000 1,-4.000000 12.000000 0,-2.000000 12.000000 0,-2.000000 6.000000 2,0.000000 1.000000 2,0.000000 0.000000 1,0.000000-1.000000 3,-3.000000 4.000000 3,-7.000000 6.000000 2,-5.000000 6.000000 5,-7.000000 6.000000 3,-3.000000 10.000000 0,0.000000 12.000000-2,0.000000 13.000000-3,0.000000 12.000000-3,0.000000 15.000000 1,0.000000 20.000000 2,1.000000 18.000000 2,-1.000000 19.000000 3,1.000000 13.000000 0,4.000000 10.000000-1,3.000000 10.000000-1,3.000000 9.000000-2,3.000000 0.000000-2,3.000000-10.000000-2,4.000000-9.000000-3,2.000000-9.000000-2,2.000000-16.000000-3,0.000000-21.000000-1,0.000000-23.000000-1,0.000000-21.000000-1,3.000000-5.000000-1,6.000000 13.000000 0,7.000000 12.000000 1,6.000000 12.000000 0,1.000000-2.000000-1,-3.000000-20.000000-1,-3.000000-18.000000-3,-3.000000-18.000000-1,4.000000-7.000000-2,8.000000 6.000000-2,10.000000 6.000000-3,9.000000 7.000000-1,6.000000-6.000000-5,4.000000-19.000000-7,3.000000-19.000000-6,2.000000-19.000000-8,-3.000000-10.000000-1,-14.000000-4.000000 2,-12.000000-3.000000 3,-12.000000-3.000000 2</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8"/>
    </inkml:context>
    <inkml:brush xml:id="br0">
      <inkml:brushProperty name="width" value="0.0264637675136328" units="cm"/>
      <inkml:brushProperty name="height" value="0.0264637675136328" units="cm"/>
      <inkml:brushProperty name="color" value="#F2395B"/>
      <inkml:brushProperty name="ignorePressure" value="0"/>
    </inkml:brush>
  </inkml:definitions>
  <inkml:trace contextRef="#ctx0" brushRef="#br0">30167.000000 43422.000000 554,'21.000000'188.000000'11,"-5.000000"-21.000000"0 ,-7.000000-22.000000 2,-6.000000-22.000000 1,-3.000000-9.000000 1,0.000000 3.000000 2,0.000000 3.000000 1,0.000000 3.000000 2,-1.000000-2.000000 0,-4.000000-5.000000-1,-2.000000-7.000000-1,-4.000000-6.000000-1,0.000000-8.000000-3,3.000000-10.000000-1,3.000000-8.000000-4,4.000000-10.000000-2,-1.000000-11.000000-2,-3.000000-13.000000 0,-2.000000-11.000000-2,-4.000000-14.000000-1,0.000000-10.000000-1,3.000000-10.000000-2,3.000000-8.000000-3,4.000000-11.000000-1,1.000000-15.000000-2,0.000000-21.000000-1,0.000000-23.000000-1,0.000000-21.000000-2,2.000000-8.000000 0,2.000000 6.000000-1,4.000000 7.000000-1,3.000000 5.000000 0,1.000000 12.000000 0,1.000000 15.000000 2,-1.000000 16.000000 3,1.000000 15.000000 2,1.000000 6.000000 1,3.000000-2.000000-1,3.000000-4.000000 1,3.000000-3.000000 0,4.000000 0.000000 1,3.000000 4.000000 5,2.000000 2.000000 3,4.000000 3.000000 4,0.000000 9.000000 2,-3.000000 12.000000 0,-4.000000 12.000000 1,-2.000000 12.000000 0,-1.000000 17.000000 3,4.000000 18.000000 5,3.000000 18.000000 4,2.000000 20.000000 5,3.000000 12.000000 2,-1.000000 6.000000-2,1.000000 6.000000 0,-1.000000 7.000000-3,-1.000000-1.000000-1,-4.000000-6.000000-2,-2.000000-6.000000-2,-3.000000-6.000000-3,-4.000000-9.000000-4,-3.000000-13.000000-8,-3.000000-13.000000-9,-3.000000-12.000000-7,1.000000-17.000000-10,2.000000-21.000000-13,3.000000-23.000000-11,3.000000-22.000000-13,-1.000000-10.000000-4,-6.000000 0.000000 1,-7.000000-1.000000 2,-6.000000 1.000000 2</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8"/>
    </inkml:context>
    <inkml:brush xml:id="br0">
      <inkml:brushProperty name="width" value="0.0195304211229086" units="cm"/>
      <inkml:brushProperty name="height" value="0.0195304211229086" units="cm"/>
      <inkml:brushProperty name="color" value="#F2395B"/>
      <inkml:brushProperty name="ignorePressure" value="0"/>
    </inkml:brush>
  </inkml:definitions>
  <inkml:trace contextRef="#ctx0" brushRef="#br0">32211.000000 41876.000000 750,'-44.000000'-19.000000'23,"13.000000"13.000000"-4 ,13.000000 12.000000-6,11.000000 13.000000-5,8.000000 18.000000 0,-2.000000 26.000000 7,2.000000 24.000000 6,-2.000000 25.000000 6,2.000000 16.000000 0,-2.000000 6.000000-3,2.000000 6.000000-4,-2.000000 7.000000-5,2.000000 1.000000-3,-2.000000-3.000000-3,2.000000-4.000000-3,-2.000000-2.000000-4,5.000000-10.000000-4,5.000000-15.000000-8,7.000000-16.000000-7,5.000000-15.000000-7,7.000000-18.000000-6,7.000000-18.000000-4,5.000000-19.000000-3,7.000000-18.000000-4,3.000000-18.000000 0,-1.000000-16.000000 3,1.000000-15.000000 3,0.000000-15.000000 3,-3.000000-5.000000 5,-6.000000 6.000000 6,-7.000000 6.000000 6,-6.000000 6.000000 6</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9"/>
    </inkml:context>
    <inkml:brush xml:id="br0">
      <inkml:brushProperty name="width" value="0.0218837354332209" units="cm"/>
      <inkml:brushProperty name="height" value="0.0218837354332209" units="cm"/>
      <inkml:brushProperty name="color" value="#F2395B"/>
      <inkml:brushProperty name="ignorePressure" value="0"/>
    </inkml:brush>
  </inkml:definitions>
  <inkml:trace contextRef="#ctx0" brushRef="#br0">33059.000000 42973.000000 670,'132.000000'-224.000000'-54,"-34.000000"49.000000"23 ,-34.000000 50.000000 23,-34.000000 51.000000 22,-19.000000 28.000000 10,-4.000000 11.000000-5,-2.000000 8.000000-5,-3.000000 10.000000-5,-1.000000 0.000000-1,4.000000-10.000000 1,3.000000-8.000000 2,3.000000-11.000000 2,-2.000000 0.000000 0,-6.000000 5.000000 1,-6.000000 7.000000 0,-6.000000 6.000000 0,-5.000000 6.000000 0,-4.000000 6.000000-1,-2.000000 7.000000-2,-3.000000 6.000000-1,-7.000000 6.000000-1,-9.000000 6.000000 0,-9.000000 7.000000-2,-10.000000 6.000000 0,-2.000000 9.000000-2,2.000000 13.000000-2,3.000000 12.000000-3,4.000000 12.000000-3,3.000000 7.000000-1,3.000000 0.000000 1,2.000000 0.000000-1,4.000000-1.000000 0,7.000000 1.000000 1,8.000000 0.000000 0,10.000000 0.000000 1,10.000000 0.000000 0,5.000000-4.000000-1,4.000000-5.000000-2,3.000000-7.000000-3,3.000000-6.000000-1,7.000000-6.000000-3,13.000000-7.000000 0,13.000000-6.000000-1,12.000000-6.000000-1,3.000000-7.000000 0,-6.000000-10.000000 1,-6.000000-10.000000 1,-6.000000-9.000000 2,-7.000000-2.000000 1,-6.000000 2.000000 1,-6.000000 3.000000 2,-7.000000 3.000000 1,1.000000-4.000000 1,6.000000-12.000000-1,6.000000-14.000000 0,6.000000-11.000000-1,0.000000-2.000000 1,-6.000000 9.000000 1,-6.000000 9.000000 2,-6.000000 10.000000 2,-4.000000-2.000000 0,1.000000-12.000000-1,-1.000000-12.000000 0,1.000000-13.000000-1,-1.000000-5.000000 0,1.000000 3.000000 2,-1.000000 4.000000 2,1.000000 2.000000 2,-3.000000 7.000000 3,-2.000000 9.000000 3,-3.000000 10.000000 2,-3.000000 8.000000 4,-1.000000 17.000000 2,4.000000 21.000000 1,3.000000 22.000000 2,3.000000 22.000000 0,-1.000000 12.000000 0,-2.000000 4.000000-4,-3.000000 3.000000-3,-4.000000 2.000000-4,-1.000000 10.000000-2,0.000000 16.000000 0,0.000000 15.000000 0,0.000000 16.000000 0,-3.000000 4.000000 0,-6.000000-5.000000 1,-7.000000-7.000000 1,-5.000000-7.000000 0,-7.000000-7.000000 1,-7.000000-9.000000 1,-5.000000-10.000000 0,-7.000000-9.000000 0,-2.000000-12.000000 0,4.000000-16.000000-1,3.000000-16.000000-1,3.000000-15.000000-2,-4.000000-12.000000-1,-13.000000-5.000000 0,-13.000000-7.000000 0,-12.000000-5.000000-1,0.000000-23.000000-6,12.000000-37.000000-15,13.000000-38.000000-14,13.000000-37.000000-15,8.000000-9.000000-8,8.000000 19.000000-2,5.000000 18.000000-3,6.000000 19.000000-2</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49"/>
    </inkml:context>
    <inkml:brush xml:id="br0">
      <inkml:brushProperty name="width" value="0.021988682448864" units="cm"/>
      <inkml:brushProperty name="height" value="0.021988682448864" units="cm"/>
      <inkml:brushProperty name="color" value="#F2395B"/>
      <inkml:brushProperty name="ignorePressure" value="0"/>
    </inkml:brush>
  </inkml:definitions>
  <inkml:trace contextRef="#ctx0" brushRef="#br0">34405.000000 41128.000000 667,'50.000000'0.000000'-32,"0.000000"0.000000"4 ,0.000000 0.000000 4,0.000000 0.000000 3,-2.000000 0.000000 6,-3.000000 0.000000 7,-3.000000 0.000000 9,-3.000000 0.000000 7,-2.000000 3.000000 6,1.000000 7.000000 4,-1.000000 5.000000 3,1.000000 7.000000 3,-2.000000 6.000000 1,-4.000000 6.000000-1,-2.000000 7.000000-2,-4.000000 6.000000-1,-2.000000 6.000000 0,-4.000000 6.000000-1,-3.000000 6.000000 1,-3.000000 7.000000 0,-5.000000 4.000000-1,-5.000000 4.000000 1,-8.000000 2.000000-1,-5.000000 4.000000 0,-5.000000 3.000000 0,-3.000000 3.000000 0,-4.000000 3.000000 0,-2.000000 3.000000 0,-2.000000 0.000000-3,0.000000-3.000000-5,0.000000-3.000000-5,1.000000-3.000000-5,-1.000000-8.000000-6,0.000000-12.000000-7,0.000000-13.000000-7,0.000000-13.000000-8</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0"/>
    </inkml:context>
    <inkml:brush xml:id="br0">
      <inkml:brushProperty name="width" value="0.01666553132236" units="cm"/>
      <inkml:brushProperty name="height" value="0.01666553132236" units="cm"/>
      <inkml:brushProperty name="color" value="#F2395B"/>
      <inkml:brushProperty name="ignorePressure" value="0"/>
    </inkml:brush>
  </inkml:definitions>
  <inkml:trace contextRef="#ctx0" brushRef="#br0">38843.000000 44170.000000 880,'-44.000000'1.000000'4,"13.000000"4.000000"9 ,12.000000 3.000000 9,13.000000 3.000000 9,12.000000 1.000000-1,13.000000 1.000000-14,12.000000-1.000000-12,13.000000 1.000000-14,9.000000-1.000000-3,6.000000 0.000000 4,7.000000 1.000000 5,5.000000-1.000000 4,5.000000 1.000000 3,4.000000-1.000000-1,3.000000 1.000000 1,2.000000-1.000000 0,1.000000-2.000000-3,-4.000000-7.000000-6,-2.000000-6.000000-8,-4.000000-7.000000-5,-6.000000-2.000000-5,-9.000000-1.000000 0,-9.000000 1.000000-1,-10.000000-1.000000-1,-8.000000 1.000000 0,-6.000000-1.000000 0,-6.000000 1.000000 2,-6.000000 0.000000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1"/>
    </inkml:context>
    <inkml:brush xml:id="br0">
      <inkml:brushProperty name="width" value="0.0217405557632446" units="cm"/>
      <inkml:brushProperty name="height" value="0.0217405557632446" units="cm"/>
      <inkml:brushProperty name="color" value="#F2395B"/>
      <inkml:brushProperty name="ignorePressure" value="0"/>
    </inkml:brush>
  </inkml:definitions>
  <inkml:trace contextRef="#ctx0" brushRef="#br0">43380.000000 44419.000000 674,'0.000000'-23.000000'-27,"0.000000"2.000000"7 ,0.000000 4.000000 8,0.000000 3.000000 7,-1.000000 0.000000 4,-4.000000-3.000000 1,-3.000000-3.000000 1,-3.000000-4.000000 0,-4.000000 1.000000 3,-7.000000 3.000000 4,-6.000000 3.000000 4,-6.000000 3.000000 4,-7.000000 3.000000 0,-6.000000 3.000000-2,-5.000000 3.000000-4,-8.000000 4.000000-3,-4.000000 5.000000-1,-3.000000 10.000000-1,-3.000000 10.000000 0,-3.000000 9.000000 1,2.000000 10.000000-1,5.000000 13.000000 2,7.000000 13.000000 0,6.000000 12.000000 1,6.000000 8.000000 0,6.000000 3.000000-2,7.000000 3.000000-1,6.000000 3.000000-2,6.000000 0.000000-1,7.000000-3.000000 1,6.000000-3.000000 1,5.000000-3.000000 0,4.000000-10.000000 1,0.000000-15.000000-1,0.000000-16.000000 0,0.000000-15.000000 0,2.000000-3.000000 0,3.000000 9.000000 0,3.000000 9.000000 0,2.000000 10.000000 1,3.000000-1.000000-1,-1.000000-8.000000-1,1.000000-10.000000-1,-1.000000-10.000000-1,4.000000-4.000000 0,5.000000 0.000000 0,7.000000 0.000000 0,7.000000 0.000000-1,4.000000-5.000000 1,3.000000-9.000000-1,3.000000-9.000000 0,3.000000-10.000000-1,2.000000-17.000000 0,0.000000-25.000000-1,0.000000-25.000000 0,0.000000-24.000000-1,0.000000-20.000000 0,0.000000-12.000000-1,-1.000000-12.000000 0,1.000000-13.000000 1,0.000000-14.000000-2,0.000000-15.000000-1,0.000000-16.000000-1,0.000000-16.000000-2,-2.000000-1.000000-1,-3.000000 12.000000 1,-3.000000 13.000000 0,-3.000000 12.000000 0,-4.000000 16.000000 2,-8.000000 19.000000 1,-5.000000 18.000000 2,-6.000000 19.000000 2,-4.000000 19.000000 1,1.000000 18.000000 2,-1.000000 19.000000 0,1.000000 19.000000 1,-1.000000 2.000000 1,1.000000-11.000000-2,-1.000000-13.000000 0,1.000000-13.000000-1,-1.000000 2.000000 0,1.000000 16.000000-1,-1.000000 15.000000 1,1.000000 16.000000-1,-6.000000 18.000000 5,-8.000000 22.000000 8,-10.000000 22.000000 8,-9.000000 22.000000 9,-5.000000 20.000000 2,0.000000 19.000000-3,0.000000 19.000000-5,0.000000 18.000000-3,3.000000 17.000000-2,6.000000 16.000000-2,7.000000 16.000000-1,6.000000 15.000000 0,3.000000 8.000000-3,0.000000 0.000000-2,0.000000 0.000000-2,0.000000 0.000000-2,2.000000-7.000000-4,2.000000-11.000000-4,4.000000-14.000000-4,3.000000-11.000000-5,3.000000-20.000000-4,3.000000-24.000000-3,3.000000-25.000000-5,4.000000-26.000000-3,4.000000-21.000000-6,6.000000-18.000000-5,7.000000-20.000000-6,5.000000-18.000000-6,-1.000000-11.000000 1,-9.000000-3.000000 6,-9.000000-3.000000 8,-10.000000-4.000000 6</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9-16T14:21:51"/>
    </inkml:context>
    <inkml:brush xml:id="br0">
      <inkml:brushProperty name="width" value="0.0173753574490547" units="cm"/>
      <inkml:brushProperty name="height" value="0.0173753574490547" units="cm"/>
      <inkml:brushProperty name="color" value="#F2395B"/>
      <inkml:brushProperty name="ignorePressure" value="0"/>
    </inkml:brush>
  </inkml:definitions>
  <inkml:trace contextRef="#ctx0" brushRef="#br0">44677.000000 42225.000000 844,'-5.000000'51.000000'-5,"-9.000000"4.000000"3 ,-9.000000 3.000000 3,-10.000000 2.000000 4,-4.000000 4.000000 4,-1.000000 3.000000 5,1.000000 3.000000 5,-1.000000 4.000000 5,-1.000000 4.000000-1,-3.000000 6.000000-5,-3.000000 6.000000-6,-3.000000 7.000000-6,0.000000-1.000000-1,2.000000-5.000000 0,4.000000-7.000000 3,3.000000-6.000000 1,5.000000-10.000000-4,6.000000-12.000000-12,6.000000-12.000000-10,7.000000-13.000000-10,2.000000-7.000000-8,1.000000-4.000000-4,-1.000000-3.000000-4,1.000000-3.000000-4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2264887-FC63-4832-8C2B-6BD7F9E4D3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2264887-FC63-4832-8C2B-6BD7F9E4D3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2264887-FC63-4832-8C2B-6BD7F9E4D3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2264887-FC63-4832-8C2B-6BD7F9E4D3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2264887-FC63-4832-8C2B-6BD7F9E4D32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92264887-FC63-4832-8C2B-6BD7F9E4D32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2264887-FC63-4832-8C2B-6BD7F9E4D32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2264887-FC63-4832-8C2B-6BD7F9E4D32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64887-FC63-4832-8C2B-6BD7F9E4D32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2264887-FC63-4832-8C2B-6BD7F9E4D32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2264887-FC63-4832-8C2B-6BD7F9E4D32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98E6C-022C-4057-AECA-677E89938A8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64887-FC63-4832-8C2B-6BD7F9E4D32F}"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98E6C-022C-4057-AECA-677E89938A8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customXml" Target="../ink/ink4.xml"/><Relationship Id="rId7" Type="http://schemas.openxmlformats.org/officeDocument/2006/relationships/customXml" Target="../ink/ink3.xml"/><Relationship Id="rId6" Type="http://schemas.openxmlformats.org/officeDocument/2006/relationships/customXml" Target="../ink/ink2.xml"/><Relationship Id="rId5" Type="http://schemas.openxmlformats.org/officeDocument/2006/relationships/customXml" Target="../ink/ink1.xml"/><Relationship Id="rId4" Type="http://schemas.openxmlformats.org/officeDocument/2006/relationships/image" Target="../media/image12.png"/><Relationship Id="rId3" Type="http://schemas.openxmlformats.org/officeDocument/2006/relationships/image" Target="../media/image11.png"/><Relationship Id="rId24" Type="http://schemas.openxmlformats.org/officeDocument/2006/relationships/slideLayout" Target="../slideLayouts/slideLayout6.xml"/><Relationship Id="rId23" Type="http://schemas.openxmlformats.org/officeDocument/2006/relationships/customXml" Target="../ink/ink19.xml"/><Relationship Id="rId22" Type="http://schemas.openxmlformats.org/officeDocument/2006/relationships/customXml" Target="../ink/ink18.xml"/><Relationship Id="rId21" Type="http://schemas.openxmlformats.org/officeDocument/2006/relationships/customXml" Target="../ink/ink17.xml"/><Relationship Id="rId20" Type="http://schemas.openxmlformats.org/officeDocument/2006/relationships/customXml" Target="../ink/ink16.xml"/><Relationship Id="rId2" Type="http://schemas.openxmlformats.org/officeDocument/2006/relationships/image" Target="../media/image10.png"/><Relationship Id="rId19" Type="http://schemas.openxmlformats.org/officeDocument/2006/relationships/customXml" Target="../ink/ink15.xml"/><Relationship Id="rId18" Type="http://schemas.openxmlformats.org/officeDocument/2006/relationships/customXml" Target="../ink/ink14.xml"/><Relationship Id="rId17" Type="http://schemas.openxmlformats.org/officeDocument/2006/relationships/customXml" Target="../ink/ink13.xml"/><Relationship Id="rId16" Type="http://schemas.openxmlformats.org/officeDocument/2006/relationships/customXml" Target="../ink/ink12.xml"/><Relationship Id="rId15" Type="http://schemas.openxmlformats.org/officeDocument/2006/relationships/customXml" Target="../ink/ink11.xml"/><Relationship Id="rId14" Type="http://schemas.openxmlformats.org/officeDocument/2006/relationships/customXml" Target="../ink/ink10.xml"/><Relationship Id="rId13" Type="http://schemas.openxmlformats.org/officeDocument/2006/relationships/customXml" Target="../ink/ink9.xml"/><Relationship Id="rId12" Type="http://schemas.openxmlformats.org/officeDocument/2006/relationships/customXml" Target="../ink/ink8.xml"/><Relationship Id="rId11" Type="http://schemas.openxmlformats.org/officeDocument/2006/relationships/customXml" Target="../ink/ink7.xml"/><Relationship Id="rId10" Type="http://schemas.openxmlformats.org/officeDocument/2006/relationships/customXml" Target="../ink/ink6.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1" Type="http://schemas.openxmlformats.org/officeDocument/2006/relationships/slideLayout" Target="../slideLayouts/slideLayout6.xml"/><Relationship Id="rId10" Type="http://schemas.openxmlformats.org/officeDocument/2006/relationships/image" Target="../media/image21.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 Id="rId3" Type="http://schemas.openxmlformats.org/officeDocument/2006/relationships/image" Target="../media/image11.png"/><Relationship Id="rId24" Type="http://schemas.openxmlformats.org/officeDocument/2006/relationships/slideLayout" Target="../slideLayouts/slideLayout6.xml"/><Relationship Id="rId23" Type="http://schemas.openxmlformats.org/officeDocument/2006/relationships/image" Target="../media/image38.png"/><Relationship Id="rId22" Type="http://schemas.openxmlformats.org/officeDocument/2006/relationships/image" Target="../media/image37.png"/><Relationship Id="rId21" Type="http://schemas.openxmlformats.org/officeDocument/2006/relationships/image" Target="../media/image36.png"/><Relationship Id="rId20" Type="http://schemas.openxmlformats.org/officeDocument/2006/relationships/image" Target="../media/image35.png"/><Relationship Id="rId2" Type="http://schemas.openxmlformats.org/officeDocument/2006/relationships/image" Target="../media/image10.png"/><Relationship Id="rId19" Type="http://schemas.openxmlformats.org/officeDocument/2006/relationships/image" Target="../media/image34.png"/><Relationship Id="rId18" Type="http://schemas.openxmlformats.org/officeDocument/2006/relationships/image" Target="../media/image33.png"/><Relationship Id="rId17" Type="http://schemas.openxmlformats.org/officeDocument/2006/relationships/image" Target="../media/image32.png"/><Relationship Id="rId16" Type="http://schemas.openxmlformats.org/officeDocument/2006/relationships/image" Target="../media/image31.png"/><Relationship Id="rId15" Type="http://schemas.openxmlformats.org/officeDocument/2006/relationships/image" Target="../media/image30.png"/><Relationship Id="rId14" Type="http://schemas.openxmlformats.org/officeDocument/2006/relationships/image" Target="../media/image29.png"/><Relationship Id="rId13" Type="http://schemas.openxmlformats.org/officeDocument/2006/relationships/image" Target="../media/image28.png"/><Relationship Id="rId12" Type="http://schemas.openxmlformats.org/officeDocument/2006/relationships/image" Target="../media/image27.png"/><Relationship Id="rId11" Type="http://schemas.openxmlformats.org/officeDocument/2006/relationships/image" Target="../media/image26.png"/><Relationship Id="rId10" Type="http://schemas.openxmlformats.org/officeDocument/2006/relationships/image" Target="../media/image25.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0.png"/><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22.xml.rels><?xml version="1.0" encoding="UTF-8" standalone="yes"?>
<Relationships xmlns="http://schemas.openxmlformats.org/package/2006/relationships"><Relationship Id="rId9" Type="http://schemas.openxmlformats.org/officeDocument/2006/relationships/customXml" Target="../ink/ink27.xml"/><Relationship Id="rId8" Type="http://schemas.openxmlformats.org/officeDocument/2006/relationships/customXml" Target="../ink/ink26.xml"/><Relationship Id="rId7" Type="http://schemas.openxmlformats.org/officeDocument/2006/relationships/customXml" Target="../ink/ink25.xml"/><Relationship Id="rId6" Type="http://schemas.openxmlformats.org/officeDocument/2006/relationships/customXml" Target="../ink/ink24.xml"/><Relationship Id="rId5" Type="http://schemas.openxmlformats.org/officeDocument/2006/relationships/customXml" Target="../ink/ink23.xml"/><Relationship Id="rId43" Type="http://schemas.openxmlformats.org/officeDocument/2006/relationships/slideLayout" Target="../slideLayouts/slideLayout2.xml"/><Relationship Id="rId42" Type="http://schemas.openxmlformats.org/officeDocument/2006/relationships/customXml" Target="../ink/ink60.xml"/><Relationship Id="rId41" Type="http://schemas.openxmlformats.org/officeDocument/2006/relationships/customXml" Target="../ink/ink59.xml"/><Relationship Id="rId40" Type="http://schemas.openxmlformats.org/officeDocument/2006/relationships/customXml" Target="../ink/ink58.xml"/><Relationship Id="rId4" Type="http://schemas.openxmlformats.org/officeDocument/2006/relationships/customXml" Target="../ink/ink22.xml"/><Relationship Id="rId39" Type="http://schemas.openxmlformats.org/officeDocument/2006/relationships/customXml" Target="../ink/ink57.xml"/><Relationship Id="rId38" Type="http://schemas.openxmlformats.org/officeDocument/2006/relationships/customXml" Target="../ink/ink56.xml"/><Relationship Id="rId37" Type="http://schemas.openxmlformats.org/officeDocument/2006/relationships/customXml" Target="../ink/ink55.xml"/><Relationship Id="rId36" Type="http://schemas.openxmlformats.org/officeDocument/2006/relationships/customXml" Target="../ink/ink54.xml"/><Relationship Id="rId35" Type="http://schemas.openxmlformats.org/officeDocument/2006/relationships/customXml" Target="../ink/ink53.xml"/><Relationship Id="rId34" Type="http://schemas.openxmlformats.org/officeDocument/2006/relationships/customXml" Target="../ink/ink52.xml"/><Relationship Id="rId33" Type="http://schemas.openxmlformats.org/officeDocument/2006/relationships/customXml" Target="../ink/ink51.xml"/><Relationship Id="rId32" Type="http://schemas.openxmlformats.org/officeDocument/2006/relationships/customXml" Target="../ink/ink50.xml"/><Relationship Id="rId31" Type="http://schemas.openxmlformats.org/officeDocument/2006/relationships/customXml" Target="../ink/ink49.xml"/><Relationship Id="rId30" Type="http://schemas.openxmlformats.org/officeDocument/2006/relationships/customXml" Target="../ink/ink48.xml"/><Relationship Id="rId3" Type="http://schemas.openxmlformats.org/officeDocument/2006/relationships/customXml" Target="../ink/ink21.xml"/><Relationship Id="rId29" Type="http://schemas.openxmlformats.org/officeDocument/2006/relationships/customXml" Target="../ink/ink47.xml"/><Relationship Id="rId28" Type="http://schemas.openxmlformats.org/officeDocument/2006/relationships/customXml" Target="../ink/ink46.xml"/><Relationship Id="rId27" Type="http://schemas.openxmlformats.org/officeDocument/2006/relationships/customXml" Target="../ink/ink45.xml"/><Relationship Id="rId26" Type="http://schemas.openxmlformats.org/officeDocument/2006/relationships/customXml" Target="../ink/ink44.xml"/><Relationship Id="rId25" Type="http://schemas.openxmlformats.org/officeDocument/2006/relationships/customXml" Target="../ink/ink43.xml"/><Relationship Id="rId24" Type="http://schemas.openxmlformats.org/officeDocument/2006/relationships/customXml" Target="../ink/ink42.xml"/><Relationship Id="rId23" Type="http://schemas.openxmlformats.org/officeDocument/2006/relationships/customXml" Target="../ink/ink41.xml"/><Relationship Id="rId22" Type="http://schemas.openxmlformats.org/officeDocument/2006/relationships/customXml" Target="../ink/ink40.xml"/><Relationship Id="rId21" Type="http://schemas.openxmlformats.org/officeDocument/2006/relationships/customXml" Target="../ink/ink39.xml"/><Relationship Id="rId20" Type="http://schemas.openxmlformats.org/officeDocument/2006/relationships/customXml" Target="../ink/ink38.xml"/><Relationship Id="rId2" Type="http://schemas.openxmlformats.org/officeDocument/2006/relationships/customXml" Target="../ink/ink20.xml"/><Relationship Id="rId19" Type="http://schemas.openxmlformats.org/officeDocument/2006/relationships/customXml" Target="../ink/ink37.xml"/><Relationship Id="rId18" Type="http://schemas.openxmlformats.org/officeDocument/2006/relationships/customXml" Target="../ink/ink36.xml"/><Relationship Id="rId17" Type="http://schemas.openxmlformats.org/officeDocument/2006/relationships/customXml" Target="../ink/ink35.xml"/><Relationship Id="rId16" Type="http://schemas.openxmlformats.org/officeDocument/2006/relationships/customXml" Target="../ink/ink34.xml"/><Relationship Id="rId15" Type="http://schemas.openxmlformats.org/officeDocument/2006/relationships/customXml" Target="../ink/ink33.xml"/><Relationship Id="rId14" Type="http://schemas.openxmlformats.org/officeDocument/2006/relationships/customXml" Target="../ink/ink32.xml"/><Relationship Id="rId13" Type="http://schemas.openxmlformats.org/officeDocument/2006/relationships/customXml" Target="../ink/ink31.xml"/><Relationship Id="rId12" Type="http://schemas.openxmlformats.org/officeDocument/2006/relationships/customXml" Target="../ink/ink30.xml"/><Relationship Id="rId11" Type="http://schemas.openxmlformats.org/officeDocument/2006/relationships/customXml" Target="../ink/ink29.xml"/><Relationship Id="rId10" Type="http://schemas.openxmlformats.org/officeDocument/2006/relationships/customXml" Target="../ink/ink28.xml"/><Relationship Id="rId1" Type="http://schemas.openxmlformats.org/officeDocument/2006/relationships/image" Target="../media/image5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24.xml.rels><?xml version="1.0" encoding="UTF-8" standalone="yes"?>
<Relationships xmlns="http://schemas.openxmlformats.org/package/2006/relationships"><Relationship Id="rId9" Type="http://schemas.openxmlformats.org/officeDocument/2006/relationships/customXml" Target="../ink/ink68.xml"/><Relationship Id="rId8" Type="http://schemas.openxmlformats.org/officeDocument/2006/relationships/customXml" Target="../ink/ink67.xml"/><Relationship Id="rId7" Type="http://schemas.openxmlformats.org/officeDocument/2006/relationships/customXml" Target="../ink/ink66.xml"/><Relationship Id="rId6" Type="http://schemas.openxmlformats.org/officeDocument/2006/relationships/customXml" Target="../ink/ink65.xml"/><Relationship Id="rId5" Type="http://schemas.openxmlformats.org/officeDocument/2006/relationships/customXml" Target="../ink/ink64.xml"/><Relationship Id="rId4" Type="http://schemas.openxmlformats.org/officeDocument/2006/relationships/customXml" Target="../ink/ink63.xml"/><Relationship Id="rId3" Type="http://schemas.openxmlformats.org/officeDocument/2006/relationships/customXml" Target="../ink/ink62.xml"/><Relationship Id="rId23" Type="http://schemas.openxmlformats.org/officeDocument/2006/relationships/slideLayout" Target="../slideLayouts/slideLayout2.xml"/><Relationship Id="rId22" Type="http://schemas.openxmlformats.org/officeDocument/2006/relationships/customXml" Target="../ink/ink81.xml"/><Relationship Id="rId21" Type="http://schemas.openxmlformats.org/officeDocument/2006/relationships/customXml" Target="../ink/ink80.xml"/><Relationship Id="rId20" Type="http://schemas.openxmlformats.org/officeDocument/2006/relationships/customXml" Target="../ink/ink79.xml"/><Relationship Id="rId2" Type="http://schemas.openxmlformats.org/officeDocument/2006/relationships/customXml" Target="../ink/ink61.xml"/><Relationship Id="rId19" Type="http://schemas.openxmlformats.org/officeDocument/2006/relationships/customXml" Target="../ink/ink78.xml"/><Relationship Id="rId18" Type="http://schemas.openxmlformats.org/officeDocument/2006/relationships/customXml" Target="../ink/ink77.xml"/><Relationship Id="rId17" Type="http://schemas.openxmlformats.org/officeDocument/2006/relationships/customXml" Target="../ink/ink76.xml"/><Relationship Id="rId16" Type="http://schemas.openxmlformats.org/officeDocument/2006/relationships/customXml" Target="../ink/ink75.xml"/><Relationship Id="rId15" Type="http://schemas.openxmlformats.org/officeDocument/2006/relationships/customXml" Target="../ink/ink74.xml"/><Relationship Id="rId14" Type="http://schemas.openxmlformats.org/officeDocument/2006/relationships/customXml" Target="../ink/ink73.xml"/><Relationship Id="rId13" Type="http://schemas.openxmlformats.org/officeDocument/2006/relationships/customXml" Target="../ink/ink72.xml"/><Relationship Id="rId12" Type="http://schemas.openxmlformats.org/officeDocument/2006/relationships/customXml" Target="../ink/ink71.xml"/><Relationship Id="rId11" Type="http://schemas.openxmlformats.org/officeDocument/2006/relationships/customXml" Target="../ink/ink70.xml"/><Relationship Id="rId10" Type="http://schemas.openxmlformats.org/officeDocument/2006/relationships/customXml" Target="../ink/ink69.xml"/><Relationship Id="rId1" Type="http://schemas.openxmlformats.org/officeDocument/2006/relationships/image" Target="../media/image53.png"/></Relationships>
</file>

<file path=ppt/slides/_rels/slide25.xml.rels><?xml version="1.0" encoding="UTF-8" standalone="yes"?>
<Relationships xmlns="http://schemas.openxmlformats.org/package/2006/relationships"><Relationship Id="rId9" Type="http://schemas.openxmlformats.org/officeDocument/2006/relationships/customXml" Target="../ink/ink89.xml"/><Relationship Id="rId8" Type="http://schemas.openxmlformats.org/officeDocument/2006/relationships/customXml" Target="../ink/ink88.xml"/><Relationship Id="rId7" Type="http://schemas.openxmlformats.org/officeDocument/2006/relationships/customXml" Target="../ink/ink87.xml"/><Relationship Id="rId6" Type="http://schemas.openxmlformats.org/officeDocument/2006/relationships/customXml" Target="../ink/ink86.xml"/><Relationship Id="rId5" Type="http://schemas.openxmlformats.org/officeDocument/2006/relationships/customXml" Target="../ink/ink85.xml"/><Relationship Id="rId4" Type="http://schemas.openxmlformats.org/officeDocument/2006/relationships/customXml" Target="../ink/ink84.xml"/><Relationship Id="rId31" Type="http://schemas.openxmlformats.org/officeDocument/2006/relationships/slideLayout" Target="../slideLayouts/slideLayout2.xml"/><Relationship Id="rId30" Type="http://schemas.openxmlformats.org/officeDocument/2006/relationships/customXml" Target="../ink/ink110.xml"/><Relationship Id="rId3" Type="http://schemas.openxmlformats.org/officeDocument/2006/relationships/customXml" Target="../ink/ink83.xml"/><Relationship Id="rId29" Type="http://schemas.openxmlformats.org/officeDocument/2006/relationships/customXml" Target="../ink/ink109.xml"/><Relationship Id="rId28" Type="http://schemas.openxmlformats.org/officeDocument/2006/relationships/customXml" Target="../ink/ink108.xml"/><Relationship Id="rId27" Type="http://schemas.openxmlformats.org/officeDocument/2006/relationships/customXml" Target="../ink/ink107.xml"/><Relationship Id="rId26" Type="http://schemas.openxmlformats.org/officeDocument/2006/relationships/customXml" Target="../ink/ink106.xml"/><Relationship Id="rId25" Type="http://schemas.openxmlformats.org/officeDocument/2006/relationships/customXml" Target="../ink/ink105.xml"/><Relationship Id="rId24" Type="http://schemas.openxmlformats.org/officeDocument/2006/relationships/customXml" Target="../ink/ink104.xml"/><Relationship Id="rId23" Type="http://schemas.openxmlformats.org/officeDocument/2006/relationships/customXml" Target="../ink/ink103.xml"/><Relationship Id="rId22" Type="http://schemas.openxmlformats.org/officeDocument/2006/relationships/customXml" Target="../ink/ink102.xml"/><Relationship Id="rId21" Type="http://schemas.openxmlformats.org/officeDocument/2006/relationships/customXml" Target="../ink/ink101.xml"/><Relationship Id="rId20" Type="http://schemas.openxmlformats.org/officeDocument/2006/relationships/customXml" Target="../ink/ink100.xml"/><Relationship Id="rId2" Type="http://schemas.openxmlformats.org/officeDocument/2006/relationships/customXml" Target="../ink/ink82.xml"/><Relationship Id="rId19" Type="http://schemas.openxmlformats.org/officeDocument/2006/relationships/customXml" Target="../ink/ink99.xml"/><Relationship Id="rId18" Type="http://schemas.openxmlformats.org/officeDocument/2006/relationships/customXml" Target="../ink/ink98.xml"/><Relationship Id="rId17" Type="http://schemas.openxmlformats.org/officeDocument/2006/relationships/customXml" Target="../ink/ink97.xml"/><Relationship Id="rId16" Type="http://schemas.openxmlformats.org/officeDocument/2006/relationships/customXml" Target="../ink/ink96.xml"/><Relationship Id="rId15" Type="http://schemas.openxmlformats.org/officeDocument/2006/relationships/customXml" Target="../ink/ink95.xml"/><Relationship Id="rId14" Type="http://schemas.openxmlformats.org/officeDocument/2006/relationships/customXml" Target="../ink/ink94.xml"/><Relationship Id="rId13" Type="http://schemas.openxmlformats.org/officeDocument/2006/relationships/customXml" Target="../ink/ink93.xml"/><Relationship Id="rId12" Type="http://schemas.openxmlformats.org/officeDocument/2006/relationships/customXml" Target="../ink/ink92.xml"/><Relationship Id="rId11" Type="http://schemas.openxmlformats.org/officeDocument/2006/relationships/customXml" Target="../ink/ink91.xml"/><Relationship Id="rId10" Type="http://schemas.openxmlformats.org/officeDocument/2006/relationships/customXml" Target="../ink/ink90.xml"/><Relationship Id="rId1"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28.xml.rels><?xml version="1.0" encoding="UTF-8" standalone="yes"?>
<Relationships xmlns="http://schemas.openxmlformats.org/package/2006/relationships"><Relationship Id="rId9" Type="http://schemas.openxmlformats.org/officeDocument/2006/relationships/customXml" Target="../ink/ink117.xml"/><Relationship Id="rId8" Type="http://schemas.openxmlformats.org/officeDocument/2006/relationships/customXml" Target="../ink/ink116.xml"/><Relationship Id="rId7" Type="http://schemas.openxmlformats.org/officeDocument/2006/relationships/customXml" Target="../ink/ink115.xml"/><Relationship Id="rId6" Type="http://schemas.openxmlformats.org/officeDocument/2006/relationships/customXml" Target="../ink/ink114.xml"/><Relationship Id="rId5" Type="http://schemas.openxmlformats.org/officeDocument/2006/relationships/customXml" Target="../ink/ink113.xml"/><Relationship Id="rId4" Type="http://schemas.openxmlformats.org/officeDocument/2006/relationships/customXml" Target="../ink/ink112.xml"/><Relationship Id="rId3" Type="http://schemas.openxmlformats.org/officeDocument/2006/relationships/customXml" Target="../ink/ink111.xml"/><Relationship Id="rId2" Type="http://schemas.openxmlformats.org/officeDocument/2006/relationships/image" Target="../media/image56.png"/><Relationship Id="rId14" Type="http://schemas.openxmlformats.org/officeDocument/2006/relationships/slideLayout" Target="../slideLayouts/slideLayout2.xml"/><Relationship Id="rId13" Type="http://schemas.openxmlformats.org/officeDocument/2006/relationships/customXml" Target="../ink/ink121.xml"/><Relationship Id="rId12" Type="http://schemas.openxmlformats.org/officeDocument/2006/relationships/customXml" Target="../ink/ink120.xml"/><Relationship Id="rId11" Type="http://schemas.openxmlformats.org/officeDocument/2006/relationships/customXml" Target="../ink/ink119.xml"/><Relationship Id="rId10" Type="http://schemas.openxmlformats.org/officeDocument/2006/relationships/customXml" Target="../ink/ink118.xml"/><Relationship Id="rId1"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0.png"/><Relationship Id="rId1" Type="http://schemas.openxmlformats.org/officeDocument/2006/relationships/image" Target="../media/image5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rmAutofit/>
          </a:bodyPr>
          <a:lstStyle/>
          <a:p>
            <a:r>
              <a:rPr lang="en-GB" b="1" dirty="0"/>
              <a:t>Divide and Conquer</a:t>
            </a:r>
            <a:endParaRPr lang="en-US"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Time complexity of </a:t>
            </a:r>
            <a:r>
              <a:rPr lang="en-GB" b="1" dirty="0" err="1"/>
              <a:t>MergeSort</a:t>
            </a:r>
            <a:endParaRPr lang="en-US" b="1" dirty="0"/>
          </a:p>
        </p:txBody>
      </p:sp>
      <p:sp>
        <p:nvSpPr>
          <p:cNvPr id="5" name="矩形 4"/>
          <p:cNvSpPr/>
          <p:nvPr/>
        </p:nvSpPr>
        <p:spPr>
          <a:xfrm>
            <a:off x="628651" y="1690689"/>
            <a:ext cx="7886699" cy="218269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MergeSort</a:t>
            </a:r>
            <a:r>
              <a:rPr lang="en-GB" b="1" u="sng" dirty="0">
                <a:solidFill>
                  <a:schemeClr val="tx1"/>
                </a:solidFill>
              </a:rPr>
              <a:t>(A[1…n]):</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(n==1)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sol[1…n] = A[1…n]</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solRright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(A[(n/2+1)…n])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sol[1…n] = Merge(</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a:t>
            </a:r>
            <a:r>
              <a:rPr lang="en-US" dirty="0" err="1">
                <a:solidFill>
                  <a:schemeClr val="tx1"/>
                </a:solidFill>
                <a:latin typeface="Courier New" pitchFamily="49" charset="0"/>
                <a:cs typeface="Courier New" pitchFamily="49" charset="0"/>
              </a:rPr>
              <a:t>solRight</a:t>
            </a:r>
            <a:r>
              <a:rPr lang="en-US" dirty="0">
                <a:solidFill>
                  <a:schemeClr val="tx1"/>
                </a:solidFill>
                <a:latin typeface="Courier New" pitchFamily="49" charset="0"/>
                <a:cs typeface="Courier New" pitchFamily="49" charset="0"/>
              </a:rPr>
              <a:t>[1…(n/2)])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sol[1…n]</a:t>
            </a:r>
            <a:endParaRPr lang="en-US"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6" name="文本框 5">
                <a:extLst>
                  <a:ext uri="{FF2B5EF4-FFF2-40B4-BE49-F238E27FC236}">
                    <a14:artisticCrisscrossEtching id="{CF6F875F-2867-4FB2-8289-5B2017492902}"/>
                  </a:ext>
                </a:extLst>
              </p:cNvPr>
              <p:cNvSpPr txBox="1"/>
              <p:nvPr/>
            </p:nvSpPr>
            <p:spPr>
              <a:xfrm>
                <a:off x="628650" y="4172606"/>
                <a:ext cx="8126392" cy="1354217"/>
              </a:xfrm>
              <a:prstGeom prst="rect">
                <a:avLst/>
              </a:prstGeom>
              <a:noFill/>
            </p:spPr>
            <p:txBody>
              <a:bodyPr wrap="none" rtlCol="0">
                <a:spAutoFit/>
              </a:bodyPr>
              <a:lstStyle/>
              <a:p>
                <a:pPr marL="180000" indent="-180000">
                  <a:spcAft>
                    <a:spcPts val="600"/>
                  </a:spcAft>
                  <a:buFont typeface="Arial" panose="020B0604020202020204" pitchFamily="34" charset="0"/>
                  <a:buChar char="•"/>
                </a:pPr>
                <a:r>
                  <a:rPr lang="en-GB" sz="2400" dirty="0"/>
                  <a:t>Let </a:t>
                </a:r>
                <a14:m>
                  <m:oMath xmlns:m="http://schemas.openxmlformats.org/officeDocument/2006/math">
                    <m:r>
                      <a:rPr lang="en-GB" sz="2400" b="0" i="1" smtClean="0">
                        <a:latin typeface="Cambria Math" panose="02040503050406030204" pitchFamily="18" charset="0"/>
                      </a:rPr>
                      <m:t>𝑇</m:t>
                    </m:r>
                    <m:r>
                      <a:rPr lang="en-GB" sz="2400" b="0" i="1" smtClean="0">
                        <a:latin typeface="Cambria Math" panose="02040503050406030204" pitchFamily="18" charset="0"/>
                      </a:rPr>
                      <m:t>(</m:t>
                    </m:r>
                    <m:r>
                      <a:rPr lang="en-GB" sz="2400" b="0" i="1" smtClean="0">
                        <a:latin typeface="Cambria Math" panose="02040503050406030204" pitchFamily="18" charset="0"/>
                      </a:rPr>
                      <m:t>𝑛</m:t>
                    </m:r>
                    <m:r>
                      <a:rPr lang="en-GB" sz="2400" b="0" i="1" smtClean="0">
                        <a:latin typeface="Cambria Math" panose="02040503050406030204" pitchFamily="18" charset="0"/>
                      </a:rPr>
                      <m:t>)</m:t>
                    </m:r>
                  </m:oMath>
                </a14:m>
                <a:r>
                  <a:rPr lang="en-US" sz="2400" dirty="0"/>
                  <a:t> be the runtime of </a:t>
                </a:r>
                <a:r>
                  <a:rPr lang="en-US" sz="2400" dirty="0" err="1">
                    <a:latin typeface="Courier New" panose="02070309020205020404" pitchFamily="49" charset="0"/>
                    <a:cs typeface="Courier New" panose="02070309020205020404" pitchFamily="49" charset="0"/>
                  </a:rPr>
                  <a:t>MergeSort</a:t>
                </a:r>
                <a:r>
                  <a:rPr lang="en-US" sz="2400" dirty="0"/>
                  <a:t> on instance of size </a:t>
                </a:r>
                <a14:m>
                  <m:oMath xmlns:m="http://schemas.openxmlformats.org/officeDocument/2006/math">
                    <m:r>
                      <a:rPr lang="en-GB" sz="2400" b="0" i="1" smtClean="0">
                        <a:latin typeface="Cambria Math" panose="02040503050406030204" pitchFamily="18" charset="0"/>
                      </a:rPr>
                      <m:t>𝑛</m:t>
                    </m:r>
                  </m:oMath>
                </a14:m>
                <a:r>
                  <a:rPr lang="en-US" sz="2400" dirty="0"/>
                  <a:t>.</a:t>
                </a:r>
              </a:p>
              <a:p>
                <a:pPr marL="180000" indent="-180000">
                  <a:spcAft>
                    <a:spcPts val="600"/>
                  </a:spcAft>
                  <a:buFont typeface="Arial" panose="020B0604020202020204" pitchFamily="34" charset="0"/>
                  <a:buChar char="•"/>
                </a:pPr>
                <a:r>
                  <a:rPr lang="en-US" sz="2400" dirty="0"/>
                  <a:t>Clearly, </a:t>
                </a:r>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1</m:t>
                        </m:r>
                      </m:e>
                    </m:d>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𝑐</m:t>
                        </m:r>
                      </m:e>
                      <m:sub>
                        <m:r>
                          <a:rPr lang="en-GB" sz="2400" b="0" i="1" smtClean="0">
                            <a:latin typeface="Cambria Math" panose="02040503050406030204" pitchFamily="18" charset="0"/>
                          </a:rPr>
                          <m:t>1</m:t>
                        </m:r>
                      </m:sub>
                    </m:sSub>
                    <m:r>
                      <a:rPr lang="en-GB" sz="2400" b="0" i="1" smtClean="0">
                        <a:latin typeface="Cambria Math" panose="02040503050406030204" pitchFamily="18" charset="0"/>
                      </a:rPr>
                      <m:t>=</m:t>
                    </m:r>
                    <m:r>
                      <m:rPr>
                        <m:sty m:val="p"/>
                      </m:rPr>
                      <a:rPr lang="en-GB" sz="2400" b="0" i="0" smtClean="0">
                        <a:latin typeface="Cambria Math" panose="02040503050406030204" pitchFamily="18" charset="0"/>
                      </a:rPr>
                      <m:t>Θ</m:t>
                    </m:r>
                    <m:r>
                      <a:rPr lang="en-GB" sz="2400" b="0" i="1" smtClean="0">
                        <a:latin typeface="Cambria Math" panose="02040503050406030204" pitchFamily="18" charset="0"/>
                      </a:rPr>
                      <m:t>(1)</m:t>
                    </m:r>
                  </m:oMath>
                </a14:m>
                <a:r>
                  <a:rPr lang="en-US" sz="2400" dirty="0"/>
                  <a:t> for some constant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𝑐</m:t>
                        </m:r>
                      </m:e>
                      <m:sub>
                        <m:r>
                          <a:rPr lang="en-GB" sz="2400" b="0" i="1" smtClean="0">
                            <a:latin typeface="Cambria Math" panose="02040503050406030204" pitchFamily="18" charset="0"/>
                          </a:rPr>
                          <m:t>1</m:t>
                        </m:r>
                      </m:sub>
                    </m:sSub>
                  </m:oMath>
                </a14:m>
                <a:r>
                  <a:rPr lang="en-US" sz="2400" dirty="0"/>
                  <a:t>.</a:t>
                </a:r>
              </a:p>
              <a:p>
                <a:pPr marL="180000" indent="-180000">
                  <a:spcAft>
                    <a:spcPts val="600"/>
                  </a:spcAft>
                  <a:buFont typeface="Arial" panose="020B0604020202020204" pitchFamily="34" charset="0"/>
                  <a:buChar char="•"/>
                </a:pPr>
                <a:r>
                  <a:rPr lang="en-US" sz="2400" dirty="0"/>
                  <a:t>For larger </a:t>
                </a:r>
                <a14:m>
                  <m:oMath xmlns:m="http://schemas.openxmlformats.org/officeDocument/2006/math">
                    <m:r>
                      <a:rPr lang="en-GB" sz="2400" b="0" i="1" smtClean="0">
                        <a:latin typeface="Cambria Math" panose="02040503050406030204" pitchFamily="18" charset="0"/>
                      </a:rPr>
                      <m:t>𝑛</m:t>
                    </m:r>
                  </m:oMath>
                </a14:m>
                <a:r>
                  <a:rPr lang="en-US" sz="2400" dirty="0"/>
                  <a:t>, </a:t>
                </a:r>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r>
                      <a:rPr lang="en-GB" sz="2400" b="0" i="1" smtClean="0">
                        <a:latin typeface="Cambria Math" panose="02040503050406030204" pitchFamily="18" charset="0"/>
                      </a:rPr>
                      <m:t>=2⋅</m:t>
                    </m:r>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f>
                          <m:fPr>
                            <m:type m:val="lin"/>
                            <m:ctrlPr>
                              <a:rPr lang="en-GB" sz="2400" b="0" i="1" smtClean="0">
                                <a:latin typeface="Cambria Math" panose="02040503050406030204" pitchFamily="18" charset="0"/>
                              </a:rPr>
                            </m:ctrlPr>
                          </m:fPr>
                          <m:num>
                            <m:r>
                              <a:rPr lang="en-GB" sz="2400" b="0" i="1" smtClean="0">
                                <a:latin typeface="Cambria Math" panose="02040503050406030204" pitchFamily="18" charset="0"/>
                              </a:rPr>
                              <m:t>𝑛</m:t>
                            </m:r>
                          </m:num>
                          <m:den>
                            <m:r>
                              <a:rPr lang="en-GB" sz="2400" b="0" i="1" smtClean="0">
                                <a:latin typeface="Cambria Math" panose="02040503050406030204" pitchFamily="18" charset="0"/>
                              </a:rPr>
                              <m:t>2</m:t>
                            </m:r>
                          </m:den>
                        </m:f>
                      </m:e>
                    </m:d>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𝑐</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𝑛</m:t>
                    </m:r>
                    <m:r>
                      <a:rPr lang="en-GB" sz="2400" b="0" i="1" smtClean="0">
                        <a:latin typeface="Cambria Math" panose="02040503050406030204" pitchFamily="18" charset="0"/>
                      </a:rPr>
                      <m:t>=2</m:t>
                    </m:r>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2</m:t>
                            </m:r>
                          </m:den>
                        </m:f>
                      </m:e>
                    </m:d>
                    <m:r>
                      <a:rPr lang="en-GB" sz="2400" b="0" i="1" smtClean="0">
                        <a:latin typeface="Cambria Math" panose="02040503050406030204" pitchFamily="18" charset="0"/>
                      </a:rPr>
                      <m:t>+</m:t>
                    </m:r>
                    <m:r>
                      <m:rPr>
                        <m:sty m:val="p"/>
                      </m:rPr>
                      <a:rPr lang="en-GB" sz="2400" b="0" i="0" smtClean="0">
                        <a:latin typeface="Cambria Math" panose="02040503050406030204" pitchFamily="18" charset="0"/>
                      </a:rPr>
                      <m:t>Θ</m:t>
                    </m:r>
                    <m:r>
                      <a:rPr lang="en-GB" sz="2400" b="0" i="1" smtClean="0">
                        <a:latin typeface="Cambria Math" panose="02040503050406030204" pitchFamily="18" charset="0"/>
                      </a:rPr>
                      <m:t>(</m:t>
                    </m:r>
                    <m:r>
                      <a:rPr lang="en-GB" sz="2400" b="0" i="1" smtClean="0">
                        <a:latin typeface="Cambria Math" panose="02040503050406030204" pitchFamily="18" charset="0"/>
                      </a:rPr>
                      <m:t>𝑛</m:t>
                    </m:r>
                    <m:r>
                      <a:rPr lang="en-GB" sz="2400" b="0" i="1" smtClean="0">
                        <a:latin typeface="Cambria Math" panose="02040503050406030204" pitchFamily="18" charset="0"/>
                      </a:rPr>
                      <m:t>)</m:t>
                    </m:r>
                  </m:oMath>
                </a14:m>
                <a:r>
                  <a:rPr lang="en-US" sz="2400" dirty="0"/>
                  <a:t>.</a:t>
                </a:r>
              </a:p>
            </p:txBody>
          </p:sp>
        </mc:Choice>
        <mc:Fallback>
          <p:sp>
            <p:nvSpPr>
              <p:cNvPr id="6" name="文本框 5"/>
              <p:cNvSpPr txBox="1">
                <a:spLocks noRot="1" noChangeAspect="1" noMove="1" noResize="1" noEditPoints="1" noAdjustHandles="1" noChangeArrowheads="1" noChangeShapeType="1" noTextEdit="1"/>
              </p:cNvSpPr>
              <p:nvPr/>
            </p:nvSpPr>
            <p:spPr>
              <a:xfrm>
                <a:off x="628650" y="4172585"/>
                <a:ext cx="8126095" cy="2030095"/>
              </a:xfrm>
              <a:prstGeom prst="rect">
                <a:avLst/>
              </a:prstGeom>
              <a:blipFill rotWithShape="1">
                <a:blip r:embed="rId1"/>
                <a:stretch>
                  <a:fillRect l="-975" t="-4484" r="-300" b="-64126"/>
                </a:stretch>
              </a:blipFill>
            </p:spPr>
            <p:txBody>
              <a:bodyPr/>
              <a:lstStyle/>
              <a:p>
                <a:r>
                  <a:rPr lang="en-US">
                    <a:noFill/>
                  </a:rPr>
                  <a:t> </a:t>
                </a:r>
                <a:endParaRPr lang="en-US">
                  <a:noFill/>
                </a:endParaRP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Time complexity of </a:t>
            </a:r>
            <a:r>
              <a:rPr lang="en-GB" b="1" dirty="0" err="1"/>
              <a:t>MergeSort</a:t>
            </a:r>
            <a:endParaRPr lang="en-US" b="1" dirty="0"/>
          </a:p>
        </p:txBody>
      </p:sp>
      <p:grpSp>
        <p:nvGrpSpPr>
          <p:cNvPr id="9" name="组合 8"/>
          <p:cNvGrpSpPr/>
          <p:nvPr/>
        </p:nvGrpSpPr>
        <p:grpSpPr>
          <a:xfrm>
            <a:off x="628650" y="1691005"/>
            <a:ext cx="3277870" cy="1918970"/>
            <a:chOff x="1206719" y="3308565"/>
            <a:chExt cx="3277654" cy="1259465"/>
          </a:xfrm>
        </p:grpSpPr>
        <mc:AlternateContent xmlns:mc="http://schemas.openxmlformats.org/markup-compatibility/2006">
          <mc:Choice xmlns:a14="http://schemas.microsoft.com/office/drawing/2010/main" Requires="a14">
            <p:sp>
              <p:nvSpPr>
                <p:cNvPr id="4" name="矩形 3">
                  <a:extLst>
                    <a:ext uri="{FF2B5EF4-FFF2-40B4-BE49-F238E27FC236}">
                      <a14:artisticCrisscrossEtching id="{91FA8F22-F825-44A2-9ED8-0FDD65E8733C}"/>
                    </a:ext>
                  </a:extLst>
                </p:cNvPr>
                <p:cNvSpPr/>
                <p:nvPr/>
              </p:nvSpPr>
              <p:spPr>
                <a:xfrm>
                  <a:off x="1372046" y="3708675"/>
                  <a:ext cx="131670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1</m:t>
                            </m:r>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1</m:t>
                            </m:r>
                          </m:sub>
                        </m:sSub>
                      </m:oMath>
                    </m:oMathPara>
                  </a14:m>
                  <a:endParaRPr lang="en-US" sz="2000" dirty="0"/>
                </a:p>
              </p:txBody>
            </p:sp>
          </mc:Choice>
          <mc:Fallback>
            <p:sp>
              <p:nvSpPr>
                <p:cNvPr id="4" name="矩形 3"/>
                <p:cNvSpPr>
                  <a:spLocks noRot="1" noChangeAspect="1" noMove="1" noResize="1" noEditPoints="1" noAdjustHandles="1" noChangeArrowheads="1" noChangeShapeType="1" noTextEdit="1"/>
                </p:cNvSpPr>
                <p:nvPr/>
              </p:nvSpPr>
              <p:spPr>
                <a:xfrm>
                  <a:off x="1372046" y="3708675"/>
                  <a:ext cx="1316707" cy="400110"/>
                </a:xfrm>
                <a:prstGeom prst="rect">
                  <a:avLst/>
                </a:prstGeom>
                <a:blipFill rotWithShape="1">
                  <a:blip r:embed="rId1"/>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4:artisticCrisscrossEtching id="{19937DE8-E5D9-4DA2-8229-21AA200D0892}"/>
                    </a:ext>
                  </a:extLst>
                </p:cNvPr>
                <p:cNvSpPr/>
                <p:nvPr/>
              </p:nvSpPr>
              <p:spPr>
                <a:xfrm>
                  <a:off x="1372046" y="4167920"/>
                  <a:ext cx="311232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𝑛</m:t>
                            </m:r>
                          </m:e>
                        </m:d>
                        <m:r>
                          <a:rPr lang="en-GB" sz="2000" i="1">
                            <a:latin typeface="Cambria Math" panose="02040503050406030204" pitchFamily="18" charset="0"/>
                          </a:rPr>
                          <m:t>=2⋅</m:t>
                        </m:r>
                        <m:r>
                          <a:rPr lang="en-GB" sz="2000" i="1">
                            <a:latin typeface="Cambria Math" panose="02040503050406030204" pitchFamily="18" charset="0"/>
                          </a:rPr>
                          <m:t>𝑇</m:t>
                        </m:r>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2</m:t>
                            </m:r>
                          </m:sub>
                        </m:sSub>
                        <m:r>
                          <a:rPr lang="en-GB" sz="2000" i="1">
                            <a:latin typeface="Cambria Math" panose="02040503050406030204" pitchFamily="18" charset="0"/>
                          </a:rPr>
                          <m:t>⋅</m:t>
                        </m:r>
                        <m:r>
                          <a:rPr lang="en-GB" sz="2000" i="1">
                            <a:latin typeface="Cambria Math" panose="02040503050406030204" pitchFamily="18" charset="0"/>
                          </a:rPr>
                          <m:t>𝑛</m:t>
                        </m:r>
                      </m:oMath>
                    </m:oMathPara>
                  </a14:m>
                  <a:endParaRPr lang="en-US" sz="2000" dirty="0"/>
                </a:p>
              </p:txBody>
            </p:sp>
          </mc:Choice>
          <mc:Fallback>
            <p:sp>
              <p:nvSpPr>
                <p:cNvPr id="5" name="矩形 4"/>
                <p:cNvSpPr>
                  <a:spLocks noRot="1" noChangeAspect="1" noMove="1" noResize="1" noEditPoints="1" noAdjustHandles="1" noChangeArrowheads="1" noChangeShapeType="1" noTextEdit="1"/>
                </p:cNvSpPr>
                <p:nvPr/>
              </p:nvSpPr>
              <p:spPr>
                <a:xfrm>
                  <a:off x="1372046" y="4167920"/>
                  <a:ext cx="3112327" cy="400110"/>
                </a:xfrm>
                <a:prstGeom prst="rect">
                  <a:avLst/>
                </a:prstGeom>
                <a:blipFill rotWithShape="1">
                  <a:blip r:embed="rId2"/>
                  <a:stretch>
                    <a:fillRect t="-116667" b="-17727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4:artisticCrisscrossEtching id="{DDE2734C-D79B-4FBF-854E-758170C04AB3}"/>
                    </a:ext>
                  </a:extLst>
                </p:cNvPr>
                <p:cNvSpPr txBox="1"/>
                <p:nvPr/>
              </p:nvSpPr>
              <p:spPr>
                <a:xfrm>
                  <a:off x="1206719" y="3708676"/>
                  <a:ext cx="50436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
                            </m:eqArr>
                          </m:e>
                        </m:d>
                      </m:oMath>
                    </m:oMathPara>
                  </a14:m>
                  <a:endParaRPr 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1206719" y="3708676"/>
                  <a:ext cx="504369" cy="823815"/>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p:sp>
          <p:nvSpPr>
            <p:cNvPr id="8" name="文本框 7"/>
            <p:cNvSpPr txBox="1"/>
            <p:nvPr/>
          </p:nvSpPr>
          <p:spPr>
            <a:xfrm>
              <a:off x="1206719" y="3308565"/>
              <a:ext cx="2586414" cy="260062"/>
            </a:xfrm>
            <a:prstGeom prst="rect">
              <a:avLst/>
            </a:prstGeom>
            <a:noFill/>
          </p:spPr>
          <p:txBody>
            <a:bodyPr wrap="square" rtlCol="0">
              <a:spAutoFit/>
            </a:bodyPr>
            <a:lstStyle/>
            <a:p>
              <a:r>
                <a:rPr lang="en-GB" sz="2000" dirty="0">
                  <a:solidFill>
                    <a:srgbClr val="C00000"/>
                  </a:solidFill>
                </a:rPr>
                <a:t>A </a:t>
              </a:r>
              <a:r>
                <a:rPr lang="en-GB" sz="2000" b="1" dirty="0">
                  <a:solidFill>
                    <a:srgbClr val="C00000"/>
                  </a:solidFill>
                </a:rPr>
                <a:t>recurrence</a:t>
              </a:r>
              <a:r>
                <a:rPr lang="en-GB" sz="2000" dirty="0">
                  <a:solidFill>
                    <a:srgbClr val="C00000"/>
                  </a:solidFill>
                </a:rPr>
                <a:t> equation:</a:t>
              </a:r>
              <a:endParaRPr lang="en-US" sz="2000" dirty="0">
                <a:solidFill>
                  <a:srgbClr val="C00000"/>
                </a:solidFill>
              </a:endParaRPr>
            </a:p>
          </p:txBody>
        </p:sp>
      </p:grpSp>
      <mc:AlternateContent xmlns:mc="http://schemas.openxmlformats.org/markup-compatibility/2006">
        <mc:Choice xmlns:a14="http://schemas.microsoft.com/office/drawing/2010/main" Requires="a14">
          <p:sp>
            <p:nvSpPr>
              <p:cNvPr id="10" name="文本框 9">
                <a:extLst>
                  <a:ext uri="{FF2B5EF4-FFF2-40B4-BE49-F238E27FC236}">
                    <a14:artisticCrisscrossEtching id="{1038B72F-9281-43F4-BD35-FC7E6B25FA82}"/>
                  </a:ext>
                </a:extLst>
              </p:cNvPr>
              <p:cNvSpPr txBox="1"/>
              <p:nvPr/>
            </p:nvSpPr>
            <p:spPr>
              <a:xfrm>
                <a:off x="5575673" y="1788647"/>
                <a:ext cx="579068"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𝑇</m:t>
                      </m:r>
                      <m:r>
                        <a:rPr lang="en-GB" sz="2000" b="0" i="1" smtClean="0">
                          <a:latin typeface="Cambria Math" panose="02040503050406030204" pitchFamily="18" charset="0"/>
                        </a:rPr>
                        <m:t>(</m:t>
                      </m:r>
                      <m:r>
                        <a:rPr lang="en-GB" sz="2000" b="0" i="1" smtClean="0">
                          <a:latin typeface="Cambria Math" panose="02040503050406030204" pitchFamily="18" charset="0"/>
                        </a:rPr>
                        <m:t>𝑛</m:t>
                      </m:r>
                      <m:r>
                        <a:rPr lang="en-GB" sz="2000" b="0" i="1" smtClean="0">
                          <a:latin typeface="Cambria Math" panose="02040503050406030204" pitchFamily="18" charset="0"/>
                        </a:rPr>
                        <m:t>)</m:t>
                      </m:r>
                    </m:oMath>
                  </m:oMathPara>
                </a14:m>
                <a:endParaRPr lang="en-US" sz="2000" dirty="0"/>
              </a:p>
            </p:txBody>
          </p:sp>
        </mc:Choice>
        <mc:Fallback>
          <p:sp>
            <p:nvSpPr>
              <p:cNvPr id="10" name="文本框 9"/>
              <p:cNvSpPr txBox="1">
                <a:spLocks noRot="1" noChangeAspect="1" noMove="1" noResize="1" noEditPoints="1" noAdjustHandles="1" noChangeArrowheads="1" noChangeShapeType="1" noTextEdit="1"/>
              </p:cNvSpPr>
              <p:nvPr/>
            </p:nvSpPr>
            <p:spPr>
              <a:xfrm>
                <a:off x="5575673" y="1788647"/>
                <a:ext cx="579068" cy="307777"/>
              </a:xfrm>
              <a:prstGeom prst="rect">
                <a:avLst/>
              </a:prstGeom>
              <a:blipFill rotWithShape="1">
                <a:blip r:embed="rId4"/>
                <a:stretch>
                  <a:fillRect l="-9278" r="-14433" b="-30189"/>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985049" y="3174289"/>
              <a:ext cx="2839512" cy="99967"/>
            </p14:xfrm>
          </p:contentPart>
        </mc:Choice>
        <mc:Fallback xmlns="">
          <p:pic>
            <p:nvPicPr>
              <p:cNvPr id="3" name="墨迹 2"/>
            </p:nvPicPr>
            <p:blipFill>
              <a:blip/>
            </p:blipFill>
            <p:spPr>
              <a:xfrm>
                <a:off x="985049" y="3174289"/>
                <a:ext cx="2839512" cy="9996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960209" y="3489253"/>
              <a:ext cx="267419" cy="342695"/>
            </p14:xfrm>
          </p:contentPart>
        </mc:Choice>
        <mc:Fallback xmlns="">
          <p:pic>
            <p:nvPicPr>
              <p:cNvPr id="7" name="墨迹 6"/>
            </p:nvPicPr>
            <p:blipFill>
              <a:blip/>
            </p:blipFill>
            <p:spPr>
              <a:xfrm>
                <a:off x="960209" y="3489253"/>
                <a:ext cx="267419" cy="3426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1326647" y="3538552"/>
              <a:ext cx="222022" cy="197195"/>
            </p14:xfrm>
          </p:contentPart>
        </mc:Choice>
        <mc:Fallback xmlns="">
          <p:pic>
            <p:nvPicPr>
              <p:cNvPr id="11" name="墨迹 10"/>
            </p:nvPicPr>
            <p:blipFill>
              <a:blip/>
            </p:blipFill>
            <p:spPr>
              <a:xfrm>
                <a:off x="1326647" y="3538552"/>
                <a:ext cx="222022" cy="19719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1639122" y="3533075"/>
              <a:ext cx="31521" cy="276620"/>
            </p14:xfrm>
          </p:contentPart>
        </mc:Choice>
        <mc:Fallback xmlns="">
          <p:pic>
            <p:nvPicPr>
              <p:cNvPr id="12" name="墨迹 11"/>
            </p:nvPicPr>
            <p:blipFill>
              <a:blip/>
            </p:blipFill>
            <p:spPr>
              <a:xfrm>
                <a:off x="1639122" y="3533075"/>
                <a:ext cx="31521" cy="2766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1891294" y="3609761"/>
              <a:ext cx="74008" cy="30127"/>
            </p14:xfrm>
          </p:contentPart>
        </mc:Choice>
        <mc:Fallback xmlns="">
          <p:pic>
            <p:nvPicPr>
              <p:cNvPr id="13" name="墨迹 12"/>
            </p:nvPicPr>
            <p:blipFill>
              <a:blip/>
            </p:blipFill>
            <p:spPr>
              <a:xfrm>
                <a:off x="1891294" y="3609761"/>
                <a:ext cx="74008" cy="3012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4" name="墨迹 13"/>
              <p14:cNvContentPartPr/>
              <p14:nvPr/>
            </p14:nvContentPartPr>
            <p14:xfrm>
              <a:off x="1907741" y="3697404"/>
              <a:ext cx="120604" cy="42451"/>
            </p14:xfrm>
          </p:contentPart>
        </mc:Choice>
        <mc:Fallback xmlns="">
          <p:pic>
            <p:nvPicPr>
              <p:cNvPr id="14" name="墨迹 13"/>
            </p:nvPicPr>
            <p:blipFill>
              <a:blip/>
            </p:blipFill>
            <p:spPr>
              <a:xfrm>
                <a:off x="1907741" y="3697404"/>
                <a:ext cx="120604" cy="4245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2105093" y="3576896"/>
              <a:ext cx="139791" cy="228691"/>
            </p14:xfrm>
          </p:contentPart>
        </mc:Choice>
        <mc:Fallback xmlns="">
          <p:pic>
            <p:nvPicPr>
              <p:cNvPr id="15" name="墨迹 14"/>
            </p:nvPicPr>
            <p:blipFill>
              <a:blip/>
            </p:blipFill>
            <p:spPr>
              <a:xfrm>
                <a:off x="2105093" y="3576896"/>
                <a:ext cx="139791" cy="22869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墨迹 15"/>
              <p14:cNvContentPartPr/>
              <p14:nvPr/>
            </p14:nvContentPartPr>
            <p14:xfrm>
              <a:off x="2379194" y="3527597"/>
              <a:ext cx="137050" cy="16433"/>
            </p14:xfrm>
          </p:contentPart>
        </mc:Choice>
        <mc:Fallback xmlns="">
          <p:pic>
            <p:nvPicPr>
              <p:cNvPr id="16" name="墨迹 15"/>
            </p:nvPicPr>
            <p:blipFill>
              <a:blip/>
            </p:blipFill>
            <p:spPr>
              <a:xfrm>
                <a:off x="2379194" y="3527597"/>
                <a:ext cx="137050" cy="1643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7" name="墨迹 16"/>
              <p14:cNvContentPartPr/>
              <p14:nvPr/>
            </p14:nvContentPartPr>
            <p14:xfrm>
              <a:off x="2444978" y="3549507"/>
              <a:ext cx="27410" cy="364263"/>
            </p14:xfrm>
          </p:contentPart>
        </mc:Choice>
        <mc:Fallback xmlns="">
          <p:pic>
            <p:nvPicPr>
              <p:cNvPr id="17" name="墨迹 16"/>
            </p:nvPicPr>
            <p:blipFill>
              <a:blip/>
            </p:blipFill>
            <p:spPr>
              <a:xfrm>
                <a:off x="2444978" y="3549507"/>
                <a:ext cx="27410" cy="364263"/>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8" name="墨迹 17"/>
              <p14:cNvContentPartPr/>
              <p14:nvPr/>
            </p14:nvContentPartPr>
            <p14:xfrm>
              <a:off x="2660661" y="3576896"/>
              <a:ext cx="96792" cy="332252"/>
            </p14:xfrm>
          </p:contentPart>
        </mc:Choice>
        <mc:Fallback xmlns="">
          <p:pic>
            <p:nvPicPr>
              <p:cNvPr id="18" name="墨迹 17"/>
            </p:nvPicPr>
            <p:blipFill>
              <a:blip/>
            </p:blipFill>
            <p:spPr>
              <a:xfrm>
                <a:off x="2660661" y="3576896"/>
                <a:ext cx="96792" cy="33225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9" name="墨迹 18"/>
              <p14:cNvContentPartPr/>
              <p14:nvPr/>
            </p14:nvContentPartPr>
            <p14:xfrm>
              <a:off x="2757453" y="3691926"/>
              <a:ext cx="224762" cy="38343"/>
            </p14:xfrm>
          </p:contentPart>
        </mc:Choice>
        <mc:Fallback xmlns="">
          <p:pic>
            <p:nvPicPr>
              <p:cNvPr id="19" name="墨迹 18"/>
            </p:nvPicPr>
            <p:blipFill>
              <a:blip/>
            </p:blipFill>
            <p:spPr>
              <a:xfrm>
                <a:off x="2757453" y="3691926"/>
                <a:ext cx="224762" cy="3834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0" name="墨迹 19"/>
              <p14:cNvContentPartPr/>
              <p14:nvPr/>
            </p14:nvContentPartPr>
            <p14:xfrm>
              <a:off x="2839683" y="3790523"/>
              <a:ext cx="134309" cy="112292"/>
            </p14:xfrm>
          </p:contentPart>
        </mc:Choice>
        <mc:Fallback xmlns="">
          <p:pic>
            <p:nvPicPr>
              <p:cNvPr id="20" name="墨迹 19"/>
            </p:nvPicPr>
            <p:blipFill>
              <a:blip/>
            </p:blipFill>
            <p:spPr>
              <a:xfrm>
                <a:off x="2839683" y="3790523"/>
                <a:ext cx="134309" cy="11229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墨迹 20"/>
              <p14:cNvContentPartPr/>
              <p14:nvPr/>
            </p14:nvContentPartPr>
            <p14:xfrm>
              <a:off x="2905467" y="3510479"/>
              <a:ext cx="74007" cy="145842"/>
            </p14:xfrm>
          </p:contentPart>
        </mc:Choice>
        <mc:Fallback xmlns="">
          <p:pic>
            <p:nvPicPr>
              <p:cNvPr id="21" name="墨迹 20"/>
            </p:nvPicPr>
            <p:blipFill>
              <a:blip/>
            </p:blipFill>
            <p:spPr>
              <a:xfrm>
                <a:off x="2905467" y="3510479"/>
                <a:ext cx="74007" cy="14584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2" name="墨迹 21"/>
              <p14:cNvContentPartPr/>
              <p14:nvPr/>
            </p14:nvContentPartPr>
            <p14:xfrm>
              <a:off x="3100078" y="3527597"/>
              <a:ext cx="30152" cy="284837"/>
            </p14:xfrm>
          </p:contentPart>
        </mc:Choice>
        <mc:Fallback xmlns="">
          <p:pic>
            <p:nvPicPr>
              <p:cNvPr id="22" name="墨迹 21"/>
            </p:nvPicPr>
            <p:blipFill>
              <a:blip/>
            </p:blipFill>
            <p:spPr>
              <a:xfrm>
                <a:off x="3100078" y="3527597"/>
                <a:ext cx="30152" cy="284837"/>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3" name="墨迹 22"/>
              <p14:cNvContentPartPr/>
              <p14:nvPr/>
            </p14:nvContentPartPr>
            <p14:xfrm>
              <a:off x="3309423" y="3659060"/>
              <a:ext cx="138764" cy="5478"/>
            </p14:xfrm>
          </p:contentPart>
        </mc:Choice>
        <mc:Fallback xmlns="">
          <p:pic>
            <p:nvPicPr>
              <p:cNvPr id="23" name="墨迹 22"/>
            </p:nvPicPr>
            <p:blipFill>
              <a:blip/>
            </p:blipFill>
            <p:spPr>
              <a:xfrm>
                <a:off x="3309423" y="3659060"/>
                <a:ext cx="138764" cy="547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4" name="墨迹 23"/>
              <p14:cNvContentPartPr/>
              <p14:nvPr/>
            </p14:nvContentPartPr>
            <p14:xfrm>
              <a:off x="3415295" y="3593329"/>
              <a:ext cx="2741" cy="161590"/>
            </p14:xfrm>
          </p:contentPart>
        </mc:Choice>
        <mc:Fallback xmlns="">
          <p:pic>
            <p:nvPicPr>
              <p:cNvPr id="24" name="墨迹 23"/>
            </p:nvPicPr>
            <p:blipFill>
              <a:blip/>
            </p:blipFill>
            <p:spPr>
              <a:xfrm>
                <a:off x="3415295" y="3593329"/>
                <a:ext cx="2741" cy="16159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5" name="墨迹 24"/>
              <p14:cNvContentPartPr/>
              <p14:nvPr/>
            </p14:nvContentPartPr>
            <p14:xfrm>
              <a:off x="3585237" y="3565940"/>
              <a:ext cx="128827" cy="173915"/>
            </p14:xfrm>
          </p:contentPart>
        </mc:Choice>
        <mc:Fallback xmlns="">
          <p:pic>
            <p:nvPicPr>
              <p:cNvPr id="25" name="墨迹 24"/>
            </p:nvPicPr>
            <p:blipFill>
              <a:blip/>
            </p:blipFill>
            <p:spPr>
              <a:xfrm>
                <a:off x="3585237" y="3565940"/>
                <a:ext cx="128827" cy="17391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6" name="墨迹 25"/>
              <p14:cNvContentPartPr/>
              <p14:nvPr/>
            </p14:nvContentPartPr>
            <p14:xfrm>
              <a:off x="3790812" y="3541120"/>
              <a:ext cx="164461" cy="214483"/>
            </p14:xfrm>
          </p:contentPart>
        </mc:Choice>
        <mc:Fallback xmlns="">
          <p:pic>
            <p:nvPicPr>
              <p:cNvPr id="26" name="墨迹 25"/>
            </p:nvPicPr>
            <p:blipFill>
              <a:blip/>
            </p:blipFill>
            <p:spPr>
              <a:xfrm>
                <a:off x="3790812" y="3541120"/>
                <a:ext cx="164461" cy="21448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7" name="墨迹 26"/>
              <p14:cNvContentPartPr/>
              <p14:nvPr/>
            </p14:nvContentPartPr>
            <p14:xfrm>
              <a:off x="3996388" y="3642627"/>
              <a:ext cx="134309" cy="117770"/>
            </p14:xfrm>
          </p:contentPart>
        </mc:Choice>
        <mc:Fallback xmlns="">
          <p:pic>
            <p:nvPicPr>
              <p:cNvPr id="27" name="墨迹 26"/>
            </p:nvPicPr>
            <p:blipFill>
              <a:blip/>
            </p:blipFill>
            <p:spPr>
              <a:xfrm>
                <a:off x="3996388" y="3642627"/>
                <a:ext cx="134309" cy="117770"/>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Time complexity of </a:t>
            </a:r>
            <a:r>
              <a:rPr lang="en-GB" b="1" dirty="0" err="1"/>
              <a:t>MergeSort</a:t>
            </a:r>
            <a:endParaRPr lang="en-US" b="1" dirty="0"/>
          </a:p>
        </p:txBody>
      </p:sp>
      <p:grpSp>
        <p:nvGrpSpPr>
          <p:cNvPr id="9" name="组合 8"/>
          <p:cNvGrpSpPr/>
          <p:nvPr/>
        </p:nvGrpSpPr>
        <p:grpSpPr>
          <a:xfrm>
            <a:off x="628650" y="1690689"/>
            <a:ext cx="3277654" cy="1259465"/>
            <a:chOff x="1206719" y="3308565"/>
            <a:chExt cx="3277654" cy="1259465"/>
          </a:xfrm>
        </p:grpSpPr>
        <mc:AlternateContent xmlns:mc="http://schemas.openxmlformats.org/markup-compatibility/2006">
          <mc:Choice xmlns:a14="http://schemas.microsoft.com/office/drawing/2010/main" Requires="a14">
            <p:sp>
              <p:nvSpPr>
                <p:cNvPr id="4" name="矩形 3">
                  <a:extLst>
                    <a:ext uri="{FF2B5EF4-FFF2-40B4-BE49-F238E27FC236}">
                      <a14:artisticCrisscrossEtching id="{91FA8F22-F825-44A2-9ED8-0FDD65E8733C}"/>
                    </a:ext>
                  </a:extLst>
                </p:cNvPr>
                <p:cNvSpPr/>
                <p:nvPr/>
              </p:nvSpPr>
              <p:spPr>
                <a:xfrm>
                  <a:off x="1372046" y="3708675"/>
                  <a:ext cx="131670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1</m:t>
                            </m:r>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1</m:t>
                            </m:r>
                          </m:sub>
                        </m:sSub>
                      </m:oMath>
                    </m:oMathPara>
                  </a14:m>
                  <a:endParaRPr lang="en-US" sz="2000" dirty="0"/>
                </a:p>
              </p:txBody>
            </p:sp>
          </mc:Choice>
          <mc:Fallback>
            <p:sp>
              <p:nvSpPr>
                <p:cNvPr id="4" name="矩形 3"/>
                <p:cNvSpPr>
                  <a:spLocks noRot="1" noChangeAspect="1" noMove="1" noResize="1" noEditPoints="1" noAdjustHandles="1" noChangeArrowheads="1" noChangeShapeType="1" noTextEdit="1"/>
                </p:cNvSpPr>
                <p:nvPr/>
              </p:nvSpPr>
              <p:spPr>
                <a:xfrm>
                  <a:off x="1372046" y="3708675"/>
                  <a:ext cx="1316707" cy="400110"/>
                </a:xfrm>
                <a:prstGeom prst="rect">
                  <a:avLst/>
                </a:prstGeom>
                <a:blipFill rotWithShape="1">
                  <a:blip r:embed="rId1"/>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4:artisticCrisscrossEtching id="{19937DE8-E5D9-4DA2-8229-21AA200D0892}"/>
                    </a:ext>
                  </a:extLst>
                </p:cNvPr>
                <p:cNvSpPr/>
                <p:nvPr/>
              </p:nvSpPr>
              <p:spPr>
                <a:xfrm>
                  <a:off x="1372046" y="4167920"/>
                  <a:ext cx="311232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𝑛</m:t>
                            </m:r>
                          </m:e>
                        </m:d>
                        <m:r>
                          <a:rPr lang="en-GB" sz="2000" i="1">
                            <a:latin typeface="Cambria Math" panose="02040503050406030204" pitchFamily="18" charset="0"/>
                          </a:rPr>
                          <m:t>=2⋅</m:t>
                        </m:r>
                        <m:r>
                          <a:rPr lang="en-GB" sz="2000" i="1">
                            <a:latin typeface="Cambria Math" panose="02040503050406030204" pitchFamily="18" charset="0"/>
                          </a:rPr>
                          <m:t>𝑇</m:t>
                        </m:r>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2</m:t>
                            </m:r>
                          </m:sub>
                        </m:sSub>
                        <m:r>
                          <a:rPr lang="en-GB" sz="2000" i="1">
                            <a:latin typeface="Cambria Math" panose="02040503050406030204" pitchFamily="18" charset="0"/>
                          </a:rPr>
                          <m:t>⋅</m:t>
                        </m:r>
                        <m:r>
                          <a:rPr lang="en-GB" sz="2000" i="1">
                            <a:latin typeface="Cambria Math" panose="02040503050406030204" pitchFamily="18" charset="0"/>
                          </a:rPr>
                          <m:t>𝑛</m:t>
                        </m:r>
                      </m:oMath>
                    </m:oMathPara>
                  </a14:m>
                  <a:endParaRPr lang="en-US" sz="2000" dirty="0"/>
                </a:p>
              </p:txBody>
            </p:sp>
          </mc:Choice>
          <mc:Fallback>
            <p:sp>
              <p:nvSpPr>
                <p:cNvPr id="5" name="矩形 4"/>
                <p:cNvSpPr>
                  <a:spLocks noRot="1" noChangeAspect="1" noMove="1" noResize="1" noEditPoints="1" noAdjustHandles="1" noChangeArrowheads="1" noChangeShapeType="1" noTextEdit="1"/>
                </p:cNvSpPr>
                <p:nvPr/>
              </p:nvSpPr>
              <p:spPr>
                <a:xfrm>
                  <a:off x="1372046" y="4167920"/>
                  <a:ext cx="3112327" cy="400110"/>
                </a:xfrm>
                <a:prstGeom prst="rect">
                  <a:avLst/>
                </a:prstGeom>
                <a:blipFill rotWithShape="1">
                  <a:blip r:embed="rId2"/>
                  <a:stretch>
                    <a:fillRect t="-116667" b="-17727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4:artisticCrisscrossEtching id="{DDE2734C-D79B-4FBF-854E-758170C04AB3}"/>
                    </a:ext>
                  </a:extLst>
                </p:cNvPr>
                <p:cNvSpPr txBox="1"/>
                <p:nvPr/>
              </p:nvSpPr>
              <p:spPr>
                <a:xfrm>
                  <a:off x="1206719" y="3708676"/>
                  <a:ext cx="50436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
                            </m:eqArr>
                          </m:e>
                        </m:d>
                      </m:oMath>
                    </m:oMathPara>
                  </a14:m>
                  <a:endParaRPr 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1206719" y="3708676"/>
                  <a:ext cx="504369" cy="823815"/>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p:sp>
          <p:nvSpPr>
            <p:cNvPr id="8" name="文本框 7"/>
            <p:cNvSpPr txBox="1"/>
            <p:nvPr/>
          </p:nvSpPr>
          <p:spPr>
            <a:xfrm>
              <a:off x="1206719" y="3308565"/>
              <a:ext cx="2586414" cy="400110"/>
            </a:xfrm>
            <a:prstGeom prst="rect">
              <a:avLst/>
            </a:prstGeom>
            <a:noFill/>
          </p:spPr>
          <p:txBody>
            <a:bodyPr wrap="none" rtlCol="0">
              <a:spAutoFit/>
            </a:bodyPr>
            <a:lstStyle/>
            <a:p>
              <a:r>
                <a:rPr lang="en-GB" sz="2000" dirty="0">
                  <a:solidFill>
                    <a:srgbClr val="C00000"/>
                  </a:solidFill>
                </a:rPr>
                <a:t>A </a:t>
              </a:r>
              <a:r>
                <a:rPr lang="en-GB" sz="2000" b="1" dirty="0">
                  <a:solidFill>
                    <a:srgbClr val="C00000"/>
                  </a:solidFill>
                </a:rPr>
                <a:t>recurrence</a:t>
              </a:r>
              <a:r>
                <a:rPr lang="en-GB" sz="2000" dirty="0">
                  <a:solidFill>
                    <a:srgbClr val="C00000"/>
                  </a:solidFill>
                </a:rPr>
                <a:t> equation:</a:t>
              </a:r>
              <a:endParaRPr lang="en-US" sz="2000" dirty="0">
                <a:solidFill>
                  <a:srgbClr val="C00000"/>
                </a:solidFill>
              </a:endParaRPr>
            </a:p>
          </p:txBody>
        </p:sp>
      </p:grpSp>
      <mc:AlternateContent xmlns:mc="http://schemas.openxmlformats.org/markup-compatibility/2006">
        <mc:Choice xmlns:a14="http://schemas.microsoft.com/office/drawing/2010/main" Requires="a14">
          <p:sp>
            <p:nvSpPr>
              <p:cNvPr id="10" name="文本框 9">
                <a:extLst>
                  <a:ext uri="{FF2B5EF4-FFF2-40B4-BE49-F238E27FC236}">
                    <a14:artisticCrisscrossEtching id="{1038B72F-9281-43F4-BD35-FC7E6B25FA82}"/>
                  </a:ext>
                </a:extLst>
              </p:cNvPr>
              <p:cNvSpPr txBox="1"/>
              <p:nvPr/>
            </p:nvSpPr>
            <p:spPr>
              <a:xfrm>
                <a:off x="5575673" y="1788647"/>
                <a:ext cx="44153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𝑛</m:t>
                      </m:r>
                    </m:oMath>
                  </m:oMathPara>
                </a14:m>
                <a:endParaRPr lang="en-US" sz="2000" dirty="0"/>
              </a:p>
            </p:txBody>
          </p:sp>
        </mc:Choice>
        <mc:Fallback>
          <p:sp>
            <p:nvSpPr>
              <p:cNvPr id="10" name="文本框 9"/>
              <p:cNvSpPr txBox="1">
                <a:spLocks noRot="1" noChangeAspect="1" noMove="1" noResize="1" noEditPoints="1" noAdjustHandles="1" noChangeArrowheads="1" noChangeShapeType="1" noTextEdit="1"/>
              </p:cNvSpPr>
              <p:nvPr/>
            </p:nvSpPr>
            <p:spPr>
              <a:xfrm>
                <a:off x="5575673" y="1788647"/>
                <a:ext cx="441531" cy="307777"/>
              </a:xfrm>
              <a:prstGeom prst="rect">
                <a:avLst/>
              </a:prstGeom>
              <a:blipFill rotWithShape="1">
                <a:blip r:embed="rId4"/>
                <a:stretch>
                  <a:fillRect l="-6757" r="-5405" b="-13208"/>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4:artisticCrisscrossEtching id="{991E3723-7CFC-4FB4-B6DE-9201764D9A0A}"/>
                  </a:ext>
                </a:extLst>
              </p:cNvPr>
              <p:cNvSpPr txBox="1"/>
              <p:nvPr/>
            </p:nvSpPr>
            <p:spPr>
              <a:xfrm>
                <a:off x="4711911" y="2914615"/>
                <a:ext cx="86376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𝑇</m:t>
                      </m:r>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2</m:t>
                          </m:r>
                        </m:den>
                      </m:f>
                      <m:r>
                        <a:rPr lang="en-GB" sz="2000" b="0" i="1" smtClean="0">
                          <a:latin typeface="Cambria Math" panose="02040503050406030204" pitchFamily="18" charset="0"/>
                        </a:rPr>
                        <m:t>)</m:t>
                      </m:r>
                    </m:oMath>
                  </m:oMathPara>
                </a14:m>
                <a:endParaRPr lang="en-US" sz="2000" dirty="0"/>
              </a:p>
            </p:txBody>
          </p:sp>
        </mc:Choice>
        <mc:Fallback>
          <p:sp>
            <p:nvSpPr>
              <p:cNvPr id="11" name="文本框 10"/>
              <p:cNvSpPr txBox="1">
                <a:spLocks noRot="1" noChangeAspect="1" noMove="1" noResize="1" noEditPoints="1" noAdjustHandles="1" noChangeArrowheads="1" noChangeShapeType="1" noTextEdit="1"/>
              </p:cNvSpPr>
              <p:nvPr/>
            </p:nvSpPr>
            <p:spPr>
              <a:xfrm>
                <a:off x="4711911" y="2914615"/>
                <a:ext cx="863762" cy="307777"/>
              </a:xfrm>
              <a:prstGeom prst="rect">
                <a:avLst/>
              </a:prstGeom>
              <a:blipFill rotWithShape="1">
                <a:blip r:embed="rId5"/>
                <a:stretch>
                  <a:fillRect l="-6250" t="-156604" r="-58333" b="-23396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4:artisticCrisscrossEtching id="{E0668695-3038-4BF2-B70F-EA8A0F927AE0}"/>
                  </a:ext>
                </a:extLst>
              </p:cNvPr>
              <p:cNvSpPr txBox="1"/>
              <p:nvPr/>
            </p:nvSpPr>
            <p:spPr>
              <a:xfrm>
                <a:off x="6017204" y="2909778"/>
                <a:ext cx="86376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𝑇</m:t>
                      </m:r>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2</m:t>
                          </m:r>
                        </m:den>
                      </m:f>
                      <m:r>
                        <a:rPr lang="en-GB" sz="2000" b="0" i="1" smtClean="0">
                          <a:latin typeface="Cambria Math" panose="02040503050406030204" pitchFamily="18" charset="0"/>
                        </a:rPr>
                        <m:t>)</m:t>
                      </m:r>
                    </m:oMath>
                  </m:oMathPara>
                </a14:m>
                <a:endParaRPr lang="en-US" sz="2000" dirty="0"/>
              </a:p>
            </p:txBody>
          </p:sp>
        </mc:Choice>
        <mc:Fallback>
          <p:sp>
            <p:nvSpPr>
              <p:cNvPr id="13" name="文本框 12"/>
              <p:cNvSpPr txBox="1">
                <a:spLocks noRot="1" noChangeAspect="1" noMove="1" noResize="1" noEditPoints="1" noAdjustHandles="1" noChangeArrowheads="1" noChangeShapeType="1" noTextEdit="1"/>
              </p:cNvSpPr>
              <p:nvPr/>
            </p:nvSpPr>
            <p:spPr>
              <a:xfrm>
                <a:off x="6017204" y="2909778"/>
                <a:ext cx="863762" cy="307777"/>
              </a:xfrm>
              <a:prstGeom prst="rect">
                <a:avLst/>
              </a:prstGeom>
              <a:blipFill rotWithShape="1">
                <a:blip r:embed="rId6"/>
                <a:stretch>
                  <a:fillRect l="-5556" t="-156604" r="-59028" b="-233962"/>
                </a:stretch>
              </a:blipFill>
              <a:ln>
                <a:solidFill>
                  <a:schemeClr val="tx1"/>
                </a:solidFill>
              </a:ln>
            </p:spPr>
            <p:txBody>
              <a:bodyPr/>
              <a:lstStyle/>
              <a:p>
                <a:r>
                  <a:rPr lang="en-US">
                    <a:noFill/>
                  </a:rPr>
                  <a:t> </a:t>
                </a:r>
                <a:endParaRPr lang="en-US">
                  <a:noFill/>
                </a:endParaRPr>
              </a:p>
            </p:txBody>
          </p:sp>
        </mc:Fallback>
      </mc:AlternateContent>
      <p:cxnSp>
        <p:nvCxnSpPr>
          <p:cNvPr id="7" name="直接连接符 6"/>
          <p:cNvCxnSpPr>
            <a:stCxn id="10" idx="2"/>
            <a:endCxn id="11" idx="0"/>
          </p:cNvCxnSpPr>
          <p:nvPr/>
        </p:nvCxnSpPr>
        <p:spPr>
          <a:xfrm flipH="1">
            <a:off x="5143792" y="2096424"/>
            <a:ext cx="652647" cy="8181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2"/>
            <a:endCxn id="13" idx="0"/>
          </p:cNvCxnSpPr>
          <p:nvPr/>
        </p:nvCxnSpPr>
        <p:spPr>
          <a:xfrm>
            <a:off x="5796439" y="2096424"/>
            <a:ext cx="652646" cy="8133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Time complexity of </a:t>
            </a:r>
            <a:r>
              <a:rPr lang="en-GB" b="1" dirty="0" err="1"/>
              <a:t>MergeSort</a:t>
            </a:r>
            <a:endParaRPr lang="en-US" b="1" dirty="0"/>
          </a:p>
        </p:txBody>
      </p:sp>
      <p:grpSp>
        <p:nvGrpSpPr>
          <p:cNvPr id="9" name="组合 8"/>
          <p:cNvGrpSpPr/>
          <p:nvPr/>
        </p:nvGrpSpPr>
        <p:grpSpPr>
          <a:xfrm>
            <a:off x="628650" y="1690689"/>
            <a:ext cx="3277654" cy="1259465"/>
            <a:chOff x="1206719" y="3308565"/>
            <a:chExt cx="3277654" cy="1259465"/>
          </a:xfrm>
        </p:grpSpPr>
        <mc:AlternateContent xmlns:mc="http://schemas.openxmlformats.org/markup-compatibility/2006">
          <mc:Choice xmlns:a14="http://schemas.microsoft.com/office/drawing/2010/main" Requires="a14">
            <p:sp>
              <p:nvSpPr>
                <p:cNvPr id="4" name="矩形 3">
                  <a:extLst>
                    <a:ext uri="{FF2B5EF4-FFF2-40B4-BE49-F238E27FC236}">
                      <a14:artisticCrisscrossEtching id="{91FA8F22-F825-44A2-9ED8-0FDD65E8733C}"/>
                    </a:ext>
                  </a:extLst>
                </p:cNvPr>
                <p:cNvSpPr/>
                <p:nvPr/>
              </p:nvSpPr>
              <p:spPr>
                <a:xfrm>
                  <a:off x="1372046" y="3708675"/>
                  <a:ext cx="131670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1</m:t>
                            </m:r>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1</m:t>
                            </m:r>
                          </m:sub>
                        </m:sSub>
                      </m:oMath>
                    </m:oMathPara>
                  </a14:m>
                  <a:endParaRPr lang="en-US" sz="2000" dirty="0"/>
                </a:p>
              </p:txBody>
            </p:sp>
          </mc:Choice>
          <mc:Fallback>
            <p:sp>
              <p:nvSpPr>
                <p:cNvPr id="4" name="矩形 3"/>
                <p:cNvSpPr>
                  <a:spLocks noRot="1" noChangeAspect="1" noMove="1" noResize="1" noEditPoints="1" noAdjustHandles="1" noChangeArrowheads="1" noChangeShapeType="1" noTextEdit="1"/>
                </p:cNvSpPr>
                <p:nvPr/>
              </p:nvSpPr>
              <p:spPr>
                <a:xfrm>
                  <a:off x="1372046" y="3708675"/>
                  <a:ext cx="1316707" cy="400110"/>
                </a:xfrm>
                <a:prstGeom prst="rect">
                  <a:avLst/>
                </a:prstGeom>
                <a:blipFill rotWithShape="1">
                  <a:blip r:embed="rId1"/>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4:artisticCrisscrossEtching id="{19937DE8-E5D9-4DA2-8229-21AA200D0892}"/>
                    </a:ext>
                  </a:extLst>
                </p:cNvPr>
                <p:cNvSpPr/>
                <p:nvPr/>
              </p:nvSpPr>
              <p:spPr>
                <a:xfrm>
                  <a:off x="1372046" y="4167920"/>
                  <a:ext cx="311232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𝑛</m:t>
                            </m:r>
                          </m:e>
                        </m:d>
                        <m:r>
                          <a:rPr lang="en-GB" sz="2000" i="1">
                            <a:latin typeface="Cambria Math" panose="02040503050406030204" pitchFamily="18" charset="0"/>
                          </a:rPr>
                          <m:t>=2⋅</m:t>
                        </m:r>
                        <m:r>
                          <a:rPr lang="en-GB" sz="2000" i="1">
                            <a:latin typeface="Cambria Math" panose="02040503050406030204" pitchFamily="18" charset="0"/>
                          </a:rPr>
                          <m:t>𝑇</m:t>
                        </m:r>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2</m:t>
                            </m:r>
                          </m:sub>
                        </m:sSub>
                        <m:r>
                          <a:rPr lang="en-GB" sz="2000" i="1">
                            <a:latin typeface="Cambria Math" panose="02040503050406030204" pitchFamily="18" charset="0"/>
                          </a:rPr>
                          <m:t>⋅</m:t>
                        </m:r>
                        <m:r>
                          <a:rPr lang="en-GB" sz="2000" i="1">
                            <a:latin typeface="Cambria Math" panose="02040503050406030204" pitchFamily="18" charset="0"/>
                          </a:rPr>
                          <m:t>𝑛</m:t>
                        </m:r>
                      </m:oMath>
                    </m:oMathPara>
                  </a14:m>
                  <a:endParaRPr lang="en-US" sz="2000" dirty="0"/>
                </a:p>
              </p:txBody>
            </p:sp>
          </mc:Choice>
          <mc:Fallback>
            <p:sp>
              <p:nvSpPr>
                <p:cNvPr id="5" name="矩形 4"/>
                <p:cNvSpPr>
                  <a:spLocks noRot="1" noChangeAspect="1" noMove="1" noResize="1" noEditPoints="1" noAdjustHandles="1" noChangeArrowheads="1" noChangeShapeType="1" noTextEdit="1"/>
                </p:cNvSpPr>
                <p:nvPr/>
              </p:nvSpPr>
              <p:spPr>
                <a:xfrm>
                  <a:off x="1372046" y="4167920"/>
                  <a:ext cx="3112327" cy="400110"/>
                </a:xfrm>
                <a:prstGeom prst="rect">
                  <a:avLst/>
                </a:prstGeom>
                <a:blipFill rotWithShape="1">
                  <a:blip r:embed="rId2"/>
                  <a:stretch>
                    <a:fillRect t="-116667" b="-17727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4:artisticCrisscrossEtching id="{DDE2734C-D79B-4FBF-854E-758170C04AB3}"/>
                    </a:ext>
                  </a:extLst>
                </p:cNvPr>
                <p:cNvSpPr txBox="1"/>
                <p:nvPr/>
              </p:nvSpPr>
              <p:spPr>
                <a:xfrm>
                  <a:off x="1206719" y="3708676"/>
                  <a:ext cx="50436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
                            </m:eqArr>
                          </m:e>
                        </m:d>
                      </m:oMath>
                    </m:oMathPara>
                  </a14:m>
                  <a:endParaRPr 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1206719" y="3708676"/>
                  <a:ext cx="504369" cy="823815"/>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p:sp>
          <p:nvSpPr>
            <p:cNvPr id="8" name="文本框 7"/>
            <p:cNvSpPr txBox="1"/>
            <p:nvPr/>
          </p:nvSpPr>
          <p:spPr>
            <a:xfrm>
              <a:off x="1206719" y="3308565"/>
              <a:ext cx="2586414" cy="400110"/>
            </a:xfrm>
            <a:prstGeom prst="rect">
              <a:avLst/>
            </a:prstGeom>
            <a:noFill/>
          </p:spPr>
          <p:txBody>
            <a:bodyPr wrap="none" rtlCol="0">
              <a:spAutoFit/>
            </a:bodyPr>
            <a:lstStyle/>
            <a:p>
              <a:r>
                <a:rPr lang="en-GB" sz="2000" dirty="0">
                  <a:solidFill>
                    <a:srgbClr val="C00000"/>
                  </a:solidFill>
                </a:rPr>
                <a:t>A </a:t>
              </a:r>
              <a:r>
                <a:rPr lang="en-GB" sz="2000" b="1" dirty="0">
                  <a:solidFill>
                    <a:srgbClr val="C00000"/>
                  </a:solidFill>
                </a:rPr>
                <a:t>recurrence</a:t>
              </a:r>
              <a:r>
                <a:rPr lang="en-GB" sz="2000" dirty="0">
                  <a:solidFill>
                    <a:srgbClr val="C00000"/>
                  </a:solidFill>
                </a:rPr>
                <a:t> equation:</a:t>
              </a:r>
              <a:endParaRPr lang="en-US" sz="2000" dirty="0">
                <a:solidFill>
                  <a:srgbClr val="C00000"/>
                </a:solidFill>
              </a:endParaRPr>
            </a:p>
          </p:txBody>
        </p:sp>
      </p:grpSp>
      <mc:AlternateContent xmlns:mc="http://schemas.openxmlformats.org/markup-compatibility/2006">
        <mc:Choice xmlns:a14="http://schemas.microsoft.com/office/drawing/2010/main" Requires="a14">
          <p:sp>
            <p:nvSpPr>
              <p:cNvPr id="10" name="文本框 9">
                <a:extLst>
                  <a:ext uri="{FF2B5EF4-FFF2-40B4-BE49-F238E27FC236}">
                    <a14:artisticCrisscrossEtching id="{1038B72F-9281-43F4-BD35-FC7E6B25FA82}"/>
                  </a:ext>
                </a:extLst>
              </p:cNvPr>
              <p:cNvSpPr txBox="1"/>
              <p:nvPr/>
            </p:nvSpPr>
            <p:spPr>
              <a:xfrm>
                <a:off x="5575673" y="1788647"/>
                <a:ext cx="44153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𝑛</m:t>
                      </m:r>
                    </m:oMath>
                  </m:oMathPara>
                </a14:m>
                <a:endParaRPr lang="en-US" sz="2000" dirty="0"/>
              </a:p>
            </p:txBody>
          </p:sp>
        </mc:Choice>
        <mc:Fallback>
          <p:sp>
            <p:nvSpPr>
              <p:cNvPr id="10" name="文本框 9"/>
              <p:cNvSpPr txBox="1">
                <a:spLocks noRot="1" noChangeAspect="1" noMove="1" noResize="1" noEditPoints="1" noAdjustHandles="1" noChangeArrowheads="1" noChangeShapeType="1" noTextEdit="1"/>
              </p:cNvSpPr>
              <p:nvPr/>
            </p:nvSpPr>
            <p:spPr>
              <a:xfrm>
                <a:off x="5575673" y="1788647"/>
                <a:ext cx="441531" cy="307777"/>
              </a:xfrm>
              <a:prstGeom prst="rect">
                <a:avLst/>
              </a:prstGeom>
              <a:blipFill rotWithShape="1">
                <a:blip r:embed="rId4"/>
                <a:stretch>
                  <a:fillRect l="-6757" r="-5405" b="-13208"/>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4:artisticCrisscrossEtching id="{991E3723-7CFC-4FB4-B6DE-9201764D9A0A}"/>
                  </a:ext>
                </a:extLst>
              </p:cNvPr>
              <p:cNvSpPr txBox="1"/>
              <p:nvPr/>
            </p:nvSpPr>
            <p:spPr>
              <a:xfrm>
                <a:off x="4637852" y="2914615"/>
                <a:ext cx="93782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2</m:t>
                          </m:r>
                        </m:den>
                      </m:f>
                      <m:r>
                        <a:rPr lang="en-GB" sz="2000" b="0" i="1" smtClean="0">
                          <a:latin typeface="Cambria Math" panose="02040503050406030204" pitchFamily="18" charset="0"/>
                        </a:rPr>
                        <m:t>)</m:t>
                      </m:r>
                    </m:oMath>
                  </m:oMathPara>
                </a14:m>
                <a:endParaRPr lang="en-US" sz="2000" dirty="0"/>
              </a:p>
            </p:txBody>
          </p:sp>
        </mc:Choice>
        <mc:Fallback>
          <p:sp>
            <p:nvSpPr>
              <p:cNvPr id="11" name="文本框 10"/>
              <p:cNvSpPr txBox="1">
                <a:spLocks noRot="1" noChangeAspect="1" noMove="1" noResize="1" noEditPoints="1" noAdjustHandles="1" noChangeArrowheads="1" noChangeShapeType="1" noTextEdit="1"/>
              </p:cNvSpPr>
              <p:nvPr/>
            </p:nvSpPr>
            <p:spPr>
              <a:xfrm>
                <a:off x="4637852" y="2914615"/>
                <a:ext cx="937821" cy="307777"/>
              </a:xfrm>
              <a:prstGeom prst="rect">
                <a:avLst/>
              </a:prstGeom>
              <a:blipFill rotWithShape="1">
                <a:blip r:embed="rId5"/>
                <a:stretch>
                  <a:fillRect l="-3205" t="-156604" r="-53846" b="-23396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4:artisticCrisscrossEtching id="{E0668695-3038-4BF2-B70F-EA8A0F927AE0}"/>
                  </a:ext>
                </a:extLst>
              </p:cNvPr>
              <p:cNvSpPr txBox="1"/>
              <p:nvPr/>
            </p:nvSpPr>
            <p:spPr>
              <a:xfrm>
                <a:off x="6017204" y="2909778"/>
                <a:ext cx="93782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2</m:t>
                          </m:r>
                        </m:den>
                      </m:f>
                      <m:r>
                        <a:rPr lang="en-GB" sz="2000" b="0" i="1" smtClean="0">
                          <a:latin typeface="Cambria Math" panose="02040503050406030204" pitchFamily="18" charset="0"/>
                        </a:rPr>
                        <m:t>)</m:t>
                      </m:r>
                    </m:oMath>
                  </m:oMathPara>
                </a14:m>
                <a:endParaRPr lang="en-US" sz="2000" dirty="0"/>
              </a:p>
            </p:txBody>
          </p:sp>
        </mc:Choice>
        <mc:Fallback>
          <p:sp>
            <p:nvSpPr>
              <p:cNvPr id="13" name="文本框 12"/>
              <p:cNvSpPr txBox="1">
                <a:spLocks noRot="1" noChangeAspect="1" noMove="1" noResize="1" noEditPoints="1" noAdjustHandles="1" noChangeArrowheads="1" noChangeShapeType="1" noTextEdit="1"/>
              </p:cNvSpPr>
              <p:nvPr/>
            </p:nvSpPr>
            <p:spPr>
              <a:xfrm>
                <a:off x="6017204" y="2909778"/>
                <a:ext cx="937821" cy="307777"/>
              </a:xfrm>
              <a:prstGeom prst="rect">
                <a:avLst/>
              </a:prstGeom>
              <a:blipFill rotWithShape="1">
                <a:blip r:embed="rId6"/>
                <a:stretch>
                  <a:fillRect l="-2564" t="-156604" r="-54487" b="-233962"/>
                </a:stretch>
              </a:blipFill>
              <a:ln>
                <a:solidFill>
                  <a:schemeClr val="tx1"/>
                </a:solidFill>
              </a:ln>
            </p:spPr>
            <p:txBody>
              <a:bodyPr/>
              <a:lstStyle/>
              <a:p>
                <a:r>
                  <a:rPr lang="en-US">
                    <a:noFill/>
                  </a:rPr>
                  <a:t> </a:t>
                </a:r>
                <a:endParaRPr lang="en-US">
                  <a:noFill/>
                </a:endParaRPr>
              </a:p>
            </p:txBody>
          </p:sp>
        </mc:Fallback>
      </mc:AlternateContent>
      <p:cxnSp>
        <p:nvCxnSpPr>
          <p:cNvPr id="7" name="直接连接符 6"/>
          <p:cNvCxnSpPr>
            <a:stCxn id="10" idx="2"/>
            <a:endCxn id="11" idx="0"/>
          </p:cNvCxnSpPr>
          <p:nvPr/>
        </p:nvCxnSpPr>
        <p:spPr>
          <a:xfrm flipH="1">
            <a:off x="5106763" y="2096424"/>
            <a:ext cx="689676" cy="8181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2"/>
            <a:endCxn id="13" idx="0"/>
          </p:cNvCxnSpPr>
          <p:nvPr/>
        </p:nvCxnSpPr>
        <p:spPr>
          <a:xfrm>
            <a:off x="5796439" y="2096424"/>
            <a:ext cx="689676" cy="8133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文本框 19">
                <a:extLst>
                  <a:ext uri="{FF2B5EF4-FFF2-40B4-BE49-F238E27FC236}">
                    <a14:artisticCrisscrossEtching id="{B308904A-F9AD-4633-956E-E2A001C1B4A5}"/>
                  </a:ext>
                </a:extLst>
              </p:cNvPr>
              <p:cNvSpPr txBox="1"/>
              <p:nvPr/>
            </p:nvSpPr>
            <p:spPr>
              <a:xfrm>
                <a:off x="4711911" y="3886694"/>
                <a:ext cx="86376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𝑇</m:t>
                      </m:r>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4</m:t>
                          </m:r>
                        </m:den>
                      </m:f>
                      <m:r>
                        <a:rPr lang="en-GB" sz="2000" b="0" i="1" smtClean="0">
                          <a:latin typeface="Cambria Math" panose="02040503050406030204" pitchFamily="18" charset="0"/>
                        </a:rPr>
                        <m:t>)</m:t>
                      </m:r>
                    </m:oMath>
                  </m:oMathPara>
                </a14:m>
                <a:endParaRPr lang="en-US" sz="2000" dirty="0"/>
              </a:p>
            </p:txBody>
          </p:sp>
        </mc:Choice>
        <mc:Fallback>
          <p:sp>
            <p:nvSpPr>
              <p:cNvPr id="20" name="文本框 19"/>
              <p:cNvSpPr txBox="1">
                <a:spLocks noRot="1" noChangeAspect="1" noMove="1" noResize="1" noEditPoints="1" noAdjustHandles="1" noChangeArrowheads="1" noChangeShapeType="1" noTextEdit="1"/>
              </p:cNvSpPr>
              <p:nvPr/>
            </p:nvSpPr>
            <p:spPr>
              <a:xfrm>
                <a:off x="4711911" y="3886694"/>
                <a:ext cx="863762" cy="307777"/>
              </a:xfrm>
              <a:prstGeom prst="rect">
                <a:avLst/>
              </a:prstGeom>
              <a:blipFill rotWithShape="1">
                <a:blip r:embed="rId7"/>
                <a:stretch>
                  <a:fillRect l="-6250" t="-161538" r="-58333" b="-23846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4:artisticCrisscrossEtching id="{268E346A-8CCD-4279-BCC4-98C88F5E1F6D}"/>
                  </a:ext>
                </a:extLst>
              </p:cNvPr>
              <p:cNvSpPr txBox="1"/>
              <p:nvPr/>
            </p:nvSpPr>
            <p:spPr>
              <a:xfrm>
                <a:off x="6017204" y="3886694"/>
                <a:ext cx="86376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𝑇</m:t>
                      </m:r>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4</m:t>
                          </m:r>
                        </m:den>
                      </m:f>
                      <m:r>
                        <a:rPr lang="en-GB" sz="2000" b="0" i="1" smtClean="0">
                          <a:latin typeface="Cambria Math" panose="02040503050406030204" pitchFamily="18" charset="0"/>
                        </a:rPr>
                        <m:t>)</m:t>
                      </m:r>
                    </m:oMath>
                  </m:oMathPara>
                </a14:m>
                <a:endParaRPr lang="en-US" sz="2000" dirty="0"/>
              </a:p>
            </p:txBody>
          </p:sp>
        </mc:Choice>
        <mc:Fallback>
          <p:sp>
            <p:nvSpPr>
              <p:cNvPr id="22" name="文本框 21"/>
              <p:cNvSpPr txBox="1">
                <a:spLocks noRot="1" noChangeAspect="1" noMove="1" noResize="1" noEditPoints="1" noAdjustHandles="1" noChangeArrowheads="1" noChangeShapeType="1" noTextEdit="1"/>
              </p:cNvSpPr>
              <p:nvPr/>
            </p:nvSpPr>
            <p:spPr>
              <a:xfrm>
                <a:off x="6017204" y="3886694"/>
                <a:ext cx="863762" cy="307777"/>
              </a:xfrm>
              <a:prstGeom prst="rect">
                <a:avLst/>
              </a:prstGeom>
              <a:blipFill rotWithShape="1">
                <a:blip r:embed="rId8"/>
                <a:stretch>
                  <a:fillRect l="-5556" t="-161538" r="-59028" b="-23846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4:artisticCrisscrossEtching id="{DB2E089F-D10E-487E-9621-5A4328575DD0}"/>
                  </a:ext>
                </a:extLst>
              </p:cNvPr>
              <p:cNvSpPr txBox="1"/>
              <p:nvPr/>
            </p:nvSpPr>
            <p:spPr>
              <a:xfrm>
                <a:off x="3406618" y="3886691"/>
                <a:ext cx="86376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𝑇</m:t>
                      </m:r>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4</m:t>
                          </m:r>
                        </m:den>
                      </m:f>
                      <m:r>
                        <a:rPr lang="en-GB" sz="2000" b="0" i="1" smtClean="0">
                          <a:latin typeface="Cambria Math" panose="02040503050406030204" pitchFamily="18" charset="0"/>
                        </a:rPr>
                        <m:t>)</m:t>
                      </m:r>
                    </m:oMath>
                  </m:oMathPara>
                </a14:m>
                <a:endParaRPr lang="en-US" sz="2000" dirty="0"/>
              </a:p>
            </p:txBody>
          </p:sp>
        </mc:Choice>
        <mc:Fallback>
          <p:sp>
            <p:nvSpPr>
              <p:cNvPr id="23" name="文本框 22"/>
              <p:cNvSpPr txBox="1">
                <a:spLocks noRot="1" noChangeAspect="1" noMove="1" noResize="1" noEditPoints="1" noAdjustHandles="1" noChangeArrowheads="1" noChangeShapeType="1" noTextEdit="1"/>
              </p:cNvSpPr>
              <p:nvPr/>
            </p:nvSpPr>
            <p:spPr>
              <a:xfrm>
                <a:off x="3406618" y="3886691"/>
                <a:ext cx="863762" cy="307777"/>
              </a:xfrm>
              <a:prstGeom prst="rect">
                <a:avLst/>
              </a:prstGeom>
              <a:blipFill rotWithShape="1">
                <a:blip r:embed="rId9"/>
                <a:stretch>
                  <a:fillRect l="-6250" t="-161538" r="-58333" b="-23846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4:artisticCrisscrossEtching id="{9C15B827-684A-4679-B2AA-3B17B2741DDE}"/>
                  </a:ext>
                </a:extLst>
              </p:cNvPr>
              <p:cNvSpPr txBox="1"/>
              <p:nvPr/>
            </p:nvSpPr>
            <p:spPr>
              <a:xfrm>
                <a:off x="7322497" y="3886692"/>
                <a:ext cx="86376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𝑇</m:t>
                      </m:r>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4</m:t>
                          </m:r>
                        </m:den>
                      </m:f>
                      <m:r>
                        <a:rPr lang="en-GB" sz="2000" b="0" i="1" smtClean="0">
                          <a:latin typeface="Cambria Math" panose="02040503050406030204" pitchFamily="18" charset="0"/>
                        </a:rPr>
                        <m:t>)</m:t>
                      </m:r>
                    </m:oMath>
                  </m:oMathPara>
                </a14:m>
                <a:endParaRPr lang="en-US" sz="2000" dirty="0"/>
              </a:p>
            </p:txBody>
          </p:sp>
        </mc:Choice>
        <mc:Fallback>
          <p:sp>
            <p:nvSpPr>
              <p:cNvPr id="24" name="文本框 23"/>
              <p:cNvSpPr txBox="1">
                <a:spLocks noRot="1" noChangeAspect="1" noMove="1" noResize="1" noEditPoints="1" noAdjustHandles="1" noChangeArrowheads="1" noChangeShapeType="1" noTextEdit="1"/>
              </p:cNvSpPr>
              <p:nvPr/>
            </p:nvSpPr>
            <p:spPr>
              <a:xfrm>
                <a:off x="7322497" y="3886692"/>
                <a:ext cx="863762" cy="307777"/>
              </a:xfrm>
              <a:prstGeom prst="rect">
                <a:avLst/>
              </a:prstGeom>
              <a:blipFill rotWithShape="1">
                <a:blip r:embed="rId10"/>
                <a:stretch>
                  <a:fillRect l="-5556" t="-161538" r="-59028" b="-238462"/>
                </a:stretch>
              </a:blipFill>
              <a:ln>
                <a:solidFill>
                  <a:schemeClr val="tx1"/>
                </a:solidFill>
              </a:ln>
            </p:spPr>
            <p:txBody>
              <a:bodyPr/>
              <a:lstStyle/>
              <a:p>
                <a:r>
                  <a:rPr lang="en-US">
                    <a:noFill/>
                  </a:rPr>
                  <a:t> </a:t>
                </a:r>
                <a:endParaRPr lang="en-US">
                  <a:noFill/>
                </a:endParaRPr>
              </a:p>
            </p:txBody>
          </p:sp>
        </mc:Fallback>
      </mc:AlternateContent>
      <p:cxnSp>
        <p:nvCxnSpPr>
          <p:cNvPr id="25" name="直接连接符 24"/>
          <p:cNvCxnSpPr>
            <a:stCxn id="11" idx="2"/>
            <a:endCxn id="23" idx="0"/>
          </p:cNvCxnSpPr>
          <p:nvPr/>
        </p:nvCxnSpPr>
        <p:spPr>
          <a:xfrm flipH="1">
            <a:off x="3838499" y="3222392"/>
            <a:ext cx="1268264" cy="664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2"/>
            <a:endCxn id="20" idx="0"/>
          </p:cNvCxnSpPr>
          <p:nvPr/>
        </p:nvCxnSpPr>
        <p:spPr>
          <a:xfrm>
            <a:off x="5106763" y="3222392"/>
            <a:ext cx="37029" cy="664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3" idx="2"/>
            <a:endCxn id="22" idx="0"/>
          </p:cNvCxnSpPr>
          <p:nvPr/>
        </p:nvCxnSpPr>
        <p:spPr>
          <a:xfrm flipH="1">
            <a:off x="6449085" y="3217555"/>
            <a:ext cx="37030" cy="6691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3" idx="2"/>
            <a:endCxn id="24" idx="0"/>
          </p:cNvCxnSpPr>
          <p:nvPr/>
        </p:nvCxnSpPr>
        <p:spPr>
          <a:xfrm>
            <a:off x="6486115" y="3217555"/>
            <a:ext cx="1268263" cy="6691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Time complexity of </a:t>
            </a:r>
            <a:r>
              <a:rPr lang="en-GB" b="1" dirty="0" err="1"/>
              <a:t>MergeSort</a:t>
            </a:r>
            <a:endParaRPr lang="en-US" b="1" dirty="0"/>
          </a:p>
        </p:txBody>
      </p:sp>
      <p:grpSp>
        <p:nvGrpSpPr>
          <p:cNvPr id="9" name="组合 8"/>
          <p:cNvGrpSpPr/>
          <p:nvPr/>
        </p:nvGrpSpPr>
        <p:grpSpPr>
          <a:xfrm>
            <a:off x="628650" y="1690689"/>
            <a:ext cx="3277654" cy="1259465"/>
            <a:chOff x="1206719" y="3308565"/>
            <a:chExt cx="3277654" cy="1259465"/>
          </a:xfrm>
        </p:grpSpPr>
        <mc:AlternateContent xmlns:mc="http://schemas.openxmlformats.org/markup-compatibility/2006">
          <mc:Choice xmlns:a14="http://schemas.microsoft.com/office/drawing/2010/main" Requires="a14">
            <p:sp>
              <p:nvSpPr>
                <p:cNvPr id="4" name="矩形 3">
                  <a:extLst>
                    <a:ext uri="{FF2B5EF4-FFF2-40B4-BE49-F238E27FC236}">
                      <a14:artisticCrisscrossEtching id="{91FA8F22-F825-44A2-9ED8-0FDD65E8733C}"/>
                    </a:ext>
                  </a:extLst>
                </p:cNvPr>
                <p:cNvSpPr/>
                <p:nvPr/>
              </p:nvSpPr>
              <p:spPr>
                <a:xfrm>
                  <a:off x="1372046" y="3708675"/>
                  <a:ext cx="131670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1</m:t>
                            </m:r>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1</m:t>
                            </m:r>
                          </m:sub>
                        </m:sSub>
                      </m:oMath>
                    </m:oMathPara>
                  </a14:m>
                  <a:endParaRPr lang="en-US" sz="2000" dirty="0"/>
                </a:p>
              </p:txBody>
            </p:sp>
          </mc:Choice>
          <mc:Fallback>
            <p:sp>
              <p:nvSpPr>
                <p:cNvPr id="4" name="矩形 3"/>
                <p:cNvSpPr>
                  <a:spLocks noRot="1" noChangeAspect="1" noMove="1" noResize="1" noEditPoints="1" noAdjustHandles="1" noChangeArrowheads="1" noChangeShapeType="1" noTextEdit="1"/>
                </p:cNvSpPr>
                <p:nvPr/>
              </p:nvSpPr>
              <p:spPr>
                <a:xfrm>
                  <a:off x="1372046" y="3708675"/>
                  <a:ext cx="1316707" cy="400110"/>
                </a:xfrm>
                <a:prstGeom prst="rect">
                  <a:avLst/>
                </a:prstGeom>
                <a:blipFill rotWithShape="1">
                  <a:blip r:embed="rId1"/>
                  <a:stretch>
                    <a:fillRect/>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4:artisticCrisscrossEtching id="{19937DE8-E5D9-4DA2-8229-21AA200D0892}"/>
                    </a:ext>
                  </a:extLst>
                </p:cNvPr>
                <p:cNvSpPr/>
                <p:nvPr/>
              </p:nvSpPr>
              <p:spPr>
                <a:xfrm>
                  <a:off x="1372046" y="4167920"/>
                  <a:ext cx="3112327"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𝑛</m:t>
                            </m:r>
                          </m:e>
                        </m:d>
                        <m:r>
                          <a:rPr lang="en-GB" sz="2000" i="1">
                            <a:latin typeface="Cambria Math" panose="02040503050406030204" pitchFamily="18" charset="0"/>
                          </a:rPr>
                          <m:t>=2⋅</m:t>
                        </m:r>
                        <m:r>
                          <a:rPr lang="en-GB" sz="2000" i="1">
                            <a:latin typeface="Cambria Math" panose="02040503050406030204" pitchFamily="18" charset="0"/>
                          </a:rPr>
                          <m:t>𝑇</m:t>
                        </m:r>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2</m:t>
                            </m:r>
                          </m:sub>
                        </m:sSub>
                        <m:r>
                          <a:rPr lang="en-GB" sz="2000" i="1">
                            <a:latin typeface="Cambria Math" panose="02040503050406030204" pitchFamily="18" charset="0"/>
                          </a:rPr>
                          <m:t>⋅</m:t>
                        </m:r>
                        <m:r>
                          <a:rPr lang="en-GB" sz="2000" i="1">
                            <a:latin typeface="Cambria Math" panose="02040503050406030204" pitchFamily="18" charset="0"/>
                          </a:rPr>
                          <m:t>𝑛</m:t>
                        </m:r>
                      </m:oMath>
                    </m:oMathPara>
                  </a14:m>
                  <a:endParaRPr lang="en-US" sz="2000" dirty="0"/>
                </a:p>
              </p:txBody>
            </p:sp>
          </mc:Choice>
          <mc:Fallback>
            <p:sp>
              <p:nvSpPr>
                <p:cNvPr id="5" name="矩形 4"/>
                <p:cNvSpPr>
                  <a:spLocks noRot="1" noChangeAspect="1" noMove="1" noResize="1" noEditPoints="1" noAdjustHandles="1" noChangeArrowheads="1" noChangeShapeType="1" noTextEdit="1"/>
                </p:cNvSpPr>
                <p:nvPr/>
              </p:nvSpPr>
              <p:spPr>
                <a:xfrm>
                  <a:off x="1372046" y="4167920"/>
                  <a:ext cx="3112327" cy="400110"/>
                </a:xfrm>
                <a:prstGeom prst="rect">
                  <a:avLst/>
                </a:prstGeom>
                <a:blipFill rotWithShape="1">
                  <a:blip r:embed="rId2"/>
                  <a:stretch>
                    <a:fillRect t="-116667" b="-177273"/>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4:artisticCrisscrossEtching id="{DDE2734C-D79B-4FBF-854E-758170C04AB3}"/>
                    </a:ext>
                  </a:extLst>
                </p:cNvPr>
                <p:cNvSpPr txBox="1"/>
                <p:nvPr/>
              </p:nvSpPr>
              <p:spPr>
                <a:xfrm>
                  <a:off x="1206719" y="3708676"/>
                  <a:ext cx="50436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
                            </m:eqArr>
                          </m:e>
                        </m:d>
                      </m:oMath>
                    </m:oMathPara>
                  </a14:m>
                  <a:endParaRPr 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1206719" y="3708676"/>
                  <a:ext cx="504369" cy="823815"/>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p:sp>
          <p:nvSpPr>
            <p:cNvPr id="8" name="文本框 7"/>
            <p:cNvSpPr txBox="1"/>
            <p:nvPr/>
          </p:nvSpPr>
          <p:spPr>
            <a:xfrm>
              <a:off x="1206719" y="3308565"/>
              <a:ext cx="2586414" cy="400110"/>
            </a:xfrm>
            <a:prstGeom prst="rect">
              <a:avLst/>
            </a:prstGeom>
            <a:noFill/>
          </p:spPr>
          <p:txBody>
            <a:bodyPr wrap="none" rtlCol="0">
              <a:spAutoFit/>
            </a:bodyPr>
            <a:lstStyle/>
            <a:p>
              <a:r>
                <a:rPr lang="en-GB" sz="2000" dirty="0">
                  <a:solidFill>
                    <a:srgbClr val="C00000"/>
                  </a:solidFill>
                </a:rPr>
                <a:t>A </a:t>
              </a:r>
              <a:r>
                <a:rPr lang="en-GB" sz="2000" b="1" dirty="0">
                  <a:solidFill>
                    <a:srgbClr val="C00000"/>
                  </a:solidFill>
                </a:rPr>
                <a:t>recurrence</a:t>
              </a:r>
              <a:r>
                <a:rPr lang="en-GB" sz="2000" dirty="0">
                  <a:solidFill>
                    <a:srgbClr val="C00000"/>
                  </a:solidFill>
                </a:rPr>
                <a:t> equation:</a:t>
              </a:r>
              <a:endParaRPr lang="en-US" sz="2000" dirty="0">
                <a:solidFill>
                  <a:srgbClr val="C00000"/>
                </a:solidFill>
              </a:endParaRPr>
            </a:p>
          </p:txBody>
        </p:sp>
      </p:grpSp>
      <mc:AlternateContent xmlns:mc="http://schemas.openxmlformats.org/markup-compatibility/2006">
        <mc:Choice xmlns:a14="http://schemas.microsoft.com/office/drawing/2010/main" Requires="a14">
          <p:sp>
            <p:nvSpPr>
              <p:cNvPr id="10" name="文本框 9">
                <a:extLst>
                  <a:ext uri="{FF2B5EF4-FFF2-40B4-BE49-F238E27FC236}">
                    <a14:artisticCrisscrossEtching id="{1038B72F-9281-43F4-BD35-FC7E6B25FA82}"/>
                  </a:ext>
                </a:extLst>
              </p:cNvPr>
              <p:cNvSpPr txBox="1"/>
              <p:nvPr/>
            </p:nvSpPr>
            <p:spPr>
              <a:xfrm>
                <a:off x="5575673" y="1788647"/>
                <a:ext cx="44153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𝑛</m:t>
                      </m:r>
                    </m:oMath>
                  </m:oMathPara>
                </a14:m>
                <a:endParaRPr lang="en-US" sz="2000" dirty="0"/>
              </a:p>
            </p:txBody>
          </p:sp>
        </mc:Choice>
        <mc:Fallback>
          <p:sp>
            <p:nvSpPr>
              <p:cNvPr id="10" name="文本框 9"/>
              <p:cNvSpPr txBox="1">
                <a:spLocks noRot="1" noChangeAspect="1" noMove="1" noResize="1" noEditPoints="1" noAdjustHandles="1" noChangeArrowheads="1" noChangeShapeType="1" noTextEdit="1"/>
              </p:cNvSpPr>
              <p:nvPr/>
            </p:nvSpPr>
            <p:spPr>
              <a:xfrm>
                <a:off x="5575673" y="1788647"/>
                <a:ext cx="441531" cy="307777"/>
              </a:xfrm>
              <a:prstGeom prst="rect">
                <a:avLst/>
              </a:prstGeom>
              <a:blipFill rotWithShape="1">
                <a:blip r:embed="rId4"/>
                <a:stretch>
                  <a:fillRect l="-6757" r="-5405" b="-13208"/>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4:artisticCrisscrossEtching id="{991E3723-7CFC-4FB4-B6DE-9201764D9A0A}"/>
                  </a:ext>
                </a:extLst>
              </p:cNvPr>
              <p:cNvSpPr txBox="1"/>
              <p:nvPr/>
            </p:nvSpPr>
            <p:spPr>
              <a:xfrm>
                <a:off x="4637852" y="2914615"/>
                <a:ext cx="93782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2</m:t>
                          </m:r>
                        </m:den>
                      </m:f>
                      <m:r>
                        <a:rPr lang="en-GB" sz="2000" b="0" i="1" smtClean="0">
                          <a:latin typeface="Cambria Math" panose="02040503050406030204" pitchFamily="18" charset="0"/>
                        </a:rPr>
                        <m:t>)</m:t>
                      </m:r>
                    </m:oMath>
                  </m:oMathPara>
                </a14:m>
                <a:endParaRPr lang="en-US" sz="2000" dirty="0"/>
              </a:p>
            </p:txBody>
          </p:sp>
        </mc:Choice>
        <mc:Fallback>
          <p:sp>
            <p:nvSpPr>
              <p:cNvPr id="11" name="文本框 10"/>
              <p:cNvSpPr txBox="1">
                <a:spLocks noRot="1" noChangeAspect="1" noMove="1" noResize="1" noEditPoints="1" noAdjustHandles="1" noChangeArrowheads="1" noChangeShapeType="1" noTextEdit="1"/>
              </p:cNvSpPr>
              <p:nvPr/>
            </p:nvSpPr>
            <p:spPr>
              <a:xfrm>
                <a:off x="4637852" y="2914615"/>
                <a:ext cx="937821" cy="307777"/>
              </a:xfrm>
              <a:prstGeom prst="rect">
                <a:avLst/>
              </a:prstGeom>
              <a:blipFill rotWithShape="1">
                <a:blip r:embed="rId5"/>
                <a:stretch>
                  <a:fillRect l="-3205" t="-156604" r="-53846" b="-23396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4:artisticCrisscrossEtching id="{E0668695-3038-4BF2-B70F-EA8A0F927AE0}"/>
                  </a:ext>
                </a:extLst>
              </p:cNvPr>
              <p:cNvSpPr txBox="1"/>
              <p:nvPr/>
            </p:nvSpPr>
            <p:spPr>
              <a:xfrm>
                <a:off x="6017204" y="2909778"/>
                <a:ext cx="93782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2</m:t>
                          </m:r>
                        </m:den>
                      </m:f>
                      <m:r>
                        <a:rPr lang="en-GB" sz="2000" b="0" i="1" smtClean="0">
                          <a:latin typeface="Cambria Math" panose="02040503050406030204" pitchFamily="18" charset="0"/>
                        </a:rPr>
                        <m:t>)</m:t>
                      </m:r>
                    </m:oMath>
                  </m:oMathPara>
                </a14:m>
                <a:endParaRPr lang="en-US" sz="2000" dirty="0"/>
              </a:p>
            </p:txBody>
          </p:sp>
        </mc:Choice>
        <mc:Fallback>
          <p:sp>
            <p:nvSpPr>
              <p:cNvPr id="13" name="文本框 12"/>
              <p:cNvSpPr txBox="1">
                <a:spLocks noRot="1" noChangeAspect="1" noMove="1" noResize="1" noEditPoints="1" noAdjustHandles="1" noChangeArrowheads="1" noChangeShapeType="1" noTextEdit="1"/>
              </p:cNvSpPr>
              <p:nvPr/>
            </p:nvSpPr>
            <p:spPr>
              <a:xfrm>
                <a:off x="6017204" y="2909778"/>
                <a:ext cx="937821" cy="307777"/>
              </a:xfrm>
              <a:prstGeom prst="rect">
                <a:avLst/>
              </a:prstGeom>
              <a:blipFill rotWithShape="1">
                <a:blip r:embed="rId6"/>
                <a:stretch>
                  <a:fillRect l="-2564" t="-156604" r="-54487" b="-233962"/>
                </a:stretch>
              </a:blipFill>
              <a:ln>
                <a:solidFill>
                  <a:schemeClr val="tx1"/>
                </a:solidFill>
              </a:ln>
            </p:spPr>
            <p:txBody>
              <a:bodyPr/>
              <a:lstStyle/>
              <a:p>
                <a:r>
                  <a:rPr lang="en-US">
                    <a:noFill/>
                  </a:rPr>
                  <a:t> </a:t>
                </a:r>
                <a:endParaRPr lang="en-US">
                  <a:noFill/>
                </a:endParaRPr>
              </a:p>
            </p:txBody>
          </p:sp>
        </mc:Fallback>
      </mc:AlternateContent>
      <p:cxnSp>
        <p:nvCxnSpPr>
          <p:cNvPr id="7" name="直接连接符 6"/>
          <p:cNvCxnSpPr>
            <a:stCxn id="10" idx="2"/>
            <a:endCxn id="11" idx="0"/>
          </p:cNvCxnSpPr>
          <p:nvPr/>
        </p:nvCxnSpPr>
        <p:spPr>
          <a:xfrm flipH="1">
            <a:off x="5106763" y="2096424"/>
            <a:ext cx="689676" cy="8181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2"/>
            <a:endCxn id="13" idx="0"/>
          </p:cNvCxnSpPr>
          <p:nvPr/>
        </p:nvCxnSpPr>
        <p:spPr>
          <a:xfrm>
            <a:off x="5796439" y="2096424"/>
            <a:ext cx="689676" cy="8133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文本框 19">
                <a:extLst>
                  <a:ext uri="{FF2B5EF4-FFF2-40B4-BE49-F238E27FC236}">
                    <a14:artisticCrisscrossEtching id="{B308904A-F9AD-4633-956E-E2A001C1B4A5}"/>
                  </a:ext>
                </a:extLst>
              </p:cNvPr>
              <p:cNvSpPr txBox="1"/>
              <p:nvPr/>
            </p:nvSpPr>
            <p:spPr>
              <a:xfrm>
                <a:off x="4637852" y="3886690"/>
                <a:ext cx="93782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4</m:t>
                          </m:r>
                        </m:den>
                      </m:f>
                      <m:r>
                        <a:rPr lang="en-GB" sz="2000" b="0" i="1" smtClean="0">
                          <a:latin typeface="Cambria Math" panose="02040503050406030204" pitchFamily="18" charset="0"/>
                        </a:rPr>
                        <m:t>)</m:t>
                      </m:r>
                    </m:oMath>
                  </m:oMathPara>
                </a14:m>
                <a:endParaRPr lang="en-US" sz="2000" dirty="0"/>
              </a:p>
            </p:txBody>
          </p:sp>
        </mc:Choice>
        <mc:Fallback>
          <p:sp>
            <p:nvSpPr>
              <p:cNvPr id="20" name="文本框 19"/>
              <p:cNvSpPr txBox="1">
                <a:spLocks noRot="1" noChangeAspect="1" noMove="1" noResize="1" noEditPoints="1" noAdjustHandles="1" noChangeArrowheads="1" noChangeShapeType="1" noTextEdit="1"/>
              </p:cNvSpPr>
              <p:nvPr/>
            </p:nvSpPr>
            <p:spPr>
              <a:xfrm>
                <a:off x="4637852" y="3886690"/>
                <a:ext cx="937821" cy="307777"/>
              </a:xfrm>
              <a:prstGeom prst="rect">
                <a:avLst/>
              </a:prstGeom>
              <a:blipFill rotWithShape="1">
                <a:blip r:embed="rId7"/>
                <a:stretch>
                  <a:fillRect l="-3205" t="-161538" r="-53846" b="-23846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4:artisticCrisscrossEtching id="{268E346A-8CCD-4279-BCC4-98C88F5E1F6D}"/>
                  </a:ext>
                </a:extLst>
              </p:cNvPr>
              <p:cNvSpPr txBox="1"/>
              <p:nvPr/>
            </p:nvSpPr>
            <p:spPr>
              <a:xfrm>
                <a:off x="6017204" y="3886694"/>
                <a:ext cx="93782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2</m:t>
                          </m:r>
                        </m:sub>
                      </m:sSub>
                      <m:r>
                        <a:rPr lang="en-GB" sz="2000" i="1">
                          <a:latin typeface="Cambria Math" panose="02040503050406030204" pitchFamily="18" charset="0"/>
                        </a:rPr>
                        <m:t>(</m:t>
                      </m:r>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4</m:t>
                          </m:r>
                        </m:den>
                      </m:f>
                      <m:r>
                        <a:rPr lang="en-GB" sz="2000" i="1">
                          <a:latin typeface="Cambria Math" panose="02040503050406030204" pitchFamily="18" charset="0"/>
                        </a:rPr>
                        <m:t>)</m:t>
                      </m:r>
                    </m:oMath>
                  </m:oMathPara>
                </a14:m>
                <a:endParaRPr lang="en-US" sz="2000" dirty="0"/>
              </a:p>
            </p:txBody>
          </p:sp>
        </mc:Choice>
        <mc:Fallback>
          <p:sp>
            <p:nvSpPr>
              <p:cNvPr id="22" name="文本框 21"/>
              <p:cNvSpPr txBox="1">
                <a:spLocks noRot="1" noChangeAspect="1" noMove="1" noResize="1" noEditPoints="1" noAdjustHandles="1" noChangeArrowheads="1" noChangeShapeType="1" noTextEdit="1"/>
              </p:cNvSpPr>
              <p:nvPr/>
            </p:nvSpPr>
            <p:spPr>
              <a:xfrm>
                <a:off x="6017204" y="3886694"/>
                <a:ext cx="937821" cy="307777"/>
              </a:xfrm>
              <a:prstGeom prst="rect">
                <a:avLst/>
              </a:prstGeom>
              <a:blipFill rotWithShape="1">
                <a:blip r:embed="rId8"/>
                <a:stretch>
                  <a:fillRect l="-2564" t="-161538" r="-54487" b="-23846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4:artisticCrisscrossEtching id="{DB2E089F-D10E-487E-9621-5A4328575DD0}"/>
                  </a:ext>
                </a:extLst>
              </p:cNvPr>
              <p:cNvSpPr txBox="1"/>
              <p:nvPr/>
            </p:nvSpPr>
            <p:spPr>
              <a:xfrm>
                <a:off x="3258501" y="3886691"/>
                <a:ext cx="93782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2</m:t>
                          </m:r>
                        </m:sub>
                      </m:sSub>
                      <m:r>
                        <a:rPr lang="en-GB" sz="2000" i="1">
                          <a:latin typeface="Cambria Math" panose="02040503050406030204" pitchFamily="18" charset="0"/>
                        </a:rPr>
                        <m:t>(</m:t>
                      </m:r>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4</m:t>
                          </m:r>
                        </m:den>
                      </m:f>
                      <m:r>
                        <a:rPr lang="en-GB" sz="2000" i="1">
                          <a:latin typeface="Cambria Math" panose="02040503050406030204" pitchFamily="18" charset="0"/>
                        </a:rPr>
                        <m:t>)</m:t>
                      </m:r>
                    </m:oMath>
                  </m:oMathPara>
                </a14:m>
                <a:endParaRPr lang="en-US" sz="2000" dirty="0"/>
              </a:p>
            </p:txBody>
          </p:sp>
        </mc:Choice>
        <mc:Fallback>
          <p:sp>
            <p:nvSpPr>
              <p:cNvPr id="23" name="文本框 22"/>
              <p:cNvSpPr txBox="1">
                <a:spLocks noRot="1" noChangeAspect="1" noMove="1" noResize="1" noEditPoints="1" noAdjustHandles="1" noChangeArrowheads="1" noChangeShapeType="1" noTextEdit="1"/>
              </p:cNvSpPr>
              <p:nvPr/>
            </p:nvSpPr>
            <p:spPr>
              <a:xfrm>
                <a:off x="3258501" y="3886691"/>
                <a:ext cx="937821" cy="307777"/>
              </a:xfrm>
              <a:prstGeom prst="rect">
                <a:avLst/>
              </a:prstGeom>
              <a:blipFill rotWithShape="1">
                <a:blip r:embed="rId9"/>
                <a:stretch>
                  <a:fillRect l="-3226" t="-161538" r="-54839" b="-238462"/>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4:artisticCrisscrossEtching id="{9C15B827-684A-4679-B2AA-3B17B2741DDE}"/>
                  </a:ext>
                </a:extLst>
              </p:cNvPr>
              <p:cNvSpPr txBox="1"/>
              <p:nvPr/>
            </p:nvSpPr>
            <p:spPr>
              <a:xfrm>
                <a:off x="7396556" y="3886692"/>
                <a:ext cx="937821"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𝑐</m:t>
                          </m:r>
                        </m:e>
                        <m:sub>
                          <m:r>
                            <a:rPr lang="en-GB" sz="2000" i="1">
                              <a:latin typeface="Cambria Math" panose="02040503050406030204" pitchFamily="18" charset="0"/>
                            </a:rPr>
                            <m:t>2</m:t>
                          </m:r>
                        </m:sub>
                      </m:sSub>
                      <m:r>
                        <a:rPr lang="en-GB" sz="2000" i="1">
                          <a:latin typeface="Cambria Math" panose="02040503050406030204" pitchFamily="18" charset="0"/>
                        </a:rPr>
                        <m:t>(</m:t>
                      </m:r>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4</m:t>
                          </m:r>
                        </m:den>
                      </m:f>
                      <m:r>
                        <a:rPr lang="en-GB" sz="2000" i="1">
                          <a:latin typeface="Cambria Math" panose="02040503050406030204" pitchFamily="18" charset="0"/>
                        </a:rPr>
                        <m:t>)</m:t>
                      </m:r>
                    </m:oMath>
                  </m:oMathPara>
                </a14:m>
                <a:endParaRPr lang="en-US" sz="2000" dirty="0"/>
              </a:p>
            </p:txBody>
          </p:sp>
        </mc:Choice>
        <mc:Fallback>
          <p:sp>
            <p:nvSpPr>
              <p:cNvPr id="24" name="文本框 23"/>
              <p:cNvSpPr txBox="1">
                <a:spLocks noRot="1" noChangeAspect="1" noMove="1" noResize="1" noEditPoints="1" noAdjustHandles="1" noChangeArrowheads="1" noChangeShapeType="1" noTextEdit="1"/>
              </p:cNvSpPr>
              <p:nvPr/>
            </p:nvSpPr>
            <p:spPr>
              <a:xfrm>
                <a:off x="7396556" y="3886692"/>
                <a:ext cx="937821" cy="307777"/>
              </a:xfrm>
              <a:prstGeom prst="rect">
                <a:avLst/>
              </a:prstGeom>
              <a:blipFill rotWithShape="1">
                <a:blip r:embed="rId10"/>
                <a:stretch>
                  <a:fillRect l="-2564" t="-161538" r="-54487" b="-238462"/>
                </a:stretch>
              </a:blipFill>
              <a:ln>
                <a:solidFill>
                  <a:schemeClr val="tx1"/>
                </a:solidFill>
              </a:ln>
            </p:spPr>
            <p:txBody>
              <a:bodyPr/>
              <a:lstStyle/>
              <a:p>
                <a:r>
                  <a:rPr lang="en-US">
                    <a:noFill/>
                  </a:rPr>
                  <a:t> </a:t>
                </a:r>
                <a:endParaRPr lang="en-US">
                  <a:noFill/>
                </a:endParaRPr>
              </a:p>
            </p:txBody>
          </p:sp>
        </mc:Fallback>
      </mc:AlternateContent>
      <p:cxnSp>
        <p:nvCxnSpPr>
          <p:cNvPr id="25" name="直接连接符 24"/>
          <p:cNvCxnSpPr>
            <a:stCxn id="11" idx="2"/>
            <a:endCxn id="23" idx="0"/>
          </p:cNvCxnSpPr>
          <p:nvPr/>
        </p:nvCxnSpPr>
        <p:spPr>
          <a:xfrm flipH="1">
            <a:off x="3727412" y="3222392"/>
            <a:ext cx="1379351" cy="664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2"/>
            <a:endCxn id="20" idx="0"/>
          </p:cNvCxnSpPr>
          <p:nvPr/>
        </p:nvCxnSpPr>
        <p:spPr>
          <a:xfrm>
            <a:off x="5106763" y="3222392"/>
            <a:ext cx="0" cy="6642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3" idx="2"/>
            <a:endCxn id="22" idx="0"/>
          </p:cNvCxnSpPr>
          <p:nvPr/>
        </p:nvCxnSpPr>
        <p:spPr>
          <a:xfrm>
            <a:off x="6486115" y="3217555"/>
            <a:ext cx="0" cy="6691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3" idx="2"/>
            <a:endCxn id="24" idx="0"/>
          </p:cNvCxnSpPr>
          <p:nvPr/>
        </p:nvCxnSpPr>
        <p:spPr>
          <a:xfrm>
            <a:off x="6486115" y="3217555"/>
            <a:ext cx="1379352" cy="6691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3" idx="2"/>
          </p:cNvCxnSpPr>
          <p:nvPr/>
        </p:nvCxnSpPr>
        <p:spPr>
          <a:xfrm flipH="1">
            <a:off x="3258501" y="4194468"/>
            <a:ext cx="468911" cy="514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3" idx="2"/>
          </p:cNvCxnSpPr>
          <p:nvPr/>
        </p:nvCxnSpPr>
        <p:spPr>
          <a:xfrm flipH="1" flipV="1">
            <a:off x="3727412" y="4194468"/>
            <a:ext cx="441530" cy="514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0" idx="2"/>
          </p:cNvCxnSpPr>
          <p:nvPr/>
        </p:nvCxnSpPr>
        <p:spPr>
          <a:xfrm flipV="1">
            <a:off x="5094797" y="4194467"/>
            <a:ext cx="11966"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0" idx="2"/>
          </p:cNvCxnSpPr>
          <p:nvPr/>
        </p:nvCxnSpPr>
        <p:spPr>
          <a:xfrm flipH="1" flipV="1">
            <a:off x="5106763" y="4194467"/>
            <a:ext cx="429564" cy="514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0" idx="2"/>
          </p:cNvCxnSpPr>
          <p:nvPr/>
        </p:nvCxnSpPr>
        <p:spPr>
          <a:xfrm flipH="1">
            <a:off x="4630147" y="4194467"/>
            <a:ext cx="476616" cy="5089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2" idx="2"/>
          </p:cNvCxnSpPr>
          <p:nvPr/>
        </p:nvCxnSpPr>
        <p:spPr>
          <a:xfrm flipH="1">
            <a:off x="6017203" y="4194471"/>
            <a:ext cx="468912" cy="5169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4" idx="2"/>
          </p:cNvCxnSpPr>
          <p:nvPr/>
        </p:nvCxnSpPr>
        <p:spPr>
          <a:xfrm flipH="1">
            <a:off x="7400611" y="4194469"/>
            <a:ext cx="464856" cy="5169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2" idx="2"/>
          </p:cNvCxnSpPr>
          <p:nvPr/>
        </p:nvCxnSpPr>
        <p:spPr>
          <a:xfrm flipH="1" flipV="1">
            <a:off x="6486115" y="4194471"/>
            <a:ext cx="421440" cy="5211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24" idx="2"/>
          </p:cNvCxnSpPr>
          <p:nvPr/>
        </p:nvCxnSpPr>
        <p:spPr>
          <a:xfrm flipH="1" flipV="1">
            <a:off x="7865467" y="4194469"/>
            <a:ext cx="468909" cy="5169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116634" y="5105781"/>
            <a:ext cx="283732" cy="821943"/>
            <a:chOff x="3116634" y="4873922"/>
            <a:chExt cx="283732" cy="821943"/>
          </a:xfrm>
        </p:grpSpPr>
        <p:cxnSp>
          <p:nvCxnSpPr>
            <p:cNvPr id="44" name="直接连接符 43"/>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文本框 45">
                  <a:extLst>
                    <a:ext uri="{FF2B5EF4-FFF2-40B4-BE49-F238E27FC236}">
                      <a14:artisticCrisscrossEtching id="{24FADDEC-B254-4F45-A8EB-A716CD2B6002}"/>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46" name="文本框 45"/>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11"/>
                  <a:stretch>
                    <a:fillRect l="-8163" r="-4082" b="-13462"/>
                  </a:stretch>
                </a:blipFill>
                <a:ln>
                  <a:solidFill>
                    <a:schemeClr val="tx1"/>
                  </a:solidFill>
                </a:ln>
              </p:spPr>
              <p:txBody>
                <a:bodyPr/>
                <a:lstStyle/>
                <a:p>
                  <a:r>
                    <a:rPr lang="en-US">
                      <a:noFill/>
                    </a:rPr>
                    <a:t> </a:t>
                  </a:r>
                  <a:endParaRPr lang="en-US">
                    <a:noFill/>
                  </a:endParaRPr>
                </a:p>
              </p:txBody>
            </p:sp>
          </mc:Fallback>
        </mc:AlternateContent>
      </p:grpSp>
      <p:grpSp>
        <p:nvGrpSpPr>
          <p:cNvPr id="48" name="组合 47"/>
          <p:cNvGrpSpPr/>
          <p:nvPr/>
        </p:nvGrpSpPr>
        <p:grpSpPr>
          <a:xfrm>
            <a:off x="3542232" y="5105781"/>
            <a:ext cx="283732" cy="821943"/>
            <a:chOff x="3116634" y="4873922"/>
            <a:chExt cx="283732" cy="821943"/>
          </a:xfrm>
        </p:grpSpPr>
        <p:cxnSp>
          <p:nvCxnSpPr>
            <p:cNvPr id="49" name="直接连接符 48"/>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文本框 49">
                  <a:extLst>
                    <a:ext uri="{FF2B5EF4-FFF2-40B4-BE49-F238E27FC236}">
                      <a14:artisticCrisscrossEtching id="{7857D0ED-2C95-4774-9FA6-CE78BE00B738}"/>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50" name="文本框 49"/>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12"/>
                  <a:stretch>
                    <a:fillRect l="-8163" r="-4082" b="-13462"/>
                  </a:stretch>
                </a:blipFill>
                <a:ln>
                  <a:solidFill>
                    <a:schemeClr val="tx1"/>
                  </a:solidFill>
                </a:ln>
              </p:spPr>
              <p:txBody>
                <a:bodyPr/>
                <a:lstStyle/>
                <a:p>
                  <a:r>
                    <a:rPr lang="en-US">
                      <a:noFill/>
                    </a:rPr>
                    <a:t> </a:t>
                  </a:r>
                  <a:endParaRPr lang="en-US">
                    <a:noFill/>
                  </a:endParaRPr>
                </a:p>
              </p:txBody>
            </p:sp>
          </mc:Fallback>
        </mc:AlternateContent>
      </p:grpSp>
      <p:grpSp>
        <p:nvGrpSpPr>
          <p:cNvPr id="51" name="组合 50"/>
          <p:cNvGrpSpPr/>
          <p:nvPr/>
        </p:nvGrpSpPr>
        <p:grpSpPr>
          <a:xfrm>
            <a:off x="3967830" y="5103093"/>
            <a:ext cx="283732" cy="821943"/>
            <a:chOff x="3116634" y="4873922"/>
            <a:chExt cx="283732" cy="821943"/>
          </a:xfrm>
        </p:grpSpPr>
        <p:cxnSp>
          <p:nvCxnSpPr>
            <p:cNvPr id="52" name="直接连接符 51"/>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文本框 52">
                  <a:extLst>
                    <a:ext uri="{FF2B5EF4-FFF2-40B4-BE49-F238E27FC236}">
                      <a14:artisticCrisscrossEtching id="{3EAE7D33-B2DB-4FD7-A398-0E46E605537D}"/>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53" name="文本框 52"/>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13"/>
                  <a:stretch>
                    <a:fillRect l="-10417" r="-6250" b="-11321"/>
                  </a:stretch>
                </a:blipFill>
                <a:ln>
                  <a:solidFill>
                    <a:schemeClr val="tx1"/>
                  </a:solidFill>
                </a:ln>
              </p:spPr>
              <p:txBody>
                <a:bodyPr/>
                <a:lstStyle/>
                <a:p>
                  <a:r>
                    <a:rPr lang="en-US">
                      <a:noFill/>
                    </a:rPr>
                    <a:t> </a:t>
                  </a:r>
                  <a:endParaRPr lang="en-US">
                    <a:noFill/>
                  </a:endParaRPr>
                </a:p>
              </p:txBody>
            </p:sp>
          </mc:Fallback>
        </mc:AlternateContent>
      </p:grpSp>
      <p:grpSp>
        <p:nvGrpSpPr>
          <p:cNvPr id="54" name="组合 53"/>
          <p:cNvGrpSpPr/>
          <p:nvPr/>
        </p:nvGrpSpPr>
        <p:grpSpPr>
          <a:xfrm>
            <a:off x="4393428" y="5103093"/>
            <a:ext cx="283732" cy="821943"/>
            <a:chOff x="3116634" y="4873922"/>
            <a:chExt cx="283732" cy="821943"/>
          </a:xfrm>
        </p:grpSpPr>
        <p:cxnSp>
          <p:nvCxnSpPr>
            <p:cNvPr id="55" name="直接连接符 54"/>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文本框 55">
                  <a:extLst>
                    <a:ext uri="{FF2B5EF4-FFF2-40B4-BE49-F238E27FC236}">
                      <a14:artisticCrisscrossEtching id="{1A5B0123-9C08-4288-AD36-9475EF415FED}"/>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56" name="文本框 55"/>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14"/>
                  <a:stretch>
                    <a:fillRect l="-10417" r="-6250" b="-11321"/>
                  </a:stretch>
                </a:blipFill>
                <a:ln>
                  <a:solidFill>
                    <a:schemeClr val="tx1"/>
                  </a:solidFill>
                </a:ln>
              </p:spPr>
              <p:txBody>
                <a:bodyPr/>
                <a:lstStyle/>
                <a:p>
                  <a:r>
                    <a:rPr lang="en-US">
                      <a:noFill/>
                    </a:rPr>
                    <a:t> </a:t>
                  </a:r>
                  <a:endParaRPr lang="en-US">
                    <a:noFill/>
                  </a:endParaRPr>
                </a:p>
              </p:txBody>
            </p:sp>
          </mc:Fallback>
        </mc:AlternateContent>
      </p:grpSp>
      <p:grpSp>
        <p:nvGrpSpPr>
          <p:cNvPr id="57" name="组合 56"/>
          <p:cNvGrpSpPr/>
          <p:nvPr/>
        </p:nvGrpSpPr>
        <p:grpSpPr>
          <a:xfrm>
            <a:off x="4819026" y="5103093"/>
            <a:ext cx="283732" cy="821943"/>
            <a:chOff x="3116634" y="4873922"/>
            <a:chExt cx="283732" cy="821943"/>
          </a:xfrm>
        </p:grpSpPr>
        <p:cxnSp>
          <p:nvCxnSpPr>
            <p:cNvPr id="58" name="直接连接符 57"/>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文本框 58">
                  <a:extLst>
                    <a:ext uri="{FF2B5EF4-FFF2-40B4-BE49-F238E27FC236}">
                      <a14:artisticCrisscrossEtching id="{191B0654-4D02-469D-AEC4-56A3D8A564BE}"/>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59" name="文本框 58"/>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15"/>
                  <a:stretch>
                    <a:fillRect l="-10417" r="-6250" b="-11321"/>
                  </a:stretch>
                </a:blipFill>
                <a:ln>
                  <a:solidFill>
                    <a:schemeClr val="tx1"/>
                  </a:solidFill>
                </a:ln>
              </p:spPr>
              <p:txBody>
                <a:bodyPr/>
                <a:lstStyle/>
                <a:p>
                  <a:r>
                    <a:rPr lang="en-US">
                      <a:noFill/>
                    </a:rPr>
                    <a:t> </a:t>
                  </a:r>
                  <a:endParaRPr lang="en-US">
                    <a:noFill/>
                  </a:endParaRPr>
                </a:p>
              </p:txBody>
            </p:sp>
          </mc:Fallback>
        </mc:AlternateContent>
      </p:grpSp>
      <p:grpSp>
        <p:nvGrpSpPr>
          <p:cNvPr id="60" name="组合 59"/>
          <p:cNvGrpSpPr/>
          <p:nvPr/>
        </p:nvGrpSpPr>
        <p:grpSpPr>
          <a:xfrm>
            <a:off x="5244624" y="5100405"/>
            <a:ext cx="283732" cy="821943"/>
            <a:chOff x="3116634" y="4873922"/>
            <a:chExt cx="283732" cy="821943"/>
          </a:xfrm>
        </p:grpSpPr>
        <p:cxnSp>
          <p:nvCxnSpPr>
            <p:cNvPr id="61" name="直接连接符 60"/>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文本框 61">
                  <a:extLst>
                    <a:ext uri="{FF2B5EF4-FFF2-40B4-BE49-F238E27FC236}">
                      <a14:artisticCrisscrossEtching id="{34EF36FF-115A-45E8-8038-0E733254FE76}"/>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62" name="文本框 61"/>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16"/>
                  <a:stretch>
                    <a:fillRect l="-8163" r="-4082" b="-11321"/>
                  </a:stretch>
                </a:blipFill>
                <a:ln>
                  <a:solidFill>
                    <a:schemeClr val="tx1"/>
                  </a:solidFill>
                </a:ln>
              </p:spPr>
              <p:txBody>
                <a:bodyPr/>
                <a:lstStyle/>
                <a:p>
                  <a:r>
                    <a:rPr lang="en-US">
                      <a:noFill/>
                    </a:rPr>
                    <a:t> </a:t>
                  </a:r>
                  <a:endParaRPr lang="en-US">
                    <a:noFill/>
                  </a:endParaRPr>
                </a:p>
              </p:txBody>
            </p:sp>
          </mc:Fallback>
        </mc:AlternateContent>
      </p:grpSp>
      <p:grpSp>
        <p:nvGrpSpPr>
          <p:cNvPr id="63" name="组合 62"/>
          <p:cNvGrpSpPr/>
          <p:nvPr/>
        </p:nvGrpSpPr>
        <p:grpSpPr>
          <a:xfrm>
            <a:off x="5670222" y="5098155"/>
            <a:ext cx="283732" cy="821943"/>
            <a:chOff x="3116634" y="4873922"/>
            <a:chExt cx="283732" cy="821943"/>
          </a:xfrm>
        </p:grpSpPr>
        <p:cxnSp>
          <p:nvCxnSpPr>
            <p:cNvPr id="64" name="直接连接符 63"/>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文本框 64">
                  <a:extLst>
                    <a:ext uri="{FF2B5EF4-FFF2-40B4-BE49-F238E27FC236}">
                      <a14:artisticCrisscrossEtching id="{B6DBDCB2-DE5B-4100-A4B5-0217BC77B9AB}"/>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65" name="文本框 64"/>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17"/>
                  <a:stretch>
                    <a:fillRect l="-8163" r="-4082" b="-13462"/>
                  </a:stretch>
                </a:blipFill>
                <a:ln>
                  <a:solidFill>
                    <a:schemeClr val="tx1"/>
                  </a:solidFill>
                </a:ln>
              </p:spPr>
              <p:txBody>
                <a:bodyPr/>
                <a:lstStyle/>
                <a:p>
                  <a:r>
                    <a:rPr lang="en-US">
                      <a:noFill/>
                    </a:rPr>
                    <a:t> </a:t>
                  </a:r>
                  <a:endParaRPr lang="en-US">
                    <a:noFill/>
                  </a:endParaRPr>
                </a:p>
              </p:txBody>
            </p:sp>
          </mc:Fallback>
        </mc:AlternateContent>
      </p:grpSp>
      <p:grpSp>
        <p:nvGrpSpPr>
          <p:cNvPr id="66" name="组合 65"/>
          <p:cNvGrpSpPr/>
          <p:nvPr/>
        </p:nvGrpSpPr>
        <p:grpSpPr>
          <a:xfrm>
            <a:off x="6095820" y="5098155"/>
            <a:ext cx="283732" cy="821943"/>
            <a:chOff x="3116634" y="4873922"/>
            <a:chExt cx="283732" cy="821943"/>
          </a:xfrm>
        </p:grpSpPr>
        <p:cxnSp>
          <p:nvCxnSpPr>
            <p:cNvPr id="67" name="直接连接符 66"/>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文本框 67">
                  <a:extLst>
                    <a:ext uri="{FF2B5EF4-FFF2-40B4-BE49-F238E27FC236}">
                      <a14:artisticCrisscrossEtching id="{844EEF29-407E-4F24-9F10-DFDEF519C6FD}"/>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68" name="文本框 67"/>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18"/>
                  <a:stretch>
                    <a:fillRect l="-10204" r="-4082" b="-13462"/>
                  </a:stretch>
                </a:blipFill>
                <a:ln>
                  <a:solidFill>
                    <a:schemeClr val="tx1"/>
                  </a:solidFill>
                </a:ln>
              </p:spPr>
              <p:txBody>
                <a:bodyPr/>
                <a:lstStyle/>
                <a:p>
                  <a:r>
                    <a:rPr lang="en-US">
                      <a:noFill/>
                    </a:rPr>
                    <a:t> </a:t>
                  </a:r>
                  <a:endParaRPr lang="en-US">
                    <a:noFill/>
                  </a:endParaRPr>
                </a:p>
              </p:txBody>
            </p:sp>
          </mc:Fallback>
        </mc:AlternateContent>
      </p:grpSp>
      <p:grpSp>
        <p:nvGrpSpPr>
          <p:cNvPr id="69" name="组合 68"/>
          <p:cNvGrpSpPr/>
          <p:nvPr/>
        </p:nvGrpSpPr>
        <p:grpSpPr>
          <a:xfrm>
            <a:off x="6521418" y="5095467"/>
            <a:ext cx="283732" cy="821943"/>
            <a:chOff x="3116634" y="4873922"/>
            <a:chExt cx="283732" cy="821943"/>
          </a:xfrm>
        </p:grpSpPr>
        <p:cxnSp>
          <p:nvCxnSpPr>
            <p:cNvPr id="70" name="直接连接符 69"/>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1" name="文本框 70">
                  <a:extLst>
                    <a:ext uri="{FF2B5EF4-FFF2-40B4-BE49-F238E27FC236}">
                      <a14:artisticCrisscrossEtching id="{F997F88C-AD30-4652-9132-252D93F50962}"/>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71" name="文本框 70"/>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19"/>
                  <a:stretch>
                    <a:fillRect l="-10417" r="-6250" b="-11321"/>
                  </a:stretch>
                </a:blipFill>
                <a:ln>
                  <a:solidFill>
                    <a:schemeClr val="tx1"/>
                  </a:solidFill>
                </a:ln>
              </p:spPr>
              <p:txBody>
                <a:bodyPr/>
                <a:lstStyle/>
                <a:p>
                  <a:r>
                    <a:rPr lang="en-US">
                      <a:noFill/>
                    </a:rPr>
                    <a:t> </a:t>
                  </a:r>
                  <a:endParaRPr lang="en-US">
                    <a:noFill/>
                  </a:endParaRPr>
                </a:p>
              </p:txBody>
            </p:sp>
          </mc:Fallback>
        </mc:AlternateContent>
      </p:grpSp>
      <p:grpSp>
        <p:nvGrpSpPr>
          <p:cNvPr id="72" name="组合 71"/>
          <p:cNvGrpSpPr/>
          <p:nvPr/>
        </p:nvGrpSpPr>
        <p:grpSpPr>
          <a:xfrm>
            <a:off x="7341315" y="5105781"/>
            <a:ext cx="283732" cy="821943"/>
            <a:chOff x="3116634" y="4873922"/>
            <a:chExt cx="283732" cy="821943"/>
          </a:xfrm>
        </p:grpSpPr>
        <p:cxnSp>
          <p:nvCxnSpPr>
            <p:cNvPr id="73" name="直接连接符 72"/>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4" name="文本框 73">
                  <a:extLst>
                    <a:ext uri="{FF2B5EF4-FFF2-40B4-BE49-F238E27FC236}">
                      <a14:artisticCrisscrossEtching id="{97AA6727-026C-4237-AF32-FFC6736B707A}"/>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74" name="文本框 73"/>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20"/>
                  <a:stretch>
                    <a:fillRect l="-8163" r="-4082" b="-13462"/>
                  </a:stretch>
                </a:blipFill>
                <a:ln>
                  <a:solidFill>
                    <a:schemeClr val="tx1"/>
                  </a:solidFill>
                </a:ln>
              </p:spPr>
              <p:txBody>
                <a:bodyPr/>
                <a:lstStyle/>
                <a:p>
                  <a:r>
                    <a:rPr lang="en-US">
                      <a:noFill/>
                    </a:rPr>
                    <a:t> </a:t>
                  </a:r>
                  <a:endParaRPr lang="en-US">
                    <a:noFill/>
                  </a:endParaRPr>
                </a:p>
              </p:txBody>
            </p:sp>
          </mc:Fallback>
        </mc:AlternateContent>
      </p:grpSp>
      <p:grpSp>
        <p:nvGrpSpPr>
          <p:cNvPr id="75" name="组合 74"/>
          <p:cNvGrpSpPr/>
          <p:nvPr/>
        </p:nvGrpSpPr>
        <p:grpSpPr>
          <a:xfrm>
            <a:off x="7766913" y="5105781"/>
            <a:ext cx="283732" cy="821943"/>
            <a:chOff x="3116634" y="4873922"/>
            <a:chExt cx="283732" cy="821943"/>
          </a:xfrm>
        </p:grpSpPr>
        <p:cxnSp>
          <p:nvCxnSpPr>
            <p:cNvPr id="76" name="直接连接符 75"/>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7" name="文本框 76">
                  <a:extLst>
                    <a:ext uri="{FF2B5EF4-FFF2-40B4-BE49-F238E27FC236}">
                      <a14:artisticCrisscrossEtching id="{131572B9-1800-45C3-B458-0C32149608E8}"/>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77" name="文本框 76"/>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21"/>
                  <a:stretch>
                    <a:fillRect l="-8163" r="-4082" b="-13462"/>
                  </a:stretch>
                </a:blipFill>
                <a:ln>
                  <a:solidFill>
                    <a:schemeClr val="tx1"/>
                  </a:solidFill>
                </a:ln>
              </p:spPr>
              <p:txBody>
                <a:bodyPr/>
                <a:lstStyle/>
                <a:p>
                  <a:r>
                    <a:rPr lang="en-US">
                      <a:noFill/>
                    </a:rPr>
                    <a:t> </a:t>
                  </a:r>
                  <a:endParaRPr lang="en-US">
                    <a:noFill/>
                  </a:endParaRPr>
                </a:p>
              </p:txBody>
            </p:sp>
          </mc:Fallback>
        </mc:AlternateContent>
      </p:grpSp>
      <p:grpSp>
        <p:nvGrpSpPr>
          <p:cNvPr id="78" name="组合 77"/>
          <p:cNvGrpSpPr/>
          <p:nvPr/>
        </p:nvGrpSpPr>
        <p:grpSpPr>
          <a:xfrm>
            <a:off x="8192511" y="5103093"/>
            <a:ext cx="283732" cy="821943"/>
            <a:chOff x="3116634" y="4873922"/>
            <a:chExt cx="283732" cy="821943"/>
          </a:xfrm>
        </p:grpSpPr>
        <p:cxnSp>
          <p:nvCxnSpPr>
            <p:cNvPr id="79" name="直接连接符 78"/>
            <p:cNvCxnSpPr/>
            <p:nvPr/>
          </p:nvCxnSpPr>
          <p:spPr>
            <a:xfrm>
              <a:off x="3258500" y="4873922"/>
              <a:ext cx="1" cy="5141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0" name="文本框 79">
                  <a:extLst>
                    <a:ext uri="{FF2B5EF4-FFF2-40B4-BE49-F238E27FC236}">
                      <a14:artisticCrisscrossEtching id="{798592C5-E95F-452F-965C-80D47AC72A0C}"/>
                    </a:ext>
                  </a:extLst>
                </p:cNvPr>
                <p:cNvSpPr txBox="1"/>
                <p:nvPr/>
              </p:nvSpPr>
              <p:spPr>
                <a:xfrm>
                  <a:off x="3116634" y="5388088"/>
                  <a:ext cx="283732" cy="30777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𝑐</m:t>
                            </m:r>
                          </m:e>
                          <m:sub>
                            <m:r>
                              <a:rPr lang="en-GB" sz="2000" b="0" i="1" smtClean="0">
                                <a:latin typeface="Cambria Math" panose="02040503050406030204" pitchFamily="18" charset="0"/>
                              </a:rPr>
                              <m:t>1</m:t>
                            </m:r>
                          </m:sub>
                        </m:sSub>
                      </m:oMath>
                    </m:oMathPara>
                  </a14:m>
                  <a:endParaRPr lang="en-US" sz="2000" dirty="0"/>
                </a:p>
              </p:txBody>
            </p:sp>
          </mc:Choice>
          <mc:Fallback>
            <p:sp>
              <p:nvSpPr>
                <p:cNvPr id="80" name="文本框 79"/>
                <p:cNvSpPr txBox="1">
                  <a:spLocks noRot="1" noChangeAspect="1" noMove="1" noResize="1" noEditPoints="1" noAdjustHandles="1" noChangeArrowheads="1" noChangeShapeType="1" noTextEdit="1"/>
                </p:cNvSpPr>
                <p:nvPr/>
              </p:nvSpPr>
              <p:spPr>
                <a:xfrm>
                  <a:off x="3116634" y="5388088"/>
                  <a:ext cx="283732" cy="307777"/>
                </a:xfrm>
                <a:prstGeom prst="rect">
                  <a:avLst/>
                </a:prstGeom>
                <a:blipFill rotWithShape="1">
                  <a:blip r:embed="rId22"/>
                  <a:stretch>
                    <a:fillRect l="-10417" r="-6250" b="-11321"/>
                  </a:stretch>
                </a:blipFill>
                <a:ln>
                  <a:solidFill>
                    <a:schemeClr val="tx1"/>
                  </a:solidFill>
                </a:ln>
              </p:spPr>
              <p:txBody>
                <a:bodyPr/>
                <a:lstStyle/>
                <a:p>
                  <a:r>
                    <a:rPr lang="en-US">
                      <a:noFill/>
                    </a:rPr>
                    <a:t> </a:t>
                  </a:r>
                  <a:endParaRPr lang="en-US">
                    <a:noFill/>
                  </a:endParaRPr>
                </a:p>
              </p:txBody>
            </p:sp>
          </mc:Fallback>
        </mc:AlternateContent>
      </p:grpSp>
      <p:sp>
        <p:nvSpPr>
          <p:cNvPr id="82" name="文本框 81"/>
          <p:cNvSpPr txBox="1"/>
          <p:nvPr/>
        </p:nvSpPr>
        <p:spPr>
          <a:xfrm>
            <a:off x="6876826" y="5103093"/>
            <a:ext cx="439544" cy="523220"/>
          </a:xfrm>
          <a:prstGeom prst="rect">
            <a:avLst/>
          </a:prstGeom>
          <a:noFill/>
        </p:spPr>
        <p:txBody>
          <a:bodyPr wrap="none" rtlCol="0">
            <a:spAutoFit/>
          </a:bodyPr>
          <a:lstStyle/>
          <a:p>
            <a:pPr algn="ctr"/>
            <a:r>
              <a:rPr lang="en-GB" sz="2800" b="1" dirty="0"/>
              <a:t>…</a:t>
            </a:r>
            <a:endParaRPr lang="en-US" sz="2800" b="1" dirty="0"/>
          </a:p>
        </p:txBody>
      </p:sp>
      <p:sp>
        <p:nvSpPr>
          <p:cNvPr id="92" name="文本框 91"/>
          <p:cNvSpPr txBox="1"/>
          <p:nvPr/>
        </p:nvSpPr>
        <p:spPr>
          <a:xfrm>
            <a:off x="5464877" y="4537357"/>
            <a:ext cx="694421" cy="523220"/>
          </a:xfrm>
          <a:prstGeom prst="rect">
            <a:avLst/>
          </a:prstGeom>
          <a:noFill/>
        </p:spPr>
        <p:txBody>
          <a:bodyPr wrap="none" rtlCol="0">
            <a:spAutoFit/>
          </a:bodyPr>
          <a:lstStyle/>
          <a:p>
            <a:pPr algn="ctr"/>
            <a:r>
              <a:rPr lang="en-GB" sz="2800" b="1" dirty="0"/>
              <a:t>……</a:t>
            </a:r>
            <a:endParaRPr lang="en-US" sz="2800" b="1" dirty="0"/>
          </a:p>
        </p:txBody>
      </p:sp>
      <p:sp>
        <p:nvSpPr>
          <p:cNvPr id="93" name="文本框 92"/>
          <p:cNvSpPr txBox="1"/>
          <p:nvPr/>
        </p:nvSpPr>
        <p:spPr>
          <a:xfrm>
            <a:off x="4759010" y="6039385"/>
            <a:ext cx="2106154" cy="461665"/>
          </a:xfrm>
          <a:prstGeom prst="rect">
            <a:avLst/>
          </a:prstGeom>
          <a:noFill/>
        </p:spPr>
        <p:txBody>
          <a:bodyPr wrap="none" rtlCol="0">
            <a:spAutoFit/>
          </a:bodyPr>
          <a:lstStyle/>
          <a:p>
            <a:pPr algn="ctr"/>
            <a:r>
              <a:rPr lang="en-GB" sz="2400" b="1" dirty="0">
                <a:solidFill>
                  <a:srgbClr val="C00000"/>
                </a:solidFill>
              </a:rPr>
              <a:t>Recursion tree</a:t>
            </a:r>
            <a:r>
              <a:rPr lang="en-GB" sz="2400" dirty="0"/>
              <a:t>.</a:t>
            </a:r>
            <a:endParaRPr lang="en-US" sz="2400" dirty="0"/>
          </a:p>
        </p:txBody>
      </p:sp>
      <mc:AlternateContent xmlns:mc="http://schemas.openxmlformats.org/markup-compatibility/2006">
        <mc:Choice xmlns:a14="http://schemas.microsoft.com/office/drawing/2010/main" Requires="a14">
          <p:sp>
            <p:nvSpPr>
              <p:cNvPr id="94" name="文本框 93">
                <a:extLst>
                  <a:ext uri="{FF2B5EF4-FFF2-40B4-BE49-F238E27FC236}">
                    <a14:artisticCrisscrossEtching id="{15E18F46-C4BB-4035-A17B-9ECA05072900}"/>
                  </a:ext>
                </a:extLst>
              </p:cNvPr>
              <p:cNvSpPr txBox="1"/>
              <p:nvPr/>
            </p:nvSpPr>
            <p:spPr>
              <a:xfrm>
                <a:off x="628650" y="3217555"/>
                <a:ext cx="2576924" cy="1015663"/>
              </a:xfrm>
              <a:prstGeom prst="rect">
                <a:avLst/>
              </a:prstGeom>
              <a:noFill/>
            </p:spPr>
            <p:txBody>
              <a:bodyPr wrap="none" rtlCol="0">
                <a:spAutoFit/>
              </a:bodyPr>
              <a:lstStyle/>
              <a:p>
                <a14:m>
                  <m:oMath xmlns:m="http://schemas.openxmlformats.org/officeDocument/2006/math">
                    <m:func>
                      <m:funcPr>
                        <m:ctrlPr>
                          <a:rPr lang="en-GB" sz="2000" b="1" i="1" smtClean="0">
                            <a:solidFill>
                              <a:schemeClr val="accent1"/>
                            </a:solidFill>
                            <a:latin typeface="Cambria Math" panose="02040503050406030204" pitchFamily="18" charset="0"/>
                          </a:rPr>
                        </m:ctrlPr>
                      </m:funcPr>
                      <m:fName>
                        <m:r>
                          <a:rPr lang="en-GB" sz="2000" b="1" i="0" smtClean="0">
                            <a:solidFill>
                              <a:schemeClr val="accent1"/>
                            </a:solidFill>
                            <a:latin typeface="Cambria Math" panose="02040503050406030204" pitchFamily="18" charset="0"/>
                          </a:rPr>
                          <m:t>𝐥𝐠</m:t>
                        </m:r>
                      </m:fName>
                      <m:e>
                        <m:r>
                          <a:rPr lang="en-GB" sz="2000" b="1" i="1" smtClean="0">
                            <a:solidFill>
                              <a:schemeClr val="accent1"/>
                            </a:solidFill>
                            <a:latin typeface="Cambria Math" panose="02040503050406030204" pitchFamily="18" charset="0"/>
                          </a:rPr>
                          <m:t>𝒏</m:t>
                        </m:r>
                      </m:e>
                    </m:func>
                    <m:r>
                      <a:rPr lang="en-GB" sz="2000" b="1" i="1" smtClean="0">
                        <a:solidFill>
                          <a:schemeClr val="accent1"/>
                        </a:solidFill>
                        <a:latin typeface="Cambria Math" panose="02040503050406030204" pitchFamily="18" charset="0"/>
                      </a:rPr>
                      <m:t>+</m:t>
                    </m:r>
                    <m:r>
                      <a:rPr lang="en-GB" sz="2000" b="1" i="1" smtClean="0">
                        <a:solidFill>
                          <a:schemeClr val="accent1"/>
                        </a:solidFill>
                        <a:latin typeface="Cambria Math" panose="02040503050406030204" pitchFamily="18" charset="0"/>
                      </a:rPr>
                      <m:t>𝟏</m:t>
                    </m:r>
                  </m:oMath>
                </a14:m>
                <a:r>
                  <a:rPr lang="en-US" sz="2000" b="1" dirty="0">
                    <a:solidFill>
                      <a:schemeClr val="accent1"/>
                    </a:solidFill>
                  </a:rPr>
                  <a:t> levels.</a:t>
                </a:r>
              </a:p>
              <a:p>
                <a:r>
                  <a:rPr lang="en-US" sz="2000" b="1" dirty="0">
                    <a:solidFill>
                      <a:schemeClr val="accent1"/>
                    </a:solidFill>
                  </a:rPr>
                  <a:t>Each level incur </a:t>
                </a:r>
                <a14:m>
                  <m:oMath xmlns:m="http://schemas.openxmlformats.org/officeDocument/2006/math">
                    <m:r>
                      <a:rPr lang="en-GB" sz="2000" b="1" i="0" smtClean="0">
                        <a:solidFill>
                          <a:schemeClr val="accent1"/>
                        </a:solidFill>
                        <a:latin typeface="Cambria Math" panose="02040503050406030204" pitchFamily="18" charset="0"/>
                      </a:rPr>
                      <m:t>𝚯</m:t>
                    </m:r>
                    <m:r>
                      <a:rPr lang="en-GB" sz="2000" b="1" i="1" smtClean="0">
                        <a:solidFill>
                          <a:schemeClr val="accent1"/>
                        </a:solidFill>
                        <a:latin typeface="Cambria Math" panose="02040503050406030204" pitchFamily="18" charset="0"/>
                      </a:rPr>
                      <m:t>(</m:t>
                    </m:r>
                    <m:r>
                      <a:rPr lang="en-GB" sz="2000" b="1" i="1" smtClean="0">
                        <a:solidFill>
                          <a:schemeClr val="accent1"/>
                        </a:solidFill>
                        <a:latin typeface="Cambria Math" panose="02040503050406030204" pitchFamily="18" charset="0"/>
                      </a:rPr>
                      <m:t>𝒏</m:t>
                    </m:r>
                    <m:r>
                      <a:rPr lang="en-GB" sz="2000" b="1" i="1" smtClean="0">
                        <a:solidFill>
                          <a:schemeClr val="accent1"/>
                        </a:solidFill>
                        <a:latin typeface="Cambria Math" panose="02040503050406030204" pitchFamily="18" charset="0"/>
                      </a:rPr>
                      <m:t>)</m:t>
                    </m:r>
                  </m:oMath>
                </a14:m>
                <a:r>
                  <a:rPr lang="en-US" sz="2000" b="1" dirty="0">
                    <a:solidFill>
                      <a:schemeClr val="accent1"/>
                    </a:solidFill>
                  </a:rPr>
                  <a:t>.</a:t>
                </a:r>
              </a:p>
              <a:p>
                <a:r>
                  <a:rPr lang="en-US" sz="2000" b="1" dirty="0">
                    <a:solidFill>
                      <a:schemeClr val="accent1"/>
                    </a:solidFill>
                  </a:rPr>
                  <a:t>Total cost is </a:t>
                </a:r>
                <a14:m>
                  <m:oMath xmlns:m="http://schemas.openxmlformats.org/officeDocument/2006/math">
                    <m:r>
                      <a:rPr lang="en-GB" sz="2000" b="1" i="0" smtClean="0">
                        <a:solidFill>
                          <a:schemeClr val="accent1"/>
                        </a:solidFill>
                        <a:latin typeface="Cambria Math" panose="02040503050406030204" pitchFamily="18" charset="0"/>
                      </a:rPr>
                      <m:t>𝚯</m:t>
                    </m:r>
                    <m:r>
                      <a:rPr lang="en-GB" sz="2000" b="1" i="1" smtClean="0">
                        <a:solidFill>
                          <a:schemeClr val="accent1"/>
                        </a:solidFill>
                        <a:latin typeface="Cambria Math" panose="02040503050406030204" pitchFamily="18" charset="0"/>
                      </a:rPr>
                      <m:t>(</m:t>
                    </m:r>
                    <m:r>
                      <a:rPr lang="en-GB" sz="2000" b="1" i="1" smtClean="0">
                        <a:solidFill>
                          <a:schemeClr val="accent1"/>
                        </a:solidFill>
                        <a:latin typeface="Cambria Math" panose="02040503050406030204" pitchFamily="18" charset="0"/>
                      </a:rPr>
                      <m:t>𝒏</m:t>
                    </m:r>
                    <m:func>
                      <m:funcPr>
                        <m:ctrlPr>
                          <a:rPr lang="en-GB" sz="2000" b="1" i="1" smtClean="0">
                            <a:solidFill>
                              <a:schemeClr val="accent1"/>
                            </a:solidFill>
                            <a:latin typeface="Cambria Math" panose="02040503050406030204" pitchFamily="18" charset="0"/>
                          </a:rPr>
                        </m:ctrlPr>
                      </m:funcPr>
                      <m:fName>
                        <m:r>
                          <a:rPr lang="en-GB" sz="2000" b="1" i="0" smtClean="0">
                            <a:solidFill>
                              <a:schemeClr val="accent1"/>
                            </a:solidFill>
                            <a:latin typeface="Cambria Math" panose="02040503050406030204" pitchFamily="18" charset="0"/>
                          </a:rPr>
                          <m:t>𝐥𝐠</m:t>
                        </m:r>
                      </m:fName>
                      <m:e>
                        <m:r>
                          <a:rPr lang="en-GB" sz="2000" b="1" i="1" smtClean="0">
                            <a:solidFill>
                              <a:schemeClr val="accent1"/>
                            </a:solidFill>
                            <a:latin typeface="Cambria Math" panose="02040503050406030204" pitchFamily="18" charset="0"/>
                          </a:rPr>
                          <m:t>𝒏</m:t>
                        </m:r>
                      </m:e>
                    </m:func>
                    <m:r>
                      <a:rPr lang="en-GB" sz="2000" b="1" i="1" smtClean="0">
                        <a:solidFill>
                          <a:schemeClr val="accent1"/>
                        </a:solidFill>
                        <a:latin typeface="Cambria Math" panose="02040503050406030204" pitchFamily="18" charset="0"/>
                      </a:rPr>
                      <m:t>)</m:t>
                    </m:r>
                  </m:oMath>
                </a14:m>
                <a:r>
                  <a:rPr lang="en-US" sz="2000" b="1" dirty="0">
                    <a:solidFill>
                      <a:schemeClr val="accent1"/>
                    </a:solidFill>
                  </a:rPr>
                  <a:t>.</a:t>
                </a:r>
              </a:p>
            </p:txBody>
          </p:sp>
        </mc:Choice>
        <mc:Fallback>
          <p:sp>
            <p:nvSpPr>
              <p:cNvPr id="94" name="文本框 93"/>
              <p:cNvSpPr txBox="1">
                <a:spLocks noRot="1" noChangeAspect="1" noMove="1" noResize="1" noEditPoints="1" noAdjustHandles="1" noChangeArrowheads="1" noChangeShapeType="1" noTextEdit="1"/>
              </p:cNvSpPr>
              <p:nvPr/>
            </p:nvSpPr>
            <p:spPr>
              <a:xfrm>
                <a:off x="628650" y="3217555"/>
                <a:ext cx="2576924" cy="1015663"/>
              </a:xfrm>
              <a:prstGeom prst="rect">
                <a:avLst/>
              </a:prstGeom>
              <a:blipFill rotWithShape="1">
                <a:blip r:embed="rId23"/>
                <a:stretch>
                  <a:fillRect l="-2364" t="-3614" r="-1418" b="-1024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Iterative </a:t>
            </a:r>
            <a:r>
              <a:rPr lang="en-GB" b="1" dirty="0" err="1"/>
              <a:t>MergeSort</a:t>
            </a:r>
            <a:endParaRPr lang="en-US" b="1" dirty="0"/>
          </a:p>
        </p:txBody>
      </p:sp>
      <p:sp>
        <p:nvSpPr>
          <p:cNvPr id="3" name="矩形 2"/>
          <p:cNvSpPr/>
          <p:nvPr/>
        </p:nvSpPr>
        <p:spPr>
          <a:xfrm>
            <a:off x="628651" y="1690689"/>
            <a:ext cx="7886699" cy="218269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MergeSort</a:t>
            </a:r>
            <a:r>
              <a:rPr lang="en-GB" b="1" u="sng" dirty="0">
                <a:solidFill>
                  <a:schemeClr val="tx1"/>
                </a:solidFill>
              </a:rPr>
              <a:t>(A[1…n]):</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(n==1)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sol[1…n] = A[1…n]</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solRright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(A[(n/2+1)…n])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sol[1…n] = Merge(</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a:t>
            </a:r>
            <a:r>
              <a:rPr lang="en-US" dirty="0" err="1">
                <a:solidFill>
                  <a:schemeClr val="tx1"/>
                </a:solidFill>
                <a:latin typeface="Courier New" pitchFamily="49" charset="0"/>
                <a:cs typeface="Courier New" pitchFamily="49" charset="0"/>
              </a:rPr>
              <a:t>solRight</a:t>
            </a:r>
            <a:r>
              <a:rPr lang="en-US" dirty="0">
                <a:solidFill>
                  <a:schemeClr val="tx1"/>
                </a:solidFill>
                <a:latin typeface="Courier New" pitchFamily="49" charset="0"/>
                <a:cs typeface="Courier New" pitchFamily="49" charset="0"/>
              </a:rPr>
              <a:t>[1…(n/2)])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sol[1…n]</a:t>
            </a:r>
            <a:endParaRPr lang="en-US" dirty="0">
              <a:solidFill>
                <a:schemeClr val="tx1"/>
              </a:solidFill>
              <a:latin typeface="Courier New" pitchFamily="49" charset="0"/>
              <a:cs typeface="Courier New" pitchFamily="49" charset="0"/>
            </a:endParaRPr>
          </a:p>
        </p:txBody>
      </p:sp>
      <p:sp>
        <p:nvSpPr>
          <p:cNvPr id="4" name="文本框 3"/>
          <p:cNvSpPr txBox="1"/>
          <p:nvPr/>
        </p:nvSpPr>
        <p:spPr>
          <a:xfrm>
            <a:off x="628650" y="4336314"/>
            <a:ext cx="8019696" cy="830997"/>
          </a:xfrm>
          <a:prstGeom prst="rect">
            <a:avLst/>
          </a:prstGeom>
          <a:noFill/>
        </p:spPr>
        <p:txBody>
          <a:bodyPr wrap="none" rtlCol="0">
            <a:spAutoFit/>
          </a:bodyPr>
          <a:lstStyle/>
          <a:p>
            <a:r>
              <a:rPr lang="en-GB" sz="2400" dirty="0"/>
              <a:t>Any recursive algorithm can be converted into an iterative one,</a:t>
            </a:r>
            <a:br>
              <a:rPr lang="en-GB" sz="2400" dirty="0"/>
            </a:br>
            <a:r>
              <a:rPr lang="en-GB" sz="2400" dirty="0"/>
              <a:t>we just simulate the </a:t>
            </a:r>
            <a:r>
              <a:rPr lang="en-GB" sz="2400" b="1" dirty="0"/>
              <a:t>call stack</a:t>
            </a:r>
            <a:r>
              <a:rPr lang="en-GB" sz="2400" dirty="0"/>
              <a:t>!</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Iterative </a:t>
            </a:r>
            <a:r>
              <a:rPr lang="en-GB" b="1" dirty="0" err="1"/>
              <a:t>MergeSort</a:t>
            </a:r>
            <a:endParaRPr lang="en-US" b="1" dirty="0"/>
          </a:p>
        </p:txBody>
      </p:sp>
      <p:sp>
        <p:nvSpPr>
          <p:cNvPr id="3" name="矩形 2"/>
          <p:cNvSpPr/>
          <p:nvPr/>
        </p:nvSpPr>
        <p:spPr>
          <a:xfrm>
            <a:off x="628651" y="1690689"/>
            <a:ext cx="7886699" cy="218269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MergeSort</a:t>
            </a:r>
            <a:r>
              <a:rPr lang="en-GB" b="1" u="sng" dirty="0">
                <a:solidFill>
                  <a:schemeClr val="tx1"/>
                </a:solidFill>
              </a:rPr>
              <a:t>(A[1…n]):</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(n==1)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sol[1…n] = A[1…n]</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solRright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(A[(n/2+1)…n])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sol[1…n] = Merge(</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a:t>
            </a:r>
            <a:r>
              <a:rPr lang="en-US" dirty="0" err="1">
                <a:solidFill>
                  <a:schemeClr val="tx1"/>
                </a:solidFill>
                <a:latin typeface="Courier New" pitchFamily="49" charset="0"/>
                <a:cs typeface="Courier New" pitchFamily="49" charset="0"/>
              </a:rPr>
              <a:t>solRight</a:t>
            </a:r>
            <a:r>
              <a:rPr lang="en-US" dirty="0">
                <a:solidFill>
                  <a:schemeClr val="tx1"/>
                </a:solidFill>
                <a:latin typeface="Courier New" pitchFamily="49" charset="0"/>
                <a:cs typeface="Courier New" pitchFamily="49" charset="0"/>
              </a:rPr>
              <a:t>[1…(n/2)])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sol[1…n]</a:t>
            </a:r>
            <a:endParaRPr lang="en-US" dirty="0">
              <a:solidFill>
                <a:schemeClr val="tx1"/>
              </a:solidFill>
              <a:latin typeface="Courier New" pitchFamily="49" charset="0"/>
              <a:cs typeface="Courier New" pitchFamily="49" charset="0"/>
            </a:endParaRPr>
          </a:p>
        </p:txBody>
      </p:sp>
      <p:pic>
        <p:nvPicPr>
          <p:cNvPr id="2050" name="Picture 2" descr="https://upload.wikimedia.org/wikipedia/commons/thumb/e/e6/Merge_sort_algorithm_diagram.svg/623px-Merge_sort_algorithm_diagram.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6801" y="600630"/>
            <a:ext cx="3638549" cy="350422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991919" y="4336314"/>
            <a:ext cx="2948308" cy="830997"/>
          </a:xfrm>
          <a:prstGeom prst="rect">
            <a:avLst/>
          </a:prstGeom>
          <a:noFill/>
        </p:spPr>
        <p:txBody>
          <a:bodyPr wrap="none" rtlCol="0">
            <a:spAutoFit/>
          </a:bodyPr>
          <a:lstStyle/>
          <a:p>
            <a:r>
              <a:rPr lang="en-GB" sz="2400" dirty="0">
                <a:solidFill>
                  <a:srgbClr val="C00000"/>
                </a:solidFill>
              </a:rPr>
              <a:t>Do “merge” operation</a:t>
            </a:r>
            <a:br>
              <a:rPr lang="en-GB" sz="2400" dirty="0">
                <a:solidFill>
                  <a:srgbClr val="C00000"/>
                </a:solidFill>
              </a:rPr>
            </a:br>
            <a:r>
              <a:rPr lang="en-GB" sz="2400" dirty="0">
                <a:solidFill>
                  <a:srgbClr val="C00000"/>
                </a:solidFill>
              </a:rPr>
              <a:t>layer by layer!</a:t>
            </a:r>
            <a:endParaRPr lang="en-US" sz="2400" dirty="0">
              <a:solidFill>
                <a:srgbClr val="C00000"/>
              </a:solidFill>
            </a:endParaRPr>
          </a:p>
        </p:txBody>
      </p:sp>
      <p:sp>
        <p:nvSpPr>
          <p:cNvPr id="7" name="矩形 6"/>
          <p:cNvSpPr/>
          <p:nvPr/>
        </p:nvSpPr>
        <p:spPr>
          <a:xfrm>
            <a:off x="628650" y="4346870"/>
            <a:ext cx="5257143" cy="214558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MergeSortIter</a:t>
            </a:r>
            <a:r>
              <a:rPr lang="en-GB" b="1" u="sng" dirty="0">
                <a:solidFill>
                  <a:schemeClr val="tx1"/>
                </a:solidFill>
              </a:rPr>
              <a:t>(A[1…n]):</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Deque Q</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for (</a:t>
            </a:r>
            <a:r>
              <a:rPr lang="en-GB" dirty="0" err="1">
                <a:solidFill>
                  <a:schemeClr val="tx1"/>
                </a:solidFill>
                <a:latin typeface="Courier New" pitchFamily="49" charset="0"/>
                <a:cs typeface="Courier New" pitchFamily="49" charset="0"/>
              </a:rPr>
              <a:t>i</a:t>
            </a:r>
            <a:r>
              <a:rPr lang="en-GB" dirty="0">
                <a:solidFill>
                  <a:schemeClr val="tx1"/>
                </a:solidFill>
                <a:latin typeface="Courier New" pitchFamily="49" charset="0"/>
                <a:cs typeface="Courier New" pitchFamily="49" charset="0"/>
              </a:rPr>
              <a:t>=1 to n)</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Q.AddLast</a:t>
            </a:r>
            <a:r>
              <a:rPr lang="en-GB" dirty="0">
                <a:solidFill>
                  <a:schemeClr val="tx1"/>
                </a:solidFill>
                <a:latin typeface="Courier New" pitchFamily="49" charset="0"/>
                <a:cs typeface="Courier New" pitchFamily="49" charset="0"/>
              </a:rPr>
              <a:t>(A[</a:t>
            </a:r>
            <a:r>
              <a:rPr lang="en-GB" dirty="0" err="1">
                <a:solidFill>
                  <a:schemeClr val="tx1"/>
                </a:solidFill>
                <a:latin typeface="Courier New" pitchFamily="49" charset="0"/>
                <a:cs typeface="Courier New" pitchFamily="49" charset="0"/>
              </a:rPr>
              <a:t>i</a:t>
            </a:r>
            <a:r>
              <a:rPr lang="en-GB" dirty="0">
                <a:solidFill>
                  <a:schemeClr val="tx1"/>
                </a:solidFill>
                <a:latin typeface="Courier New" pitchFamily="49" charset="0"/>
                <a:cs typeface="Courier New" pitchFamily="49" charset="0"/>
              </a:rPr>
              <a:t>])</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while (</a:t>
            </a:r>
            <a:r>
              <a:rPr lang="en-GB" dirty="0" err="1">
                <a:solidFill>
                  <a:schemeClr val="tx1"/>
                </a:solidFill>
                <a:latin typeface="Courier New" pitchFamily="49" charset="0"/>
                <a:cs typeface="Courier New" pitchFamily="49" charset="0"/>
              </a:rPr>
              <a:t>Q.Size</a:t>
            </a:r>
            <a:r>
              <a:rPr lang="en-GB" dirty="0">
                <a:solidFill>
                  <a:schemeClr val="tx1"/>
                </a:solidFill>
                <a:latin typeface="Courier New" pitchFamily="49" charset="0"/>
                <a:cs typeface="Courier New" pitchFamily="49" charset="0"/>
              </a:rPr>
              <a:t>()&gt;1)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L=</a:t>
            </a:r>
            <a:r>
              <a:rPr lang="en-GB" dirty="0" err="1">
                <a:solidFill>
                  <a:schemeClr val="tx1"/>
                </a:solidFill>
                <a:latin typeface="Courier New" pitchFamily="49" charset="0"/>
                <a:cs typeface="Courier New" pitchFamily="49" charset="0"/>
              </a:rPr>
              <a:t>Q.RemoveFirst</a:t>
            </a:r>
            <a:r>
              <a:rPr lang="en-GB" dirty="0">
                <a:solidFill>
                  <a:schemeClr val="tx1"/>
                </a:solidFill>
                <a:latin typeface="Courier New" pitchFamily="49" charset="0"/>
                <a:cs typeface="Courier New" pitchFamily="49" charset="0"/>
              </a:rPr>
              <a:t>(),R=</a:t>
            </a:r>
            <a:r>
              <a:rPr lang="en-GB" dirty="0" err="1">
                <a:solidFill>
                  <a:schemeClr val="tx1"/>
                </a:solidFill>
                <a:latin typeface="Courier New" pitchFamily="49" charset="0"/>
                <a:cs typeface="Courier New" pitchFamily="49" charset="0"/>
              </a:rPr>
              <a:t>Q.RemoveFirst</a:t>
            </a:r>
            <a:r>
              <a:rPr lang="en-GB" dirty="0">
                <a:solidFill>
                  <a:schemeClr val="tx1"/>
                </a:solidFill>
                <a:latin typeface="Courier New" pitchFamily="49" charset="0"/>
                <a:cs typeface="Courier New" pitchFamily="49" charset="0"/>
              </a:rPr>
              <a:t>()</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Q.AddLast</a:t>
            </a:r>
            <a:r>
              <a:rPr lang="en-GB" dirty="0">
                <a:solidFill>
                  <a:schemeClr val="tx1"/>
                </a:solidFill>
                <a:latin typeface="Courier New" pitchFamily="49" charset="0"/>
                <a:cs typeface="Courier New" pitchFamily="49" charset="0"/>
              </a:rPr>
              <a:t>(Merge(L,R))</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return </a:t>
            </a:r>
            <a:r>
              <a:rPr lang="en-GB" dirty="0" err="1">
                <a:solidFill>
                  <a:schemeClr val="tx1"/>
                </a:solidFill>
                <a:latin typeface="Courier New" pitchFamily="49" charset="0"/>
                <a:cs typeface="Courier New" pitchFamily="49" charset="0"/>
              </a:rPr>
              <a:t>Q.RemoveFirst</a:t>
            </a:r>
            <a:r>
              <a:rPr lang="en-GB"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6" name="文本框 5">
                <a:extLst>
                  <a:ext uri="{FF2B5EF4-FFF2-40B4-BE49-F238E27FC236}">
                    <a14:artisticCrisscrossEtching id="{5FE0DE80-984C-43F5-BF8D-7C2B96B684AA}"/>
                  </a:ext>
                </a:extLst>
              </p:cNvPr>
              <p:cNvSpPr txBox="1"/>
              <p:nvPr/>
            </p:nvSpPr>
            <p:spPr>
              <a:xfrm>
                <a:off x="5991920" y="5398774"/>
                <a:ext cx="2948308" cy="830997"/>
              </a:xfrm>
              <a:prstGeom prst="rect">
                <a:avLst/>
              </a:prstGeom>
              <a:noFill/>
            </p:spPr>
            <p:txBody>
              <a:bodyPr wrap="square" rtlCol="0">
                <a:spAutoFit/>
              </a:bodyPr>
              <a:lstStyle/>
              <a:p>
                <a:r>
                  <a:rPr lang="en-GB" sz="2400" dirty="0">
                    <a:solidFill>
                      <a:schemeClr val="accent1"/>
                    </a:solidFill>
                  </a:rPr>
                  <a:t>Time complexity is again </a:t>
                </a:r>
                <a14:m>
                  <m:oMath xmlns:m="http://schemas.openxmlformats.org/officeDocument/2006/math">
                    <m:r>
                      <m:rPr>
                        <m:sty m:val="p"/>
                      </m:rPr>
                      <a:rPr lang="en-GB" sz="2400" b="0" i="0" smtClean="0">
                        <a:solidFill>
                          <a:schemeClr val="accent1"/>
                        </a:solidFill>
                        <a:latin typeface="Cambria Math" panose="02040503050406030204" pitchFamily="18" charset="0"/>
                      </a:rPr>
                      <m:t>Θ</m:t>
                    </m:r>
                    <m:r>
                      <a:rPr lang="en-GB" sz="2400" b="0" i="1" smtClean="0">
                        <a:solidFill>
                          <a:schemeClr val="accent1"/>
                        </a:solidFill>
                        <a:latin typeface="Cambria Math" panose="02040503050406030204" pitchFamily="18" charset="0"/>
                      </a:rPr>
                      <m:t>(</m:t>
                    </m:r>
                    <m:r>
                      <a:rPr lang="en-GB" sz="2400" b="0" i="1" smtClean="0">
                        <a:solidFill>
                          <a:schemeClr val="accent1"/>
                        </a:solidFill>
                        <a:latin typeface="Cambria Math" panose="02040503050406030204" pitchFamily="18" charset="0"/>
                      </a:rPr>
                      <m:t>𝑛</m:t>
                    </m:r>
                    <m:func>
                      <m:funcPr>
                        <m:ctrlPr>
                          <a:rPr lang="en-GB" sz="2400" b="0" i="1" smtClean="0">
                            <a:solidFill>
                              <a:schemeClr val="accent1"/>
                            </a:solidFill>
                            <a:latin typeface="Cambria Math" panose="02040503050406030204" pitchFamily="18" charset="0"/>
                          </a:rPr>
                        </m:ctrlPr>
                      </m:funcPr>
                      <m:fName>
                        <m:r>
                          <m:rPr>
                            <m:sty m:val="p"/>
                          </m:rPr>
                          <a:rPr lang="en-GB" sz="2400" b="0" i="0" smtClean="0">
                            <a:solidFill>
                              <a:schemeClr val="accent1"/>
                            </a:solidFill>
                            <a:latin typeface="Cambria Math" panose="02040503050406030204" pitchFamily="18" charset="0"/>
                          </a:rPr>
                          <m:t>lg</m:t>
                        </m:r>
                      </m:fName>
                      <m:e>
                        <m:r>
                          <a:rPr lang="en-GB" sz="2400" b="0" i="1" smtClean="0">
                            <a:solidFill>
                              <a:schemeClr val="accent1"/>
                            </a:solidFill>
                            <a:latin typeface="Cambria Math" panose="02040503050406030204" pitchFamily="18" charset="0"/>
                          </a:rPr>
                          <m:t>𝑛</m:t>
                        </m:r>
                      </m:e>
                    </m:func>
                    <m:r>
                      <a:rPr lang="en-GB" sz="2400" b="0" i="1" smtClean="0">
                        <a:solidFill>
                          <a:schemeClr val="accent1"/>
                        </a:solidFill>
                        <a:latin typeface="Cambria Math" panose="02040503050406030204" pitchFamily="18" charset="0"/>
                      </a:rPr>
                      <m:t>)</m:t>
                    </m:r>
                  </m:oMath>
                </a14:m>
                <a:r>
                  <a:rPr lang="en-US" sz="2400" dirty="0">
                    <a:solidFill>
                      <a:schemeClr val="accent1"/>
                    </a:solidFill>
                  </a:rPr>
                  <a:t>.</a:t>
                </a:r>
              </a:p>
            </p:txBody>
          </p:sp>
        </mc:Choice>
        <mc:Fallback>
          <p:sp>
            <p:nvSpPr>
              <p:cNvPr id="6" name="文本框 5"/>
              <p:cNvSpPr txBox="1">
                <a:spLocks noRot="1" noChangeAspect="1" noMove="1" noResize="1" noEditPoints="1" noAdjustHandles="1" noChangeArrowheads="1" noChangeShapeType="1" noTextEdit="1"/>
              </p:cNvSpPr>
              <p:nvPr/>
            </p:nvSpPr>
            <p:spPr>
              <a:xfrm>
                <a:off x="5991920" y="5398774"/>
                <a:ext cx="2948308" cy="830997"/>
              </a:xfrm>
              <a:prstGeom prst="rect">
                <a:avLst/>
              </a:prstGeom>
              <a:blipFill rotWithShape="1">
                <a:blip r:embed="rId2"/>
                <a:stretch>
                  <a:fillRect l="-3306" t="-5882" b="-16176"/>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918700" y="3773214"/>
            <a:ext cx="1596650" cy="2403749"/>
          </a:xfrm>
          <a:prstGeom prst="rect">
            <a:avLst/>
          </a:prstGeom>
        </p:spPr>
      </p:pic>
      <p:sp>
        <p:nvSpPr>
          <p:cNvPr id="2" name="标题 1"/>
          <p:cNvSpPr>
            <a:spLocks noGrp="1"/>
          </p:cNvSpPr>
          <p:nvPr>
            <p:ph type="title"/>
          </p:nvPr>
        </p:nvSpPr>
        <p:spPr/>
        <p:txBody>
          <a:bodyPr/>
          <a:lstStyle/>
          <a:p>
            <a:r>
              <a:rPr lang="en-GB" dirty="0"/>
              <a:t>Integer Multiplication</a:t>
            </a:r>
            <a:endParaRPr lang="en-US" dirty="0"/>
          </a:p>
        </p:txBody>
      </p:sp>
      <mc:AlternateContent xmlns:mc="http://schemas.openxmlformats.org/markup-compatibility/2006">
        <mc:Choice xmlns:a14="http://schemas.microsoft.com/office/drawing/2010/main" Requires="a14">
          <p:sp>
            <p:nvSpPr>
              <p:cNvPr id="4" name="内容占位符 3">
                <a:extLst>
                  <a:ext uri="{FF2B5EF4-FFF2-40B4-BE49-F238E27FC236}">
                    <a14:artisticCrisscrossEtching id="{EE14A3CA-56D6-4460-8D97-D3DB1F44CF68}"/>
                  </a:ext>
                </a:extLst>
              </p:cNvPr>
              <p:cNvSpPr>
                <a:spLocks noGrp="1"/>
              </p:cNvSpPr>
              <p:nvPr>
                <p:ph idx="1"/>
              </p:nvPr>
            </p:nvSpPr>
            <p:spPr/>
            <p:txBody>
              <a:bodyPr>
                <a:normAutofit/>
              </a:bodyPr>
              <a:lstStyle/>
              <a:p>
                <a:r>
                  <a:rPr lang="en-GB" sz="2400" dirty="0"/>
                  <a:t>We all know how to do this, since primary school.</a:t>
                </a:r>
              </a:p>
              <a:p>
                <a:r>
                  <a:rPr lang="en-GB" sz="2400" dirty="0"/>
                  <a:t>This method can be extended to binary numbers.</a:t>
                </a:r>
              </a:p>
              <a:p>
                <a:endParaRPr lang="en-GB" sz="2400" dirty="0"/>
              </a:p>
              <a:p>
                <a:pPr marL="0" indent="0">
                  <a:buNone/>
                </a:pPr>
                <a:r>
                  <a:rPr lang="en-GB" sz="2400" b="1" dirty="0">
                    <a:solidFill>
                      <a:srgbClr val="C00000"/>
                    </a:solidFill>
                  </a:rPr>
                  <a:t>How fast is this method?</a:t>
                </a:r>
              </a:p>
              <a:p>
                <a:r>
                  <a:rPr lang="en-GB" sz="2400" dirty="0"/>
                  <a:t>Consider multiplying two </a:t>
                </a:r>
                <a14:m>
                  <m:oMath xmlns:m="http://schemas.openxmlformats.org/officeDocument/2006/math">
                    <m:r>
                      <a:rPr lang="en-GB" sz="2400" b="0" i="1" smtClean="0">
                        <a:latin typeface="Cambria Math" panose="02040503050406030204" pitchFamily="18" charset="0"/>
                      </a:rPr>
                      <m:t>𝑛</m:t>
                    </m:r>
                  </m:oMath>
                </a14:m>
                <a:r>
                  <a:rPr lang="en-US" sz="2400" dirty="0"/>
                  <a:t> digits binary numbers.</a:t>
                </a:r>
              </a:p>
              <a:p>
                <a:r>
                  <a:rPr lang="en-US" sz="2400" dirty="0"/>
                  <a:t>Assume single-digit operations takes unit time.</a:t>
                </a:r>
              </a:p>
              <a:p>
                <a:pPr lvl="1"/>
                <a:r>
                  <a:rPr lang="en-US" sz="2000" dirty="0"/>
                  <a:t>Such as addition, multiplication.</a:t>
                </a:r>
              </a:p>
              <a:p>
                <a:r>
                  <a:rPr lang="en-US" sz="2400" dirty="0"/>
                  <a:t>Total time complexity is </a:t>
                </a:r>
                <a14:m>
                  <m:oMath xmlns:m="http://schemas.openxmlformats.org/officeDocument/2006/math">
                    <m:r>
                      <a:rPr lang="en-US" sz="2400" i="1" dirty="0" smtClean="0">
                        <a:latin typeface="Cambria Math" panose="02040503050406030204" pitchFamily="18" charset="0"/>
                      </a:rPr>
                      <m:t>𝑂</m:t>
                    </m:r>
                    <m:d>
                      <m:dPr>
                        <m:ctrlPr>
                          <a:rPr lang="en-US" sz="2400" i="1" dirty="0" smtClean="0">
                            <a:latin typeface="Cambria Math" panose="02040503050406030204" pitchFamily="18" charset="0"/>
                          </a:rPr>
                        </m:ctrlPr>
                      </m:dPr>
                      <m:e>
                        <m:sSup>
                          <m:sSupPr>
                            <m:ctrlPr>
                              <a:rPr lang="en-US" sz="2400" i="1" dirty="0" smtClean="0">
                                <a:latin typeface="Cambria Math" panose="02040503050406030204" pitchFamily="18" charset="0"/>
                              </a:rPr>
                            </m:ctrlPr>
                          </m:sSupPr>
                          <m:e>
                            <m:r>
                              <a:rPr lang="en-US" sz="2400" i="1" dirty="0" smtClean="0">
                                <a:latin typeface="Cambria Math" panose="02040503050406030204" pitchFamily="18" charset="0"/>
                              </a:rPr>
                              <m:t>𝑛</m:t>
                            </m:r>
                          </m:e>
                          <m:sup>
                            <m:r>
                              <a:rPr lang="en-US" sz="2400" i="1" dirty="0" smtClean="0">
                                <a:latin typeface="Cambria Math" panose="02040503050406030204" pitchFamily="18" charset="0"/>
                              </a:rPr>
                              <m:t>2</m:t>
                            </m:r>
                          </m:sup>
                        </m:sSup>
                      </m:e>
                    </m:d>
                  </m:oMath>
                </a14:m>
                <a:r>
                  <a:rPr lang="en-US" sz="2400" dirty="0"/>
                  <a:t>.</a:t>
                </a:r>
              </a:p>
              <a:p>
                <a:r>
                  <a:rPr lang="en-US" sz="2400" dirty="0">
                    <a:solidFill>
                      <a:schemeClr val="accent1"/>
                    </a:solidFill>
                  </a:rPr>
                  <a:t>Can we do better, with divide-and-conquer?</a:t>
                </a:r>
              </a:p>
            </p:txBody>
          </p:sp>
        </mc:Choice>
        <mc:Fallback>
          <p:sp>
            <p:nvSpPr>
              <p:cNvPr id="4" name="内容占位符 3"/>
              <p:cNvSpPr>
                <a:spLocks noGrp="1" noRot="1" noChangeAspect="1" noMove="1" noResize="1" noEditPoints="1" noAdjustHandles="1" noChangeArrowheads="1" noChangeShapeType="1" noTextEdit="1"/>
              </p:cNvSpPr>
              <p:nvPr>
                <p:ph idx="1"/>
              </p:nvPr>
            </p:nvSpPr>
            <p:spPr>
              <a:blipFill rotWithShape="1">
                <a:blip r:embed="rId2"/>
                <a:stretch>
                  <a:fillRect l="-1159" t="-1961"/>
                </a:stretch>
              </a:blipFill>
            </p:spPr>
            <p:txBody>
              <a:bodyPr/>
              <a:lstStyle/>
              <a:p>
                <a:r>
                  <a:rPr lang="en-US">
                    <a:noFill/>
                  </a:rPr>
                  <a:t> </a:t>
                </a:r>
                <a:endParaRPr lang="en-US">
                  <a:noFill/>
                </a:endParaRPr>
              </a:p>
            </p:txBody>
          </p:sp>
        </mc:Fallback>
      </mc:AlternateContent>
      <p:pic>
        <p:nvPicPr>
          <p:cNvPr id="3" name="图片 2"/>
          <p:cNvPicPr>
            <a:picLocks noChangeAspect="1"/>
          </p:cNvPicPr>
          <p:nvPr/>
        </p:nvPicPr>
        <p:blipFill>
          <a:blip r:embed="rId3"/>
          <a:stretch>
            <a:fillRect/>
          </a:stretch>
        </p:blipFill>
        <p:spPr>
          <a:xfrm>
            <a:off x="7629387" y="4374274"/>
            <a:ext cx="885963" cy="18026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Integer Multiplication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7EF0FC17-732E-45C2-AA6B-02C23C89D7F1}"/>
                  </a:ext>
                </a:extLst>
              </p:cNvPr>
              <p:cNvSpPr>
                <a:spLocks noGrp="1"/>
              </p:cNvSpPr>
              <p:nvPr>
                <p:ph idx="1"/>
              </p:nvPr>
            </p:nvSpPr>
            <p:spPr>
              <a:xfrm>
                <a:off x="628650" y="1690688"/>
                <a:ext cx="7886700" cy="4802185"/>
              </a:xfrm>
            </p:spPr>
            <p:txBody>
              <a:bodyPr>
                <a:normAutofit/>
              </a:bodyPr>
              <a:lstStyle/>
              <a:p>
                <a:r>
                  <a:rPr lang="en-GB" sz="2400" dirty="0"/>
                  <a:t>Assume we want to multiply </a:t>
                </a:r>
                <a14:m>
                  <m:oMath xmlns:m="http://schemas.openxmlformats.org/officeDocument/2006/math">
                    <m:r>
                      <a:rPr lang="en-GB" sz="2400" b="0" i="1" smtClean="0">
                        <a:latin typeface="Cambria Math" panose="02040503050406030204" pitchFamily="18" charset="0"/>
                      </a:rPr>
                      <m:t>𝑥</m:t>
                    </m:r>
                  </m:oMath>
                </a14:m>
                <a:r>
                  <a:rPr lang="en-US" sz="2400" dirty="0"/>
                  <a:t> and </a:t>
                </a:r>
                <a14:m>
                  <m:oMath xmlns:m="http://schemas.openxmlformats.org/officeDocument/2006/math">
                    <m:r>
                      <a:rPr lang="en-GB" sz="2400" b="0" i="1" smtClean="0">
                        <a:latin typeface="Cambria Math" panose="02040503050406030204" pitchFamily="18" charset="0"/>
                      </a:rPr>
                      <m:t>𝑦</m:t>
                    </m:r>
                  </m:oMath>
                </a14:m>
                <a:r>
                  <a:rPr lang="en-US" sz="2400" dirty="0"/>
                  <a:t>, each having </a:t>
                </a:r>
                <a14:m>
                  <m:oMath xmlns:m="http://schemas.openxmlformats.org/officeDocument/2006/math">
                    <m:r>
                      <a:rPr lang="en-GB" sz="2400" b="0" i="1" smtClean="0">
                        <a:latin typeface="Cambria Math" panose="02040503050406030204" pitchFamily="18" charset="0"/>
                      </a:rPr>
                      <m:t>𝑛</m:t>
                    </m:r>
                  </m:oMath>
                </a14:m>
                <a:r>
                  <a:rPr lang="en-US" sz="2400" dirty="0"/>
                  <a:t> bits.</a:t>
                </a:r>
              </a:p>
              <a:p>
                <a:r>
                  <a:rPr lang="en-US" sz="2400" dirty="0"/>
                  <a:t>Split each of </a:t>
                </a:r>
                <a14:m>
                  <m:oMath xmlns:m="http://schemas.openxmlformats.org/officeDocument/2006/math">
                    <m:r>
                      <a:rPr lang="en-GB" sz="2400" i="1">
                        <a:latin typeface="Cambria Math" panose="02040503050406030204" pitchFamily="18" charset="0"/>
                      </a:rPr>
                      <m:t>𝑥</m:t>
                    </m:r>
                  </m:oMath>
                </a14:m>
                <a:r>
                  <a:rPr lang="en-US" sz="2400" dirty="0"/>
                  <a:t> and </a:t>
                </a:r>
                <a14:m>
                  <m:oMath xmlns:m="http://schemas.openxmlformats.org/officeDocument/2006/math">
                    <m:r>
                      <a:rPr lang="en-GB" sz="2400" i="1">
                        <a:latin typeface="Cambria Math" panose="02040503050406030204" pitchFamily="18" charset="0"/>
                      </a:rPr>
                      <m:t>𝑦</m:t>
                    </m:r>
                  </m:oMath>
                </a14:m>
                <a:r>
                  <a:rPr lang="en-US" sz="2400" dirty="0"/>
                  <a:t> into their left and right halves.</a:t>
                </a:r>
              </a:p>
              <a:p>
                <a:pPr lvl="1"/>
                <a14:m>
                  <m:oMath xmlns:m="http://schemas.openxmlformats.org/officeDocument/2006/math">
                    <m:r>
                      <a:rPr lang="en-GB" sz="2000" b="0" i="1" smtClean="0">
                        <a:latin typeface="Cambria Math" panose="02040503050406030204" pitchFamily="18" charset="0"/>
                      </a:rPr>
                      <m:t>𝑥</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2</m:t>
                        </m:r>
                      </m:e>
                      <m:sup>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2</m:t>
                            </m:r>
                          </m:den>
                        </m:f>
                      </m:sup>
                    </m:sSup>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𝐿</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𝑅</m:t>
                        </m:r>
                      </m:sub>
                    </m:sSub>
                  </m:oMath>
                </a14:m>
                <a:r>
                  <a:rPr lang="en-US" sz="2000" dirty="0"/>
                  <a:t> and </a:t>
                </a:r>
                <a14:m>
                  <m:oMath xmlns:m="http://schemas.openxmlformats.org/officeDocument/2006/math">
                    <m:r>
                      <a:rPr lang="en-GB" sz="2000" b="0" i="1" smtClean="0">
                        <a:latin typeface="Cambria Math" panose="02040503050406030204" pitchFamily="18" charset="0"/>
                      </a:rPr>
                      <m:t>𝑦</m:t>
                    </m:r>
                    <m:r>
                      <a:rPr lang="en-GB" sz="2000" i="1">
                        <a:latin typeface="Cambria Math" panose="02040503050406030204" pitchFamily="18" charset="0"/>
                      </a:rPr>
                      <m:t>=</m:t>
                    </m:r>
                    <m:sSup>
                      <m:sSupPr>
                        <m:ctrlPr>
                          <a:rPr lang="en-GB" sz="2000" i="1">
                            <a:latin typeface="Cambria Math" panose="02040503050406030204" pitchFamily="18" charset="0"/>
                          </a:rPr>
                        </m:ctrlPr>
                      </m:sSupPr>
                      <m:e>
                        <m:r>
                          <a:rPr lang="en-GB" sz="2000" i="1">
                            <a:latin typeface="Cambria Math" panose="02040503050406030204" pitchFamily="18" charset="0"/>
                          </a:rPr>
                          <m:t>2</m:t>
                        </m:r>
                      </m:e>
                      <m:sup>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sup>
                    </m:sSup>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b="0" i="1" smtClean="0">
                            <a:latin typeface="Cambria Math" panose="02040503050406030204" pitchFamily="18" charset="0"/>
                          </a:rPr>
                          <m:t>𝑦</m:t>
                        </m:r>
                      </m:e>
                      <m:sub>
                        <m:r>
                          <a:rPr lang="en-GB" sz="2000" i="1">
                            <a:latin typeface="Cambria Math" panose="02040503050406030204" pitchFamily="18" charset="0"/>
                          </a:rPr>
                          <m:t>𝐿</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b="0" i="1" smtClean="0">
                            <a:latin typeface="Cambria Math" panose="02040503050406030204" pitchFamily="18" charset="0"/>
                          </a:rPr>
                          <m:t>𝑦</m:t>
                        </m:r>
                      </m:e>
                      <m:sub>
                        <m:r>
                          <a:rPr lang="en-GB" sz="2000" i="1">
                            <a:latin typeface="Cambria Math" panose="02040503050406030204" pitchFamily="18" charset="0"/>
                          </a:rPr>
                          <m:t>𝑅</m:t>
                        </m:r>
                      </m:sub>
                    </m:sSub>
                  </m:oMath>
                </a14:m>
                <a:endParaRPr lang="en-US" sz="2000" dirty="0"/>
              </a:p>
              <a:p>
                <a14:m>
                  <m:oMath xmlns:m="http://schemas.openxmlformats.org/officeDocument/2006/math">
                    <m:r>
                      <a:rPr lang="en-GB" sz="2400" b="0" i="1" smtClean="0">
                        <a:latin typeface="Cambria Math" panose="02040503050406030204" pitchFamily="18" charset="0"/>
                      </a:rPr>
                      <m:t>𝑥𝑦</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𝑛</m:t>
                        </m:r>
                      </m:sup>
                    </m:sSup>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𝐿</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𝐿</m:t>
                        </m:r>
                      </m:sub>
                    </m:sSub>
                    <m:r>
                      <a:rPr lang="en-GB" sz="2400" b="0" i="1" smtClean="0">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2</m:t>
                        </m:r>
                      </m:e>
                      <m:sup>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2</m:t>
                            </m:r>
                          </m:den>
                        </m:f>
                      </m:sup>
                    </m:sSup>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𝐿</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𝑅</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𝑅</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𝐿</m:t>
                            </m:r>
                          </m:sub>
                        </m:sSub>
                      </m:e>
                    </m:d>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𝑅</m:t>
                        </m:r>
                      </m:sub>
                    </m:sSub>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𝑦</m:t>
                        </m:r>
                      </m:e>
                      <m:sub>
                        <m:r>
                          <a:rPr lang="en-GB" sz="2400" b="0" i="1" smtClean="0">
                            <a:latin typeface="Cambria Math" panose="02040503050406030204" pitchFamily="18" charset="0"/>
                          </a:rPr>
                          <m:t>𝑅</m:t>
                        </m:r>
                      </m:sub>
                    </m:sSub>
                  </m:oMath>
                </a14:m>
                <a:endParaRPr lang="en-US" sz="2400" dirty="0"/>
              </a:p>
              <a:p>
                <a:pPr lvl="1"/>
                <a:r>
                  <a:rPr lang="en-US" sz="2000" dirty="0"/>
                  <a:t>Only need four multiplications, instead of six.</a:t>
                </a:r>
              </a:p>
              <a:p>
                <a:r>
                  <a:rPr lang="en-US" sz="2400" dirty="0"/>
                  <a:t>Apply above strategy recursively until </a:t>
                </a:r>
                <a14:m>
                  <m:oMath xmlns:m="http://schemas.openxmlformats.org/officeDocument/2006/math">
                    <m:r>
                      <a:rPr lang="en-GB" sz="2400" b="0" i="1" smtClean="0">
                        <a:latin typeface="Cambria Math" panose="02040503050406030204" pitchFamily="18" charset="0"/>
                      </a:rPr>
                      <m:t>𝑛</m:t>
                    </m:r>
                    <m:r>
                      <a:rPr lang="en-GB" sz="2400" b="0" i="1" smtClean="0">
                        <a:latin typeface="Cambria Math" panose="02040503050406030204" pitchFamily="18" charset="0"/>
                      </a:rPr>
                      <m:t>=1</m:t>
                    </m:r>
                  </m:oMath>
                </a14:m>
                <a:endParaRPr lang="en-US" sz="2400" dirty="0"/>
              </a:p>
              <a:p>
                <a:r>
                  <a:rPr lang="en-US" sz="2400" dirty="0">
                    <a:solidFill>
                      <a:schemeClr val="accent1"/>
                    </a:solidFill>
                  </a:rPr>
                  <a:t>Recurrence: </a:t>
                </a:r>
                <a14:m>
                  <m:oMath xmlns:m="http://schemas.openxmlformats.org/officeDocument/2006/math">
                    <m:r>
                      <a:rPr lang="en-GB" sz="2400" b="0" i="1" smtClean="0">
                        <a:solidFill>
                          <a:schemeClr val="accent1"/>
                        </a:solidFill>
                        <a:latin typeface="Cambria Math" panose="02040503050406030204" pitchFamily="18" charset="0"/>
                      </a:rPr>
                      <m:t>𝑇</m:t>
                    </m:r>
                    <m:d>
                      <m:dPr>
                        <m:ctrlPr>
                          <a:rPr lang="en-GB" sz="2400" b="0" i="1" smtClean="0">
                            <a:solidFill>
                              <a:schemeClr val="accent1"/>
                            </a:solidFill>
                            <a:latin typeface="Cambria Math" panose="02040503050406030204" pitchFamily="18" charset="0"/>
                          </a:rPr>
                        </m:ctrlPr>
                      </m:dPr>
                      <m:e>
                        <m:r>
                          <a:rPr lang="en-GB" sz="2400" b="0" i="1" smtClean="0">
                            <a:solidFill>
                              <a:schemeClr val="accent1"/>
                            </a:solidFill>
                            <a:latin typeface="Cambria Math" panose="02040503050406030204" pitchFamily="18" charset="0"/>
                          </a:rPr>
                          <m:t>𝑛</m:t>
                        </m:r>
                      </m:e>
                    </m:d>
                    <m:r>
                      <a:rPr lang="en-GB" sz="2400" b="0" i="1" smtClean="0">
                        <a:solidFill>
                          <a:schemeClr val="accent1"/>
                        </a:solidFill>
                        <a:latin typeface="Cambria Math" panose="02040503050406030204" pitchFamily="18" charset="0"/>
                      </a:rPr>
                      <m:t>=4⋅</m:t>
                    </m:r>
                    <m:r>
                      <a:rPr lang="en-GB" sz="2400" b="0" i="1" smtClean="0">
                        <a:solidFill>
                          <a:schemeClr val="accent1"/>
                        </a:solidFill>
                        <a:latin typeface="Cambria Math" panose="02040503050406030204" pitchFamily="18" charset="0"/>
                      </a:rPr>
                      <m:t>𝑇</m:t>
                    </m:r>
                    <m:d>
                      <m:dPr>
                        <m:ctrlPr>
                          <a:rPr lang="en-GB" sz="2400" b="0" i="1" smtClean="0">
                            <a:solidFill>
                              <a:schemeClr val="accent1"/>
                            </a:solidFill>
                            <a:latin typeface="Cambria Math" panose="02040503050406030204" pitchFamily="18" charset="0"/>
                          </a:rPr>
                        </m:ctrlPr>
                      </m:dPr>
                      <m:e>
                        <m:f>
                          <m:fPr>
                            <m:type m:val="lin"/>
                            <m:ctrlPr>
                              <a:rPr lang="en-GB" sz="2400" i="1">
                                <a:solidFill>
                                  <a:schemeClr val="accent1"/>
                                </a:solidFill>
                                <a:latin typeface="Cambria Math" panose="02040503050406030204" pitchFamily="18" charset="0"/>
                              </a:rPr>
                            </m:ctrlPr>
                          </m:fPr>
                          <m:num>
                            <m:r>
                              <a:rPr lang="en-GB" sz="2400" i="1">
                                <a:solidFill>
                                  <a:schemeClr val="accent1"/>
                                </a:solidFill>
                                <a:latin typeface="Cambria Math" panose="02040503050406030204" pitchFamily="18" charset="0"/>
                              </a:rPr>
                              <m:t>𝑛</m:t>
                            </m:r>
                          </m:num>
                          <m:den>
                            <m:r>
                              <a:rPr lang="en-GB" sz="2400" i="1">
                                <a:solidFill>
                                  <a:schemeClr val="accent1"/>
                                </a:solidFill>
                                <a:latin typeface="Cambria Math" panose="02040503050406030204" pitchFamily="18" charset="0"/>
                              </a:rPr>
                              <m:t>2</m:t>
                            </m:r>
                          </m:den>
                        </m:f>
                      </m:e>
                    </m:d>
                    <m:r>
                      <a:rPr lang="en-GB" sz="2400" b="0" i="1" smtClean="0">
                        <a:solidFill>
                          <a:schemeClr val="accent1"/>
                        </a:solidFill>
                        <a:latin typeface="Cambria Math" panose="02040503050406030204" pitchFamily="18" charset="0"/>
                      </a:rPr>
                      <m:t>+</m:t>
                    </m:r>
                    <m:r>
                      <a:rPr lang="en-GB" sz="2400" b="0" i="1" smtClean="0">
                        <a:solidFill>
                          <a:schemeClr val="accent1"/>
                        </a:solidFill>
                        <a:latin typeface="Cambria Math" panose="02040503050406030204" pitchFamily="18" charset="0"/>
                      </a:rPr>
                      <m:t>𝑂</m:t>
                    </m:r>
                    <m:r>
                      <a:rPr lang="en-GB" sz="2400" b="0" i="1" smtClean="0">
                        <a:solidFill>
                          <a:schemeClr val="accent1"/>
                        </a:solidFill>
                        <a:latin typeface="Cambria Math" panose="02040503050406030204" pitchFamily="18" charset="0"/>
                      </a:rPr>
                      <m:t>(</m:t>
                    </m:r>
                    <m:r>
                      <a:rPr lang="en-GB" sz="2400" b="0" i="1" smtClean="0">
                        <a:solidFill>
                          <a:schemeClr val="accent1"/>
                        </a:solidFill>
                        <a:latin typeface="Cambria Math" panose="02040503050406030204" pitchFamily="18" charset="0"/>
                      </a:rPr>
                      <m:t>𝑛</m:t>
                    </m:r>
                    <m:r>
                      <a:rPr lang="en-GB" sz="2400" b="0" i="1" smtClean="0">
                        <a:solidFill>
                          <a:schemeClr val="accent1"/>
                        </a:solidFill>
                        <a:latin typeface="Cambria Math" panose="02040503050406030204" pitchFamily="18" charset="0"/>
                      </a:rPr>
                      <m:t>)</m:t>
                    </m:r>
                  </m:oMath>
                </a14:m>
                <a:endParaRPr lang="en-US" sz="2400" dirty="0">
                  <a:solidFill>
                    <a:schemeClr val="accent1"/>
                  </a:solidFill>
                </a:endParaRPr>
              </a:p>
              <a:p>
                <a:endParaRPr lang="en-US" sz="2400" dirty="0"/>
              </a:p>
              <a:p>
                <a:r>
                  <a:rPr lang="en-US" sz="2400" dirty="0">
                    <a:solidFill>
                      <a:srgbClr val="C00000"/>
                    </a:solidFill>
                  </a:rPr>
                  <a:t>Time complexity is </a:t>
                </a:r>
                <a14:m>
                  <m:oMath xmlns:m="http://schemas.openxmlformats.org/officeDocument/2006/math">
                    <m:r>
                      <a:rPr lang="en-GB" sz="2400" b="0" i="1" smtClean="0">
                        <a:solidFill>
                          <a:srgbClr val="C00000"/>
                        </a:solidFill>
                        <a:latin typeface="Cambria Math" panose="02040503050406030204" pitchFamily="18" charset="0"/>
                      </a:rPr>
                      <m:t>𝑇</m:t>
                    </m:r>
                    <m:d>
                      <m:dPr>
                        <m:ctrlPr>
                          <a:rPr lang="en-GB" sz="2400" b="0" i="1" smtClean="0">
                            <a:solidFill>
                              <a:srgbClr val="C00000"/>
                            </a:solidFill>
                            <a:latin typeface="Cambria Math" panose="02040503050406030204" pitchFamily="18" charset="0"/>
                          </a:rPr>
                        </m:ctrlPr>
                      </m:dPr>
                      <m:e>
                        <m:r>
                          <a:rPr lang="en-GB" sz="2400" b="0" i="1" smtClean="0">
                            <a:solidFill>
                              <a:srgbClr val="C00000"/>
                            </a:solidFill>
                            <a:latin typeface="Cambria Math" panose="02040503050406030204" pitchFamily="18" charset="0"/>
                          </a:rPr>
                          <m:t>𝑛</m:t>
                        </m:r>
                      </m:e>
                    </m:d>
                    <m:r>
                      <a:rPr lang="en-GB" sz="2400" b="0" i="1" smtClean="0">
                        <a:solidFill>
                          <a:srgbClr val="C00000"/>
                        </a:solidFill>
                        <a:latin typeface="Cambria Math" panose="02040503050406030204" pitchFamily="18" charset="0"/>
                      </a:rPr>
                      <m:t>=</m:t>
                    </m:r>
                    <m:r>
                      <a:rPr lang="en-GB" sz="2400" b="0" i="1" smtClean="0">
                        <a:solidFill>
                          <a:srgbClr val="C00000"/>
                        </a:solidFill>
                        <a:latin typeface="Cambria Math" panose="02040503050406030204" pitchFamily="18" charset="0"/>
                      </a:rPr>
                      <m:t>𝑂</m:t>
                    </m:r>
                    <m:d>
                      <m:dPr>
                        <m:ctrlPr>
                          <a:rPr lang="en-GB" sz="2400" b="0" i="1" smtClean="0">
                            <a:solidFill>
                              <a:srgbClr val="C00000"/>
                            </a:solidFill>
                            <a:latin typeface="Cambria Math" panose="02040503050406030204" pitchFamily="18" charset="0"/>
                          </a:rPr>
                        </m:ctrlPr>
                      </m:dPr>
                      <m:e>
                        <m:sSup>
                          <m:sSupPr>
                            <m:ctrlPr>
                              <a:rPr lang="en-GB" sz="2400" b="0" i="1" smtClean="0">
                                <a:solidFill>
                                  <a:srgbClr val="C00000"/>
                                </a:solidFill>
                                <a:latin typeface="Cambria Math" panose="02040503050406030204" pitchFamily="18" charset="0"/>
                              </a:rPr>
                            </m:ctrlPr>
                          </m:sSupPr>
                          <m:e>
                            <m:r>
                              <a:rPr lang="en-GB" sz="2400" b="0" i="1" smtClean="0">
                                <a:solidFill>
                                  <a:srgbClr val="C00000"/>
                                </a:solidFill>
                                <a:latin typeface="Cambria Math" panose="02040503050406030204" pitchFamily="18" charset="0"/>
                              </a:rPr>
                              <m:t>𝑛</m:t>
                            </m:r>
                          </m:e>
                          <m:sup>
                            <m:r>
                              <a:rPr lang="en-GB" sz="2400" b="0" i="1" smtClean="0">
                                <a:solidFill>
                                  <a:srgbClr val="C00000"/>
                                </a:solidFill>
                                <a:latin typeface="Cambria Math" panose="02040503050406030204" pitchFamily="18" charset="0"/>
                              </a:rPr>
                              <m:t>2</m:t>
                            </m:r>
                          </m:sup>
                        </m:sSup>
                      </m:e>
                    </m:d>
                  </m:oMath>
                </a14:m>
                <a:r>
                  <a:rPr lang="en-US" sz="2400" dirty="0">
                    <a:solidFill>
                      <a:srgbClr val="C00000"/>
                    </a:solidFill>
                  </a:rPr>
                  <a:t>, </a:t>
                </a:r>
                <a:r>
                  <a:rPr lang="en-US" sz="2400" i="1" dirty="0">
                    <a:solidFill>
                      <a:srgbClr val="C00000"/>
                    </a:solidFill>
                  </a:rPr>
                  <a:t>we are not doing better</a:t>
                </a:r>
                <a:r>
                  <a:rPr lang="en-US" sz="2400" dirty="0">
                    <a:solidFill>
                      <a:srgbClr val="C00000"/>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Integer Multiplication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83570D8-E22D-4F1A-A503-1C1DBFD34065}"/>
                  </a:ext>
                </a:extLst>
              </p:cNvPr>
              <p:cNvSpPr>
                <a:spLocks noGrp="1"/>
              </p:cNvSpPr>
              <p:nvPr>
                <p:ph idx="1"/>
              </p:nvPr>
            </p:nvSpPr>
            <p:spPr/>
            <p:txBody>
              <a:bodyPr>
                <a:normAutofit/>
              </a:bodyPr>
              <a:lstStyle/>
              <a:p>
                <a:r>
                  <a:rPr lang="en-GB" sz="2400" dirty="0"/>
                  <a:t>Can we do better than </a:t>
                </a:r>
                <a14:m>
                  <m:oMath xmlns:m="http://schemas.openxmlformats.org/officeDocument/2006/math">
                    <m:r>
                      <a:rPr lang="en-GB" sz="2400" b="0" i="1" smtClean="0">
                        <a:latin typeface="Cambria Math" panose="02040503050406030204" pitchFamily="18" charset="0"/>
                      </a:rPr>
                      <m:t>𝑂</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oMath>
                </a14:m>
                <a:r>
                  <a:rPr lang="en-US" sz="2400" dirty="0"/>
                  <a:t>?</a:t>
                </a:r>
              </a:p>
              <a:p>
                <a:pPr lvl="1"/>
                <a:r>
                  <a:rPr lang="en-US" sz="2000" dirty="0"/>
                  <a:t>Even great minds once thought we can’t.</a:t>
                </a:r>
              </a:p>
              <a:p>
                <a:pPr lvl="1"/>
                <a:r>
                  <a:rPr lang="en-US" sz="2000" dirty="0"/>
                  <a:t>E.g., Andrey Kolmogorov conjectured “no” in 1960.</a:t>
                </a:r>
              </a:p>
              <a:p>
                <a:endParaRPr lang="en-US" sz="2400" dirty="0"/>
              </a:p>
              <a:p>
                <a:endParaRPr lang="en-US" sz="2400" dirty="0"/>
              </a:p>
              <a:p>
                <a:endParaRPr lang="en-US" sz="2400" dirty="0"/>
              </a:p>
              <a:p>
                <a:r>
                  <a:rPr lang="en-US" sz="2400" dirty="0"/>
                  <a:t>Yet, we can!</a:t>
                </a:r>
              </a:p>
              <a:p>
                <a:pPr lvl="1"/>
                <a:r>
                  <a:rPr lang="en-US" sz="2000" dirty="0"/>
                  <a:t>Anatoly Karatsuba, then a 23-year-old student,</a:t>
                </a:r>
                <a:br>
                  <a:rPr lang="en-US" sz="2000" dirty="0"/>
                </a:br>
                <a:r>
                  <a:rPr lang="en-US" sz="2000" dirty="0"/>
                  <a:t>found an algorithm in one week!</a:t>
                </a:r>
              </a:p>
              <a:p>
                <a:pPr lvl="1"/>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pic>
        <p:nvPicPr>
          <p:cNvPr id="3074" name="Picture 2" descr="File:Andrej Nikolajewitsch Kolmogoro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669" y="1241796"/>
            <a:ext cx="1510681" cy="218720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6" name="Picture 4" descr="Anatolii Karatsub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669" y="4023450"/>
            <a:ext cx="1514317" cy="202367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GB" sz="4000" dirty="0"/>
              <a:t>The </a:t>
            </a:r>
            <a:r>
              <a:rPr lang="en-GB" sz="4000" b="1" dirty="0"/>
              <a:t>Divide-and-Conquer</a:t>
            </a:r>
            <a:r>
              <a:rPr lang="en-GB" sz="4000" dirty="0"/>
              <a:t> Approach</a:t>
            </a:r>
            <a:endParaRPr lang="en-US" sz="4000" dirty="0"/>
          </a:p>
        </p:txBody>
      </p:sp>
      <p:sp>
        <p:nvSpPr>
          <p:cNvPr id="2" name="内容占位符 1"/>
          <p:cNvSpPr>
            <a:spLocks noGrp="1"/>
          </p:cNvSpPr>
          <p:nvPr>
            <p:ph idx="1"/>
          </p:nvPr>
        </p:nvSpPr>
        <p:spPr/>
        <p:txBody>
          <a:bodyPr>
            <a:normAutofit/>
          </a:bodyPr>
          <a:lstStyle/>
          <a:p>
            <a:r>
              <a:rPr lang="en-GB" b="1" dirty="0"/>
              <a:t>Divide</a:t>
            </a:r>
            <a:r>
              <a:rPr lang="en-GB" sz="2400" dirty="0"/>
              <a:t> the given problem into </a:t>
            </a:r>
            <a:r>
              <a:rPr lang="en-GB" sz="2400" i="1" dirty="0">
                <a:solidFill>
                  <a:schemeClr val="accent1"/>
                </a:solidFill>
              </a:rPr>
              <a:t>a number of subproblems</a:t>
            </a:r>
            <a:r>
              <a:rPr lang="en-GB" sz="2400" dirty="0"/>
              <a:t> that are </a:t>
            </a:r>
            <a:r>
              <a:rPr lang="en-GB" sz="2400" i="1" dirty="0">
                <a:solidFill>
                  <a:schemeClr val="accent1"/>
                </a:solidFill>
              </a:rPr>
              <a:t>smaller instances of the same problem</a:t>
            </a:r>
            <a:r>
              <a:rPr lang="en-GB" sz="2400" dirty="0"/>
              <a:t>.</a:t>
            </a:r>
            <a:endParaRPr lang="en-GB" sz="2400" dirty="0"/>
          </a:p>
          <a:p>
            <a:r>
              <a:rPr lang="en-GB" b="1" dirty="0"/>
              <a:t>Conquer</a:t>
            </a:r>
            <a:r>
              <a:rPr lang="en-GB" sz="2400" dirty="0"/>
              <a:t> the subproblems by solving them </a:t>
            </a:r>
            <a:r>
              <a:rPr lang="en-GB" sz="2400" i="1" dirty="0">
                <a:solidFill>
                  <a:schemeClr val="accent1"/>
                </a:solidFill>
              </a:rPr>
              <a:t>recursively</a:t>
            </a:r>
            <a:r>
              <a:rPr lang="en-GB" sz="2400" dirty="0"/>
              <a:t>.</a:t>
            </a:r>
            <a:endParaRPr lang="en-GB" sz="2400" dirty="0"/>
          </a:p>
          <a:p>
            <a:pPr lvl="1"/>
            <a:r>
              <a:rPr lang="en-GB" sz="2200" dirty="0"/>
              <a:t>Or, use brute-force if a subproblem is small enough.</a:t>
            </a:r>
            <a:endParaRPr lang="en-GB" sz="2200" dirty="0"/>
          </a:p>
          <a:p>
            <a:r>
              <a:rPr lang="en-GB" b="1" dirty="0"/>
              <a:t>Combine</a:t>
            </a:r>
            <a:r>
              <a:rPr lang="en-GB" sz="2400" dirty="0"/>
              <a:t> the solutions for the subproblems to obtain the solution for the original problem.</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Karatsuba’s algorithm for</a:t>
            </a:r>
            <a:br>
              <a:rPr lang="en-GB" dirty="0"/>
            </a:br>
            <a:r>
              <a:rPr lang="en-GB" dirty="0"/>
              <a:t>Integer Multiplication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396C1B5-1FE5-4BCC-9AAE-66034DE99F0F}"/>
                  </a:ext>
                </a:extLst>
              </p:cNvPr>
              <p:cNvSpPr>
                <a:spLocks noGrp="1"/>
              </p:cNvSpPr>
              <p:nvPr>
                <p:ph idx="1"/>
              </p:nvPr>
            </p:nvSpPr>
            <p:spPr>
              <a:xfrm>
                <a:off x="628650" y="1690689"/>
                <a:ext cx="7886700" cy="4486274"/>
              </a:xfrm>
            </p:spPr>
            <p:txBody>
              <a:bodyPr>
                <a:normAutofit/>
              </a:bodyPr>
              <a:lstStyle/>
              <a:p>
                <a:r>
                  <a:rPr lang="en-GB" sz="2400" dirty="0"/>
                  <a:t>Assume we want to multiply </a:t>
                </a:r>
                <a14:m>
                  <m:oMath xmlns:m="http://schemas.openxmlformats.org/officeDocument/2006/math">
                    <m:r>
                      <a:rPr lang="en-GB" sz="2400" i="1">
                        <a:latin typeface="Cambria Math" panose="02040503050406030204" pitchFamily="18" charset="0"/>
                      </a:rPr>
                      <m:t>𝑥</m:t>
                    </m:r>
                  </m:oMath>
                </a14:m>
                <a:r>
                  <a:rPr lang="en-US" sz="2400" dirty="0"/>
                  <a:t> and </a:t>
                </a:r>
                <a14:m>
                  <m:oMath xmlns:m="http://schemas.openxmlformats.org/officeDocument/2006/math">
                    <m:r>
                      <a:rPr lang="en-GB" sz="2400" i="1">
                        <a:latin typeface="Cambria Math" panose="02040503050406030204" pitchFamily="18" charset="0"/>
                      </a:rPr>
                      <m:t>𝑦</m:t>
                    </m:r>
                  </m:oMath>
                </a14:m>
                <a:r>
                  <a:rPr lang="en-US" sz="2400" dirty="0"/>
                  <a:t>, each having </a:t>
                </a:r>
                <a14:m>
                  <m:oMath xmlns:m="http://schemas.openxmlformats.org/officeDocument/2006/math">
                    <m:r>
                      <a:rPr lang="en-GB" sz="2400" i="1">
                        <a:latin typeface="Cambria Math" panose="02040503050406030204" pitchFamily="18" charset="0"/>
                      </a:rPr>
                      <m:t>𝑛</m:t>
                    </m:r>
                  </m:oMath>
                </a14:m>
                <a:r>
                  <a:rPr lang="en-US" sz="2400" dirty="0"/>
                  <a:t> bits.</a:t>
                </a:r>
              </a:p>
              <a:p>
                <a:r>
                  <a:rPr lang="en-US" sz="2400" dirty="0"/>
                  <a:t>Split each of </a:t>
                </a:r>
                <a14:m>
                  <m:oMath xmlns:m="http://schemas.openxmlformats.org/officeDocument/2006/math">
                    <m:r>
                      <a:rPr lang="en-GB" sz="2400" i="1">
                        <a:latin typeface="Cambria Math" panose="02040503050406030204" pitchFamily="18" charset="0"/>
                      </a:rPr>
                      <m:t>𝑥</m:t>
                    </m:r>
                  </m:oMath>
                </a14:m>
                <a:r>
                  <a:rPr lang="en-US" sz="2400" dirty="0"/>
                  <a:t> and </a:t>
                </a:r>
                <a14:m>
                  <m:oMath xmlns:m="http://schemas.openxmlformats.org/officeDocument/2006/math">
                    <m:r>
                      <a:rPr lang="en-GB" sz="2400" i="1">
                        <a:latin typeface="Cambria Math" panose="02040503050406030204" pitchFamily="18" charset="0"/>
                      </a:rPr>
                      <m:t>𝑦</m:t>
                    </m:r>
                  </m:oMath>
                </a14:m>
                <a:r>
                  <a:rPr lang="en-US" sz="2400" dirty="0"/>
                  <a:t> into their left and right halves.</a:t>
                </a:r>
              </a:p>
              <a:p>
                <a:pPr lvl="1"/>
                <a14:m>
                  <m:oMath xmlns:m="http://schemas.openxmlformats.org/officeDocument/2006/math">
                    <m:r>
                      <a:rPr lang="en-GB" sz="2000" i="1">
                        <a:latin typeface="Cambria Math" panose="02040503050406030204" pitchFamily="18" charset="0"/>
                      </a:rPr>
                      <m:t>𝑥</m:t>
                    </m:r>
                    <m:r>
                      <a:rPr lang="en-GB" sz="2000" i="1">
                        <a:latin typeface="Cambria Math" panose="02040503050406030204" pitchFamily="18" charset="0"/>
                      </a:rPr>
                      <m:t>=</m:t>
                    </m:r>
                    <m:sSup>
                      <m:sSupPr>
                        <m:ctrlPr>
                          <a:rPr lang="en-GB" sz="2000" i="1">
                            <a:latin typeface="Cambria Math" panose="02040503050406030204" pitchFamily="18" charset="0"/>
                          </a:rPr>
                        </m:ctrlPr>
                      </m:sSupPr>
                      <m:e>
                        <m:r>
                          <a:rPr lang="en-GB" sz="2000" i="1">
                            <a:latin typeface="Cambria Math" panose="02040503050406030204" pitchFamily="18" charset="0"/>
                          </a:rPr>
                          <m:t>2</m:t>
                        </m:r>
                      </m:e>
                      <m:sup>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sup>
                    </m:sSup>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𝐿</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𝑅</m:t>
                        </m:r>
                      </m:sub>
                    </m:sSub>
                  </m:oMath>
                </a14:m>
                <a:r>
                  <a:rPr lang="en-US" sz="2000" dirty="0"/>
                  <a:t> and </a:t>
                </a:r>
                <a14:m>
                  <m:oMath xmlns:m="http://schemas.openxmlformats.org/officeDocument/2006/math">
                    <m:r>
                      <a:rPr lang="en-GB" sz="2000" i="1">
                        <a:latin typeface="Cambria Math" panose="02040503050406030204" pitchFamily="18" charset="0"/>
                      </a:rPr>
                      <m:t>𝑦</m:t>
                    </m:r>
                    <m:r>
                      <a:rPr lang="en-GB" sz="2000" i="1">
                        <a:latin typeface="Cambria Math" panose="02040503050406030204" pitchFamily="18" charset="0"/>
                      </a:rPr>
                      <m:t>=</m:t>
                    </m:r>
                    <m:sSup>
                      <m:sSupPr>
                        <m:ctrlPr>
                          <a:rPr lang="en-GB" sz="2000" i="1">
                            <a:latin typeface="Cambria Math" panose="02040503050406030204" pitchFamily="18" charset="0"/>
                          </a:rPr>
                        </m:ctrlPr>
                      </m:sSupPr>
                      <m:e>
                        <m:r>
                          <a:rPr lang="en-GB" sz="2000" i="1">
                            <a:latin typeface="Cambria Math" panose="02040503050406030204" pitchFamily="18" charset="0"/>
                          </a:rPr>
                          <m:t>2</m:t>
                        </m:r>
                      </m:e>
                      <m:sup>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sup>
                    </m:sSup>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GB" sz="2000" i="1">
                            <a:latin typeface="Cambria Math" panose="02040503050406030204" pitchFamily="18" charset="0"/>
                          </a:rPr>
                          <m:t>𝐿</m:t>
                        </m:r>
                      </m:sub>
                    </m:sSub>
                    <m:r>
                      <a:rPr lang="en-GB" sz="2000" i="1">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GB" sz="2000" i="1">
                            <a:latin typeface="Cambria Math" panose="02040503050406030204" pitchFamily="18" charset="0"/>
                          </a:rPr>
                          <m:t>𝑅</m:t>
                        </m:r>
                      </m:sub>
                    </m:sSub>
                  </m:oMath>
                </a14:m>
                <a:endParaRPr lang="en-US" sz="2000" dirty="0"/>
              </a:p>
              <a:p>
                <a14:m>
                  <m:oMath xmlns:m="http://schemas.openxmlformats.org/officeDocument/2006/math">
                    <m:r>
                      <a:rPr lang="en-GB" sz="2400" i="1">
                        <a:latin typeface="Cambria Math" panose="02040503050406030204" pitchFamily="18" charset="0"/>
                      </a:rPr>
                      <m:t>𝑥𝑦</m:t>
                    </m:r>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2</m:t>
                        </m:r>
                      </m:e>
                      <m:sup>
                        <m:r>
                          <a:rPr lang="en-GB" sz="2400" i="1">
                            <a:latin typeface="Cambria Math" panose="02040503050406030204" pitchFamily="18" charset="0"/>
                          </a:rPr>
                          <m:t>𝑛</m:t>
                        </m:r>
                      </m:sup>
                    </m:sSup>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𝐿</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𝐿</m:t>
                        </m:r>
                      </m:sub>
                    </m:sSub>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2</m:t>
                        </m:r>
                      </m:e>
                      <m:sup>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2</m:t>
                            </m:r>
                          </m:den>
                        </m:f>
                      </m:sup>
                    </m:sSup>
                    <m:r>
                      <a:rPr lang="en-GB" sz="2400" i="1">
                        <a:latin typeface="Cambria Math" panose="02040503050406030204" pitchFamily="18" charset="0"/>
                      </a:rPr>
                      <m:t>⋅</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𝐿</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𝑅</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𝑅</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𝐿</m:t>
                            </m:r>
                          </m:sub>
                        </m:sSub>
                      </m:e>
                    </m:d>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𝑅</m:t>
                        </m:r>
                      </m:sub>
                    </m:sSub>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𝑅</m:t>
                        </m:r>
                      </m:sub>
                    </m:sSub>
                  </m:oMath>
                </a14:m>
                <a:endParaRPr lang="en-US" sz="2400" dirty="0"/>
              </a:p>
              <a:p>
                <a14:m>
                  <m:oMath xmlns:m="http://schemas.openxmlformats.org/officeDocument/2006/math">
                    <m:sSub>
                      <m:sSubPr>
                        <m:ctrlPr>
                          <a:rPr lang="en-GB" sz="2400" i="1" smtClean="0">
                            <a:solidFill>
                              <a:schemeClr val="accent1"/>
                            </a:solidFill>
                            <a:latin typeface="Cambria Math" panose="02040503050406030204" pitchFamily="18" charset="0"/>
                          </a:rPr>
                        </m:ctrlPr>
                      </m:sSubPr>
                      <m:e>
                        <m:r>
                          <a:rPr lang="en-GB" sz="2400" i="1">
                            <a:solidFill>
                              <a:schemeClr val="accent1"/>
                            </a:solidFill>
                            <a:latin typeface="Cambria Math" panose="02040503050406030204" pitchFamily="18" charset="0"/>
                          </a:rPr>
                          <m:t>𝑥</m:t>
                        </m:r>
                      </m:e>
                      <m:sub>
                        <m:r>
                          <a:rPr lang="en-GB" sz="2400" i="1">
                            <a:solidFill>
                              <a:schemeClr val="accent1"/>
                            </a:solidFill>
                            <a:latin typeface="Cambria Math" panose="02040503050406030204" pitchFamily="18" charset="0"/>
                          </a:rPr>
                          <m:t>𝐿</m:t>
                        </m:r>
                      </m:sub>
                    </m:sSub>
                    <m:sSub>
                      <m:sSubPr>
                        <m:ctrlPr>
                          <a:rPr lang="en-GB" sz="2400" i="1">
                            <a:solidFill>
                              <a:schemeClr val="accent1"/>
                            </a:solidFill>
                            <a:latin typeface="Cambria Math" panose="02040503050406030204" pitchFamily="18" charset="0"/>
                          </a:rPr>
                        </m:ctrlPr>
                      </m:sSubPr>
                      <m:e>
                        <m:r>
                          <a:rPr lang="en-GB" sz="2400" i="1">
                            <a:solidFill>
                              <a:schemeClr val="accent1"/>
                            </a:solidFill>
                            <a:latin typeface="Cambria Math" panose="02040503050406030204" pitchFamily="18" charset="0"/>
                          </a:rPr>
                          <m:t>𝑦</m:t>
                        </m:r>
                      </m:e>
                      <m:sub>
                        <m:r>
                          <a:rPr lang="en-GB" sz="2400" i="1">
                            <a:solidFill>
                              <a:schemeClr val="accent1"/>
                            </a:solidFill>
                            <a:latin typeface="Cambria Math" panose="02040503050406030204" pitchFamily="18" charset="0"/>
                          </a:rPr>
                          <m:t>𝑅</m:t>
                        </m:r>
                      </m:sub>
                    </m:sSub>
                    <m:r>
                      <a:rPr lang="en-GB" sz="2400" i="1">
                        <a:solidFill>
                          <a:schemeClr val="accent1"/>
                        </a:solidFill>
                        <a:latin typeface="Cambria Math" panose="02040503050406030204" pitchFamily="18" charset="0"/>
                      </a:rPr>
                      <m:t>+</m:t>
                    </m:r>
                    <m:sSub>
                      <m:sSubPr>
                        <m:ctrlPr>
                          <a:rPr lang="en-GB" sz="2400" i="1">
                            <a:solidFill>
                              <a:schemeClr val="accent1"/>
                            </a:solidFill>
                            <a:latin typeface="Cambria Math" panose="02040503050406030204" pitchFamily="18" charset="0"/>
                          </a:rPr>
                        </m:ctrlPr>
                      </m:sSubPr>
                      <m:e>
                        <m:r>
                          <a:rPr lang="en-GB" sz="2400" i="1">
                            <a:solidFill>
                              <a:schemeClr val="accent1"/>
                            </a:solidFill>
                            <a:latin typeface="Cambria Math" panose="02040503050406030204" pitchFamily="18" charset="0"/>
                          </a:rPr>
                          <m:t>𝑥</m:t>
                        </m:r>
                      </m:e>
                      <m:sub>
                        <m:r>
                          <a:rPr lang="en-GB" sz="2400" i="1">
                            <a:solidFill>
                              <a:schemeClr val="accent1"/>
                            </a:solidFill>
                            <a:latin typeface="Cambria Math" panose="02040503050406030204" pitchFamily="18" charset="0"/>
                          </a:rPr>
                          <m:t>𝑅</m:t>
                        </m:r>
                      </m:sub>
                    </m:sSub>
                    <m:sSub>
                      <m:sSubPr>
                        <m:ctrlPr>
                          <a:rPr lang="en-GB" sz="2400" i="1">
                            <a:solidFill>
                              <a:schemeClr val="accent1"/>
                            </a:solidFill>
                            <a:latin typeface="Cambria Math" panose="02040503050406030204" pitchFamily="18" charset="0"/>
                          </a:rPr>
                        </m:ctrlPr>
                      </m:sSubPr>
                      <m:e>
                        <m:r>
                          <a:rPr lang="en-GB" sz="2400" i="1">
                            <a:solidFill>
                              <a:schemeClr val="accent1"/>
                            </a:solidFill>
                            <a:latin typeface="Cambria Math" panose="02040503050406030204" pitchFamily="18" charset="0"/>
                          </a:rPr>
                          <m:t>𝑦</m:t>
                        </m:r>
                      </m:e>
                      <m:sub>
                        <m:r>
                          <a:rPr lang="en-GB" sz="2400" i="1">
                            <a:solidFill>
                              <a:schemeClr val="accent1"/>
                            </a:solidFill>
                            <a:latin typeface="Cambria Math" panose="02040503050406030204" pitchFamily="18" charset="0"/>
                          </a:rPr>
                          <m:t>𝐿</m:t>
                        </m:r>
                      </m:sub>
                    </m:sSub>
                    <m:r>
                      <a:rPr lang="en-GB" sz="2400" b="0" i="1" smtClean="0">
                        <a:solidFill>
                          <a:schemeClr val="accent1"/>
                        </a:solidFill>
                        <a:latin typeface="Cambria Math" panose="02040503050406030204" pitchFamily="18" charset="0"/>
                      </a:rPr>
                      <m:t>=</m:t>
                    </m:r>
                    <m:d>
                      <m:dPr>
                        <m:ctrlPr>
                          <a:rPr lang="en-GB" sz="2400" b="0" i="1" smtClean="0">
                            <a:solidFill>
                              <a:schemeClr val="accent1"/>
                            </a:solidFill>
                            <a:latin typeface="Cambria Math" panose="02040503050406030204" pitchFamily="18" charset="0"/>
                          </a:rPr>
                        </m:ctrlPr>
                      </m:dPr>
                      <m:e>
                        <m:sSub>
                          <m:sSubPr>
                            <m:ctrlPr>
                              <a:rPr lang="en-GB" sz="2400" b="0" i="1" smtClean="0">
                                <a:solidFill>
                                  <a:schemeClr val="accent1"/>
                                </a:solidFill>
                                <a:latin typeface="Cambria Math" panose="02040503050406030204" pitchFamily="18" charset="0"/>
                              </a:rPr>
                            </m:ctrlPr>
                          </m:sSubPr>
                          <m:e>
                            <m:r>
                              <a:rPr lang="en-GB" sz="2400" b="0" i="1" smtClean="0">
                                <a:solidFill>
                                  <a:schemeClr val="accent1"/>
                                </a:solidFill>
                                <a:latin typeface="Cambria Math" panose="02040503050406030204" pitchFamily="18" charset="0"/>
                              </a:rPr>
                              <m:t>𝑥</m:t>
                            </m:r>
                          </m:e>
                          <m:sub>
                            <m:r>
                              <a:rPr lang="en-GB" sz="2400" b="0" i="1" smtClean="0">
                                <a:solidFill>
                                  <a:schemeClr val="accent1"/>
                                </a:solidFill>
                                <a:latin typeface="Cambria Math" panose="02040503050406030204" pitchFamily="18" charset="0"/>
                              </a:rPr>
                              <m:t>𝐿</m:t>
                            </m:r>
                          </m:sub>
                        </m:sSub>
                        <m:r>
                          <a:rPr lang="en-GB" sz="2400" b="0" i="1" smtClean="0">
                            <a:solidFill>
                              <a:schemeClr val="accent1"/>
                            </a:solidFill>
                            <a:latin typeface="Cambria Math" panose="02040503050406030204" pitchFamily="18" charset="0"/>
                          </a:rPr>
                          <m:t>+</m:t>
                        </m:r>
                        <m:sSub>
                          <m:sSubPr>
                            <m:ctrlPr>
                              <a:rPr lang="en-GB" sz="2400" b="0" i="1" smtClean="0">
                                <a:solidFill>
                                  <a:schemeClr val="accent1"/>
                                </a:solidFill>
                                <a:latin typeface="Cambria Math" panose="02040503050406030204" pitchFamily="18" charset="0"/>
                              </a:rPr>
                            </m:ctrlPr>
                          </m:sSubPr>
                          <m:e>
                            <m:r>
                              <a:rPr lang="en-GB" sz="2400" b="0" i="1" smtClean="0">
                                <a:solidFill>
                                  <a:schemeClr val="accent1"/>
                                </a:solidFill>
                                <a:latin typeface="Cambria Math" panose="02040503050406030204" pitchFamily="18" charset="0"/>
                              </a:rPr>
                              <m:t>𝑥</m:t>
                            </m:r>
                          </m:e>
                          <m:sub>
                            <m:r>
                              <a:rPr lang="en-GB" sz="2400" b="0" i="1" smtClean="0">
                                <a:solidFill>
                                  <a:schemeClr val="accent1"/>
                                </a:solidFill>
                                <a:latin typeface="Cambria Math" panose="02040503050406030204" pitchFamily="18" charset="0"/>
                              </a:rPr>
                              <m:t>𝑅</m:t>
                            </m:r>
                          </m:sub>
                        </m:sSub>
                      </m:e>
                    </m:d>
                    <m:d>
                      <m:dPr>
                        <m:ctrlPr>
                          <a:rPr lang="en-GB" sz="2400" b="0" i="1" smtClean="0">
                            <a:solidFill>
                              <a:schemeClr val="accent1"/>
                            </a:solidFill>
                            <a:latin typeface="Cambria Math" panose="02040503050406030204" pitchFamily="18" charset="0"/>
                          </a:rPr>
                        </m:ctrlPr>
                      </m:dPr>
                      <m:e>
                        <m:sSub>
                          <m:sSubPr>
                            <m:ctrlPr>
                              <a:rPr lang="en-GB" sz="2400" b="0" i="1" smtClean="0">
                                <a:solidFill>
                                  <a:schemeClr val="accent1"/>
                                </a:solidFill>
                                <a:latin typeface="Cambria Math" panose="02040503050406030204" pitchFamily="18" charset="0"/>
                              </a:rPr>
                            </m:ctrlPr>
                          </m:sSubPr>
                          <m:e>
                            <m:r>
                              <a:rPr lang="en-GB" sz="2400" b="0" i="1" smtClean="0">
                                <a:solidFill>
                                  <a:schemeClr val="accent1"/>
                                </a:solidFill>
                                <a:latin typeface="Cambria Math" panose="02040503050406030204" pitchFamily="18" charset="0"/>
                              </a:rPr>
                              <m:t>𝑦</m:t>
                            </m:r>
                          </m:e>
                          <m:sub>
                            <m:r>
                              <a:rPr lang="en-GB" sz="2400" b="0" i="1" smtClean="0">
                                <a:solidFill>
                                  <a:schemeClr val="accent1"/>
                                </a:solidFill>
                                <a:latin typeface="Cambria Math" panose="02040503050406030204" pitchFamily="18" charset="0"/>
                              </a:rPr>
                              <m:t>𝐿</m:t>
                            </m:r>
                          </m:sub>
                        </m:sSub>
                        <m:r>
                          <a:rPr lang="en-GB" sz="2400" b="0" i="1" smtClean="0">
                            <a:solidFill>
                              <a:schemeClr val="accent1"/>
                            </a:solidFill>
                            <a:latin typeface="Cambria Math" panose="02040503050406030204" pitchFamily="18" charset="0"/>
                          </a:rPr>
                          <m:t>+</m:t>
                        </m:r>
                        <m:sSub>
                          <m:sSubPr>
                            <m:ctrlPr>
                              <a:rPr lang="en-GB" sz="2400" b="0" i="1" smtClean="0">
                                <a:solidFill>
                                  <a:schemeClr val="accent1"/>
                                </a:solidFill>
                                <a:latin typeface="Cambria Math" panose="02040503050406030204" pitchFamily="18" charset="0"/>
                              </a:rPr>
                            </m:ctrlPr>
                          </m:sSubPr>
                          <m:e>
                            <m:r>
                              <a:rPr lang="en-GB" sz="2400" b="0" i="1" smtClean="0">
                                <a:solidFill>
                                  <a:schemeClr val="accent1"/>
                                </a:solidFill>
                                <a:latin typeface="Cambria Math" panose="02040503050406030204" pitchFamily="18" charset="0"/>
                              </a:rPr>
                              <m:t>𝑦</m:t>
                            </m:r>
                          </m:e>
                          <m:sub>
                            <m:r>
                              <a:rPr lang="en-GB" sz="2400" b="0" i="1" smtClean="0">
                                <a:solidFill>
                                  <a:schemeClr val="accent1"/>
                                </a:solidFill>
                                <a:latin typeface="Cambria Math" panose="02040503050406030204" pitchFamily="18" charset="0"/>
                              </a:rPr>
                              <m:t>𝑅</m:t>
                            </m:r>
                          </m:sub>
                        </m:sSub>
                      </m:e>
                    </m:d>
                    <m:r>
                      <a:rPr lang="en-GB" sz="2400" b="0" i="1" smtClean="0">
                        <a:solidFill>
                          <a:schemeClr val="accent1"/>
                        </a:solidFill>
                        <a:latin typeface="Cambria Math" panose="02040503050406030204" pitchFamily="18" charset="0"/>
                      </a:rPr>
                      <m:t>−</m:t>
                    </m:r>
                    <m:sSub>
                      <m:sSubPr>
                        <m:ctrlPr>
                          <a:rPr lang="en-GB" sz="2400" b="0" i="1" smtClean="0">
                            <a:solidFill>
                              <a:schemeClr val="accent1"/>
                            </a:solidFill>
                            <a:latin typeface="Cambria Math" panose="02040503050406030204" pitchFamily="18" charset="0"/>
                          </a:rPr>
                        </m:ctrlPr>
                      </m:sSubPr>
                      <m:e>
                        <m:r>
                          <a:rPr lang="en-GB" sz="2400" b="0" i="1" smtClean="0">
                            <a:solidFill>
                              <a:schemeClr val="accent1"/>
                            </a:solidFill>
                            <a:latin typeface="Cambria Math" panose="02040503050406030204" pitchFamily="18" charset="0"/>
                          </a:rPr>
                          <m:t>𝑥</m:t>
                        </m:r>
                      </m:e>
                      <m:sub>
                        <m:r>
                          <a:rPr lang="en-GB" sz="2400" b="0" i="1" smtClean="0">
                            <a:solidFill>
                              <a:schemeClr val="accent1"/>
                            </a:solidFill>
                            <a:latin typeface="Cambria Math" panose="02040503050406030204" pitchFamily="18" charset="0"/>
                          </a:rPr>
                          <m:t>𝐿</m:t>
                        </m:r>
                      </m:sub>
                    </m:sSub>
                    <m:sSub>
                      <m:sSubPr>
                        <m:ctrlPr>
                          <a:rPr lang="en-GB" sz="2400" b="0" i="1" smtClean="0">
                            <a:solidFill>
                              <a:schemeClr val="accent1"/>
                            </a:solidFill>
                            <a:latin typeface="Cambria Math" panose="02040503050406030204" pitchFamily="18" charset="0"/>
                          </a:rPr>
                        </m:ctrlPr>
                      </m:sSubPr>
                      <m:e>
                        <m:r>
                          <a:rPr lang="en-GB" sz="2400" b="0" i="1" smtClean="0">
                            <a:solidFill>
                              <a:schemeClr val="accent1"/>
                            </a:solidFill>
                            <a:latin typeface="Cambria Math" panose="02040503050406030204" pitchFamily="18" charset="0"/>
                          </a:rPr>
                          <m:t>𝑦</m:t>
                        </m:r>
                      </m:e>
                      <m:sub>
                        <m:r>
                          <a:rPr lang="en-GB" sz="2400" b="0" i="1" smtClean="0">
                            <a:solidFill>
                              <a:schemeClr val="accent1"/>
                            </a:solidFill>
                            <a:latin typeface="Cambria Math" panose="02040503050406030204" pitchFamily="18" charset="0"/>
                          </a:rPr>
                          <m:t>𝐿</m:t>
                        </m:r>
                      </m:sub>
                    </m:sSub>
                    <m:r>
                      <a:rPr lang="en-GB" sz="2400" b="0" i="1" smtClean="0">
                        <a:solidFill>
                          <a:schemeClr val="accent1"/>
                        </a:solidFill>
                        <a:latin typeface="Cambria Math" panose="02040503050406030204" pitchFamily="18" charset="0"/>
                      </a:rPr>
                      <m:t>−</m:t>
                    </m:r>
                    <m:sSub>
                      <m:sSubPr>
                        <m:ctrlPr>
                          <a:rPr lang="en-GB" sz="2400" b="0" i="1" smtClean="0">
                            <a:solidFill>
                              <a:schemeClr val="accent1"/>
                            </a:solidFill>
                            <a:latin typeface="Cambria Math" panose="02040503050406030204" pitchFamily="18" charset="0"/>
                          </a:rPr>
                        </m:ctrlPr>
                      </m:sSubPr>
                      <m:e>
                        <m:r>
                          <a:rPr lang="en-GB" sz="2400" b="0" i="1" smtClean="0">
                            <a:solidFill>
                              <a:schemeClr val="accent1"/>
                            </a:solidFill>
                            <a:latin typeface="Cambria Math" panose="02040503050406030204" pitchFamily="18" charset="0"/>
                          </a:rPr>
                          <m:t>𝑥</m:t>
                        </m:r>
                      </m:e>
                      <m:sub>
                        <m:r>
                          <a:rPr lang="en-GB" sz="2400" b="0" i="1" smtClean="0">
                            <a:solidFill>
                              <a:schemeClr val="accent1"/>
                            </a:solidFill>
                            <a:latin typeface="Cambria Math" panose="02040503050406030204" pitchFamily="18" charset="0"/>
                          </a:rPr>
                          <m:t>𝑅</m:t>
                        </m:r>
                      </m:sub>
                    </m:sSub>
                    <m:sSub>
                      <m:sSubPr>
                        <m:ctrlPr>
                          <a:rPr lang="en-GB" sz="2400" b="0" i="1" smtClean="0">
                            <a:solidFill>
                              <a:schemeClr val="accent1"/>
                            </a:solidFill>
                            <a:latin typeface="Cambria Math" panose="02040503050406030204" pitchFamily="18" charset="0"/>
                          </a:rPr>
                        </m:ctrlPr>
                      </m:sSubPr>
                      <m:e>
                        <m:r>
                          <a:rPr lang="en-GB" sz="2400" b="0" i="1" smtClean="0">
                            <a:solidFill>
                              <a:schemeClr val="accent1"/>
                            </a:solidFill>
                            <a:latin typeface="Cambria Math" panose="02040503050406030204" pitchFamily="18" charset="0"/>
                          </a:rPr>
                          <m:t>𝑦</m:t>
                        </m:r>
                      </m:e>
                      <m:sub>
                        <m:r>
                          <a:rPr lang="en-GB" sz="2400" b="0" i="1" smtClean="0">
                            <a:solidFill>
                              <a:schemeClr val="accent1"/>
                            </a:solidFill>
                            <a:latin typeface="Cambria Math" panose="02040503050406030204" pitchFamily="18" charset="0"/>
                          </a:rPr>
                          <m:t>𝑅</m:t>
                        </m:r>
                      </m:sub>
                    </m:sSub>
                  </m:oMath>
                </a14:m>
                <a:endParaRPr lang="en-US" sz="2400" dirty="0">
                  <a:solidFill>
                    <a:schemeClr val="accent1"/>
                  </a:solidFill>
                </a:endParaRPr>
              </a:p>
              <a:p>
                <a:endParaRPr lang="en-US" sz="2400" dirty="0"/>
              </a:p>
              <a:p>
                <a:r>
                  <a:rPr lang="en-US" sz="2400" dirty="0">
                    <a:solidFill>
                      <a:srgbClr val="C00000"/>
                    </a:solidFill>
                  </a:rPr>
                  <a:t>We only need </a:t>
                </a:r>
                <a:r>
                  <a:rPr lang="en-US" sz="2400" b="1" dirty="0">
                    <a:solidFill>
                      <a:srgbClr val="C00000"/>
                    </a:solidFill>
                  </a:rPr>
                  <a:t>three</a:t>
                </a:r>
                <a:r>
                  <a:rPr lang="en-US" sz="2400" dirty="0">
                    <a:solidFill>
                      <a:srgbClr val="C00000"/>
                    </a:solidFill>
                  </a:rPr>
                  <a:t> multiplications, instead of </a:t>
                </a:r>
                <a:r>
                  <a:rPr lang="en-US" sz="2400" b="1" dirty="0">
                    <a:solidFill>
                      <a:srgbClr val="C00000"/>
                    </a:solidFill>
                  </a:rPr>
                  <a:t>four</a:t>
                </a:r>
                <a:r>
                  <a:rPr lang="en-US" sz="2400" dirty="0">
                    <a:solidFill>
                      <a:srgbClr val="C00000"/>
                    </a:solidFill>
                  </a:rPr>
                  <a:t>!</a:t>
                </a:r>
              </a:p>
              <a:p>
                <a14:m>
                  <m:oMath xmlns:m="http://schemas.openxmlformats.org/officeDocument/2006/math">
                    <m:r>
                      <a:rPr lang="en-GB" sz="2400" i="1" smtClean="0">
                        <a:solidFill>
                          <a:srgbClr val="C00000"/>
                        </a:solidFill>
                        <a:latin typeface="Cambria Math" panose="02040503050406030204" pitchFamily="18" charset="0"/>
                      </a:rPr>
                      <m:t>𝑇</m:t>
                    </m:r>
                    <m:d>
                      <m:dPr>
                        <m:ctrlPr>
                          <a:rPr lang="en-GB" sz="2400" i="1">
                            <a:solidFill>
                              <a:srgbClr val="C00000"/>
                            </a:solidFill>
                            <a:latin typeface="Cambria Math" panose="02040503050406030204" pitchFamily="18" charset="0"/>
                          </a:rPr>
                        </m:ctrlPr>
                      </m:dPr>
                      <m:e>
                        <m:r>
                          <a:rPr lang="en-GB" sz="2400" i="1">
                            <a:solidFill>
                              <a:srgbClr val="C00000"/>
                            </a:solidFill>
                            <a:latin typeface="Cambria Math" panose="02040503050406030204" pitchFamily="18" charset="0"/>
                          </a:rPr>
                          <m:t>𝑛</m:t>
                        </m:r>
                      </m:e>
                    </m:d>
                    <m:r>
                      <a:rPr lang="en-GB" sz="2400" i="1">
                        <a:solidFill>
                          <a:srgbClr val="C00000"/>
                        </a:solidFill>
                        <a:latin typeface="Cambria Math" panose="02040503050406030204" pitchFamily="18" charset="0"/>
                      </a:rPr>
                      <m:t>=</m:t>
                    </m:r>
                    <m:r>
                      <a:rPr lang="en-GB" sz="2400" b="0" i="1" smtClean="0">
                        <a:solidFill>
                          <a:srgbClr val="C00000"/>
                        </a:solidFill>
                        <a:latin typeface="Cambria Math" panose="02040503050406030204" pitchFamily="18" charset="0"/>
                      </a:rPr>
                      <m:t>3</m:t>
                    </m:r>
                    <m:r>
                      <a:rPr lang="en-GB" sz="2400" i="1">
                        <a:solidFill>
                          <a:srgbClr val="C00000"/>
                        </a:solidFill>
                        <a:latin typeface="Cambria Math" panose="02040503050406030204" pitchFamily="18" charset="0"/>
                      </a:rPr>
                      <m:t>⋅</m:t>
                    </m:r>
                    <m:r>
                      <a:rPr lang="en-GB" sz="2400" i="1">
                        <a:solidFill>
                          <a:srgbClr val="C00000"/>
                        </a:solidFill>
                        <a:latin typeface="Cambria Math" panose="02040503050406030204" pitchFamily="18" charset="0"/>
                      </a:rPr>
                      <m:t>𝑇</m:t>
                    </m:r>
                    <m:d>
                      <m:dPr>
                        <m:ctrlPr>
                          <a:rPr lang="en-GB" sz="2400" i="1">
                            <a:solidFill>
                              <a:srgbClr val="C00000"/>
                            </a:solidFill>
                            <a:latin typeface="Cambria Math" panose="02040503050406030204" pitchFamily="18" charset="0"/>
                          </a:rPr>
                        </m:ctrlPr>
                      </m:dPr>
                      <m:e>
                        <m:f>
                          <m:fPr>
                            <m:type m:val="lin"/>
                            <m:ctrlPr>
                              <a:rPr lang="en-GB" sz="2400" i="1">
                                <a:solidFill>
                                  <a:srgbClr val="C00000"/>
                                </a:solidFill>
                                <a:latin typeface="Cambria Math" panose="02040503050406030204" pitchFamily="18" charset="0"/>
                              </a:rPr>
                            </m:ctrlPr>
                          </m:fPr>
                          <m:num>
                            <m:r>
                              <a:rPr lang="en-GB" sz="2400" i="1">
                                <a:solidFill>
                                  <a:srgbClr val="C00000"/>
                                </a:solidFill>
                                <a:latin typeface="Cambria Math" panose="02040503050406030204" pitchFamily="18" charset="0"/>
                              </a:rPr>
                              <m:t>𝑛</m:t>
                            </m:r>
                          </m:num>
                          <m:den>
                            <m:r>
                              <a:rPr lang="en-GB" sz="2400" i="1">
                                <a:solidFill>
                                  <a:srgbClr val="C00000"/>
                                </a:solidFill>
                                <a:latin typeface="Cambria Math" panose="02040503050406030204" pitchFamily="18" charset="0"/>
                              </a:rPr>
                              <m:t>2</m:t>
                            </m:r>
                          </m:den>
                        </m:f>
                      </m:e>
                    </m:d>
                    <m:r>
                      <a:rPr lang="en-GB" sz="2400" i="1">
                        <a:solidFill>
                          <a:srgbClr val="C00000"/>
                        </a:solidFill>
                        <a:latin typeface="Cambria Math" panose="02040503050406030204" pitchFamily="18" charset="0"/>
                      </a:rPr>
                      <m:t>+</m:t>
                    </m:r>
                    <m:r>
                      <a:rPr lang="en-GB" sz="2400" i="1">
                        <a:solidFill>
                          <a:srgbClr val="C00000"/>
                        </a:solidFill>
                        <a:latin typeface="Cambria Math" panose="02040503050406030204" pitchFamily="18" charset="0"/>
                      </a:rPr>
                      <m:t>𝑂</m:t>
                    </m:r>
                    <m:r>
                      <a:rPr lang="en-GB" sz="2400" i="1">
                        <a:solidFill>
                          <a:srgbClr val="C00000"/>
                        </a:solidFill>
                        <a:latin typeface="Cambria Math" panose="02040503050406030204" pitchFamily="18" charset="0"/>
                      </a:rPr>
                      <m:t>(</m:t>
                    </m:r>
                    <m:r>
                      <a:rPr lang="en-GB" sz="2400" i="1">
                        <a:solidFill>
                          <a:srgbClr val="C00000"/>
                        </a:solidFill>
                        <a:latin typeface="Cambria Math" panose="02040503050406030204" pitchFamily="18" charset="0"/>
                      </a:rPr>
                      <m:t>𝑛</m:t>
                    </m:r>
                    <m:r>
                      <a:rPr lang="en-GB" sz="2400" i="1">
                        <a:solidFill>
                          <a:srgbClr val="C00000"/>
                        </a:solidFill>
                        <a:latin typeface="Cambria Math" panose="02040503050406030204" pitchFamily="18" charset="0"/>
                      </a:rPr>
                      <m:t>)</m:t>
                    </m:r>
                  </m:oMath>
                </a14:m>
                <a:endParaRPr lang="en-US" sz="2400" dirty="0">
                  <a:solidFill>
                    <a:srgbClr val="C00000"/>
                  </a:solidFill>
                </a:endParaRPr>
              </a:p>
              <a:p>
                <a14:m>
                  <m:oMath xmlns:m="http://schemas.openxmlformats.org/officeDocument/2006/math">
                    <m:r>
                      <a:rPr lang="en-GB" sz="2400" i="1">
                        <a:solidFill>
                          <a:srgbClr val="C00000"/>
                        </a:solidFill>
                        <a:latin typeface="Cambria Math" panose="02040503050406030204" pitchFamily="18" charset="0"/>
                      </a:rPr>
                      <m:t>𝑇</m:t>
                    </m:r>
                    <m:d>
                      <m:dPr>
                        <m:ctrlPr>
                          <a:rPr lang="en-GB" sz="2400" i="1">
                            <a:solidFill>
                              <a:srgbClr val="C00000"/>
                            </a:solidFill>
                            <a:latin typeface="Cambria Math" panose="02040503050406030204" pitchFamily="18" charset="0"/>
                          </a:rPr>
                        </m:ctrlPr>
                      </m:dPr>
                      <m:e>
                        <m:r>
                          <a:rPr lang="en-GB" sz="2400" i="1">
                            <a:solidFill>
                              <a:srgbClr val="C00000"/>
                            </a:solidFill>
                            <a:latin typeface="Cambria Math" panose="02040503050406030204" pitchFamily="18" charset="0"/>
                          </a:rPr>
                          <m:t>𝑛</m:t>
                        </m:r>
                      </m:e>
                    </m:d>
                    <m:r>
                      <a:rPr lang="en-GB" sz="2400" b="0" i="1" smtClean="0">
                        <a:solidFill>
                          <a:srgbClr val="C00000"/>
                        </a:solidFill>
                        <a:latin typeface="Cambria Math" panose="02040503050406030204" pitchFamily="18" charset="0"/>
                      </a:rPr>
                      <m:t>=</m:t>
                    </m:r>
                    <m:r>
                      <a:rPr lang="en-GB" sz="2400" b="0" i="1" smtClean="0">
                        <a:solidFill>
                          <a:srgbClr val="C00000"/>
                        </a:solidFill>
                        <a:latin typeface="Cambria Math" panose="02040503050406030204" pitchFamily="18" charset="0"/>
                      </a:rPr>
                      <m:t>𝑂</m:t>
                    </m:r>
                    <m:d>
                      <m:dPr>
                        <m:ctrlPr>
                          <a:rPr lang="en-GB" sz="2400" b="0" i="1" smtClean="0">
                            <a:solidFill>
                              <a:srgbClr val="C00000"/>
                            </a:solidFill>
                            <a:latin typeface="Cambria Math" panose="02040503050406030204" pitchFamily="18" charset="0"/>
                          </a:rPr>
                        </m:ctrlPr>
                      </m:dPr>
                      <m:e>
                        <m:sSup>
                          <m:sSupPr>
                            <m:ctrlPr>
                              <a:rPr lang="en-GB" sz="2400" b="0" i="1" smtClean="0">
                                <a:solidFill>
                                  <a:srgbClr val="C00000"/>
                                </a:solidFill>
                                <a:latin typeface="Cambria Math" panose="02040503050406030204" pitchFamily="18" charset="0"/>
                              </a:rPr>
                            </m:ctrlPr>
                          </m:sSupPr>
                          <m:e>
                            <m:r>
                              <a:rPr lang="en-GB" sz="2400" b="0" i="1" smtClean="0">
                                <a:solidFill>
                                  <a:srgbClr val="C00000"/>
                                </a:solidFill>
                                <a:latin typeface="Cambria Math" panose="02040503050406030204" pitchFamily="18" charset="0"/>
                              </a:rPr>
                              <m:t>𝑛</m:t>
                            </m:r>
                          </m:e>
                          <m:sup>
                            <m:func>
                              <m:funcPr>
                                <m:ctrlPr>
                                  <a:rPr lang="en-GB" sz="2400" b="0" i="1" smtClean="0">
                                    <a:solidFill>
                                      <a:srgbClr val="C00000"/>
                                    </a:solidFill>
                                    <a:latin typeface="Cambria Math" panose="02040503050406030204" pitchFamily="18" charset="0"/>
                                  </a:rPr>
                                </m:ctrlPr>
                              </m:funcPr>
                              <m:fName>
                                <m:r>
                                  <m:rPr>
                                    <m:sty m:val="p"/>
                                  </m:rPr>
                                  <a:rPr lang="en-GB" sz="2400" b="0" i="0" smtClean="0">
                                    <a:solidFill>
                                      <a:srgbClr val="C00000"/>
                                    </a:solidFill>
                                    <a:latin typeface="Cambria Math" panose="02040503050406030204" pitchFamily="18" charset="0"/>
                                  </a:rPr>
                                  <m:t>lg</m:t>
                                </m:r>
                              </m:fName>
                              <m:e>
                                <m:r>
                                  <a:rPr lang="en-GB" sz="2400" b="0" i="1" smtClean="0">
                                    <a:solidFill>
                                      <a:srgbClr val="C00000"/>
                                    </a:solidFill>
                                    <a:latin typeface="Cambria Math" panose="02040503050406030204" pitchFamily="18" charset="0"/>
                                  </a:rPr>
                                  <m:t>3</m:t>
                                </m:r>
                              </m:e>
                            </m:func>
                          </m:sup>
                        </m:sSup>
                      </m:e>
                    </m:d>
                    <m:r>
                      <a:rPr lang="en-GB" sz="2400" b="0" i="1" smtClean="0">
                        <a:solidFill>
                          <a:srgbClr val="C00000"/>
                        </a:solidFill>
                        <a:latin typeface="Cambria Math" panose="02040503050406030204" pitchFamily="18" charset="0"/>
                      </a:rPr>
                      <m:t>=</m:t>
                    </m:r>
                    <m:r>
                      <a:rPr lang="en-GB" sz="2400" b="0" i="1" smtClean="0">
                        <a:solidFill>
                          <a:srgbClr val="C00000"/>
                        </a:solidFill>
                        <a:latin typeface="Cambria Math" panose="02040503050406030204" pitchFamily="18" charset="0"/>
                      </a:rPr>
                      <m:t>𝑂</m:t>
                    </m:r>
                    <m:d>
                      <m:dPr>
                        <m:ctrlPr>
                          <a:rPr lang="en-GB" sz="2400" b="0" i="1" smtClean="0">
                            <a:solidFill>
                              <a:srgbClr val="C00000"/>
                            </a:solidFill>
                            <a:latin typeface="Cambria Math" panose="02040503050406030204" pitchFamily="18" charset="0"/>
                          </a:rPr>
                        </m:ctrlPr>
                      </m:dPr>
                      <m:e>
                        <m:sSup>
                          <m:sSupPr>
                            <m:ctrlPr>
                              <a:rPr lang="en-GB" sz="2400" b="0" i="1" smtClean="0">
                                <a:solidFill>
                                  <a:srgbClr val="C00000"/>
                                </a:solidFill>
                                <a:latin typeface="Cambria Math" panose="02040503050406030204" pitchFamily="18" charset="0"/>
                              </a:rPr>
                            </m:ctrlPr>
                          </m:sSupPr>
                          <m:e>
                            <m:r>
                              <a:rPr lang="en-GB" sz="2400" b="0" i="1" smtClean="0">
                                <a:solidFill>
                                  <a:srgbClr val="C00000"/>
                                </a:solidFill>
                                <a:latin typeface="Cambria Math" panose="02040503050406030204" pitchFamily="18" charset="0"/>
                              </a:rPr>
                              <m:t>𝑛</m:t>
                            </m:r>
                          </m:e>
                          <m:sup>
                            <m:r>
                              <a:rPr lang="en-GB" sz="2400" b="0" i="1" smtClean="0">
                                <a:solidFill>
                                  <a:srgbClr val="C00000"/>
                                </a:solidFill>
                                <a:latin typeface="Cambria Math" panose="02040503050406030204" pitchFamily="18" charset="0"/>
                              </a:rPr>
                              <m:t>1.59</m:t>
                            </m:r>
                          </m:sup>
                        </m:sSup>
                      </m:e>
                    </m:d>
                  </m:oMath>
                </a14:m>
                <a:endParaRPr lang="en-US" sz="2400"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486274"/>
              </a:xfrm>
              <a:blipFill rotWithShape="1">
                <a:blip r:embed="rId1"/>
                <a:stretch>
                  <a:fillRect l="-1005" t="-1902"/>
                </a:stretch>
              </a:blipFill>
            </p:spPr>
            <p:txBody>
              <a:bodyPr/>
              <a:lstStyle/>
              <a:p>
                <a:r>
                  <a:rPr lang="en-US">
                    <a:noFill/>
                  </a:rPr>
                  <a:t> </a:t>
                </a:r>
                <a:endParaRPr lang="en-US">
                  <a:noFill/>
                </a:endParaRPr>
              </a:p>
            </p:txBody>
          </p:sp>
        </mc:Fallback>
      </mc:AlternateContent>
      <p:sp>
        <p:nvSpPr>
          <p:cNvPr id="4" name="矩形 3"/>
          <p:cNvSpPr/>
          <p:nvPr/>
        </p:nvSpPr>
        <p:spPr>
          <a:xfrm>
            <a:off x="628650" y="1690689"/>
            <a:ext cx="7886700" cy="24398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FastMulti</a:t>
            </a:r>
            <a:r>
              <a:rPr lang="en-GB" b="1" u="sng" dirty="0">
                <a:solidFill>
                  <a:schemeClr val="tx1"/>
                </a:solidFill>
              </a:rPr>
              <a:t>(x, y):</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(x and y are both of 1 bit)</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return x*y</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xl, </a:t>
            </a:r>
            <a:r>
              <a:rPr lang="en-US" dirty="0" err="1">
                <a:solidFill>
                  <a:schemeClr val="tx1"/>
                </a:solidFill>
                <a:latin typeface="Courier New" pitchFamily="49" charset="0"/>
                <a:cs typeface="Courier New" pitchFamily="49" charset="0"/>
              </a:rPr>
              <a:t>xr</a:t>
            </a:r>
            <a:r>
              <a:rPr lang="en-US" dirty="0">
                <a:solidFill>
                  <a:schemeClr val="tx1"/>
                </a:solidFill>
                <a:latin typeface="Courier New" pitchFamily="49" charset="0"/>
                <a:cs typeface="Courier New" pitchFamily="49" charset="0"/>
              </a:rPr>
              <a:t> = most, least significant |x|/2 bits of x</a:t>
            </a:r>
            <a:endParaRPr lang="en-US" dirty="0">
              <a:solidFill>
                <a:schemeClr val="tx1"/>
              </a:solidFill>
              <a:latin typeface="Courier New" pitchFamily="49" charset="0"/>
              <a:cs typeface="Courier New" pitchFamily="49" charset="0"/>
            </a:endParaRPr>
          </a:p>
          <a:p>
            <a:pPr>
              <a:lnSpc>
                <a:spcPct val="90000"/>
              </a:lnSpc>
            </a:pPr>
            <a:r>
              <a:rPr lang="en-US" dirty="0" err="1">
                <a:solidFill>
                  <a:schemeClr val="tx1"/>
                </a:solidFill>
                <a:latin typeface="Courier New" pitchFamily="49" charset="0"/>
                <a:cs typeface="Courier New" pitchFamily="49" charset="0"/>
              </a:rPr>
              <a:t>yl</a:t>
            </a: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yr</a:t>
            </a:r>
            <a:r>
              <a:rPr lang="en-US" dirty="0">
                <a:solidFill>
                  <a:schemeClr val="tx1"/>
                </a:solidFill>
                <a:latin typeface="Courier New" pitchFamily="49" charset="0"/>
                <a:cs typeface="Courier New" pitchFamily="49" charset="0"/>
              </a:rPr>
              <a:t> = most, least significant |y|/2 bits of y</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z1 = </a:t>
            </a:r>
            <a:r>
              <a:rPr lang="en-US" dirty="0" err="1">
                <a:solidFill>
                  <a:schemeClr val="tx1"/>
                </a:solidFill>
                <a:latin typeface="Courier New" pitchFamily="49" charset="0"/>
                <a:cs typeface="Courier New" pitchFamily="49" charset="0"/>
              </a:rPr>
              <a:t>FastMulti</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xl,yl</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z2 = </a:t>
            </a:r>
            <a:r>
              <a:rPr lang="en-US" dirty="0" err="1">
                <a:solidFill>
                  <a:schemeClr val="tx1"/>
                </a:solidFill>
                <a:latin typeface="Courier New" pitchFamily="49" charset="0"/>
                <a:cs typeface="Courier New" pitchFamily="49" charset="0"/>
              </a:rPr>
              <a:t>FastMulti</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xr,yr</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z3 = </a:t>
            </a:r>
            <a:r>
              <a:rPr lang="en-US" dirty="0" err="1">
                <a:solidFill>
                  <a:schemeClr val="tx1"/>
                </a:solidFill>
                <a:latin typeface="Courier New" pitchFamily="49" charset="0"/>
                <a:cs typeface="Courier New" pitchFamily="49" charset="0"/>
              </a:rPr>
              <a:t>FastMulti</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xl+xr,yl+yr</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z1*(2^n)+(z3-z1-z2)*(2^(n/2))+z2</a:t>
            </a:r>
            <a:endParaRPr lang="en-US"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Integer Multiplication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1BD079D2-E3F9-4425-A931-598A001BB909}"/>
                  </a:ext>
                </a:extLst>
              </p:cNvPr>
              <p:cNvSpPr>
                <a:spLocks noGrp="1"/>
              </p:cNvSpPr>
              <p:nvPr>
                <p:ph idx="1"/>
              </p:nvPr>
            </p:nvSpPr>
            <p:spPr/>
            <p:txBody>
              <a:bodyPr>
                <a:normAutofit/>
              </a:bodyPr>
              <a:lstStyle/>
              <a:p>
                <a:r>
                  <a:rPr lang="en-GB" sz="2400" dirty="0"/>
                  <a:t>The story didn’t end there…</a:t>
                </a:r>
              </a:p>
              <a:p>
                <a:pPr lvl="1"/>
                <a:r>
                  <a:rPr lang="en-US" sz="2000" dirty="0"/>
                  <a:t>Andrei Toom and Stephen Cook generalizes Karatsuba’s idea</a:t>
                </a:r>
                <a:r>
                  <a:rPr lang="en-GB" sz="2000" dirty="0"/>
                  <a:t>:</a:t>
                </a:r>
                <a:br>
                  <a:rPr lang="en-GB" sz="2000" dirty="0"/>
                </a:br>
                <a14:m>
                  <m:oMath xmlns:m="http://schemas.openxmlformats.org/officeDocument/2006/math">
                    <m:r>
                      <a:rPr lang="en-GB" sz="2000" b="0" i="1" smtClean="0">
                        <a:latin typeface="Cambria Math" panose="02040503050406030204" pitchFamily="18" charset="0"/>
                      </a:rPr>
                      <m:t>𝑂</m:t>
                    </m:r>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𝑛</m:t>
                            </m:r>
                          </m:e>
                          <m:sup>
                            <m:r>
                              <a:rPr lang="en-GB" sz="2000" b="0" i="1" smtClean="0">
                                <a:latin typeface="Cambria Math" panose="02040503050406030204" pitchFamily="18" charset="0"/>
                              </a:rPr>
                              <m:t>1+</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lg</m:t>
                                    </m:r>
                                  </m:fName>
                                  <m:e>
                                    <m:r>
                                      <a:rPr lang="en-GB" sz="2000" b="0" i="1" smtClean="0">
                                        <a:latin typeface="Cambria Math" panose="02040503050406030204" pitchFamily="18" charset="0"/>
                                      </a:rPr>
                                      <m:t>𝑘</m:t>
                                    </m:r>
                                  </m:e>
                                </m:func>
                                <m:r>
                                  <a:rPr lang="en-GB" sz="2000" b="0" i="1" smtClean="0">
                                    <a:latin typeface="Cambria Math" panose="02040503050406030204" pitchFamily="18" charset="0"/>
                                  </a:rPr>
                                  <m:t>)</m:t>
                                </m:r>
                              </m:den>
                            </m:f>
                          </m:sup>
                        </m:sSup>
                      </m:e>
                    </m:d>
                  </m:oMath>
                </a14:m>
                <a:r>
                  <a:rPr lang="en-US" sz="2000" dirty="0"/>
                  <a:t> for any </a:t>
                </a:r>
                <a14:m>
                  <m:oMath xmlns:m="http://schemas.openxmlformats.org/officeDocument/2006/math">
                    <m:r>
                      <a:rPr lang="en-GB" sz="2000" b="0" i="1" smtClean="0">
                        <a:latin typeface="Cambria Math" panose="02040503050406030204" pitchFamily="18" charset="0"/>
                      </a:rPr>
                      <m:t>𝑘</m:t>
                    </m:r>
                  </m:oMath>
                </a14:m>
                <a:r>
                  <a:rPr lang="en-US" sz="2000" dirty="0"/>
                  <a:t>, and the constant in </a:t>
                </a:r>
                <a14:m>
                  <m:oMath xmlns:m="http://schemas.openxmlformats.org/officeDocument/2006/math">
                    <m:r>
                      <a:rPr lang="en-GB" sz="2000" b="0" i="1" smtClean="0">
                        <a:latin typeface="Cambria Math" panose="02040503050406030204" pitchFamily="18" charset="0"/>
                      </a:rPr>
                      <m:t>𝑂</m:t>
                    </m:r>
                    <m:r>
                      <a:rPr lang="en-GB" sz="2000" b="0" i="1" smtClean="0">
                        <a:latin typeface="Cambria Math" panose="02040503050406030204" pitchFamily="18" charset="0"/>
                      </a:rPr>
                      <m:t>(⋅)</m:t>
                    </m:r>
                  </m:oMath>
                </a14:m>
                <a:r>
                  <a:rPr lang="en-US" sz="2000" dirty="0"/>
                  <a:t> depends on </a:t>
                </a:r>
                <a14:m>
                  <m:oMath xmlns:m="http://schemas.openxmlformats.org/officeDocument/2006/math">
                    <m:r>
                      <a:rPr lang="en-GB" sz="2000" i="1">
                        <a:latin typeface="Cambria Math" panose="02040503050406030204" pitchFamily="18" charset="0"/>
                      </a:rPr>
                      <m:t>𝑘</m:t>
                    </m:r>
                  </m:oMath>
                </a14:m>
                <a:r>
                  <a:rPr lang="en-US" sz="2000" dirty="0"/>
                  <a:t>.</a:t>
                </a:r>
              </a:p>
              <a:p>
                <a:pPr lvl="1"/>
                <a:r>
                  <a:rPr lang="de-DE" sz="2000" dirty="0"/>
                  <a:t>Arnold Schönhage and Volker Strassen uses FFT:</a:t>
                </a:r>
                <a:br>
                  <a:rPr lang="en-US" sz="2000" dirty="0"/>
                </a:br>
                <a14:m>
                  <m:oMath xmlns:m="http://schemas.openxmlformats.org/officeDocument/2006/math">
                    <m:r>
                      <a:rPr lang="en-GB" sz="2000" b="0" i="1" smtClean="0">
                        <a:latin typeface="Cambria Math" panose="02040503050406030204" pitchFamily="18" charset="0"/>
                      </a:rPr>
                      <m:t>𝑂</m:t>
                    </m:r>
                    <m:r>
                      <a:rPr lang="en-GB" sz="2000" b="0" i="1" smtClean="0">
                        <a:latin typeface="Cambria Math" panose="02040503050406030204" pitchFamily="18" charset="0"/>
                      </a:rPr>
                      <m:t>(</m:t>
                    </m:r>
                    <m:r>
                      <a:rPr lang="en-GB" sz="2000" b="0" i="1" smtClean="0">
                        <a:latin typeface="Cambria Math" panose="02040503050406030204" pitchFamily="18" charset="0"/>
                      </a:rPr>
                      <m:t>𝑛</m:t>
                    </m:r>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latin typeface="Cambria Math" panose="02040503050406030204" pitchFamily="18" charset="0"/>
                          </a:rPr>
                          <m:t>𝑛</m:t>
                        </m:r>
                      </m:e>
                    </m:func>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latin typeface="Cambria Math" panose="02040503050406030204" pitchFamily="18" charset="0"/>
                              </a:rPr>
                              <m:t>𝑛</m:t>
                            </m:r>
                          </m:e>
                        </m:func>
                      </m:e>
                    </m:func>
                    <m:r>
                      <a:rPr lang="en-GB" sz="2000" b="0" i="1" smtClean="0">
                        <a:latin typeface="Cambria Math" panose="02040503050406030204" pitchFamily="18" charset="0"/>
                      </a:rPr>
                      <m:t>)</m:t>
                    </m:r>
                  </m:oMath>
                </a14:m>
                <a:r>
                  <a:rPr lang="de-DE" sz="2000" dirty="0"/>
                  <a:t> </a:t>
                </a:r>
              </a:p>
              <a:p>
                <a:pPr lvl="1"/>
                <a:r>
                  <a:rPr lang="de-DE" sz="2000" dirty="0"/>
                  <a:t>Finally, in March 2019, David Harvey and Joris van der Hoeven:</a:t>
                </a:r>
                <a:br>
                  <a:rPr lang="de-DE" sz="2000" dirty="0"/>
                </a:br>
                <a14:m>
                  <m:oMath xmlns:m="http://schemas.openxmlformats.org/officeDocument/2006/math">
                    <m:r>
                      <a:rPr lang="en-GB" sz="2000" i="1">
                        <a:latin typeface="Cambria Math" panose="02040503050406030204" pitchFamily="18" charset="0"/>
                      </a:rPr>
                      <m:t>𝑂</m:t>
                    </m:r>
                    <m:r>
                      <a:rPr lang="en-GB" sz="2000" i="1">
                        <a:latin typeface="Cambria Math" panose="02040503050406030204" pitchFamily="18" charset="0"/>
                      </a:rPr>
                      <m:t>(</m:t>
                    </m:r>
                    <m:r>
                      <a:rPr lang="en-GB" sz="2000" i="1">
                        <a:latin typeface="Cambria Math" panose="02040503050406030204" pitchFamily="18" charset="0"/>
                      </a:rPr>
                      <m:t>𝑛</m:t>
                    </m:r>
                    <m:r>
                      <a:rPr lang="en-GB" sz="2000" i="1">
                        <a:latin typeface="Cambria Math" panose="02040503050406030204" pitchFamily="18" charset="0"/>
                      </a:rPr>
                      <m:t>⋅</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log</m:t>
                        </m:r>
                      </m:fName>
                      <m:e>
                        <m:r>
                          <a:rPr lang="en-GB" sz="2000" i="1">
                            <a:latin typeface="Cambria Math" panose="02040503050406030204" pitchFamily="18" charset="0"/>
                          </a:rPr>
                          <m:t>𝑛</m:t>
                        </m:r>
                      </m:e>
                    </m:func>
                    <m:r>
                      <a:rPr lang="en-GB" sz="2000" i="1">
                        <a:latin typeface="Cambria Math" panose="02040503050406030204" pitchFamily="18" charset="0"/>
                      </a:rPr>
                      <m:t>)</m:t>
                    </m:r>
                  </m:oMath>
                </a14:m>
                <a:r>
                  <a:rPr lang="de-DE" sz="2000" dirty="0"/>
                  <a:t>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a:stretch>
              </a:blipFill>
            </p:spPr>
            <p:txBody>
              <a:bodyPr/>
              <a:lstStyle/>
              <a:p>
                <a:r>
                  <a:rPr lang="en-US">
                    <a:noFill/>
                  </a:rPr>
                  <a:t> </a:t>
                </a:r>
                <a:endParaRPr lang="en-US">
                  <a:noFill/>
                </a:endParaRPr>
              </a:p>
            </p:txBody>
          </p:sp>
        </mc:Fallback>
      </mc:AlternateContent>
      <p:pic>
        <p:nvPicPr>
          <p:cNvPr id="5" name="图片 4"/>
          <p:cNvPicPr>
            <a:picLocks noChangeAspect="1"/>
          </p:cNvPicPr>
          <p:nvPr/>
        </p:nvPicPr>
        <p:blipFill>
          <a:blip r:embed="rId2"/>
          <a:stretch>
            <a:fillRect/>
          </a:stretch>
        </p:blipFill>
        <p:spPr>
          <a:xfrm>
            <a:off x="1510862" y="4271140"/>
            <a:ext cx="6122276" cy="204075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 name="文本框 5"/>
          <p:cNvSpPr txBox="1"/>
          <p:nvPr/>
        </p:nvSpPr>
        <p:spPr>
          <a:xfrm rot="19800000">
            <a:off x="1847914" y="3071663"/>
            <a:ext cx="5448172" cy="919401"/>
          </a:xfrm>
          <a:prstGeom prst="roundRect">
            <a:avLst/>
          </a:prstGeom>
          <a:solidFill>
            <a:schemeClr val="accent2">
              <a:lumMod val="40000"/>
              <a:lumOff val="60000"/>
              <a:alpha val="80000"/>
            </a:schemeClr>
          </a:solidFill>
          <a:ln>
            <a:noFill/>
          </a:ln>
        </p:spPr>
        <p:txBody>
          <a:bodyPr wrap="square" rtlCol="0">
            <a:spAutoFit/>
          </a:bodyPr>
          <a:lstStyle/>
          <a:p>
            <a:pPr algn="ctr"/>
            <a:r>
              <a:rPr lang="en-GB" sz="4800" dirty="0">
                <a:solidFill>
                  <a:schemeClr val="accent2">
                    <a:lumMod val="50000"/>
                  </a:schemeClr>
                </a:solidFill>
              </a:rPr>
              <a:t>Can we do better?</a:t>
            </a:r>
            <a:endParaRPr lang="en-US" sz="48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Matrix Multiplication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1235F6B7-78D7-4C12-A232-FF4944D8AAC6}"/>
                  </a:ext>
                </a:extLst>
              </p:cNvPr>
              <p:cNvSpPr>
                <a:spLocks noGrp="1"/>
              </p:cNvSpPr>
              <p:nvPr>
                <p:ph idx="1"/>
              </p:nvPr>
            </p:nvSpPr>
            <p:spPr/>
            <p:txBody>
              <a:bodyPr>
                <a:normAutofit/>
              </a:bodyPr>
              <a:lstStyle/>
              <a:p>
                <a:r>
                  <a:rPr lang="en-GB" sz="2400" dirty="0"/>
                  <a:t>Suppose we want to multiply two </a:t>
                </a:r>
                <a14:m>
                  <m:oMath xmlns:m="http://schemas.openxmlformats.org/officeDocument/2006/math">
                    <m:r>
                      <a:rPr lang="en-GB" sz="2400" b="0" i="1" smtClean="0">
                        <a:latin typeface="Cambria Math" panose="02040503050406030204" pitchFamily="18" charset="0"/>
                      </a:rPr>
                      <m:t>𝑛</m:t>
                    </m:r>
                    <m:r>
                      <a:rPr lang="en-GB" sz="2400" b="0" i="1" smtClean="0">
                        <a:latin typeface="Cambria Math" panose="02040503050406030204" pitchFamily="18" charset="0"/>
                      </a:rPr>
                      <m:t>×</m:t>
                    </m:r>
                    <m:r>
                      <a:rPr lang="en-GB" sz="2400" b="0" i="1" smtClean="0">
                        <a:latin typeface="Cambria Math" panose="02040503050406030204" pitchFamily="18" charset="0"/>
                      </a:rPr>
                      <m:t>𝑛</m:t>
                    </m:r>
                  </m:oMath>
                </a14:m>
                <a:r>
                  <a:rPr lang="en-US" sz="2400" dirty="0"/>
                  <a:t> matrices </a:t>
                </a:r>
                <a14:m>
                  <m:oMath xmlns:m="http://schemas.openxmlformats.org/officeDocument/2006/math">
                    <m:r>
                      <a:rPr lang="en-US" sz="2400" b="1" i="1" dirty="0" smtClean="0">
                        <a:latin typeface="Cambria Math" panose="02040503050406030204" pitchFamily="18" charset="0"/>
                      </a:rPr>
                      <m:t>𝑿</m:t>
                    </m:r>
                  </m:oMath>
                </a14:m>
                <a:r>
                  <a:rPr lang="en-US" sz="2400" dirty="0"/>
                  <a:t> and </a:t>
                </a:r>
                <a14:m>
                  <m:oMath xmlns:m="http://schemas.openxmlformats.org/officeDocument/2006/math">
                    <m:r>
                      <a:rPr lang="en-US" sz="2400" b="1" i="1" dirty="0" smtClean="0">
                        <a:latin typeface="Cambria Math" panose="02040503050406030204" pitchFamily="18" charset="0"/>
                      </a:rPr>
                      <m:t>𝒀</m:t>
                    </m:r>
                  </m:oMath>
                </a14:m>
                <a:r>
                  <a:rPr lang="en-US" sz="2400" dirty="0"/>
                  <a:t>.</a:t>
                </a:r>
              </a:p>
              <a:p>
                <a:pPr>
                  <a:spcAft>
                    <a:spcPts val="1800"/>
                  </a:spcAft>
                </a:pPr>
                <a:r>
                  <a:rPr lang="en-US" sz="2400" dirty="0"/>
                  <a:t>The most straightforward method needs </a:t>
                </a:r>
                <a14:m>
                  <m:oMath xmlns:m="http://schemas.openxmlformats.org/officeDocument/2006/math">
                    <m:r>
                      <m:rPr>
                        <m:sty m:val="p"/>
                      </m:rPr>
                      <a:rPr lang="en-GB" sz="2400" b="0" i="0" smtClean="0">
                        <a:latin typeface="Cambria Math" panose="02040503050406030204" pitchFamily="18" charset="0"/>
                      </a:rPr>
                      <m:t>Θ</m:t>
                    </m:r>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r>
                              <a:rPr lang="en-GB" sz="2400" b="0" i="1" smtClean="0">
                                <a:latin typeface="Cambria Math" panose="02040503050406030204" pitchFamily="18" charset="0"/>
                              </a:rPr>
                              <m:t>3</m:t>
                            </m:r>
                          </m:sup>
                        </m:sSup>
                      </m:e>
                    </m:d>
                  </m:oMath>
                </a14:m>
                <a:r>
                  <a:rPr lang="en-US" sz="2400" dirty="0"/>
                  <a:t> time.</a:t>
                </a:r>
              </a:p>
              <a:p>
                <a:r>
                  <a:rPr lang="en-US" sz="2400" dirty="0"/>
                  <a:t>Matrix multiplication can be performed </a:t>
                </a:r>
                <a:r>
                  <a:rPr lang="en-US" sz="2400" i="1" dirty="0"/>
                  <a:t>block-wise</a:t>
                </a:r>
                <a:r>
                  <a:rPr lang="en-US" sz="2400" dirty="0"/>
                  <a:t>!</a:t>
                </a:r>
                <a:endParaRPr lang="en-US" sz="2400" i="1" dirty="0"/>
              </a:p>
              <a:p>
                <a14:m>
                  <m:oMath xmlns:m="http://schemas.openxmlformats.org/officeDocument/2006/math">
                    <m:r>
                      <a:rPr lang="en-GB" sz="2400" b="1" i="1" smtClean="0">
                        <a:latin typeface="Cambria Math" panose="02040503050406030204" pitchFamily="18" charset="0"/>
                      </a:rPr>
                      <m:t>𝑿</m:t>
                    </m:r>
                    <m:r>
                      <a:rPr lang="en-GB" sz="2400" b="0" i="1" smtClean="0">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2"/>
                                  <m:mcJc m:val="center"/>
                                </m:mcPr>
                              </m:mc>
                            </m:mcs>
                            <m:ctrlPr>
                              <a:rPr lang="en-GB" sz="2400" i="1">
                                <a:latin typeface="Cambria Math" panose="02040503050406030204" pitchFamily="18" charset="0"/>
                              </a:rPr>
                            </m:ctrlPr>
                          </m:mPr>
                          <m:mr>
                            <m:e>
                              <m:r>
                                <m:rPr>
                                  <m:brk m:alnAt="7"/>
                                </m:rPr>
                                <a:rPr lang="en-GB" sz="2400" b="1" i="1" smtClean="0">
                                  <a:latin typeface="Cambria Math" panose="02040503050406030204" pitchFamily="18" charset="0"/>
                                </a:rPr>
                                <m:t>𝑨</m:t>
                              </m:r>
                            </m:e>
                            <m:e>
                              <m:r>
                                <a:rPr lang="en-GB" sz="2400" b="1" i="1" smtClean="0">
                                  <a:latin typeface="Cambria Math" panose="02040503050406030204" pitchFamily="18" charset="0"/>
                                </a:rPr>
                                <m:t>𝑩</m:t>
                              </m:r>
                            </m:e>
                          </m:mr>
                          <m:mr>
                            <m:e>
                              <m:r>
                                <a:rPr lang="en-GB" sz="2400" b="1" i="1" smtClean="0">
                                  <a:latin typeface="Cambria Math" panose="02040503050406030204" pitchFamily="18" charset="0"/>
                                </a:rPr>
                                <m:t>𝑪</m:t>
                              </m:r>
                            </m:e>
                            <m:e>
                              <m:r>
                                <a:rPr lang="en-GB" sz="2400" b="1" i="1" smtClean="0">
                                  <a:latin typeface="Cambria Math" panose="02040503050406030204" pitchFamily="18" charset="0"/>
                                </a:rPr>
                                <m:t>𝑫</m:t>
                              </m:r>
                            </m:e>
                          </m:mr>
                        </m:m>
                      </m:e>
                    </m:d>
                  </m:oMath>
                </a14:m>
                <a:r>
                  <a:rPr lang="en-US" sz="2400" dirty="0"/>
                  <a:t> and </a:t>
                </a:r>
                <a14:m>
                  <m:oMath xmlns:m="http://schemas.openxmlformats.org/officeDocument/2006/math">
                    <m:r>
                      <a:rPr lang="en-GB" sz="2400" b="1" i="1" smtClean="0">
                        <a:latin typeface="Cambria Math" panose="02040503050406030204" pitchFamily="18" charset="0"/>
                      </a:rPr>
                      <m:t>𝒀</m:t>
                    </m:r>
                    <m:r>
                      <a:rPr lang="en-GB" sz="2400" i="1">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2"/>
                                  <m:mcJc m:val="center"/>
                                </m:mcPr>
                              </m:mc>
                            </m:mcs>
                            <m:ctrlPr>
                              <a:rPr lang="en-GB" sz="2400" b="1" i="1">
                                <a:latin typeface="Cambria Math" panose="02040503050406030204" pitchFamily="18" charset="0"/>
                              </a:rPr>
                            </m:ctrlPr>
                          </m:mPr>
                          <m:mr>
                            <m:e>
                              <m:r>
                                <m:rPr>
                                  <m:brk m:alnAt="7"/>
                                </m:rPr>
                                <a:rPr lang="en-GB" sz="2400" b="1" i="1" smtClean="0">
                                  <a:latin typeface="Cambria Math" panose="02040503050406030204" pitchFamily="18" charset="0"/>
                                </a:rPr>
                                <m:t>𝑬</m:t>
                              </m:r>
                            </m:e>
                            <m:e>
                              <m:r>
                                <a:rPr lang="en-GB" sz="2400" b="1" i="1" smtClean="0">
                                  <a:latin typeface="Cambria Math" panose="02040503050406030204" pitchFamily="18" charset="0"/>
                                </a:rPr>
                                <m:t>𝑭</m:t>
                              </m:r>
                            </m:e>
                          </m:mr>
                          <m:mr>
                            <m:e>
                              <m:r>
                                <a:rPr lang="en-GB" sz="2400" b="1" i="1" smtClean="0">
                                  <a:latin typeface="Cambria Math" panose="02040503050406030204" pitchFamily="18" charset="0"/>
                                </a:rPr>
                                <m:t>𝑮</m:t>
                              </m:r>
                            </m:e>
                            <m:e>
                              <m:r>
                                <a:rPr lang="en-GB" sz="2400" b="1" i="1" smtClean="0">
                                  <a:latin typeface="Cambria Math" panose="02040503050406030204" pitchFamily="18" charset="0"/>
                                </a:rPr>
                                <m:t>𝑯</m:t>
                              </m:r>
                            </m:e>
                          </m:mr>
                        </m:m>
                      </m:e>
                    </m:d>
                  </m:oMath>
                </a14:m>
                <a:endParaRPr lang="en-US" sz="2400" dirty="0"/>
              </a:p>
              <a:p>
                <a:pPr>
                  <a:spcAft>
                    <a:spcPts val="1800"/>
                  </a:spcAft>
                </a:pPr>
                <a14:m>
                  <m:oMath xmlns:m="http://schemas.openxmlformats.org/officeDocument/2006/math">
                    <m:r>
                      <a:rPr lang="en-GB" sz="2400" b="1" i="1">
                        <a:latin typeface="Cambria Math" panose="02040503050406030204" pitchFamily="18" charset="0"/>
                      </a:rPr>
                      <m:t>𝑿</m:t>
                    </m:r>
                    <m:r>
                      <a:rPr lang="en-GB" sz="2400" b="1" i="1" smtClean="0">
                        <a:latin typeface="Cambria Math" panose="02040503050406030204" pitchFamily="18" charset="0"/>
                      </a:rPr>
                      <m:t>𝒀</m:t>
                    </m:r>
                    <m:r>
                      <a:rPr lang="en-GB" sz="2400" i="1">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2"/>
                                  <m:mcJc m:val="center"/>
                                </m:mcPr>
                              </m:mc>
                            </m:mcs>
                            <m:ctrlPr>
                              <a:rPr lang="en-GB" sz="2400" b="1" i="1">
                                <a:latin typeface="Cambria Math" panose="02040503050406030204" pitchFamily="18" charset="0"/>
                              </a:rPr>
                            </m:ctrlPr>
                          </m:mPr>
                          <m:mr>
                            <m:e>
                              <m:r>
                                <m:rPr>
                                  <m:brk m:alnAt="7"/>
                                </m:rPr>
                                <a:rPr lang="en-GB" sz="2400" b="1" i="1">
                                  <a:latin typeface="Cambria Math" panose="02040503050406030204" pitchFamily="18" charset="0"/>
                                </a:rPr>
                                <m:t>𝑨</m:t>
                              </m:r>
                            </m:e>
                            <m:e>
                              <m:r>
                                <a:rPr lang="en-GB" sz="2400" b="1" i="1">
                                  <a:latin typeface="Cambria Math" panose="02040503050406030204" pitchFamily="18" charset="0"/>
                                </a:rPr>
                                <m:t>𝑩</m:t>
                              </m:r>
                            </m:e>
                          </m:mr>
                          <m:mr>
                            <m:e>
                              <m:r>
                                <a:rPr lang="en-GB" sz="2400" b="1" i="1">
                                  <a:latin typeface="Cambria Math" panose="02040503050406030204" pitchFamily="18" charset="0"/>
                                </a:rPr>
                                <m:t>𝑪</m:t>
                              </m:r>
                            </m:e>
                            <m:e>
                              <m:r>
                                <a:rPr lang="en-GB" sz="2400" b="1" i="1">
                                  <a:latin typeface="Cambria Math" panose="02040503050406030204" pitchFamily="18" charset="0"/>
                                </a:rPr>
                                <m:t>𝑫</m:t>
                              </m:r>
                            </m:e>
                          </m:mr>
                        </m:m>
                      </m:e>
                    </m:d>
                    <m:d>
                      <m:dPr>
                        <m:begChr m:val="["/>
                        <m:endChr m:val="]"/>
                        <m:ctrlPr>
                          <a:rPr lang="en-GB" sz="2400" i="1">
                            <a:latin typeface="Cambria Math" panose="02040503050406030204" pitchFamily="18" charset="0"/>
                          </a:rPr>
                        </m:ctrlPr>
                      </m:dPr>
                      <m:e>
                        <m:m>
                          <m:mPr>
                            <m:mcs>
                              <m:mc>
                                <m:mcPr>
                                  <m:count m:val="2"/>
                                  <m:mcJc m:val="center"/>
                                </m:mcPr>
                              </m:mc>
                            </m:mcs>
                            <m:ctrlPr>
                              <a:rPr lang="en-GB" sz="2400" b="1" i="1">
                                <a:latin typeface="Cambria Math" panose="02040503050406030204" pitchFamily="18" charset="0"/>
                              </a:rPr>
                            </m:ctrlPr>
                          </m:mPr>
                          <m:mr>
                            <m:e>
                              <m:r>
                                <m:rPr>
                                  <m:brk m:alnAt="7"/>
                                </m:rPr>
                                <a:rPr lang="en-GB" sz="2400" b="1" i="1">
                                  <a:latin typeface="Cambria Math" panose="02040503050406030204" pitchFamily="18" charset="0"/>
                                </a:rPr>
                                <m:t>𝑬</m:t>
                              </m:r>
                            </m:e>
                            <m:e>
                              <m:r>
                                <a:rPr lang="en-GB" sz="2400" b="1" i="1">
                                  <a:latin typeface="Cambria Math" panose="02040503050406030204" pitchFamily="18" charset="0"/>
                                </a:rPr>
                                <m:t>𝑭</m:t>
                              </m:r>
                            </m:e>
                          </m:mr>
                          <m:mr>
                            <m:e>
                              <m:r>
                                <a:rPr lang="en-GB" sz="2400" b="1" i="1">
                                  <a:latin typeface="Cambria Math" panose="02040503050406030204" pitchFamily="18" charset="0"/>
                                </a:rPr>
                                <m:t>𝑮</m:t>
                              </m:r>
                            </m:e>
                            <m:e>
                              <m:r>
                                <a:rPr lang="en-GB" sz="2400" b="1" i="1">
                                  <a:latin typeface="Cambria Math" panose="02040503050406030204" pitchFamily="18" charset="0"/>
                                </a:rPr>
                                <m:t>𝑯</m:t>
                              </m:r>
                            </m:e>
                          </m:mr>
                        </m:m>
                      </m:e>
                    </m:d>
                    <m:r>
                      <a:rPr lang="en-GB" sz="2400" b="0" i="1" smtClean="0">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2"/>
                                  <m:mcJc m:val="center"/>
                                </m:mcPr>
                              </m:mc>
                            </m:mcs>
                            <m:ctrlPr>
                              <a:rPr lang="en-GB" sz="2400" b="1" i="1">
                                <a:latin typeface="Cambria Math" panose="02040503050406030204" pitchFamily="18" charset="0"/>
                              </a:rPr>
                            </m:ctrlPr>
                          </m:mPr>
                          <m:mr>
                            <m:e>
                              <m:r>
                                <m:rPr>
                                  <m:brk m:alnAt="7"/>
                                </m:rPr>
                                <a:rPr lang="en-GB" sz="2400" b="1" i="1" smtClean="0">
                                  <a:latin typeface="Cambria Math" panose="02040503050406030204" pitchFamily="18" charset="0"/>
                                </a:rPr>
                                <m:t>𝑨</m:t>
                              </m:r>
                              <m:r>
                                <a:rPr lang="en-GB" sz="2400" b="1" i="1" smtClean="0">
                                  <a:latin typeface="Cambria Math" panose="02040503050406030204" pitchFamily="18" charset="0"/>
                                </a:rPr>
                                <m:t>𝑬</m:t>
                              </m:r>
                              <m:r>
                                <a:rPr lang="en-GB" sz="2400" b="1" i="1" smtClean="0">
                                  <a:latin typeface="Cambria Math" panose="02040503050406030204" pitchFamily="18" charset="0"/>
                                </a:rPr>
                                <m:t>+</m:t>
                              </m:r>
                              <m:r>
                                <a:rPr lang="en-GB" sz="2400" b="1" i="1" smtClean="0">
                                  <a:latin typeface="Cambria Math" panose="02040503050406030204" pitchFamily="18" charset="0"/>
                                </a:rPr>
                                <m:t>𝑩𝑮</m:t>
                              </m:r>
                            </m:e>
                            <m:e>
                              <m:r>
                                <a:rPr lang="en-GB" sz="2400" b="1" i="1" smtClean="0">
                                  <a:latin typeface="Cambria Math" panose="02040503050406030204" pitchFamily="18" charset="0"/>
                                </a:rPr>
                                <m:t>𝑨𝑭</m:t>
                              </m:r>
                              <m:r>
                                <a:rPr lang="en-GB" sz="2400" b="1" i="1" smtClean="0">
                                  <a:latin typeface="Cambria Math" panose="02040503050406030204" pitchFamily="18" charset="0"/>
                                </a:rPr>
                                <m:t>+</m:t>
                              </m:r>
                              <m:r>
                                <a:rPr lang="en-GB" sz="2400" b="1" i="1" smtClean="0">
                                  <a:latin typeface="Cambria Math" panose="02040503050406030204" pitchFamily="18" charset="0"/>
                                </a:rPr>
                                <m:t>𝑩𝑯</m:t>
                              </m:r>
                            </m:e>
                          </m:mr>
                          <m:mr>
                            <m:e>
                              <m:r>
                                <a:rPr lang="en-GB" sz="2400" b="1" i="1" smtClean="0">
                                  <a:latin typeface="Cambria Math" panose="02040503050406030204" pitchFamily="18" charset="0"/>
                                </a:rPr>
                                <m:t>𝑪𝑬</m:t>
                              </m:r>
                              <m:r>
                                <a:rPr lang="en-GB" sz="2400" b="1" i="1" smtClean="0">
                                  <a:latin typeface="Cambria Math" panose="02040503050406030204" pitchFamily="18" charset="0"/>
                                </a:rPr>
                                <m:t>+</m:t>
                              </m:r>
                              <m:r>
                                <a:rPr lang="en-GB" sz="2400" b="1" i="1" smtClean="0">
                                  <a:latin typeface="Cambria Math" panose="02040503050406030204" pitchFamily="18" charset="0"/>
                                </a:rPr>
                                <m:t>𝑫𝑮</m:t>
                              </m:r>
                            </m:e>
                            <m:e>
                              <m:r>
                                <a:rPr lang="en-GB" sz="2400" b="1" i="1" smtClean="0">
                                  <a:latin typeface="Cambria Math" panose="02040503050406030204" pitchFamily="18" charset="0"/>
                                </a:rPr>
                                <m:t>𝑪𝑭</m:t>
                              </m:r>
                              <m:r>
                                <a:rPr lang="en-GB" sz="2400" b="1" i="1" smtClean="0">
                                  <a:latin typeface="Cambria Math" panose="02040503050406030204" pitchFamily="18" charset="0"/>
                                </a:rPr>
                                <m:t>+</m:t>
                              </m:r>
                              <m:r>
                                <a:rPr lang="en-GB" sz="2400" b="1" i="1" smtClean="0">
                                  <a:latin typeface="Cambria Math" panose="02040503050406030204" pitchFamily="18" charset="0"/>
                                </a:rPr>
                                <m:t>𝑫𝑯</m:t>
                              </m:r>
                            </m:e>
                          </m:mr>
                        </m:m>
                      </m:e>
                    </m:d>
                  </m:oMath>
                </a14:m>
                <a:endParaRPr lang="en-US" sz="2400" dirty="0"/>
              </a:p>
              <a:p>
                <a:r>
                  <a:rPr lang="en-US" sz="2400" dirty="0"/>
                  <a:t>Recurrence: </a:t>
                </a:r>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r>
                      <a:rPr lang="en-GB" sz="2400" b="0" i="1" smtClean="0">
                        <a:latin typeface="Cambria Math" panose="02040503050406030204" pitchFamily="18" charset="0"/>
                      </a:rPr>
                      <m:t>=8⋅</m:t>
                    </m:r>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f>
                          <m:fPr>
                            <m:type m:val="lin"/>
                            <m:ctrlPr>
                              <a:rPr lang="en-GB" sz="2400" b="0" i="1" smtClean="0">
                                <a:latin typeface="Cambria Math" panose="02040503050406030204" pitchFamily="18" charset="0"/>
                              </a:rPr>
                            </m:ctrlPr>
                          </m:fPr>
                          <m:num>
                            <m:r>
                              <a:rPr lang="en-GB" sz="2400" b="0" i="1" smtClean="0">
                                <a:latin typeface="Cambria Math" panose="02040503050406030204" pitchFamily="18" charset="0"/>
                              </a:rPr>
                              <m:t>𝑛</m:t>
                            </m:r>
                          </m:num>
                          <m:den>
                            <m:r>
                              <a:rPr lang="en-GB" sz="2400" b="0" i="1" smtClean="0">
                                <a:latin typeface="Cambria Math" panose="02040503050406030204" pitchFamily="18" charset="0"/>
                              </a:rPr>
                              <m:t>2</m:t>
                            </m:r>
                          </m:den>
                        </m:f>
                      </m:e>
                    </m:d>
                    <m:r>
                      <a:rPr lang="en-GB" sz="2400" b="0" i="1" smtClean="0">
                        <a:latin typeface="Cambria Math" panose="02040503050406030204" pitchFamily="18" charset="0"/>
                      </a:rPr>
                      <m:t>+</m:t>
                    </m:r>
                    <m:r>
                      <m:rPr>
                        <m:sty m:val="p"/>
                      </m:rPr>
                      <a:rPr lang="en-GB" sz="2400" b="0" i="0" smtClean="0">
                        <a:latin typeface="Cambria Math" panose="02040503050406030204" pitchFamily="18" charset="0"/>
                      </a:rPr>
                      <m:t>Θ</m:t>
                    </m:r>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r>
                              <a:rPr lang="en-GB" sz="2400" b="0" i="1" smtClean="0">
                                <a:latin typeface="Cambria Math" panose="02040503050406030204" pitchFamily="18" charset="0"/>
                              </a:rPr>
                              <m:t>2</m:t>
                            </m:r>
                          </m:sup>
                        </m:sSup>
                      </m:e>
                    </m:d>
                  </m:oMath>
                </a14:m>
                <a:endParaRPr lang="en-US" sz="2400" dirty="0"/>
              </a:p>
              <a:p>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r>
                      <a:rPr lang="en-GB" sz="2400" b="0" i="1" smtClean="0">
                        <a:latin typeface="Cambria Math" panose="02040503050406030204" pitchFamily="18" charset="0"/>
                      </a:rPr>
                      <m:t>=</m:t>
                    </m:r>
                    <m:r>
                      <m:rPr>
                        <m:sty m:val="p"/>
                      </m:rPr>
                      <a:rPr lang="en-GB" sz="2400" b="0" i="0" smtClean="0">
                        <a:latin typeface="Cambria Math" panose="02040503050406030204" pitchFamily="18" charset="0"/>
                      </a:rPr>
                      <m:t>Θ</m:t>
                    </m:r>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r>
                              <a:rPr lang="en-GB" sz="2400" b="0" i="1" smtClean="0">
                                <a:latin typeface="Cambria Math" panose="02040503050406030204" pitchFamily="18" charset="0"/>
                              </a:rPr>
                              <m:t>3</m:t>
                            </m:r>
                          </m:sup>
                        </m:sSup>
                      </m:e>
                    </m:d>
                  </m:oMath>
                </a14:m>
                <a:r>
                  <a:rPr lang="en-US" sz="2400" dirty="0"/>
                  <a:t>, we are not doing better…</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t="-1961" b="-3221"/>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3532301" y="5296873"/>
              <a:ext cx="1102741" cy="124103"/>
            </p14:xfrm>
          </p:contentPart>
        </mc:Choice>
        <mc:Fallback xmlns="">
          <p:pic>
            <p:nvPicPr>
              <p:cNvPr id="4" name="墨迹 3"/>
            </p:nvPicPr>
            <p:blipFill>
              <a:blip/>
            </p:blipFill>
            <p:spPr>
              <a:xfrm>
                <a:off x="3532301" y="5296873"/>
                <a:ext cx="1102741" cy="124103"/>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3735992" y="5461202"/>
              <a:ext cx="156238" cy="663479"/>
            </p14:xfrm>
          </p:contentPart>
        </mc:Choice>
        <mc:Fallback xmlns="">
          <p:pic>
            <p:nvPicPr>
              <p:cNvPr id="5" name="墨迹 4"/>
            </p:nvPicPr>
            <p:blipFill>
              <a:blip/>
            </p:blipFill>
            <p:spPr>
              <a:xfrm>
                <a:off x="3735992" y="5461202"/>
                <a:ext cx="156238" cy="663479"/>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3700359" y="5921324"/>
              <a:ext cx="230245" cy="238962"/>
            </p14:xfrm>
          </p:contentPart>
        </mc:Choice>
        <mc:Fallback xmlns="">
          <p:pic>
            <p:nvPicPr>
              <p:cNvPr id="6" name="墨迹 5"/>
            </p:nvPicPr>
            <p:blipFill>
              <a:blip/>
            </p:blipFill>
            <p:spPr>
              <a:xfrm>
                <a:off x="3700359" y="5921324"/>
                <a:ext cx="230245" cy="23896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3481078" y="6321191"/>
              <a:ext cx="202835" cy="317703"/>
            </p14:xfrm>
          </p:contentPart>
        </mc:Choice>
        <mc:Fallback xmlns="">
          <p:pic>
            <p:nvPicPr>
              <p:cNvPr id="7" name="墨迹 6"/>
            </p:nvPicPr>
            <p:blipFill>
              <a:blip/>
            </p:blipFill>
            <p:spPr>
              <a:xfrm>
                <a:off x="3481078" y="6321191"/>
                <a:ext cx="202835" cy="31770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3777108" y="6352003"/>
              <a:ext cx="282323" cy="251629"/>
            </p14:xfrm>
          </p:contentPart>
        </mc:Choice>
        <mc:Fallback xmlns="">
          <p:pic>
            <p:nvPicPr>
              <p:cNvPr id="8" name="墨迹 7"/>
            </p:nvPicPr>
            <p:blipFill>
              <a:blip/>
            </p:blipFill>
            <p:spPr>
              <a:xfrm>
                <a:off x="3777108" y="6352003"/>
                <a:ext cx="282323" cy="25162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4188259" y="6501953"/>
              <a:ext cx="169942" cy="128725"/>
            </p14:xfrm>
          </p:contentPart>
        </mc:Choice>
        <mc:Fallback xmlns="">
          <p:pic>
            <p:nvPicPr>
              <p:cNvPr id="9" name="墨迹 8"/>
            </p:nvPicPr>
            <p:blipFill>
              <a:blip/>
            </p:blipFill>
            <p:spPr>
              <a:xfrm>
                <a:off x="4188259" y="6501953"/>
                <a:ext cx="169942" cy="12872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4155366" y="6436222"/>
              <a:ext cx="172684" cy="5477"/>
            </p14:xfrm>
          </p:contentPart>
        </mc:Choice>
        <mc:Fallback xmlns="">
          <p:pic>
            <p:nvPicPr>
              <p:cNvPr id="10" name="墨迹 9"/>
            </p:nvPicPr>
            <p:blipFill>
              <a:blip/>
            </p:blipFill>
            <p:spPr>
              <a:xfrm>
                <a:off x="4155366" y="6436222"/>
                <a:ext cx="172684" cy="5477"/>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4221151" y="6222594"/>
              <a:ext cx="101417" cy="125985"/>
            </p14:xfrm>
          </p:contentPart>
        </mc:Choice>
        <mc:Fallback xmlns="">
          <p:pic>
            <p:nvPicPr>
              <p:cNvPr id="11" name="墨迹 10"/>
            </p:nvPicPr>
            <p:blipFill>
              <a:blip/>
            </p:blipFill>
            <p:spPr>
              <a:xfrm>
                <a:off x="4221151" y="6222594"/>
                <a:ext cx="101417" cy="12598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4423985" y="6365013"/>
              <a:ext cx="74007" cy="129580"/>
            </p14:xfrm>
          </p:contentPart>
        </mc:Choice>
        <mc:Fallback xmlns="">
          <p:pic>
            <p:nvPicPr>
              <p:cNvPr id="12" name="墨迹 11"/>
            </p:nvPicPr>
            <p:blipFill>
              <a:blip/>
            </p:blipFill>
            <p:spPr>
              <a:xfrm>
                <a:off x="4423985" y="6365013"/>
                <a:ext cx="74007" cy="1295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4421244" y="6386923"/>
              <a:ext cx="68525" cy="117768"/>
            </p14:xfrm>
          </p:contentPart>
        </mc:Choice>
        <mc:Fallback xmlns="">
          <p:pic>
            <p:nvPicPr>
              <p:cNvPr id="13" name="墨迹 12"/>
            </p:nvPicPr>
            <p:blipFill>
              <a:blip/>
            </p:blipFill>
            <p:spPr>
              <a:xfrm>
                <a:off x="4421244" y="6386923"/>
                <a:ext cx="68525" cy="11776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4517179" y="6430744"/>
              <a:ext cx="153497" cy="38343"/>
            </p14:xfrm>
          </p:contentPart>
        </mc:Choice>
        <mc:Fallback xmlns="">
          <p:pic>
            <p:nvPicPr>
              <p:cNvPr id="14" name="墨迹 13"/>
            </p:nvPicPr>
            <p:blipFill>
              <a:blip/>
            </p:blipFill>
            <p:spPr>
              <a:xfrm>
                <a:off x="4517179" y="6430744"/>
                <a:ext cx="153497" cy="3834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4561036" y="6496476"/>
              <a:ext cx="145273" cy="153373"/>
            </p14:xfrm>
          </p:contentPart>
        </mc:Choice>
        <mc:Fallback xmlns="">
          <p:pic>
            <p:nvPicPr>
              <p:cNvPr id="15" name="墨迹 14"/>
            </p:nvPicPr>
            <p:blipFill>
              <a:blip/>
            </p:blipFill>
            <p:spPr>
              <a:xfrm>
                <a:off x="4561036" y="6496476"/>
                <a:ext cx="145273" cy="153373"/>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4561036" y="6233549"/>
              <a:ext cx="84971" cy="128724"/>
            </p14:xfrm>
          </p:contentPart>
        </mc:Choice>
        <mc:Fallback xmlns="">
          <p:pic>
            <p:nvPicPr>
              <p:cNvPr id="16" name="墨迹 15"/>
            </p:nvPicPr>
            <p:blipFill>
              <a:blip/>
            </p:blipFill>
            <p:spPr>
              <a:xfrm>
                <a:off x="4561036" y="6233549"/>
                <a:ext cx="84971" cy="12872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4799503" y="6249982"/>
              <a:ext cx="63043" cy="13694"/>
            </p14:xfrm>
          </p:contentPart>
        </mc:Choice>
        <mc:Fallback xmlns="">
          <p:pic>
            <p:nvPicPr>
              <p:cNvPr id="17" name="墨迹 16"/>
            </p:nvPicPr>
            <p:blipFill>
              <a:blip/>
            </p:blipFill>
            <p:spPr>
              <a:xfrm>
                <a:off x="4799503" y="6249982"/>
                <a:ext cx="63043" cy="13694"/>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4807726" y="6337624"/>
              <a:ext cx="219281" cy="206096"/>
            </p14:xfrm>
          </p:contentPart>
        </mc:Choice>
        <mc:Fallback xmlns="">
          <p:pic>
            <p:nvPicPr>
              <p:cNvPr id="18" name="墨迹 17"/>
            </p:nvPicPr>
            <p:blipFill>
              <a:blip/>
            </p:blipFill>
            <p:spPr>
              <a:xfrm>
                <a:off x="4807726" y="6337624"/>
                <a:ext cx="219281" cy="20609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5114719" y="6271893"/>
              <a:ext cx="139791" cy="325234"/>
            </p14:xfrm>
          </p:contentPart>
        </mc:Choice>
        <mc:Fallback xmlns="">
          <p:pic>
            <p:nvPicPr>
              <p:cNvPr id="19" name="墨迹 18"/>
            </p:nvPicPr>
            <p:blipFill>
              <a:blip/>
            </p:blipFill>
            <p:spPr>
              <a:xfrm>
                <a:off x="5114719" y="6271893"/>
                <a:ext cx="139791" cy="325234"/>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5301107" y="6321191"/>
              <a:ext cx="71267" cy="308802"/>
            </p14:xfrm>
          </p:contentPart>
        </mc:Choice>
        <mc:Fallback xmlns="">
          <p:pic>
            <p:nvPicPr>
              <p:cNvPr id="20" name="墨迹 19"/>
            </p:nvPicPr>
            <p:blipFill>
              <a:blip/>
            </p:blipFill>
            <p:spPr>
              <a:xfrm>
                <a:off x="5301107" y="6321191"/>
                <a:ext cx="71267" cy="30880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5334000" y="6436222"/>
              <a:ext cx="84970" cy="56830"/>
            </p14:xfrm>
          </p:contentPart>
        </mc:Choice>
        <mc:Fallback xmlns="">
          <p:pic>
            <p:nvPicPr>
              <p:cNvPr id="21" name="墨迹 20"/>
            </p:nvPicPr>
            <p:blipFill>
              <a:blip/>
            </p:blipFill>
            <p:spPr>
              <a:xfrm>
                <a:off x="5334000" y="6436222"/>
                <a:ext cx="84970" cy="5683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5487496" y="6249982"/>
              <a:ext cx="76748" cy="180762"/>
            </p14:xfrm>
          </p:contentPart>
        </mc:Choice>
        <mc:Fallback xmlns="">
          <p:pic>
            <p:nvPicPr>
              <p:cNvPr id="22" name="墨迹 21"/>
            </p:nvPicPr>
            <p:blipFill>
              <a:blip/>
            </p:blipFill>
            <p:spPr>
              <a:xfrm>
                <a:off x="5487496" y="6249982"/>
                <a:ext cx="76748" cy="180762"/>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5482014" y="6306642"/>
              <a:ext cx="38374" cy="360668"/>
            </p14:xfrm>
          </p:contentPart>
        </mc:Choice>
        <mc:Fallback xmlns="">
          <p:pic>
            <p:nvPicPr>
              <p:cNvPr id="23" name="墨迹 22"/>
            </p:nvPicPr>
            <p:blipFill>
              <a:blip/>
            </p:blipFill>
            <p:spPr>
              <a:xfrm>
                <a:off x="5482014" y="6306642"/>
                <a:ext cx="38374" cy="36066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5582061" y="6310236"/>
              <a:ext cx="119233" cy="345091"/>
            </p14:xfrm>
          </p:contentPart>
        </mc:Choice>
        <mc:Fallback xmlns="">
          <p:pic>
            <p:nvPicPr>
              <p:cNvPr id="24" name="墨迹 23"/>
            </p:nvPicPr>
            <p:blipFill>
              <a:blip/>
            </p:blipFill>
            <p:spPr>
              <a:xfrm>
                <a:off x="5582061" y="6310236"/>
                <a:ext cx="119233" cy="345091"/>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5805453" y="6365013"/>
              <a:ext cx="208316" cy="367686"/>
            </p14:xfrm>
          </p:contentPart>
        </mc:Choice>
        <mc:Fallback xmlns="">
          <p:pic>
            <p:nvPicPr>
              <p:cNvPr id="25" name="墨迹 24"/>
            </p:nvPicPr>
            <p:blipFill>
              <a:blip/>
            </p:blipFill>
            <p:spPr>
              <a:xfrm>
                <a:off x="5805453" y="6365013"/>
                <a:ext cx="208316" cy="367686"/>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5819157" y="6255460"/>
              <a:ext cx="139792" cy="54776"/>
            </p14:xfrm>
          </p:contentPart>
        </mc:Choice>
        <mc:Fallback xmlns="">
          <p:pic>
            <p:nvPicPr>
              <p:cNvPr id="26" name="墨迹 25"/>
            </p:nvPicPr>
            <p:blipFill>
              <a:blip/>
            </p:blipFill>
            <p:spPr>
              <a:xfrm>
                <a:off x="5819157" y="6255460"/>
                <a:ext cx="139792" cy="54776"/>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6233050" y="6345327"/>
              <a:ext cx="82230" cy="25163"/>
            </p14:xfrm>
          </p:contentPart>
        </mc:Choice>
        <mc:Fallback xmlns="">
          <p:pic>
            <p:nvPicPr>
              <p:cNvPr id="27" name="墨迹 26"/>
            </p:nvPicPr>
            <p:blipFill>
              <a:blip/>
            </p:blipFill>
            <p:spPr>
              <a:xfrm>
                <a:off x="6233050" y="6345327"/>
                <a:ext cx="82230" cy="25163"/>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6065335" y="6375968"/>
              <a:ext cx="55334" cy="60253"/>
            </p14:xfrm>
          </p:contentPart>
        </mc:Choice>
        <mc:Fallback xmlns="">
          <p:pic>
            <p:nvPicPr>
              <p:cNvPr id="28" name="墨迹 27"/>
            </p:nvPicPr>
            <p:blipFill>
              <a:blip/>
            </p:blipFill>
            <p:spPr>
              <a:xfrm>
                <a:off x="6065335" y="6375968"/>
                <a:ext cx="55334" cy="6025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6068590" y="6499215"/>
              <a:ext cx="101417" cy="153544"/>
            </p14:xfrm>
          </p:contentPart>
        </mc:Choice>
        <mc:Fallback xmlns="">
          <p:pic>
            <p:nvPicPr>
              <p:cNvPr id="29" name="墨迹 28"/>
            </p:nvPicPr>
            <p:blipFill>
              <a:blip/>
            </p:blipFill>
            <p:spPr>
              <a:xfrm>
                <a:off x="6068590" y="6499215"/>
                <a:ext cx="101417" cy="15354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6174632" y="6323930"/>
              <a:ext cx="129684" cy="350568"/>
            </p14:xfrm>
          </p:contentPart>
        </mc:Choice>
        <mc:Fallback xmlns="">
          <p:pic>
            <p:nvPicPr>
              <p:cNvPr id="30" name="墨迹 29"/>
            </p:nvPicPr>
            <p:blipFill>
              <a:blip/>
            </p:blipFill>
            <p:spPr>
              <a:xfrm>
                <a:off x="6174632" y="6323930"/>
                <a:ext cx="129684" cy="350568"/>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5262733" y="5285918"/>
              <a:ext cx="942907" cy="58885"/>
            </p14:xfrm>
          </p:contentPart>
        </mc:Choice>
        <mc:Fallback xmlns="">
          <p:pic>
            <p:nvPicPr>
              <p:cNvPr id="31" name="墨迹 30"/>
            </p:nvPicPr>
            <p:blipFill>
              <a:blip/>
            </p:blipFill>
            <p:spPr>
              <a:xfrm>
                <a:off x="5262733" y="5285918"/>
                <a:ext cx="942907" cy="5888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6211122" y="5001081"/>
              <a:ext cx="222022" cy="337731"/>
            </p14:xfrm>
          </p:contentPart>
        </mc:Choice>
        <mc:Fallback xmlns="">
          <p:pic>
            <p:nvPicPr>
              <p:cNvPr id="32" name="墨迹 31"/>
            </p:nvPicPr>
            <p:blipFill>
              <a:blip/>
            </p:blipFill>
            <p:spPr>
              <a:xfrm>
                <a:off x="6211122" y="5001081"/>
                <a:ext cx="222022" cy="33773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6518115" y="5006559"/>
              <a:ext cx="54820" cy="30127"/>
            </p14:xfrm>
          </p:contentPart>
        </mc:Choice>
        <mc:Fallback xmlns="">
          <p:pic>
            <p:nvPicPr>
              <p:cNvPr id="33" name="墨迹 32"/>
            </p:nvPicPr>
            <p:blipFill>
              <a:blip/>
            </p:blipFill>
            <p:spPr>
              <a:xfrm>
                <a:off x="6518115" y="5006559"/>
                <a:ext cx="54820" cy="30127"/>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4" name="墨迹 33"/>
              <p14:cNvContentPartPr/>
              <p14:nvPr/>
            </p14:nvContentPartPr>
            <p14:xfrm>
              <a:off x="6486593" y="5105156"/>
              <a:ext cx="152126" cy="250602"/>
            </p14:xfrm>
          </p:contentPart>
        </mc:Choice>
        <mc:Fallback xmlns="">
          <p:pic>
            <p:nvPicPr>
              <p:cNvPr id="34" name="墨迹 33"/>
            </p:nvPicPr>
            <p:blipFill>
              <a:blip/>
            </p:blipFill>
            <p:spPr>
              <a:xfrm>
                <a:off x="6486593" y="5105156"/>
                <a:ext cx="152126" cy="25060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5" name="墨迹 34"/>
              <p14:cNvContentPartPr/>
              <p14:nvPr/>
            </p14:nvContentPartPr>
            <p14:xfrm>
              <a:off x="6515374" y="5154455"/>
              <a:ext cx="131568" cy="98598"/>
            </p14:xfrm>
          </p:contentPart>
        </mc:Choice>
        <mc:Fallback xmlns="">
          <p:pic>
            <p:nvPicPr>
              <p:cNvPr id="35" name="墨迹 34"/>
            </p:nvPicPr>
            <p:blipFill>
              <a:blip/>
            </p:blipFill>
            <p:spPr>
              <a:xfrm>
                <a:off x="6515374" y="5154455"/>
                <a:ext cx="131568" cy="98598"/>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6" name="墨迹 35"/>
              <p14:cNvContentPartPr/>
              <p14:nvPr/>
            </p14:nvContentPartPr>
            <p14:xfrm>
              <a:off x="6816884" y="5001081"/>
              <a:ext cx="128828" cy="206267"/>
            </p14:xfrm>
          </p:contentPart>
        </mc:Choice>
        <mc:Fallback xmlns="">
          <p:pic>
            <p:nvPicPr>
              <p:cNvPr id="36" name="墨迹 35"/>
            </p:nvPicPr>
            <p:blipFill>
              <a:blip/>
            </p:blipFill>
            <p:spPr>
              <a:xfrm>
                <a:off x="6816884" y="5001081"/>
                <a:ext cx="128828" cy="206267"/>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7" name="墨迹 36"/>
              <p14:cNvContentPartPr/>
              <p14:nvPr/>
            </p14:nvContentPartPr>
            <p14:xfrm>
              <a:off x="6786733" y="5066813"/>
              <a:ext cx="38374" cy="422463"/>
            </p14:xfrm>
          </p:contentPart>
        </mc:Choice>
        <mc:Fallback xmlns="">
          <p:pic>
            <p:nvPicPr>
              <p:cNvPr id="37" name="墨迹 36"/>
            </p:nvPicPr>
            <p:blipFill>
              <a:blip/>
            </p:blipFill>
            <p:spPr>
              <a:xfrm>
                <a:off x="6786733" y="5066813"/>
                <a:ext cx="38374" cy="422463"/>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8" name="墨迹 37"/>
              <p14:cNvContentPartPr/>
              <p14:nvPr/>
            </p14:nvContentPartPr>
            <p14:xfrm>
              <a:off x="6927724" y="5022992"/>
              <a:ext cx="166002" cy="246493"/>
            </p14:xfrm>
          </p:contentPart>
        </mc:Choice>
        <mc:Fallback xmlns="">
          <p:pic>
            <p:nvPicPr>
              <p:cNvPr id="38" name="墨迹 37"/>
            </p:nvPicPr>
            <p:blipFill>
              <a:blip/>
            </p:blipFill>
            <p:spPr>
              <a:xfrm>
                <a:off x="6927724" y="5022992"/>
                <a:ext cx="166002" cy="24649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9" name="墨迹 38"/>
              <p14:cNvContentPartPr/>
              <p14:nvPr/>
            </p14:nvContentPartPr>
            <p14:xfrm>
              <a:off x="7011496" y="5192798"/>
              <a:ext cx="49338" cy="279189"/>
            </p14:xfrm>
          </p:contentPart>
        </mc:Choice>
        <mc:Fallback xmlns="">
          <p:pic>
            <p:nvPicPr>
              <p:cNvPr id="39" name="墨迹 38"/>
            </p:nvPicPr>
            <p:blipFill>
              <a:blip/>
            </p:blipFill>
            <p:spPr>
              <a:xfrm>
                <a:off x="7011496" y="5192798"/>
                <a:ext cx="49338" cy="279189"/>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墨迹 39"/>
              <p14:cNvContentPartPr/>
              <p14:nvPr/>
            </p14:nvContentPartPr>
            <p14:xfrm>
              <a:off x="7126618" y="5026757"/>
              <a:ext cx="142532" cy="354335"/>
            </p14:xfrm>
          </p:contentPart>
        </mc:Choice>
        <mc:Fallback xmlns="">
          <p:pic>
            <p:nvPicPr>
              <p:cNvPr id="40" name="墨迹 39"/>
            </p:nvPicPr>
            <p:blipFill>
              <a:blip/>
            </p:blipFill>
            <p:spPr>
              <a:xfrm>
                <a:off x="7126618" y="5026757"/>
                <a:ext cx="142532" cy="35433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7313007" y="5176365"/>
              <a:ext cx="131568" cy="71209"/>
            </p14:xfrm>
          </p:contentPart>
        </mc:Choice>
        <mc:Fallback xmlns="">
          <p:pic>
            <p:nvPicPr>
              <p:cNvPr id="41" name="墨迹 40"/>
            </p:nvPicPr>
            <p:blipFill>
              <a:blip/>
            </p:blipFill>
            <p:spPr>
              <a:xfrm>
                <a:off x="7313007" y="5176365"/>
                <a:ext cx="131568" cy="7120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2" name="墨迹 41"/>
              <p14:cNvContentPartPr/>
              <p14:nvPr/>
            </p14:nvContentPartPr>
            <p14:xfrm>
              <a:off x="7587107" y="5110634"/>
              <a:ext cx="30152" cy="249916"/>
            </p14:xfrm>
          </p:contentPart>
        </mc:Choice>
        <mc:Fallback xmlns="">
          <p:pic>
            <p:nvPicPr>
              <p:cNvPr id="42" name="墨迹 41"/>
            </p:nvPicPr>
            <p:blipFill>
              <a:blip/>
            </p:blipFill>
            <p:spPr>
              <a:xfrm>
                <a:off x="7587107" y="5110634"/>
                <a:ext cx="30152" cy="24991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7735122" y="5028469"/>
              <a:ext cx="87712" cy="13694"/>
            </p14:xfrm>
          </p:contentPart>
        </mc:Choice>
        <mc:Fallback xmlns="">
          <p:pic>
            <p:nvPicPr>
              <p:cNvPr id="43" name="墨迹 42"/>
            </p:nvPicPr>
            <p:blipFill>
              <a:blip/>
            </p:blipFill>
            <p:spPr>
              <a:xfrm>
                <a:off x="7735122" y="5028469"/>
                <a:ext cx="87712" cy="1369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4" name="墨迹 43"/>
              <p14:cNvContentPartPr/>
              <p14:nvPr/>
            </p14:nvContentPartPr>
            <p14:xfrm>
              <a:off x="7718676" y="5061335"/>
              <a:ext cx="109640" cy="279359"/>
            </p14:xfrm>
          </p:contentPart>
        </mc:Choice>
        <mc:Fallback xmlns="">
          <p:pic>
            <p:nvPicPr>
              <p:cNvPr id="44" name="墨迹 43"/>
            </p:nvPicPr>
            <p:blipFill>
              <a:blip/>
            </p:blipFill>
            <p:spPr>
              <a:xfrm>
                <a:off x="7718676" y="5061335"/>
                <a:ext cx="109640" cy="279359"/>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sz="2400" dirty="0"/>
              <a:t>Strassen’s algorithm for</a:t>
            </a:r>
            <a:br>
              <a:rPr lang="en-GB" dirty="0"/>
            </a:br>
            <a:r>
              <a:rPr lang="en-GB" dirty="0"/>
              <a:t>Matrix Multiplication</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1D92C2D4-1D86-4A59-BF4B-B7AEF76E123A}"/>
                  </a:ext>
                </a:extLst>
              </p:cNvPr>
              <p:cNvSpPr>
                <a:spLocks noGrp="1"/>
              </p:cNvSpPr>
              <p:nvPr>
                <p:ph idx="1"/>
              </p:nvPr>
            </p:nvSpPr>
            <p:spPr/>
            <p:txBody>
              <a:bodyPr>
                <a:normAutofit/>
              </a:bodyPr>
              <a:lstStyle/>
              <a:p>
                <a:pPr>
                  <a:spcBef>
                    <a:spcPts val="600"/>
                  </a:spcBef>
                  <a:spcAft>
                    <a:spcPts val="600"/>
                  </a:spcAft>
                </a:pPr>
                <a:r>
                  <a:rPr lang="en-GB" sz="2400" dirty="0"/>
                  <a:t>Multiply two </a:t>
                </a:r>
                <a14:m>
                  <m:oMath xmlns:m="http://schemas.openxmlformats.org/officeDocument/2006/math">
                    <m:r>
                      <a:rPr lang="en-GB" sz="2400" i="1">
                        <a:latin typeface="Cambria Math" panose="02040503050406030204" pitchFamily="18" charset="0"/>
                      </a:rPr>
                      <m:t>𝑛</m:t>
                    </m:r>
                    <m:r>
                      <a:rPr lang="en-GB" sz="2400" i="1">
                        <a:latin typeface="Cambria Math" panose="02040503050406030204" pitchFamily="18" charset="0"/>
                      </a:rPr>
                      <m:t>×</m:t>
                    </m:r>
                    <m:r>
                      <a:rPr lang="en-GB" sz="2400" i="1">
                        <a:latin typeface="Cambria Math" panose="02040503050406030204" pitchFamily="18" charset="0"/>
                      </a:rPr>
                      <m:t>𝑛</m:t>
                    </m:r>
                  </m:oMath>
                </a14:m>
                <a:r>
                  <a:rPr lang="en-US" sz="2400" dirty="0"/>
                  <a:t> matrices </a:t>
                </a:r>
                <a14:m>
                  <m:oMath xmlns:m="http://schemas.openxmlformats.org/officeDocument/2006/math">
                    <m:r>
                      <a:rPr lang="en-GB" sz="2400" b="1" i="1">
                        <a:latin typeface="Cambria Math" panose="02040503050406030204" pitchFamily="18" charset="0"/>
                      </a:rPr>
                      <m:t>𝑿</m:t>
                    </m:r>
                    <m:r>
                      <a:rPr lang="en-GB" sz="2400" i="1">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2"/>
                                  <m:mcJc m:val="center"/>
                                </m:mcPr>
                              </m:mc>
                            </m:mcs>
                            <m:ctrlPr>
                              <a:rPr lang="en-GB" sz="2400" i="1">
                                <a:latin typeface="Cambria Math" panose="02040503050406030204" pitchFamily="18" charset="0"/>
                              </a:rPr>
                            </m:ctrlPr>
                          </m:mPr>
                          <m:mr>
                            <m:e>
                              <m:r>
                                <m:rPr>
                                  <m:brk m:alnAt="7"/>
                                </m:rPr>
                                <a:rPr lang="en-GB" sz="2400" b="1" i="1">
                                  <a:latin typeface="Cambria Math" panose="02040503050406030204" pitchFamily="18" charset="0"/>
                                </a:rPr>
                                <m:t>𝑨</m:t>
                              </m:r>
                            </m:e>
                            <m:e>
                              <m:r>
                                <a:rPr lang="en-GB" sz="2400" b="1" i="1">
                                  <a:latin typeface="Cambria Math" panose="02040503050406030204" pitchFamily="18" charset="0"/>
                                </a:rPr>
                                <m:t>𝑩</m:t>
                              </m:r>
                            </m:e>
                          </m:mr>
                          <m:mr>
                            <m:e>
                              <m:r>
                                <a:rPr lang="en-GB" sz="2400" b="1" i="1">
                                  <a:latin typeface="Cambria Math" panose="02040503050406030204" pitchFamily="18" charset="0"/>
                                </a:rPr>
                                <m:t>𝑪</m:t>
                              </m:r>
                            </m:e>
                            <m:e>
                              <m:r>
                                <a:rPr lang="en-GB" sz="2400" b="1" i="1">
                                  <a:latin typeface="Cambria Math" panose="02040503050406030204" pitchFamily="18" charset="0"/>
                                </a:rPr>
                                <m:t>𝑫</m:t>
                              </m:r>
                            </m:e>
                          </m:mr>
                        </m:m>
                      </m:e>
                    </m:d>
                  </m:oMath>
                </a14:m>
                <a:r>
                  <a:rPr lang="en-US" sz="2400" dirty="0"/>
                  <a:t> and </a:t>
                </a:r>
                <a14:m>
                  <m:oMath xmlns:m="http://schemas.openxmlformats.org/officeDocument/2006/math">
                    <m:r>
                      <a:rPr lang="en-GB" sz="2400" b="1" i="1">
                        <a:latin typeface="Cambria Math" panose="02040503050406030204" pitchFamily="18" charset="0"/>
                      </a:rPr>
                      <m:t>𝒀</m:t>
                    </m:r>
                    <m:r>
                      <a:rPr lang="en-GB" sz="2400" i="1">
                        <a:latin typeface="Cambria Math" panose="02040503050406030204" pitchFamily="18" charset="0"/>
                      </a:rPr>
                      <m:t>=</m:t>
                    </m:r>
                    <m:d>
                      <m:dPr>
                        <m:begChr m:val="["/>
                        <m:endChr m:val="]"/>
                        <m:ctrlPr>
                          <a:rPr lang="en-GB" sz="2400" i="1">
                            <a:latin typeface="Cambria Math" panose="02040503050406030204" pitchFamily="18" charset="0"/>
                          </a:rPr>
                        </m:ctrlPr>
                      </m:dPr>
                      <m:e>
                        <m:m>
                          <m:mPr>
                            <m:mcs>
                              <m:mc>
                                <m:mcPr>
                                  <m:count m:val="2"/>
                                  <m:mcJc m:val="center"/>
                                </m:mcPr>
                              </m:mc>
                            </m:mcs>
                            <m:ctrlPr>
                              <a:rPr lang="en-GB" sz="2400" b="1" i="1">
                                <a:latin typeface="Cambria Math" panose="02040503050406030204" pitchFamily="18" charset="0"/>
                              </a:rPr>
                            </m:ctrlPr>
                          </m:mPr>
                          <m:mr>
                            <m:e>
                              <m:r>
                                <m:rPr>
                                  <m:brk m:alnAt="7"/>
                                </m:rPr>
                                <a:rPr lang="en-GB" sz="2400" b="1" i="1">
                                  <a:latin typeface="Cambria Math" panose="02040503050406030204" pitchFamily="18" charset="0"/>
                                </a:rPr>
                                <m:t>𝑬</m:t>
                              </m:r>
                            </m:e>
                            <m:e>
                              <m:r>
                                <a:rPr lang="en-GB" sz="2400" b="1" i="1">
                                  <a:latin typeface="Cambria Math" panose="02040503050406030204" pitchFamily="18" charset="0"/>
                                </a:rPr>
                                <m:t>𝑭</m:t>
                              </m:r>
                            </m:e>
                          </m:mr>
                          <m:mr>
                            <m:e>
                              <m:r>
                                <a:rPr lang="en-GB" sz="2400" b="1" i="1">
                                  <a:latin typeface="Cambria Math" panose="02040503050406030204" pitchFamily="18" charset="0"/>
                                </a:rPr>
                                <m:t>𝑮</m:t>
                              </m:r>
                            </m:e>
                            <m:e>
                              <m:r>
                                <a:rPr lang="en-GB" sz="2400" b="1" i="1">
                                  <a:latin typeface="Cambria Math" panose="02040503050406030204" pitchFamily="18" charset="0"/>
                                </a:rPr>
                                <m:t>𝑯</m:t>
                              </m:r>
                            </m:e>
                          </m:mr>
                        </m:m>
                      </m:e>
                    </m:d>
                  </m:oMath>
                </a14:m>
                <a:endParaRPr lang="en-US" sz="2400" dirty="0"/>
              </a:p>
              <a:p>
                <a:pPr>
                  <a:spcBef>
                    <a:spcPts val="600"/>
                  </a:spcBef>
                  <a:spcAft>
                    <a:spcPts val="2400"/>
                  </a:spcAft>
                </a:pPr>
                <a14:m>
                  <m:oMath xmlns:m="http://schemas.openxmlformats.org/officeDocument/2006/math">
                    <m:r>
                      <a:rPr lang="en-GB" sz="2400" b="1" i="1" smtClean="0">
                        <a:latin typeface="Cambria Math" panose="02040503050406030204" pitchFamily="18" charset="0"/>
                      </a:rPr>
                      <m:t>𝑿𝒀</m:t>
                    </m:r>
                    <m:r>
                      <a:rPr lang="en-GB" sz="2400" b="0" i="1" smtClean="0">
                        <a:latin typeface="Cambria Math" panose="02040503050406030204" pitchFamily="18" charset="0"/>
                      </a:rPr>
                      <m:t>=</m:t>
                    </m:r>
                    <m:d>
                      <m:dPr>
                        <m:begChr m:val="["/>
                        <m:endChr m:val="]"/>
                        <m:ctrlPr>
                          <a:rPr lang="en-GB" sz="2400" b="0" i="1" smtClean="0">
                            <a:latin typeface="Cambria Math" panose="02040503050406030204" pitchFamily="18" charset="0"/>
                          </a:rPr>
                        </m:ctrlPr>
                      </m:dPr>
                      <m:e>
                        <m:m>
                          <m:mPr>
                            <m:mcs>
                              <m:mc>
                                <m:mcPr>
                                  <m:count m:val="2"/>
                                  <m:mcJc m:val="center"/>
                                </m:mcPr>
                              </m:mc>
                            </m:mcs>
                            <m:ctrlPr>
                              <a:rPr lang="en-GB" sz="2400" b="1" i="1" smtClean="0">
                                <a:latin typeface="Cambria Math" panose="02040503050406030204" pitchFamily="18" charset="0"/>
                              </a:rPr>
                            </m:ctrlPr>
                          </m:mPr>
                          <m:mr>
                            <m:e>
                              <m:sSub>
                                <m:sSubPr>
                                  <m:ctrlPr>
                                    <a:rPr lang="en-GB" sz="2400" b="1" i="1" smtClean="0">
                                      <a:latin typeface="Cambria Math" panose="02040503050406030204" pitchFamily="18" charset="0"/>
                                    </a:rPr>
                                  </m:ctrlPr>
                                </m:sSubPr>
                                <m:e>
                                  <m:r>
                                    <m:rPr>
                                      <m:brk m:alnAt="7"/>
                                    </m:rPr>
                                    <a:rPr lang="en-GB" sz="2400" b="1" i="1" smtClean="0">
                                      <a:latin typeface="Cambria Math" panose="02040503050406030204" pitchFamily="18" charset="0"/>
                                    </a:rPr>
                                    <m:t>𝑷</m:t>
                                  </m:r>
                                </m:e>
                                <m:sub>
                                  <m:r>
                                    <m:rPr>
                                      <m:brk m:alnAt="7"/>
                                    </m:rPr>
                                    <a:rPr lang="en-GB" sz="2400" b="0" i="1" smtClean="0">
                                      <a:latin typeface="Cambria Math" panose="02040503050406030204" pitchFamily="18" charset="0"/>
                                    </a:rPr>
                                    <m:t>5</m:t>
                                  </m:r>
                                </m:sub>
                              </m:sSub>
                              <m:r>
                                <m:rPr>
                                  <m:brk m:alnAt="7"/>
                                </m:rPr>
                                <a:rPr lang="en-GB" sz="2400" b="1" i="1" smtClean="0">
                                  <a:latin typeface="Cambria Math" panose="02040503050406030204" pitchFamily="18" charset="0"/>
                                </a:rPr>
                                <m:t>+</m:t>
                              </m:r>
                              <m:sSub>
                                <m:sSubPr>
                                  <m:ctrlPr>
                                    <a:rPr lang="en-GB" sz="2400" b="1" i="1" smtClean="0">
                                      <a:latin typeface="Cambria Math" panose="02040503050406030204" pitchFamily="18" charset="0"/>
                                    </a:rPr>
                                  </m:ctrlPr>
                                </m:sSubPr>
                                <m:e>
                                  <m:r>
                                    <m:rPr>
                                      <m:brk m:alnAt="7"/>
                                    </m:rPr>
                                    <a:rPr lang="en-GB" sz="2400" b="1" i="1" smtClean="0">
                                      <a:latin typeface="Cambria Math" panose="02040503050406030204" pitchFamily="18" charset="0"/>
                                    </a:rPr>
                                    <m:t>𝑷</m:t>
                                  </m:r>
                                </m:e>
                                <m:sub>
                                  <m:r>
                                    <m:rPr>
                                      <m:brk m:alnAt="7"/>
                                    </m:rPr>
                                    <a:rPr lang="en-GB" sz="2400" b="0" i="1" smtClean="0">
                                      <a:latin typeface="Cambria Math" panose="02040503050406030204" pitchFamily="18" charset="0"/>
                                    </a:rPr>
                                    <m:t>4</m:t>
                                  </m:r>
                                </m:sub>
                              </m:sSub>
                              <m:r>
                                <m:rPr>
                                  <m:brk m:alnAt="7"/>
                                </m:rPr>
                                <a:rPr lang="en-GB" sz="2400" b="1" i="1" smtClean="0">
                                  <a:latin typeface="Cambria Math" panose="02040503050406030204" pitchFamily="18" charset="0"/>
                                </a:rPr>
                                <m:t>−</m:t>
                              </m:r>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2</m:t>
                                  </m:r>
                                </m:sub>
                              </m:sSub>
                              <m:r>
                                <a:rPr lang="en-GB" sz="2400" b="1" i="1" smtClean="0">
                                  <a:latin typeface="Cambria Math" panose="02040503050406030204" pitchFamily="18" charset="0"/>
                                </a:rPr>
                                <m:t>+</m:t>
                              </m:r>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6</m:t>
                                  </m:r>
                                </m:sub>
                              </m:sSub>
                            </m:e>
                            <m:e>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1</m:t>
                                  </m:r>
                                </m:sub>
                              </m:sSub>
                              <m:r>
                                <a:rPr lang="en-GB" sz="2400" b="1" i="1" smtClean="0">
                                  <a:latin typeface="Cambria Math" panose="02040503050406030204" pitchFamily="18" charset="0"/>
                                </a:rPr>
                                <m:t>+</m:t>
                              </m:r>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2</m:t>
                                  </m:r>
                                </m:sub>
                              </m:sSub>
                            </m:e>
                          </m:mr>
                          <m:mr>
                            <m:e>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3</m:t>
                                  </m:r>
                                </m:sub>
                              </m:sSub>
                              <m:r>
                                <a:rPr lang="en-GB" sz="2400" b="1" i="1" smtClean="0">
                                  <a:latin typeface="Cambria Math" panose="02040503050406030204" pitchFamily="18" charset="0"/>
                                </a:rPr>
                                <m:t>+</m:t>
                              </m:r>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4</m:t>
                                  </m:r>
                                </m:sub>
                              </m:sSub>
                            </m:e>
                            <m:e>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1</m:t>
                                  </m:r>
                                </m:sub>
                              </m:sSub>
                              <m:r>
                                <a:rPr lang="en-GB" sz="2400" b="1" i="1" smtClean="0">
                                  <a:latin typeface="Cambria Math" panose="02040503050406030204" pitchFamily="18" charset="0"/>
                                </a:rPr>
                                <m:t>+</m:t>
                              </m:r>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5</m:t>
                                  </m:r>
                                </m:sub>
                              </m:sSub>
                              <m:r>
                                <a:rPr lang="en-GB" sz="2400" b="1" i="1" smtClean="0">
                                  <a:latin typeface="Cambria Math" panose="02040503050406030204" pitchFamily="18" charset="0"/>
                                </a:rPr>
                                <m:t>−</m:t>
                              </m:r>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3</m:t>
                                  </m:r>
                                </m:sub>
                              </m:sSub>
                              <m:r>
                                <a:rPr lang="en-GB" sz="2400" b="1" i="1" smtClean="0">
                                  <a:latin typeface="Cambria Math" panose="02040503050406030204" pitchFamily="18" charset="0"/>
                                </a:rPr>
                                <m:t>−</m:t>
                              </m:r>
                              <m:sSub>
                                <m:sSubPr>
                                  <m:ctrlPr>
                                    <a:rPr lang="en-GB" sz="2400" b="1" i="1">
                                      <a:latin typeface="Cambria Math" panose="02040503050406030204" pitchFamily="18" charset="0"/>
                                    </a:rPr>
                                  </m:ctrlPr>
                                </m:sSubPr>
                                <m:e>
                                  <m:r>
                                    <m:rPr>
                                      <m:brk m:alnAt="7"/>
                                    </m:rPr>
                                    <a:rPr lang="en-GB" sz="2400" b="1" i="1">
                                      <a:latin typeface="Cambria Math" panose="02040503050406030204" pitchFamily="18" charset="0"/>
                                    </a:rPr>
                                    <m:t>𝑷</m:t>
                                  </m:r>
                                </m:e>
                                <m:sub>
                                  <m:r>
                                    <a:rPr lang="en-GB" sz="2400" b="0" i="1" smtClean="0">
                                      <a:latin typeface="Cambria Math" panose="02040503050406030204" pitchFamily="18" charset="0"/>
                                    </a:rPr>
                                    <m:t>7</m:t>
                                  </m:r>
                                </m:sub>
                              </m:sSub>
                            </m:e>
                          </m:mr>
                        </m:m>
                      </m:e>
                    </m:d>
                  </m:oMath>
                </a14:m>
                <a:endParaRPr lang="en-US" sz="2000" dirty="0"/>
              </a:p>
              <a:p>
                <a:pPr>
                  <a:spcBef>
                    <a:spcPts val="600"/>
                  </a:spcBef>
                  <a:spcAft>
                    <a:spcPts val="600"/>
                  </a:spcAft>
                </a:pPr>
                <a14:m>
                  <m:oMath xmlns:m="http://schemas.openxmlformats.org/officeDocument/2006/math">
                    <m:sSub>
                      <m:sSubPr>
                        <m:ctrlPr>
                          <a:rPr lang="en-GB" sz="2000" b="1" i="1">
                            <a:latin typeface="Cambria Math" panose="02040503050406030204" pitchFamily="18" charset="0"/>
                          </a:rPr>
                        </m:ctrlPr>
                      </m:sSubPr>
                      <m:e>
                        <m:r>
                          <m:rPr>
                            <m:brk m:alnAt="7"/>
                          </m:rPr>
                          <a:rPr lang="en-GB" sz="2000" b="1" i="1">
                            <a:latin typeface="Cambria Math" panose="02040503050406030204" pitchFamily="18" charset="0"/>
                          </a:rPr>
                          <m:t>𝑷</m:t>
                        </m:r>
                      </m:e>
                      <m:sub>
                        <m:r>
                          <a:rPr lang="en-GB" sz="2000" b="0" i="1" smtClean="0">
                            <a:latin typeface="Cambria Math" panose="02040503050406030204" pitchFamily="18" charset="0"/>
                          </a:rPr>
                          <m:t>1</m:t>
                        </m:r>
                      </m:sub>
                    </m:sSub>
                    <m:r>
                      <a:rPr lang="en-GB" sz="2000" b="1" i="1" smtClean="0">
                        <a:latin typeface="Cambria Math" panose="02040503050406030204" pitchFamily="18" charset="0"/>
                      </a:rPr>
                      <m:t>=</m:t>
                    </m:r>
                    <m:r>
                      <a:rPr lang="en-GB" sz="2000" b="1" i="1" smtClean="0">
                        <a:latin typeface="Cambria Math" panose="02040503050406030204" pitchFamily="18" charset="0"/>
                      </a:rPr>
                      <m:t>𝑨</m:t>
                    </m:r>
                    <m:r>
                      <a:rPr lang="en-GB" sz="2000" b="1" i="1" smtClean="0">
                        <a:latin typeface="Cambria Math" panose="02040503050406030204" pitchFamily="18" charset="0"/>
                      </a:rPr>
                      <m:t>(</m:t>
                    </m:r>
                    <m:r>
                      <a:rPr lang="en-GB" sz="2000" b="1" i="1" smtClean="0">
                        <a:latin typeface="Cambria Math" panose="02040503050406030204" pitchFamily="18" charset="0"/>
                      </a:rPr>
                      <m:t>𝑭</m:t>
                    </m:r>
                    <m:r>
                      <a:rPr lang="en-GB" sz="2000" b="1" i="1" smtClean="0">
                        <a:latin typeface="Cambria Math" panose="02040503050406030204" pitchFamily="18" charset="0"/>
                      </a:rPr>
                      <m:t>−</m:t>
                    </m:r>
                    <m:r>
                      <a:rPr lang="en-GB" sz="2000" b="1" i="1" smtClean="0">
                        <a:latin typeface="Cambria Math" panose="02040503050406030204" pitchFamily="18" charset="0"/>
                      </a:rPr>
                      <m:t>𝑯</m:t>
                    </m:r>
                    <m:r>
                      <a:rPr lang="en-GB" sz="2000" b="1" i="1" smtClean="0">
                        <a:latin typeface="Cambria Math" panose="02040503050406030204" pitchFamily="18" charset="0"/>
                      </a:rPr>
                      <m:t>)</m:t>
                    </m:r>
                  </m:oMath>
                </a14:m>
                <a:r>
                  <a:rPr lang="en-US" sz="2000" dirty="0"/>
                  <a:t>, </a:t>
                </a:r>
                <a14:m>
                  <m:oMath xmlns:m="http://schemas.openxmlformats.org/officeDocument/2006/math">
                    <m:sSub>
                      <m:sSubPr>
                        <m:ctrlPr>
                          <a:rPr lang="en-GB" sz="2000" b="1" i="1">
                            <a:latin typeface="Cambria Math" panose="02040503050406030204" pitchFamily="18" charset="0"/>
                          </a:rPr>
                        </m:ctrlPr>
                      </m:sSubPr>
                      <m:e>
                        <m:r>
                          <m:rPr>
                            <m:brk m:alnAt="7"/>
                          </m:rPr>
                          <a:rPr lang="en-GB" sz="2000" b="1" i="1">
                            <a:latin typeface="Cambria Math" panose="02040503050406030204" pitchFamily="18" charset="0"/>
                          </a:rPr>
                          <m:t>𝑷</m:t>
                        </m:r>
                      </m:e>
                      <m:sub>
                        <m:r>
                          <a:rPr lang="en-GB" sz="2000" b="0" i="1" smtClean="0">
                            <a:latin typeface="Cambria Math" panose="02040503050406030204" pitchFamily="18" charset="0"/>
                          </a:rPr>
                          <m:t>2</m:t>
                        </m:r>
                      </m:sub>
                    </m:sSub>
                    <m:r>
                      <a:rPr lang="en-GB" sz="2000" b="1" i="1" smtClean="0">
                        <a:latin typeface="Cambria Math" panose="02040503050406030204" pitchFamily="18" charset="0"/>
                      </a:rPr>
                      <m:t>=</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𝑨</m:t>
                        </m:r>
                        <m:r>
                          <a:rPr lang="en-GB" sz="2000" b="1" i="1" smtClean="0">
                            <a:latin typeface="Cambria Math" panose="02040503050406030204" pitchFamily="18" charset="0"/>
                          </a:rPr>
                          <m:t>+</m:t>
                        </m:r>
                        <m:r>
                          <a:rPr lang="en-GB" sz="2000" b="1" i="1" smtClean="0">
                            <a:latin typeface="Cambria Math" panose="02040503050406030204" pitchFamily="18" charset="0"/>
                          </a:rPr>
                          <m:t>𝑩</m:t>
                        </m:r>
                      </m:e>
                    </m:d>
                    <m:r>
                      <a:rPr lang="en-GB" sz="2000" b="1" i="1" smtClean="0">
                        <a:latin typeface="Cambria Math" panose="02040503050406030204" pitchFamily="18" charset="0"/>
                      </a:rPr>
                      <m:t>𝑯</m:t>
                    </m:r>
                  </m:oMath>
                </a14:m>
                <a:r>
                  <a:rPr lang="en-US" sz="2000" dirty="0"/>
                  <a:t>, </a:t>
                </a:r>
                <a14:m>
                  <m:oMath xmlns:m="http://schemas.openxmlformats.org/officeDocument/2006/math">
                    <m:sSub>
                      <m:sSubPr>
                        <m:ctrlPr>
                          <a:rPr lang="en-GB" sz="2000" b="1" i="1">
                            <a:latin typeface="Cambria Math" panose="02040503050406030204" pitchFamily="18" charset="0"/>
                          </a:rPr>
                        </m:ctrlPr>
                      </m:sSubPr>
                      <m:e>
                        <m:r>
                          <m:rPr>
                            <m:brk m:alnAt="7"/>
                          </m:rPr>
                          <a:rPr lang="en-GB" sz="2000" b="1" i="1">
                            <a:latin typeface="Cambria Math" panose="02040503050406030204" pitchFamily="18" charset="0"/>
                          </a:rPr>
                          <m:t>𝑷</m:t>
                        </m:r>
                      </m:e>
                      <m:sub>
                        <m:r>
                          <a:rPr lang="en-GB" sz="2000" b="0" i="1" smtClean="0">
                            <a:latin typeface="Cambria Math" panose="02040503050406030204" pitchFamily="18" charset="0"/>
                          </a:rPr>
                          <m:t>3</m:t>
                        </m:r>
                      </m:sub>
                    </m:sSub>
                    <m:r>
                      <a:rPr lang="en-GB" sz="2000" b="1" i="1" smtClean="0">
                        <a:latin typeface="Cambria Math" panose="02040503050406030204" pitchFamily="18" charset="0"/>
                      </a:rPr>
                      <m:t>=</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𝑪</m:t>
                        </m:r>
                        <m:r>
                          <a:rPr lang="en-GB" sz="2000" b="1" i="1" smtClean="0">
                            <a:latin typeface="Cambria Math" panose="02040503050406030204" pitchFamily="18" charset="0"/>
                          </a:rPr>
                          <m:t>+</m:t>
                        </m:r>
                        <m:r>
                          <a:rPr lang="en-GB" sz="2000" b="1" i="1" smtClean="0">
                            <a:latin typeface="Cambria Math" panose="02040503050406030204" pitchFamily="18" charset="0"/>
                          </a:rPr>
                          <m:t>𝑫</m:t>
                        </m:r>
                      </m:e>
                    </m:d>
                    <m:r>
                      <a:rPr lang="en-GB" sz="2000" b="1" i="1" smtClean="0">
                        <a:latin typeface="Cambria Math" panose="02040503050406030204" pitchFamily="18" charset="0"/>
                      </a:rPr>
                      <m:t>𝑬</m:t>
                    </m:r>
                  </m:oMath>
                </a14:m>
                <a:r>
                  <a:rPr lang="en-US" sz="2000" dirty="0"/>
                  <a:t>, </a:t>
                </a:r>
                <a14:m>
                  <m:oMath xmlns:m="http://schemas.openxmlformats.org/officeDocument/2006/math">
                    <m:sSub>
                      <m:sSubPr>
                        <m:ctrlPr>
                          <a:rPr lang="en-GB" sz="2000" b="1" i="1">
                            <a:latin typeface="Cambria Math" panose="02040503050406030204" pitchFamily="18" charset="0"/>
                          </a:rPr>
                        </m:ctrlPr>
                      </m:sSubPr>
                      <m:e>
                        <m:r>
                          <m:rPr>
                            <m:brk m:alnAt="7"/>
                          </m:rPr>
                          <a:rPr lang="en-GB" sz="2000" b="1" i="1">
                            <a:latin typeface="Cambria Math" panose="02040503050406030204" pitchFamily="18" charset="0"/>
                          </a:rPr>
                          <m:t>𝑷</m:t>
                        </m:r>
                      </m:e>
                      <m:sub>
                        <m:r>
                          <m:rPr>
                            <m:brk m:alnAt="7"/>
                          </m:rPr>
                          <a:rPr lang="en-GB" sz="2000" i="1">
                            <a:latin typeface="Cambria Math" panose="02040503050406030204" pitchFamily="18" charset="0"/>
                          </a:rPr>
                          <m:t>4</m:t>
                        </m:r>
                      </m:sub>
                    </m:sSub>
                    <m:r>
                      <a:rPr lang="en-GB" sz="2000" b="1" i="1" smtClean="0">
                        <a:latin typeface="Cambria Math" panose="02040503050406030204" pitchFamily="18" charset="0"/>
                      </a:rPr>
                      <m:t>=</m:t>
                    </m:r>
                    <m:r>
                      <a:rPr lang="en-GB" sz="2000" b="1" i="1" smtClean="0">
                        <a:latin typeface="Cambria Math" panose="02040503050406030204" pitchFamily="18" charset="0"/>
                      </a:rPr>
                      <m:t>𝑫</m:t>
                    </m:r>
                    <m:r>
                      <a:rPr lang="en-GB" sz="2000" b="1" i="1" smtClean="0">
                        <a:latin typeface="Cambria Math" panose="02040503050406030204" pitchFamily="18" charset="0"/>
                      </a:rPr>
                      <m:t>(</m:t>
                    </m:r>
                    <m:r>
                      <a:rPr lang="en-GB" sz="2000" b="1" i="1" smtClean="0">
                        <a:latin typeface="Cambria Math" panose="02040503050406030204" pitchFamily="18" charset="0"/>
                      </a:rPr>
                      <m:t>𝑮</m:t>
                    </m:r>
                    <m:r>
                      <a:rPr lang="en-GB" sz="2000" b="1" i="1" smtClean="0">
                        <a:latin typeface="Cambria Math" panose="02040503050406030204" pitchFamily="18" charset="0"/>
                      </a:rPr>
                      <m:t>−</m:t>
                    </m:r>
                    <m:r>
                      <a:rPr lang="en-GB" sz="2000" b="1" i="1" smtClean="0">
                        <a:latin typeface="Cambria Math" panose="02040503050406030204" pitchFamily="18" charset="0"/>
                      </a:rPr>
                      <m:t>𝑬</m:t>
                    </m:r>
                    <m:r>
                      <a:rPr lang="en-GB" sz="2000" b="1" i="1" smtClean="0">
                        <a:latin typeface="Cambria Math" panose="02040503050406030204" pitchFamily="18" charset="0"/>
                      </a:rPr>
                      <m:t>)</m:t>
                    </m:r>
                  </m:oMath>
                </a14:m>
                <a:endParaRPr lang="en-US" sz="2000" dirty="0"/>
              </a:p>
              <a:p>
                <a:pPr>
                  <a:spcBef>
                    <a:spcPts val="600"/>
                  </a:spcBef>
                  <a:spcAft>
                    <a:spcPts val="2400"/>
                  </a:spcAft>
                </a:pPr>
                <a14:m>
                  <m:oMath xmlns:m="http://schemas.openxmlformats.org/officeDocument/2006/math">
                    <m:sSub>
                      <m:sSubPr>
                        <m:ctrlPr>
                          <a:rPr lang="en-GB" sz="2000" b="1" i="1">
                            <a:latin typeface="Cambria Math" panose="02040503050406030204" pitchFamily="18" charset="0"/>
                          </a:rPr>
                        </m:ctrlPr>
                      </m:sSubPr>
                      <m:e>
                        <m:r>
                          <m:rPr>
                            <m:brk m:alnAt="7"/>
                          </m:rPr>
                          <a:rPr lang="en-GB" sz="2000" b="1" i="1">
                            <a:latin typeface="Cambria Math" panose="02040503050406030204" pitchFamily="18" charset="0"/>
                          </a:rPr>
                          <m:t>𝑷</m:t>
                        </m:r>
                      </m:e>
                      <m:sub>
                        <m:r>
                          <a:rPr lang="en-GB" sz="2000" b="0" i="1" smtClean="0">
                            <a:latin typeface="Cambria Math" panose="02040503050406030204" pitchFamily="18" charset="0"/>
                          </a:rPr>
                          <m:t>5</m:t>
                        </m:r>
                      </m:sub>
                    </m:sSub>
                    <m:r>
                      <a:rPr lang="en-GB" sz="2000" b="1" i="1" smtClean="0">
                        <a:latin typeface="Cambria Math" panose="02040503050406030204" pitchFamily="18" charset="0"/>
                      </a:rPr>
                      <m:t>=(</m:t>
                    </m:r>
                    <m:r>
                      <a:rPr lang="en-GB" sz="2000" b="1" i="1" smtClean="0">
                        <a:latin typeface="Cambria Math" panose="02040503050406030204" pitchFamily="18" charset="0"/>
                      </a:rPr>
                      <m:t>𝑨</m:t>
                    </m:r>
                    <m:r>
                      <a:rPr lang="en-GB" sz="2000" b="1" i="1" smtClean="0">
                        <a:latin typeface="Cambria Math" panose="02040503050406030204" pitchFamily="18" charset="0"/>
                      </a:rPr>
                      <m:t>+</m:t>
                    </m:r>
                    <m:r>
                      <a:rPr lang="en-GB" sz="2000" b="1" i="1" smtClean="0">
                        <a:latin typeface="Cambria Math" panose="02040503050406030204" pitchFamily="18" charset="0"/>
                      </a:rPr>
                      <m:t>𝑫</m:t>
                    </m:r>
                    <m:r>
                      <a:rPr lang="en-GB" sz="2000" b="1" i="1" smtClean="0">
                        <a:latin typeface="Cambria Math" panose="02040503050406030204" pitchFamily="18" charset="0"/>
                      </a:rPr>
                      <m:t>)(</m:t>
                    </m:r>
                    <m:r>
                      <a:rPr lang="en-GB" sz="2000" b="1" i="1" smtClean="0">
                        <a:latin typeface="Cambria Math" panose="02040503050406030204" pitchFamily="18" charset="0"/>
                      </a:rPr>
                      <m:t>𝑬</m:t>
                    </m:r>
                    <m:r>
                      <a:rPr lang="en-GB" sz="2000" b="1" i="1" smtClean="0">
                        <a:latin typeface="Cambria Math" panose="02040503050406030204" pitchFamily="18" charset="0"/>
                      </a:rPr>
                      <m:t>+</m:t>
                    </m:r>
                    <m:r>
                      <a:rPr lang="en-GB" sz="2000" b="1" i="1" smtClean="0">
                        <a:latin typeface="Cambria Math" panose="02040503050406030204" pitchFamily="18" charset="0"/>
                      </a:rPr>
                      <m:t>𝑯</m:t>
                    </m:r>
                    <m:r>
                      <a:rPr lang="en-GB" sz="2000" b="1" i="1" smtClean="0">
                        <a:latin typeface="Cambria Math" panose="02040503050406030204" pitchFamily="18" charset="0"/>
                      </a:rPr>
                      <m:t>)</m:t>
                    </m:r>
                  </m:oMath>
                </a14:m>
                <a:r>
                  <a:rPr lang="en-US" sz="2000" dirty="0"/>
                  <a:t>, </a:t>
                </a:r>
                <a14:m>
                  <m:oMath xmlns:m="http://schemas.openxmlformats.org/officeDocument/2006/math">
                    <m:sSub>
                      <m:sSubPr>
                        <m:ctrlPr>
                          <a:rPr lang="en-GB" sz="2000" b="1" i="1">
                            <a:latin typeface="Cambria Math" panose="02040503050406030204" pitchFamily="18" charset="0"/>
                          </a:rPr>
                        </m:ctrlPr>
                      </m:sSubPr>
                      <m:e>
                        <m:r>
                          <m:rPr>
                            <m:brk m:alnAt="7"/>
                          </m:rPr>
                          <a:rPr lang="en-GB" sz="2000" b="1" i="1">
                            <a:latin typeface="Cambria Math" panose="02040503050406030204" pitchFamily="18" charset="0"/>
                          </a:rPr>
                          <m:t>𝑷</m:t>
                        </m:r>
                      </m:e>
                      <m:sub>
                        <m:r>
                          <a:rPr lang="en-GB" sz="2000" b="0" i="1" smtClean="0">
                            <a:latin typeface="Cambria Math" panose="02040503050406030204" pitchFamily="18" charset="0"/>
                          </a:rPr>
                          <m:t>6</m:t>
                        </m:r>
                      </m:sub>
                    </m:sSub>
                    <m:r>
                      <a:rPr lang="en-GB" sz="2000" b="1" i="1" smtClean="0">
                        <a:latin typeface="Cambria Math" panose="02040503050406030204" pitchFamily="18" charset="0"/>
                      </a:rPr>
                      <m:t>=(</m:t>
                    </m:r>
                    <m:r>
                      <a:rPr lang="en-GB" sz="2000" b="1" i="1" smtClean="0">
                        <a:latin typeface="Cambria Math" panose="02040503050406030204" pitchFamily="18" charset="0"/>
                      </a:rPr>
                      <m:t>𝑩</m:t>
                    </m:r>
                    <m:r>
                      <a:rPr lang="en-GB" sz="2000" b="1" i="1" smtClean="0">
                        <a:latin typeface="Cambria Math" panose="02040503050406030204" pitchFamily="18" charset="0"/>
                      </a:rPr>
                      <m:t>−</m:t>
                    </m:r>
                    <m:r>
                      <a:rPr lang="en-GB" sz="2000" b="1" i="1" smtClean="0">
                        <a:latin typeface="Cambria Math" panose="02040503050406030204" pitchFamily="18" charset="0"/>
                      </a:rPr>
                      <m:t>𝑫</m:t>
                    </m:r>
                    <m:r>
                      <a:rPr lang="en-GB" sz="2000" b="1" i="1" smtClean="0">
                        <a:latin typeface="Cambria Math" panose="02040503050406030204" pitchFamily="18" charset="0"/>
                      </a:rPr>
                      <m:t>)(</m:t>
                    </m:r>
                    <m:r>
                      <a:rPr lang="en-GB" sz="2000" b="1" i="1" smtClean="0">
                        <a:latin typeface="Cambria Math" panose="02040503050406030204" pitchFamily="18" charset="0"/>
                      </a:rPr>
                      <m:t>𝑮</m:t>
                    </m:r>
                    <m:r>
                      <a:rPr lang="en-GB" sz="2000" b="1" i="1" smtClean="0">
                        <a:latin typeface="Cambria Math" panose="02040503050406030204" pitchFamily="18" charset="0"/>
                      </a:rPr>
                      <m:t>+</m:t>
                    </m:r>
                    <m:r>
                      <a:rPr lang="en-GB" sz="2000" b="1" i="1" smtClean="0">
                        <a:latin typeface="Cambria Math" panose="02040503050406030204" pitchFamily="18" charset="0"/>
                      </a:rPr>
                      <m:t>𝑯</m:t>
                    </m:r>
                    <m:r>
                      <a:rPr lang="en-GB" sz="2000" b="1" i="1" smtClean="0">
                        <a:latin typeface="Cambria Math" panose="02040503050406030204" pitchFamily="18" charset="0"/>
                      </a:rPr>
                      <m:t>)</m:t>
                    </m:r>
                  </m:oMath>
                </a14:m>
                <a:r>
                  <a:rPr lang="en-US" sz="2000" dirty="0"/>
                  <a:t>, </a:t>
                </a:r>
                <a14:m>
                  <m:oMath xmlns:m="http://schemas.openxmlformats.org/officeDocument/2006/math">
                    <m:sSub>
                      <m:sSubPr>
                        <m:ctrlPr>
                          <a:rPr lang="en-GB" sz="2000" b="1" i="1">
                            <a:latin typeface="Cambria Math" panose="02040503050406030204" pitchFamily="18" charset="0"/>
                          </a:rPr>
                        </m:ctrlPr>
                      </m:sSubPr>
                      <m:e>
                        <m:r>
                          <m:rPr>
                            <m:brk m:alnAt="7"/>
                          </m:rPr>
                          <a:rPr lang="en-GB" sz="2000" b="1" i="1">
                            <a:latin typeface="Cambria Math" panose="02040503050406030204" pitchFamily="18" charset="0"/>
                          </a:rPr>
                          <m:t>𝑷</m:t>
                        </m:r>
                      </m:e>
                      <m:sub>
                        <m:r>
                          <a:rPr lang="en-GB" sz="2000" b="0" i="1" smtClean="0">
                            <a:latin typeface="Cambria Math" panose="02040503050406030204" pitchFamily="18" charset="0"/>
                          </a:rPr>
                          <m:t>7</m:t>
                        </m:r>
                      </m:sub>
                    </m:sSub>
                    <m:r>
                      <a:rPr lang="en-GB" sz="2000" b="1" i="1" smtClean="0">
                        <a:latin typeface="Cambria Math" panose="02040503050406030204" pitchFamily="18" charset="0"/>
                      </a:rPr>
                      <m:t>=(</m:t>
                    </m:r>
                    <m:r>
                      <a:rPr lang="en-GB" sz="2000" b="1" i="1" smtClean="0">
                        <a:latin typeface="Cambria Math" panose="02040503050406030204" pitchFamily="18" charset="0"/>
                      </a:rPr>
                      <m:t>𝑨</m:t>
                    </m:r>
                    <m:r>
                      <a:rPr lang="en-GB" sz="2000" b="1" i="1" smtClean="0">
                        <a:latin typeface="Cambria Math" panose="02040503050406030204" pitchFamily="18" charset="0"/>
                      </a:rPr>
                      <m:t>−</m:t>
                    </m:r>
                    <m:r>
                      <a:rPr lang="en-GB" sz="2000" b="1" i="1" smtClean="0">
                        <a:latin typeface="Cambria Math" panose="02040503050406030204" pitchFamily="18" charset="0"/>
                      </a:rPr>
                      <m:t>𝑪</m:t>
                    </m:r>
                    <m:r>
                      <a:rPr lang="en-GB" sz="2000" b="1" i="1" smtClean="0">
                        <a:latin typeface="Cambria Math" panose="02040503050406030204" pitchFamily="18" charset="0"/>
                      </a:rPr>
                      <m:t>)(</m:t>
                    </m:r>
                    <m:r>
                      <a:rPr lang="en-GB" sz="2000" b="1" i="1" smtClean="0">
                        <a:latin typeface="Cambria Math" panose="02040503050406030204" pitchFamily="18" charset="0"/>
                      </a:rPr>
                      <m:t>𝑬</m:t>
                    </m:r>
                    <m:r>
                      <a:rPr lang="en-GB" sz="2000" b="1" i="1" smtClean="0">
                        <a:latin typeface="Cambria Math" panose="02040503050406030204" pitchFamily="18" charset="0"/>
                      </a:rPr>
                      <m:t>+</m:t>
                    </m:r>
                    <m:r>
                      <a:rPr lang="en-GB" sz="2000" b="1" i="1" smtClean="0">
                        <a:latin typeface="Cambria Math" panose="02040503050406030204" pitchFamily="18" charset="0"/>
                      </a:rPr>
                      <m:t>𝑭</m:t>
                    </m:r>
                    <m:r>
                      <a:rPr lang="en-GB" sz="2000" b="1" i="1" smtClean="0">
                        <a:latin typeface="Cambria Math" panose="02040503050406030204" pitchFamily="18" charset="0"/>
                      </a:rPr>
                      <m:t>)</m:t>
                    </m:r>
                  </m:oMath>
                </a14:m>
                <a:endParaRPr lang="en-US" sz="2000" dirty="0"/>
              </a:p>
              <a:p>
                <a:pPr>
                  <a:spcBef>
                    <a:spcPts val="600"/>
                  </a:spcBef>
                  <a:spcAft>
                    <a:spcPts val="600"/>
                  </a:spcAft>
                </a:pPr>
                <a:r>
                  <a:rPr lang="en-US" sz="2400" dirty="0"/>
                  <a:t>Recurrence: </a:t>
                </a:r>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r>
                      <a:rPr lang="en-GB" sz="2400" b="0" i="1" smtClean="0">
                        <a:latin typeface="Cambria Math" panose="02040503050406030204" pitchFamily="18" charset="0"/>
                      </a:rPr>
                      <m:t>=</m:t>
                    </m:r>
                    <m:r>
                      <a:rPr lang="en-GB" sz="2400" b="0" i="1" smtClean="0">
                        <a:solidFill>
                          <a:srgbClr val="FF0000"/>
                        </a:solidFill>
                        <a:latin typeface="Cambria Math" panose="02040503050406030204" pitchFamily="18" charset="0"/>
                      </a:rPr>
                      <m:t>7</m:t>
                    </m:r>
                    <m:r>
                      <a:rPr lang="en-GB" sz="2400" b="0" i="1" smtClean="0">
                        <a:latin typeface="Cambria Math" panose="02040503050406030204" pitchFamily="18" charset="0"/>
                      </a:rPr>
                      <m:t>⋅</m:t>
                    </m:r>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f>
                          <m:fPr>
                            <m:type m:val="lin"/>
                            <m:ctrlPr>
                              <a:rPr lang="en-GB" sz="2400" b="0" i="1" smtClean="0">
                                <a:latin typeface="Cambria Math" panose="02040503050406030204" pitchFamily="18" charset="0"/>
                              </a:rPr>
                            </m:ctrlPr>
                          </m:fPr>
                          <m:num>
                            <m:r>
                              <a:rPr lang="en-GB" sz="2400" b="0" i="1" smtClean="0">
                                <a:latin typeface="Cambria Math" panose="02040503050406030204" pitchFamily="18" charset="0"/>
                              </a:rPr>
                              <m:t>𝑛</m:t>
                            </m:r>
                          </m:num>
                          <m:den>
                            <m:r>
                              <a:rPr lang="en-GB" sz="2400" b="0" i="1" smtClean="0">
                                <a:latin typeface="Cambria Math" panose="02040503050406030204" pitchFamily="18" charset="0"/>
                              </a:rPr>
                              <m:t>2</m:t>
                            </m:r>
                          </m:den>
                        </m:f>
                      </m:e>
                    </m:d>
                    <m:r>
                      <a:rPr lang="en-GB" sz="2400" b="0" i="1" smtClean="0">
                        <a:latin typeface="Cambria Math" panose="02040503050406030204" pitchFamily="18" charset="0"/>
                      </a:rPr>
                      <m:t>+</m:t>
                    </m:r>
                    <m:r>
                      <m:rPr>
                        <m:sty m:val="p"/>
                      </m:rPr>
                      <a:rPr lang="en-GB" sz="2400" b="0" i="0" smtClean="0">
                        <a:latin typeface="Cambria Math" panose="02040503050406030204" pitchFamily="18" charset="0"/>
                      </a:rPr>
                      <m:t>Θ</m:t>
                    </m:r>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r>
                              <a:rPr lang="en-GB" sz="2400" b="0" i="1" smtClean="0">
                                <a:latin typeface="Cambria Math" panose="02040503050406030204" pitchFamily="18" charset="0"/>
                              </a:rPr>
                              <m:t>2</m:t>
                            </m:r>
                          </m:sup>
                        </m:sSup>
                      </m:e>
                    </m:d>
                  </m:oMath>
                </a14:m>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005"/>
                </a:stretch>
              </a:blipFill>
            </p:spPr>
            <p:txBody>
              <a:bodyPr/>
              <a:lstStyle/>
              <a:p>
                <a:r>
                  <a:rPr lang="en-US">
                    <a:noFill/>
                  </a:rPr>
                  <a:t> </a:t>
                </a:r>
                <a:endParaRPr lang="en-US">
                  <a:noFill/>
                </a:endParaRP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6742387" y="5323490"/>
            <a:ext cx="1382110" cy="4782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圆角 4"/>
          <p:cNvSpPr/>
          <p:nvPr/>
        </p:nvSpPr>
        <p:spPr>
          <a:xfrm>
            <a:off x="3342290" y="3752193"/>
            <a:ext cx="1008993" cy="43092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28650" y="365126"/>
            <a:ext cx="8515350" cy="1325563"/>
          </a:xfrm>
        </p:spPr>
        <p:txBody>
          <a:bodyPr>
            <a:noAutofit/>
          </a:bodyPr>
          <a:lstStyle/>
          <a:p>
            <a:r>
              <a:rPr lang="en-US" sz="2400" dirty="0"/>
              <a:t>Time complexity of </a:t>
            </a:r>
            <a:r>
              <a:rPr lang="en-GB" sz="2400" dirty="0"/>
              <a:t>Strassen’s algorithm </a:t>
            </a:r>
            <a:br>
              <a:rPr lang="en-US" dirty="0"/>
            </a:br>
            <a:r>
              <a:rPr lang="en-US" sz="3800" dirty="0"/>
              <a:t>Substitution method (or, guess and verify)</a:t>
            </a:r>
            <a:endParaRPr lang="en-US" sz="38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3F51E830-D816-45E2-9EAD-6D0CBCA0C247}"/>
                  </a:ext>
                </a:extLst>
              </p:cNvPr>
              <p:cNvSpPr>
                <a:spLocks noGrp="1"/>
              </p:cNvSpPr>
              <p:nvPr>
                <p:ph idx="1"/>
              </p:nvPr>
            </p:nvSpPr>
            <p:spPr>
              <a:xfrm>
                <a:off x="628650" y="1690688"/>
                <a:ext cx="7886700" cy="4802185"/>
              </a:xfrm>
            </p:spPr>
            <p:txBody>
              <a:bodyPr>
                <a:normAutofit/>
              </a:bodyPr>
              <a:lstStyle/>
              <a:p>
                <a:pPr>
                  <a:spcBef>
                    <a:spcPts val="600"/>
                  </a:spcBef>
                </a:pPr>
                <a:r>
                  <a:rPr lang="en-US" sz="2400" dirty="0"/>
                  <a:t>The substitution method:</a:t>
                </a:r>
              </a:p>
              <a:p>
                <a:pPr marL="576000" lvl="1">
                  <a:spcBef>
                    <a:spcPts val="600"/>
                  </a:spcBef>
                </a:pPr>
                <a:r>
                  <a:rPr lang="en-US" sz="2000" dirty="0"/>
                  <a:t>Guess the form of the solution;</a:t>
                </a:r>
              </a:p>
              <a:p>
                <a:pPr marL="576000" lvl="1">
                  <a:spcBef>
                    <a:spcPts val="600"/>
                  </a:spcBef>
                </a:pPr>
                <a:r>
                  <a:rPr lang="en-US" sz="2000" dirty="0"/>
                  <a:t>Use induction to find proper constants and prove the solution works.</a:t>
                </a:r>
              </a:p>
              <a:p>
                <a:pPr marL="118800">
                  <a:spcBef>
                    <a:spcPts val="600"/>
                  </a:spcBef>
                </a:pPr>
                <a:r>
                  <a:rPr lang="en-US" sz="2400" dirty="0"/>
                  <a:t>Recurrence: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=7⋅</m:t>
                    </m:r>
                    <m:r>
                      <a:rPr lang="en-GB" sz="2400" i="1">
                        <a:latin typeface="Cambria Math" panose="02040503050406030204" pitchFamily="18" charset="0"/>
                      </a:rPr>
                      <m:t>𝑇</m:t>
                    </m:r>
                    <m:d>
                      <m:dPr>
                        <m:ctrlPr>
                          <a:rPr lang="en-GB" sz="2400" i="1">
                            <a:latin typeface="Cambria Math" panose="02040503050406030204" pitchFamily="18" charset="0"/>
                          </a:rPr>
                        </m:ctrlPr>
                      </m:dPr>
                      <m:e>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2</m:t>
                            </m:r>
                          </m:den>
                        </m:f>
                      </m:e>
                    </m:d>
                    <m:r>
                      <a:rPr lang="en-GB" sz="2400" i="1">
                        <a:latin typeface="Cambria Math" panose="02040503050406030204" pitchFamily="18" charset="0"/>
                      </a:rPr>
                      <m:t>+</m:t>
                    </m:r>
                    <m:r>
                      <m:rPr>
                        <m:sty m:val="p"/>
                      </m:rPr>
                      <a:rPr lang="en-GB" sz="2400">
                        <a:latin typeface="Cambria Math" panose="02040503050406030204" pitchFamily="18" charset="0"/>
                      </a:rPr>
                      <m:t>Θ</m:t>
                    </m:r>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r>
                              <a:rPr lang="en-GB" sz="2400" i="1">
                                <a:latin typeface="Cambria Math" panose="02040503050406030204" pitchFamily="18" charset="0"/>
                              </a:rPr>
                              <m:t>2</m:t>
                            </m:r>
                          </m:sup>
                        </m:sSup>
                      </m:e>
                    </m:d>
                  </m:oMath>
                </a14:m>
                <a:endParaRPr lang="en-US" sz="2400" dirty="0"/>
              </a:p>
              <a:p>
                <a:pPr marL="118800">
                  <a:spcBef>
                    <a:spcPts val="600"/>
                  </a:spcBef>
                  <a:spcAft>
                    <a:spcPts val="1200"/>
                  </a:spcAft>
                </a:pP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=7⋅</m:t>
                    </m:r>
                    <m:r>
                      <a:rPr lang="en-GB" sz="2400" i="1">
                        <a:latin typeface="Cambria Math" panose="02040503050406030204" pitchFamily="18" charset="0"/>
                      </a:rPr>
                      <m:t>𝑇</m:t>
                    </m:r>
                    <m:d>
                      <m:dPr>
                        <m:ctrlPr>
                          <a:rPr lang="en-GB" sz="2400" i="1">
                            <a:latin typeface="Cambria Math" panose="02040503050406030204" pitchFamily="18" charset="0"/>
                          </a:rPr>
                        </m:ctrlPr>
                      </m:dPr>
                      <m:e>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2</m:t>
                            </m:r>
                          </m:den>
                        </m:f>
                      </m:e>
                    </m:d>
                    <m:r>
                      <a:rPr lang="en-GB" sz="2400" i="1">
                        <a:latin typeface="Cambria Math" panose="02040503050406030204" pitchFamily="18" charset="0"/>
                      </a:rPr>
                      <m:t>+</m:t>
                    </m:r>
                    <m:r>
                      <a:rPr lang="en-GB" sz="2400" b="0" i="1" smtClean="0">
                        <a:latin typeface="Cambria Math" panose="02040503050406030204" pitchFamily="18" charset="0"/>
                      </a:rPr>
                      <m:t>𝑐</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r>
                          <a:rPr lang="en-GB" sz="2400" b="0" i="1" smtClean="0">
                            <a:latin typeface="Cambria Math" panose="02040503050406030204" pitchFamily="18" charset="0"/>
                          </a:rPr>
                          <m:t>2</m:t>
                        </m:r>
                      </m:sup>
                    </m:sSup>
                  </m:oMath>
                </a14:m>
                <a:r>
                  <a:rPr lang="en-US" sz="2400" dirty="0"/>
                  <a:t>,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b="0" i="1" smtClean="0">
                            <a:latin typeface="Cambria Math" panose="02040503050406030204" pitchFamily="18" charset="0"/>
                          </a:rPr>
                          <m:t>1</m:t>
                        </m:r>
                      </m:e>
                    </m:d>
                    <m:r>
                      <a:rPr lang="en-GB" sz="2400" b="0" i="1" smtClean="0">
                        <a:latin typeface="Cambria Math" panose="02040503050406030204" pitchFamily="18" charset="0"/>
                      </a:rPr>
                      <m:t>=</m:t>
                    </m:r>
                    <m:r>
                      <a:rPr lang="en-GB" sz="2400" b="0" i="1" smtClean="0">
                        <a:latin typeface="Cambria Math" panose="02040503050406030204" pitchFamily="18" charset="0"/>
                      </a:rPr>
                      <m:t>𝑐</m:t>
                    </m:r>
                  </m:oMath>
                </a14:m>
                <a:endParaRPr lang="en-US" sz="2400" dirty="0"/>
              </a:p>
              <a:p>
                <a:pPr marL="118800">
                  <a:spcBef>
                    <a:spcPts val="600"/>
                  </a:spcBef>
                </a:pPr>
                <a:r>
                  <a:rPr lang="en-US" sz="2400" dirty="0"/>
                  <a:t>Let’s guess </a:t>
                </a:r>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r>
                      <a:rPr lang="en-GB" sz="2400" b="0" i="1" smtClean="0">
                        <a:latin typeface="Cambria Math" panose="02040503050406030204" pitchFamily="18" charset="0"/>
                      </a:rPr>
                      <m:t>≤</m:t>
                    </m:r>
                    <m:r>
                      <a:rPr lang="en-GB" sz="2400" b="0" i="1" smtClean="0">
                        <a:latin typeface="Cambria Math" panose="02040503050406030204" pitchFamily="18" charset="0"/>
                      </a:rPr>
                      <m:t>𝑑</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lg</m:t>
                            </m:r>
                          </m:fName>
                          <m:e>
                            <m:r>
                              <a:rPr lang="en-GB" sz="2400" b="0" i="1" smtClean="0">
                                <a:latin typeface="Cambria Math" panose="02040503050406030204" pitchFamily="18" charset="0"/>
                              </a:rPr>
                              <m:t>7</m:t>
                            </m:r>
                          </m:e>
                        </m:func>
                      </m:sup>
                    </m:sSup>
                    <m:r>
                      <a:rPr lang="en-GB" sz="2400" b="0" i="1" smtClean="0">
                        <a:latin typeface="Cambria Math" panose="02040503050406030204" pitchFamily="18" charset="0"/>
                      </a:rPr>
                      <m:t>=</m:t>
                    </m:r>
                    <m:r>
                      <a:rPr lang="en-GB" sz="2400" b="0" i="1" smtClean="0">
                        <a:latin typeface="Cambria Math" panose="02040503050406030204" pitchFamily="18" charset="0"/>
                      </a:rPr>
                      <m:t>𝑂</m:t>
                    </m:r>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lg</m:t>
                                </m:r>
                              </m:fName>
                              <m:e>
                                <m:r>
                                  <a:rPr lang="en-GB" sz="2400" b="0" i="1" smtClean="0">
                                    <a:latin typeface="Cambria Math" panose="02040503050406030204" pitchFamily="18" charset="0"/>
                                  </a:rPr>
                                  <m:t>7</m:t>
                                </m:r>
                              </m:e>
                            </m:func>
                          </m:sup>
                        </m:sSup>
                      </m:e>
                    </m:d>
                  </m:oMath>
                </a14:m>
                <a:endParaRPr lang="en-US" sz="2400" dirty="0"/>
              </a:p>
              <a:p>
                <a:pPr marL="118800">
                  <a:spcBef>
                    <a:spcPts val="600"/>
                  </a:spcBef>
                </a:pPr>
                <a:r>
                  <a:rPr lang="en-US" sz="2400" b="1" dirty="0"/>
                  <a:t>Induction basis:</a:t>
                </a:r>
                <a:endParaRPr lang="en-US" sz="2400" dirty="0"/>
              </a:p>
              <a:p>
                <a:pPr marL="576000" lvl="1">
                  <a:spcBef>
                    <a:spcPts val="600"/>
                  </a:spcBef>
                </a:pPr>
                <a14:m>
                  <m:oMath xmlns:m="http://schemas.openxmlformats.org/officeDocument/2006/math">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e>
                    </m:d>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1</m:t>
                        </m:r>
                      </m:e>
                      <m:sup>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lg</m:t>
                            </m:r>
                          </m:fName>
                          <m:e>
                            <m:r>
                              <a:rPr lang="en-GB" sz="2000" b="0" i="1" smtClean="0">
                                <a:latin typeface="Cambria Math" panose="02040503050406030204" pitchFamily="18" charset="0"/>
                              </a:rPr>
                              <m:t>7</m:t>
                            </m:r>
                          </m:e>
                        </m:func>
                      </m:sup>
                    </m:sSup>
                  </m:oMath>
                </a14:m>
                <a:r>
                  <a:rPr lang="en-US" sz="2000" dirty="0"/>
                  <a:t>, so long as </a:t>
                </a:r>
                <a14:m>
                  <m:oMath xmlns:m="http://schemas.openxmlformats.org/officeDocument/2006/math">
                    <m:r>
                      <a:rPr lang="en-GB" sz="2000" b="0" i="1" smtClean="0">
                        <a:latin typeface="Cambria Math" panose="02040503050406030204" pitchFamily="18" charset="0"/>
                      </a:rPr>
                      <m:t>𝑑</m:t>
                    </m:r>
                    <m:r>
                      <a:rPr lang="en-GB" sz="2000" b="0" i="1" smtClean="0">
                        <a:latin typeface="Cambria Math" panose="02040503050406030204" pitchFamily="18" charset="0"/>
                      </a:rPr>
                      <m:t>≥</m:t>
                    </m:r>
                    <m:r>
                      <a:rPr lang="en-GB" sz="2000" b="0" i="1" smtClean="0">
                        <a:latin typeface="Cambria Math" panose="02040503050406030204" pitchFamily="18" charset="0"/>
                      </a:rPr>
                      <m:t>𝑐</m:t>
                    </m:r>
                  </m:oMath>
                </a14:m>
                <a:endParaRPr lang="en-US" sz="2000" dirty="0"/>
              </a:p>
              <a:p>
                <a:pPr marL="118800">
                  <a:spcBef>
                    <a:spcPts val="600"/>
                  </a:spcBef>
                </a:pPr>
                <a:r>
                  <a:rPr lang="en-US" sz="2400" b="1" dirty="0"/>
                  <a:t>Inductive step:</a:t>
                </a:r>
                <a:endParaRPr lang="en-US" sz="2400" dirty="0"/>
              </a:p>
              <a:p>
                <a:pPr marL="576000" lvl="1">
                  <a:spcBef>
                    <a:spcPts val="600"/>
                  </a:spcBef>
                </a:pPr>
                <a14:m>
                  <m:oMath xmlns:m="http://schemas.openxmlformats.org/officeDocument/2006/math">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r>
                      <a:rPr lang="en-GB" sz="2000" b="0" i="1" smtClean="0">
                        <a:latin typeface="Cambria Math" panose="02040503050406030204" pitchFamily="18" charset="0"/>
                      </a:rPr>
                      <m:t>=</m:t>
                    </m:r>
                    <m:r>
                      <a:rPr lang="en-GB" sz="2000" i="1">
                        <a:latin typeface="Cambria Math" panose="02040503050406030204" pitchFamily="18" charset="0"/>
                      </a:rPr>
                      <m:t>7⋅</m:t>
                    </m:r>
                    <m:r>
                      <a:rPr lang="en-GB" sz="2000" i="1">
                        <a:latin typeface="Cambria Math" panose="02040503050406030204" pitchFamily="18" charset="0"/>
                      </a:rPr>
                      <m:t>𝑇</m:t>
                    </m:r>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r>
                      <a:rPr lang="en-GB" sz="2000" i="1">
                        <a:latin typeface="Cambria Math" panose="02040503050406030204" pitchFamily="18" charset="0"/>
                      </a:rPr>
                      <m:t>+</m:t>
                    </m:r>
                    <m:r>
                      <a:rPr lang="en-GB" sz="2000" i="1">
                        <a:latin typeface="Cambria Math" panose="02040503050406030204" pitchFamily="18" charset="0"/>
                      </a:rPr>
                      <m:t>𝑐</m:t>
                    </m:r>
                    <m:sSup>
                      <m:sSupPr>
                        <m:ctrlPr>
                          <a:rPr lang="en-GB" sz="2000" i="1">
                            <a:latin typeface="Cambria Math" panose="02040503050406030204" pitchFamily="18" charset="0"/>
                          </a:rPr>
                        </m:ctrlPr>
                      </m:sSupPr>
                      <m:e>
                        <m:r>
                          <a:rPr lang="en-GB" sz="2000" i="1">
                            <a:latin typeface="Cambria Math" panose="02040503050406030204" pitchFamily="18" charset="0"/>
                          </a:rPr>
                          <m:t>𝑛</m:t>
                        </m:r>
                      </m:e>
                      <m:sup>
                        <m:r>
                          <a:rPr lang="en-GB" sz="2000" i="1">
                            <a:latin typeface="Cambria Math" panose="02040503050406030204" pitchFamily="18" charset="0"/>
                          </a:rPr>
                          <m:t>2</m:t>
                        </m:r>
                      </m:sup>
                    </m:sSup>
                    <m:r>
                      <a:rPr lang="en-GB" sz="2000" b="0" i="1" smtClean="0">
                        <a:latin typeface="Cambria Math" panose="02040503050406030204" pitchFamily="18" charset="0"/>
                      </a:rPr>
                      <m:t>≤</m:t>
                    </m:r>
                    <m:r>
                      <a:rPr lang="en-GB" sz="2000" i="1">
                        <a:latin typeface="Cambria Math" panose="02040503050406030204" pitchFamily="18" charset="0"/>
                      </a:rPr>
                      <m:t>7</m:t>
                    </m:r>
                    <m:r>
                      <a:rPr lang="en-GB" sz="2000" b="0" i="1" smtClean="0">
                        <a:latin typeface="Cambria Math" panose="02040503050406030204" pitchFamily="18" charset="0"/>
                      </a:rPr>
                      <m:t>𝑑</m:t>
                    </m:r>
                    <m:r>
                      <a:rPr lang="en-GB" sz="2000" i="1" smtClean="0">
                        <a:latin typeface="Cambria Math" panose="02040503050406030204" pitchFamily="18" charset="0"/>
                      </a:rPr>
                      <m:t>⋅</m:t>
                    </m:r>
                    <m:sSup>
                      <m:sSupPr>
                        <m:ctrlPr>
                          <a:rPr lang="en-GB" sz="2000" b="0" i="1" smtClean="0">
                            <a:latin typeface="Cambria Math" panose="02040503050406030204" pitchFamily="18" charset="0"/>
                          </a:rPr>
                        </m:ctrlPr>
                      </m:sSupPr>
                      <m:e>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e>
                      <m:sup>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lg</m:t>
                            </m:r>
                          </m:fName>
                          <m:e>
                            <m:r>
                              <a:rPr lang="en-GB" sz="2000" b="0" i="1" smtClean="0">
                                <a:latin typeface="Cambria Math" panose="02040503050406030204" pitchFamily="18" charset="0"/>
                              </a:rPr>
                              <m:t>7</m:t>
                            </m:r>
                          </m:e>
                        </m:func>
                      </m:sup>
                    </m:sSup>
                    <m:r>
                      <a:rPr lang="en-GB" sz="2000" i="1">
                        <a:latin typeface="Cambria Math" panose="02040503050406030204" pitchFamily="18" charset="0"/>
                      </a:rPr>
                      <m:t>+</m:t>
                    </m:r>
                    <m:r>
                      <a:rPr lang="en-GB" sz="2000" i="1">
                        <a:latin typeface="Cambria Math" panose="02040503050406030204" pitchFamily="18" charset="0"/>
                      </a:rPr>
                      <m:t>𝑐</m:t>
                    </m:r>
                    <m:sSup>
                      <m:sSupPr>
                        <m:ctrlPr>
                          <a:rPr lang="en-GB" sz="2000" i="1">
                            <a:latin typeface="Cambria Math" panose="02040503050406030204" pitchFamily="18" charset="0"/>
                          </a:rPr>
                        </m:ctrlPr>
                      </m:sSupPr>
                      <m:e>
                        <m:r>
                          <a:rPr lang="en-GB" sz="2000" i="1">
                            <a:latin typeface="Cambria Math" panose="02040503050406030204" pitchFamily="18" charset="0"/>
                          </a:rPr>
                          <m:t>𝑛</m:t>
                        </m:r>
                      </m:e>
                      <m:sup>
                        <m:r>
                          <a:rPr lang="en-GB" sz="2000" i="1">
                            <a:latin typeface="Cambria Math" panose="02040503050406030204" pitchFamily="18" charset="0"/>
                          </a:rPr>
                          <m:t>2</m:t>
                        </m:r>
                      </m:sup>
                    </m:sSup>
                    <m:r>
                      <a:rPr lang="en-GB" sz="2000" b="0" i="1" smtClean="0">
                        <a:latin typeface="Cambria Math" panose="02040503050406030204" pitchFamily="18" charset="0"/>
                      </a:rPr>
                      <m:t>=</m:t>
                    </m:r>
                    <m:r>
                      <a:rPr lang="en-GB" sz="2000" b="0" i="1" smtClean="0">
                        <a:latin typeface="Cambria Math" panose="02040503050406030204" pitchFamily="18" charset="0"/>
                      </a:rPr>
                      <m:t>𝑑</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𝑛</m:t>
                        </m:r>
                      </m:e>
                      <m:sup>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lg</m:t>
                            </m:r>
                          </m:fName>
                          <m:e>
                            <m:r>
                              <a:rPr lang="en-GB" sz="2000" b="0" i="1" smtClean="0">
                                <a:latin typeface="Cambria Math" panose="02040503050406030204" pitchFamily="18" charset="0"/>
                              </a:rPr>
                              <m:t>7</m:t>
                            </m:r>
                          </m:e>
                        </m:func>
                      </m:sup>
                    </m:sSup>
                    <m:r>
                      <a:rPr lang="en-GB" sz="2000" b="0" i="1" smtClean="0">
                        <a:latin typeface="Cambria Math" panose="02040503050406030204" pitchFamily="18" charset="0"/>
                      </a:rPr>
                      <m:t>+</m:t>
                    </m:r>
                    <m:r>
                      <a:rPr lang="en-GB" sz="2000" b="0" i="1" smtClean="0">
                        <a:latin typeface="Cambria Math" panose="02040503050406030204" pitchFamily="18" charset="0"/>
                      </a:rPr>
                      <m:t>𝑐</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𝑛</m:t>
                        </m:r>
                      </m:e>
                      <m:sup>
                        <m:r>
                          <a:rPr lang="en-GB" sz="2000" b="0" i="1" smtClean="0">
                            <a:latin typeface="Cambria Math" panose="02040503050406030204" pitchFamily="18" charset="0"/>
                          </a:rPr>
                          <m:t>2</m:t>
                        </m:r>
                      </m:sup>
                    </m:sSup>
                  </m:oMath>
                </a14:m>
                <a:endParaRPr lang="en-US" sz="2000" b="1"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464"/>
                </a:stretch>
              </a:blipFill>
            </p:spPr>
            <p:txBody>
              <a:bodyPr/>
              <a:lstStyle/>
              <a:p>
                <a:r>
                  <a:rPr lang="en-US">
                    <a:noFill/>
                  </a:rPr>
                  <a:t> </a:t>
                </a:r>
                <a:endParaRPr lang="en-US">
                  <a:noFill/>
                </a:endParaRPr>
              </a:p>
            </p:txBody>
          </p:sp>
        </mc:Fallback>
      </mc:AlternateContent>
      <p:sp>
        <p:nvSpPr>
          <p:cNvPr id="4" name="文本框 3"/>
          <p:cNvSpPr txBox="1"/>
          <p:nvPr/>
        </p:nvSpPr>
        <p:spPr>
          <a:xfrm rot="1916983">
            <a:off x="7697122" y="4342794"/>
            <a:ext cx="1257075" cy="1077218"/>
          </a:xfrm>
          <a:prstGeom prst="rect">
            <a:avLst/>
          </a:prstGeom>
          <a:noFill/>
        </p:spPr>
        <p:txBody>
          <a:bodyPr wrap="none" rtlCol="0">
            <a:spAutoFit/>
          </a:bodyPr>
          <a:lstStyle/>
          <a:p>
            <a:r>
              <a:rPr lang="en-GB" sz="6400" b="1" dirty="0">
                <a:solidFill>
                  <a:srgbClr val="FF0000"/>
                </a:solidFill>
                <a:latin typeface="Algerian" pitchFamily="18" charset="0"/>
              </a:rPr>
              <a:t>???</a:t>
            </a:r>
            <a:endParaRPr lang="en-US" sz="6400" b="1" dirty="0">
              <a:solidFill>
                <a:srgbClr val="FF0000"/>
              </a:solidFill>
              <a:latin typeface="Algerian" pitchFamily="18" charset="0"/>
            </a:endParaRPr>
          </a:p>
        </p:txBody>
      </p:sp>
      <mc:AlternateContent xmlns:mc="http://schemas.openxmlformats.org/markup-compatibility/2006" xmlns:p14="http://schemas.microsoft.com/office/powerpoint/2010/main">
        <mc:Choice Requires="p14">
          <p:contentPart r:id="rId2" p14:bwMode="auto">
            <p14:nvContentPartPr>
              <p14:cNvPr id="9" name="墨迹 8"/>
              <p14:cNvContentPartPr/>
              <p14:nvPr/>
            </p14:nvContentPartPr>
            <p14:xfrm>
              <a:off x="6663388" y="6000750"/>
              <a:ext cx="30151" cy="24649"/>
            </p14:xfrm>
          </p:contentPart>
        </mc:Choice>
        <mc:Fallback xmlns="">
          <p:pic>
            <p:nvPicPr>
              <p:cNvPr id="9" name="墨迹 8"/>
            </p:nvPicPr>
            <p:blipFill>
              <a:blip/>
            </p:blipFill>
            <p:spPr>
              <a:xfrm>
                <a:off x="6663388" y="6000750"/>
                <a:ext cx="30151" cy="24649"/>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6799068" y="5795338"/>
              <a:ext cx="1476032" cy="167068"/>
            </p14:xfrm>
          </p:contentPart>
        </mc:Choice>
        <mc:Fallback xmlns="">
          <p:pic>
            <p:nvPicPr>
              <p:cNvPr id="7" name="墨迹 6"/>
            </p:nvPicPr>
            <p:blipFill>
              <a:blip/>
            </p:blipFill>
            <p:spPr>
              <a:xfrm>
                <a:off x="6799068" y="5795338"/>
                <a:ext cx="1476032" cy="16706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6244014" y="6152754"/>
              <a:ext cx="161719" cy="26019"/>
            </p14:xfrm>
          </p:contentPart>
        </mc:Choice>
        <mc:Fallback xmlns="">
          <p:pic>
            <p:nvPicPr>
              <p:cNvPr id="8" name="墨迹 7"/>
            </p:nvPicPr>
            <p:blipFill>
              <a:blip/>
            </p:blipFill>
            <p:spPr>
              <a:xfrm>
                <a:off x="6244014" y="6152754"/>
                <a:ext cx="161719" cy="2601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墨迹 9"/>
              <p14:cNvContentPartPr/>
              <p14:nvPr/>
            </p14:nvContentPartPr>
            <p14:xfrm>
              <a:off x="6213692" y="6151385"/>
              <a:ext cx="203862" cy="326261"/>
            </p14:xfrm>
          </p:contentPart>
        </mc:Choice>
        <mc:Fallback xmlns="">
          <p:pic>
            <p:nvPicPr>
              <p:cNvPr id="10" name="墨迹 9"/>
            </p:nvPicPr>
            <p:blipFill>
              <a:blip/>
            </p:blipFill>
            <p:spPr>
              <a:xfrm>
                <a:off x="6213692" y="6151385"/>
                <a:ext cx="203862" cy="32626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1" name="墨迹 10"/>
              <p14:cNvContentPartPr/>
              <p14:nvPr/>
            </p14:nvContentPartPr>
            <p14:xfrm>
              <a:off x="6545525" y="6129474"/>
              <a:ext cx="109640" cy="178366"/>
            </p14:xfrm>
          </p:contentPart>
        </mc:Choice>
        <mc:Fallback xmlns="">
          <p:pic>
            <p:nvPicPr>
              <p:cNvPr id="11" name="墨迹 10"/>
            </p:nvPicPr>
            <p:blipFill>
              <a:blip/>
            </p:blipFill>
            <p:spPr>
              <a:xfrm>
                <a:off x="6545525" y="6129474"/>
                <a:ext cx="109640" cy="17836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6529079" y="6140429"/>
              <a:ext cx="153496" cy="287747"/>
            </p14:xfrm>
          </p:contentPart>
        </mc:Choice>
        <mc:Fallback xmlns="">
          <p:pic>
            <p:nvPicPr>
              <p:cNvPr id="12" name="墨迹 11"/>
            </p:nvPicPr>
            <p:blipFill>
              <a:blip/>
            </p:blipFill>
            <p:spPr>
              <a:xfrm>
                <a:off x="6529079" y="6140429"/>
                <a:ext cx="153496" cy="287747"/>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3" name="墨迹 12"/>
              <p14:cNvContentPartPr/>
              <p14:nvPr/>
            </p14:nvContentPartPr>
            <p14:xfrm>
              <a:off x="6542098" y="6275830"/>
              <a:ext cx="73322" cy="85245"/>
            </p14:xfrm>
          </p:contentPart>
        </mc:Choice>
        <mc:Fallback xmlns="">
          <p:pic>
            <p:nvPicPr>
              <p:cNvPr id="13" name="墨迹 12"/>
            </p:nvPicPr>
            <p:blipFill>
              <a:blip/>
            </p:blipFill>
            <p:spPr>
              <a:xfrm>
                <a:off x="6542098" y="6275830"/>
                <a:ext cx="73322" cy="852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墨迹 13"/>
              <p14:cNvContentPartPr/>
              <p14:nvPr/>
            </p14:nvContentPartPr>
            <p14:xfrm>
              <a:off x="6722834" y="6058265"/>
              <a:ext cx="110497" cy="82164"/>
            </p14:xfrm>
          </p:contentPart>
        </mc:Choice>
        <mc:Fallback xmlns="">
          <p:pic>
            <p:nvPicPr>
              <p:cNvPr id="14" name="墨迹 13"/>
            </p:nvPicPr>
            <p:blipFill>
              <a:blip/>
            </p:blipFill>
            <p:spPr>
              <a:xfrm>
                <a:off x="6722834" y="6058265"/>
                <a:ext cx="110497" cy="8216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5" name="墨迹 14"/>
              <p14:cNvContentPartPr/>
              <p14:nvPr/>
            </p14:nvContentPartPr>
            <p14:xfrm>
              <a:off x="6726431" y="6030877"/>
              <a:ext cx="186389" cy="403462"/>
            </p14:xfrm>
          </p:contentPart>
        </mc:Choice>
        <mc:Fallback xmlns="">
          <p:pic>
            <p:nvPicPr>
              <p:cNvPr id="15" name="墨迹 14"/>
            </p:nvPicPr>
            <p:blipFill>
              <a:blip/>
            </p:blipFill>
            <p:spPr>
              <a:xfrm>
                <a:off x="6726431" y="6030877"/>
                <a:ext cx="186389" cy="40346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6" name="墨迹 15"/>
              <p14:cNvContentPartPr/>
              <p14:nvPr/>
            </p14:nvContentPartPr>
            <p14:xfrm>
              <a:off x="7088244" y="6142483"/>
              <a:ext cx="350849" cy="348515"/>
            </p14:xfrm>
          </p:contentPart>
        </mc:Choice>
        <mc:Fallback xmlns="">
          <p:pic>
            <p:nvPicPr>
              <p:cNvPr id="16" name="墨迹 15"/>
            </p:nvPicPr>
            <p:blipFill>
              <a:blip/>
            </p:blipFill>
            <p:spPr>
              <a:xfrm>
                <a:off x="7088244" y="6142483"/>
                <a:ext cx="350849" cy="34851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7" name="墨迹 16"/>
              <p14:cNvContentPartPr/>
              <p14:nvPr/>
            </p14:nvContentPartPr>
            <p14:xfrm>
              <a:off x="7623769" y="6217116"/>
              <a:ext cx="164803" cy="319244"/>
            </p14:xfrm>
          </p:contentPart>
        </mc:Choice>
        <mc:Fallback xmlns="">
          <p:pic>
            <p:nvPicPr>
              <p:cNvPr id="17" name="墨迹 16"/>
            </p:nvPicPr>
            <p:blipFill>
              <a:blip/>
            </p:blipFill>
            <p:spPr>
              <a:xfrm>
                <a:off x="7623769" y="6217116"/>
                <a:ext cx="164803" cy="31924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8" name="墨迹 17"/>
              <p14:cNvContentPartPr/>
              <p14:nvPr/>
            </p14:nvContentPartPr>
            <p14:xfrm>
              <a:off x="7828316" y="6233549"/>
              <a:ext cx="213799" cy="275251"/>
            </p14:xfrm>
          </p:contentPart>
        </mc:Choice>
        <mc:Fallback xmlns="">
          <p:pic>
            <p:nvPicPr>
              <p:cNvPr id="18" name="墨迹 17"/>
            </p:nvPicPr>
            <p:blipFill>
              <a:blip/>
            </p:blipFill>
            <p:spPr>
              <a:xfrm>
                <a:off x="7828316" y="6233549"/>
                <a:ext cx="213799" cy="27525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9" name="墨迹 18"/>
              <p14:cNvContentPartPr/>
              <p14:nvPr/>
            </p14:nvContentPartPr>
            <p14:xfrm>
              <a:off x="8072266" y="6310236"/>
              <a:ext cx="93879" cy="282440"/>
            </p14:xfrm>
          </p:contentPart>
        </mc:Choice>
        <mc:Fallback xmlns="">
          <p:pic>
            <p:nvPicPr>
              <p:cNvPr id="19" name="墨迹 18"/>
            </p:nvPicPr>
            <p:blipFill>
              <a:blip/>
            </p:blipFill>
            <p:spPr>
              <a:xfrm>
                <a:off x="8072266" y="6310236"/>
                <a:ext cx="93879" cy="2824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0" name="墨迹 19"/>
              <p14:cNvContentPartPr/>
              <p14:nvPr/>
            </p14:nvContentPartPr>
            <p14:xfrm>
              <a:off x="8176424" y="6299281"/>
              <a:ext cx="128827" cy="98597"/>
            </p14:xfrm>
          </p:contentPart>
        </mc:Choice>
        <mc:Fallback xmlns="">
          <p:pic>
            <p:nvPicPr>
              <p:cNvPr id="20" name="墨迹 19"/>
            </p:nvPicPr>
            <p:blipFill>
              <a:blip/>
            </p:blipFill>
            <p:spPr>
              <a:xfrm>
                <a:off x="8176424" y="6299281"/>
                <a:ext cx="128827" cy="9859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1" name="墨迹 20"/>
              <p14:cNvContentPartPr/>
              <p14:nvPr/>
            </p14:nvContentPartPr>
            <p14:xfrm>
              <a:off x="8223021" y="6463610"/>
              <a:ext cx="95936" cy="16433"/>
            </p14:xfrm>
          </p:contentPart>
        </mc:Choice>
        <mc:Fallback xmlns="">
          <p:pic>
            <p:nvPicPr>
              <p:cNvPr id="21" name="墨迹 20"/>
            </p:nvPicPr>
            <p:blipFill>
              <a:blip/>
            </p:blipFill>
            <p:spPr>
              <a:xfrm>
                <a:off x="8223021" y="6463610"/>
                <a:ext cx="95936" cy="1643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墨迹 21"/>
              <p14:cNvContentPartPr/>
              <p14:nvPr/>
            </p14:nvContentPartPr>
            <p14:xfrm>
              <a:off x="8392964" y="6184935"/>
              <a:ext cx="158978" cy="298702"/>
            </p14:xfrm>
          </p:contentPart>
        </mc:Choice>
        <mc:Fallback xmlns="">
          <p:pic>
            <p:nvPicPr>
              <p:cNvPr id="22" name="墨迹 21"/>
            </p:nvPicPr>
            <p:blipFill>
              <a:blip/>
            </p:blipFill>
            <p:spPr>
              <a:xfrm>
                <a:off x="8392964" y="6184935"/>
                <a:ext cx="158978" cy="29870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3" name="墨迹 22"/>
              <p14:cNvContentPartPr/>
              <p14:nvPr/>
            </p14:nvContentPartPr>
            <p14:xfrm>
              <a:off x="8590316" y="6277370"/>
              <a:ext cx="167202" cy="193087"/>
            </p14:xfrm>
          </p:contentPart>
        </mc:Choice>
        <mc:Fallback xmlns="">
          <p:pic>
            <p:nvPicPr>
              <p:cNvPr id="23" name="墨迹 22"/>
            </p:nvPicPr>
            <p:blipFill>
              <a:blip/>
            </p:blipFill>
            <p:spPr>
              <a:xfrm>
                <a:off x="8590316" y="6277370"/>
                <a:ext cx="167202" cy="193087"/>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8732848" y="5983632"/>
              <a:ext cx="93194" cy="246493"/>
            </p14:xfrm>
          </p:contentPart>
        </mc:Choice>
        <mc:Fallback xmlns="">
          <p:pic>
            <p:nvPicPr>
              <p:cNvPr id="24" name="墨迹 23"/>
            </p:nvPicPr>
            <p:blipFill>
              <a:blip/>
            </p:blipFill>
            <p:spPr>
              <a:xfrm>
                <a:off x="8732848" y="5983632"/>
                <a:ext cx="93194" cy="246493"/>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5" name="墨迹 24"/>
              <p14:cNvContentPartPr/>
              <p14:nvPr/>
            </p14:nvContentPartPr>
            <p14:xfrm>
              <a:off x="8891827" y="5910369"/>
              <a:ext cx="85828" cy="230061"/>
            </p14:xfrm>
          </p:contentPart>
        </mc:Choice>
        <mc:Fallback xmlns="">
          <p:pic>
            <p:nvPicPr>
              <p:cNvPr id="25" name="墨迹 24"/>
            </p:nvPicPr>
            <p:blipFill>
              <a:blip/>
            </p:blipFill>
            <p:spPr>
              <a:xfrm>
                <a:off x="8891827" y="5910369"/>
                <a:ext cx="85828" cy="23006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6" name="墨迹 25"/>
              <p14:cNvContentPartPr/>
              <p14:nvPr/>
            </p14:nvContentPartPr>
            <p14:xfrm>
              <a:off x="8837007" y="6343102"/>
              <a:ext cx="169942" cy="247863"/>
            </p14:xfrm>
          </p:contentPart>
        </mc:Choice>
        <mc:Fallback xmlns="">
          <p:pic>
            <p:nvPicPr>
              <p:cNvPr id="26" name="墨迹 25"/>
            </p:nvPicPr>
            <p:blipFill>
              <a:blip/>
            </p:blipFill>
            <p:spPr>
              <a:xfrm>
                <a:off x="8837007" y="6343102"/>
                <a:ext cx="169942" cy="247863"/>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7" name="墨迹 26"/>
              <p14:cNvContentPartPr/>
              <p14:nvPr/>
            </p14:nvContentPartPr>
            <p14:xfrm>
              <a:off x="8858935" y="6403356"/>
              <a:ext cx="224762" cy="243755"/>
            </p14:xfrm>
          </p:contentPart>
        </mc:Choice>
        <mc:Fallback xmlns="">
          <p:pic>
            <p:nvPicPr>
              <p:cNvPr id="27" name="墨迹 26"/>
            </p:nvPicPr>
            <p:blipFill>
              <a:blip/>
            </p:blipFill>
            <p:spPr>
              <a:xfrm>
                <a:off x="8858935" y="6403356"/>
                <a:ext cx="224762" cy="24375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8515350" cy="1325563"/>
          </a:xfrm>
        </p:spPr>
        <p:txBody>
          <a:bodyPr>
            <a:noAutofit/>
          </a:bodyPr>
          <a:lstStyle/>
          <a:p>
            <a:r>
              <a:rPr lang="en-US" sz="2400" dirty="0"/>
              <a:t>Time complexity of </a:t>
            </a:r>
            <a:r>
              <a:rPr lang="en-GB" sz="2400" dirty="0"/>
              <a:t>Strassen’s algorithm </a:t>
            </a:r>
            <a:br>
              <a:rPr lang="en-US" dirty="0"/>
            </a:br>
            <a:r>
              <a:rPr lang="en-US" sz="3800" dirty="0"/>
              <a:t>Substitution method (or, guess and verify)</a:t>
            </a:r>
            <a:endParaRPr lang="en-US" sz="38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14F3C70-D790-4BA8-ADA0-6F3B5560F608}"/>
                  </a:ext>
                </a:extLst>
              </p:cNvPr>
              <p:cNvSpPr>
                <a:spLocks noGrp="1"/>
              </p:cNvSpPr>
              <p:nvPr>
                <p:ph idx="1"/>
              </p:nvPr>
            </p:nvSpPr>
            <p:spPr>
              <a:xfrm>
                <a:off x="628650" y="1690688"/>
                <a:ext cx="7886700" cy="4802185"/>
              </a:xfrm>
            </p:spPr>
            <p:txBody>
              <a:bodyPr>
                <a:normAutofit/>
              </a:bodyPr>
              <a:lstStyle/>
              <a:p>
                <a14:m>
                  <m:oMath xmlns:m="http://schemas.openxmlformats.org/officeDocument/2006/math">
                    <m:r>
                      <a:rPr lang="en-GB" sz="2400" i="1" smtClean="0">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=7⋅</m:t>
                    </m:r>
                    <m:r>
                      <a:rPr lang="en-GB" sz="2400" i="1">
                        <a:latin typeface="Cambria Math" panose="02040503050406030204" pitchFamily="18" charset="0"/>
                      </a:rPr>
                      <m:t>𝑇</m:t>
                    </m:r>
                    <m:d>
                      <m:dPr>
                        <m:ctrlPr>
                          <a:rPr lang="en-GB" sz="2400" i="1">
                            <a:latin typeface="Cambria Math" panose="02040503050406030204" pitchFamily="18" charset="0"/>
                          </a:rPr>
                        </m:ctrlPr>
                      </m:dPr>
                      <m:e>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2</m:t>
                            </m:r>
                          </m:den>
                        </m:f>
                      </m:e>
                    </m:d>
                    <m:r>
                      <a:rPr lang="en-GB" sz="2400" i="1">
                        <a:latin typeface="Cambria Math" panose="02040503050406030204" pitchFamily="18" charset="0"/>
                      </a:rPr>
                      <m:t>+</m:t>
                    </m:r>
                    <m:r>
                      <a:rPr lang="en-GB" sz="2400" i="1">
                        <a:latin typeface="Cambria Math" panose="02040503050406030204" pitchFamily="18" charset="0"/>
                      </a:rPr>
                      <m:t>𝑐</m:t>
                    </m:r>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r>
                          <a:rPr lang="en-GB" sz="2400" i="1">
                            <a:latin typeface="Cambria Math" panose="02040503050406030204" pitchFamily="18" charset="0"/>
                          </a:rPr>
                          <m:t>2</m:t>
                        </m:r>
                      </m:sup>
                    </m:sSup>
                  </m:oMath>
                </a14:m>
                <a:r>
                  <a:rPr lang="en-US" sz="2400" dirty="0"/>
                  <a:t>,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1</m:t>
                        </m:r>
                      </m:e>
                    </m:d>
                    <m:r>
                      <a:rPr lang="en-GB" sz="2400" i="1">
                        <a:latin typeface="Cambria Math" panose="02040503050406030204" pitchFamily="18" charset="0"/>
                      </a:rPr>
                      <m:t>=</m:t>
                    </m:r>
                    <m:r>
                      <a:rPr lang="en-GB" sz="2400" i="1">
                        <a:latin typeface="Cambria Math" panose="02040503050406030204" pitchFamily="18" charset="0"/>
                      </a:rPr>
                      <m:t>𝑐</m:t>
                    </m:r>
                  </m:oMath>
                </a14:m>
                <a:endParaRPr lang="en-US" sz="2400" dirty="0"/>
              </a:p>
              <a:p>
                <a:r>
                  <a:rPr lang="en-US" sz="2400" dirty="0"/>
                  <a:t>Guess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m:t>
                    </m:r>
                    <m:r>
                      <a:rPr lang="en-GB" sz="2400" i="1">
                        <a:latin typeface="Cambria Math" panose="02040503050406030204" pitchFamily="18" charset="0"/>
                      </a:rPr>
                      <m:t>𝑑</m:t>
                    </m:r>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lg</m:t>
                            </m:r>
                          </m:fName>
                          <m:e>
                            <m:r>
                              <a:rPr lang="en-GB" sz="2400" i="1">
                                <a:latin typeface="Cambria Math" panose="02040503050406030204" pitchFamily="18" charset="0"/>
                              </a:rPr>
                              <m:t>7</m:t>
                            </m:r>
                          </m:e>
                        </m:func>
                      </m:sup>
                    </m:sSup>
                    <m:r>
                      <a:rPr lang="en-GB" sz="2400" i="1">
                        <a:latin typeface="Cambria Math" panose="02040503050406030204" pitchFamily="18" charset="0"/>
                      </a:rPr>
                      <m:t>=</m:t>
                    </m:r>
                    <m:r>
                      <a:rPr lang="en-GB" sz="2400" i="1">
                        <a:latin typeface="Cambria Math" panose="02040503050406030204" pitchFamily="18" charset="0"/>
                      </a:rPr>
                      <m:t>𝑂</m:t>
                    </m:r>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lg</m:t>
                                </m:r>
                              </m:fName>
                              <m:e>
                                <m:r>
                                  <a:rPr lang="en-GB" sz="2400" i="1">
                                    <a:latin typeface="Cambria Math" panose="02040503050406030204" pitchFamily="18" charset="0"/>
                                  </a:rPr>
                                  <m:t>7</m:t>
                                </m:r>
                              </m:e>
                            </m:func>
                          </m:sup>
                        </m:sSup>
                      </m:e>
                    </m:d>
                  </m:oMath>
                </a14:m>
                <a:r>
                  <a:rPr lang="en-US" sz="2400" dirty="0"/>
                  <a:t> does not work out…</a:t>
                </a:r>
              </a:p>
              <a:p>
                <a14:m>
                  <m:oMath xmlns:m="http://schemas.openxmlformats.org/officeDocument/2006/math">
                    <m:r>
                      <a:rPr lang="en-GB" sz="2400" i="1" smtClean="0">
                        <a:latin typeface="Cambria Math" panose="02040503050406030204" pitchFamily="18" charset="0"/>
                      </a:rPr>
                      <m:t>𝑂</m:t>
                    </m:r>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lg</m:t>
                                </m:r>
                              </m:fName>
                              <m:e>
                                <m:r>
                                  <a:rPr lang="en-GB" sz="2400" i="1">
                                    <a:latin typeface="Cambria Math" panose="02040503050406030204" pitchFamily="18" charset="0"/>
                                  </a:rPr>
                                  <m:t>7</m:t>
                                </m:r>
                              </m:e>
                            </m:func>
                          </m:sup>
                        </m:sSup>
                      </m:e>
                    </m:d>
                  </m:oMath>
                </a14:m>
                <a:r>
                  <a:rPr lang="en-US" sz="2400" dirty="0"/>
                  <a:t> is in fact the right answer…</a:t>
                </a:r>
              </a:p>
              <a:p>
                <a:pPr lvl="1"/>
                <a:r>
                  <a:rPr lang="en-US" sz="2000" dirty="0"/>
                  <a:t>So we add some lower order term (such as </a:t>
                </a:r>
                <a14:m>
                  <m:oMath xmlns:m="http://schemas.openxmlformats.org/officeDocument/2006/math">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𝑛</m:t>
                        </m:r>
                      </m:e>
                      <m:sup>
                        <m:r>
                          <a:rPr lang="en-GB" sz="2000" b="0" i="1" smtClean="0">
                            <a:latin typeface="Cambria Math" panose="02040503050406030204" pitchFamily="18" charset="0"/>
                          </a:rPr>
                          <m:t>2</m:t>
                        </m:r>
                      </m:sup>
                    </m:sSup>
                  </m:oMath>
                </a14:m>
                <a:r>
                  <a:rPr lang="en-US" sz="2000" dirty="0"/>
                  <a:t>) to our guess?</a:t>
                </a:r>
              </a:p>
              <a:p>
                <a:pPr lvl="1"/>
                <a:r>
                  <a:rPr lang="en-US" sz="2000" dirty="0"/>
                  <a:t>No, we should </a:t>
                </a:r>
                <a:r>
                  <a:rPr lang="en-US" sz="2000" i="1" dirty="0"/>
                  <a:t>subtract</a:t>
                </a:r>
                <a:r>
                  <a:rPr lang="en-US" sz="2000" dirty="0"/>
                  <a:t> some lower order term from our guess!</a:t>
                </a:r>
              </a:p>
              <a:p>
                <a:pPr lvl="1"/>
                <a:r>
                  <a:rPr lang="en-US" sz="2000" dirty="0">
                    <a:solidFill>
                      <a:srgbClr val="FF0000"/>
                    </a:solidFill>
                  </a:rPr>
                  <a:t>Subtraction gives us </a:t>
                </a:r>
                <a:r>
                  <a:rPr lang="en-US" sz="2000" b="1" i="1" dirty="0">
                    <a:solidFill>
                      <a:srgbClr val="FF0000"/>
                    </a:solidFill>
                  </a:rPr>
                  <a:t>stronger induction hypothesis</a:t>
                </a:r>
                <a:r>
                  <a:rPr lang="en-US" sz="2000" dirty="0">
                    <a:solidFill>
                      <a:srgbClr val="FF0000"/>
                    </a:solidFill>
                  </a:rPr>
                  <a:t> to work with!</a:t>
                </a:r>
              </a:p>
              <a:p>
                <a:pPr lvl="1"/>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2817"/>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109808" y="4789805"/>
              <a:ext cx="180414" cy="209287"/>
            </p14:xfrm>
          </p:contentPart>
        </mc:Choice>
        <mc:Fallback xmlns="">
          <p:pic>
            <p:nvPicPr>
              <p:cNvPr id="4" name="墨迹 3"/>
            </p:nvPicPr>
            <p:blipFill>
              <a:blip/>
            </p:blipFill>
            <p:spPr>
              <a:xfrm>
                <a:off x="1109808" y="4789805"/>
                <a:ext cx="180414" cy="209287"/>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115268" y="4857234"/>
              <a:ext cx="218681" cy="315639"/>
            </p14:xfrm>
          </p:contentPart>
        </mc:Choice>
        <mc:Fallback xmlns="">
          <p:pic>
            <p:nvPicPr>
              <p:cNvPr id="5" name="墨迹 4"/>
            </p:nvPicPr>
            <p:blipFill>
              <a:blip/>
            </p:blipFill>
            <p:spPr>
              <a:xfrm>
                <a:off x="1115268" y="4857234"/>
                <a:ext cx="218681" cy="315639"/>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1366756" y="4767955"/>
              <a:ext cx="95656" cy="138614"/>
            </p14:xfrm>
          </p:contentPart>
        </mc:Choice>
        <mc:Fallback xmlns="">
          <p:pic>
            <p:nvPicPr>
              <p:cNvPr id="6" name="墨迹 5"/>
            </p:nvPicPr>
            <p:blipFill>
              <a:blip/>
            </p:blipFill>
            <p:spPr>
              <a:xfrm>
                <a:off x="1366756" y="4767955"/>
                <a:ext cx="95656" cy="13861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1366756" y="4762492"/>
              <a:ext cx="185896" cy="501197"/>
            </p14:xfrm>
          </p:contentPart>
        </mc:Choice>
        <mc:Fallback xmlns="">
          <p:pic>
            <p:nvPicPr>
              <p:cNvPr id="7" name="墨迹 6"/>
            </p:nvPicPr>
            <p:blipFill>
              <a:blip/>
            </p:blipFill>
            <p:spPr>
              <a:xfrm>
                <a:off x="1366756" y="4762492"/>
                <a:ext cx="185896" cy="50119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1752167" y="4789805"/>
              <a:ext cx="172212" cy="5463"/>
            </p14:xfrm>
          </p:contentPart>
        </mc:Choice>
        <mc:Fallback xmlns="">
          <p:pic>
            <p:nvPicPr>
              <p:cNvPr id="8" name="墨迹 7"/>
            </p:nvPicPr>
            <p:blipFill>
              <a:blip/>
            </p:blipFill>
            <p:spPr>
              <a:xfrm>
                <a:off x="1752167" y="4789805"/>
                <a:ext cx="172212" cy="546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1847824" y="4795268"/>
              <a:ext cx="38288" cy="440083"/>
            </p14:xfrm>
          </p:contentPart>
        </mc:Choice>
        <mc:Fallback xmlns="">
          <p:pic>
            <p:nvPicPr>
              <p:cNvPr id="9" name="墨迹 8"/>
            </p:nvPicPr>
            <p:blipFill>
              <a:blip/>
            </p:blipFill>
            <p:spPr>
              <a:xfrm>
                <a:off x="1847824" y="4795268"/>
                <a:ext cx="38288" cy="440083"/>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2061066" y="4871745"/>
              <a:ext cx="246005" cy="222090"/>
            </p14:xfrm>
          </p:contentPart>
        </mc:Choice>
        <mc:Fallback xmlns="">
          <p:pic>
            <p:nvPicPr>
              <p:cNvPr id="10" name="墨迹 9"/>
            </p:nvPicPr>
            <p:blipFill>
              <a:blip/>
            </p:blipFill>
            <p:spPr>
              <a:xfrm>
                <a:off x="2061066" y="4871745"/>
                <a:ext cx="246005" cy="22209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2410951" y="4855357"/>
              <a:ext cx="32806" cy="240356"/>
            </p14:xfrm>
          </p:contentPart>
        </mc:Choice>
        <mc:Fallback xmlns="">
          <p:pic>
            <p:nvPicPr>
              <p:cNvPr id="11" name="墨迹 10"/>
            </p:nvPicPr>
            <p:blipFill>
              <a:blip/>
            </p:blipFill>
            <p:spPr>
              <a:xfrm>
                <a:off x="2410951" y="4855357"/>
                <a:ext cx="32806" cy="24035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2700705" y="4904521"/>
              <a:ext cx="76534" cy="19119"/>
            </p14:xfrm>
          </p:contentPart>
        </mc:Choice>
        <mc:Fallback xmlns="">
          <p:pic>
            <p:nvPicPr>
              <p:cNvPr id="12" name="墨迹 11"/>
            </p:nvPicPr>
            <p:blipFill>
              <a:blip/>
            </p:blipFill>
            <p:spPr>
              <a:xfrm>
                <a:off x="2700705" y="4904521"/>
                <a:ext cx="76534" cy="1911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2706166" y="4986460"/>
              <a:ext cx="106599" cy="21851"/>
            </p14:xfrm>
          </p:contentPart>
        </mc:Choice>
        <mc:Fallback xmlns="">
          <p:pic>
            <p:nvPicPr>
              <p:cNvPr id="13" name="墨迹 12"/>
            </p:nvPicPr>
            <p:blipFill>
              <a:blip/>
            </p:blipFill>
            <p:spPr>
              <a:xfrm>
                <a:off x="2706166" y="4986460"/>
                <a:ext cx="106599" cy="2185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3008212" y="4665530"/>
              <a:ext cx="203649" cy="342781"/>
            </p14:xfrm>
          </p:contentPart>
        </mc:Choice>
        <mc:Fallback xmlns="">
          <p:pic>
            <p:nvPicPr>
              <p:cNvPr id="14" name="墨迹 13"/>
            </p:nvPicPr>
            <p:blipFill>
              <a:blip/>
            </p:blipFill>
            <p:spPr>
              <a:xfrm>
                <a:off x="3008212" y="4665530"/>
                <a:ext cx="203649" cy="34278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3302078" y="4757029"/>
              <a:ext cx="109341" cy="257427"/>
            </p14:xfrm>
          </p:contentPart>
        </mc:Choice>
        <mc:Fallback xmlns="">
          <p:pic>
            <p:nvPicPr>
              <p:cNvPr id="15" name="墨迹 14"/>
            </p:nvPicPr>
            <p:blipFill>
              <a:blip/>
            </p:blipFill>
            <p:spPr>
              <a:xfrm>
                <a:off x="3302078" y="4757029"/>
                <a:ext cx="109341" cy="25742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3520759" y="4584957"/>
              <a:ext cx="60131" cy="221236"/>
            </p14:xfrm>
          </p:contentPart>
        </mc:Choice>
        <mc:Fallback xmlns="">
          <p:pic>
            <p:nvPicPr>
              <p:cNvPr id="16" name="墨迹 15"/>
            </p:nvPicPr>
            <p:blipFill>
              <a:blip/>
            </p:blipFill>
            <p:spPr>
              <a:xfrm>
                <a:off x="3520759" y="4584957"/>
                <a:ext cx="60131" cy="22123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3572688" y="4593150"/>
              <a:ext cx="106599" cy="294983"/>
            </p14:xfrm>
          </p:contentPart>
        </mc:Choice>
        <mc:Fallback xmlns="">
          <p:pic>
            <p:nvPicPr>
              <p:cNvPr id="17" name="墨迹 16"/>
            </p:nvPicPr>
            <p:blipFill>
              <a:blip/>
            </p:blipFill>
            <p:spPr>
              <a:xfrm>
                <a:off x="3572688" y="4593150"/>
                <a:ext cx="106599" cy="29498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3772225" y="4505748"/>
              <a:ext cx="80646" cy="193923"/>
            </p14:xfrm>
          </p:contentPart>
        </mc:Choice>
        <mc:Fallback xmlns="">
          <p:pic>
            <p:nvPicPr>
              <p:cNvPr id="18" name="墨迹 17"/>
            </p:nvPicPr>
            <p:blipFill>
              <a:blip/>
            </p:blipFill>
            <p:spPr>
              <a:xfrm>
                <a:off x="3772225" y="4505748"/>
                <a:ext cx="80646" cy="19392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4247854" y="4838969"/>
              <a:ext cx="144888" cy="20485"/>
            </p14:xfrm>
          </p:contentPart>
        </mc:Choice>
        <mc:Fallback xmlns="">
          <p:pic>
            <p:nvPicPr>
              <p:cNvPr id="19" name="墨迹 18"/>
            </p:nvPicPr>
            <p:blipFill>
              <a:blip/>
            </p:blipFill>
            <p:spPr>
              <a:xfrm>
                <a:off x="4247854" y="4838969"/>
                <a:ext cx="144888" cy="2048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4641488" y="4644874"/>
              <a:ext cx="172213" cy="388872"/>
            </p14:xfrm>
          </p:contentPart>
        </mc:Choice>
        <mc:Fallback xmlns="">
          <p:pic>
            <p:nvPicPr>
              <p:cNvPr id="20" name="墨迹 19"/>
            </p:nvPicPr>
            <p:blipFill>
              <a:blip/>
            </p:blipFill>
            <p:spPr>
              <a:xfrm>
                <a:off x="4641488" y="4644874"/>
                <a:ext cx="172213" cy="38887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4819161" y="4625926"/>
              <a:ext cx="79275" cy="161148"/>
            </p14:xfrm>
          </p:contentPart>
        </mc:Choice>
        <mc:Fallback xmlns="">
          <p:pic>
            <p:nvPicPr>
              <p:cNvPr id="21" name="墨迹 20"/>
            </p:nvPicPr>
            <p:blipFill>
              <a:blip/>
            </p:blipFill>
            <p:spPr>
              <a:xfrm>
                <a:off x="4819161" y="4625926"/>
                <a:ext cx="79275" cy="16114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4948995" y="4784343"/>
              <a:ext cx="118913" cy="230113"/>
            </p14:xfrm>
          </p:contentPart>
        </mc:Choice>
        <mc:Fallback xmlns="">
          <p:pic>
            <p:nvPicPr>
              <p:cNvPr id="22" name="墨迹 21"/>
            </p:nvPicPr>
            <p:blipFill>
              <a:blip/>
            </p:blipFill>
            <p:spPr>
              <a:xfrm>
                <a:off x="4948995" y="4784343"/>
                <a:ext cx="118913" cy="23011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5128038" y="4500285"/>
              <a:ext cx="79275" cy="109253"/>
            </p14:xfrm>
          </p:contentPart>
        </mc:Choice>
        <mc:Fallback xmlns="">
          <p:pic>
            <p:nvPicPr>
              <p:cNvPr id="23" name="墨迹 22"/>
            </p:nvPicPr>
            <p:blipFill>
              <a:blip/>
            </p:blipFill>
            <p:spPr>
              <a:xfrm>
                <a:off x="5128038" y="4500285"/>
                <a:ext cx="79275" cy="109253"/>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5383295" y="4844432"/>
              <a:ext cx="114630" cy="21850"/>
            </p14:xfrm>
          </p:contentPart>
        </mc:Choice>
        <mc:Fallback xmlns="">
          <p:pic>
            <p:nvPicPr>
              <p:cNvPr id="24" name="墨迹 23"/>
            </p:nvPicPr>
            <p:blipFill>
              <a:blip/>
            </p:blipFill>
            <p:spPr>
              <a:xfrm>
                <a:off x="5383295" y="4844432"/>
                <a:ext cx="114630" cy="218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5405137" y="4838969"/>
              <a:ext cx="193070" cy="71014"/>
            </p14:xfrm>
          </p:contentPart>
        </mc:Choice>
        <mc:Fallback xmlns="">
          <p:pic>
            <p:nvPicPr>
              <p:cNvPr id="25" name="墨迹 24"/>
            </p:nvPicPr>
            <p:blipFill>
              <a:blip/>
            </p:blipFill>
            <p:spPr>
              <a:xfrm>
                <a:off x="5405137" y="4838969"/>
                <a:ext cx="193070" cy="71014"/>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5709774" y="4735179"/>
              <a:ext cx="132554" cy="199898"/>
            </p14:xfrm>
          </p:contentPart>
        </mc:Choice>
        <mc:Fallback xmlns="">
          <p:pic>
            <p:nvPicPr>
              <p:cNvPr id="26" name="墨迹 25"/>
            </p:nvPicPr>
            <p:blipFill>
              <a:blip/>
            </p:blipFill>
            <p:spPr>
              <a:xfrm>
                <a:off x="5709774" y="4735179"/>
                <a:ext cx="132554" cy="19989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6046512" y="4650508"/>
              <a:ext cx="98397" cy="301128"/>
            </p14:xfrm>
          </p:contentPart>
        </mc:Choice>
        <mc:Fallback xmlns="">
          <p:pic>
            <p:nvPicPr>
              <p:cNvPr id="27" name="墨迹 26"/>
            </p:nvPicPr>
            <p:blipFill>
              <a:blip/>
            </p:blipFill>
            <p:spPr>
              <a:xfrm>
                <a:off x="6046512" y="4650508"/>
                <a:ext cx="98397" cy="301128"/>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6211893" y="4713328"/>
              <a:ext cx="107969" cy="193924"/>
            </p14:xfrm>
          </p:contentPart>
        </mc:Choice>
        <mc:Fallback xmlns="">
          <p:pic>
            <p:nvPicPr>
              <p:cNvPr id="28" name="墨迹 27"/>
            </p:nvPicPr>
            <p:blipFill>
              <a:blip/>
            </p:blipFill>
            <p:spPr>
              <a:xfrm>
                <a:off x="6211893" y="4713328"/>
                <a:ext cx="107969" cy="193924"/>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6434663" y="4435417"/>
              <a:ext cx="60131" cy="220895"/>
            </p14:xfrm>
          </p:contentPart>
        </mc:Choice>
        <mc:Fallback xmlns="">
          <p:pic>
            <p:nvPicPr>
              <p:cNvPr id="29" name="墨迹 28"/>
            </p:nvPicPr>
            <p:blipFill>
              <a:blip/>
            </p:blipFill>
            <p:spPr>
              <a:xfrm>
                <a:off x="6434663" y="4435417"/>
                <a:ext cx="60131" cy="22089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6516658" y="4472972"/>
              <a:ext cx="76556" cy="194777"/>
            </p14:xfrm>
          </p:contentPart>
        </mc:Choice>
        <mc:Fallback xmlns="">
          <p:pic>
            <p:nvPicPr>
              <p:cNvPr id="30" name="墨迹 29"/>
            </p:nvPicPr>
            <p:blipFill>
              <a:blip/>
            </p:blipFill>
            <p:spPr>
              <a:xfrm>
                <a:off x="6516658" y="4472972"/>
                <a:ext cx="76556" cy="194777"/>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1" name="墨迹 30"/>
              <p14:cNvContentPartPr/>
              <p14:nvPr/>
            </p14:nvContentPartPr>
            <p14:xfrm>
              <a:off x="6708700" y="4412883"/>
              <a:ext cx="103195" cy="234894"/>
            </p14:xfrm>
          </p:contentPart>
        </mc:Choice>
        <mc:Fallback xmlns="">
          <p:pic>
            <p:nvPicPr>
              <p:cNvPr id="31" name="墨迹 30"/>
            </p:nvPicPr>
            <p:blipFill>
              <a:blip/>
            </p:blipFill>
            <p:spPr>
              <a:xfrm>
                <a:off x="6708700" y="4412883"/>
                <a:ext cx="103195" cy="234894"/>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2" name="墨迹 31"/>
              <p14:cNvContentPartPr/>
              <p14:nvPr/>
            </p14:nvContentPartPr>
            <p14:xfrm>
              <a:off x="6836478" y="4658702"/>
              <a:ext cx="143518" cy="368728"/>
            </p14:xfrm>
          </p:contentPart>
        </mc:Choice>
        <mc:Fallback xmlns="">
          <p:pic>
            <p:nvPicPr>
              <p:cNvPr id="32" name="墨迹 31"/>
            </p:nvPicPr>
            <p:blipFill>
              <a:blip/>
            </p:blipFill>
            <p:spPr>
              <a:xfrm>
                <a:off x="6836478" y="4658702"/>
                <a:ext cx="143518" cy="36872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1702676" y="2605086"/>
            <a:ext cx="4319751" cy="49545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圆角 5"/>
          <p:cNvSpPr/>
          <p:nvPr/>
        </p:nvSpPr>
        <p:spPr>
          <a:xfrm>
            <a:off x="6963104" y="4577255"/>
            <a:ext cx="1213944" cy="3100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圆角 6"/>
          <p:cNvSpPr/>
          <p:nvPr/>
        </p:nvSpPr>
        <p:spPr>
          <a:xfrm>
            <a:off x="5538951" y="3505997"/>
            <a:ext cx="1208689" cy="34147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28650" y="365126"/>
            <a:ext cx="8515350" cy="1325563"/>
          </a:xfrm>
        </p:spPr>
        <p:txBody>
          <a:bodyPr>
            <a:noAutofit/>
          </a:bodyPr>
          <a:lstStyle/>
          <a:p>
            <a:r>
              <a:rPr lang="en-US" sz="2400" dirty="0"/>
              <a:t>Time complexity of </a:t>
            </a:r>
            <a:r>
              <a:rPr lang="en-GB" sz="2400" dirty="0"/>
              <a:t>Strassen’s algorithm </a:t>
            </a:r>
            <a:br>
              <a:rPr lang="en-US" dirty="0"/>
            </a:br>
            <a:r>
              <a:rPr lang="en-US" sz="3800" dirty="0"/>
              <a:t>Substitution method (or, guess and verify)</a:t>
            </a:r>
            <a:endParaRPr lang="en-US" sz="38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E14F3C70-D790-4BA8-ADA0-6F3B5560F608}"/>
                  </a:ext>
                </a:extLst>
              </p:cNvPr>
              <p:cNvSpPr>
                <a:spLocks noGrp="1"/>
              </p:cNvSpPr>
              <p:nvPr>
                <p:ph idx="1"/>
              </p:nvPr>
            </p:nvSpPr>
            <p:spPr>
              <a:xfrm>
                <a:off x="628650" y="1690688"/>
                <a:ext cx="7886700" cy="4802185"/>
              </a:xfrm>
            </p:spPr>
            <p:txBody>
              <a:bodyPr>
                <a:normAutofit/>
              </a:bodyPr>
              <a:lstStyle/>
              <a:p>
                <a14:m>
                  <m:oMath xmlns:m="http://schemas.openxmlformats.org/officeDocument/2006/math">
                    <m:r>
                      <a:rPr lang="en-GB" sz="2400" i="1" smtClean="0">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=7⋅</m:t>
                    </m:r>
                    <m:r>
                      <a:rPr lang="en-GB" sz="2400" i="1">
                        <a:latin typeface="Cambria Math" panose="02040503050406030204" pitchFamily="18" charset="0"/>
                      </a:rPr>
                      <m:t>𝑇</m:t>
                    </m:r>
                    <m:d>
                      <m:dPr>
                        <m:ctrlPr>
                          <a:rPr lang="en-GB" sz="2400" i="1">
                            <a:latin typeface="Cambria Math" panose="02040503050406030204" pitchFamily="18" charset="0"/>
                          </a:rPr>
                        </m:ctrlPr>
                      </m:dPr>
                      <m:e>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2</m:t>
                            </m:r>
                          </m:den>
                        </m:f>
                      </m:e>
                    </m:d>
                    <m:r>
                      <a:rPr lang="en-GB" sz="2400" i="1">
                        <a:latin typeface="Cambria Math" panose="02040503050406030204" pitchFamily="18" charset="0"/>
                      </a:rPr>
                      <m:t>+</m:t>
                    </m:r>
                    <m:r>
                      <a:rPr lang="en-GB" sz="2400" i="1">
                        <a:latin typeface="Cambria Math" panose="02040503050406030204" pitchFamily="18" charset="0"/>
                      </a:rPr>
                      <m:t>𝑐</m:t>
                    </m:r>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r>
                          <a:rPr lang="en-GB" sz="2400" i="1">
                            <a:latin typeface="Cambria Math" panose="02040503050406030204" pitchFamily="18" charset="0"/>
                          </a:rPr>
                          <m:t>2</m:t>
                        </m:r>
                      </m:sup>
                    </m:sSup>
                  </m:oMath>
                </a14:m>
                <a:r>
                  <a:rPr lang="en-US" sz="2400" dirty="0"/>
                  <a:t>,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1</m:t>
                        </m:r>
                      </m:e>
                    </m:d>
                    <m:r>
                      <a:rPr lang="en-GB" sz="2400" i="1">
                        <a:latin typeface="Cambria Math" panose="02040503050406030204" pitchFamily="18" charset="0"/>
                      </a:rPr>
                      <m:t>=</m:t>
                    </m:r>
                    <m:r>
                      <a:rPr lang="en-GB" sz="2400" i="1">
                        <a:latin typeface="Cambria Math" panose="02040503050406030204" pitchFamily="18" charset="0"/>
                      </a:rPr>
                      <m:t>𝑐</m:t>
                    </m:r>
                  </m:oMath>
                </a14:m>
                <a:endParaRPr lang="en-US" sz="2400" dirty="0"/>
              </a:p>
              <a:p>
                <a:r>
                  <a:rPr lang="en-US" sz="2400" dirty="0"/>
                  <a:t>Guess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m:t>
                    </m:r>
                    <m:r>
                      <a:rPr lang="en-GB" sz="2400" i="1">
                        <a:latin typeface="Cambria Math" panose="02040503050406030204" pitchFamily="18" charset="0"/>
                      </a:rPr>
                      <m:t>𝑑</m:t>
                    </m:r>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lg</m:t>
                            </m:r>
                          </m:fName>
                          <m:e>
                            <m:r>
                              <a:rPr lang="en-GB" sz="2400" i="1">
                                <a:latin typeface="Cambria Math" panose="02040503050406030204" pitchFamily="18" charset="0"/>
                              </a:rPr>
                              <m:t>7</m:t>
                            </m:r>
                          </m:e>
                        </m:func>
                      </m:sup>
                    </m:sSup>
                    <m:r>
                      <a:rPr lang="en-GB" sz="2400" i="1">
                        <a:latin typeface="Cambria Math" panose="02040503050406030204" pitchFamily="18" charset="0"/>
                      </a:rPr>
                      <m:t>=</m:t>
                    </m:r>
                    <m:r>
                      <a:rPr lang="en-GB" sz="2400" i="1">
                        <a:latin typeface="Cambria Math" panose="02040503050406030204" pitchFamily="18" charset="0"/>
                      </a:rPr>
                      <m:t>𝑂</m:t>
                    </m:r>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lg</m:t>
                                </m:r>
                              </m:fName>
                              <m:e>
                                <m:r>
                                  <a:rPr lang="en-GB" sz="2400" i="1">
                                    <a:latin typeface="Cambria Math" panose="02040503050406030204" pitchFamily="18" charset="0"/>
                                  </a:rPr>
                                  <m:t>7</m:t>
                                </m:r>
                              </m:e>
                            </m:func>
                          </m:sup>
                        </m:sSup>
                      </m:e>
                    </m:d>
                  </m:oMath>
                </a14:m>
                <a:r>
                  <a:rPr lang="en-US" sz="2400" dirty="0"/>
                  <a:t> does not work out…</a:t>
                </a:r>
              </a:p>
              <a:p>
                <a:r>
                  <a:rPr lang="en-US" sz="2400" dirty="0"/>
                  <a:t>Guess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m:t>
                    </m:r>
                    <m:r>
                      <a:rPr lang="en-GB" sz="2400" i="1">
                        <a:latin typeface="Cambria Math" panose="02040503050406030204" pitchFamily="18" charset="0"/>
                      </a:rPr>
                      <m:t>𝑑</m:t>
                    </m:r>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lg</m:t>
                            </m:r>
                          </m:fName>
                          <m:e>
                            <m:r>
                              <a:rPr lang="en-GB" sz="2400" i="1">
                                <a:latin typeface="Cambria Math" panose="02040503050406030204" pitchFamily="18" charset="0"/>
                              </a:rPr>
                              <m:t>7</m:t>
                            </m:r>
                          </m:e>
                        </m:func>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m:t>
                        </m:r>
                      </m:sup>
                    </m:sSup>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r>
                          <a:rPr lang="en-GB" sz="2400" b="0" i="1" smtClean="0">
                            <a:latin typeface="Cambria Math" panose="02040503050406030204" pitchFamily="18" charset="0"/>
                          </a:rPr>
                          <m:t>2</m:t>
                        </m:r>
                      </m:sup>
                    </m:sSup>
                    <m:r>
                      <a:rPr lang="en-GB" sz="2400" i="1">
                        <a:latin typeface="Cambria Math" panose="02040503050406030204" pitchFamily="18" charset="0"/>
                      </a:rPr>
                      <m:t>=</m:t>
                    </m:r>
                    <m:r>
                      <a:rPr lang="en-GB" sz="2400" i="1">
                        <a:latin typeface="Cambria Math" panose="02040503050406030204" pitchFamily="18" charset="0"/>
                      </a:rPr>
                      <m:t>𝑂</m:t>
                    </m:r>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GB" sz="2400" i="1">
                                <a:latin typeface="Cambria Math" panose="02040503050406030204" pitchFamily="18" charset="0"/>
                              </a:rPr>
                              <m:t>𝑛</m:t>
                            </m:r>
                          </m:e>
                          <m:sup>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lg</m:t>
                                </m:r>
                              </m:fName>
                              <m:e>
                                <m:r>
                                  <a:rPr lang="en-GB" sz="2400" i="1">
                                    <a:latin typeface="Cambria Math" panose="02040503050406030204" pitchFamily="18" charset="0"/>
                                  </a:rPr>
                                  <m:t>7</m:t>
                                </m:r>
                              </m:e>
                            </m:func>
                          </m:sup>
                        </m:sSup>
                      </m:e>
                    </m:d>
                  </m:oMath>
                </a14:m>
                <a:endParaRPr lang="en-US" sz="2400" dirty="0"/>
              </a:p>
              <a:p>
                <a:pPr marL="118800">
                  <a:spcBef>
                    <a:spcPts val="600"/>
                  </a:spcBef>
                </a:pPr>
                <a:r>
                  <a:rPr lang="en-US" sz="2400" b="1" dirty="0"/>
                  <a:t>Induction basis:</a:t>
                </a:r>
                <a:endParaRPr lang="en-US" sz="2400" dirty="0"/>
              </a:p>
              <a:p>
                <a:pPr marL="576000" lvl="1">
                  <a:spcBef>
                    <a:spcPts val="600"/>
                  </a:spcBef>
                </a:pPr>
                <a14:m>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1</m:t>
                        </m:r>
                      </m:e>
                    </m:d>
                    <m:r>
                      <a:rPr lang="en-GB" sz="2000" i="1">
                        <a:latin typeface="Cambria Math" panose="02040503050406030204" pitchFamily="18" charset="0"/>
                      </a:rPr>
                      <m:t>=</m:t>
                    </m:r>
                    <m:r>
                      <a:rPr lang="en-GB" sz="2000" i="1">
                        <a:latin typeface="Cambria Math" panose="02040503050406030204" pitchFamily="18" charset="0"/>
                      </a:rPr>
                      <m:t>𝑐</m:t>
                    </m:r>
                    <m:r>
                      <a:rPr lang="en-GB" sz="2000" i="1">
                        <a:latin typeface="Cambria Math" panose="02040503050406030204" pitchFamily="18" charset="0"/>
                      </a:rPr>
                      <m:t>≤</m:t>
                    </m:r>
                    <m:r>
                      <a:rPr lang="en-GB" sz="2000" i="1">
                        <a:latin typeface="Cambria Math" panose="02040503050406030204" pitchFamily="18" charset="0"/>
                      </a:rPr>
                      <m:t>𝑑</m:t>
                    </m:r>
                    <m:r>
                      <a:rPr lang="en-GB" sz="2000" i="1">
                        <a:latin typeface="Cambria Math" panose="02040503050406030204" pitchFamily="18" charset="0"/>
                      </a:rPr>
                      <m:t>⋅</m:t>
                    </m:r>
                    <m:sSup>
                      <m:sSupPr>
                        <m:ctrlPr>
                          <a:rPr lang="en-GB" sz="2000" i="1">
                            <a:latin typeface="Cambria Math" panose="02040503050406030204" pitchFamily="18" charset="0"/>
                          </a:rPr>
                        </m:ctrlPr>
                      </m:sSupPr>
                      <m:e>
                        <m:r>
                          <a:rPr lang="en-GB" sz="2000" i="1">
                            <a:latin typeface="Cambria Math" panose="02040503050406030204" pitchFamily="18" charset="0"/>
                          </a:rPr>
                          <m:t>1</m:t>
                        </m:r>
                      </m:e>
                      <m:sup>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lg</m:t>
                            </m:r>
                          </m:fName>
                          <m:e>
                            <m:r>
                              <a:rPr lang="en-GB" sz="2000" i="1">
                                <a:latin typeface="Cambria Math" panose="02040503050406030204" pitchFamily="18" charset="0"/>
                              </a:rPr>
                              <m:t>7</m:t>
                            </m:r>
                          </m:e>
                        </m:func>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𝑑</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1</m:t>
                        </m:r>
                      </m:e>
                      <m:sup>
                        <m:r>
                          <a:rPr lang="en-GB" sz="2000" b="0" i="1" smtClean="0">
                            <a:latin typeface="Cambria Math" panose="02040503050406030204" pitchFamily="18" charset="0"/>
                          </a:rPr>
                          <m:t>2</m:t>
                        </m:r>
                      </m:sup>
                    </m:sSup>
                  </m:oMath>
                </a14:m>
                <a:r>
                  <a:rPr lang="en-US" sz="2000" dirty="0"/>
                  <a:t>, so long as </a:t>
                </a:r>
                <a14:m>
                  <m:oMath xmlns:m="http://schemas.openxmlformats.org/officeDocument/2006/math">
                    <m:r>
                      <a:rPr lang="en-GB" sz="2000" i="1">
                        <a:latin typeface="Cambria Math" panose="02040503050406030204" pitchFamily="18" charset="0"/>
                      </a:rPr>
                      <m:t>𝑑</m:t>
                    </m:r>
                    <m:r>
                      <a:rPr lang="en-GB" sz="2000" b="0" i="1" smtClean="0">
                        <a:latin typeface="Cambria Math" panose="02040503050406030204" pitchFamily="18" charset="0"/>
                      </a:rPr>
                      <m:t>−</m:t>
                    </m:r>
                    <m:r>
                      <a:rPr lang="en-GB" sz="2000" b="0" i="1" smtClean="0">
                        <a:latin typeface="Cambria Math" panose="02040503050406030204" pitchFamily="18" charset="0"/>
                      </a:rPr>
                      <m:t>𝑑</m:t>
                    </m:r>
                    <m:r>
                      <a:rPr lang="en-GB" sz="2000" b="0" i="1" smtClean="0">
                        <a:latin typeface="Cambria Math" panose="02040503050406030204" pitchFamily="18" charset="0"/>
                      </a:rPr>
                      <m:t>′≥</m:t>
                    </m:r>
                    <m:r>
                      <a:rPr lang="en-GB" sz="2000" i="1">
                        <a:latin typeface="Cambria Math" panose="02040503050406030204" pitchFamily="18" charset="0"/>
                      </a:rPr>
                      <m:t>𝑐</m:t>
                    </m:r>
                  </m:oMath>
                </a14:m>
                <a:endParaRPr lang="en-US" sz="2000" dirty="0"/>
              </a:p>
              <a:p>
                <a:pPr marL="118800">
                  <a:spcBef>
                    <a:spcPts val="600"/>
                  </a:spcBef>
                </a:pPr>
                <a:r>
                  <a:rPr lang="en-US" sz="2400" b="1" dirty="0"/>
                  <a:t>Inductive step:</a:t>
                </a:r>
                <a:endParaRPr lang="en-US" sz="2400" dirty="0"/>
              </a:p>
              <a:p>
                <a:pPr marL="576000" lvl="1">
                  <a:spcBef>
                    <a:spcPts val="600"/>
                  </a:spcBef>
                </a:pPr>
                <a14:m>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𝑛</m:t>
                        </m:r>
                      </m:e>
                    </m:d>
                    <m:r>
                      <a:rPr lang="en-GB" sz="2000" i="1">
                        <a:latin typeface="Cambria Math" panose="02040503050406030204" pitchFamily="18" charset="0"/>
                      </a:rPr>
                      <m:t>=7⋅</m:t>
                    </m:r>
                    <m:r>
                      <a:rPr lang="en-GB" sz="2000" i="1">
                        <a:latin typeface="Cambria Math" panose="02040503050406030204" pitchFamily="18" charset="0"/>
                      </a:rPr>
                      <m:t>𝑇</m:t>
                    </m:r>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r>
                      <a:rPr lang="en-GB" sz="2000" i="1">
                        <a:latin typeface="Cambria Math" panose="02040503050406030204" pitchFamily="18" charset="0"/>
                      </a:rPr>
                      <m:t>+</m:t>
                    </m:r>
                    <m:r>
                      <a:rPr lang="en-GB" sz="2000" i="1">
                        <a:latin typeface="Cambria Math" panose="02040503050406030204" pitchFamily="18" charset="0"/>
                      </a:rPr>
                      <m:t>𝑐</m:t>
                    </m:r>
                    <m:sSup>
                      <m:sSupPr>
                        <m:ctrlPr>
                          <a:rPr lang="en-GB" sz="2000" i="1">
                            <a:latin typeface="Cambria Math" panose="02040503050406030204" pitchFamily="18" charset="0"/>
                          </a:rPr>
                        </m:ctrlPr>
                      </m:sSupPr>
                      <m:e>
                        <m:r>
                          <a:rPr lang="en-GB" sz="2000" i="1">
                            <a:latin typeface="Cambria Math" panose="02040503050406030204" pitchFamily="18" charset="0"/>
                          </a:rPr>
                          <m:t>𝑛</m:t>
                        </m:r>
                      </m:e>
                      <m:sup>
                        <m:r>
                          <a:rPr lang="en-GB" sz="2000" i="1">
                            <a:latin typeface="Cambria Math" panose="02040503050406030204" pitchFamily="18" charset="0"/>
                          </a:rPr>
                          <m:t>2</m:t>
                        </m:r>
                      </m:sup>
                    </m:sSup>
                    <m:r>
                      <a:rPr lang="en-GB" sz="2000" i="1">
                        <a:latin typeface="Cambria Math" panose="02040503050406030204" pitchFamily="18" charset="0"/>
                      </a:rPr>
                      <m:t>≤7</m:t>
                    </m:r>
                    <m:r>
                      <a:rPr lang="en-GB" sz="2000" i="1">
                        <a:latin typeface="Cambria Math" panose="02040503050406030204" pitchFamily="18" charset="0"/>
                      </a:rPr>
                      <m:t>𝑑</m:t>
                    </m:r>
                    <m:r>
                      <a:rPr lang="en-GB" sz="2000" i="1">
                        <a:latin typeface="Cambria Math" panose="02040503050406030204" pitchFamily="18" charset="0"/>
                      </a:rPr>
                      <m:t>⋅</m:t>
                    </m:r>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e>
                      <m:sup>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lg</m:t>
                            </m:r>
                          </m:fName>
                          <m:e>
                            <m:r>
                              <a:rPr lang="en-GB" sz="2000" i="1">
                                <a:latin typeface="Cambria Math" panose="02040503050406030204" pitchFamily="18" charset="0"/>
                              </a:rPr>
                              <m:t>7</m:t>
                            </m:r>
                          </m:e>
                        </m:func>
                      </m:sup>
                    </m:sSup>
                    <m:r>
                      <a:rPr lang="en-GB" sz="2000" b="0" i="1" smtClean="0">
                        <a:latin typeface="Cambria Math" panose="02040503050406030204" pitchFamily="18" charset="0"/>
                      </a:rPr>
                      <m:t>−7</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𝑑</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e>
                      <m:sup>
                        <m:r>
                          <a:rPr lang="en-GB" sz="2000" b="0" i="1" smtClean="0">
                            <a:latin typeface="Cambria Math" panose="02040503050406030204" pitchFamily="18" charset="0"/>
                          </a:rPr>
                          <m:t>2</m:t>
                        </m:r>
                      </m:sup>
                    </m:sSup>
                    <m:r>
                      <a:rPr lang="en-GB" sz="2000" i="1">
                        <a:latin typeface="Cambria Math" panose="02040503050406030204" pitchFamily="18" charset="0"/>
                      </a:rPr>
                      <m:t>+</m:t>
                    </m:r>
                    <m:r>
                      <a:rPr lang="en-GB" sz="2000" i="1">
                        <a:latin typeface="Cambria Math" panose="02040503050406030204" pitchFamily="18" charset="0"/>
                      </a:rPr>
                      <m:t>𝑐</m:t>
                    </m:r>
                    <m:sSup>
                      <m:sSupPr>
                        <m:ctrlPr>
                          <a:rPr lang="en-GB" sz="2000" i="1">
                            <a:latin typeface="Cambria Math" panose="02040503050406030204" pitchFamily="18" charset="0"/>
                          </a:rPr>
                        </m:ctrlPr>
                      </m:sSupPr>
                      <m:e>
                        <m:r>
                          <a:rPr lang="en-GB" sz="2000" i="1">
                            <a:latin typeface="Cambria Math" panose="02040503050406030204" pitchFamily="18" charset="0"/>
                          </a:rPr>
                          <m:t>𝑛</m:t>
                        </m:r>
                      </m:e>
                      <m:sup>
                        <m:r>
                          <a:rPr lang="en-GB" sz="2000" i="1">
                            <a:latin typeface="Cambria Math" panose="02040503050406030204" pitchFamily="18" charset="0"/>
                          </a:rPr>
                          <m:t>2</m:t>
                        </m:r>
                      </m:sup>
                    </m:sSup>
                  </m:oMath>
                </a14:m>
                <a:br>
                  <a:rPr lang="en-GB" sz="2000" dirty="0"/>
                </a:br>
                <a14:m>
                  <m:oMath xmlns:m="http://schemas.openxmlformats.org/officeDocument/2006/math">
                    <m:r>
                      <a:rPr lang="en-GB" sz="2000" b="0" i="1" smtClean="0">
                        <a:latin typeface="Cambria Math" panose="02040503050406030204" pitchFamily="18" charset="0"/>
                      </a:rPr>
                      <m:t>=</m:t>
                    </m:r>
                    <m:r>
                      <a:rPr lang="en-GB" sz="2000" b="0" i="1" smtClean="0">
                        <a:latin typeface="Cambria Math" panose="02040503050406030204" pitchFamily="18" charset="0"/>
                      </a:rPr>
                      <m:t>𝑑</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𝑛</m:t>
                        </m:r>
                      </m:e>
                      <m:sup>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lg</m:t>
                            </m:r>
                          </m:fName>
                          <m:e>
                            <m:r>
                              <a:rPr lang="en-GB" sz="2000" b="0" i="1" smtClean="0">
                                <a:latin typeface="Cambria Math" panose="02040503050406030204" pitchFamily="18" charset="0"/>
                              </a:rPr>
                              <m:t>7</m:t>
                            </m:r>
                          </m:e>
                        </m:func>
                      </m:sup>
                    </m:sSup>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f>
                          <m:fPr>
                            <m:type m:val="lin"/>
                            <m:ctrlPr>
                              <a:rPr lang="en-GB" sz="2000" i="1">
                                <a:latin typeface="Cambria Math" panose="02040503050406030204" pitchFamily="18" charset="0"/>
                              </a:rPr>
                            </m:ctrlPr>
                          </m:fPr>
                          <m:num>
                            <m:r>
                              <a:rPr lang="en-GB" sz="2000" b="0" i="1" smtClean="0">
                                <a:latin typeface="Cambria Math" panose="02040503050406030204" pitchFamily="18" charset="0"/>
                              </a:rPr>
                              <m:t>7</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𝑑</m:t>
                                </m:r>
                              </m:e>
                              <m:sup>
                                <m:r>
                                  <a:rPr lang="en-GB" sz="2000" b="0" i="1" smtClean="0">
                                    <a:latin typeface="Cambria Math" panose="02040503050406030204" pitchFamily="18" charset="0"/>
                                  </a:rPr>
                                  <m:t>′</m:t>
                                </m:r>
                              </m:sup>
                            </m:sSup>
                          </m:num>
                          <m:den>
                            <m:r>
                              <a:rPr lang="en-GB" sz="2000" b="0" i="1" smtClean="0">
                                <a:latin typeface="Cambria Math" panose="02040503050406030204" pitchFamily="18" charset="0"/>
                              </a:rPr>
                              <m:t>4</m:t>
                            </m:r>
                          </m:den>
                        </m:f>
                        <m:r>
                          <a:rPr lang="en-GB" sz="2000" b="0" i="1" smtClean="0">
                            <a:latin typeface="Cambria Math" panose="02040503050406030204" pitchFamily="18" charset="0"/>
                          </a:rPr>
                          <m:t>−</m:t>
                        </m:r>
                        <m:r>
                          <a:rPr lang="en-GB" sz="2000" b="0" i="1" smtClean="0">
                            <a:latin typeface="Cambria Math" panose="02040503050406030204" pitchFamily="18" charset="0"/>
                          </a:rPr>
                          <m:t>𝑐</m:t>
                        </m:r>
                      </m:e>
                    </m:d>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𝑛</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r>
                      <a:rPr lang="en-GB" sz="2000" i="1">
                        <a:latin typeface="Cambria Math" panose="02040503050406030204" pitchFamily="18" charset="0"/>
                      </a:rPr>
                      <m:t>𝑑</m:t>
                    </m:r>
                    <m:sSup>
                      <m:sSupPr>
                        <m:ctrlPr>
                          <a:rPr lang="en-GB" sz="2000" i="1">
                            <a:latin typeface="Cambria Math" panose="02040503050406030204" pitchFamily="18" charset="0"/>
                          </a:rPr>
                        </m:ctrlPr>
                      </m:sSupPr>
                      <m:e>
                        <m:r>
                          <a:rPr lang="en-GB" sz="2000" i="1">
                            <a:latin typeface="Cambria Math" panose="02040503050406030204" pitchFamily="18" charset="0"/>
                          </a:rPr>
                          <m:t>𝑛</m:t>
                        </m:r>
                      </m:e>
                      <m:sup>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lg</m:t>
                            </m:r>
                          </m:fName>
                          <m:e>
                            <m:r>
                              <a:rPr lang="en-GB" sz="2000" i="1">
                                <a:latin typeface="Cambria Math" panose="02040503050406030204" pitchFamily="18" charset="0"/>
                              </a:rPr>
                              <m:t>7</m:t>
                            </m:r>
                          </m:e>
                        </m:func>
                      </m:sup>
                    </m:sSup>
                    <m:r>
                      <a:rPr lang="en-GB" sz="2000" i="1">
                        <a:latin typeface="Cambria Math" panose="02040503050406030204" pitchFamily="18" charset="0"/>
                      </a:rPr>
                      <m:t>−</m:t>
                    </m:r>
                    <m:sSup>
                      <m:sSupPr>
                        <m:ctrlPr>
                          <a:rPr lang="en-GB" sz="2000" i="1">
                            <a:latin typeface="Cambria Math" panose="02040503050406030204" pitchFamily="18" charset="0"/>
                          </a:rPr>
                        </m:ctrlPr>
                      </m:sSupPr>
                      <m:e>
                        <m:r>
                          <a:rPr lang="en-GB" sz="2000" i="1">
                            <a:latin typeface="Cambria Math" panose="02040503050406030204" pitchFamily="18" charset="0"/>
                          </a:rPr>
                          <m:t>𝑑</m:t>
                        </m:r>
                      </m:e>
                      <m:sup>
                        <m:r>
                          <a:rPr lang="en-GB" sz="2000" i="1">
                            <a:latin typeface="Cambria Math" panose="02040503050406030204" pitchFamily="18" charset="0"/>
                          </a:rPr>
                          <m:t>′</m:t>
                        </m:r>
                      </m:sup>
                    </m:sSup>
                    <m:sSup>
                      <m:sSupPr>
                        <m:ctrlPr>
                          <a:rPr lang="en-GB" sz="2000" i="1">
                            <a:latin typeface="Cambria Math" panose="02040503050406030204" pitchFamily="18" charset="0"/>
                          </a:rPr>
                        </m:ctrlPr>
                      </m:sSupPr>
                      <m:e>
                        <m:r>
                          <a:rPr lang="en-GB" sz="2000" i="1">
                            <a:latin typeface="Cambria Math" panose="02040503050406030204" pitchFamily="18" charset="0"/>
                          </a:rPr>
                          <m:t>𝑛</m:t>
                        </m:r>
                      </m:e>
                      <m:sup>
                        <m:r>
                          <a:rPr lang="en-GB" sz="2000" i="1">
                            <a:latin typeface="Cambria Math" panose="02040503050406030204" pitchFamily="18" charset="0"/>
                          </a:rPr>
                          <m:t>2</m:t>
                        </m:r>
                      </m:sup>
                    </m:sSup>
                  </m:oMath>
                </a14:m>
                <a:r>
                  <a:rPr lang="en-US" sz="2000" dirty="0"/>
                  <a:t>, so long as </a:t>
                </a:r>
                <a14:m>
                  <m:oMath xmlns:m="http://schemas.openxmlformats.org/officeDocument/2006/math">
                    <m:f>
                      <m:fPr>
                        <m:type m:val="lin"/>
                        <m:ctrlPr>
                          <a:rPr lang="en-GB" sz="2000" i="1">
                            <a:latin typeface="Cambria Math" panose="02040503050406030204" pitchFamily="18" charset="0"/>
                          </a:rPr>
                        </m:ctrlPr>
                      </m:fPr>
                      <m:num>
                        <m:r>
                          <a:rPr lang="en-GB" sz="2000" b="0" i="1" smtClean="0">
                            <a:latin typeface="Cambria Math" panose="02040503050406030204" pitchFamily="18" charset="0"/>
                          </a:rPr>
                          <m:t>3</m:t>
                        </m:r>
                        <m:sSup>
                          <m:sSupPr>
                            <m:ctrlPr>
                              <a:rPr lang="en-GB" sz="2000" i="1">
                                <a:latin typeface="Cambria Math" panose="02040503050406030204" pitchFamily="18" charset="0"/>
                              </a:rPr>
                            </m:ctrlPr>
                          </m:sSupPr>
                          <m:e>
                            <m:r>
                              <a:rPr lang="en-GB" sz="2000" i="1">
                                <a:latin typeface="Cambria Math" panose="02040503050406030204" pitchFamily="18" charset="0"/>
                              </a:rPr>
                              <m:t>𝑑</m:t>
                            </m:r>
                          </m:e>
                          <m:sup>
                            <m:r>
                              <a:rPr lang="en-GB" sz="2000" i="1">
                                <a:latin typeface="Cambria Math" panose="02040503050406030204" pitchFamily="18" charset="0"/>
                              </a:rPr>
                              <m:t>′</m:t>
                            </m:r>
                          </m:sup>
                        </m:sSup>
                      </m:num>
                      <m:den>
                        <m:r>
                          <a:rPr lang="en-GB" sz="2000" i="1">
                            <a:latin typeface="Cambria Math" panose="02040503050406030204" pitchFamily="18" charset="0"/>
                          </a:rPr>
                          <m:t>4</m:t>
                        </m:r>
                      </m:den>
                    </m:f>
                    <m:r>
                      <a:rPr lang="en-GB" sz="2000" b="0" i="1" smtClean="0">
                        <a:latin typeface="Cambria Math" panose="02040503050406030204" pitchFamily="18" charset="0"/>
                      </a:rPr>
                      <m:t>≥</m:t>
                    </m:r>
                    <m:r>
                      <a:rPr lang="en-GB" sz="2000" b="0" i="1" smtClean="0">
                        <a:latin typeface="Cambria Math" panose="02040503050406030204" pitchFamily="18" charset="0"/>
                      </a:rPr>
                      <m:t>𝑐</m:t>
                    </m:r>
                  </m:oMath>
                </a14:m>
                <a:endParaRPr lang="en-US" sz="2000" b="1"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2817"/>
                </a:stretch>
              </a:blipFill>
            </p:spPr>
            <p:txBody>
              <a:bodyPr/>
              <a:lstStyle/>
              <a:p>
                <a:r>
                  <a:rPr lang="en-US">
                    <a:noFill/>
                  </a:rPr>
                  <a:t> </a:t>
                </a:r>
                <a:endParaRPr lang="en-US">
                  <a:noFill/>
                </a:endParaRPr>
              </a:p>
            </p:txBody>
          </p:sp>
        </mc:Fallback>
      </mc:AlternateContent>
      <p:cxnSp>
        <p:nvCxnSpPr>
          <p:cNvPr id="5" name="直接连接符 4"/>
          <p:cNvCxnSpPr/>
          <p:nvPr/>
        </p:nvCxnSpPr>
        <p:spPr>
          <a:xfrm>
            <a:off x="882869" y="2354317"/>
            <a:ext cx="695784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sz="2400" dirty="0"/>
              <a:t>Solving recurrence</a:t>
            </a:r>
            <a:br>
              <a:rPr lang="en-GB" dirty="0"/>
            </a:br>
            <a:r>
              <a:rPr lang="en-GB" dirty="0"/>
              <a:t>The recurrence-tree method</a:t>
            </a:r>
            <a:endParaRPr lang="en-US" dirty="0"/>
          </a:p>
        </p:txBody>
      </p:sp>
      <p:sp>
        <p:nvSpPr>
          <p:cNvPr id="3" name="内容占位符 2"/>
          <p:cNvSpPr>
            <a:spLocks noGrp="1"/>
          </p:cNvSpPr>
          <p:nvPr>
            <p:ph idx="1"/>
          </p:nvPr>
        </p:nvSpPr>
        <p:spPr>
          <a:xfrm>
            <a:off x="628650" y="1690689"/>
            <a:ext cx="7886700" cy="4486274"/>
          </a:xfrm>
        </p:spPr>
        <p:txBody>
          <a:bodyPr>
            <a:normAutofit/>
          </a:bodyPr>
          <a:lstStyle/>
          <a:p>
            <a:pPr>
              <a:spcBef>
                <a:spcPts val="600"/>
              </a:spcBef>
            </a:pPr>
            <a:r>
              <a:rPr lang="en-US" sz="2400" dirty="0"/>
              <a:t>A great tool for solving divide-and-conquer recurrences.</a:t>
            </a:r>
            <a:endParaRPr lang="en-US" sz="2400" dirty="0"/>
          </a:p>
          <a:p>
            <a:pPr lvl="1">
              <a:spcBef>
                <a:spcPts val="600"/>
              </a:spcBef>
            </a:pPr>
            <a:r>
              <a:rPr lang="en-US" sz="2000" dirty="0"/>
              <a:t> Simple, pictorial, yet general.</a:t>
            </a:r>
            <a:endParaRPr lang="en-US" sz="2000" dirty="0"/>
          </a:p>
          <a:p>
            <a:pPr>
              <a:spcBef>
                <a:spcPts val="600"/>
              </a:spcBef>
            </a:pPr>
            <a:r>
              <a:rPr lang="en-US" sz="2400" dirty="0"/>
              <a:t>A </a:t>
            </a:r>
            <a:r>
              <a:rPr lang="en-US" sz="2400" b="1" dirty="0">
                <a:solidFill>
                  <a:schemeClr val="accent1"/>
                </a:solidFill>
              </a:rPr>
              <a:t>recursion tree</a:t>
            </a:r>
            <a:r>
              <a:rPr lang="en-US" sz="2400" dirty="0"/>
              <a:t> is a rooted tree with one node for each recursive subproblem.</a:t>
            </a:r>
            <a:endParaRPr lang="en-US" sz="2400" dirty="0"/>
          </a:p>
          <a:p>
            <a:pPr>
              <a:spcBef>
                <a:spcPts val="600"/>
              </a:spcBef>
            </a:pPr>
            <a:r>
              <a:rPr lang="en-US" sz="2400" dirty="0"/>
              <a:t>The </a:t>
            </a:r>
            <a:r>
              <a:rPr lang="en-US" sz="2400" b="1" dirty="0"/>
              <a:t>value of each node</a:t>
            </a:r>
            <a:r>
              <a:rPr lang="en-US" sz="2400" dirty="0"/>
              <a:t> is time spent on that subproblem </a:t>
            </a:r>
            <a:br>
              <a:rPr lang="en-US" sz="2400" dirty="0"/>
            </a:br>
            <a:r>
              <a:rPr lang="en-US" sz="2400" i="1" dirty="0"/>
              <a:t>excluding</a:t>
            </a:r>
            <a:r>
              <a:rPr lang="en-US" sz="2400" dirty="0"/>
              <a:t> recursive calls.</a:t>
            </a:r>
            <a:endParaRPr lang="en-US" sz="2400" dirty="0"/>
          </a:p>
          <a:p>
            <a:pPr>
              <a:spcBef>
                <a:spcPts val="600"/>
              </a:spcBef>
            </a:pPr>
            <a:r>
              <a:rPr lang="en-US" sz="2400" dirty="0"/>
              <a:t>The </a:t>
            </a:r>
            <a:r>
              <a:rPr lang="en-US" sz="2400" b="1" dirty="0"/>
              <a:t>sum of all values</a:t>
            </a:r>
            <a:r>
              <a:rPr lang="en-US" sz="2400" dirty="0"/>
              <a:t> is the </a:t>
            </a:r>
            <a:br>
              <a:rPr lang="en-US" sz="2400" dirty="0"/>
            </a:br>
            <a:r>
              <a:rPr lang="en-US" sz="2400" dirty="0"/>
              <a:t>runtime of the algorithm.</a:t>
            </a:r>
            <a:endParaRPr lang="en-US" sz="2400" dirty="0"/>
          </a:p>
        </p:txBody>
      </p:sp>
      <p:pic>
        <p:nvPicPr>
          <p:cNvPr id="4" name="图片 3"/>
          <p:cNvPicPr>
            <a:picLocks noChangeAspect="1"/>
          </p:cNvPicPr>
          <p:nvPr/>
        </p:nvPicPr>
        <p:blipFill>
          <a:blip r:embed="rId1"/>
          <a:stretch>
            <a:fillRect/>
          </a:stretch>
        </p:blipFill>
        <p:spPr>
          <a:xfrm>
            <a:off x="4572000" y="4084736"/>
            <a:ext cx="4382814" cy="2165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sz="2400" dirty="0"/>
              <a:t>Solving recurrence</a:t>
            </a:r>
            <a:br>
              <a:rPr lang="en-GB" dirty="0"/>
            </a:br>
            <a:r>
              <a:rPr lang="en-GB" dirty="0"/>
              <a:t>The recurrence-tree method</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054A01B-15BD-4B15-B113-60064A9BBD31}"/>
                  </a:ext>
                </a:extLst>
              </p:cNvPr>
              <p:cNvSpPr>
                <a:spLocks noGrp="1"/>
              </p:cNvSpPr>
              <p:nvPr>
                <p:ph idx="1"/>
              </p:nvPr>
            </p:nvSpPr>
            <p:spPr>
              <a:xfrm>
                <a:off x="628650" y="1690689"/>
                <a:ext cx="7886700" cy="4486274"/>
              </a:xfrm>
            </p:spPr>
            <p:txBody>
              <a:bodyPr>
                <a:normAutofit/>
              </a:bodyPr>
              <a:lstStyle/>
              <a:p>
                <a:pPr>
                  <a:spcBef>
                    <a:spcPts val="600"/>
                  </a:spcBef>
                </a:pPr>
                <a:r>
                  <a:rPr lang="en-GB" sz="2400" dirty="0"/>
                  <a:t>Typical divide-and-conquer approach:</a:t>
                </a:r>
              </a:p>
              <a:p>
                <a:pPr lvl="1">
                  <a:spcBef>
                    <a:spcPts val="600"/>
                  </a:spcBef>
                </a:pPr>
                <a:r>
                  <a:rPr lang="en-US" sz="2000" dirty="0"/>
                  <a:t>Divide a size </a:t>
                </a:r>
                <a14:m>
                  <m:oMath xmlns:m="http://schemas.openxmlformats.org/officeDocument/2006/math">
                    <m:r>
                      <a:rPr lang="en-US" sz="2000" i="1" dirty="0" smtClean="0">
                        <a:latin typeface="Cambria Math" panose="02040503050406030204" pitchFamily="18" charset="0"/>
                      </a:rPr>
                      <m:t>𝑛</m:t>
                    </m:r>
                  </m:oMath>
                </a14:m>
                <a:r>
                  <a:rPr lang="en-US" sz="2000" dirty="0"/>
                  <a:t> problem into </a:t>
                </a:r>
                <a14:m>
                  <m:oMath xmlns:m="http://schemas.openxmlformats.org/officeDocument/2006/math">
                    <m:r>
                      <a:rPr lang="en-US" sz="2000" i="1" dirty="0" smtClean="0">
                        <a:latin typeface="Cambria Math" panose="02040503050406030204" pitchFamily="18" charset="0"/>
                      </a:rPr>
                      <m:t>𝑟</m:t>
                    </m:r>
                  </m:oMath>
                </a14:m>
                <a:r>
                  <a:rPr lang="en-US" sz="2000" dirty="0"/>
                  <a:t> subproblems each of size </a:t>
                </a:r>
                <a14:m>
                  <m:oMath xmlns:m="http://schemas.openxmlformats.org/officeDocument/2006/math">
                    <m:f>
                      <m:fPr>
                        <m:type m:val="lin"/>
                        <m:ctrlPr>
                          <a:rPr lang="en-US" sz="200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𝑐</m:t>
                        </m:r>
                      </m:den>
                    </m:f>
                  </m:oMath>
                </a14:m>
                <a:r>
                  <a:rPr lang="en-US" sz="2000" dirty="0"/>
                  <a:t>,</a:t>
                </a:r>
                <a:br>
                  <a:rPr lang="en-US" sz="2000" dirty="0"/>
                </a:br>
                <a:r>
                  <a:rPr lang="en-US" sz="2000" dirty="0"/>
                  <a:t>the cost for “divide” and “combine” is </a:t>
                </a:r>
                <a14:m>
                  <m:oMath xmlns:m="http://schemas.openxmlformats.org/officeDocument/2006/math">
                    <m:r>
                      <a:rPr lang="en-GB" sz="2000" b="0" i="1" smtClean="0">
                        <a:latin typeface="Cambria Math" panose="02040503050406030204" pitchFamily="18" charset="0"/>
                      </a:rPr>
                      <m:t>𝑓</m:t>
                    </m:r>
                    <m:r>
                      <a:rPr lang="en-GB" sz="2000" b="0" i="1" smtClean="0">
                        <a:latin typeface="Cambria Math" panose="02040503050406030204" pitchFamily="18" charset="0"/>
                      </a:rPr>
                      <m:t>(</m:t>
                    </m:r>
                    <m:r>
                      <a:rPr lang="en-GB" sz="2000" b="0" i="1" smtClean="0">
                        <a:latin typeface="Cambria Math" panose="02040503050406030204" pitchFamily="18" charset="0"/>
                      </a:rPr>
                      <m:t>𝑛</m:t>
                    </m:r>
                    <m:r>
                      <a:rPr lang="en-GB" sz="2000" b="0" i="1" smtClean="0">
                        <a:latin typeface="Cambria Math" panose="02040503050406030204" pitchFamily="18" charset="0"/>
                      </a:rPr>
                      <m:t>)</m:t>
                    </m:r>
                  </m:oMath>
                </a14:m>
                <a:r>
                  <a:rPr lang="en-US" sz="2000" dirty="0"/>
                  <a:t>.</a:t>
                </a:r>
              </a:p>
              <a:p>
                <a:pPr lvl="1">
                  <a:spcBef>
                    <a:spcPts val="600"/>
                  </a:spcBef>
                </a:pPr>
                <a:r>
                  <a:rPr lang="en-US" sz="2000" dirty="0"/>
                  <a:t>Solve problem directly if </a:t>
                </a:r>
                <a14:m>
                  <m:oMath xmlns:m="http://schemas.openxmlformats.org/officeDocument/2006/math">
                    <m:r>
                      <a:rPr lang="en-GB" sz="2000" b="0" i="1" smtClean="0">
                        <a:latin typeface="Cambria Math" panose="02040503050406030204" pitchFamily="18" charset="0"/>
                      </a:rPr>
                      <m:t>𝑛</m:t>
                    </m:r>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0</m:t>
                        </m:r>
                      </m:sub>
                    </m:sSub>
                  </m:oMath>
                </a14:m>
                <a:r>
                  <a:rPr lang="en-US" sz="2000" dirty="0"/>
                  <a:t> for some small constant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𝑛</m:t>
                        </m:r>
                      </m:e>
                      <m:sub>
                        <m:r>
                          <a:rPr lang="en-GB" sz="2000" b="0" i="1" smtClean="0">
                            <a:latin typeface="Cambria Math" panose="02040503050406030204" pitchFamily="18" charset="0"/>
                          </a:rPr>
                          <m:t>0</m:t>
                        </m:r>
                      </m:sub>
                    </m:sSub>
                  </m:oMath>
                </a14:m>
                <a:r>
                  <a:rPr lang="en-US" sz="2000" dirty="0"/>
                  <a:t>.</a:t>
                </a:r>
              </a:p>
              <a:p>
                <a:pPr>
                  <a:spcBef>
                    <a:spcPts val="600"/>
                  </a:spcBef>
                </a:pPr>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r>
                      <a:rPr lang="en-GB" sz="2400" b="0" i="1" smtClean="0">
                        <a:latin typeface="Cambria Math" panose="02040503050406030204" pitchFamily="18" charset="0"/>
                      </a:rPr>
                      <m:t>=</m:t>
                    </m:r>
                    <m:r>
                      <a:rPr lang="en-GB" sz="2400" b="0" i="1" smtClean="0">
                        <a:latin typeface="Cambria Math" panose="02040503050406030204" pitchFamily="18" charset="0"/>
                      </a:rPr>
                      <m:t>𝑟</m:t>
                    </m:r>
                    <m:r>
                      <a:rPr lang="en-GB" sz="2400" b="0" i="1" smtClean="0">
                        <a:latin typeface="Cambria Math" panose="02040503050406030204" pitchFamily="18" charset="0"/>
                      </a:rPr>
                      <m:t>⋅</m:t>
                    </m:r>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f>
                          <m:fPr>
                            <m:type m:val="lin"/>
                            <m:ctrlPr>
                              <a:rPr lang="en-GB" sz="2400" b="0" i="1" smtClean="0">
                                <a:latin typeface="Cambria Math" panose="02040503050406030204" pitchFamily="18" charset="0"/>
                              </a:rPr>
                            </m:ctrlPr>
                          </m:fPr>
                          <m:num>
                            <m:r>
                              <a:rPr lang="en-GB" sz="2400" b="0" i="1" smtClean="0">
                                <a:latin typeface="Cambria Math" panose="02040503050406030204" pitchFamily="18" charset="0"/>
                              </a:rPr>
                              <m:t>𝑛</m:t>
                            </m:r>
                          </m:num>
                          <m:den>
                            <m:r>
                              <a:rPr lang="en-GB" sz="2400" b="0" i="1" smtClean="0">
                                <a:latin typeface="Cambria Math" panose="02040503050406030204" pitchFamily="18" charset="0"/>
                              </a:rPr>
                              <m:t>𝑐</m:t>
                            </m:r>
                          </m:den>
                        </m:f>
                      </m:e>
                    </m:d>
                    <m:r>
                      <a:rPr lang="en-GB" sz="2400" b="0" i="1" smtClean="0">
                        <a:latin typeface="Cambria Math" panose="02040503050406030204" pitchFamily="18" charset="0"/>
                      </a:rPr>
                      <m:t>+</m:t>
                    </m:r>
                    <m:r>
                      <a:rPr lang="en-GB" sz="2400" b="0" i="1" smtClean="0">
                        <a:latin typeface="Cambria Math" panose="02040503050406030204" pitchFamily="18" charset="0"/>
                      </a:rPr>
                      <m:t>𝑓</m:t>
                    </m:r>
                    <m:r>
                      <a:rPr lang="en-GB" sz="2400" b="0" i="1" smtClean="0">
                        <a:latin typeface="Cambria Math" panose="02040503050406030204" pitchFamily="18" charset="0"/>
                      </a:rPr>
                      <m:t>(</m:t>
                    </m:r>
                    <m:r>
                      <a:rPr lang="en-GB" sz="2400" b="0" i="1" smtClean="0">
                        <a:latin typeface="Cambria Math" panose="02040503050406030204" pitchFamily="18" charset="0"/>
                      </a:rPr>
                      <m:t>𝑛</m:t>
                    </m:r>
                    <m:r>
                      <a:rPr lang="en-GB" sz="2400" b="0" i="1" smtClean="0">
                        <a:latin typeface="Cambria Math" panose="02040503050406030204" pitchFamily="18" charset="0"/>
                      </a:rPr>
                      <m:t>)</m:t>
                    </m:r>
                  </m:oMath>
                </a14:m>
                <a:r>
                  <a:rPr lang="en-US" sz="2400" dirty="0"/>
                  <a:t>, </a:t>
                </a:r>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𝑛</m:t>
                            </m:r>
                          </m:e>
                          <m:sub>
                            <m:r>
                              <a:rPr lang="en-GB" sz="2400" b="0" i="1" smtClean="0">
                                <a:latin typeface="Cambria Math" panose="02040503050406030204" pitchFamily="18" charset="0"/>
                              </a:rPr>
                              <m:t>0</m:t>
                            </m:r>
                          </m:sub>
                        </m:sSub>
                      </m:e>
                    </m:d>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𝑐</m:t>
                        </m:r>
                      </m:e>
                      <m:sub>
                        <m:r>
                          <a:rPr lang="en-GB" sz="2400" b="0" i="1" smtClean="0">
                            <a:latin typeface="Cambria Math" panose="02040503050406030204" pitchFamily="18" charset="0"/>
                          </a:rPr>
                          <m:t>0</m:t>
                        </m:r>
                      </m:sub>
                    </m:sSub>
                  </m:oMath>
                </a14:m>
                <a:endParaRPr lang="en-US" sz="2400" dirty="0"/>
              </a:p>
              <a:p>
                <a:pPr>
                  <a:spcBef>
                    <a:spcPts val="600"/>
                  </a:spcBef>
                </a:pP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m:t>
                    </m:r>
                    <m:r>
                      <a:rPr lang="en-GB" sz="2400" i="1">
                        <a:latin typeface="Cambria Math" panose="02040503050406030204" pitchFamily="18" charset="0"/>
                      </a:rPr>
                      <m:t>𝑇</m:t>
                    </m:r>
                    <m:d>
                      <m:dPr>
                        <m:ctrlPr>
                          <a:rPr lang="en-GB" sz="2400" i="1">
                            <a:latin typeface="Cambria Math" panose="02040503050406030204" pitchFamily="18" charset="0"/>
                          </a:rPr>
                        </m:ctrlPr>
                      </m:dPr>
                      <m:e>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𝑐</m:t>
                            </m:r>
                          </m:den>
                        </m:f>
                      </m:e>
                    </m:d>
                    <m:r>
                      <a:rPr lang="en-GB" sz="2400" i="1">
                        <a:latin typeface="Cambria Math" panose="02040503050406030204" pitchFamily="18" charset="0"/>
                      </a:rPr>
                      <m:t>+</m:t>
                    </m:r>
                    <m:r>
                      <a:rPr lang="en-GB" sz="2400" i="1">
                        <a:latin typeface="Cambria Math" panose="02040503050406030204" pitchFamily="18" charset="0"/>
                      </a:rPr>
                      <m:t>𝑓</m:t>
                    </m:r>
                    <m:r>
                      <a:rPr lang="en-GB" sz="2400" i="1">
                        <a:latin typeface="Cambria Math" panose="02040503050406030204" pitchFamily="18" charset="0"/>
                      </a:rPr>
                      <m:t>(</m:t>
                    </m:r>
                    <m:r>
                      <a:rPr lang="en-GB" sz="2400" i="1">
                        <a:latin typeface="Cambria Math" panose="02040503050406030204" pitchFamily="18" charset="0"/>
                      </a:rPr>
                      <m:t>𝑛</m:t>
                    </m:r>
                    <m:r>
                      <a:rPr lang="en-GB" sz="2400" i="1">
                        <a:latin typeface="Cambria Math" panose="02040503050406030204" pitchFamily="18" charset="0"/>
                      </a:rPr>
                      <m:t>)</m:t>
                    </m:r>
                  </m:oMath>
                </a14:m>
                <a:r>
                  <a:rPr lang="en-US" sz="2400" dirty="0"/>
                  <a:t>,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b="0" i="1" smtClean="0">
                            <a:latin typeface="Cambria Math" panose="02040503050406030204" pitchFamily="18" charset="0"/>
                          </a:rPr>
                          <m:t>1</m:t>
                        </m:r>
                      </m:e>
                    </m:d>
                    <m:r>
                      <a:rPr lang="en-GB" sz="2400" i="1">
                        <a:latin typeface="Cambria Math" panose="02040503050406030204" pitchFamily="18" charset="0"/>
                      </a:rPr>
                      <m:t>=</m:t>
                    </m:r>
                    <m:r>
                      <a:rPr lang="en-GB" sz="2400" b="0" i="1" smtClean="0">
                        <a:latin typeface="Cambria Math" panose="02040503050406030204" pitchFamily="18" charset="0"/>
                      </a:rPr>
                      <m:t>𝑓</m:t>
                    </m:r>
                    <m:r>
                      <a:rPr lang="en-GB" sz="2400" b="0" i="1" smtClean="0">
                        <a:latin typeface="Cambria Math" panose="02040503050406030204" pitchFamily="18" charset="0"/>
                      </a:rPr>
                      <m:t>(1)</m:t>
                    </m:r>
                  </m:oMath>
                </a14:m>
                <a:endParaRPr 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486274"/>
              </a:xfrm>
              <a:blipFill rotWithShape="1">
                <a:blip r:embed="rId1"/>
                <a:stretch>
                  <a:fillRect l="-1005" t="-2038"/>
                </a:stretch>
              </a:blipFill>
            </p:spPr>
            <p:txBody>
              <a:bodyPr/>
              <a:lstStyle/>
              <a:p>
                <a:r>
                  <a:rPr lang="en-US">
                    <a:noFill/>
                  </a:rPr>
                  <a:t> </a:t>
                </a:r>
                <a:endParaRPr lang="en-US">
                  <a:noFill/>
                </a:endParaRPr>
              </a:p>
            </p:txBody>
          </p:sp>
        </mc:Fallback>
      </mc:AlternateContent>
      <p:pic>
        <p:nvPicPr>
          <p:cNvPr id="5" name="图片 4"/>
          <p:cNvPicPr>
            <a:picLocks noChangeAspect="1"/>
          </p:cNvPicPr>
          <p:nvPr/>
        </p:nvPicPr>
        <p:blipFill>
          <a:blip r:embed="rId2"/>
          <a:stretch>
            <a:fillRect/>
          </a:stretch>
        </p:blipFill>
        <p:spPr>
          <a:xfrm>
            <a:off x="3371823" y="3933826"/>
            <a:ext cx="5604012" cy="2768433"/>
          </a:xfrm>
          <a:prstGeom prst="rect">
            <a:avLst/>
          </a:prstGeom>
        </p:spPr>
      </p:pic>
      <p:cxnSp>
        <p:nvCxnSpPr>
          <p:cNvPr id="6" name="直接连接符 5"/>
          <p:cNvCxnSpPr/>
          <p:nvPr/>
        </p:nvCxnSpPr>
        <p:spPr>
          <a:xfrm>
            <a:off x="914400" y="3268717"/>
            <a:ext cx="506598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6260460" y="1749248"/>
              <a:ext cx="200094" cy="259674"/>
            </p14:xfrm>
          </p:contentPart>
        </mc:Choice>
        <mc:Fallback xmlns="">
          <p:pic>
            <p:nvPicPr>
              <p:cNvPr id="4" name="墨迹 3"/>
            </p:nvPicPr>
            <p:blipFill>
              <a:blip/>
            </p:blipFill>
            <p:spPr>
              <a:xfrm>
                <a:off x="6260460" y="1749248"/>
                <a:ext cx="200094" cy="259674"/>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6589381" y="1709022"/>
              <a:ext cx="129684" cy="54776"/>
            </p14:xfrm>
          </p:contentPart>
        </mc:Choice>
        <mc:Fallback xmlns="">
          <p:pic>
            <p:nvPicPr>
              <p:cNvPr id="7" name="墨迹 6"/>
            </p:nvPicPr>
            <p:blipFill>
              <a:blip/>
            </p:blipFill>
            <p:spPr>
              <a:xfrm>
                <a:off x="6589381" y="1709022"/>
                <a:ext cx="129684" cy="5477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6537302" y="1672733"/>
              <a:ext cx="214655" cy="442661"/>
            </p14:xfrm>
          </p:contentPart>
        </mc:Choice>
        <mc:Fallback xmlns="">
          <p:pic>
            <p:nvPicPr>
              <p:cNvPr id="8" name="墨迹 7"/>
            </p:nvPicPr>
            <p:blipFill>
              <a:blip/>
            </p:blipFill>
            <p:spPr>
              <a:xfrm>
                <a:off x="6537302" y="1672733"/>
                <a:ext cx="214655" cy="44266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9" name="墨迹 8"/>
              <p14:cNvContentPartPr/>
              <p14:nvPr/>
            </p14:nvContentPartPr>
            <p14:xfrm>
              <a:off x="6633237" y="1889784"/>
              <a:ext cx="169942" cy="30127"/>
            </p14:xfrm>
          </p:contentPart>
        </mc:Choice>
        <mc:Fallback xmlns="">
          <p:pic>
            <p:nvPicPr>
              <p:cNvPr id="9" name="墨迹 8"/>
            </p:nvPicPr>
            <p:blipFill>
              <a:blip/>
            </p:blipFill>
            <p:spPr>
              <a:xfrm>
                <a:off x="6633237" y="1889784"/>
                <a:ext cx="169942" cy="3012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墨迹 9"/>
              <p14:cNvContentPartPr/>
              <p14:nvPr/>
            </p14:nvContentPartPr>
            <p14:xfrm>
              <a:off x="6833331" y="1813097"/>
              <a:ext cx="68525" cy="106814"/>
            </p14:xfrm>
          </p:contentPart>
        </mc:Choice>
        <mc:Fallback xmlns="">
          <p:pic>
            <p:nvPicPr>
              <p:cNvPr id="10" name="墨迹 9"/>
            </p:nvPicPr>
            <p:blipFill>
              <a:blip/>
            </p:blipFill>
            <p:spPr>
              <a:xfrm>
                <a:off x="6833331" y="1813097"/>
                <a:ext cx="68525" cy="10681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1" name="墨迹 10"/>
              <p14:cNvContentPartPr/>
              <p14:nvPr/>
            </p14:nvContentPartPr>
            <p14:xfrm>
              <a:off x="6874446" y="1906217"/>
              <a:ext cx="161719" cy="49298"/>
            </p14:xfrm>
          </p:contentPart>
        </mc:Choice>
        <mc:Fallback xmlns="">
          <p:pic>
            <p:nvPicPr>
              <p:cNvPr id="11" name="墨迹 10"/>
            </p:nvPicPr>
            <p:blipFill>
              <a:blip/>
            </p:blipFill>
            <p:spPr>
              <a:xfrm>
                <a:off x="6874446" y="1906217"/>
                <a:ext cx="161719" cy="4929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墨迹 11"/>
              <p14:cNvContentPartPr/>
              <p14:nvPr/>
            </p14:nvContentPartPr>
            <p14:xfrm>
              <a:off x="6816884" y="1730932"/>
              <a:ext cx="194612" cy="315649"/>
            </p14:xfrm>
          </p:contentPart>
        </mc:Choice>
        <mc:Fallback xmlns="">
          <p:pic>
            <p:nvPicPr>
              <p:cNvPr id="12" name="墨迹 11"/>
            </p:nvPicPr>
            <p:blipFill>
              <a:blip/>
            </p:blipFill>
            <p:spPr>
              <a:xfrm>
                <a:off x="6816884" y="1730932"/>
                <a:ext cx="194612" cy="31564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3" name="墨迹 12"/>
              <p14:cNvContentPartPr/>
              <p14:nvPr/>
            </p14:nvContentPartPr>
            <p14:xfrm>
              <a:off x="7022460" y="1818575"/>
              <a:ext cx="150756" cy="24649"/>
            </p14:xfrm>
          </p:contentPart>
        </mc:Choice>
        <mc:Fallback xmlns="">
          <p:pic>
            <p:nvPicPr>
              <p:cNvPr id="13" name="墨迹 12"/>
            </p:nvPicPr>
            <p:blipFill>
              <a:blip/>
            </p:blipFill>
            <p:spPr>
              <a:xfrm>
                <a:off x="7022460" y="1818575"/>
                <a:ext cx="150756" cy="2464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4" name="墨迹 13"/>
              <p14:cNvContentPartPr/>
              <p14:nvPr/>
            </p14:nvContentPartPr>
            <p14:xfrm>
              <a:off x="7291079" y="1769276"/>
              <a:ext cx="134309" cy="19172"/>
            </p14:xfrm>
          </p:contentPart>
        </mc:Choice>
        <mc:Fallback xmlns="">
          <p:pic>
            <p:nvPicPr>
              <p:cNvPr id="14" name="墨迹 13"/>
            </p:nvPicPr>
            <p:blipFill>
              <a:blip/>
            </p:blipFill>
            <p:spPr>
              <a:xfrm>
                <a:off x="7291079" y="1769276"/>
                <a:ext cx="134309" cy="19172"/>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5" name="墨迹 14"/>
              <p14:cNvContentPartPr/>
              <p14:nvPr/>
            </p14:nvContentPartPr>
            <p14:xfrm>
              <a:off x="7345899" y="1862396"/>
              <a:ext cx="131568" cy="5477"/>
            </p14:xfrm>
          </p:contentPart>
        </mc:Choice>
        <mc:Fallback xmlns="">
          <p:pic>
            <p:nvPicPr>
              <p:cNvPr id="15" name="墨迹 14"/>
            </p:nvPicPr>
            <p:blipFill>
              <a:blip/>
            </p:blipFill>
            <p:spPr>
              <a:xfrm>
                <a:off x="7345899" y="1862396"/>
                <a:ext cx="131568" cy="547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墨迹 15"/>
              <p14:cNvContentPartPr/>
              <p14:nvPr/>
            </p14:nvContentPartPr>
            <p14:xfrm>
              <a:off x="7567920" y="1741888"/>
              <a:ext cx="263137" cy="195312"/>
            </p14:xfrm>
          </p:contentPart>
        </mc:Choice>
        <mc:Fallback xmlns="">
          <p:pic>
            <p:nvPicPr>
              <p:cNvPr id="16" name="墨迹 15"/>
            </p:nvPicPr>
            <p:blipFill>
              <a:blip/>
            </p:blipFill>
            <p:spPr>
              <a:xfrm>
                <a:off x="7567920" y="1741888"/>
                <a:ext cx="263137" cy="195312"/>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sz="2400" dirty="0"/>
              <a:t>Solving recurrence</a:t>
            </a:r>
            <a:br>
              <a:rPr lang="en-GB" dirty="0"/>
            </a:br>
            <a:r>
              <a:rPr lang="en-GB" dirty="0"/>
              <a:t>The recurrence-tree method</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054A01B-15BD-4B15-B113-60064A9BBD31}"/>
                  </a:ext>
                </a:extLst>
              </p:cNvPr>
              <p:cNvSpPr>
                <a:spLocks noGrp="1"/>
              </p:cNvSpPr>
              <p:nvPr>
                <p:ph idx="1"/>
              </p:nvPr>
            </p:nvSpPr>
            <p:spPr>
              <a:xfrm>
                <a:off x="628650" y="1690688"/>
                <a:ext cx="7886700" cy="4802185"/>
              </a:xfrm>
            </p:spPr>
            <p:txBody>
              <a:bodyPr>
                <a:normAutofit/>
              </a:bodyPr>
              <a:lstStyle/>
              <a:p>
                <a:pPr>
                  <a:spcBef>
                    <a:spcPts val="600"/>
                  </a:spcBef>
                </a:pPr>
                <a14:m>
                  <m:oMath xmlns:m="http://schemas.openxmlformats.org/officeDocument/2006/math">
                    <m:r>
                      <a:rPr lang="en-GB" sz="2400" i="1" smtClean="0">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m:t>
                    </m:r>
                    <m:r>
                      <a:rPr lang="en-GB" sz="2400" i="1">
                        <a:latin typeface="Cambria Math" panose="02040503050406030204" pitchFamily="18" charset="0"/>
                      </a:rPr>
                      <m:t>𝑇</m:t>
                    </m:r>
                    <m:d>
                      <m:dPr>
                        <m:ctrlPr>
                          <a:rPr lang="en-GB" sz="2400" i="1">
                            <a:latin typeface="Cambria Math" panose="02040503050406030204" pitchFamily="18" charset="0"/>
                          </a:rPr>
                        </m:ctrlPr>
                      </m:dPr>
                      <m:e>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𝑐</m:t>
                            </m:r>
                          </m:den>
                        </m:f>
                      </m:e>
                    </m:d>
                    <m:r>
                      <a:rPr lang="en-GB" sz="2400" i="1">
                        <a:latin typeface="Cambria Math" panose="02040503050406030204" pitchFamily="18" charset="0"/>
                      </a:rPr>
                      <m:t>+</m:t>
                    </m:r>
                    <m:r>
                      <a:rPr lang="en-GB" sz="2400" i="1">
                        <a:latin typeface="Cambria Math" panose="02040503050406030204" pitchFamily="18" charset="0"/>
                      </a:rPr>
                      <m:t>𝑓</m:t>
                    </m:r>
                    <m:r>
                      <a:rPr lang="en-GB" sz="2400" i="1">
                        <a:latin typeface="Cambria Math" panose="02040503050406030204" pitchFamily="18" charset="0"/>
                      </a:rPr>
                      <m:t>(</m:t>
                    </m:r>
                    <m:r>
                      <a:rPr lang="en-GB" sz="2400" i="1">
                        <a:latin typeface="Cambria Math" panose="02040503050406030204" pitchFamily="18" charset="0"/>
                      </a:rPr>
                      <m:t>𝑛</m:t>
                    </m:r>
                    <m:r>
                      <a:rPr lang="en-GB" sz="2400" i="1">
                        <a:latin typeface="Cambria Math" panose="02040503050406030204" pitchFamily="18" charset="0"/>
                      </a:rPr>
                      <m:t>)</m:t>
                    </m:r>
                  </m:oMath>
                </a14:m>
                <a:r>
                  <a:rPr lang="en-US" sz="2400" dirty="0"/>
                  <a:t>,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b="0" i="1" smtClean="0">
                            <a:latin typeface="Cambria Math" panose="02040503050406030204" pitchFamily="18" charset="0"/>
                          </a:rPr>
                          <m:t>1</m:t>
                        </m:r>
                      </m:e>
                    </m:d>
                    <m:r>
                      <a:rPr lang="en-GB" sz="2400" i="1">
                        <a:latin typeface="Cambria Math" panose="02040503050406030204" pitchFamily="18" charset="0"/>
                      </a:rPr>
                      <m:t>=</m:t>
                    </m:r>
                    <m:r>
                      <a:rPr lang="en-GB" sz="2400" b="0" i="1" smtClean="0">
                        <a:latin typeface="Cambria Math" panose="02040503050406030204" pitchFamily="18" charset="0"/>
                      </a:rPr>
                      <m:t>𝑓</m:t>
                    </m:r>
                    <m:r>
                      <a:rPr lang="en-GB" sz="2400" b="0" i="1" smtClean="0">
                        <a:latin typeface="Cambria Math" panose="02040503050406030204" pitchFamily="18" charset="0"/>
                      </a:rPr>
                      <m:t>(1)</m:t>
                    </m:r>
                  </m:oMath>
                </a14:m>
                <a:endParaRPr lang="en-US" sz="2400" dirty="0"/>
              </a:p>
              <a:p>
                <a:pPr>
                  <a:spcBef>
                    <a:spcPts val="600"/>
                  </a:spcBef>
                </a:pPr>
                <a:r>
                  <a:rPr lang="en-US" sz="2400" dirty="0"/>
                  <a:t>Total cost is </a:t>
                </a:r>
                <a14:m>
                  <m:oMath xmlns:m="http://schemas.openxmlformats.org/officeDocument/2006/math">
                    <m:nary>
                      <m:naryPr>
                        <m:chr m:val="∑"/>
                        <m:limLoc m:val="subSup"/>
                        <m:ctrlPr>
                          <a:rPr lang="en-US" sz="2400" i="1" smtClean="0">
                            <a:latin typeface="Cambria Math" panose="02040503050406030204" pitchFamily="18" charset="0"/>
                          </a:rPr>
                        </m:ctrlPr>
                      </m:naryPr>
                      <m:sub>
                        <m:r>
                          <m:rPr>
                            <m:brk m:alnAt="25"/>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𝐿</m:t>
                        </m:r>
                      </m:sup>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𝑟</m:t>
                            </m:r>
                          </m:e>
                          <m:sup>
                            <m:r>
                              <a:rPr lang="en-GB" sz="2400" b="0" i="1" smtClean="0">
                                <a:latin typeface="Cambria Math" panose="02040503050406030204" pitchFamily="18" charset="0"/>
                              </a:rPr>
                              <m:t>𝑖</m:t>
                            </m:r>
                          </m:sup>
                        </m:sSup>
                        <m:r>
                          <a:rPr lang="en-GB" sz="2400" b="0" i="1" smtClean="0">
                            <a:latin typeface="Cambria Math" panose="02040503050406030204" pitchFamily="18" charset="0"/>
                          </a:rPr>
                          <m:t>⋅</m:t>
                        </m:r>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f>
                              <m:fPr>
                                <m:type m:val="lin"/>
                                <m:ctrlPr>
                                  <a:rPr lang="en-GB" sz="2400" b="0" i="1" smtClean="0">
                                    <a:latin typeface="Cambria Math" panose="02040503050406030204" pitchFamily="18" charset="0"/>
                                  </a:rPr>
                                </m:ctrlPr>
                              </m:fPr>
                              <m:num>
                                <m:r>
                                  <a:rPr lang="en-GB" sz="2400" b="0" i="1" smtClean="0">
                                    <a:latin typeface="Cambria Math" panose="02040503050406030204" pitchFamily="18" charset="0"/>
                                  </a:rPr>
                                  <m:t>𝑛</m:t>
                                </m:r>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𝑐</m:t>
                                    </m:r>
                                  </m:e>
                                  <m:sup>
                                    <m:r>
                                      <a:rPr lang="en-GB" sz="2400" b="0" i="1" smtClean="0">
                                        <a:latin typeface="Cambria Math" panose="02040503050406030204" pitchFamily="18" charset="0"/>
                                      </a:rPr>
                                      <m:t>𝑖</m:t>
                                    </m:r>
                                  </m:sup>
                                </m:sSup>
                              </m:den>
                            </m:f>
                          </m:e>
                        </m:d>
                      </m:e>
                    </m:nary>
                  </m:oMath>
                </a14:m>
                <a:r>
                  <a:rPr lang="en-US" sz="2400" dirty="0"/>
                  <a:t>, where </a:t>
                </a:r>
                <a14:m>
                  <m:oMath xmlns:m="http://schemas.openxmlformats.org/officeDocument/2006/math">
                    <m:r>
                      <a:rPr lang="en-GB" sz="2400" b="0" i="1" smtClean="0">
                        <a:latin typeface="Cambria Math" panose="02040503050406030204" pitchFamily="18" charset="0"/>
                      </a:rPr>
                      <m:t>𝐿</m:t>
                    </m:r>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sSub>
                          <m:sSubPr>
                            <m:ctrlPr>
                              <a:rPr lang="en-GB" sz="2400" b="0" i="1" smtClean="0">
                                <a:latin typeface="Cambria Math" panose="02040503050406030204" pitchFamily="18" charset="0"/>
                              </a:rPr>
                            </m:ctrlPr>
                          </m:sSubPr>
                          <m:e>
                            <m:r>
                              <m:rPr>
                                <m:sty m:val="p"/>
                              </m:rPr>
                              <a:rPr lang="en-GB" sz="2400" b="0" i="0" smtClean="0">
                                <a:latin typeface="Cambria Math" panose="02040503050406030204" pitchFamily="18" charset="0"/>
                              </a:rPr>
                              <m:t>log</m:t>
                            </m:r>
                          </m:e>
                          <m:sub>
                            <m:r>
                              <a:rPr lang="en-GB" sz="2400" b="0" i="1" smtClean="0">
                                <a:latin typeface="Cambria Math" panose="02040503050406030204" pitchFamily="18" charset="0"/>
                              </a:rPr>
                              <m:t>𝑐</m:t>
                            </m:r>
                          </m:sub>
                        </m:sSub>
                      </m:fName>
                      <m:e>
                        <m:r>
                          <a:rPr lang="en-GB" sz="2400" b="0" i="1" smtClean="0">
                            <a:latin typeface="Cambria Math" panose="02040503050406030204" pitchFamily="18" charset="0"/>
                          </a:rPr>
                          <m:t>𝑛</m:t>
                        </m:r>
                      </m:e>
                    </m:func>
                  </m:oMath>
                </a14:m>
                <a:endParaRPr lang="en-US" sz="2400" dirty="0"/>
              </a:p>
              <a:p>
                <a:pPr marL="0" indent="0">
                  <a:spcBef>
                    <a:spcPts val="1800"/>
                  </a:spcBef>
                  <a:buNone/>
                </a:pPr>
                <a:r>
                  <a:rPr lang="en-US" sz="2400" dirty="0"/>
                  <a:t>Three common cases for the series:</a:t>
                </a:r>
              </a:p>
              <a:p>
                <a:pPr>
                  <a:spcBef>
                    <a:spcPts val="600"/>
                  </a:spcBef>
                </a:pPr>
                <a:r>
                  <a:rPr lang="en-US" sz="2400" b="1" dirty="0"/>
                  <a:t>Decreasing</a:t>
                </a:r>
                <a:r>
                  <a:rPr lang="en-US" sz="2400" dirty="0"/>
                  <a:t> (exponentially): </a:t>
                </a:r>
                <a14:m>
                  <m:oMath xmlns:m="http://schemas.openxmlformats.org/officeDocument/2006/math">
                    <m:r>
                      <a:rPr lang="en-GB" sz="2400" b="0" i="1" smtClean="0">
                        <a:latin typeface="Cambria Math" panose="02040503050406030204" pitchFamily="18" charset="0"/>
                      </a:rPr>
                      <m:t>𝑇</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r>
                      <a:rPr lang="en-GB" sz="2400" b="0" i="1" smtClean="0">
                        <a:latin typeface="Cambria Math" panose="02040503050406030204" pitchFamily="18" charset="0"/>
                      </a:rPr>
                      <m:t>=</m:t>
                    </m:r>
                    <m:r>
                      <a:rPr lang="en-GB" sz="2400" b="0" i="1" smtClean="0">
                        <a:latin typeface="Cambria Math" panose="02040503050406030204" pitchFamily="18" charset="0"/>
                      </a:rPr>
                      <m:t>𝑂</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e>
                    </m:d>
                  </m:oMath>
                </a14:m>
                <a:endParaRPr lang="en-US" sz="2400" dirty="0"/>
              </a:p>
              <a:p>
                <a:pPr lvl="1">
                  <a:spcBef>
                    <a:spcPts val="600"/>
                  </a:spcBef>
                </a:pPr>
                <a:r>
                  <a:rPr lang="en-US" sz="2000" dirty="0"/>
                  <a:t>Cost dominated by top level, such as </a:t>
                </a:r>
                <a14:m>
                  <m:oMath xmlns:m="http://schemas.openxmlformats.org/officeDocument/2006/math">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r>
                      <a:rPr lang="en-GB" sz="2000" b="0" i="1" smtClean="0">
                        <a:latin typeface="Cambria Math" panose="02040503050406030204" pitchFamily="18" charset="0"/>
                      </a:rPr>
                      <m:t>=</m:t>
                    </m:r>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b="0" i="1" smtClean="0">
                                <a:latin typeface="Cambria Math" panose="02040503050406030204" pitchFamily="18" charset="0"/>
                              </a:rPr>
                              <m:t>2</m:t>
                            </m:r>
                          </m:den>
                        </m:f>
                      </m:e>
                    </m:d>
                    <m:r>
                      <a:rPr lang="en-GB" sz="2000" b="0" i="1" smtClean="0">
                        <a:latin typeface="Cambria Math" panose="02040503050406030204" pitchFamily="18" charset="0"/>
                      </a:rPr>
                      <m:t>+</m:t>
                    </m:r>
                    <m:r>
                      <a:rPr lang="en-GB" sz="2000" b="0" i="1" smtClean="0">
                        <a:latin typeface="Cambria Math" panose="02040503050406030204" pitchFamily="18" charset="0"/>
                      </a:rPr>
                      <m:t>𝑛</m:t>
                    </m:r>
                  </m:oMath>
                </a14:m>
                <a:endParaRPr lang="en-US" sz="2000" dirty="0"/>
              </a:p>
              <a:p>
                <a:pPr>
                  <a:spcBef>
                    <a:spcPts val="600"/>
                  </a:spcBef>
                </a:pPr>
                <a:r>
                  <a:rPr lang="en-US" sz="2400" b="1" dirty="0"/>
                  <a:t>Equal</a:t>
                </a:r>
                <a:r>
                  <a:rPr lang="en-US" sz="2400" dirty="0"/>
                  <a:t>: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m:t>
                    </m:r>
                    <m:r>
                      <a:rPr lang="en-GB" sz="2400" i="1">
                        <a:latin typeface="Cambria Math" panose="02040503050406030204" pitchFamily="18" charset="0"/>
                      </a:rPr>
                      <m:t>𝑂</m:t>
                    </m:r>
                    <m:d>
                      <m:dPr>
                        <m:ctrlPr>
                          <a:rPr lang="en-GB" sz="2400" i="1">
                            <a:latin typeface="Cambria Math" panose="02040503050406030204" pitchFamily="18" charset="0"/>
                          </a:rPr>
                        </m:ctrlPr>
                      </m:dPr>
                      <m:e>
                        <m:r>
                          <a:rPr lang="en-GB" sz="2400" i="1">
                            <a:latin typeface="Cambria Math" panose="02040503050406030204" pitchFamily="18" charset="0"/>
                          </a:rPr>
                          <m:t>𝑓</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b="0" i="1" smtClean="0">
                            <a:latin typeface="Cambria Math" panose="02040503050406030204" pitchFamily="18" charset="0"/>
                          </a:rPr>
                          <m:t>⋅</m:t>
                        </m:r>
                        <m:r>
                          <a:rPr lang="en-GB" sz="2400" b="0" i="1" smtClean="0">
                            <a:latin typeface="Cambria Math" panose="02040503050406030204" pitchFamily="18" charset="0"/>
                          </a:rPr>
                          <m:t>𝐿</m:t>
                        </m:r>
                      </m:e>
                    </m:d>
                    <m:r>
                      <a:rPr lang="en-GB" sz="2400" b="0" i="1" smtClean="0">
                        <a:latin typeface="Cambria Math" panose="02040503050406030204" pitchFamily="18" charset="0"/>
                      </a:rPr>
                      <m:t>=</m:t>
                    </m:r>
                    <m:r>
                      <a:rPr lang="en-GB" sz="2400" b="0" i="1" smtClean="0">
                        <a:latin typeface="Cambria Math" panose="02040503050406030204" pitchFamily="18" charset="0"/>
                      </a:rPr>
                      <m:t>𝑂</m:t>
                    </m:r>
                    <m:r>
                      <a:rPr lang="en-GB" sz="2400" b="0" i="1" smtClean="0">
                        <a:latin typeface="Cambria Math" panose="02040503050406030204" pitchFamily="18" charset="0"/>
                      </a:rPr>
                      <m:t>(</m:t>
                    </m:r>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lg</m:t>
                        </m:r>
                      </m:fName>
                      <m:e>
                        <m:r>
                          <a:rPr lang="en-GB" sz="2400" b="0" i="1" smtClean="0">
                            <a:latin typeface="Cambria Math" panose="02040503050406030204" pitchFamily="18" charset="0"/>
                          </a:rPr>
                          <m:t>𝑛</m:t>
                        </m:r>
                      </m:e>
                    </m:func>
                    <m:r>
                      <a:rPr lang="en-GB" sz="2400" b="0" i="1" smtClean="0">
                        <a:latin typeface="Cambria Math" panose="02040503050406030204" pitchFamily="18" charset="0"/>
                      </a:rPr>
                      <m:t>)</m:t>
                    </m:r>
                  </m:oMath>
                </a14:m>
                <a:endParaRPr lang="en-US" sz="2400" dirty="0"/>
              </a:p>
              <a:p>
                <a:pPr lvl="1">
                  <a:spcBef>
                    <a:spcPts val="600"/>
                  </a:spcBef>
                </a:pPr>
                <a:r>
                  <a:rPr lang="en-US" sz="2000" dirty="0"/>
                  <a:t>All levels have equal cost, such as </a:t>
                </a:r>
                <a14:m>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𝑛</m:t>
                        </m:r>
                      </m:e>
                    </m:d>
                    <m:r>
                      <a:rPr lang="en-GB" sz="2000" i="1">
                        <a:latin typeface="Cambria Math" panose="02040503050406030204" pitchFamily="18" charset="0"/>
                      </a:rPr>
                      <m:t>=</m:t>
                    </m:r>
                    <m:r>
                      <a:rPr lang="en-GB" sz="2000" b="0" i="1" smtClean="0">
                        <a:latin typeface="Cambria Math" panose="02040503050406030204" pitchFamily="18" charset="0"/>
                      </a:rPr>
                      <m:t>2</m:t>
                    </m:r>
                    <m:r>
                      <a:rPr lang="en-GB" sz="2000" i="1">
                        <a:latin typeface="Cambria Math" panose="02040503050406030204" pitchFamily="18" charset="0"/>
                      </a:rPr>
                      <m:t>𝑇</m:t>
                    </m:r>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r>
                      <a:rPr lang="en-GB" sz="2000" i="1">
                        <a:latin typeface="Cambria Math" panose="02040503050406030204" pitchFamily="18" charset="0"/>
                      </a:rPr>
                      <m:t>+</m:t>
                    </m:r>
                    <m:r>
                      <a:rPr lang="en-GB" sz="2000" i="1">
                        <a:latin typeface="Cambria Math" panose="02040503050406030204" pitchFamily="18" charset="0"/>
                      </a:rPr>
                      <m:t>𝑛</m:t>
                    </m:r>
                  </m:oMath>
                </a14:m>
                <a:endParaRPr lang="en-US" sz="2000" dirty="0"/>
              </a:p>
              <a:p>
                <a:pPr>
                  <a:spcBef>
                    <a:spcPts val="600"/>
                  </a:spcBef>
                </a:pPr>
                <a:r>
                  <a:rPr lang="en-US" sz="2400" b="1" dirty="0"/>
                  <a:t>Increasing</a:t>
                </a:r>
                <a:r>
                  <a:rPr lang="en-US" sz="2400" dirty="0"/>
                  <a:t> (exponentially):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m:t>
                    </m:r>
                    <m:r>
                      <a:rPr lang="en-GB" sz="2400" i="1">
                        <a:latin typeface="Cambria Math" panose="02040503050406030204" pitchFamily="18" charset="0"/>
                      </a:rPr>
                      <m:t>𝑂</m:t>
                    </m:r>
                    <m:d>
                      <m:dPr>
                        <m:ctrlPr>
                          <a:rPr lang="en-GB" sz="2400" i="1">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func>
                              <m:funcPr>
                                <m:ctrlPr>
                                  <a:rPr lang="en-GB" sz="2400" b="0" i="1" smtClean="0">
                                    <a:latin typeface="Cambria Math" panose="02040503050406030204" pitchFamily="18" charset="0"/>
                                  </a:rPr>
                                </m:ctrlPr>
                              </m:funcPr>
                              <m:fName>
                                <m:sSub>
                                  <m:sSubPr>
                                    <m:ctrlPr>
                                      <a:rPr lang="en-GB" sz="2400" b="0" i="1" smtClean="0">
                                        <a:latin typeface="Cambria Math" panose="02040503050406030204" pitchFamily="18" charset="0"/>
                                      </a:rPr>
                                    </m:ctrlPr>
                                  </m:sSubPr>
                                  <m:e>
                                    <m:r>
                                      <m:rPr>
                                        <m:sty m:val="p"/>
                                      </m:rPr>
                                      <a:rPr lang="en-GB" sz="2400" b="0" i="0" smtClean="0">
                                        <a:latin typeface="Cambria Math" panose="02040503050406030204" pitchFamily="18" charset="0"/>
                                      </a:rPr>
                                      <m:t>log</m:t>
                                    </m:r>
                                  </m:e>
                                  <m:sub>
                                    <m:r>
                                      <a:rPr lang="en-GB" sz="2400" b="0" i="1" smtClean="0">
                                        <a:latin typeface="Cambria Math" panose="02040503050406030204" pitchFamily="18" charset="0"/>
                                      </a:rPr>
                                      <m:t>𝑐</m:t>
                                    </m:r>
                                  </m:sub>
                                </m:sSub>
                              </m:fName>
                              <m:e>
                                <m:r>
                                  <a:rPr lang="en-GB" sz="2400" b="0" i="1" smtClean="0">
                                    <a:latin typeface="Cambria Math" panose="02040503050406030204" pitchFamily="18" charset="0"/>
                                  </a:rPr>
                                  <m:t>𝑟</m:t>
                                </m:r>
                              </m:e>
                            </m:func>
                          </m:sup>
                        </m:sSup>
                      </m:e>
                    </m:d>
                  </m:oMath>
                </a14:m>
                <a:endParaRPr lang="en-US" sz="2400" dirty="0"/>
              </a:p>
              <a:p>
                <a:pPr lvl="1">
                  <a:spcBef>
                    <a:spcPts val="600"/>
                  </a:spcBef>
                </a:pPr>
                <a:r>
                  <a:rPr lang="en-US" sz="2000" dirty="0"/>
                  <a:t>Cost dominated by bottom level, </a:t>
                </a:r>
                <a:br>
                  <a:rPr lang="en-US" sz="2000" dirty="0"/>
                </a:br>
                <a:r>
                  <a:rPr lang="en-US" sz="2000" dirty="0"/>
                  <a:t>such as </a:t>
                </a:r>
                <a14:m>
                  <m:oMath xmlns:m="http://schemas.openxmlformats.org/officeDocument/2006/math">
                    <m:r>
                      <a:rPr lang="en-GB" sz="2000" i="1">
                        <a:latin typeface="Cambria Math" panose="02040503050406030204" pitchFamily="18" charset="0"/>
                      </a:rPr>
                      <m:t>𝑇</m:t>
                    </m:r>
                    <m:d>
                      <m:dPr>
                        <m:ctrlPr>
                          <a:rPr lang="en-GB" sz="2000" i="1">
                            <a:latin typeface="Cambria Math" panose="02040503050406030204" pitchFamily="18" charset="0"/>
                          </a:rPr>
                        </m:ctrlPr>
                      </m:dPr>
                      <m:e>
                        <m:r>
                          <a:rPr lang="en-GB" sz="2000" i="1">
                            <a:latin typeface="Cambria Math" panose="02040503050406030204" pitchFamily="18" charset="0"/>
                          </a:rPr>
                          <m:t>𝑛</m:t>
                        </m:r>
                      </m:e>
                    </m:d>
                    <m:r>
                      <a:rPr lang="en-GB" sz="2000" i="1">
                        <a:latin typeface="Cambria Math" panose="02040503050406030204" pitchFamily="18" charset="0"/>
                      </a:rPr>
                      <m:t>=</m:t>
                    </m:r>
                    <m:r>
                      <a:rPr lang="en-GB" sz="2000" b="0" i="1" smtClean="0">
                        <a:latin typeface="Cambria Math" panose="02040503050406030204" pitchFamily="18" charset="0"/>
                      </a:rPr>
                      <m:t>4</m:t>
                    </m:r>
                    <m:r>
                      <a:rPr lang="en-GB" sz="2000" i="1">
                        <a:latin typeface="Cambria Math" panose="02040503050406030204" pitchFamily="18" charset="0"/>
                      </a:rPr>
                      <m:t>𝑇</m:t>
                    </m:r>
                    <m:d>
                      <m:dPr>
                        <m:ctrlPr>
                          <a:rPr lang="en-GB" sz="2000" i="1">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e>
                    </m:d>
                    <m:r>
                      <a:rPr lang="en-GB" sz="2000" i="1">
                        <a:latin typeface="Cambria Math" panose="02040503050406030204" pitchFamily="18" charset="0"/>
                      </a:rPr>
                      <m:t>+</m:t>
                    </m:r>
                    <m:r>
                      <a:rPr lang="en-GB" sz="2000" i="1">
                        <a:latin typeface="Cambria Math" panose="02040503050406030204" pitchFamily="18" charset="0"/>
                      </a:rPr>
                      <m:t>𝑛</m:t>
                    </m:r>
                  </m:oMath>
                </a14:m>
                <a:endParaRPr lang="en-US" sz="2000" dirty="0"/>
              </a:p>
              <a:p>
                <a:pPr lvl="1">
                  <a:spcBef>
                    <a:spcPts val="600"/>
                  </a:spcBef>
                </a:pPr>
                <a14:m>
                  <m:oMath xmlns:m="http://schemas.openxmlformats.org/officeDocument/2006/math">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r>
                      <a:rPr lang="en-GB" sz="2000" b="0" i="1" smtClean="0">
                        <a:latin typeface="Cambria Math" panose="02040503050406030204" pitchFamily="18" charset="0"/>
                      </a:rPr>
                      <m:t>=</m:t>
                    </m:r>
                    <m:r>
                      <a:rPr lang="en-GB" sz="2000" b="0" i="1" smtClean="0">
                        <a:latin typeface="Cambria Math" panose="02040503050406030204" pitchFamily="18" charset="0"/>
                      </a:rPr>
                      <m:t>𝑂</m:t>
                    </m:r>
                    <m:d>
                      <m:dPr>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𝑟</m:t>
                            </m:r>
                          </m:e>
                          <m:sup>
                            <m:func>
                              <m:funcPr>
                                <m:ctrlPr>
                                  <a:rPr lang="en-GB" sz="2000" b="0" i="1" smtClean="0">
                                    <a:latin typeface="Cambria Math" panose="02040503050406030204" pitchFamily="18" charset="0"/>
                                  </a:rPr>
                                </m:ctrlPr>
                              </m:funcPr>
                              <m:fName>
                                <m:sSub>
                                  <m:sSubPr>
                                    <m:ctrlPr>
                                      <a:rPr lang="en-GB" sz="2000" b="0" i="1" smtClean="0">
                                        <a:latin typeface="Cambria Math" panose="02040503050406030204" pitchFamily="18" charset="0"/>
                                      </a:rPr>
                                    </m:ctrlPr>
                                  </m:sSubPr>
                                  <m:e>
                                    <m:r>
                                      <m:rPr>
                                        <m:sty m:val="p"/>
                                      </m:rPr>
                                      <a:rPr lang="en-GB" sz="2000" b="0" i="0" smtClean="0">
                                        <a:latin typeface="Cambria Math" panose="02040503050406030204" pitchFamily="18" charset="0"/>
                                      </a:rPr>
                                      <m:t>log</m:t>
                                    </m:r>
                                  </m:e>
                                  <m:sub>
                                    <m:r>
                                      <a:rPr lang="en-GB" sz="2000" b="0" i="1" smtClean="0">
                                        <a:latin typeface="Cambria Math" panose="02040503050406030204" pitchFamily="18" charset="0"/>
                                      </a:rPr>
                                      <m:t>𝑐</m:t>
                                    </m:r>
                                  </m:sub>
                                </m:sSub>
                              </m:fName>
                              <m:e>
                                <m:r>
                                  <a:rPr lang="en-GB" sz="2000" b="0" i="1" smtClean="0">
                                    <a:latin typeface="Cambria Math" panose="02040503050406030204" pitchFamily="18" charset="0"/>
                                  </a:rPr>
                                  <m:t>𝑛</m:t>
                                </m:r>
                              </m:e>
                            </m:func>
                          </m:sup>
                        </m:sSup>
                      </m:e>
                    </m:d>
                    <m:r>
                      <a:rPr lang="en-GB" sz="2000" b="0" i="1" smtClean="0">
                        <a:latin typeface="Cambria Math" panose="02040503050406030204" pitchFamily="18" charset="0"/>
                      </a:rPr>
                      <m:t>=</m:t>
                    </m:r>
                    <m:r>
                      <a:rPr lang="en-GB" sz="2000" i="1">
                        <a:latin typeface="Cambria Math" panose="02040503050406030204" pitchFamily="18" charset="0"/>
                      </a:rPr>
                      <m:t>𝑂</m:t>
                    </m:r>
                    <m:d>
                      <m:dPr>
                        <m:ctrlPr>
                          <a:rPr lang="en-GB" sz="2000" i="1">
                            <a:latin typeface="Cambria Math" panose="02040503050406030204" pitchFamily="18" charset="0"/>
                          </a:rPr>
                        </m:ctrlPr>
                      </m:dPr>
                      <m:e>
                        <m:sSup>
                          <m:sSupPr>
                            <m:ctrlPr>
                              <a:rPr lang="en-GB" sz="2000" i="1">
                                <a:latin typeface="Cambria Math" panose="02040503050406030204" pitchFamily="18" charset="0"/>
                              </a:rPr>
                            </m:ctrlPr>
                          </m:sSupPr>
                          <m:e>
                            <m:r>
                              <a:rPr lang="en-GB" sz="2000" i="1">
                                <a:latin typeface="Cambria Math" panose="02040503050406030204" pitchFamily="18" charset="0"/>
                              </a:rPr>
                              <m:t>𝑛</m:t>
                            </m:r>
                          </m:e>
                          <m:sup>
                            <m:func>
                              <m:funcPr>
                                <m:ctrlPr>
                                  <a:rPr lang="en-GB" sz="2000" i="1">
                                    <a:latin typeface="Cambria Math" panose="02040503050406030204" pitchFamily="18" charset="0"/>
                                  </a:rPr>
                                </m:ctrlPr>
                              </m:funcPr>
                              <m:fName>
                                <m:sSub>
                                  <m:sSubPr>
                                    <m:ctrlPr>
                                      <a:rPr lang="en-GB" sz="2000" i="1">
                                        <a:latin typeface="Cambria Math" panose="02040503050406030204" pitchFamily="18" charset="0"/>
                                      </a:rPr>
                                    </m:ctrlPr>
                                  </m:sSubPr>
                                  <m:e>
                                    <m:r>
                                      <m:rPr>
                                        <m:sty m:val="p"/>
                                      </m:rPr>
                                      <a:rPr lang="en-GB" sz="2000">
                                        <a:latin typeface="Cambria Math" panose="02040503050406030204" pitchFamily="18" charset="0"/>
                                      </a:rPr>
                                      <m:t>log</m:t>
                                    </m:r>
                                  </m:e>
                                  <m:sub>
                                    <m:r>
                                      <a:rPr lang="en-GB" sz="2000" i="1">
                                        <a:latin typeface="Cambria Math" panose="02040503050406030204" pitchFamily="18" charset="0"/>
                                      </a:rPr>
                                      <m:t>𝑐</m:t>
                                    </m:r>
                                  </m:sub>
                                </m:sSub>
                              </m:fName>
                              <m:e>
                                <m:r>
                                  <a:rPr lang="en-GB" sz="2000" i="1">
                                    <a:latin typeface="Cambria Math" panose="02040503050406030204" pitchFamily="18" charset="0"/>
                                  </a:rPr>
                                  <m:t>𝑟</m:t>
                                </m:r>
                              </m:e>
                            </m:func>
                          </m:sup>
                        </m:sSup>
                      </m:e>
                    </m:d>
                  </m:oMath>
                </a14:m>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159" t="-12817"/>
                </a:stretch>
              </a:blipFill>
            </p:spPr>
            <p:txBody>
              <a:bodyPr/>
              <a:lstStyle/>
              <a:p>
                <a:r>
                  <a:rPr lang="en-US">
                    <a:noFill/>
                  </a:rPr>
                  <a:t> </a:t>
                </a:r>
                <a:endParaRPr lang="en-US">
                  <a:noFill/>
                </a:endParaRPr>
              </a:p>
            </p:txBody>
          </p:sp>
        </mc:Fallback>
      </mc:AlternateContent>
      <p:pic>
        <p:nvPicPr>
          <p:cNvPr id="7" name="图片 6"/>
          <p:cNvPicPr>
            <a:picLocks noChangeAspect="1"/>
          </p:cNvPicPr>
          <p:nvPr/>
        </p:nvPicPr>
        <p:blipFill>
          <a:blip r:embed="rId2"/>
          <a:stretch>
            <a:fillRect/>
          </a:stretch>
        </p:blipFill>
        <p:spPr>
          <a:xfrm>
            <a:off x="5267653" y="5167312"/>
            <a:ext cx="3247697" cy="1604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If you prefer some pseudocode…</a:t>
            </a:r>
            <a:endParaRPr lang="en-US" dirty="0"/>
          </a:p>
        </p:txBody>
      </p:sp>
      <p:sp>
        <p:nvSpPr>
          <p:cNvPr id="4" name="矩形 3"/>
          <p:cNvSpPr/>
          <p:nvPr/>
        </p:nvSpPr>
        <p:spPr>
          <a:xfrm>
            <a:off x="628651" y="1851710"/>
            <a:ext cx="7886699" cy="315458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GB" sz="2800" b="1" u="sng" dirty="0">
                <a:solidFill>
                  <a:schemeClr val="tx1"/>
                </a:solidFill>
              </a:rPr>
              <a:t>Solve(I):</a:t>
            </a:r>
            <a:endParaRPr lang="en-GB" sz="2800" b="1" u="sng" dirty="0">
              <a:solidFill>
                <a:schemeClr val="tx1"/>
              </a:solidFill>
            </a:endParaRPr>
          </a:p>
          <a:p>
            <a:r>
              <a:rPr lang="en-GB" sz="2000" dirty="0">
                <a:solidFill>
                  <a:schemeClr val="tx1"/>
                </a:solidFill>
                <a:latin typeface="Courier New" pitchFamily="49" charset="0"/>
                <a:cs typeface="Courier New" pitchFamily="49" charset="0"/>
              </a:rPr>
              <a:t>if (I is small enough)</a:t>
            </a:r>
            <a:endParaRPr lang="en-GB" sz="2000" dirty="0">
              <a:solidFill>
                <a:schemeClr val="tx1"/>
              </a:solidFill>
              <a:latin typeface="Courier New" pitchFamily="49" charset="0"/>
              <a:cs typeface="Courier New" pitchFamily="49" charset="0"/>
            </a:endParaRPr>
          </a:p>
          <a:p>
            <a:r>
              <a:rPr lang="en-GB" sz="2000" dirty="0">
                <a:solidFill>
                  <a:schemeClr val="tx1"/>
                </a:solidFill>
                <a:latin typeface="Courier New" pitchFamily="49" charset="0"/>
                <a:cs typeface="Courier New" pitchFamily="49" charset="0"/>
              </a:rPr>
              <a:t>  solution = </a:t>
            </a:r>
            <a:r>
              <a:rPr lang="en-GB" sz="2000" dirty="0" err="1">
                <a:solidFill>
                  <a:schemeClr val="tx1"/>
                </a:solidFill>
                <a:latin typeface="Courier New" pitchFamily="49" charset="0"/>
                <a:cs typeface="Courier New" pitchFamily="49" charset="0"/>
              </a:rPr>
              <a:t>DirectSolve</a:t>
            </a:r>
            <a:r>
              <a:rPr lang="en-GB" sz="2000" dirty="0">
                <a:solidFill>
                  <a:schemeClr val="tx1"/>
                </a:solidFill>
                <a:latin typeface="Courier New" pitchFamily="49" charset="0"/>
                <a:cs typeface="Courier New" pitchFamily="49" charset="0"/>
              </a:rPr>
              <a:t>(I)</a:t>
            </a:r>
            <a:endParaRPr lang="en-GB" sz="2000" dirty="0">
              <a:solidFill>
                <a:schemeClr val="tx1"/>
              </a:solidFill>
              <a:latin typeface="Courier New" pitchFamily="49" charset="0"/>
              <a:cs typeface="Courier New" pitchFamily="49" charset="0"/>
            </a:endParaRPr>
          </a:p>
          <a:p>
            <a:r>
              <a:rPr lang="en-GB" sz="2000" dirty="0">
                <a:solidFill>
                  <a:schemeClr val="tx1"/>
                </a:solidFill>
                <a:latin typeface="Courier New" pitchFamily="49" charset="0"/>
                <a:cs typeface="Courier New" pitchFamily="49" charset="0"/>
              </a:rPr>
              <a:t>else</a:t>
            </a:r>
            <a:endParaRPr lang="en-GB" sz="2000" dirty="0">
              <a:solidFill>
                <a:schemeClr val="tx1"/>
              </a:solidFill>
              <a:latin typeface="Courier New" pitchFamily="49" charset="0"/>
              <a:cs typeface="Courier New" pitchFamily="49" charset="0"/>
            </a:endParaRPr>
          </a:p>
          <a:p>
            <a:r>
              <a:rPr lang="en-US" sz="2000" dirty="0">
                <a:solidFill>
                  <a:schemeClr val="tx1"/>
                </a:solidFill>
                <a:latin typeface="Courier New" pitchFamily="49" charset="0"/>
                <a:cs typeface="Courier New" pitchFamily="49" charset="0"/>
              </a:rPr>
              <a:t>  &lt;I</a:t>
            </a:r>
            <a:r>
              <a:rPr lang="en-US" sz="2000" baseline="-25000" dirty="0">
                <a:solidFill>
                  <a:schemeClr val="tx1"/>
                </a:solidFill>
                <a:latin typeface="Courier New" pitchFamily="49" charset="0"/>
                <a:cs typeface="Courier New" pitchFamily="49" charset="0"/>
              </a:rPr>
              <a:t>1</a:t>
            </a:r>
            <a:r>
              <a:rPr lang="en-US" sz="2000" dirty="0">
                <a:solidFill>
                  <a:schemeClr val="tx1"/>
                </a:solidFill>
                <a:latin typeface="Courier New" pitchFamily="49" charset="0"/>
                <a:cs typeface="Courier New" pitchFamily="49" charset="0"/>
              </a:rPr>
              <a:t>,I</a:t>
            </a:r>
            <a:r>
              <a:rPr lang="en-US" sz="2000" baseline="-25000" dirty="0">
                <a:solidFill>
                  <a:schemeClr val="tx1"/>
                </a:solidFill>
                <a:latin typeface="Courier New" pitchFamily="49" charset="0"/>
                <a:cs typeface="Courier New" pitchFamily="49" charset="0"/>
              </a:rPr>
              <a:t>2</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I</a:t>
            </a:r>
            <a:r>
              <a:rPr lang="en-US" sz="2000" baseline="-25000" dirty="0" err="1">
                <a:solidFill>
                  <a:schemeClr val="tx1"/>
                </a:solidFill>
                <a:latin typeface="Courier New" pitchFamily="49" charset="0"/>
                <a:cs typeface="Courier New" pitchFamily="49" charset="0"/>
              </a:rPr>
              <a:t>k</a:t>
            </a:r>
            <a:r>
              <a:rPr lang="en-US" sz="2000" dirty="0">
                <a:solidFill>
                  <a:schemeClr val="tx1"/>
                </a:solidFill>
                <a:latin typeface="Courier New" pitchFamily="49" charset="0"/>
                <a:cs typeface="Courier New" pitchFamily="49" charset="0"/>
              </a:rPr>
              <a:t>&gt; = </a:t>
            </a:r>
            <a:r>
              <a:rPr lang="en-US" sz="2000" dirty="0" err="1">
                <a:solidFill>
                  <a:schemeClr val="tx1"/>
                </a:solidFill>
                <a:latin typeface="Courier New" pitchFamily="49" charset="0"/>
                <a:cs typeface="Courier New" pitchFamily="49" charset="0"/>
              </a:rPr>
              <a:t>DivideProblem</a:t>
            </a:r>
            <a:r>
              <a:rPr lang="en-US" sz="2000" dirty="0">
                <a:solidFill>
                  <a:schemeClr val="tx1"/>
                </a:solidFill>
                <a:latin typeface="Courier New" pitchFamily="49" charset="0"/>
                <a:cs typeface="Courier New" pitchFamily="49" charset="0"/>
              </a:rPr>
              <a:t>(I)</a:t>
            </a:r>
            <a:endParaRPr lang="en-US" sz="2000" dirty="0">
              <a:solidFill>
                <a:schemeClr val="tx1"/>
              </a:solidFill>
              <a:latin typeface="Courier New" pitchFamily="49" charset="0"/>
              <a:cs typeface="Courier New" pitchFamily="49" charset="0"/>
            </a:endParaRPr>
          </a:p>
          <a:p>
            <a:r>
              <a:rPr lang="en-US" sz="2000" dirty="0">
                <a:solidFill>
                  <a:schemeClr val="tx1"/>
                </a:solidFill>
                <a:latin typeface="Courier New" pitchFamily="49" charset="0"/>
                <a:cs typeface="Courier New" pitchFamily="49" charset="0"/>
              </a:rPr>
              <a:t>  for (j=1 to k)</a:t>
            </a:r>
            <a:endParaRPr lang="en-US" sz="2000" dirty="0">
              <a:solidFill>
                <a:schemeClr val="tx1"/>
              </a:solidFill>
              <a:latin typeface="Courier New" pitchFamily="49" charset="0"/>
              <a:cs typeface="Courier New" pitchFamily="49" charset="0"/>
            </a:endParaRPr>
          </a:p>
          <a:p>
            <a:r>
              <a:rPr lang="en-US" sz="2000" dirty="0">
                <a:solidFill>
                  <a:schemeClr val="tx1"/>
                </a:solidFill>
                <a:latin typeface="Courier New" pitchFamily="49" charset="0"/>
                <a:cs typeface="Courier New" pitchFamily="49" charset="0"/>
              </a:rPr>
              <a:t>    </a:t>
            </a:r>
            <a:r>
              <a:rPr lang="en-US" sz="2000" dirty="0" err="1">
                <a:solidFill>
                  <a:schemeClr val="tx1"/>
                </a:solidFill>
                <a:latin typeface="Courier New" pitchFamily="49" charset="0"/>
                <a:cs typeface="Courier New" pitchFamily="49" charset="0"/>
              </a:rPr>
              <a:t>solution</a:t>
            </a:r>
            <a:r>
              <a:rPr lang="en-US" sz="2000" baseline="-25000" dirty="0" err="1">
                <a:solidFill>
                  <a:schemeClr val="tx1"/>
                </a:solidFill>
                <a:latin typeface="Courier New" pitchFamily="49" charset="0"/>
                <a:cs typeface="Courier New" pitchFamily="49" charset="0"/>
              </a:rPr>
              <a:t>j</a:t>
            </a:r>
            <a:r>
              <a:rPr lang="en-US" sz="2000" dirty="0">
                <a:solidFill>
                  <a:schemeClr val="tx1"/>
                </a:solidFill>
                <a:latin typeface="Courier New" pitchFamily="49" charset="0"/>
                <a:cs typeface="Courier New" pitchFamily="49" charset="0"/>
              </a:rPr>
              <a:t> = Solve(</a:t>
            </a:r>
            <a:r>
              <a:rPr lang="en-US" sz="2000" dirty="0" err="1">
                <a:solidFill>
                  <a:schemeClr val="tx1"/>
                </a:solidFill>
                <a:latin typeface="Courier New" pitchFamily="49" charset="0"/>
                <a:cs typeface="Courier New" pitchFamily="49" charset="0"/>
              </a:rPr>
              <a:t>I</a:t>
            </a:r>
            <a:r>
              <a:rPr lang="en-US" sz="2000" baseline="-25000" dirty="0" err="1">
                <a:solidFill>
                  <a:schemeClr val="tx1"/>
                </a:solidFill>
                <a:latin typeface="Courier New" pitchFamily="49" charset="0"/>
                <a:cs typeface="Courier New" pitchFamily="49" charset="0"/>
              </a:rPr>
              <a:t>j</a:t>
            </a:r>
            <a:r>
              <a:rPr lang="en-US" sz="2000" dirty="0">
                <a:solidFill>
                  <a:schemeClr val="tx1"/>
                </a:solidFill>
                <a:latin typeface="Courier New" pitchFamily="49" charset="0"/>
                <a:cs typeface="Courier New" pitchFamily="49" charset="0"/>
              </a:rPr>
              <a:t>)</a:t>
            </a:r>
            <a:endParaRPr lang="en-US" sz="2000" dirty="0">
              <a:solidFill>
                <a:schemeClr val="tx1"/>
              </a:solidFill>
              <a:latin typeface="Courier New" pitchFamily="49" charset="0"/>
              <a:cs typeface="Courier New" pitchFamily="49" charset="0"/>
            </a:endParaRPr>
          </a:p>
          <a:p>
            <a:r>
              <a:rPr lang="en-US" sz="2000" dirty="0">
                <a:solidFill>
                  <a:schemeClr val="tx1"/>
                </a:solidFill>
                <a:latin typeface="Courier New" pitchFamily="49" charset="0"/>
                <a:cs typeface="Courier New" pitchFamily="49" charset="0"/>
              </a:rPr>
              <a:t>  solution = Combine(solution</a:t>
            </a:r>
            <a:r>
              <a:rPr lang="en-US" sz="2000" baseline="-25000" dirty="0">
                <a:solidFill>
                  <a:schemeClr val="tx1"/>
                </a:solidFill>
                <a:latin typeface="Courier New" pitchFamily="49" charset="0"/>
                <a:cs typeface="Courier New" pitchFamily="49" charset="0"/>
              </a:rPr>
              <a:t>1</a:t>
            </a:r>
            <a:r>
              <a:rPr lang="en-US" sz="2000" dirty="0">
                <a:solidFill>
                  <a:schemeClr val="tx1"/>
                </a:solidFill>
                <a:latin typeface="Courier New" pitchFamily="49" charset="0"/>
                <a:cs typeface="Courier New" pitchFamily="49" charset="0"/>
              </a:rPr>
              <a:t>,…,</a:t>
            </a:r>
            <a:r>
              <a:rPr lang="en-US" sz="2000" dirty="0" err="1">
                <a:solidFill>
                  <a:schemeClr val="tx1"/>
                </a:solidFill>
                <a:latin typeface="Courier New" pitchFamily="49" charset="0"/>
                <a:cs typeface="Courier New" pitchFamily="49" charset="0"/>
              </a:rPr>
              <a:t>solution</a:t>
            </a:r>
            <a:r>
              <a:rPr lang="en-US" sz="2000" baseline="-25000" dirty="0" err="1">
                <a:solidFill>
                  <a:schemeClr val="tx1"/>
                </a:solidFill>
                <a:latin typeface="Courier New" pitchFamily="49" charset="0"/>
                <a:cs typeface="Courier New" pitchFamily="49" charset="0"/>
              </a:rPr>
              <a:t>k</a:t>
            </a:r>
            <a:r>
              <a:rPr lang="en-US" sz="2000" dirty="0">
                <a:solidFill>
                  <a:schemeClr val="tx1"/>
                </a:solidFill>
                <a:latin typeface="Courier New" pitchFamily="49" charset="0"/>
                <a:cs typeface="Courier New" pitchFamily="49" charset="0"/>
              </a:rPr>
              <a:t>)</a:t>
            </a:r>
            <a:endParaRPr lang="en-US" sz="2000" dirty="0">
              <a:solidFill>
                <a:schemeClr val="tx1"/>
              </a:solidFill>
              <a:latin typeface="Courier New" pitchFamily="49" charset="0"/>
              <a:cs typeface="Courier New" pitchFamily="49" charset="0"/>
            </a:endParaRPr>
          </a:p>
          <a:p>
            <a:r>
              <a:rPr lang="en-US" sz="2000" dirty="0">
                <a:solidFill>
                  <a:schemeClr val="tx1"/>
                </a:solidFill>
                <a:latin typeface="Courier New" pitchFamily="49" charset="0"/>
                <a:cs typeface="Courier New" pitchFamily="49" charset="0"/>
              </a:rPr>
              <a:t>return solution</a:t>
            </a:r>
            <a:endParaRPr lang="en-US" sz="2000" dirty="0">
              <a:solidFill>
                <a:schemeClr val="tx1"/>
              </a:solidFill>
              <a:latin typeface="Courier New" pitchFamily="49" charset="0"/>
              <a:cs typeface="Courier New" pitchFamily="49" charset="0"/>
            </a:endParaRPr>
          </a:p>
        </p:txBody>
      </p:sp>
      <p:sp>
        <p:nvSpPr>
          <p:cNvPr id="5" name="矩形: 圆角 4"/>
          <p:cNvSpPr/>
          <p:nvPr/>
        </p:nvSpPr>
        <p:spPr>
          <a:xfrm>
            <a:off x="3069021" y="3331779"/>
            <a:ext cx="2543503" cy="399393"/>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6104176" y="3198511"/>
            <a:ext cx="2411173" cy="646331"/>
          </a:xfrm>
          <a:prstGeom prst="rect">
            <a:avLst/>
          </a:prstGeom>
          <a:noFill/>
        </p:spPr>
        <p:txBody>
          <a:bodyPr wrap="none" rtlCol="0">
            <a:spAutoFit/>
          </a:bodyPr>
          <a:lstStyle/>
          <a:p>
            <a:r>
              <a:rPr lang="en-GB" dirty="0">
                <a:solidFill>
                  <a:schemeClr val="accent2">
                    <a:lumMod val="75000"/>
                  </a:schemeClr>
                </a:solidFill>
              </a:rPr>
              <a:t>Divide the problem into</a:t>
            </a:r>
            <a:br>
              <a:rPr lang="en-GB" dirty="0">
                <a:solidFill>
                  <a:schemeClr val="accent2">
                    <a:lumMod val="75000"/>
                  </a:schemeClr>
                </a:solidFill>
              </a:rPr>
            </a:br>
            <a:r>
              <a:rPr lang="en-GB" dirty="0">
                <a:solidFill>
                  <a:schemeClr val="accent2">
                    <a:lumMod val="75000"/>
                  </a:schemeClr>
                </a:solidFill>
              </a:rPr>
              <a:t>smaller subproblems.</a:t>
            </a:r>
            <a:endParaRPr lang="en-US" dirty="0">
              <a:solidFill>
                <a:schemeClr val="accent2">
                  <a:lumMod val="75000"/>
                </a:schemeClr>
              </a:solidFill>
            </a:endParaRPr>
          </a:p>
        </p:txBody>
      </p:sp>
      <p:cxnSp>
        <p:nvCxnSpPr>
          <p:cNvPr id="8" name="直接箭头连接符 7"/>
          <p:cNvCxnSpPr/>
          <p:nvPr/>
        </p:nvCxnSpPr>
        <p:spPr>
          <a:xfrm flipH="1">
            <a:off x="5662741" y="3531475"/>
            <a:ext cx="441435" cy="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矩形: 圆角 8"/>
          <p:cNvSpPr/>
          <p:nvPr/>
        </p:nvSpPr>
        <p:spPr>
          <a:xfrm>
            <a:off x="3069021" y="3944743"/>
            <a:ext cx="1366346" cy="399393"/>
          </a:xfrm>
          <a:prstGeom prst="roundRect">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圆角 9"/>
          <p:cNvSpPr/>
          <p:nvPr/>
        </p:nvSpPr>
        <p:spPr>
          <a:xfrm>
            <a:off x="2611820" y="2771365"/>
            <a:ext cx="2212427" cy="322249"/>
          </a:xfrm>
          <a:prstGeom prst="roundRect">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p:cNvSpPr txBox="1"/>
          <p:nvPr/>
        </p:nvSpPr>
        <p:spPr>
          <a:xfrm>
            <a:off x="4927019" y="3959773"/>
            <a:ext cx="3123099" cy="369332"/>
          </a:xfrm>
          <a:prstGeom prst="rect">
            <a:avLst/>
          </a:prstGeom>
          <a:noFill/>
        </p:spPr>
        <p:txBody>
          <a:bodyPr wrap="none" rtlCol="0">
            <a:spAutoFit/>
          </a:bodyPr>
          <a:lstStyle/>
          <a:p>
            <a:r>
              <a:rPr lang="en-GB" b="1" dirty="0">
                <a:solidFill>
                  <a:schemeClr val="accent1">
                    <a:lumMod val="75000"/>
                  </a:schemeClr>
                </a:solidFill>
              </a:rPr>
              <a:t>Recursively</a:t>
            </a:r>
            <a:r>
              <a:rPr lang="en-GB" dirty="0">
                <a:solidFill>
                  <a:schemeClr val="accent1">
                    <a:lumMod val="75000"/>
                  </a:schemeClr>
                </a:solidFill>
              </a:rPr>
              <a:t> solve subproblems.</a:t>
            </a:r>
            <a:endParaRPr lang="en-US" dirty="0">
              <a:solidFill>
                <a:schemeClr val="accent1">
                  <a:lumMod val="75000"/>
                </a:schemeClr>
              </a:solidFill>
            </a:endParaRPr>
          </a:p>
        </p:txBody>
      </p:sp>
      <p:cxnSp>
        <p:nvCxnSpPr>
          <p:cNvPr id="12" name="直接箭头连接符 11"/>
          <p:cNvCxnSpPr/>
          <p:nvPr/>
        </p:nvCxnSpPr>
        <p:spPr>
          <a:xfrm flipH="1">
            <a:off x="4485584" y="4155211"/>
            <a:ext cx="441435"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471226" y="2546527"/>
            <a:ext cx="2419637" cy="646331"/>
          </a:xfrm>
          <a:prstGeom prst="rect">
            <a:avLst/>
          </a:prstGeom>
          <a:noFill/>
        </p:spPr>
        <p:txBody>
          <a:bodyPr wrap="none" rtlCol="0">
            <a:spAutoFit/>
          </a:bodyPr>
          <a:lstStyle/>
          <a:p>
            <a:r>
              <a:rPr lang="en-GB" dirty="0">
                <a:solidFill>
                  <a:schemeClr val="accent1">
                    <a:lumMod val="75000"/>
                  </a:schemeClr>
                </a:solidFill>
              </a:rPr>
              <a:t>Or, use brute-force if</a:t>
            </a:r>
            <a:br>
              <a:rPr lang="en-GB" dirty="0">
                <a:solidFill>
                  <a:schemeClr val="accent1">
                    <a:lumMod val="75000"/>
                  </a:schemeClr>
                </a:solidFill>
              </a:rPr>
            </a:br>
            <a:r>
              <a:rPr lang="en-GB" dirty="0">
                <a:solidFill>
                  <a:schemeClr val="accent1">
                    <a:lumMod val="75000"/>
                  </a:schemeClr>
                </a:solidFill>
              </a:rPr>
              <a:t>(sub)problem is simple.</a:t>
            </a:r>
            <a:endParaRPr lang="en-US" dirty="0">
              <a:solidFill>
                <a:schemeClr val="accent1">
                  <a:lumMod val="75000"/>
                </a:schemeClr>
              </a:solidFill>
            </a:endParaRPr>
          </a:p>
        </p:txBody>
      </p:sp>
      <p:cxnSp>
        <p:nvCxnSpPr>
          <p:cNvPr id="14" name="直接箭头连接符 13"/>
          <p:cNvCxnSpPr/>
          <p:nvPr/>
        </p:nvCxnSpPr>
        <p:spPr>
          <a:xfrm flipH="1">
            <a:off x="4927019" y="2923872"/>
            <a:ext cx="441435" cy="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2631674" y="4275819"/>
            <a:ext cx="4546892" cy="369333"/>
          </a:xfrm>
          <a:prstGeom prst="roundRect">
            <a:avLst/>
          </a:prstGeom>
          <a:solidFill>
            <a:schemeClr val="accent6">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文本框 15"/>
          <p:cNvSpPr txBox="1"/>
          <p:nvPr/>
        </p:nvSpPr>
        <p:spPr>
          <a:xfrm>
            <a:off x="5286703" y="5033643"/>
            <a:ext cx="3525773" cy="646331"/>
          </a:xfrm>
          <a:prstGeom prst="rect">
            <a:avLst/>
          </a:prstGeom>
          <a:noFill/>
        </p:spPr>
        <p:txBody>
          <a:bodyPr wrap="none" rtlCol="0">
            <a:spAutoFit/>
          </a:bodyPr>
          <a:lstStyle/>
          <a:p>
            <a:r>
              <a:rPr lang="en-GB" dirty="0">
                <a:solidFill>
                  <a:schemeClr val="accent6">
                    <a:lumMod val="75000"/>
                  </a:schemeClr>
                </a:solidFill>
              </a:rPr>
              <a:t>Combine solutions of subproblems</a:t>
            </a:r>
            <a:br>
              <a:rPr lang="en-GB" dirty="0">
                <a:solidFill>
                  <a:schemeClr val="accent6">
                    <a:lumMod val="75000"/>
                  </a:schemeClr>
                </a:solidFill>
              </a:rPr>
            </a:br>
            <a:r>
              <a:rPr lang="en-GB" dirty="0">
                <a:solidFill>
                  <a:schemeClr val="accent6">
                    <a:lumMod val="75000"/>
                  </a:schemeClr>
                </a:solidFill>
              </a:rPr>
              <a:t>to get solution for original problem.</a:t>
            </a:r>
            <a:endParaRPr lang="en-US" dirty="0">
              <a:solidFill>
                <a:schemeClr val="accent6">
                  <a:lumMod val="75000"/>
                </a:schemeClr>
              </a:solidFill>
            </a:endParaRPr>
          </a:p>
        </p:txBody>
      </p:sp>
      <p:cxnSp>
        <p:nvCxnSpPr>
          <p:cNvPr id="17" name="直接箭头连接符 16"/>
          <p:cNvCxnSpPr/>
          <p:nvPr/>
        </p:nvCxnSpPr>
        <p:spPr>
          <a:xfrm flipH="1" flipV="1">
            <a:off x="4927019" y="4740166"/>
            <a:ext cx="359684" cy="44963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0" grpId="0" animBg="1"/>
      <p:bldP spid="11" grpId="0"/>
      <p:bldP spid="13" grpId="0"/>
      <p:bldP spid="15" grpId="0" animBg="1"/>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GB" sz="2400" dirty="0"/>
              <a:t>The recurrence-tree method</a:t>
            </a:r>
            <a:br>
              <a:rPr lang="en-GB" dirty="0"/>
            </a:br>
            <a:r>
              <a:rPr lang="en-GB" dirty="0"/>
              <a:t>Master Theorem</a:t>
            </a:r>
            <a:endParaRPr lang="en-US" dirty="0"/>
          </a:p>
        </p:txBody>
      </p:sp>
      <p:pic>
        <p:nvPicPr>
          <p:cNvPr id="5" name="图片 4"/>
          <p:cNvPicPr>
            <a:picLocks noChangeAspect="1"/>
          </p:cNvPicPr>
          <p:nvPr/>
        </p:nvPicPr>
        <p:blipFill>
          <a:blip r:embed="rId1"/>
          <a:stretch>
            <a:fillRect/>
          </a:stretch>
        </p:blipFill>
        <p:spPr>
          <a:xfrm>
            <a:off x="1263376" y="1690689"/>
            <a:ext cx="6617248" cy="274716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6" name="文本框 5">
                <a:extLst>
                  <a:ext uri="{FF2B5EF4-FFF2-40B4-BE49-F238E27FC236}">
                    <a14:artisticCrisscrossEtching id="{A1A6EAC3-37DE-47F3-A0BA-4ACBE5C8BEC0}"/>
                  </a:ext>
                </a:extLst>
              </p:cNvPr>
              <p:cNvSpPr txBox="1"/>
              <p:nvPr/>
            </p:nvSpPr>
            <p:spPr>
              <a:xfrm>
                <a:off x="628650" y="4728056"/>
                <a:ext cx="7400809" cy="1186287"/>
              </a:xfrm>
              <a:prstGeom prst="rect">
                <a:avLst/>
              </a:prstGeom>
              <a:noFill/>
            </p:spPr>
            <p:txBody>
              <a:bodyPr wrap="none" rtlCol="0">
                <a:spAutoFit/>
              </a:bodyPr>
              <a:lstStyle/>
              <a:p>
                <a:pPr marL="180000" indent="-180000">
                  <a:buFont typeface="Arial" panose="020B0604020202020204" pitchFamily="34" charset="0"/>
                  <a:buChar char="•"/>
                </a:pPr>
                <a:r>
                  <a:rPr lang="en-GB" sz="2400" dirty="0"/>
                  <a:t>The Master Theorem does not cover all cases!</a:t>
                </a:r>
              </a:p>
              <a:p>
                <a:pPr marL="180000" indent="-180000">
                  <a:buFont typeface="Arial" panose="020B0604020202020204" pitchFamily="34" charset="0"/>
                  <a:buChar char="•"/>
                </a:pPr>
                <a:r>
                  <a:rPr lang="en-GB" sz="2400" dirty="0"/>
                  <a:t>Be careful what does, e.g., </a:t>
                </a:r>
                <a14:m>
                  <m:oMath xmlns:m="http://schemas.openxmlformats.org/officeDocument/2006/math">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e>
                    </m:d>
                    <m:r>
                      <a:rPr lang="en-GB" sz="2400" b="0" i="1" smtClean="0">
                        <a:latin typeface="Cambria Math" panose="02040503050406030204" pitchFamily="18" charset="0"/>
                      </a:rPr>
                      <m:t>=</m:t>
                    </m:r>
                    <m:r>
                      <a:rPr lang="en-GB" sz="2400" b="0" i="1" smtClean="0">
                        <a:latin typeface="Cambria Math" panose="02040503050406030204" pitchFamily="18" charset="0"/>
                      </a:rPr>
                      <m:t>𝑂</m:t>
                    </m:r>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𝑛</m:t>
                            </m:r>
                          </m:e>
                          <m:sup>
                            <m:func>
                              <m:funcPr>
                                <m:ctrlPr>
                                  <a:rPr lang="en-GB" sz="2400" b="0" i="1" smtClean="0">
                                    <a:latin typeface="Cambria Math" panose="02040503050406030204" pitchFamily="18" charset="0"/>
                                  </a:rPr>
                                </m:ctrlPr>
                              </m:funcPr>
                              <m:fName>
                                <m:sSub>
                                  <m:sSubPr>
                                    <m:ctrlPr>
                                      <a:rPr lang="en-GB" sz="2400" b="0" i="1" smtClean="0">
                                        <a:latin typeface="Cambria Math" panose="02040503050406030204" pitchFamily="18" charset="0"/>
                                      </a:rPr>
                                    </m:ctrlPr>
                                  </m:sSubPr>
                                  <m:e>
                                    <m:r>
                                      <m:rPr>
                                        <m:sty m:val="p"/>
                                      </m:rPr>
                                      <a:rPr lang="en-GB" sz="2400" b="0" i="0" smtClean="0">
                                        <a:latin typeface="Cambria Math" panose="02040503050406030204" pitchFamily="18" charset="0"/>
                                      </a:rPr>
                                      <m:t>log</m:t>
                                    </m:r>
                                  </m:e>
                                  <m:sub>
                                    <m:r>
                                      <a:rPr lang="en-GB" sz="2400" b="0" i="1" smtClean="0">
                                        <a:latin typeface="Cambria Math" panose="02040503050406030204" pitchFamily="18" charset="0"/>
                                      </a:rPr>
                                      <m:t>𝑏</m:t>
                                    </m:r>
                                  </m:sub>
                                </m:sSub>
                              </m:fName>
                              <m:e>
                                <m:r>
                                  <a:rPr lang="en-GB" sz="2400" b="0" i="1" smtClean="0">
                                    <a:latin typeface="Cambria Math" panose="02040503050406030204" pitchFamily="18" charset="0"/>
                                  </a:rPr>
                                  <m:t>𝑎</m:t>
                                </m:r>
                              </m:e>
                            </m:func>
                            <m:r>
                              <a:rPr lang="en-US" sz="2400" b="0" i="1" smtClean="0">
                                <a:latin typeface="Cambria Math" panose="02040503050406030204" pitchFamily="18" charset="0"/>
                              </a:rPr>
                              <m:t> </m:t>
                            </m:r>
                            <m:r>
                              <a:rPr lang="en-GB" sz="2400" b="0" i="1" smtClean="0">
                                <a:latin typeface="Cambria Math" panose="02040503050406030204" pitchFamily="18" charset="0"/>
                              </a:rPr>
                              <m:t>−</m:t>
                            </m:r>
                            <m:r>
                              <a:rPr lang="en-US" sz="2400" b="0" i="1" smtClean="0">
                                <a:latin typeface="Cambria Math" panose="02040503050406030204" pitchFamily="18" charset="0"/>
                              </a:rPr>
                              <m:t> </m:t>
                            </m:r>
                            <m:r>
                              <a:rPr lang="en-GB" sz="2400" b="0" i="1" smtClean="0">
                                <a:latin typeface="Cambria Math" panose="02040503050406030204" pitchFamily="18" charset="0"/>
                              </a:rPr>
                              <m:t>𝜖</m:t>
                            </m:r>
                          </m:sup>
                        </m:sSup>
                      </m:e>
                    </m:d>
                  </m:oMath>
                </a14:m>
                <a:r>
                  <a:rPr lang="en-US" sz="2400" dirty="0"/>
                  <a:t>, mean.</a:t>
                </a:r>
              </a:p>
              <a:p>
                <a:pPr marL="637200" lvl="1" indent="-180000">
                  <a:buFont typeface="Arial" panose="020B0604020202020204" pitchFamily="34" charset="0"/>
                  <a:buChar char="•"/>
                </a:pPr>
                <a:r>
                  <a:rPr lang="en-US" sz="2000" dirty="0"/>
                  <a:t>If </a:t>
                </a:r>
                <a14:m>
                  <m:oMath xmlns:m="http://schemas.openxmlformats.org/officeDocument/2006/math">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=2</m:t>
                    </m:r>
                  </m:oMath>
                </a14:m>
                <a:r>
                  <a:rPr lang="en-US" sz="2000" dirty="0"/>
                  <a:t> and </a:t>
                </a:r>
                <a14:m>
                  <m:oMath xmlns:m="http://schemas.openxmlformats.org/officeDocument/2006/math">
                    <m:r>
                      <a:rPr lang="en-GB" sz="2000" b="0" i="1" smtClean="0">
                        <a:latin typeface="Cambria Math" panose="02040503050406030204" pitchFamily="18" charset="0"/>
                      </a:rPr>
                      <m:t>𝑓</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r>
                      <a:rPr lang="en-GB" sz="2000" b="0" i="1" smtClean="0">
                        <a:latin typeface="Cambria Math" panose="02040503050406030204" pitchFamily="18" charset="0"/>
                      </a:rPr>
                      <m:t>=</m:t>
                    </m:r>
                    <m:r>
                      <a:rPr lang="en-GB" sz="2000" b="0" i="1" smtClean="0">
                        <a:latin typeface="Cambria Math" panose="02040503050406030204" pitchFamily="18" charset="0"/>
                      </a:rPr>
                      <m:t>𝑛</m:t>
                    </m:r>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lg</m:t>
                        </m:r>
                      </m:fName>
                      <m:e>
                        <m:r>
                          <a:rPr lang="en-GB" sz="2000" b="0" i="1" smtClean="0">
                            <a:latin typeface="Cambria Math" panose="02040503050406030204" pitchFamily="18" charset="0"/>
                          </a:rPr>
                          <m:t>𝑛</m:t>
                        </m:r>
                      </m:e>
                    </m:func>
                  </m:oMath>
                </a14:m>
                <a:r>
                  <a:rPr lang="en-US" sz="2000" dirty="0"/>
                  <a:t>, case one does </a:t>
                </a:r>
                <a:r>
                  <a:rPr lang="en-US" sz="2000" i="1" dirty="0"/>
                  <a:t>not</a:t>
                </a:r>
                <a:r>
                  <a:rPr lang="en-US" sz="2000" dirty="0"/>
                  <a:t> apply!</a:t>
                </a:r>
              </a:p>
            </p:txBody>
          </p:sp>
        </mc:Choice>
        <mc:Fallback>
          <p:sp>
            <p:nvSpPr>
              <p:cNvPr id="6" name="文本框 5"/>
              <p:cNvSpPr txBox="1">
                <a:spLocks noRot="1" noChangeAspect="1" noMove="1" noResize="1" noEditPoints="1" noAdjustHandles="1" noChangeArrowheads="1" noChangeShapeType="1" noTextEdit="1"/>
              </p:cNvSpPr>
              <p:nvPr/>
            </p:nvSpPr>
            <p:spPr>
              <a:xfrm>
                <a:off x="628650" y="4728056"/>
                <a:ext cx="7400809" cy="1186287"/>
              </a:xfrm>
              <a:prstGeom prst="rect">
                <a:avLst/>
              </a:prstGeom>
              <a:blipFill rotWithShape="1">
                <a:blip r:embed="rId2"/>
                <a:stretch>
                  <a:fillRect l="-1071" t="-4124" r="-329" b="-876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sz="2400" dirty="0"/>
              <a:t>Solving recurrence</a:t>
            </a:r>
            <a:br>
              <a:rPr lang="en-GB" dirty="0"/>
            </a:br>
            <a:r>
              <a:rPr lang="en-GB" dirty="0"/>
              <a:t>The recurrence-tree method</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054A01B-15BD-4B15-B113-60064A9BBD31}"/>
                  </a:ext>
                </a:extLst>
              </p:cNvPr>
              <p:cNvSpPr>
                <a:spLocks noGrp="1"/>
              </p:cNvSpPr>
              <p:nvPr>
                <p:ph idx="1"/>
              </p:nvPr>
            </p:nvSpPr>
            <p:spPr>
              <a:xfrm>
                <a:off x="628650" y="1690688"/>
                <a:ext cx="7886700" cy="4802185"/>
              </a:xfrm>
            </p:spPr>
            <p:txBody>
              <a:bodyPr>
                <a:normAutofit/>
              </a:bodyPr>
              <a:lstStyle/>
              <a:p>
                <a:pPr>
                  <a:spcBef>
                    <a:spcPts val="600"/>
                  </a:spcBef>
                </a:pPr>
                <a14:m>
                  <m:oMath xmlns:m="http://schemas.openxmlformats.org/officeDocument/2006/math">
                    <m:r>
                      <a:rPr lang="en-GB" sz="2400" i="1" smtClean="0">
                        <a:latin typeface="Cambria Math" panose="02040503050406030204" pitchFamily="18" charset="0"/>
                      </a:rPr>
                      <m:t>𝑇</m:t>
                    </m:r>
                    <m:d>
                      <m:dPr>
                        <m:ctrlPr>
                          <a:rPr lang="en-GB" sz="2400" i="1">
                            <a:latin typeface="Cambria Math" panose="02040503050406030204" pitchFamily="18" charset="0"/>
                          </a:rPr>
                        </m:ctrlPr>
                      </m:dPr>
                      <m:e>
                        <m:r>
                          <a:rPr lang="en-GB" sz="2400" i="1">
                            <a:latin typeface="Cambria Math" panose="02040503050406030204" pitchFamily="18" charset="0"/>
                          </a:rPr>
                          <m:t>𝑛</m:t>
                        </m:r>
                      </m:e>
                    </m:d>
                    <m:r>
                      <a:rPr lang="en-GB" sz="2400" i="1">
                        <a:latin typeface="Cambria Math" panose="02040503050406030204" pitchFamily="18" charset="0"/>
                      </a:rPr>
                      <m:t>=</m:t>
                    </m:r>
                    <m:r>
                      <a:rPr lang="en-GB" sz="2400" i="1">
                        <a:latin typeface="Cambria Math" panose="02040503050406030204" pitchFamily="18" charset="0"/>
                      </a:rPr>
                      <m:t>𝑟</m:t>
                    </m:r>
                    <m:r>
                      <a:rPr lang="en-GB" sz="2400" i="1">
                        <a:latin typeface="Cambria Math" panose="02040503050406030204" pitchFamily="18" charset="0"/>
                      </a:rPr>
                      <m:t>⋅</m:t>
                    </m:r>
                    <m:r>
                      <a:rPr lang="en-GB" sz="2400" i="1">
                        <a:latin typeface="Cambria Math" panose="02040503050406030204" pitchFamily="18" charset="0"/>
                      </a:rPr>
                      <m:t>𝑇</m:t>
                    </m:r>
                    <m:d>
                      <m:dPr>
                        <m:ctrlPr>
                          <a:rPr lang="en-GB" sz="2400" i="1">
                            <a:latin typeface="Cambria Math" panose="02040503050406030204" pitchFamily="18" charset="0"/>
                          </a:rPr>
                        </m:ctrlPr>
                      </m:dPr>
                      <m:e>
                        <m:f>
                          <m:fPr>
                            <m:type m:val="lin"/>
                            <m:ctrlPr>
                              <a:rPr lang="en-GB" sz="2400" i="1">
                                <a:latin typeface="Cambria Math" panose="02040503050406030204" pitchFamily="18" charset="0"/>
                              </a:rPr>
                            </m:ctrlPr>
                          </m:fPr>
                          <m:num>
                            <m:r>
                              <a:rPr lang="en-GB" sz="2400" i="1">
                                <a:latin typeface="Cambria Math" panose="02040503050406030204" pitchFamily="18" charset="0"/>
                              </a:rPr>
                              <m:t>𝑛</m:t>
                            </m:r>
                          </m:num>
                          <m:den>
                            <m:r>
                              <a:rPr lang="en-GB" sz="2400" i="1">
                                <a:latin typeface="Cambria Math" panose="02040503050406030204" pitchFamily="18" charset="0"/>
                              </a:rPr>
                              <m:t>𝑐</m:t>
                            </m:r>
                          </m:den>
                        </m:f>
                      </m:e>
                    </m:d>
                    <m:r>
                      <a:rPr lang="en-GB" sz="2400" i="1">
                        <a:latin typeface="Cambria Math" panose="02040503050406030204" pitchFamily="18" charset="0"/>
                      </a:rPr>
                      <m:t>+</m:t>
                    </m:r>
                    <m:r>
                      <a:rPr lang="en-GB" sz="2400" i="1">
                        <a:latin typeface="Cambria Math" panose="02040503050406030204" pitchFamily="18" charset="0"/>
                      </a:rPr>
                      <m:t>𝑓</m:t>
                    </m:r>
                    <m:r>
                      <a:rPr lang="en-GB" sz="2400" i="1">
                        <a:latin typeface="Cambria Math" panose="02040503050406030204" pitchFamily="18" charset="0"/>
                      </a:rPr>
                      <m:t>(</m:t>
                    </m:r>
                    <m:r>
                      <a:rPr lang="en-GB" sz="2400" i="1">
                        <a:latin typeface="Cambria Math" panose="02040503050406030204" pitchFamily="18" charset="0"/>
                      </a:rPr>
                      <m:t>𝑛</m:t>
                    </m:r>
                    <m:r>
                      <a:rPr lang="en-GB" sz="2400" i="1">
                        <a:latin typeface="Cambria Math" panose="02040503050406030204" pitchFamily="18" charset="0"/>
                      </a:rPr>
                      <m:t>)</m:t>
                    </m:r>
                  </m:oMath>
                </a14:m>
                <a:r>
                  <a:rPr lang="en-US" sz="2400" dirty="0"/>
                  <a:t>, </a:t>
                </a:r>
                <a14:m>
                  <m:oMath xmlns:m="http://schemas.openxmlformats.org/officeDocument/2006/math">
                    <m:r>
                      <a:rPr lang="en-GB" sz="2400" i="1">
                        <a:latin typeface="Cambria Math" panose="02040503050406030204" pitchFamily="18" charset="0"/>
                      </a:rPr>
                      <m:t>𝑇</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𝑛</m:t>
                            </m:r>
                          </m:e>
                          <m:sub>
                            <m:r>
                              <a:rPr lang="en-GB" sz="2400" i="1">
                                <a:latin typeface="Cambria Math" panose="02040503050406030204" pitchFamily="18" charset="0"/>
                              </a:rPr>
                              <m:t>0</m:t>
                            </m:r>
                          </m:sub>
                        </m:sSub>
                      </m:e>
                    </m:d>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𝑐</m:t>
                        </m:r>
                      </m:e>
                      <m:sub>
                        <m:r>
                          <a:rPr lang="en-GB" sz="2400" i="1">
                            <a:latin typeface="Cambria Math" panose="02040503050406030204" pitchFamily="18" charset="0"/>
                          </a:rPr>
                          <m:t>0</m:t>
                        </m:r>
                      </m:sub>
                    </m:sSub>
                  </m:oMath>
                </a14:m>
                <a:endParaRPr lang="en-US" sz="2400" dirty="0"/>
              </a:p>
              <a:p>
                <a:pPr>
                  <a:spcBef>
                    <a:spcPts val="600"/>
                  </a:spcBef>
                </a:pPr>
                <a:endParaRPr lang="en-US" sz="2400" dirty="0"/>
              </a:p>
              <a:p>
                <a:pPr>
                  <a:spcBef>
                    <a:spcPts val="600"/>
                  </a:spcBef>
                </a:pPr>
                <a:r>
                  <a:rPr lang="en-US" sz="2400" dirty="0"/>
                  <a:t>What if </a:t>
                </a:r>
                <a14:m>
                  <m:oMath xmlns:m="http://schemas.openxmlformats.org/officeDocument/2006/math">
                    <m:r>
                      <a:rPr lang="en-GB" sz="2400" b="0" i="1" smtClean="0">
                        <a:latin typeface="Cambria Math" panose="02040503050406030204" pitchFamily="18" charset="0"/>
                      </a:rPr>
                      <m:t>𝑛</m:t>
                    </m:r>
                    <m:r>
                      <a:rPr lang="en-GB" sz="2400" b="0" i="1" smtClean="0">
                        <a:latin typeface="Cambria Math" panose="02040503050406030204" pitchFamily="18" charset="0"/>
                      </a:rPr>
                      <m:t>/</m:t>
                    </m:r>
                    <m:r>
                      <a:rPr lang="en-GB" sz="2400" b="0" i="1" smtClean="0">
                        <a:latin typeface="Cambria Math" panose="02040503050406030204" pitchFamily="18" charset="0"/>
                      </a:rPr>
                      <m:t>𝑐</m:t>
                    </m:r>
                  </m:oMath>
                </a14:m>
                <a:r>
                  <a:rPr lang="en-US" sz="2400" dirty="0"/>
                  <a:t> is not an integer?</a:t>
                </a:r>
              </a:p>
              <a:p>
                <a:pPr lvl="1">
                  <a:spcBef>
                    <a:spcPts val="600"/>
                  </a:spcBef>
                </a:pPr>
                <a:r>
                  <a:rPr lang="en-US" sz="2000" dirty="0"/>
                  <a:t>In </a:t>
                </a:r>
                <a:r>
                  <a:rPr lang="en-US" sz="2000" dirty="0" err="1"/>
                  <a:t>MergeSort</a:t>
                </a:r>
                <a:r>
                  <a:rPr lang="en-US" sz="2000" dirty="0"/>
                  <a:t>, </a:t>
                </a:r>
                <a14:m>
                  <m:oMath xmlns:m="http://schemas.openxmlformats.org/officeDocument/2006/math">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r>
                      <a:rPr lang="en-GB" sz="2000" b="0" i="1" smtClean="0">
                        <a:latin typeface="Cambria Math" panose="02040503050406030204" pitchFamily="18" charset="0"/>
                      </a:rPr>
                      <m:t>=</m:t>
                    </m:r>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d>
                          <m:dPr>
                            <m:begChr m:val="⌊"/>
                            <m:endChr m:val="⌋"/>
                            <m:ctrlPr>
                              <a:rPr lang="en-GB" sz="2000" b="0" i="1" smtClean="0">
                                <a:latin typeface="Cambria Math" panose="02040503050406030204" pitchFamily="18" charset="0"/>
                              </a:rPr>
                            </m:ctrlPr>
                          </m:dPr>
                          <m:e>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𝑛</m:t>
                                </m:r>
                              </m:num>
                              <m:den>
                                <m:r>
                                  <a:rPr lang="en-GB" sz="2000" b="0" i="1" smtClean="0">
                                    <a:latin typeface="Cambria Math" panose="02040503050406030204" pitchFamily="18" charset="0"/>
                                  </a:rPr>
                                  <m:t>2</m:t>
                                </m:r>
                              </m:den>
                            </m:f>
                          </m:e>
                        </m:d>
                      </m:e>
                    </m:d>
                    <m:r>
                      <a:rPr lang="en-GB" sz="2000" b="0" i="1" smtClean="0">
                        <a:latin typeface="Cambria Math" panose="02040503050406030204" pitchFamily="18" charset="0"/>
                      </a:rPr>
                      <m:t>+</m:t>
                    </m:r>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m:t>
                        </m:r>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i="1">
                                <a:latin typeface="Cambria Math" panose="02040503050406030204" pitchFamily="18" charset="0"/>
                              </a:rPr>
                              <m:t>2</m:t>
                            </m:r>
                          </m:den>
                        </m:f>
                        <m:r>
                          <a:rPr lang="en-GB" sz="2000" b="0" i="1" smtClean="0">
                            <a:latin typeface="Cambria Math" panose="02040503050406030204" pitchFamily="18" charset="0"/>
                          </a:rPr>
                          <m:t>⌉</m:t>
                        </m:r>
                      </m:e>
                    </m:d>
                    <m:r>
                      <a:rPr lang="en-GB" sz="2000" b="0" i="1" smtClean="0">
                        <a:latin typeface="Cambria Math" panose="02040503050406030204" pitchFamily="18" charset="0"/>
                      </a:rPr>
                      <m:t>+</m:t>
                    </m:r>
                    <m:r>
                      <m:rPr>
                        <m:sty m:val="p"/>
                      </m:rPr>
                      <a:rPr lang="en-GB" sz="2000" b="0" i="0" smtClean="0">
                        <a:latin typeface="Cambria Math" panose="02040503050406030204" pitchFamily="18" charset="0"/>
                      </a:rPr>
                      <m:t>Θ</m:t>
                    </m:r>
                    <m:r>
                      <a:rPr lang="en-GB" sz="2000" b="0" i="1" smtClean="0">
                        <a:latin typeface="Cambria Math" panose="02040503050406030204" pitchFamily="18" charset="0"/>
                      </a:rPr>
                      <m:t>(</m:t>
                    </m:r>
                    <m:r>
                      <a:rPr lang="en-GB" sz="2000" b="0" i="1" smtClean="0">
                        <a:latin typeface="Cambria Math" panose="02040503050406030204" pitchFamily="18" charset="0"/>
                      </a:rPr>
                      <m:t>𝑛</m:t>
                    </m:r>
                    <m:r>
                      <a:rPr lang="en-GB" sz="2000" b="0" i="1" smtClean="0">
                        <a:latin typeface="Cambria Math" panose="02040503050406030204" pitchFamily="18" charset="0"/>
                      </a:rPr>
                      <m:t>)</m:t>
                    </m:r>
                  </m:oMath>
                </a14:m>
                <a:endParaRPr lang="en-US" sz="2000" dirty="0"/>
              </a:p>
              <a:p>
                <a:pPr lvl="1">
                  <a:spcBef>
                    <a:spcPts val="600"/>
                  </a:spcBef>
                </a:pPr>
                <a:r>
                  <a:rPr lang="en-US" sz="2000" dirty="0"/>
                  <a:t>Omitting ceiling/flooring usually does not affect asymptotic results.</a:t>
                </a:r>
              </a:p>
              <a:p>
                <a:pPr>
                  <a:spcBef>
                    <a:spcPts val="600"/>
                  </a:spcBef>
                </a:pPr>
                <a:r>
                  <a:rPr lang="en-US" sz="2400" dirty="0"/>
                  <a:t>What if a subproblem’s size is not “perfect”?</a:t>
                </a:r>
              </a:p>
              <a:p>
                <a:pPr lvl="1">
                  <a:spcBef>
                    <a:spcPts val="600"/>
                  </a:spcBef>
                </a:pPr>
                <a:r>
                  <a:rPr lang="en-US" sz="2000" dirty="0">
                    <a:solidFill>
                      <a:schemeClr val="tx1"/>
                    </a:solidFill>
                  </a:rPr>
                  <a:t>In </a:t>
                </a:r>
                <a:r>
                  <a:rPr lang="en-US" sz="2000" dirty="0" err="1">
                    <a:solidFill>
                      <a:schemeClr val="tx1"/>
                    </a:solidFill>
                  </a:rPr>
                  <a:t>FastMulti</a:t>
                </a:r>
                <a:r>
                  <a:rPr lang="en-US" sz="2000" dirty="0">
                    <a:solidFill>
                      <a:schemeClr val="tx1"/>
                    </a:solidFill>
                  </a:rPr>
                  <a:t>, </a:t>
                </a:r>
                <a14:m>
                  <m:oMath xmlns:m="http://schemas.openxmlformats.org/officeDocument/2006/math">
                    <m:r>
                      <a:rPr lang="en-GB" sz="2000" i="1">
                        <a:solidFill>
                          <a:schemeClr val="tx1"/>
                        </a:solidFill>
                        <a:latin typeface="Cambria Math" panose="02040503050406030204" pitchFamily="18" charset="0"/>
                      </a:rPr>
                      <m:t>𝑇</m:t>
                    </m:r>
                    <m:d>
                      <m:dPr>
                        <m:ctrlPr>
                          <a:rPr lang="en-GB" sz="2000" i="1">
                            <a:solidFill>
                              <a:schemeClr val="tx1"/>
                            </a:solidFill>
                            <a:latin typeface="Cambria Math" panose="02040503050406030204" pitchFamily="18" charset="0"/>
                          </a:rPr>
                        </m:ctrlPr>
                      </m:dPr>
                      <m:e>
                        <m:r>
                          <a:rPr lang="en-GB" sz="2000" i="1">
                            <a:solidFill>
                              <a:schemeClr val="tx1"/>
                            </a:solidFill>
                            <a:latin typeface="Cambria Math" panose="02040503050406030204" pitchFamily="18" charset="0"/>
                          </a:rPr>
                          <m:t>𝑛</m:t>
                        </m:r>
                      </m:e>
                    </m:d>
                    <m:r>
                      <a:rPr lang="en-GB" sz="2000" b="0" i="1" smtClean="0">
                        <a:solidFill>
                          <a:schemeClr val="tx1"/>
                        </a:solidFill>
                        <a:latin typeface="Cambria Math" panose="02040503050406030204" pitchFamily="18" charset="0"/>
                      </a:rPr>
                      <m:t>≤</m:t>
                    </m:r>
                    <m:r>
                      <a:rPr lang="en-GB" sz="2000" i="1">
                        <a:solidFill>
                          <a:schemeClr val="tx1"/>
                        </a:solidFill>
                        <a:latin typeface="Cambria Math" panose="02040503050406030204" pitchFamily="18" charset="0"/>
                      </a:rPr>
                      <m:t>3⋅</m:t>
                    </m:r>
                    <m:r>
                      <a:rPr lang="en-GB" sz="2000" i="1">
                        <a:solidFill>
                          <a:schemeClr val="tx1"/>
                        </a:solidFill>
                        <a:latin typeface="Cambria Math" panose="02040503050406030204" pitchFamily="18" charset="0"/>
                      </a:rPr>
                      <m:t>𝑇</m:t>
                    </m:r>
                    <m:d>
                      <m:dPr>
                        <m:ctrlPr>
                          <a:rPr lang="en-GB" sz="2000" i="1">
                            <a:solidFill>
                              <a:schemeClr val="tx1"/>
                            </a:solidFill>
                            <a:latin typeface="Cambria Math" panose="02040503050406030204" pitchFamily="18" charset="0"/>
                          </a:rPr>
                        </m:ctrlPr>
                      </m:dPr>
                      <m:e>
                        <m:d>
                          <m:dPr>
                            <m:begChr m:val="⌈"/>
                            <m:endChr m:val="⌉"/>
                            <m:ctrlPr>
                              <a:rPr lang="en-GB" sz="2000" b="0" i="1" smtClean="0">
                                <a:solidFill>
                                  <a:schemeClr val="tx1"/>
                                </a:solidFill>
                                <a:latin typeface="Cambria Math" panose="02040503050406030204" pitchFamily="18" charset="0"/>
                              </a:rPr>
                            </m:ctrlPr>
                          </m:dPr>
                          <m:e>
                            <m:f>
                              <m:fPr>
                                <m:type m:val="lin"/>
                                <m:ctrlPr>
                                  <a:rPr lang="en-GB" sz="2000" i="1">
                                    <a:solidFill>
                                      <a:schemeClr val="tx1"/>
                                    </a:solidFill>
                                    <a:latin typeface="Cambria Math" panose="02040503050406030204" pitchFamily="18" charset="0"/>
                                  </a:rPr>
                                </m:ctrlPr>
                              </m:fPr>
                              <m:num>
                                <m:r>
                                  <a:rPr lang="en-GB" sz="2000" i="1">
                                    <a:solidFill>
                                      <a:schemeClr val="tx1"/>
                                    </a:solidFill>
                                    <a:latin typeface="Cambria Math" panose="02040503050406030204" pitchFamily="18" charset="0"/>
                                  </a:rPr>
                                  <m:t>𝑛</m:t>
                                </m:r>
                              </m:num>
                              <m:den>
                                <m:r>
                                  <a:rPr lang="en-GB" sz="2000" i="1">
                                    <a:solidFill>
                                      <a:schemeClr val="tx1"/>
                                    </a:solidFill>
                                    <a:latin typeface="Cambria Math" panose="02040503050406030204" pitchFamily="18" charset="0"/>
                                  </a:rPr>
                                  <m:t>2</m:t>
                                </m:r>
                              </m:den>
                            </m:f>
                          </m:e>
                        </m:d>
                        <m:r>
                          <a:rPr lang="en-GB" sz="2000" b="0" i="1" smtClean="0">
                            <a:solidFill>
                              <a:schemeClr val="tx1"/>
                            </a:solidFill>
                            <a:latin typeface="Cambria Math" panose="02040503050406030204" pitchFamily="18" charset="0"/>
                          </a:rPr>
                          <m:t>+1</m:t>
                        </m:r>
                      </m:e>
                    </m:d>
                    <m:r>
                      <a:rPr lang="en-GB" sz="2000" i="1">
                        <a:solidFill>
                          <a:schemeClr val="tx1"/>
                        </a:solidFill>
                        <a:latin typeface="Cambria Math" panose="02040503050406030204" pitchFamily="18" charset="0"/>
                      </a:rPr>
                      <m:t>+</m:t>
                    </m:r>
                    <m:r>
                      <m:rPr>
                        <m:sty m:val="p"/>
                      </m:rPr>
                      <a:rPr lang="en-GB" sz="2000" b="0" i="0" smtClean="0">
                        <a:solidFill>
                          <a:schemeClr val="tx1"/>
                        </a:solidFill>
                        <a:latin typeface="Cambria Math" panose="02040503050406030204" pitchFamily="18" charset="0"/>
                      </a:rPr>
                      <m:t>Θ</m:t>
                    </m:r>
                    <m:r>
                      <a:rPr lang="en-GB" sz="2000" i="1">
                        <a:solidFill>
                          <a:schemeClr val="tx1"/>
                        </a:solidFill>
                        <a:latin typeface="Cambria Math" panose="02040503050406030204" pitchFamily="18" charset="0"/>
                      </a:rPr>
                      <m:t>(</m:t>
                    </m:r>
                    <m:r>
                      <a:rPr lang="en-GB" sz="2000" i="1">
                        <a:solidFill>
                          <a:schemeClr val="tx1"/>
                        </a:solidFill>
                        <a:latin typeface="Cambria Math" panose="02040503050406030204" pitchFamily="18" charset="0"/>
                      </a:rPr>
                      <m:t>𝑛</m:t>
                    </m:r>
                    <m:r>
                      <a:rPr lang="en-GB" sz="2000" i="1">
                        <a:solidFill>
                          <a:schemeClr val="tx1"/>
                        </a:solidFill>
                        <a:latin typeface="Cambria Math" panose="02040503050406030204" pitchFamily="18" charset="0"/>
                      </a:rPr>
                      <m:t>)</m:t>
                    </m:r>
                  </m:oMath>
                </a14:m>
                <a:endParaRPr lang="en-US" sz="2000" dirty="0">
                  <a:solidFill>
                    <a:schemeClr val="tx1"/>
                  </a:solidFill>
                </a:endParaRPr>
              </a:p>
              <a:p>
                <a:pPr lvl="1">
                  <a:spcBef>
                    <a:spcPts val="600"/>
                  </a:spcBef>
                </a:pPr>
                <a:r>
                  <a:rPr lang="en-US" sz="2000" dirty="0"/>
                  <a:t>Often they do not affect asymptotic results.</a:t>
                </a:r>
              </a:p>
              <a:p>
                <a:pPr>
                  <a:spcBef>
                    <a:spcPts val="600"/>
                  </a:spcBef>
                </a:pPr>
                <a:r>
                  <a:rPr lang="en-US" sz="2400" dirty="0">
                    <a:solidFill>
                      <a:schemeClr val="tx1"/>
                    </a:solidFill>
                  </a:rPr>
                  <a:t>What if subproblems are of different sizes?</a:t>
                </a:r>
              </a:p>
              <a:p>
                <a:pPr lvl="1">
                  <a:spcBef>
                    <a:spcPts val="600"/>
                  </a:spcBef>
                </a:pPr>
                <a:r>
                  <a:rPr lang="en-US" sz="2000" dirty="0"/>
                  <a:t>E.g., </a:t>
                </a:r>
                <a14:m>
                  <m:oMath xmlns:m="http://schemas.openxmlformats.org/officeDocument/2006/math">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𝑛</m:t>
                        </m:r>
                      </m:e>
                    </m:d>
                    <m:r>
                      <a:rPr lang="en-GB" sz="2000" b="0" i="1" smtClean="0">
                        <a:latin typeface="Cambria Math" panose="02040503050406030204" pitchFamily="18" charset="0"/>
                      </a:rPr>
                      <m:t>=</m:t>
                    </m:r>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f>
                          <m:fPr>
                            <m:type m:val="lin"/>
                            <m:ctrlPr>
                              <a:rPr lang="en-GB" sz="2000" i="1">
                                <a:latin typeface="Cambria Math" panose="02040503050406030204" pitchFamily="18" charset="0"/>
                              </a:rPr>
                            </m:ctrlPr>
                          </m:fPr>
                          <m:num>
                            <m:r>
                              <a:rPr lang="en-GB" sz="2000" i="1">
                                <a:latin typeface="Cambria Math" panose="02040503050406030204" pitchFamily="18" charset="0"/>
                              </a:rPr>
                              <m:t>𝑛</m:t>
                            </m:r>
                          </m:num>
                          <m:den>
                            <m:r>
                              <a:rPr lang="en-GB" sz="2000" b="0" i="1" smtClean="0">
                                <a:latin typeface="Cambria Math" panose="02040503050406030204" pitchFamily="18" charset="0"/>
                              </a:rPr>
                              <m:t>3</m:t>
                            </m:r>
                          </m:den>
                        </m:f>
                      </m:e>
                    </m:d>
                    <m:r>
                      <a:rPr lang="en-GB" sz="2000" b="0" i="1" smtClean="0">
                        <a:latin typeface="Cambria Math" panose="02040503050406030204" pitchFamily="18" charset="0"/>
                      </a:rPr>
                      <m:t>+</m:t>
                    </m:r>
                    <m:r>
                      <a:rPr lang="en-GB" sz="2000" b="0" i="1" smtClean="0">
                        <a:latin typeface="Cambria Math" panose="02040503050406030204" pitchFamily="18" charset="0"/>
                      </a:rPr>
                      <m:t>𝑇</m:t>
                    </m:r>
                    <m:d>
                      <m:dPr>
                        <m:ctrlPr>
                          <a:rPr lang="en-GB" sz="2000" b="0" i="1" smtClean="0">
                            <a:latin typeface="Cambria Math" panose="02040503050406030204" pitchFamily="18" charset="0"/>
                          </a:rPr>
                        </m:ctrlPr>
                      </m:dPr>
                      <m:e>
                        <m:f>
                          <m:fPr>
                            <m:type m:val="lin"/>
                            <m:ctrlPr>
                              <a:rPr lang="en-GB" sz="2000" i="1">
                                <a:latin typeface="Cambria Math" panose="02040503050406030204" pitchFamily="18" charset="0"/>
                              </a:rPr>
                            </m:ctrlPr>
                          </m:fPr>
                          <m:num>
                            <m:r>
                              <a:rPr lang="en-GB" sz="2000" b="0" i="1" smtClean="0">
                                <a:latin typeface="Cambria Math" panose="02040503050406030204" pitchFamily="18" charset="0"/>
                              </a:rPr>
                              <m:t>2</m:t>
                            </m:r>
                            <m:r>
                              <a:rPr lang="en-GB" sz="2000" i="1">
                                <a:latin typeface="Cambria Math" panose="02040503050406030204" pitchFamily="18" charset="0"/>
                              </a:rPr>
                              <m:t>𝑛</m:t>
                            </m:r>
                          </m:num>
                          <m:den>
                            <m:r>
                              <a:rPr lang="en-GB" sz="2000" b="0" i="1" smtClean="0">
                                <a:latin typeface="Cambria Math" panose="02040503050406030204" pitchFamily="18" charset="0"/>
                              </a:rPr>
                              <m:t>3</m:t>
                            </m:r>
                          </m:den>
                        </m:f>
                      </m:e>
                    </m:d>
                    <m:r>
                      <a:rPr lang="en-GB" sz="2000" b="0" i="1" smtClean="0">
                        <a:latin typeface="Cambria Math" panose="02040503050406030204" pitchFamily="18" charset="0"/>
                      </a:rPr>
                      <m:t>+</m:t>
                    </m:r>
                    <m:r>
                      <m:rPr>
                        <m:sty m:val="p"/>
                      </m:rPr>
                      <a:rPr lang="en-GB" sz="2000" b="0" i="0" smtClean="0">
                        <a:latin typeface="Cambria Math" panose="02040503050406030204" pitchFamily="18" charset="0"/>
                      </a:rPr>
                      <m:t>Θ</m:t>
                    </m:r>
                    <m:r>
                      <a:rPr lang="en-GB" sz="2000" b="0" i="1" smtClean="0">
                        <a:latin typeface="Cambria Math" panose="02040503050406030204" pitchFamily="18" charset="0"/>
                      </a:rPr>
                      <m:t>(</m:t>
                    </m:r>
                    <m:r>
                      <a:rPr lang="en-GB" sz="2000" b="0" i="1" smtClean="0">
                        <a:latin typeface="Cambria Math" panose="02040503050406030204" pitchFamily="18" charset="0"/>
                      </a:rPr>
                      <m:t>𝑛</m:t>
                    </m:r>
                    <m:r>
                      <a:rPr lang="en-GB" sz="2000" b="0" i="1" smtClean="0">
                        <a:latin typeface="Cambria Math" panose="02040503050406030204" pitchFamily="18" charset="0"/>
                      </a:rPr>
                      <m:t>)</m:t>
                    </m:r>
                  </m:oMath>
                </a14:m>
                <a:endParaRPr lang="en-US" sz="2000" dirty="0">
                  <a:solidFill>
                    <a:schemeClr val="tx1"/>
                  </a:solidFill>
                </a:endParaRPr>
              </a:p>
              <a:p>
                <a:pPr lvl="1">
                  <a:spcBef>
                    <a:spcPts val="600"/>
                  </a:spcBef>
                </a:pPr>
                <a:r>
                  <a:rPr lang="en-GB" sz="2000" dirty="0"/>
                  <a:t>Recurrence-tree can often give good intuition, </a:t>
                </a:r>
                <a:br>
                  <a:rPr lang="en-GB" sz="2000" dirty="0"/>
                </a:br>
                <a:r>
                  <a:rPr lang="en-GB" sz="2000" dirty="0"/>
                  <a:t>then use substitution method to obtain final result.</a:t>
                </a:r>
                <a:endParaRPr lang="en-US" sz="2000" dirty="0">
                  <a:solidFill>
                    <a:schemeClr val="tx1"/>
                  </a:solidFill>
                </a:endParaRPr>
              </a:p>
              <a:p>
                <a:pPr lvl="1">
                  <a:spcBef>
                    <a:spcPts val="600"/>
                  </a:spcBef>
                </a:pPr>
                <a:endParaRPr lang="en-US" sz="2000"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281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sz="2400" dirty="0"/>
              <a:t>The divide-and-conquer approach</a:t>
            </a:r>
            <a:br>
              <a:rPr lang="en-GB" dirty="0"/>
            </a:br>
            <a:r>
              <a:rPr lang="en-GB" dirty="0"/>
              <a:t>Summary</a:t>
            </a:r>
            <a:endParaRPr lang="en-US" dirty="0"/>
          </a:p>
        </p:txBody>
      </p:sp>
      <p:sp>
        <p:nvSpPr>
          <p:cNvPr id="3" name="内容占位符 2"/>
          <p:cNvSpPr>
            <a:spLocks noGrp="1"/>
          </p:cNvSpPr>
          <p:nvPr>
            <p:ph idx="1"/>
          </p:nvPr>
        </p:nvSpPr>
        <p:spPr/>
        <p:txBody>
          <a:bodyPr>
            <a:noAutofit/>
          </a:bodyPr>
          <a:lstStyle/>
          <a:p>
            <a:r>
              <a:rPr lang="en-GB" sz="2400" b="1" dirty="0"/>
              <a:t>Divide</a:t>
            </a:r>
            <a:r>
              <a:rPr lang="en-GB" sz="2400" dirty="0"/>
              <a:t>, </a:t>
            </a:r>
            <a:r>
              <a:rPr lang="en-GB" sz="2400" b="1" dirty="0"/>
              <a:t>Conquer</a:t>
            </a:r>
            <a:r>
              <a:rPr lang="en-GB" sz="2400" dirty="0"/>
              <a:t> (recursively or directly), and </a:t>
            </a:r>
            <a:r>
              <a:rPr lang="en-GB" sz="2400" b="1" dirty="0"/>
              <a:t>Combine</a:t>
            </a:r>
            <a:r>
              <a:rPr lang="en-GB" sz="2400" dirty="0"/>
              <a:t>.</a:t>
            </a:r>
            <a:endParaRPr lang="en-GB" sz="2400" dirty="0"/>
          </a:p>
          <a:p>
            <a:r>
              <a:rPr lang="en-GB" sz="2400" dirty="0"/>
              <a:t>Same problem can be divided in different ways, leading to different algorithms with different performances!</a:t>
            </a:r>
            <a:endParaRPr lang="en-GB" sz="2400" dirty="0"/>
          </a:p>
          <a:p>
            <a:pPr lvl="1"/>
            <a:r>
              <a:rPr lang="en-GB" sz="2000" dirty="0" err="1"/>
              <a:t>MergeSort</a:t>
            </a:r>
            <a:r>
              <a:rPr lang="en-GB" sz="2000" dirty="0"/>
              <a:t> uses half-and-half split, how about 1-and-(n-1) split?</a:t>
            </a:r>
            <a:endParaRPr lang="en-GB" sz="2000" dirty="0"/>
          </a:p>
          <a:p>
            <a:pPr lvl="1"/>
            <a:r>
              <a:rPr lang="en-GB" sz="2000" dirty="0"/>
              <a:t>Another splitting method leads to </a:t>
            </a:r>
            <a:r>
              <a:rPr lang="en-GB" sz="2000" dirty="0" err="1"/>
              <a:t>QuickSort</a:t>
            </a:r>
            <a:r>
              <a:rPr lang="en-GB" sz="2000" dirty="0"/>
              <a:t>. (We’ll learn it later…)</a:t>
            </a:r>
            <a:endParaRPr lang="en-GB" sz="2000" dirty="0"/>
          </a:p>
          <a:p>
            <a:r>
              <a:rPr lang="en-GB" sz="2400" dirty="0"/>
              <a:t>Correctness of divide-and-conquer algorithms:</a:t>
            </a:r>
            <a:endParaRPr lang="en-GB" sz="2400" dirty="0"/>
          </a:p>
          <a:p>
            <a:pPr lvl="1"/>
            <a:r>
              <a:rPr lang="en-GB" sz="2000" dirty="0"/>
              <a:t>Use mathematical induction (of course…)</a:t>
            </a:r>
            <a:endParaRPr lang="en-GB" sz="2000" dirty="0"/>
          </a:p>
          <a:p>
            <a:r>
              <a:rPr lang="en-GB" sz="2400" dirty="0"/>
              <a:t>Time complexity of divide-and-conquer algorithms:</a:t>
            </a:r>
            <a:endParaRPr lang="en-GB" sz="2400" dirty="0"/>
          </a:p>
          <a:p>
            <a:pPr lvl="1"/>
            <a:r>
              <a:rPr lang="en-GB" sz="2000" dirty="0"/>
              <a:t>Recursion-tree method (master theorem), substitution method</a:t>
            </a:r>
            <a:endParaRPr lang="en-GB" sz="2400" dirty="0"/>
          </a:p>
          <a:p>
            <a:pPr>
              <a:spcBef>
                <a:spcPts val="2400"/>
              </a:spcBef>
            </a:pPr>
            <a:r>
              <a:rPr lang="en-GB" sz="2400" dirty="0"/>
              <a:t>We’ll see more in this course!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r>
              <a:rPr lang="en-GB" sz="2400" dirty="0"/>
              <a:t>[CLRS] Ch.2 (2.3), Ch.4</a:t>
            </a:r>
            <a:endParaRPr lang="en-GB" sz="2400" dirty="0"/>
          </a:p>
          <a:p>
            <a:r>
              <a:rPr lang="en-US" sz="2400" dirty="0"/>
              <a:t>[Erickson v1] Ch.1 (excluding 1.5 and 1.8)</a:t>
            </a:r>
            <a:endParaRPr lang="en-US" sz="2400" dirty="0"/>
          </a:p>
        </p:txBody>
      </p:sp>
      <p:pic>
        <p:nvPicPr>
          <p:cNvPr id="6146" name="Picture 2" descr="http://jeffe.cs.illinois.edu/teaching/algorithms/FrontCover.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9240" y="3742220"/>
            <a:ext cx="1686110" cy="243474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sz="4000" dirty="0"/>
              <a:t>Correctness of Divide-and-Conquer</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007BCE5-F31A-4BE1-9991-05745027823E}"/>
                  </a:ext>
                </a:extLst>
              </p:cNvPr>
              <p:cNvSpPr>
                <a:spLocks noGrp="1"/>
              </p:cNvSpPr>
              <p:nvPr>
                <p:ph idx="1"/>
              </p:nvPr>
            </p:nvSpPr>
            <p:spPr>
              <a:xfrm>
                <a:off x="628650" y="1690689"/>
                <a:ext cx="7886700" cy="4802185"/>
              </a:xfrm>
            </p:spPr>
            <p:txBody>
              <a:bodyPr>
                <a:normAutofit/>
              </a:bodyPr>
              <a:lstStyle/>
              <a:p>
                <a:r>
                  <a:rPr lang="en-GB" sz="2400" dirty="0"/>
                  <a:t>How to prove the correctness of a divide-and-conquer </a:t>
                </a:r>
                <a:r>
                  <a:rPr lang="en-GB" sz="2400" dirty="0" err="1"/>
                  <a:t>alg</a:t>
                </a:r>
                <a:r>
                  <a:rPr lang="en-GB" sz="2400" dirty="0"/>
                  <a:t>?</a:t>
                </a:r>
              </a:p>
              <a:p>
                <a:pPr lvl="1"/>
                <a:r>
                  <a:rPr lang="en-GB" sz="2000" dirty="0"/>
                  <a:t>Use induction (of course…)</a:t>
                </a:r>
              </a:p>
              <a:p>
                <a:pPr>
                  <a:spcBef>
                    <a:spcPts val="2400"/>
                  </a:spcBef>
                </a:pPr>
                <a:r>
                  <a:rPr lang="en-GB" sz="2400" b="1" dirty="0"/>
                  <a:t>Induction basis:</a:t>
                </a:r>
                <a:r>
                  <a:rPr lang="en-GB" sz="2400" dirty="0"/>
                  <a:t> prove the algorithm can correctly solve small problem instances.</a:t>
                </a:r>
              </a:p>
              <a:p>
                <a:pPr lvl="1"/>
                <a:r>
                  <a:rPr lang="en-GB" sz="2000" dirty="0">
                    <a:cs typeface="Courier New" panose="02070309020205020404" pitchFamily="49" charset="0"/>
                  </a:rPr>
                  <a:t>Prove </a:t>
                </a:r>
                <a:r>
                  <a:rPr lang="en-GB" sz="2000" dirty="0" err="1">
                    <a:latin typeface="Courier New" panose="02070309020205020404" pitchFamily="49" charset="0"/>
                    <a:cs typeface="Courier New" panose="02070309020205020404" pitchFamily="49" charset="0"/>
                  </a:rPr>
                  <a:t>DirectSolve</a:t>
                </a:r>
                <a:r>
                  <a:rPr lang="en-GB" sz="2000" dirty="0"/>
                  <a:t> is correct if </a:t>
                </a:r>
                <a14:m>
                  <m:oMath xmlns:m="http://schemas.openxmlformats.org/officeDocument/2006/math">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𝐼</m:t>
                        </m:r>
                      </m:e>
                    </m:d>
                    <m:r>
                      <a:rPr lang="en-GB" sz="2000" b="0" i="1" smtClean="0">
                        <a:latin typeface="Cambria Math" panose="02040503050406030204" pitchFamily="18" charset="0"/>
                      </a:rPr>
                      <m:t>≤</m:t>
                    </m:r>
                    <m:r>
                      <a:rPr lang="en-GB" sz="2000" b="0" i="1" smtClean="0">
                        <a:latin typeface="Cambria Math" panose="02040503050406030204" pitchFamily="18" charset="0"/>
                      </a:rPr>
                      <m:t>𝑐</m:t>
                    </m:r>
                  </m:oMath>
                </a14:m>
                <a:r>
                  <a:rPr lang="en-GB" sz="2000" dirty="0"/>
                  <a:t>.</a:t>
                </a:r>
              </a:p>
              <a:p>
                <a:r>
                  <a:rPr lang="en-GB" sz="2400" b="1" dirty="0"/>
                  <a:t>Induction hypothesis:</a:t>
                </a:r>
                <a:r>
                  <a:rPr lang="en-GB" sz="2400" dirty="0"/>
                  <a:t> the algorithm can correctly solve any problem instance of size at most, say, </a:t>
                </a:r>
                <a14:m>
                  <m:oMath xmlns:m="http://schemas.openxmlformats.org/officeDocument/2006/math">
                    <m:r>
                      <a:rPr lang="en-GB" sz="2400" b="0" i="1" smtClean="0">
                        <a:latin typeface="Cambria Math" panose="02040503050406030204" pitchFamily="18" charset="0"/>
                      </a:rPr>
                      <m:t>𝑛</m:t>
                    </m:r>
                  </m:oMath>
                </a14:m>
                <a:r>
                  <a:rPr lang="en-US" sz="2400" dirty="0"/>
                  <a:t>.</a:t>
                </a:r>
              </a:p>
              <a:p>
                <a:pPr lvl="1"/>
                <a:r>
                  <a:rPr lang="en-US" sz="2000" dirty="0">
                    <a:latin typeface="Courier New" panose="02070309020205020404" pitchFamily="49" charset="0"/>
                    <a:cs typeface="Courier New" panose="02070309020205020404" pitchFamily="49" charset="0"/>
                  </a:rPr>
                  <a:t>Solve</a:t>
                </a:r>
                <a:r>
                  <a:rPr lang="en-US" sz="2000" dirty="0"/>
                  <a:t> is correct if </a:t>
                </a:r>
                <a14:m>
                  <m:oMath xmlns:m="http://schemas.openxmlformats.org/officeDocument/2006/math">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𝐼</m:t>
                        </m:r>
                      </m:e>
                    </m:d>
                    <m:r>
                      <a:rPr lang="en-GB" sz="2000" i="1">
                        <a:latin typeface="Cambria Math" panose="02040503050406030204" pitchFamily="18" charset="0"/>
                      </a:rPr>
                      <m:t>≤</m:t>
                    </m:r>
                    <m:r>
                      <a:rPr lang="en-GB" sz="2000" b="0" i="1" smtClean="0">
                        <a:latin typeface="Cambria Math" panose="02040503050406030204" pitchFamily="18" charset="0"/>
                      </a:rPr>
                      <m:t>𝑛</m:t>
                    </m:r>
                  </m:oMath>
                </a14:m>
                <a:r>
                  <a:rPr lang="en-US" sz="2000" dirty="0"/>
                  <a:t>.</a:t>
                </a:r>
              </a:p>
              <a:p>
                <a:r>
                  <a:rPr lang="en-US" sz="2400" b="1" dirty="0"/>
                  <a:t>Inductive step:</a:t>
                </a:r>
                <a:r>
                  <a:rPr lang="en-US" sz="2400" dirty="0"/>
                  <a:t> assuming induction hypothesis, prove the algorithm can correctly solve problem instance of size </a:t>
                </a:r>
                <a14:m>
                  <m:oMath xmlns:m="http://schemas.openxmlformats.org/officeDocument/2006/math">
                    <m:r>
                      <a:rPr lang="en-GB" sz="2400" b="0" i="1" smtClean="0">
                        <a:latin typeface="Cambria Math" panose="02040503050406030204" pitchFamily="18" charset="0"/>
                      </a:rPr>
                      <m:t>𝑛</m:t>
                    </m:r>
                    <m:r>
                      <a:rPr lang="en-GB" sz="2400" b="0" i="1" smtClean="0">
                        <a:latin typeface="Cambria Math" panose="02040503050406030204" pitchFamily="18" charset="0"/>
                      </a:rPr>
                      <m:t>+1</m:t>
                    </m:r>
                  </m:oMath>
                </a14:m>
                <a:r>
                  <a:rPr lang="en-US" sz="2400" dirty="0"/>
                  <a:t>.</a:t>
                </a:r>
              </a:p>
              <a:p>
                <a:pPr lvl="1"/>
                <a:r>
                  <a:rPr lang="en-US" sz="2000" dirty="0"/>
                  <a:t>Assume </a:t>
                </a:r>
                <a:r>
                  <a:rPr lang="en-US" sz="2000" dirty="0">
                    <a:latin typeface="Courier New" panose="02070309020205020404" pitchFamily="49" charset="0"/>
                    <a:cs typeface="Courier New" panose="02070309020205020404" pitchFamily="49" charset="0"/>
                  </a:rPr>
                  <a:t>Solve</a:t>
                </a:r>
                <a:r>
                  <a:rPr lang="en-US" sz="2000" dirty="0"/>
                  <a:t> is correct if </a:t>
                </a:r>
                <a14:m>
                  <m:oMath xmlns:m="http://schemas.openxmlformats.org/officeDocument/2006/math">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𝐼</m:t>
                        </m:r>
                      </m:e>
                    </m:d>
                    <m:r>
                      <a:rPr lang="en-GB" sz="2000" i="1">
                        <a:latin typeface="Cambria Math" panose="02040503050406030204" pitchFamily="18" charset="0"/>
                      </a:rPr>
                      <m:t>≤</m:t>
                    </m:r>
                    <m:r>
                      <a:rPr lang="en-GB" sz="2000" i="1">
                        <a:latin typeface="Cambria Math" panose="02040503050406030204" pitchFamily="18" charset="0"/>
                      </a:rPr>
                      <m:t>𝑛</m:t>
                    </m:r>
                  </m:oMath>
                </a14:m>
                <a:r>
                  <a:rPr lang="en-US" sz="2000" dirty="0"/>
                  <a:t>.</a:t>
                </a:r>
              </a:p>
              <a:p>
                <a:pPr lvl="1"/>
                <a:r>
                  <a:rPr lang="en-US" sz="2000" dirty="0"/>
                  <a:t>Prove </a:t>
                </a:r>
                <a:r>
                  <a:rPr lang="en-US" sz="2000" dirty="0">
                    <a:latin typeface="Courier New" panose="02070309020205020404" pitchFamily="49" charset="0"/>
                    <a:cs typeface="Courier New" panose="02070309020205020404" pitchFamily="49" charset="0"/>
                  </a:rPr>
                  <a:t>Solve</a:t>
                </a:r>
                <a:r>
                  <a:rPr lang="en-US" sz="2000" dirty="0"/>
                  <a:t> is correct if </a:t>
                </a:r>
                <a14:m>
                  <m:oMath xmlns:m="http://schemas.openxmlformats.org/officeDocument/2006/math">
                    <m:d>
                      <m:dPr>
                        <m:begChr m:val="|"/>
                        <m:endChr m:val="|"/>
                        <m:ctrlPr>
                          <a:rPr lang="en-GB" sz="2000" i="1">
                            <a:latin typeface="Cambria Math" panose="02040503050406030204" pitchFamily="18" charset="0"/>
                          </a:rPr>
                        </m:ctrlPr>
                      </m:dPr>
                      <m:e>
                        <m:r>
                          <a:rPr lang="en-GB" sz="2000" i="1">
                            <a:latin typeface="Cambria Math" panose="02040503050406030204" pitchFamily="18" charset="0"/>
                          </a:rPr>
                          <m:t>𝐼</m:t>
                        </m:r>
                      </m:e>
                    </m:d>
                    <m:r>
                      <a:rPr lang="en-GB" sz="2000" b="0" i="1" smtClean="0">
                        <a:latin typeface="Cambria Math" panose="02040503050406030204" pitchFamily="18" charset="0"/>
                      </a:rPr>
                      <m:t>=</m:t>
                    </m:r>
                    <m:r>
                      <a:rPr lang="en-GB" sz="2000" i="1">
                        <a:latin typeface="Cambria Math" panose="02040503050406030204" pitchFamily="18" charset="0"/>
                      </a:rPr>
                      <m:t>𝑛</m:t>
                    </m:r>
                    <m:r>
                      <a:rPr lang="en-GB" sz="2000" b="0" i="1" smtClean="0">
                        <a:latin typeface="Cambria Math" panose="02040503050406030204" pitchFamily="18" charset="0"/>
                      </a:rPr>
                      <m:t>+1</m:t>
                    </m:r>
                  </m:oMath>
                </a14:m>
                <a:r>
                  <a:rPr lang="en-US" sz="20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802185"/>
              </a:xfrm>
              <a:blipFill rotWithShape="1">
                <a:blip r:embed="rId1"/>
                <a:stretch>
                  <a:fillRect l="-1005" t="-1777" r="-1236"/>
                </a:stretch>
              </a:blipFill>
            </p:spPr>
            <p:txBody>
              <a:bodyPr/>
              <a:lstStyle/>
              <a:p>
                <a:r>
                  <a:rPr lang="en-US">
                    <a:noFill/>
                  </a:rPr>
                  <a:t> </a:t>
                </a:r>
                <a:endParaRPr lang="en-US">
                  <a:noFill/>
                </a:endParaRPr>
              </a:p>
            </p:txBody>
          </p:sp>
        </mc:Fallback>
      </mc:AlternateContent>
      <p:sp>
        <p:nvSpPr>
          <p:cNvPr id="4" name="矩形 3"/>
          <p:cNvSpPr/>
          <p:nvPr/>
        </p:nvSpPr>
        <p:spPr>
          <a:xfrm>
            <a:off x="2888377" y="123388"/>
            <a:ext cx="6024396" cy="236756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a:solidFill>
                  <a:schemeClr val="tx1"/>
                </a:solidFill>
              </a:rPr>
              <a:t>Solve(I):</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(I is small enough)</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solution = </a:t>
            </a:r>
            <a:r>
              <a:rPr lang="en-GB" dirty="0" err="1">
                <a:solidFill>
                  <a:schemeClr val="tx1"/>
                </a:solidFill>
                <a:latin typeface="Courier New" pitchFamily="49" charset="0"/>
                <a:cs typeface="Courier New" pitchFamily="49" charset="0"/>
              </a:rPr>
              <a:t>DirectSolve</a:t>
            </a:r>
            <a:r>
              <a:rPr lang="en-GB" dirty="0">
                <a:solidFill>
                  <a:schemeClr val="tx1"/>
                </a:solidFill>
                <a:latin typeface="Courier New" pitchFamily="49" charset="0"/>
                <a:cs typeface="Courier New" pitchFamily="49" charset="0"/>
              </a:rPr>
              <a:t>(I)</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&lt;I</a:t>
            </a:r>
            <a:r>
              <a:rPr lang="en-US" baseline="-25000" dirty="0">
                <a:solidFill>
                  <a:schemeClr val="tx1"/>
                </a:solidFill>
                <a:latin typeface="Courier New" pitchFamily="49" charset="0"/>
                <a:cs typeface="Courier New" pitchFamily="49" charset="0"/>
              </a:rPr>
              <a:t>1</a:t>
            </a:r>
            <a:r>
              <a:rPr lang="en-US" dirty="0">
                <a:solidFill>
                  <a:schemeClr val="tx1"/>
                </a:solidFill>
                <a:latin typeface="Courier New" pitchFamily="49" charset="0"/>
                <a:cs typeface="Courier New" pitchFamily="49" charset="0"/>
              </a:rPr>
              <a:t>,I</a:t>
            </a:r>
            <a:r>
              <a:rPr lang="en-US" baseline="-25000" dirty="0">
                <a:solidFill>
                  <a:schemeClr val="tx1"/>
                </a:solidFill>
                <a:latin typeface="Courier New" pitchFamily="49" charset="0"/>
                <a:cs typeface="Courier New" pitchFamily="49" charset="0"/>
              </a:rPr>
              <a:t>2</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I</a:t>
            </a:r>
            <a:r>
              <a:rPr lang="en-US" baseline="-25000" dirty="0" err="1">
                <a:solidFill>
                  <a:schemeClr val="tx1"/>
                </a:solidFill>
                <a:latin typeface="Courier New" pitchFamily="49" charset="0"/>
                <a:cs typeface="Courier New" pitchFamily="49" charset="0"/>
              </a:rPr>
              <a:t>k</a:t>
            </a:r>
            <a:r>
              <a:rPr lang="en-US" dirty="0">
                <a:solidFill>
                  <a:schemeClr val="tx1"/>
                </a:solidFill>
                <a:latin typeface="Courier New" pitchFamily="49" charset="0"/>
                <a:cs typeface="Courier New" pitchFamily="49" charset="0"/>
              </a:rPr>
              <a:t>&gt; = </a:t>
            </a:r>
            <a:r>
              <a:rPr lang="en-US" dirty="0" err="1">
                <a:solidFill>
                  <a:schemeClr val="tx1"/>
                </a:solidFill>
                <a:latin typeface="Courier New" pitchFamily="49" charset="0"/>
                <a:cs typeface="Courier New" pitchFamily="49" charset="0"/>
              </a:rPr>
              <a:t>DivideProblem</a:t>
            </a:r>
            <a:r>
              <a:rPr lang="en-US" dirty="0">
                <a:solidFill>
                  <a:schemeClr val="tx1"/>
                </a:solidFill>
                <a:latin typeface="Courier New" pitchFamily="49" charset="0"/>
                <a:cs typeface="Courier New" pitchFamily="49" charset="0"/>
              </a:rPr>
              <a:t>(I)</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(j=1 to k)</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solution</a:t>
            </a:r>
            <a:r>
              <a:rPr lang="en-US" baseline="-25000" dirty="0" err="1">
                <a:solidFill>
                  <a:schemeClr val="tx1"/>
                </a:solidFill>
                <a:latin typeface="Courier New" pitchFamily="49" charset="0"/>
                <a:cs typeface="Courier New" pitchFamily="49" charset="0"/>
              </a:rPr>
              <a:t>j</a:t>
            </a:r>
            <a:r>
              <a:rPr lang="en-US" dirty="0">
                <a:solidFill>
                  <a:schemeClr val="tx1"/>
                </a:solidFill>
                <a:latin typeface="Courier New" pitchFamily="49" charset="0"/>
                <a:cs typeface="Courier New" pitchFamily="49" charset="0"/>
              </a:rPr>
              <a:t> = Solve(</a:t>
            </a:r>
            <a:r>
              <a:rPr lang="en-US" dirty="0" err="1">
                <a:solidFill>
                  <a:schemeClr val="tx1"/>
                </a:solidFill>
                <a:latin typeface="Courier New" pitchFamily="49" charset="0"/>
                <a:cs typeface="Courier New" pitchFamily="49" charset="0"/>
              </a:rPr>
              <a:t>I</a:t>
            </a:r>
            <a:r>
              <a:rPr lang="en-US" baseline="-25000" dirty="0" err="1">
                <a:solidFill>
                  <a:schemeClr val="tx1"/>
                </a:solidFill>
                <a:latin typeface="Courier New" pitchFamily="49" charset="0"/>
                <a:cs typeface="Courier New" pitchFamily="49" charset="0"/>
              </a:rPr>
              <a:t>j</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solution = Combine(solution</a:t>
            </a:r>
            <a:r>
              <a:rPr lang="en-US" baseline="-25000" dirty="0">
                <a:solidFill>
                  <a:schemeClr val="tx1"/>
                </a:solidFill>
                <a:latin typeface="Courier New" pitchFamily="49" charset="0"/>
                <a:cs typeface="Courier New" pitchFamily="49" charset="0"/>
              </a:rPr>
              <a:t>1</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solution</a:t>
            </a:r>
            <a:r>
              <a:rPr lang="en-US" baseline="-25000" dirty="0" err="1">
                <a:solidFill>
                  <a:schemeClr val="tx1"/>
                </a:solidFill>
                <a:latin typeface="Courier New" pitchFamily="49" charset="0"/>
                <a:cs typeface="Courier New" pitchFamily="49" charset="0"/>
              </a:rPr>
              <a:t>k</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solution</a:t>
            </a:r>
            <a:endParaRPr lang="en-US"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MergeSort</a:t>
            </a:r>
            <a:endParaRPr lang="en-US" dirty="0"/>
          </a:p>
        </p:txBody>
      </p:sp>
      <p:sp>
        <p:nvSpPr>
          <p:cNvPr id="3" name="内容占位符 2"/>
          <p:cNvSpPr>
            <a:spLocks noGrp="1"/>
          </p:cNvSpPr>
          <p:nvPr>
            <p:ph idx="1"/>
          </p:nvPr>
        </p:nvSpPr>
        <p:spPr/>
        <p:txBody>
          <a:bodyPr>
            <a:normAutofit/>
          </a:bodyPr>
          <a:lstStyle/>
          <a:p>
            <a:r>
              <a:rPr lang="en-GB" sz="2400" dirty="0"/>
              <a:t>An efficient divide-and-conquer algorithm for sorting.</a:t>
            </a:r>
            <a:endParaRPr lang="en-GB" sz="2400" dirty="0"/>
          </a:p>
          <a:p>
            <a:r>
              <a:rPr lang="en-GB" sz="2400" dirty="0"/>
              <a:t>Invented by </a:t>
            </a:r>
            <a:r>
              <a:rPr lang="en-GB" sz="2400" i="1" dirty="0"/>
              <a:t>John von Neumann</a:t>
            </a:r>
            <a:r>
              <a:rPr lang="en-GB" sz="2400" dirty="0"/>
              <a:t> in the 1940s. </a:t>
            </a:r>
            <a:endParaRPr lang="en-US" sz="2400" dirty="0"/>
          </a:p>
        </p:txBody>
      </p:sp>
      <p:pic>
        <p:nvPicPr>
          <p:cNvPr id="1026" name="Picture 2" descr="Image result for John von Neumann"/>
          <p:cNvPicPr>
            <a:picLocks noChangeAspect="1" noChangeArrowheads="1"/>
          </p:cNvPicPr>
          <p:nvPr/>
        </p:nvPicPr>
        <p:blipFill rotWithShape="1">
          <a:blip r:embed="rId1">
            <a:extLst>
              <a:ext uri="{28A0092B-C50C-407E-A947-70E740481C1C}">
                <a14:useLocalDpi xmlns:a14="http://schemas.microsoft.com/office/drawing/2010/main" val="0"/>
              </a:ext>
            </a:extLst>
          </a:blip>
          <a:srcRect l="8432" r="8457"/>
          <a:stretch>
            <a:fillRect/>
          </a:stretch>
        </p:blipFill>
        <p:spPr bwMode="auto">
          <a:xfrm>
            <a:off x="628650" y="3211559"/>
            <a:ext cx="3943350" cy="296540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矩形 3"/>
          <p:cNvSpPr/>
          <p:nvPr/>
        </p:nvSpPr>
        <p:spPr>
          <a:xfrm>
            <a:off x="4787249" y="3211559"/>
            <a:ext cx="3728101" cy="2062103"/>
          </a:xfrm>
          <a:prstGeom prst="rect">
            <a:avLst/>
          </a:prstGeom>
        </p:spPr>
        <p:txBody>
          <a:bodyPr wrap="square">
            <a:spAutoFit/>
          </a:bodyPr>
          <a:lstStyle/>
          <a:p>
            <a:r>
              <a:rPr lang="en-US" sz="2800" b="1" i="1" dirty="0">
                <a:solidFill>
                  <a:srgbClr val="222222"/>
                </a:solidFill>
              </a:rPr>
              <a:t>John von Neumann</a:t>
            </a:r>
            <a:endParaRPr lang="en-US" sz="2800" b="1" i="1" dirty="0">
              <a:solidFill>
                <a:srgbClr val="222222"/>
              </a:solidFill>
            </a:endParaRPr>
          </a:p>
          <a:p>
            <a:r>
              <a:rPr lang="en-US" sz="2000" b="1" i="1" dirty="0">
                <a:solidFill>
                  <a:srgbClr val="222222"/>
                </a:solidFill>
              </a:rPr>
              <a:t>Dec 1903 – Feb 1957</a:t>
            </a:r>
            <a:endParaRPr lang="en-US" sz="2000" b="1" i="1" dirty="0">
              <a:solidFill>
                <a:srgbClr val="222222"/>
              </a:solidFill>
            </a:endParaRPr>
          </a:p>
          <a:p>
            <a:endParaRPr lang="en-US" sz="2000" b="1" i="1" dirty="0">
              <a:solidFill>
                <a:srgbClr val="222222"/>
              </a:solidFill>
            </a:endParaRPr>
          </a:p>
          <a:p>
            <a:r>
              <a:rPr lang="en-US" sz="2000" i="1" dirty="0"/>
              <a:t>Hungarian-American,</a:t>
            </a:r>
            <a:br>
              <a:rPr lang="en-US" sz="2000" i="1" dirty="0"/>
            </a:br>
            <a:r>
              <a:rPr lang="en-US" sz="2000" i="1" dirty="0"/>
              <a:t>mathematician, physicist,</a:t>
            </a:r>
            <a:br>
              <a:rPr lang="en-US" sz="2000" i="1" dirty="0"/>
            </a:br>
            <a:r>
              <a:rPr lang="en-US" sz="2000" i="1" dirty="0"/>
              <a:t>computer scientist, and polymath.</a:t>
            </a:r>
            <a:endParaRPr lang="en-US" sz="20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err="1"/>
              <a:t>MergeSort</a:t>
            </a:r>
            <a:endParaRPr lang="en-US" dirty="0"/>
          </a:p>
        </p:txBody>
      </p:sp>
      <p:sp>
        <p:nvSpPr>
          <p:cNvPr id="4" name="矩形 3"/>
          <p:cNvSpPr/>
          <p:nvPr/>
        </p:nvSpPr>
        <p:spPr>
          <a:xfrm>
            <a:off x="628649" y="1690689"/>
            <a:ext cx="6024396" cy="236756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a:solidFill>
                  <a:schemeClr val="tx1"/>
                </a:solidFill>
              </a:rPr>
              <a:t>Solve(I):</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(I is small enough)</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solution = </a:t>
            </a:r>
            <a:r>
              <a:rPr lang="en-GB" dirty="0" err="1">
                <a:solidFill>
                  <a:schemeClr val="tx1"/>
                </a:solidFill>
                <a:latin typeface="Courier New" pitchFamily="49" charset="0"/>
                <a:cs typeface="Courier New" pitchFamily="49" charset="0"/>
              </a:rPr>
              <a:t>DirectSolve</a:t>
            </a:r>
            <a:r>
              <a:rPr lang="en-GB" dirty="0">
                <a:solidFill>
                  <a:schemeClr val="tx1"/>
                </a:solidFill>
                <a:latin typeface="Courier New" pitchFamily="49" charset="0"/>
                <a:cs typeface="Courier New" pitchFamily="49" charset="0"/>
              </a:rPr>
              <a:t>(I)</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&lt;I</a:t>
            </a:r>
            <a:r>
              <a:rPr lang="en-US" baseline="-25000" dirty="0">
                <a:solidFill>
                  <a:schemeClr val="tx1"/>
                </a:solidFill>
                <a:latin typeface="Courier New" pitchFamily="49" charset="0"/>
                <a:cs typeface="Courier New" pitchFamily="49" charset="0"/>
              </a:rPr>
              <a:t>1</a:t>
            </a:r>
            <a:r>
              <a:rPr lang="en-US" dirty="0">
                <a:solidFill>
                  <a:schemeClr val="tx1"/>
                </a:solidFill>
                <a:latin typeface="Courier New" pitchFamily="49" charset="0"/>
                <a:cs typeface="Courier New" pitchFamily="49" charset="0"/>
              </a:rPr>
              <a:t>,I</a:t>
            </a:r>
            <a:r>
              <a:rPr lang="en-US" baseline="-25000" dirty="0">
                <a:solidFill>
                  <a:schemeClr val="tx1"/>
                </a:solidFill>
                <a:latin typeface="Courier New" pitchFamily="49" charset="0"/>
                <a:cs typeface="Courier New" pitchFamily="49" charset="0"/>
              </a:rPr>
              <a:t>2</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I</a:t>
            </a:r>
            <a:r>
              <a:rPr lang="en-US" baseline="-25000" dirty="0" err="1">
                <a:solidFill>
                  <a:schemeClr val="tx1"/>
                </a:solidFill>
                <a:latin typeface="Courier New" pitchFamily="49" charset="0"/>
                <a:cs typeface="Courier New" pitchFamily="49" charset="0"/>
              </a:rPr>
              <a:t>k</a:t>
            </a:r>
            <a:r>
              <a:rPr lang="en-US" dirty="0">
                <a:solidFill>
                  <a:schemeClr val="tx1"/>
                </a:solidFill>
                <a:latin typeface="Courier New" pitchFamily="49" charset="0"/>
                <a:cs typeface="Courier New" pitchFamily="49" charset="0"/>
              </a:rPr>
              <a:t>&gt; = </a:t>
            </a:r>
            <a:r>
              <a:rPr lang="en-US" dirty="0" err="1">
                <a:solidFill>
                  <a:schemeClr val="tx1"/>
                </a:solidFill>
                <a:latin typeface="Courier New" pitchFamily="49" charset="0"/>
                <a:cs typeface="Courier New" pitchFamily="49" charset="0"/>
              </a:rPr>
              <a:t>DivideProblem</a:t>
            </a:r>
            <a:r>
              <a:rPr lang="en-US" dirty="0">
                <a:solidFill>
                  <a:schemeClr val="tx1"/>
                </a:solidFill>
                <a:latin typeface="Courier New" pitchFamily="49" charset="0"/>
                <a:cs typeface="Courier New" pitchFamily="49" charset="0"/>
              </a:rPr>
              <a:t>(I)</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for (j=1 to k)</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solution</a:t>
            </a:r>
            <a:r>
              <a:rPr lang="en-US" baseline="-25000" dirty="0" err="1">
                <a:solidFill>
                  <a:schemeClr val="tx1"/>
                </a:solidFill>
                <a:latin typeface="Courier New" pitchFamily="49" charset="0"/>
                <a:cs typeface="Courier New" pitchFamily="49" charset="0"/>
              </a:rPr>
              <a:t>j</a:t>
            </a:r>
            <a:r>
              <a:rPr lang="en-US" dirty="0">
                <a:solidFill>
                  <a:schemeClr val="tx1"/>
                </a:solidFill>
                <a:latin typeface="Courier New" pitchFamily="49" charset="0"/>
                <a:cs typeface="Courier New" pitchFamily="49" charset="0"/>
              </a:rPr>
              <a:t> = Solve(</a:t>
            </a:r>
            <a:r>
              <a:rPr lang="en-US" dirty="0" err="1">
                <a:solidFill>
                  <a:schemeClr val="tx1"/>
                </a:solidFill>
                <a:latin typeface="Courier New" pitchFamily="49" charset="0"/>
                <a:cs typeface="Courier New" pitchFamily="49" charset="0"/>
              </a:rPr>
              <a:t>I</a:t>
            </a:r>
            <a:r>
              <a:rPr lang="en-US" baseline="-25000" dirty="0" err="1">
                <a:solidFill>
                  <a:schemeClr val="tx1"/>
                </a:solidFill>
                <a:latin typeface="Courier New" pitchFamily="49" charset="0"/>
                <a:cs typeface="Courier New" pitchFamily="49" charset="0"/>
              </a:rPr>
              <a:t>j</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solution = Combine(solution</a:t>
            </a:r>
            <a:r>
              <a:rPr lang="en-US" baseline="-25000" dirty="0">
                <a:solidFill>
                  <a:schemeClr val="tx1"/>
                </a:solidFill>
                <a:latin typeface="Courier New" pitchFamily="49" charset="0"/>
                <a:cs typeface="Courier New" pitchFamily="49" charset="0"/>
              </a:rPr>
              <a:t>1</a:t>
            </a:r>
            <a:r>
              <a:rPr lang="en-US" dirty="0">
                <a:solidFill>
                  <a:schemeClr val="tx1"/>
                </a:solidFill>
                <a:latin typeface="Courier New" pitchFamily="49" charset="0"/>
                <a:cs typeface="Courier New" pitchFamily="49" charset="0"/>
              </a:rPr>
              <a:t>,…,</a:t>
            </a:r>
            <a:r>
              <a:rPr lang="en-US" dirty="0" err="1">
                <a:solidFill>
                  <a:schemeClr val="tx1"/>
                </a:solidFill>
                <a:latin typeface="Courier New" pitchFamily="49" charset="0"/>
                <a:cs typeface="Courier New" pitchFamily="49" charset="0"/>
              </a:rPr>
              <a:t>solution</a:t>
            </a:r>
            <a:r>
              <a:rPr lang="en-US" baseline="-25000" dirty="0" err="1">
                <a:solidFill>
                  <a:schemeClr val="tx1"/>
                </a:solidFill>
                <a:latin typeface="Courier New" pitchFamily="49" charset="0"/>
                <a:cs typeface="Courier New" pitchFamily="49" charset="0"/>
              </a:rPr>
              <a:t>k</a:t>
            </a:r>
            <a:r>
              <a:rPr lang="en-US" dirty="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solution</a:t>
            </a:r>
            <a:endParaRPr lang="en-US" dirty="0">
              <a:solidFill>
                <a:schemeClr val="tx1"/>
              </a:solidFill>
              <a:latin typeface="Courier New" pitchFamily="49" charset="0"/>
              <a:cs typeface="Courier New" pitchFamily="49" charset="0"/>
            </a:endParaRPr>
          </a:p>
        </p:txBody>
      </p:sp>
      <p:sp>
        <p:nvSpPr>
          <p:cNvPr id="5" name="矩形 4"/>
          <p:cNvSpPr/>
          <p:nvPr/>
        </p:nvSpPr>
        <p:spPr>
          <a:xfrm>
            <a:off x="628649" y="4197080"/>
            <a:ext cx="7886699" cy="218269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MergeSort</a:t>
            </a:r>
            <a:r>
              <a:rPr lang="en-GB" b="1" u="sng" dirty="0">
                <a:solidFill>
                  <a:schemeClr val="tx1"/>
                </a:solidFill>
              </a:rPr>
              <a:t>(A[1…n]):</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(n==1)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sol[1…n] = A[1…n]</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solRright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(A[(n/2+1)…n])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sol[1…n] = Merge(</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a:t>
            </a:r>
            <a:r>
              <a:rPr lang="en-US" dirty="0" err="1">
                <a:solidFill>
                  <a:schemeClr val="tx1"/>
                </a:solidFill>
                <a:latin typeface="Courier New" pitchFamily="49" charset="0"/>
                <a:cs typeface="Courier New" pitchFamily="49" charset="0"/>
              </a:rPr>
              <a:t>solRight</a:t>
            </a:r>
            <a:r>
              <a:rPr lang="en-US" dirty="0">
                <a:solidFill>
                  <a:schemeClr val="tx1"/>
                </a:solidFill>
                <a:latin typeface="Courier New" pitchFamily="49" charset="0"/>
                <a:cs typeface="Courier New" pitchFamily="49" charset="0"/>
              </a:rPr>
              <a:t>[1…(n/2)])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sol[1…n]</a:t>
            </a:r>
            <a:endParaRPr lang="en-US" dirty="0">
              <a:solidFill>
                <a:schemeClr val="tx1"/>
              </a:solidFill>
              <a:latin typeface="Courier New" pitchFamily="49" charset="0"/>
              <a:cs typeface="Courier New" pitchFamily="49" charset="0"/>
            </a:endParaRPr>
          </a:p>
        </p:txBody>
      </p:sp>
      <p:sp>
        <p:nvSpPr>
          <p:cNvPr id="6" name="文本框 5"/>
          <p:cNvSpPr txBox="1"/>
          <p:nvPr/>
        </p:nvSpPr>
        <p:spPr>
          <a:xfrm>
            <a:off x="3614264" y="1690689"/>
            <a:ext cx="3038781" cy="369332"/>
          </a:xfrm>
          <a:prstGeom prst="rect">
            <a:avLst/>
          </a:prstGeom>
          <a:noFill/>
        </p:spPr>
        <p:txBody>
          <a:bodyPr wrap="none" rtlCol="0">
            <a:spAutoFit/>
          </a:bodyPr>
          <a:lstStyle/>
          <a:p>
            <a:r>
              <a:rPr lang="en-GB" b="1" dirty="0">
                <a:solidFill>
                  <a:schemeClr val="accent1"/>
                </a:solidFill>
              </a:rPr>
              <a:t>Divide-and-Conquer Template</a:t>
            </a:r>
            <a:endParaRPr lang="en-US" b="1" dirty="0">
              <a:solidFill>
                <a:schemeClr val="accent1"/>
              </a:solidFill>
            </a:endParaRPr>
          </a:p>
        </p:txBody>
      </p:sp>
      <p:sp>
        <p:nvSpPr>
          <p:cNvPr id="7" name="文本框 6"/>
          <p:cNvSpPr txBox="1"/>
          <p:nvPr/>
        </p:nvSpPr>
        <p:spPr>
          <a:xfrm>
            <a:off x="5904762" y="4197080"/>
            <a:ext cx="2610586" cy="369332"/>
          </a:xfrm>
          <a:prstGeom prst="rect">
            <a:avLst/>
          </a:prstGeom>
          <a:noFill/>
        </p:spPr>
        <p:txBody>
          <a:bodyPr wrap="none" rtlCol="0">
            <a:spAutoFit/>
          </a:bodyPr>
          <a:lstStyle/>
          <a:p>
            <a:r>
              <a:rPr lang="en-GB" b="1" dirty="0">
                <a:solidFill>
                  <a:schemeClr val="accent1"/>
                </a:solidFill>
              </a:rPr>
              <a:t>The </a:t>
            </a:r>
            <a:r>
              <a:rPr lang="en-GB" b="1" dirty="0" err="1">
                <a:solidFill>
                  <a:schemeClr val="accent1"/>
                </a:solidFill>
              </a:rPr>
              <a:t>MergeSort</a:t>
            </a:r>
            <a:r>
              <a:rPr lang="en-GB" b="1" dirty="0">
                <a:solidFill>
                  <a:schemeClr val="accent1"/>
                </a:solidFill>
              </a:rPr>
              <a:t> Algorithm</a:t>
            </a:r>
            <a:endParaRPr lang="en-US" b="1" dirty="0">
              <a:solidFill>
                <a:schemeClr val="accent1"/>
              </a:solidFill>
            </a:endParaRPr>
          </a:p>
        </p:txBody>
      </p:sp>
      <p:sp>
        <p:nvSpPr>
          <p:cNvPr id="8" name="矩形: 圆角 7"/>
          <p:cNvSpPr/>
          <p:nvPr/>
        </p:nvSpPr>
        <p:spPr>
          <a:xfrm>
            <a:off x="2421648" y="5707117"/>
            <a:ext cx="5723870" cy="399393"/>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文本框 8">
                <a:extLst>
                  <a:ext uri="{FF2B5EF4-FFF2-40B4-BE49-F238E27FC236}">
                    <a14:artisticCrisscrossEtching id="{9DA54AC4-357B-4ADB-B37E-E2BAFD1440A7}"/>
                  </a:ext>
                </a:extLst>
              </p:cNvPr>
              <p:cNvSpPr txBox="1"/>
              <p:nvPr/>
            </p:nvSpPr>
            <p:spPr>
              <a:xfrm>
                <a:off x="6871430" y="1690689"/>
                <a:ext cx="1978280" cy="2246769"/>
              </a:xfrm>
              <a:prstGeom prst="rect">
                <a:avLst/>
              </a:prstGeom>
              <a:noFill/>
            </p:spPr>
            <p:txBody>
              <a:bodyPr wrap="square" rtlCol="0">
                <a:spAutoFit/>
              </a:bodyPr>
              <a:lstStyle/>
              <a:p>
                <a:r>
                  <a:rPr lang="en-GB" sz="2000" dirty="0">
                    <a:solidFill>
                      <a:schemeClr val="accent2">
                        <a:lumMod val="75000"/>
                      </a:schemeClr>
                    </a:solidFill>
                  </a:rPr>
                  <a:t>Take a size </a:t>
                </a:r>
                <a14:m>
                  <m:oMath xmlns:m="http://schemas.openxmlformats.org/officeDocument/2006/math">
                    <m:r>
                      <a:rPr lang="en-GB" sz="2000" i="1" dirty="0" smtClean="0">
                        <a:solidFill>
                          <a:schemeClr val="accent2">
                            <a:lumMod val="75000"/>
                          </a:schemeClr>
                        </a:solidFill>
                        <a:latin typeface="Cambria Math" panose="02040503050406030204" pitchFamily="18" charset="0"/>
                      </a:rPr>
                      <m:t>𝑚</m:t>
                    </m:r>
                  </m:oMath>
                </a14:m>
                <a:r>
                  <a:rPr lang="en-GB" sz="2000" dirty="0">
                    <a:solidFill>
                      <a:schemeClr val="accent2">
                        <a:lumMod val="75000"/>
                      </a:schemeClr>
                    </a:solidFill>
                  </a:rPr>
                  <a:t> sorted array and a size </a:t>
                </a:r>
                <a14:m>
                  <m:oMath xmlns:m="http://schemas.openxmlformats.org/officeDocument/2006/math">
                    <m:r>
                      <a:rPr lang="en-GB" sz="2000" i="1" dirty="0" smtClean="0">
                        <a:solidFill>
                          <a:schemeClr val="accent2">
                            <a:lumMod val="75000"/>
                          </a:schemeClr>
                        </a:solidFill>
                        <a:latin typeface="Cambria Math" panose="02040503050406030204" pitchFamily="18" charset="0"/>
                      </a:rPr>
                      <m:t>𝑚</m:t>
                    </m:r>
                    <m:r>
                      <a:rPr lang="en-GB" sz="2000" i="1" dirty="0" smtClean="0">
                        <a:solidFill>
                          <a:schemeClr val="accent2">
                            <a:lumMod val="75000"/>
                          </a:schemeClr>
                        </a:solidFill>
                        <a:latin typeface="Cambria Math" panose="02040503050406030204" pitchFamily="18" charset="0"/>
                      </a:rPr>
                      <m:t>’</m:t>
                    </m:r>
                  </m:oMath>
                </a14:m>
                <a:r>
                  <a:rPr lang="en-GB" sz="2000" dirty="0">
                    <a:solidFill>
                      <a:schemeClr val="accent2">
                        <a:lumMod val="75000"/>
                      </a:schemeClr>
                    </a:solidFill>
                  </a:rPr>
                  <a:t> sorted array, return a sorted array of size </a:t>
                </a:r>
                <a14:m>
                  <m:oMath xmlns:m="http://schemas.openxmlformats.org/officeDocument/2006/math">
                    <m:r>
                      <a:rPr lang="en-GB" sz="2000" i="1" dirty="0" smtClean="0">
                        <a:solidFill>
                          <a:schemeClr val="accent2">
                            <a:lumMod val="75000"/>
                          </a:schemeClr>
                        </a:solidFill>
                        <a:latin typeface="Cambria Math" panose="02040503050406030204" pitchFamily="18" charset="0"/>
                      </a:rPr>
                      <m:t>𝑚</m:t>
                    </m:r>
                    <m:r>
                      <a:rPr lang="en-GB" sz="2000" i="1" dirty="0" smtClean="0">
                        <a:solidFill>
                          <a:schemeClr val="accent2">
                            <a:lumMod val="75000"/>
                          </a:schemeClr>
                        </a:solidFill>
                        <a:latin typeface="Cambria Math" panose="02040503050406030204" pitchFamily="18" charset="0"/>
                      </a:rPr>
                      <m:t>+</m:t>
                    </m:r>
                    <m:r>
                      <a:rPr lang="en-GB" sz="2000" i="1" dirty="0" smtClean="0">
                        <a:solidFill>
                          <a:schemeClr val="accent2">
                            <a:lumMod val="75000"/>
                          </a:schemeClr>
                        </a:solidFill>
                        <a:latin typeface="Cambria Math" panose="02040503050406030204" pitchFamily="18" charset="0"/>
                      </a:rPr>
                      <m:t>𝑚</m:t>
                    </m:r>
                    <m:r>
                      <a:rPr lang="en-GB" sz="2000" i="1" dirty="0" smtClean="0">
                        <a:solidFill>
                          <a:schemeClr val="accent2">
                            <a:lumMod val="75000"/>
                          </a:schemeClr>
                        </a:solidFill>
                        <a:latin typeface="Cambria Math" panose="02040503050406030204" pitchFamily="18" charset="0"/>
                      </a:rPr>
                      <m:t>’</m:t>
                    </m:r>
                  </m:oMath>
                </a14:m>
                <a:r>
                  <a:rPr lang="en-GB" sz="2000" dirty="0">
                    <a:solidFill>
                      <a:schemeClr val="accent2">
                        <a:lumMod val="75000"/>
                      </a:schemeClr>
                    </a:solidFill>
                  </a:rPr>
                  <a:t> in </a:t>
                </a:r>
                <a14:m>
                  <m:oMath xmlns:m="http://schemas.openxmlformats.org/officeDocument/2006/math">
                    <m:r>
                      <a:rPr lang="en-GB" sz="2000" i="1" dirty="0" smtClean="0">
                        <a:solidFill>
                          <a:schemeClr val="accent2">
                            <a:lumMod val="75000"/>
                          </a:schemeClr>
                        </a:solidFill>
                        <a:latin typeface="Cambria Math" panose="02040503050406030204" pitchFamily="18" charset="0"/>
                      </a:rPr>
                      <m:t>𝑂</m:t>
                    </m:r>
                    <m:r>
                      <a:rPr lang="en-GB" sz="2000" i="1" dirty="0" smtClean="0">
                        <a:solidFill>
                          <a:schemeClr val="accent2">
                            <a:lumMod val="75000"/>
                          </a:schemeClr>
                        </a:solidFill>
                        <a:latin typeface="Cambria Math" panose="02040503050406030204" pitchFamily="18" charset="0"/>
                      </a:rPr>
                      <m:t>(</m:t>
                    </m:r>
                    <m:r>
                      <a:rPr lang="en-GB" sz="2000" i="1" dirty="0" err="1" smtClean="0">
                        <a:solidFill>
                          <a:schemeClr val="accent2">
                            <a:lumMod val="75000"/>
                          </a:schemeClr>
                        </a:solidFill>
                        <a:latin typeface="Cambria Math" panose="02040503050406030204" pitchFamily="18" charset="0"/>
                      </a:rPr>
                      <m:t>𝑚</m:t>
                    </m:r>
                    <m:r>
                      <a:rPr lang="en-GB" sz="2000" i="1" dirty="0" err="1" smtClean="0">
                        <a:solidFill>
                          <a:schemeClr val="accent2">
                            <a:lumMod val="75000"/>
                          </a:schemeClr>
                        </a:solidFill>
                        <a:latin typeface="Cambria Math" panose="02040503050406030204" pitchFamily="18" charset="0"/>
                      </a:rPr>
                      <m:t>+</m:t>
                    </m:r>
                    <m:r>
                      <a:rPr lang="en-GB" sz="2000" i="1" dirty="0" err="1" smtClean="0">
                        <a:solidFill>
                          <a:schemeClr val="accent2">
                            <a:lumMod val="75000"/>
                          </a:schemeClr>
                        </a:solidFill>
                        <a:latin typeface="Cambria Math" panose="02040503050406030204" pitchFamily="18" charset="0"/>
                      </a:rPr>
                      <m:t>𝑚</m:t>
                    </m:r>
                    <m:r>
                      <a:rPr lang="en-GB" sz="2000" i="1" dirty="0" smtClean="0">
                        <a:solidFill>
                          <a:schemeClr val="accent2">
                            <a:lumMod val="75000"/>
                          </a:schemeClr>
                        </a:solidFill>
                        <a:latin typeface="Cambria Math" panose="02040503050406030204" pitchFamily="18" charset="0"/>
                      </a:rPr>
                      <m:t>’)</m:t>
                    </m:r>
                  </m:oMath>
                </a14:m>
                <a:r>
                  <a:rPr lang="en-GB" sz="2000" dirty="0">
                    <a:solidFill>
                      <a:schemeClr val="accent2">
                        <a:lumMod val="75000"/>
                      </a:schemeClr>
                    </a:solidFill>
                  </a:rPr>
                  <a:t> time.</a:t>
                </a:r>
                <a:endParaRPr lang="en-US" sz="2000" dirty="0">
                  <a:solidFill>
                    <a:schemeClr val="accent2">
                      <a:lumMod val="75000"/>
                    </a:schemeClr>
                  </a:solidFill>
                </a:endParaRPr>
              </a:p>
            </p:txBody>
          </p:sp>
        </mc:Choice>
        <mc:Fallback>
          <p:sp>
            <p:nvSpPr>
              <p:cNvPr id="9" name="文本框 8"/>
              <p:cNvSpPr txBox="1">
                <a:spLocks noRot="1" noChangeAspect="1" noMove="1" noResize="1" noEditPoints="1" noAdjustHandles="1" noChangeArrowheads="1" noChangeShapeType="1" noTextEdit="1"/>
              </p:cNvSpPr>
              <p:nvPr/>
            </p:nvSpPr>
            <p:spPr>
              <a:xfrm>
                <a:off x="6871430" y="1690689"/>
                <a:ext cx="1978280" cy="2246769"/>
              </a:xfrm>
              <a:prstGeom prst="rect">
                <a:avLst/>
              </a:prstGeom>
              <a:blipFill rotWithShape="1">
                <a:blip r:embed="rId1"/>
                <a:stretch>
                  <a:fillRect l="-3077" t="-1355" r="-2462" b="-3794"/>
                </a:stretch>
              </a:blipFill>
            </p:spPr>
            <p:txBody>
              <a:bodyPr/>
              <a:lstStyle/>
              <a:p>
                <a:r>
                  <a:rPr lang="en-US">
                    <a:noFill/>
                  </a:rPr>
                  <a:t> </a:t>
                </a:r>
                <a:endParaRPr lang="en-US">
                  <a:noFill/>
                </a:endParaRPr>
              </a:p>
            </p:txBody>
          </p:sp>
        </mc:Fallback>
      </mc:AlternateContent>
      <p:cxnSp>
        <p:nvCxnSpPr>
          <p:cNvPr id="10" name="直接箭头连接符 9"/>
          <p:cNvCxnSpPr>
            <a:stCxn id="9" idx="2"/>
            <a:endCxn id="8" idx="0"/>
          </p:cNvCxnSpPr>
          <p:nvPr/>
        </p:nvCxnSpPr>
        <p:spPr>
          <a:xfrm flipH="1">
            <a:off x="5283583" y="3937458"/>
            <a:ext cx="2576987" cy="1769659"/>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Sample execution of </a:t>
            </a:r>
            <a:r>
              <a:rPr lang="en-GB" b="1" dirty="0" err="1"/>
              <a:t>MergeSort</a:t>
            </a:r>
            <a:endParaRPr lang="en-US" b="1" dirty="0"/>
          </a:p>
        </p:txBody>
      </p:sp>
      <p:sp>
        <p:nvSpPr>
          <p:cNvPr id="3" name="矩形 2"/>
          <p:cNvSpPr/>
          <p:nvPr/>
        </p:nvSpPr>
        <p:spPr>
          <a:xfrm>
            <a:off x="628650" y="1690689"/>
            <a:ext cx="7886699" cy="218269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MergeSort</a:t>
            </a:r>
            <a:r>
              <a:rPr lang="en-GB" b="1" u="sng" dirty="0">
                <a:solidFill>
                  <a:schemeClr val="tx1"/>
                </a:solidFill>
              </a:rPr>
              <a:t>(A[1…n]):</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(n==1)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sol[1…n] = A[1…n]</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solRright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(A[(n/2+1)…n])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sol[1…n] = Merge(</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a:t>
            </a:r>
            <a:r>
              <a:rPr lang="en-US" dirty="0" err="1">
                <a:solidFill>
                  <a:schemeClr val="tx1"/>
                </a:solidFill>
                <a:latin typeface="Courier New" pitchFamily="49" charset="0"/>
                <a:cs typeface="Courier New" pitchFamily="49" charset="0"/>
              </a:rPr>
              <a:t>solRight</a:t>
            </a:r>
            <a:r>
              <a:rPr lang="en-US" dirty="0">
                <a:solidFill>
                  <a:schemeClr val="tx1"/>
                </a:solidFill>
                <a:latin typeface="Courier New" pitchFamily="49" charset="0"/>
                <a:cs typeface="Courier New" pitchFamily="49" charset="0"/>
              </a:rPr>
              <a:t>[1…(n/2)])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sol[1…n]</a:t>
            </a:r>
            <a:endParaRPr lang="en-US" dirty="0">
              <a:solidFill>
                <a:schemeClr val="tx1"/>
              </a:solidFill>
              <a:latin typeface="Courier New" pitchFamily="49" charset="0"/>
              <a:cs typeface="Courier New" pitchFamily="49" charset="0"/>
            </a:endParaRPr>
          </a:p>
        </p:txBody>
      </p:sp>
      <p:grpSp>
        <p:nvGrpSpPr>
          <p:cNvPr id="43" name="组合 42"/>
          <p:cNvGrpSpPr/>
          <p:nvPr/>
        </p:nvGrpSpPr>
        <p:grpSpPr>
          <a:xfrm>
            <a:off x="3926952" y="4166837"/>
            <a:ext cx="1290096" cy="369332"/>
            <a:chOff x="3926952" y="4166837"/>
            <a:chExt cx="1290096" cy="369332"/>
          </a:xfrm>
        </p:grpSpPr>
        <p:sp>
          <p:nvSpPr>
            <p:cNvPr id="4" name="文本框 3"/>
            <p:cNvSpPr txBox="1"/>
            <p:nvPr/>
          </p:nvSpPr>
          <p:spPr>
            <a:xfrm>
              <a:off x="4894524" y="4166837"/>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1</a:t>
              </a:r>
              <a:endParaRPr lang="en-US" b="1" dirty="0">
                <a:latin typeface="Courier New" pitchFamily="49" charset="0"/>
                <a:cs typeface="Courier New" pitchFamily="49" charset="0"/>
              </a:endParaRPr>
            </a:p>
          </p:txBody>
        </p:sp>
        <p:sp>
          <p:nvSpPr>
            <p:cNvPr id="5" name="文本框 4"/>
            <p:cNvSpPr txBox="1"/>
            <p:nvPr/>
          </p:nvSpPr>
          <p:spPr>
            <a:xfrm>
              <a:off x="4572000" y="4166837"/>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2</a:t>
              </a:r>
              <a:endParaRPr lang="en-US" b="1" dirty="0">
                <a:latin typeface="Courier New" pitchFamily="49" charset="0"/>
                <a:cs typeface="Courier New" pitchFamily="49" charset="0"/>
              </a:endParaRPr>
            </a:p>
          </p:txBody>
        </p:sp>
        <p:sp>
          <p:nvSpPr>
            <p:cNvPr id="6" name="文本框 5"/>
            <p:cNvSpPr txBox="1"/>
            <p:nvPr/>
          </p:nvSpPr>
          <p:spPr>
            <a:xfrm>
              <a:off x="4249476" y="4166837"/>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5</a:t>
              </a:r>
              <a:endParaRPr lang="en-US" b="1" dirty="0">
                <a:latin typeface="Courier New" pitchFamily="49" charset="0"/>
                <a:cs typeface="Courier New" pitchFamily="49" charset="0"/>
              </a:endParaRPr>
            </a:p>
          </p:txBody>
        </p:sp>
        <p:sp>
          <p:nvSpPr>
            <p:cNvPr id="7" name="文本框 6"/>
            <p:cNvSpPr txBox="1"/>
            <p:nvPr/>
          </p:nvSpPr>
          <p:spPr>
            <a:xfrm>
              <a:off x="3926952" y="4166837"/>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4</a:t>
              </a:r>
              <a:endParaRPr lang="en-US" b="1" dirty="0">
                <a:latin typeface="Courier New" pitchFamily="49" charset="0"/>
                <a:cs typeface="Courier New" pitchFamily="49" charset="0"/>
              </a:endParaRPr>
            </a:p>
          </p:txBody>
        </p:sp>
      </p:grpSp>
      <p:sp>
        <p:nvSpPr>
          <p:cNvPr id="9" name="文本框 8"/>
          <p:cNvSpPr txBox="1"/>
          <p:nvPr/>
        </p:nvSpPr>
        <p:spPr>
          <a:xfrm>
            <a:off x="3926952" y="5042358"/>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5</a:t>
            </a:r>
            <a:endParaRPr lang="en-US" b="1" dirty="0">
              <a:latin typeface="Courier New" pitchFamily="49" charset="0"/>
              <a:cs typeface="Courier New" pitchFamily="49" charset="0"/>
            </a:endParaRPr>
          </a:p>
        </p:txBody>
      </p:sp>
      <p:sp>
        <p:nvSpPr>
          <p:cNvPr id="10" name="文本框 9"/>
          <p:cNvSpPr txBox="1"/>
          <p:nvPr/>
        </p:nvSpPr>
        <p:spPr>
          <a:xfrm>
            <a:off x="3604428" y="5042358"/>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4</a:t>
            </a:r>
            <a:endParaRPr lang="en-US" b="1" dirty="0">
              <a:latin typeface="Courier New" pitchFamily="49" charset="0"/>
              <a:cs typeface="Courier New" pitchFamily="49" charset="0"/>
            </a:endParaRPr>
          </a:p>
        </p:txBody>
      </p:sp>
      <p:grpSp>
        <p:nvGrpSpPr>
          <p:cNvPr id="39" name="组合 38"/>
          <p:cNvGrpSpPr/>
          <p:nvPr/>
        </p:nvGrpSpPr>
        <p:grpSpPr>
          <a:xfrm>
            <a:off x="4894524" y="5042358"/>
            <a:ext cx="645048" cy="369332"/>
            <a:chOff x="4894524" y="5042358"/>
            <a:chExt cx="645048" cy="369332"/>
          </a:xfrm>
        </p:grpSpPr>
        <p:sp>
          <p:nvSpPr>
            <p:cNvPr id="12" name="文本框 11"/>
            <p:cNvSpPr txBox="1"/>
            <p:nvPr/>
          </p:nvSpPr>
          <p:spPr>
            <a:xfrm>
              <a:off x="5217048" y="5042358"/>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1</a:t>
              </a:r>
              <a:endParaRPr lang="en-US" b="1" dirty="0">
                <a:latin typeface="Courier New" pitchFamily="49" charset="0"/>
                <a:cs typeface="Courier New" pitchFamily="49" charset="0"/>
              </a:endParaRPr>
            </a:p>
          </p:txBody>
        </p:sp>
        <p:sp>
          <p:nvSpPr>
            <p:cNvPr id="13" name="文本框 12"/>
            <p:cNvSpPr txBox="1"/>
            <p:nvPr/>
          </p:nvSpPr>
          <p:spPr>
            <a:xfrm>
              <a:off x="4894524" y="5042358"/>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2</a:t>
              </a:r>
              <a:endParaRPr lang="en-US" b="1" dirty="0">
                <a:latin typeface="Courier New" pitchFamily="49" charset="0"/>
                <a:cs typeface="Courier New" pitchFamily="49" charset="0"/>
              </a:endParaRPr>
            </a:p>
          </p:txBody>
        </p:sp>
      </p:grpSp>
      <p:sp>
        <p:nvSpPr>
          <p:cNvPr id="15" name="文本框 14"/>
          <p:cNvSpPr txBox="1"/>
          <p:nvPr/>
        </p:nvSpPr>
        <p:spPr>
          <a:xfrm>
            <a:off x="3281904" y="5855158"/>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4</a:t>
            </a:r>
            <a:endParaRPr lang="en-US" b="1" dirty="0">
              <a:latin typeface="Courier New" pitchFamily="49" charset="0"/>
              <a:cs typeface="Courier New" pitchFamily="49" charset="0"/>
            </a:endParaRPr>
          </a:p>
        </p:txBody>
      </p:sp>
      <p:sp>
        <p:nvSpPr>
          <p:cNvPr id="16" name="文本框 15"/>
          <p:cNvSpPr txBox="1"/>
          <p:nvPr/>
        </p:nvSpPr>
        <p:spPr>
          <a:xfrm>
            <a:off x="3926952" y="5855158"/>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5</a:t>
            </a:r>
            <a:endParaRPr lang="en-US" b="1" dirty="0">
              <a:latin typeface="Courier New" pitchFamily="49" charset="0"/>
              <a:cs typeface="Courier New" pitchFamily="49" charset="0"/>
            </a:endParaRPr>
          </a:p>
        </p:txBody>
      </p:sp>
      <p:sp>
        <p:nvSpPr>
          <p:cNvPr id="17" name="文本框 16"/>
          <p:cNvSpPr txBox="1"/>
          <p:nvPr/>
        </p:nvSpPr>
        <p:spPr>
          <a:xfrm>
            <a:off x="4894524" y="5861732"/>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2</a:t>
            </a:r>
            <a:endParaRPr lang="en-US" b="1" dirty="0">
              <a:latin typeface="Courier New" pitchFamily="49" charset="0"/>
              <a:cs typeface="Courier New" pitchFamily="49" charset="0"/>
            </a:endParaRPr>
          </a:p>
        </p:txBody>
      </p:sp>
      <p:sp>
        <p:nvSpPr>
          <p:cNvPr id="18" name="文本框 17"/>
          <p:cNvSpPr txBox="1"/>
          <p:nvPr/>
        </p:nvSpPr>
        <p:spPr>
          <a:xfrm>
            <a:off x="5539572" y="5855158"/>
            <a:ext cx="322524" cy="369332"/>
          </a:xfrm>
          <a:prstGeom prst="rect">
            <a:avLst/>
          </a:prstGeom>
          <a:solidFill>
            <a:schemeClr val="accent4">
              <a:lumMod val="20000"/>
              <a:lumOff val="80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1</a:t>
            </a:r>
            <a:endParaRPr lang="en-US" b="1" dirty="0">
              <a:latin typeface="Courier New" pitchFamily="49" charset="0"/>
              <a:cs typeface="Courier New" pitchFamily="49" charset="0"/>
            </a:endParaRPr>
          </a:p>
        </p:txBody>
      </p:sp>
      <p:cxnSp>
        <p:nvCxnSpPr>
          <p:cNvPr id="20" name="直接连接符 19"/>
          <p:cNvCxnSpPr/>
          <p:nvPr/>
        </p:nvCxnSpPr>
        <p:spPr>
          <a:xfrm flipH="1">
            <a:off x="3926952" y="4536169"/>
            <a:ext cx="645048" cy="5061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72000" y="4532882"/>
            <a:ext cx="645048" cy="5094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5" idx="0"/>
          </p:cNvCxnSpPr>
          <p:nvPr/>
        </p:nvCxnSpPr>
        <p:spPr>
          <a:xfrm flipH="1">
            <a:off x="3443166" y="5411690"/>
            <a:ext cx="483786" cy="4434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6" idx="0"/>
          </p:cNvCxnSpPr>
          <p:nvPr/>
        </p:nvCxnSpPr>
        <p:spPr>
          <a:xfrm flipH="1" flipV="1">
            <a:off x="3926952" y="5408404"/>
            <a:ext cx="161262" cy="446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17" idx="0"/>
          </p:cNvCxnSpPr>
          <p:nvPr/>
        </p:nvCxnSpPr>
        <p:spPr>
          <a:xfrm flipH="1">
            <a:off x="5055786" y="5408404"/>
            <a:ext cx="161262" cy="453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18" idx="0"/>
          </p:cNvCxnSpPr>
          <p:nvPr/>
        </p:nvCxnSpPr>
        <p:spPr>
          <a:xfrm>
            <a:off x="5217048" y="5408403"/>
            <a:ext cx="483786" cy="44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4894524" y="5042358"/>
            <a:ext cx="645048" cy="369332"/>
            <a:chOff x="4894524" y="5042358"/>
            <a:chExt cx="645048" cy="369332"/>
          </a:xfrm>
        </p:grpSpPr>
        <p:sp>
          <p:nvSpPr>
            <p:cNvPr id="41" name="文本框 40"/>
            <p:cNvSpPr txBox="1"/>
            <p:nvPr/>
          </p:nvSpPr>
          <p:spPr>
            <a:xfrm>
              <a:off x="5217048" y="5042358"/>
              <a:ext cx="322524" cy="369332"/>
            </a:xfrm>
            <a:prstGeom prst="rect">
              <a:avLst/>
            </a:prstGeom>
            <a:solidFill>
              <a:srgbClr val="CCFFCC"/>
            </a:solidFill>
            <a:ln>
              <a:solidFill>
                <a:schemeClr val="tx1"/>
              </a:solidFill>
            </a:ln>
          </p:spPr>
          <p:txBody>
            <a:bodyPr wrap="none" rtlCol="0">
              <a:spAutoFit/>
            </a:bodyPr>
            <a:lstStyle/>
            <a:p>
              <a:pPr algn="ctr"/>
              <a:r>
                <a:rPr lang="en-GB" b="1" dirty="0">
                  <a:latin typeface="Courier New" pitchFamily="49" charset="0"/>
                  <a:cs typeface="Courier New" pitchFamily="49" charset="0"/>
                </a:rPr>
                <a:t>2</a:t>
              </a:r>
              <a:endParaRPr lang="en-US" b="1" dirty="0">
                <a:latin typeface="Courier New" pitchFamily="49" charset="0"/>
                <a:cs typeface="Courier New" pitchFamily="49" charset="0"/>
              </a:endParaRPr>
            </a:p>
          </p:txBody>
        </p:sp>
        <p:sp>
          <p:nvSpPr>
            <p:cNvPr id="42" name="文本框 41"/>
            <p:cNvSpPr txBox="1"/>
            <p:nvPr/>
          </p:nvSpPr>
          <p:spPr>
            <a:xfrm>
              <a:off x="4894524" y="5042358"/>
              <a:ext cx="322524" cy="369332"/>
            </a:xfrm>
            <a:prstGeom prst="rect">
              <a:avLst/>
            </a:prstGeom>
            <a:solidFill>
              <a:srgbClr val="CCFFCC"/>
            </a:solidFill>
            <a:ln>
              <a:solidFill>
                <a:schemeClr val="tx1"/>
              </a:solidFill>
            </a:ln>
          </p:spPr>
          <p:txBody>
            <a:bodyPr wrap="none" rtlCol="0">
              <a:spAutoFit/>
            </a:bodyPr>
            <a:lstStyle/>
            <a:p>
              <a:pPr algn="ctr"/>
              <a:r>
                <a:rPr lang="en-GB" b="1" dirty="0">
                  <a:latin typeface="Courier New" pitchFamily="49" charset="0"/>
                  <a:cs typeface="Courier New" pitchFamily="49" charset="0"/>
                </a:rPr>
                <a:t>1</a:t>
              </a:r>
              <a:endParaRPr lang="en-US" b="1" dirty="0">
                <a:latin typeface="Courier New" pitchFamily="49" charset="0"/>
                <a:cs typeface="Courier New" pitchFamily="49" charset="0"/>
              </a:endParaRPr>
            </a:p>
          </p:txBody>
        </p:sp>
      </p:grpSp>
      <p:grpSp>
        <p:nvGrpSpPr>
          <p:cNvPr id="44" name="组合 43"/>
          <p:cNvGrpSpPr/>
          <p:nvPr/>
        </p:nvGrpSpPr>
        <p:grpSpPr>
          <a:xfrm>
            <a:off x="3926952" y="4163549"/>
            <a:ext cx="1290096" cy="369332"/>
            <a:chOff x="3926952" y="4166837"/>
            <a:chExt cx="1290096" cy="369332"/>
          </a:xfrm>
          <a:solidFill>
            <a:srgbClr val="CCFFCC"/>
          </a:solidFill>
        </p:grpSpPr>
        <p:sp>
          <p:nvSpPr>
            <p:cNvPr id="45" name="文本框 44"/>
            <p:cNvSpPr txBox="1"/>
            <p:nvPr/>
          </p:nvSpPr>
          <p:spPr>
            <a:xfrm>
              <a:off x="4894524" y="4166837"/>
              <a:ext cx="322524" cy="369332"/>
            </a:xfrm>
            <a:prstGeom prst="rect">
              <a:avLst/>
            </a:prstGeom>
            <a:grpFill/>
            <a:ln>
              <a:solidFill>
                <a:schemeClr val="tx1"/>
              </a:solidFill>
            </a:ln>
          </p:spPr>
          <p:txBody>
            <a:bodyPr wrap="none" rtlCol="0">
              <a:spAutoFit/>
            </a:bodyPr>
            <a:lstStyle/>
            <a:p>
              <a:pPr algn="ctr"/>
              <a:r>
                <a:rPr lang="en-GB" b="1" dirty="0">
                  <a:latin typeface="Courier New" pitchFamily="49" charset="0"/>
                  <a:cs typeface="Courier New" pitchFamily="49" charset="0"/>
                </a:rPr>
                <a:t>5</a:t>
              </a:r>
              <a:endParaRPr lang="en-US" b="1" dirty="0">
                <a:latin typeface="Courier New" pitchFamily="49" charset="0"/>
                <a:cs typeface="Courier New" pitchFamily="49" charset="0"/>
              </a:endParaRPr>
            </a:p>
          </p:txBody>
        </p:sp>
        <p:sp>
          <p:nvSpPr>
            <p:cNvPr id="46" name="文本框 45"/>
            <p:cNvSpPr txBox="1"/>
            <p:nvPr/>
          </p:nvSpPr>
          <p:spPr>
            <a:xfrm>
              <a:off x="4572000" y="4166837"/>
              <a:ext cx="322524" cy="369332"/>
            </a:xfrm>
            <a:prstGeom prst="rect">
              <a:avLst/>
            </a:prstGeom>
            <a:grpFill/>
            <a:ln>
              <a:solidFill>
                <a:schemeClr val="tx1"/>
              </a:solidFill>
            </a:ln>
          </p:spPr>
          <p:txBody>
            <a:bodyPr wrap="none" rtlCol="0">
              <a:spAutoFit/>
            </a:bodyPr>
            <a:lstStyle/>
            <a:p>
              <a:pPr algn="ctr"/>
              <a:r>
                <a:rPr lang="en-GB" b="1" dirty="0">
                  <a:latin typeface="Courier New" pitchFamily="49" charset="0"/>
                  <a:cs typeface="Courier New" pitchFamily="49" charset="0"/>
                </a:rPr>
                <a:t>4</a:t>
              </a:r>
              <a:endParaRPr lang="en-US" b="1" dirty="0">
                <a:latin typeface="Courier New" pitchFamily="49" charset="0"/>
                <a:cs typeface="Courier New" pitchFamily="49" charset="0"/>
              </a:endParaRPr>
            </a:p>
          </p:txBody>
        </p:sp>
        <p:sp>
          <p:nvSpPr>
            <p:cNvPr id="47" name="文本框 46"/>
            <p:cNvSpPr txBox="1"/>
            <p:nvPr/>
          </p:nvSpPr>
          <p:spPr>
            <a:xfrm>
              <a:off x="4249476" y="4166837"/>
              <a:ext cx="322524" cy="369332"/>
            </a:xfrm>
            <a:prstGeom prst="rect">
              <a:avLst/>
            </a:prstGeom>
            <a:grpFill/>
            <a:ln>
              <a:solidFill>
                <a:schemeClr val="tx1"/>
              </a:solidFill>
            </a:ln>
          </p:spPr>
          <p:txBody>
            <a:bodyPr wrap="none" rtlCol="0">
              <a:spAutoFit/>
            </a:bodyPr>
            <a:lstStyle/>
            <a:p>
              <a:pPr algn="ctr"/>
              <a:r>
                <a:rPr lang="en-GB" b="1" dirty="0">
                  <a:latin typeface="Courier New" pitchFamily="49" charset="0"/>
                  <a:cs typeface="Courier New" pitchFamily="49" charset="0"/>
                </a:rPr>
                <a:t>2</a:t>
              </a:r>
              <a:endParaRPr lang="en-US" b="1" dirty="0">
                <a:latin typeface="Courier New" pitchFamily="49" charset="0"/>
                <a:cs typeface="Courier New" pitchFamily="49" charset="0"/>
              </a:endParaRPr>
            </a:p>
          </p:txBody>
        </p:sp>
        <p:sp>
          <p:nvSpPr>
            <p:cNvPr id="48" name="文本框 47"/>
            <p:cNvSpPr txBox="1"/>
            <p:nvPr/>
          </p:nvSpPr>
          <p:spPr>
            <a:xfrm>
              <a:off x="3926952" y="4166837"/>
              <a:ext cx="322524" cy="369332"/>
            </a:xfrm>
            <a:prstGeom prst="rect">
              <a:avLst/>
            </a:prstGeom>
            <a:grpFill/>
            <a:ln>
              <a:solidFill>
                <a:schemeClr val="tx1"/>
              </a:solidFill>
            </a:ln>
          </p:spPr>
          <p:txBody>
            <a:bodyPr wrap="none" rtlCol="0">
              <a:spAutoFit/>
            </a:bodyPr>
            <a:lstStyle/>
            <a:p>
              <a:pPr algn="ctr"/>
              <a:r>
                <a:rPr lang="en-GB" b="1" dirty="0">
                  <a:latin typeface="Courier New" pitchFamily="49" charset="0"/>
                  <a:cs typeface="Courier New" pitchFamily="49" charset="0"/>
                </a:rPr>
                <a:t>1</a:t>
              </a:r>
              <a:endParaRPr lang="en-US" b="1" dirty="0">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15"/>
                                        </p:tgtEl>
                                        <p:attrNameLst>
                                          <p:attrName>fillcolor</p:attrName>
                                        </p:attrNameLst>
                                      </p:cBhvr>
                                      <p:to>
                                        <p:clrVal>
                                          <a:srgbClr val="CCFFCC"/>
                                        </p:clrVal>
                                      </p:to>
                                    </p:set>
                                    <p:set>
                                      <p:cBhvr>
                                        <p:cTn id="21" dur="indefinite"/>
                                        <p:tgtEl>
                                          <p:spTgt spid="15"/>
                                        </p:tgtEl>
                                        <p:attrNameLst>
                                          <p:attrName>fill.type</p:attrName>
                                        </p:attrNameLst>
                                      </p:cBhvr>
                                      <p:to>
                                        <p:strVal val="solid"/>
                                      </p:to>
                                    </p:set>
                                    <p:set>
                                      <p:cBhvr>
                                        <p:cTn id="22" dur="indefinite"/>
                                        <p:tgtEl>
                                          <p:spTgt spid="15"/>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1" nodeType="clickEffect">
                                  <p:stCondLst>
                                    <p:cond delay="0"/>
                                  </p:stCondLst>
                                  <p:childTnLst>
                                    <p:set>
                                      <p:cBhvr>
                                        <p:cTn id="32" dur="indefinite"/>
                                        <p:tgtEl>
                                          <p:spTgt spid="16"/>
                                        </p:tgtEl>
                                        <p:attrNameLst>
                                          <p:attrName>fillcolor</p:attrName>
                                        </p:attrNameLst>
                                      </p:cBhvr>
                                      <p:to>
                                        <p:clrVal>
                                          <a:srgbClr val="CCFFCC"/>
                                        </p:clrVal>
                                      </p:to>
                                    </p:set>
                                    <p:set>
                                      <p:cBhvr>
                                        <p:cTn id="33" dur="indefinite"/>
                                        <p:tgtEl>
                                          <p:spTgt spid="16"/>
                                        </p:tgtEl>
                                        <p:attrNameLst>
                                          <p:attrName>fill.type</p:attrName>
                                        </p:attrNameLst>
                                      </p:cBhvr>
                                      <p:to>
                                        <p:strVal val="solid"/>
                                      </p:to>
                                    </p:set>
                                    <p:set>
                                      <p:cBhvr>
                                        <p:cTn id="34" dur="indefinite"/>
                                        <p:tgtEl>
                                          <p:spTgt spid="16"/>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10"/>
                                        </p:tgtEl>
                                        <p:attrNameLst>
                                          <p:attrName>fillcolor</p:attrName>
                                        </p:attrNameLst>
                                      </p:cBhvr>
                                      <p:to>
                                        <p:clrVal>
                                          <a:srgbClr val="CCFFCC"/>
                                        </p:clrVal>
                                      </p:to>
                                    </p:set>
                                    <p:set>
                                      <p:cBhvr>
                                        <p:cTn id="39" dur="indefinite"/>
                                        <p:tgtEl>
                                          <p:spTgt spid="10"/>
                                        </p:tgtEl>
                                        <p:attrNameLst>
                                          <p:attrName>fill.type</p:attrName>
                                        </p:attrNameLst>
                                      </p:cBhvr>
                                      <p:to>
                                        <p:strVal val="solid"/>
                                      </p:to>
                                    </p:set>
                                    <p:set>
                                      <p:cBhvr>
                                        <p:cTn id="40" dur="indefinite"/>
                                        <p:tgtEl>
                                          <p:spTgt spid="10"/>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9"/>
                                        </p:tgtEl>
                                        <p:attrNameLst>
                                          <p:attrName>fillcolor</p:attrName>
                                        </p:attrNameLst>
                                      </p:cBhvr>
                                      <p:to>
                                        <p:clrVal>
                                          <a:srgbClr val="CCFFCC"/>
                                        </p:clrVal>
                                      </p:to>
                                    </p:set>
                                    <p:set>
                                      <p:cBhvr>
                                        <p:cTn id="43" dur="indefinite"/>
                                        <p:tgtEl>
                                          <p:spTgt spid="9"/>
                                        </p:tgtEl>
                                        <p:attrNameLst>
                                          <p:attrName>fill.type</p:attrName>
                                        </p:attrNameLst>
                                      </p:cBhvr>
                                      <p:to>
                                        <p:strVal val="solid"/>
                                      </p:to>
                                    </p:set>
                                    <p:set>
                                      <p:cBhvr>
                                        <p:cTn id="44" dur="indefinite"/>
                                        <p:tgtEl>
                                          <p:spTgt spid="9"/>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1" nodeType="clickEffect">
                                  <p:stCondLst>
                                    <p:cond delay="0"/>
                                  </p:stCondLst>
                                  <p:childTnLst>
                                    <p:set>
                                      <p:cBhvr>
                                        <p:cTn id="60" dur="indefinite"/>
                                        <p:tgtEl>
                                          <p:spTgt spid="17"/>
                                        </p:tgtEl>
                                        <p:attrNameLst>
                                          <p:attrName>fillcolor</p:attrName>
                                        </p:attrNameLst>
                                      </p:cBhvr>
                                      <p:to>
                                        <p:clrVal>
                                          <a:srgbClr val="CCFFCC"/>
                                        </p:clrVal>
                                      </p:to>
                                    </p:set>
                                    <p:set>
                                      <p:cBhvr>
                                        <p:cTn id="61" dur="indefinite"/>
                                        <p:tgtEl>
                                          <p:spTgt spid="17"/>
                                        </p:tgtEl>
                                        <p:attrNameLst>
                                          <p:attrName>fill.type</p:attrName>
                                        </p:attrNameLst>
                                      </p:cBhvr>
                                      <p:to>
                                        <p:strVal val="solid"/>
                                      </p:to>
                                    </p:set>
                                    <p:set>
                                      <p:cBhvr>
                                        <p:cTn id="62" dur="indefinite"/>
                                        <p:tgtEl>
                                          <p:spTgt spid="17"/>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8"/>
                                        </p:tgtEl>
                                        <p:attrNameLst>
                                          <p:attrName>fillcolor</p:attrName>
                                        </p:attrNameLst>
                                      </p:cBhvr>
                                      <p:to>
                                        <p:clrVal>
                                          <a:srgbClr val="CCFFCC"/>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Correctness of </a:t>
            </a:r>
            <a:r>
              <a:rPr lang="en-GB" b="1" dirty="0" err="1"/>
              <a:t>MergeSort</a:t>
            </a:r>
            <a:endParaRPr lang="en-US" b="1" dirty="0"/>
          </a:p>
        </p:txBody>
      </p:sp>
      <p:sp>
        <p:nvSpPr>
          <p:cNvPr id="3" name="矩形 2"/>
          <p:cNvSpPr/>
          <p:nvPr/>
        </p:nvSpPr>
        <p:spPr>
          <a:xfrm>
            <a:off x="628650" y="1723235"/>
            <a:ext cx="7886699" cy="218269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300"/>
              </a:spcAft>
            </a:pPr>
            <a:r>
              <a:rPr lang="en-GB" b="1" u="sng" dirty="0" err="1">
                <a:solidFill>
                  <a:schemeClr val="tx1"/>
                </a:solidFill>
              </a:rPr>
              <a:t>MergeSort</a:t>
            </a:r>
            <a:r>
              <a:rPr lang="en-GB" b="1" u="sng" dirty="0">
                <a:solidFill>
                  <a:schemeClr val="tx1"/>
                </a:solidFill>
              </a:rPr>
              <a:t>(A[1…n]):</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if (n==1)</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sol[1…n] = A[1…n]</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else</a:t>
            </a:r>
            <a:endParaRPr lang="en-GB"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a:t>
            </a:r>
            <a:r>
              <a:rPr lang="en-US" dirty="0" err="1">
                <a:solidFill>
                  <a:schemeClr val="tx1"/>
                </a:solidFill>
                <a:latin typeface="Courier New" pitchFamily="49" charset="0"/>
                <a:cs typeface="Courier New" pitchFamily="49" charset="0"/>
              </a:rPr>
              <a:t>solRright</a:t>
            </a:r>
            <a:r>
              <a:rPr lang="en-US" dirty="0">
                <a:solidFill>
                  <a:schemeClr val="tx1"/>
                </a:solidFill>
                <a:latin typeface="Courier New" pitchFamily="49" charset="0"/>
                <a:cs typeface="Courier New" pitchFamily="49" charset="0"/>
              </a:rPr>
              <a:t>[1…(n/2)] = </a:t>
            </a:r>
            <a:r>
              <a:rPr lang="en-US" dirty="0" err="1">
                <a:solidFill>
                  <a:schemeClr val="tx1"/>
                </a:solidFill>
                <a:latin typeface="Courier New" pitchFamily="49" charset="0"/>
                <a:cs typeface="Courier New" pitchFamily="49" charset="0"/>
              </a:rPr>
              <a:t>MergeSort</a:t>
            </a:r>
            <a:r>
              <a:rPr lang="en-US" dirty="0">
                <a:solidFill>
                  <a:schemeClr val="tx1"/>
                </a:solidFill>
                <a:latin typeface="Courier New" pitchFamily="49" charset="0"/>
                <a:cs typeface="Courier New" pitchFamily="49" charset="0"/>
              </a:rPr>
              <a:t>(A[(n/2+1)…n])</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  sol[1…n] = Merge(</a:t>
            </a:r>
            <a:r>
              <a:rPr lang="en-US" dirty="0" err="1">
                <a:solidFill>
                  <a:schemeClr val="tx1"/>
                </a:solidFill>
                <a:latin typeface="Courier New" pitchFamily="49" charset="0"/>
                <a:cs typeface="Courier New" pitchFamily="49" charset="0"/>
              </a:rPr>
              <a:t>solLeft</a:t>
            </a:r>
            <a:r>
              <a:rPr lang="en-US" dirty="0">
                <a:solidFill>
                  <a:schemeClr val="tx1"/>
                </a:solidFill>
                <a:latin typeface="Courier New" pitchFamily="49" charset="0"/>
                <a:cs typeface="Courier New" pitchFamily="49" charset="0"/>
              </a:rPr>
              <a:t>[1…(n/2)],</a:t>
            </a:r>
            <a:r>
              <a:rPr lang="en-US" dirty="0" err="1">
                <a:solidFill>
                  <a:schemeClr val="tx1"/>
                </a:solidFill>
                <a:latin typeface="Courier New" pitchFamily="49" charset="0"/>
                <a:cs typeface="Courier New" pitchFamily="49" charset="0"/>
              </a:rPr>
              <a:t>solRight</a:t>
            </a:r>
            <a:r>
              <a:rPr lang="en-US" dirty="0">
                <a:solidFill>
                  <a:schemeClr val="tx1"/>
                </a:solidFill>
                <a:latin typeface="Courier New" pitchFamily="49" charset="0"/>
                <a:cs typeface="Courier New" pitchFamily="49" charset="0"/>
              </a:rPr>
              <a:t>[1…(n/2)])</a:t>
            </a:r>
            <a:endParaRPr lang="en-US" dirty="0">
              <a:solidFill>
                <a:schemeClr val="tx1"/>
              </a:solidFill>
              <a:latin typeface="Courier New" pitchFamily="49" charset="0"/>
              <a:cs typeface="Courier New" pitchFamily="49" charset="0"/>
            </a:endParaRPr>
          </a:p>
          <a:p>
            <a:pPr>
              <a:lnSpc>
                <a:spcPct val="90000"/>
              </a:lnSpc>
            </a:pPr>
            <a:r>
              <a:rPr lang="en-US" dirty="0">
                <a:solidFill>
                  <a:schemeClr val="tx1"/>
                </a:solidFill>
                <a:latin typeface="Courier New" pitchFamily="49" charset="0"/>
                <a:cs typeface="Courier New" pitchFamily="49" charset="0"/>
              </a:rPr>
              <a:t>return sol[1…n]</a:t>
            </a:r>
            <a:endParaRPr lang="en-US"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4" name="矩形 3">
                <a:extLst>
                  <a:ext uri="{FF2B5EF4-FFF2-40B4-BE49-F238E27FC236}">
                    <a14:artisticCrisscrossEtching id="{CEBE815A-F6B5-43A8-86FA-4325CC9E2401}"/>
                  </a:ext>
                </a:extLst>
              </p:cNvPr>
              <p:cNvSpPr/>
              <p:nvPr/>
            </p:nvSpPr>
            <p:spPr>
              <a:xfrm>
                <a:off x="628649" y="4381458"/>
                <a:ext cx="7886700" cy="1354217"/>
              </a:xfrm>
              <a:prstGeom prst="rect">
                <a:avLst/>
              </a:prstGeom>
            </p:spPr>
            <p:txBody>
              <a:bodyPr wrap="square">
                <a:spAutoFit/>
              </a:bodyPr>
              <a:lstStyle/>
              <a:p>
                <a:pPr>
                  <a:spcAft>
                    <a:spcPts val="600"/>
                  </a:spcAft>
                </a:pPr>
                <a:r>
                  <a:rPr lang="en-GB" sz="2400" b="1" dirty="0"/>
                  <a:t>Induction basis:</a:t>
                </a:r>
                <a:r>
                  <a:rPr lang="en-GB" sz="2400" dirty="0"/>
                  <a:t> </a:t>
                </a:r>
                <a:r>
                  <a:rPr lang="en-GB" sz="2200" dirty="0" err="1">
                    <a:latin typeface="Courier New" panose="02070309020205020404" pitchFamily="49" charset="0"/>
                    <a:cs typeface="Courier New" panose="02070309020205020404" pitchFamily="49" charset="0"/>
                  </a:rPr>
                  <a:t>MergeSort</a:t>
                </a:r>
                <a:r>
                  <a:rPr lang="en-GB" sz="2200" dirty="0"/>
                  <a:t> is correct when </a:t>
                </a:r>
                <a14:m>
                  <m:oMath xmlns:m="http://schemas.openxmlformats.org/officeDocument/2006/math">
                    <m:r>
                      <a:rPr lang="en-GB" sz="2200" b="0" i="1" smtClean="0">
                        <a:latin typeface="Cambria Math" panose="02040503050406030204" pitchFamily="18" charset="0"/>
                      </a:rPr>
                      <m:t>𝑛</m:t>
                    </m:r>
                    <m:r>
                      <a:rPr lang="en-GB" sz="2200" b="0" i="1" smtClean="0">
                        <a:latin typeface="Cambria Math" panose="02040503050406030204" pitchFamily="18" charset="0"/>
                      </a:rPr>
                      <m:t>=1</m:t>
                    </m:r>
                  </m:oMath>
                </a14:m>
                <a:r>
                  <a:rPr lang="en-GB" sz="2200" dirty="0"/>
                  <a:t>.</a:t>
                </a:r>
              </a:p>
              <a:p>
                <a:pPr>
                  <a:spcAft>
                    <a:spcPts val="600"/>
                  </a:spcAft>
                </a:pPr>
                <a:r>
                  <a:rPr lang="en-GB" sz="2400" b="1" dirty="0"/>
                  <a:t>Induction hypothesis:</a:t>
                </a:r>
                <a:r>
                  <a:rPr lang="en-GB" sz="2400" dirty="0"/>
                  <a:t> </a:t>
                </a:r>
                <a:r>
                  <a:rPr lang="en-GB" sz="2200" dirty="0"/>
                  <a:t>Assume </a:t>
                </a:r>
                <a:r>
                  <a:rPr lang="en-GB" sz="2200" dirty="0" err="1">
                    <a:latin typeface="Courier New" panose="02070309020205020404" pitchFamily="49" charset="0"/>
                    <a:cs typeface="Courier New" panose="02070309020205020404" pitchFamily="49" charset="0"/>
                  </a:rPr>
                  <a:t>MergeSort</a:t>
                </a:r>
                <a:r>
                  <a:rPr lang="en-GB" sz="2200" dirty="0"/>
                  <a:t> is correct if </a:t>
                </a:r>
                <a14:m>
                  <m:oMath xmlns:m="http://schemas.openxmlformats.org/officeDocument/2006/math">
                    <m:r>
                      <a:rPr lang="en-GB" sz="2200" b="0" i="1" smtClean="0">
                        <a:latin typeface="Cambria Math" panose="02040503050406030204" pitchFamily="18" charset="0"/>
                      </a:rPr>
                      <m:t>𝑛</m:t>
                    </m:r>
                    <m:r>
                      <a:rPr lang="en-GB" sz="2200" b="0" i="1" smtClean="0">
                        <a:latin typeface="Cambria Math" panose="02040503050406030204" pitchFamily="18" charset="0"/>
                      </a:rPr>
                      <m:t>≤</m:t>
                    </m:r>
                    <m:r>
                      <a:rPr lang="en-GB" sz="2200" b="0" i="1" smtClean="0">
                        <a:latin typeface="Cambria Math" panose="02040503050406030204" pitchFamily="18" charset="0"/>
                      </a:rPr>
                      <m:t>𝑛</m:t>
                    </m:r>
                    <m:r>
                      <a:rPr lang="en-GB" sz="2200" b="0" i="1" smtClean="0">
                        <a:latin typeface="Cambria Math" panose="02040503050406030204" pitchFamily="18" charset="0"/>
                      </a:rPr>
                      <m:t>′</m:t>
                    </m:r>
                  </m:oMath>
                </a14:m>
                <a:r>
                  <a:rPr lang="en-GB" sz="2200" dirty="0"/>
                  <a:t>.</a:t>
                </a:r>
              </a:p>
              <a:p>
                <a:pPr>
                  <a:spcAft>
                    <a:spcPts val="600"/>
                  </a:spcAft>
                </a:pPr>
                <a:r>
                  <a:rPr lang="en-US" sz="2400" b="1" dirty="0"/>
                  <a:t>Inductive step: </a:t>
                </a:r>
                <a:r>
                  <a:rPr lang="en-GB" sz="2200" dirty="0">
                    <a:latin typeface="Courier New" panose="02070309020205020404" pitchFamily="49" charset="0"/>
                    <a:cs typeface="Courier New" panose="02070309020205020404" pitchFamily="49" charset="0"/>
                  </a:rPr>
                  <a:t>MergeSort</a:t>
                </a:r>
                <a:r>
                  <a:rPr lang="en-GB" sz="2200" dirty="0"/>
                  <a:t> is correct when </a:t>
                </a:r>
                <a14:m>
                  <m:oMath xmlns:m="http://schemas.openxmlformats.org/officeDocument/2006/math">
                    <m:r>
                      <a:rPr lang="en-GB" sz="2200" i="1">
                        <a:latin typeface="Cambria Math" panose="02040503050406030204" pitchFamily="18" charset="0"/>
                      </a:rPr>
                      <m:t>𝑛</m:t>
                    </m:r>
                    <m:r>
                      <a:rPr lang="en-GB" sz="2200" i="1">
                        <a:latin typeface="Cambria Math" panose="02040503050406030204" pitchFamily="18" charset="0"/>
                      </a:rPr>
                      <m:t>=</m:t>
                    </m:r>
                    <m:sSup>
                      <m:sSupPr>
                        <m:ctrlPr>
                          <a:rPr lang="en-GB" sz="2200" b="0" i="1" smtClean="0">
                            <a:latin typeface="Cambria Math" panose="02040503050406030204" pitchFamily="18" charset="0"/>
                          </a:rPr>
                        </m:ctrlPr>
                      </m:sSupPr>
                      <m:e>
                        <m:r>
                          <a:rPr lang="en-GB" sz="2200" b="0" i="1" smtClean="0">
                            <a:latin typeface="Cambria Math" panose="02040503050406030204" pitchFamily="18" charset="0"/>
                          </a:rPr>
                          <m:t>𝑛</m:t>
                        </m:r>
                      </m:e>
                      <m:sup>
                        <m:r>
                          <a:rPr lang="en-GB" sz="2200" b="0" i="1" smtClean="0">
                            <a:latin typeface="Cambria Math" panose="02040503050406030204" pitchFamily="18" charset="0"/>
                          </a:rPr>
                          <m:t>′</m:t>
                        </m:r>
                      </m:sup>
                    </m:sSup>
                    <m:r>
                      <a:rPr lang="en-GB" sz="2200" b="0" i="1" smtClean="0">
                        <a:latin typeface="Cambria Math" panose="02040503050406030204" pitchFamily="18" charset="0"/>
                      </a:rPr>
                      <m:t>+</m:t>
                    </m:r>
                    <m:r>
                      <a:rPr lang="en-GB" sz="2200" i="1">
                        <a:latin typeface="Cambria Math" panose="02040503050406030204" pitchFamily="18" charset="0"/>
                      </a:rPr>
                      <m:t>1</m:t>
                    </m:r>
                  </m:oMath>
                </a14:m>
                <a:r>
                  <a:rPr lang="en-GB" sz="2200" dirty="0"/>
                  <a:t>.</a:t>
                </a:r>
                <a:endParaRPr lang="en-US" sz="2200" dirty="0"/>
              </a:p>
            </p:txBody>
          </p:sp>
        </mc:Choice>
        <mc:Fallback>
          <p:sp>
            <p:nvSpPr>
              <p:cNvPr id="4" name="矩形 3"/>
              <p:cNvSpPr>
                <a:spLocks noRot="1" noChangeAspect="1" noMove="1" noResize="1" noEditPoints="1" noAdjustHandles="1" noChangeArrowheads="1" noChangeShapeType="1" noTextEdit="1"/>
              </p:cNvSpPr>
              <p:nvPr/>
            </p:nvSpPr>
            <p:spPr>
              <a:xfrm>
                <a:off x="628649" y="4381458"/>
                <a:ext cx="7886700" cy="1354217"/>
              </a:xfrm>
              <a:prstGeom prst="rect">
                <a:avLst/>
              </a:prstGeom>
              <a:blipFill rotWithShape="1">
                <a:blip r:embed="rId1"/>
                <a:stretch>
                  <a:fillRect l="-1159" t="-4054" b="-9009"/>
                </a:stretch>
              </a:blipFill>
            </p:spPr>
            <p:txBody>
              <a:bodyPr/>
              <a:lstStyle/>
              <a:p>
                <a:r>
                  <a:rPr lang="en-US">
                    <a:noFill/>
                  </a:rPr>
                  <a:t> </a:t>
                </a:r>
                <a:endParaRPr lang="en-US">
                  <a:noFill/>
                </a:endParaRPr>
              </a:p>
            </p:txBody>
          </p:sp>
        </mc:Fallback>
      </mc:AlternateContent>
      <p:sp>
        <p:nvSpPr>
          <p:cNvPr id="5" name="矩形: 圆角 4"/>
          <p:cNvSpPr/>
          <p:nvPr/>
        </p:nvSpPr>
        <p:spPr>
          <a:xfrm>
            <a:off x="2421648" y="3299976"/>
            <a:ext cx="5723870" cy="284052"/>
          </a:xfrm>
          <a:prstGeom prst="round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文本框 5">
                <a:extLst>
                  <a:ext uri="{FF2B5EF4-FFF2-40B4-BE49-F238E27FC236}">
                    <a14:artisticCrisscrossEtching id="{E3D33F64-D471-4F5B-90C6-6D7E665C617F}"/>
                  </a:ext>
                </a:extLst>
              </p:cNvPr>
              <p:cNvSpPr txBox="1"/>
              <p:nvPr/>
            </p:nvSpPr>
            <p:spPr>
              <a:xfrm>
                <a:off x="3111062" y="1690689"/>
                <a:ext cx="5404287" cy="646331"/>
              </a:xfrm>
              <a:prstGeom prst="rect">
                <a:avLst/>
              </a:prstGeom>
              <a:noFill/>
            </p:spPr>
            <p:txBody>
              <a:bodyPr wrap="square" rtlCol="0">
                <a:spAutoFit/>
              </a:bodyPr>
              <a:lstStyle/>
              <a:p>
                <a:r>
                  <a:rPr lang="en-GB" dirty="0">
                    <a:solidFill>
                      <a:schemeClr val="accent2">
                        <a:lumMod val="75000"/>
                      </a:schemeClr>
                    </a:solidFill>
                  </a:rPr>
                  <a:t>Take a size </a:t>
                </a:r>
                <a14:m>
                  <m:oMath xmlns:m="http://schemas.openxmlformats.org/officeDocument/2006/math">
                    <m:r>
                      <a:rPr lang="en-GB" i="1" dirty="0" smtClean="0">
                        <a:solidFill>
                          <a:schemeClr val="accent2">
                            <a:lumMod val="75000"/>
                          </a:schemeClr>
                        </a:solidFill>
                        <a:latin typeface="Cambria Math" panose="02040503050406030204" pitchFamily="18" charset="0"/>
                      </a:rPr>
                      <m:t>𝑚</m:t>
                    </m:r>
                  </m:oMath>
                </a14:m>
                <a:r>
                  <a:rPr lang="en-GB" dirty="0">
                    <a:solidFill>
                      <a:schemeClr val="accent2">
                        <a:lumMod val="75000"/>
                      </a:schemeClr>
                    </a:solidFill>
                  </a:rPr>
                  <a:t> sorted array and a size </a:t>
                </a:r>
                <a14:m>
                  <m:oMath xmlns:m="http://schemas.openxmlformats.org/officeDocument/2006/math">
                    <m:r>
                      <a:rPr lang="en-GB" i="1" dirty="0" smtClean="0">
                        <a:solidFill>
                          <a:schemeClr val="accent2">
                            <a:lumMod val="75000"/>
                          </a:schemeClr>
                        </a:solidFill>
                        <a:latin typeface="Cambria Math" panose="02040503050406030204" pitchFamily="18" charset="0"/>
                      </a:rPr>
                      <m:t>𝑚</m:t>
                    </m:r>
                    <m:r>
                      <a:rPr lang="en-GB" i="1" dirty="0" smtClean="0">
                        <a:solidFill>
                          <a:schemeClr val="accent2">
                            <a:lumMod val="75000"/>
                          </a:schemeClr>
                        </a:solidFill>
                        <a:latin typeface="Cambria Math" panose="02040503050406030204" pitchFamily="18" charset="0"/>
                      </a:rPr>
                      <m:t>’</m:t>
                    </m:r>
                  </m:oMath>
                </a14:m>
                <a:r>
                  <a:rPr lang="en-GB" dirty="0">
                    <a:solidFill>
                      <a:schemeClr val="accent2">
                        <a:lumMod val="75000"/>
                      </a:schemeClr>
                    </a:solidFill>
                  </a:rPr>
                  <a:t> sorted array, return a sorted array of size </a:t>
                </a:r>
                <a14:m>
                  <m:oMath xmlns:m="http://schemas.openxmlformats.org/officeDocument/2006/math">
                    <m:r>
                      <a:rPr lang="en-GB" i="1" dirty="0" smtClean="0">
                        <a:solidFill>
                          <a:schemeClr val="accent2">
                            <a:lumMod val="75000"/>
                          </a:schemeClr>
                        </a:solidFill>
                        <a:latin typeface="Cambria Math" panose="02040503050406030204" pitchFamily="18" charset="0"/>
                      </a:rPr>
                      <m:t>𝑚</m:t>
                    </m:r>
                    <m:r>
                      <a:rPr lang="en-GB" i="1" dirty="0" smtClean="0">
                        <a:solidFill>
                          <a:schemeClr val="accent2">
                            <a:lumMod val="75000"/>
                          </a:schemeClr>
                        </a:solidFill>
                        <a:latin typeface="Cambria Math" panose="02040503050406030204" pitchFamily="18" charset="0"/>
                      </a:rPr>
                      <m:t>+</m:t>
                    </m:r>
                    <m:r>
                      <a:rPr lang="en-GB" i="1" dirty="0" smtClean="0">
                        <a:solidFill>
                          <a:schemeClr val="accent2">
                            <a:lumMod val="75000"/>
                          </a:schemeClr>
                        </a:solidFill>
                        <a:latin typeface="Cambria Math" panose="02040503050406030204" pitchFamily="18" charset="0"/>
                      </a:rPr>
                      <m:t>𝑚</m:t>
                    </m:r>
                    <m:r>
                      <a:rPr lang="en-GB" i="1" dirty="0" smtClean="0">
                        <a:solidFill>
                          <a:schemeClr val="accent2">
                            <a:lumMod val="75000"/>
                          </a:schemeClr>
                        </a:solidFill>
                        <a:latin typeface="Cambria Math" panose="02040503050406030204" pitchFamily="18" charset="0"/>
                      </a:rPr>
                      <m:t>’</m:t>
                    </m:r>
                  </m:oMath>
                </a14:m>
                <a:r>
                  <a:rPr lang="en-GB" dirty="0">
                    <a:solidFill>
                      <a:schemeClr val="accent2">
                        <a:lumMod val="75000"/>
                      </a:schemeClr>
                    </a:solidFill>
                  </a:rPr>
                  <a:t> in </a:t>
                </a:r>
                <a14:m>
                  <m:oMath xmlns:m="http://schemas.openxmlformats.org/officeDocument/2006/math">
                    <m:r>
                      <a:rPr lang="en-GB" i="1" dirty="0" smtClean="0">
                        <a:solidFill>
                          <a:schemeClr val="accent2">
                            <a:lumMod val="75000"/>
                          </a:schemeClr>
                        </a:solidFill>
                        <a:latin typeface="Cambria Math" panose="02040503050406030204" pitchFamily="18" charset="0"/>
                      </a:rPr>
                      <m:t>𝑂</m:t>
                    </m:r>
                    <m:r>
                      <a:rPr lang="en-GB" i="1" dirty="0" smtClean="0">
                        <a:solidFill>
                          <a:schemeClr val="accent2">
                            <a:lumMod val="75000"/>
                          </a:schemeClr>
                        </a:solidFill>
                        <a:latin typeface="Cambria Math" panose="02040503050406030204" pitchFamily="18" charset="0"/>
                      </a:rPr>
                      <m:t>(</m:t>
                    </m:r>
                    <m:r>
                      <a:rPr lang="en-GB" i="1" dirty="0" err="1" smtClean="0">
                        <a:solidFill>
                          <a:schemeClr val="accent2">
                            <a:lumMod val="75000"/>
                          </a:schemeClr>
                        </a:solidFill>
                        <a:latin typeface="Cambria Math" panose="02040503050406030204" pitchFamily="18" charset="0"/>
                      </a:rPr>
                      <m:t>𝑚</m:t>
                    </m:r>
                    <m:r>
                      <a:rPr lang="en-GB" i="1" dirty="0" err="1" smtClean="0">
                        <a:solidFill>
                          <a:schemeClr val="accent2">
                            <a:lumMod val="75000"/>
                          </a:schemeClr>
                        </a:solidFill>
                        <a:latin typeface="Cambria Math" panose="02040503050406030204" pitchFamily="18" charset="0"/>
                      </a:rPr>
                      <m:t>+</m:t>
                    </m:r>
                    <m:r>
                      <a:rPr lang="en-GB" i="1" dirty="0" err="1" smtClean="0">
                        <a:solidFill>
                          <a:schemeClr val="accent2">
                            <a:lumMod val="75000"/>
                          </a:schemeClr>
                        </a:solidFill>
                        <a:latin typeface="Cambria Math" panose="02040503050406030204" pitchFamily="18" charset="0"/>
                      </a:rPr>
                      <m:t>𝑚</m:t>
                    </m:r>
                    <m:r>
                      <a:rPr lang="en-GB" i="1" dirty="0" smtClean="0">
                        <a:solidFill>
                          <a:schemeClr val="accent2">
                            <a:lumMod val="75000"/>
                          </a:schemeClr>
                        </a:solidFill>
                        <a:latin typeface="Cambria Math" panose="02040503050406030204" pitchFamily="18" charset="0"/>
                      </a:rPr>
                      <m:t>’)</m:t>
                    </m:r>
                  </m:oMath>
                </a14:m>
                <a:r>
                  <a:rPr lang="en-GB" dirty="0">
                    <a:solidFill>
                      <a:schemeClr val="accent2">
                        <a:lumMod val="75000"/>
                      </a:schemeClr>
                    </a:solidFill>
                  </a:rPr>
                  <a:t> time.</a:t>
                </a:r>
                <a:endParaRPr lang="en-US" dirty="0">
                  <a:solidFill>
                    <a:schemeClr val="accent2">
                      <a:lumMod val="75000"/>
                    </a:schemeClr>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3111062" y="1690689"/>
                <a:ext cx="5404287" cy="646331"/>
              </a:xfrm>
              <a:prstGeom prst="rect">
                <a:avLst/>
              </a:prstGeom>
              <a:blipFill rotWithShape="1">
                <a:blip r:embed="rId2"/>
                <a:stretch>
                  <a:fillRect l="-902" t="-4717" r="-789" b="-14151"/>
                </a:stretch>
              </a:blipFill>
            </p:spPr>
            <p:txBody>
              <a:bodyPr/>
              <a:lstStyle/>
              <a:p>
                <a:r>
                  <a:rPr lang="en-US">
                    <a:noFill/>
                  </a:rPr>
                  <a:t> </a:t>
                </a:r>
                <a:endParaRPr lang="en-US">
                  <a:noFill/>
                </a:endParaRPr>
              </a:p>
            </p:txBody>
          </p:sp>
        </mc:Fallback>
      </mc:AlternateContent>
      <p:cxnSp>
        <p:nvCxnSpPr>
          <p:cNvPr id="7" name="直接箭头连接符 6"/>
          <p:cNvCxnSpPr>
            <a:stCxn id="6" idx="2"/>
            <a:endCxn id="5" idx="0"/>
          </p:cNvCxnSpPr>
          <p:nvPr/>
        </p:nvCxnSpPr>
        <p:spPr>
          <a:xfrm flipH="1">
            <a:off x="5283583" y="2337020"/>
            <a:ext cx="529623" cy="962956"/>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The </a:t>
            </a:r>
            <a:r>
              <a:rPr lang="en-GB" b="1" dirty="0"/>
              <a:t>Merge</a:t>
            </a:r>
            <a:r>
              <a:rPr lang="en-GB" dirty="0"/>
              <a:t> Subroutine</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08EAF49D-EDD8-42FF-9541-F67DB3DABC26}"/>
                  </a:ext>
                </a:extLst>
              </p:cNvPr>
              <p:cNvSpPr>
                <a:spLocks noGrp="1"/>
              </p:cNvSpPr>
              <p:nvPr>
                <p:ph idx="1"/>
              </p:nvPr>
            </p:nvSpPr>
            <p:spPr>
              <a:xfrm>
                <a:off x="628650" y="1690689"/>
                <a:ext cx="7886700" cy="2187628"/>
              </a:xfrm>
            </p:spPr>
            <p:txBody>
              <a:bodyPr>
                <a:normAutofit/>
              </a:bodyPr>
              <a:lstStyle/>
              <a:p>
                <a:r>
                  <a:rPr lang="en-GB" sz="2400" dirty="0"/>
                  <a:t>Merge two sorted lists </a:t>
                </a:r>
                <a14:m>
                  <m:oMath xmlns:m="http://schemas.openxmlformats.org/officeDocument/2006/math">
                    <m:r>
                      <a:rPr lang="en-GB" sz="2400" b="0" i="1" dirty="0" smtClean="0">
                        <a:latin typeface="Cambria Math" panose="02040503050406030204" pitchFamily="18" charset="0"/>
                        <a:cs typeface="Courier New" panose="02070309020205020404" pitchFamily="49" charset="0"/>
                      </a:rPr>
                      <m:t>𝐿</m:t>
                    </m:r>
                  </m:oMath>
                </a14:m>
                <a:r>
                  <a:rPr lang="en-GB" sz="2400" dirty="0"/>
                  <a:t> and </a:t>
                </a:r>
                <a14:m>
                  <m:oMath xmlns:m="http://schemas.openxmlformats.org/officeDocument/2006/math">
                    <m:r>
                      <a:rPr lang="en-GB" sz="2400" b="0" i="1" dirty="0" smtClean="0">
                        <a:latin typeface="Cambria Math" panose="02040503050406030204" pitchFamily="18" charset="0"/>
                        <a:cs typeface="Courier New" panose="02070309020205020404" pitchFamily="49" charset="0"/>
                      </a:rPr>
                      <m:t>𝑅</m:t>
                    </m:r>
                  </m:oMath>
                </a14:m>
                <a:r>
                  <a:rPr lang="en-GB" sz="2400" dirty="0"/>
                  <a:t> into a sorted whole </a:t>
                </a:r>
                <a14:m>
                  <m:oMath xmlns:m="http://schemas.openxmlformats.org/officeDocument/2006/math">
                    <m:r>
                      <a:rPr lang="en-GB" sz="2400" b="0" i="1" dirty="0" smtClean="0">
                        <a:latin typeface="Cambria Math" panose="02040503050406030204" pitchFamily="18" charset="0"/>
                        <a:cs typeface="Courier New" panose="02070309020205020404" pitchFamily="49" charset="0"/>
                      </a:rPr>
                      <m:t>𝑆</m:t>
                    </m:r>
                  </m:oMath>
                </a14:m>
                <a:r>
                  <a:rPr lang="en-GB" sz="2400" dirty="0"/>
                  <a:t>.</a:t>
                </a:r>
              </a:p>
              <a:p>
                <a:pPr lvl="1"/>
                <a:r>
                  <a:rPr lang="en-GB" sz="2000" dirty="0"/>
                  <a:t>Scan </a:t>
                </a:r>
                <a14:m>
                  <m:oMath xmlns:m="http://schemas.openxmlformats.org/officeDocument/2006/math">
                    <m:r>
                      <a:rPr lang="en-GB" sz="2000" i="1" dirty="0" smtClean="0">
                        <a:latin typeface="Cambria Math" panose="02040503050406030204" pitchFamily="18" charset="0"/>
                      </a:rPr>
                      <m:t>𝐿</m:t>
                    </m:r>
                  </m:oMath>
                </a14:m>
                <a:r>
                  <a:rPr lang="en-GB" sz="2000" dirty="0"/>
                  <a:t> and </a:t>
                </a:r>
                <a14:m>
                  <m:oMath xmlns:m="http://schemas.openxmlformats.org/officeDocument/2006/math">
                    <m:r>
                      <a:rPr lang="en-GB" sz="2000" i="1" dirty="0" smtClean="0">
                        <a:latin typeface="Cambria Math" panose="02040503050406030204" pitchFamily="18" charset="0"/>
                      </a:rPr>
                      <m:t>𝑅</m:t>
                    </m:r>
                  </m:oMath>
                </a14:m>
                <a:r>
                  <a:rPr lang="en-GB" sz="2000" dirty="0"/>
                  <a:t> from left to right, </a:t>
                </a:r>
                <a:br>
                  <a:rPr lang="en-GB" sz="2000" dirty="0"/>
                </a:br>
                <a:r>
                  <a:rPr lang="en-GB" sz="2000" dirty="0"/>
                  <a:t>let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𝑙</m:t>
                        </m:r>
                      </m:e>
                      <m:sub>
                        <m:r>
                          <a:rPr lang="en-GB" sz="2000" b="0" i="1" smtClean="0">
                            <a:latin typeface="Cambria Math" panose="02040503050406030204" pitchFamily="18" charset="0"/>
                          </a:rPr>
                          <m:t>𝑖</m:t>
                        </m:r>
                      </m:sub>
                    </m:sSub>
                  </m:oMath>
                </a14:m>
                <a:r>
                  <a:rPr lang="en-GB" sz="2000" dirty="0"/>
                  <a:t> and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𝑗</m:t>
                        </m:r>
                      </m:sub>
                    </m:sSub>
                  </m:oMath>
                </a14:m>
                <a:r>
                  <a:rPr lang="en-GB" sz="2000" dirty="0"/>
                  <a:t> be current elements in </a:t>
                </a:r>
                <a14:m>
                  <m:oMath xmlns:m="http://schemas.openxmlformats.org/officeDocument/2006/math">
                    <m:r>
                      <a:rPr lang="en-GB" sz="2000" i="1" dirty="0" smtClean="0">
                        <a:latin typeface="Cambria Math" panose="02040503050406030204" pitchFamily="18" charset="0"/>
                      </a:rPr>
                      <m:t>𝐿</m:t>
                    </m:r>
                  </m:oMath>
                </a14:m>
                <a:r>
                  <a:rPr lang="en-GB" sz="2000" dirty="0"/>
                  <a:t> and </a:t>
                </a:r>
                <a14:m>
                  <m:oMath xmlns:m="http://schemas.openxmlformats.org/officeDocument/2006/math">
                    <m:r>
                      <a:rPr lang="en-GB" sz="2000" i="1" dirty="0" smtClean="0">
                        <a:latin typeface="Cambria Math" panose="02040503050406030204" pitchFamily="18" charset="0"/>
                      </a:rPr>
                      <m:t>𝑅</m:t>
                    </m:r>
                  </m:oMath>
                </a14:m>
                <a:r>
                  <a:rPr lang="en-GB" sz="2000" dirty="0"/>
                  <a:t> respectively.</a:t>
                </a:r>
              </a:p>
              <a:p>
                <a:pPr lvl="1"/>
                <a:r>
                  <a:rPr lang="en-GB" sz="2000" dirty="0"/>
                  <a:t>If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𝑙</m:t>
                        </m:r>
                      </m:e>
                      <m:sub>
                        <m:r>
                          <a:rPr lang="en-GB" sz="2000" b="0" i="1" smtClean="0">
                            <a:latin typeface="Cambria Math" panose="02040503050406030204" pitchFamily="18" charset="0"/>
                          </a:rPr>
                          <m:t>𝑖</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𝑗</m:t>
                        </m:r>
                      </m:sub>
                    </m:sSub>
                  </m:oMath>
                </a14:m>
                <a:r>
                  <a:rPr lang="en-GB" sz="2000" dirty="0"/>
                  <a:t> then append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𝑙</m:t>
                        </m:r>
                      </m:e>
                      <m:sub>
                        <m:r>
                          <a:rPr lang="en-GB" sz="2000" i="1">
                            <a:latin typeface="Cambria Math" panose="02040503050406030204" pitchFamily="18" charset="0"/>
                          </a:rPr>
                          <m:t>𝑖</m:t>
                        </m:r>
                      </m:sub>
                    </m:sSub>
                  </m:oMath>
                </a14:m>
                <a:r>
                  <a:rPr lang="en-GB" sz="2000" dirty="0"/>
                  <a:t> to </a:t>
                </a:r>
                <a14:m>
                  <m:oMath xmlns:m="http://schemas.openxmlformats.org/officeDocument/2006/math">
                    <m:r>
                      <a:rPr lang="en-GB" sz="2000" i="1" dirty="0" smtClean="0">
                        <a:latin typeface="Cambria Math" panose="02040503050406030204" pitchFamily="18" charset="0"/>
                      </a:rPr>
                      <m:t>𝑆</m:t>
                    </m:r>
                  </m:oMath>
                </a14:m>
                <a:r>
                  <a:rPr lang="en-GB" sz="2000" dirty="0"/>
                  <a:t> and advance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𝑙</m:t>
                        </m:r>
                      </m:e>
                      <m:sub>
                        <m:r>
                          <a:rPr lang="en-GB" sz="2000" i="1">
                            <a:latin typeface="Cambria Math" panose="02040503050406030204" pitchFamily="18" charset="0"/>
                          </a:rPr>
                          <m:t>𝑖</m:t>
                        </m:r>
                      </m:sub>
                    </m:sSub>
                  </m:oMath>
                </a14:m>
                <a:r>
                  <a:rPr lang="en-GB" sz="2000" dirty="0"/>
                  <a:t> (i.e., increase </a:t>
                </a:r>
                <a14:m>
                  <m:oMath xmlns:m="http://schemas.openxmlformats.org/officeDocument/2006/math">
                    <m:r>
                      <a:rPr lang="en-GB" sz="2000" i="1" dirty="0">
                        <a:latin typeface="Cambria Math" panose="02040503050406030204" pitchFamily="18" charset="0"/>
                      </a:rPr>
                      <m:t>𝑖</m:t>
                    </m:r>
                  </m:oMath>
                </a14:m>
                <a:r>
                  <a:rPr lang="en-GB" sz="2000" dirty="0"/>
                  <a:t>).</a:t>
                </a:r>
              </a:p>
              <a:p>
                <a:pPr lvl="1"/>
                <a:r>
                  <a:rPr lang="en-GB" sz="2000" dirty="0"/>
                  <a:t>If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𝑙</m:t>
                        </m:r>
                      </m:e>
                      <m:sub>
                        <m:r>
                          <a:rPr lang="en-GB" sz="2000" i="1">
                            <a:latin typeface="Cambria Math" panose="02040503050406030204" pitchFamily="18" charset="0"/>
                          </a:rPr>
                          <m:t>𝑖</m:t>
                        </m:r>
                      </m:sub>
                    </m:sSub>
                    <m:r>
                      <a:rPr lang="en-GB" sz="2000" b="0" i="1" smtClean="0">
                        <a:latin typeface="Cambria Math" panose="02040503050406030204" pitchFamily="18" charset="0"/>
                      </a:rPr>
                      <m:t>&gt;</m:t>
                    </m:r>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𝑗</m:t>
                        </m:r>
                      </m:sub>
                    </m:sSub>
                  </m:oMath>
                </a14:m>
                <a:r>
                  <a:rPr lang="en-GB" sz="2000" dirty="0"/>
                  <a:t> then append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𝑗</m:t>
                        </m:r>
                      </m:sub>
                    </m:sSub>
                  </m:oMath>
                </a14:m>
                <a:r>
                  <a:rPr lang="en-GB" sz="2000" dirty="0"/>
                  <a:t> to </a:t>
                </a:r>
                <a14:m>
                  <m:oMath xmlns:m="http://schemas.openxmlformats.org/officeDocument/2006/math">
                    <m:r>
                      <a:rPr lang="en-GB" sz="2000" i="1" dirty="0">
                        <a:latin typeface="Cambria Math" panose="02040503050406030204" pitchFamily="18" charset="0"/>
                      </a:rPr>
                      <m:t>𝑆</m:t>
                    </m:r>
                  </m:oMath>
                </a14:m>
                <a:r>
                  <a:rPr lang="en-GB" sz="2000" dirty="0"/>
                  <a:t> and advance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𝑟</m:t>
                        </m:r>
                      </m:e>
                      <m:sub>
                        <m:r>
                          <a:rPr lang="en-GB" sz="2000" b="0" i="1" smtClean="0">
                            <a:latin typeface="Cambria Math" panose="02040503050406030204" pitchFamily="18" charset="0"/>
                          </a:rPr>
                          <m:t>𝑗</m:t>
                        </m:r>
                      </m:sub>
                    </m:sSub>
                  </m:oMath>
                </a14:m>
                <a:r>
                  <a:rPr lang="en-GB" sz="2000" dirty="0"/>
                  <a:t> (i.e., increase </a:t>
                </a:r>
                <a14:m>
                  <m:oMath xmlns:m="http://schemas.openxmlformats.org/officeDocument/2006/math">
                    <m:r>
                      <a:rPr lang="en-GB" sz="2000" b="0" i="1" dirty="0" smtClean="0">
                        <a:latin typeface="Cambria Math" panose="02040503050406030204" pitchFamily="18" charset="0"/>
                      </a:rPr>
                      <m:t>𝑗</m:t>
                    </m:r>
                  </m:oMath>
                </a14:m>
                <a:r>
                  <a:rPr lang="en-GB" sz="2000" dirty="0"/>
                  <a:t>).</a:t>
                </a:r>
              </a:p>
              <a:p>
                <a:pPr lvl="1"/>
                <a:r>
                  <a:rPr lang="en-GB" sz="2000" dirty="0"/>
                  <a:t>Once a list is empty, append the remaining of the other list to </a:t>
                </a:r>
                <a14:m>
                  <m:oMath xmlns:m="http://schemas.openxmlformats.org/officeDocument/2006/math">
                    <m:r>
                      <a:rPr lang="en-GB" sz="2000" i="1" dirty="0">
                        <a:latin typeface="Cambria Math" panose="02040503050406030204" pitchFamily="18" charset="0"/>
                      </a:rPr>
                      <m:t>𝑆</m:t>
                    </m:r>
                  </m:oMath>
                </a14:m>
                <a:r>
                  <a:rPr lang="en-GB" sz="2000" dirty="0"/>
                  <a:t>.</a:t>
                </a:r>
              </a:p>
              <a:p>
                <a:pPr lvl="1"/>
                <a:endParaRPr 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2187628"/>
              </a:xfrm>
              <a:blipFill rotWithShape="1">
                <a:blip r:embed="rId1"/>
                <a:stretch>
                  <a:fillRect l="-1005" t="-3900" b="-1671"/>
                </a:stretch>
              </a:blipFill>
            </p:spPr>
            <p:txBody>
              <a:bodyPr/>
              <a:lstStyle/>
              <a:p>
                <a:r>
                  <a:rPr lang="en-US">
                    <a:noFill/>
                  </a:rPr>
                  <a:t> </a:t>
                </a:r>
                <a:endParaRPr lang="en-US">
                  <a:noFill/>
                </a:endParaRPr>
              </a:p>
            </p:txBody>
          </p:sp>
        </mc:Fallback>
      </mc:AlternateContent>
      <p:grpSp>
        <p:nvGrpSpPr>
          <p:cNvPr id="30" name="组合 29"/>
          <p:cNvGrpSpPr/>
          <p:nvPr/>
        </p:nvGrpSpPr>
        <p:grpSpPr>
          <a:xfrm>
            <a:off x="628650" y="4205591"/>
            <a:ext cx="1290096" cy="369332"/>
            <a:chOff x="628650" y="4205591"/>
            <a:chExt cx="1290096" cy="369332"/>
          </a:xfrm>
        </p:grpSpPr>
        <p:sp>
          <p:nvSpPr>
            <p:cNvPr id="5" name="文本框 4"/>
            <p:cNvSpPr txBox="1"/>
            <p:nvPr/>
          </p:nvSpPr>
          <p:spPr>
            <a:xfrm>
              <a:off x="1596222" y="4205591"/>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7</a:t>
              </a:r>
              <a:endParaRPr lang="en-US" b="1" dirty="0">
                <a:latin typeface="Courier New" pitchFamily="49" charset="0"/>
                <a:cs typeface="Courier New" pitchFamily="49" charset="0"/>
              </a:endParaRPr>
            </a:p>
          </p:txBody>
        </p:sp>
        <p:sp>
          <p:nvSpPr>
            <p:cNvPr id="6" name="文本框 5"/>
            <p:cNvSpPr txBox="1"/>
            <p:nvPr/>
          </p:nvSpPr>
          <p:spPr>
            <a:xfrm>
              <a:off x="1273698" y="4205591"/>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6</a:t>
              </a:r>
              <a:endParaRPr lang="en-US" b="1" dirty="0">
                <a:latin typeface="Courier New" pitchFamily="49" charset="0"/>
                <a:cs typeface="Courier New" pitchFamily="49" charset="0"/>
              </a:endParaRPr>
            </a:p>
          </p:txBody>
        </p:sp>
        <p:sp>
          <p:nvSpPr>
            <p:cNvPr id="7" name="文本框 6"/>
            <p:cNvSpPr txBox="1"/>
            <p:nvPr/>
          </p:nvSpPr>
          <p:spPr>
            <a:xfrm>
              <a:off x="951174" y="4205591"/>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4</a:t>
              </a:r>
              <a:endParaRPr lang="en-US" b="1" dirty="0">
                <a:latin typeface="Courier New" pitchFamily="49" charset="0"/>
                <a:cs typeface="Courier New" pitchFamily="49" charset="0"/>
              </a:endParaRPr>
            </a:p>
          </p:txBody>
        </p:sp>
        <p:sp>
          <p:nvSpPr>
            <p:cNvPr id="8" name="文本框 7"/>
            <p:cNvSpPr txBox="1"/>
            <p:nvPr/>
          </p:nvSpPr>
          <p:spPr>
            <a:xfrm>
              <a:off x="628650" y="4205591"/>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2</a:t>
              </a:r>
              <a:endParaRPr lang="en-US" b="1" dirty="0">
                <a:latin typeface="Courier New" pitchFamily="49" charset="0"/>
                <a:cs typeface="Courier New" pitchFamily="49" charset="0"/>
              </a:endParaRPr>
            </a:p>
          </p:txBody>
        </p:sp>
      </p:grpSp>
      <p:grpSp>
        <p:nvGrpSpPr>
          <p:cNvPr id="31" name="组合 30"/>
          <p:cNvGrpSpPr/>
          <p:nvPr/>
        </p:nvGrpSpPr>
        <p:grpSpPr>
          <a:xfrm>
            <a:off x="2636856" y="4205591"/>
            <a:ext cx="1290096" cy="369332"/>
            <a:chOff x="2636856" y="4205591"/>
            <a:chExt cx="1290096" cy="369332"/>
          </a:xfrm>
        </p:grpSpPr>
        <p:sp>
          <p:nvSpPr>
            <p:cNvPr id="9" name="文本框 8"/>
            <p:cNvSpPr txBox="1"/>
            <p:nvPr/>
          </p:nvSpPr>
          <p:spPr>
            <a:xfrm>
              <a:off x="3604428" y="4205591"/>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9</a:t>
              </a:r>
              <a:endParaRPr lang="en-US" b="1" dirty="0">
                <a:latin typeface="Courier New" pitchFamily="49" charset="0"/>
                <a:cs typeface="Courier New" pitchFamily="49" charset="0"/>
              </a:endParaRPr>
            </a:p>
          </p:txBody>
        </p:sp>
        <p:sp>
          <p:nvSpPr>
            <p:cNvPr id="10" name="文本框 9"/>
            <p:cNvSpPr txBox="1"/>
            <p:nvPr/>
          </p:nvSpPr>
          <p:spPr>
            <a:xfrm>
              <a:off x="3281904" y="4205591"/>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8</a:t>
              </a:r>
              <a:endParaRPr lang="en-US" b="1" dirty="0">
                <a:latin typeface="Courier New" pitchFamily="49" charset="0"/>
                <a:cs typeface="Courier New" pitchFamily="49" charset="0"/>
              </a:endParaRPr>
            </a:p>
          </p:txBody>
        </p:sp>
        <p:sp>
          <p:nvSpPr>
            <p:cNvPr id="11" name="文本框 10"/>
            <p:cNvSpPr txBox="1"/>
            <p:nvPr/>
          </p:nvSpPr>
          <p:spPr>
            <a:xfrm>
              <a:off x="2959380" y="4205591"/>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5</a:t>
              </a:r>
              <a:endParaRPr lang="en-US" b="1" dirty="0">
                <a:latin typeface="Courier New" pitchFamily="49" charset="0"/>
                <a:cs typeface="Courier New" pitchFamily="49" charset="0"/>
              </a:endParaRPr>
            </a:p>
          </p:txBody>
        </p:sp>
        <p:sp>
          <p:nvSpPr>
            <p:cNvPr id="12" name="文本框 11"/>
            <p:cNvSpPr txBox="1"/>
            <p:nvPr/>
          </p:nvSpPr>
          <p:spPr>
            <a:xfrm>
              <a:off x="2636856" y="4205591"/>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1</a:t>
              </a:r>
              <a:endParaRPr lang="en-US" b="1" dirty="0">
                <a:latin typeface="Courier New" pitchFamily="49" charset="0"/>
                <a:cs typeface="Courier New" pitchFamily="49" charset="0"/>
              </a:endParaRPr>
            </a:p>
          </p:txBody>
        </p:sp>
      </p:grpSp>
      <p:sp>
        <p:nvSpPr>
          <p:cNvPr id="13" name="文本框 12"/>
          <p:cNvSpPr txBox="1"/>
          <p:nvPr/>
        </p:nvSpPr>
        <p:spPr>
          <a:xfrm>
            <a:off x="1726538" y="5311660"/>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5</a:t>
            </a:r>
            <a:endParaRPr lang="en-US" b="1" dirty="0">
              <a:latin typeface="Courier New" pitchFamily="49" charset="0"/>
              <a:cs typeface="Courier New" pitchFamily="49" charset="0"/>
            </a:endParaRPr>
          </a:p>
        </p:txBody>
      </p:sp>
      <p:sp>
        <p:nvSpPr>
          <p:cNvPr id="14" name="文本框 13"/>
          <p:cNvSpPr txBox="1"/>
          <p:nvPr/>
        </p:nvSpPr>
        <p:spPr>
          <a:xfrm>
            <a:off x="1404014" y="5311660"/>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4</a:t>
            </a:r>
            <a:endParaRPr lang="en-US" b="1" dirty="0">
              <a:latin typeface="Courier New" pitchFamily="49" charset="0"/>
              <a:cs typeface="Courier New" pitchFamily="49" charset="0"/>
            </a:endParaRPr>
          </a:p>
        </p:txBody>
      </p:sp>
      <p:sp>
        <p:nvSpPr>
          <p:cNvPr id="15" name="文本框 14"/>
          <p:cNvSpPr txBox="1"/>
          <p:nvPr/>
        </p:nvSpPr>
        <p:spPr>
          <a:xfrm>
            <a:off x="1081490" y="5311660"/>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2</a:t>
            </a:r>
            <a:endParaRPr lang="en-US" b="1" dirty="0">
              <a:latin typeface="Courier New" pitchFamily="49" charset="0"/>
              <a:cs typeface="Courier New" pitchFamily="49" charset="0"/>
            </a:endParaRPr>
          </a:p>
        </p:txBody>
      </p:sp>
      <p:sp>
        <p:nvSpPr>
          <p:cNvPr id="16" name="文本框 15"/>
          <p:cNvSpPr txBox="1"/>
          <p:nvPr/>
        </p:nvSpPr>
        <p:spPr>
          <a:xfrm>
            <a:off x="758966" y="5311660"/>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1</a:t>
            </a:r>
            <a:endParaRPr lang="en-US" b="1" dirty="0">
              <a:latin typeface="Courier New" pitchFamily="49" charset="0"/>
              <a:cs typeface="Courier New" pitchFamily="49" charset="0"/>
            </a:endParaRPr>
          </a:p>
        </p:txBody>
      </p:sp>
      <p:sp>
        <p:nvSpPr>
          <p:cNvPr id="17" name="文本框 16"/>
          <p:cNvSpPr txBox="1"/>
          <p:nvPr/>
        </p:nvSpPr>
        <p:spPr>
          <a:xfrm>
            <a:off x="3016634" y="5311660"/>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9</a:t>
            </a:r>
            <a:endParaRPr lang="en-US" b="1" dirty="0">
              <a:latin typeface="Courier New" pitchFamily="49" charset="0"/>
              <a:cs typeface="Courier New" pitchFamily="49" charset="0"/>
            </a:endParaRPr>
          </a:p>
        </p:txBody>
      </p:sp>
      <p:sp>
        <p:nvSpPr>
          <p:cNvPr id="18" name="文本框 17"/>
          <p:cNvSpPr txBox="1"/>
          <p:nvPr/>
        </p:nvSpPr>
        <p:spPr>
          <a:xfrm>
            <a:off x="2694110" y="5311660"/>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8</a:t>
            </a:r>
            <a:endParaRPr lang="en-US" b="1" dirty="0">
              <a:latin typeface="Courier New" pitchFamily="49" charset="0"/>
              <a:cs typeface="Courier New" pitchFamily="49" charset="0"/>
            </a:endParaRPr>
          </a:p>
        </p:txBody>
      </p:sp>
      <p:sp>
        <p:nvSpPr>
          <p:cNvPr id="19" name="文本框 18"/>
          <p:cNvSpPr txBox="1"/>
          <p:nvPr/>
        </p:nvSpPr>
        <p:spPr>
          <a:xfrm>
            <a:off x="2371586" y="5311660"/>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7</a:t>
            </a:r>
            <a:endParaRPr lang="en-US" b="1" dirty="0">
              <a:latin typeface="Courier New" pitchFamily="49" charset="0"/>
              <a:cs typeface="Courier New" pitchFamily="49" charset="0"/>
            </a:endParaRPr>
          </a:p>
        </p:txBody>
      </p:sp>
      <p:sp>
        <p:nvSpPr>
          <p:cNvPr id="20" name="文本框 19"/>
          <p:cNvSpPr txBox="1"/>
          <p:nvPr/>
        </p:nvSpPr>
        <p:spPr>
          <a:xfrm>
            <a:off x="2049062" y="5311660"/>
            <a:ext cx="322524" cy="369332"/>
          </a:xfrm>
          <a:prstGeom prst="rect">
            <a:avLst/>
          </a:prstGeom>
          <a:solidFill>
            <a:schemeClr val="bg1">
              <a:lumMod val="95000"/>
            </a:schemeClr>
          </a:solidFill>
          <a:ln>
            <a:solidFill>
              <a:schemeClr val="tx1"/>
            </a:solidFill>
          </a:ln>
        </p:spPr>
        <p:txBody>
          <a:bodyPr wrap="none" rtlCol="0">
            <a:spAutoFit/>
          </a:bodyPr>
          <a:lstStyle/>
          <a:p>
            <a:pPr algn="ctr"/>
            <a:r>
              <a:rPr lang="en-GB" b="1" dirty="0">
                <a:latin typeface="Courier New" pitchFamily="49" charset="0"/>
                <a:cs typeface="Courier New" pitchFamily="49" charset="0"/>
              </a:rPr>
              <a:t>6</a:t>
            </a:r>
            <a:endParaRPr lang="en-US" b="1" dirty="0">
              <a:latin typeface="Courier New" pitchFamily="49" charset="0"/>
              <a:cs typeface="Courier New" pitchFamily="49" charset="0"/>
            </a:endParaRPr>
          </a:p>
        </p:txBody>
      </p:sp>
      <p:cxnSp>
        <p:nvCxnSpPr>
          <p:cNvPr id="29" name="直接箭头连接符 28"/>
          <p:cNvCxnSpPr/>
          <p:nvPr/>
        </p:nvCxnSpPr>
        <p:spPr>
          <a:xfrm flipV="1">
            <a:off x="768071" y="4574923"/>
            <a:ext cx="0" cy="367405"/>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2798118" y="4574923"/>
            <a:ext cx="0" cy="367405"/>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4649330" y="3878317"/>
            <a:ext cx="3121752" cy="1092607"/>
          </a:xfrm>
          <a:prstGeom prst="rect">
            <a:avLst/>
          </a:prstGeom>
          <a:noFill/>
        </p:spPr>
        <p:txBody>
          <a:bodyPr wrap="none" rtlCol="0">
            <a:spAutoFit/>
          </a:bodyPr>
          <a:lstStyle/>
          <a:p>
            <a:pPr>
              <a:spcAft>
                <a:spcPts val="600"/>
              </a:spcAft>
            </a:pPr>
            <a:r>
              <a:rPr lang="en-GB" sz="2000" b="1" dirty="0">
                <a:solidFill>
                  <a:srgbClr val="C00000"/>
                </a:solidFill>
              </a:rPr>
              <a:t>Correctness of this routine?</a:t>
            </a:r>
            <a:endParaRPr lang="en-GB" sz="2000" b="1" dirty="0">
              <a:solidFill>
                <a:srgbClr val="C00000"/>
              </a:solidFill>
            </a:endParaRPr>
          </a:p>
          <a:p>
            <a:r>
              <a:rPr lang="en-GB" sz="2000" dirty="0">
                <a:solidFill>
                  <a:srgbClr val="C00000"/>
                </a:solidFill>
              </a:rPr>
              <a:t>Find proper loop invariant,</a:t>
            </a:r>
            <a:br>
              <a:rPr lang="en-GB" sz="2000" dirty="0">
                <a:solidFill>
                  <a:srgbClr val="C00000"/>
                </a:solidFill>
              </a:rPr>
            </a:br>
            <a:r>
              <a:rPr lang="en-GB" sz="2000" dirty="0">
                <a:solidFill>
                  <a:srgbClr val="C00000"/>
                </a:solidFill>
              </a:rPr>
              <a:t>and apply induction…</a:t>
            </a:r>
            <a:endParaRPr lang="en-US" sz="2000" dirty="0">
              <a:solidFill>
                <a:srgbClr val="C00000"/>
              </a:solidFill>
            </a:endParaRPr>
          </a:p>
        </p:txBody>
      </p:sp>
      <mc:AlternateContent xmlns:mc="http://schemas.openxmlformats.org/markup-compatibility/2006">
        <mc:Choice xmlns:a14="http://schemas.microsoft.com/office/drawing/2010/main" Requires="a14">
          <p:sp>
            <p:nvSpPr>
              <p:cNvPr id="80" name="文本框 79">
                <a:extLst>
                  <a:ext uri="{FF2B5EF4-FFF2-40B4-BE49-F238E27FC236}">
                    <a14:artisticCrisscrossEtching id="{D485F414-02F8-437C-A0B1-E193EA978B29}"/>
                  </a:ext>
                </a:extLst>
              </p:cNvPr>
              <p:cNvSpPr txBox="1"/>
              <p:nvPr/>
            </p:nvSpPr>
            <p:spPr>
              <a:xfrm>
                <a:off x="4649330" y="5134688"/>
                <a:ext cx="2929200" cy="1092607"/>
              </a:xfrm>
              <a:prstGeom prst="rect">
                <a:avLst/>
              </a:prstGeom>
              <a:noFill/>
            </p:spPr>
            <p:txBody>
              <a:bodyPr wrap="none" rtlCol="0">
                <a:spAutoFit/>
              </a:bodyPr>
              <a:lstStyle/>
              <a:p>
                <a:pPr>
                  <a:spcAft>
                    <a:spcPts val="600"/>
                  </a:spcAft>
                </a:pPr>
                <a:r>
                  <a:rPr lang="en-GB" sz="2000" b="1" dirty="0">
                    <a:solidFill>
                      <a:srgbClr val="C00000"/>
                    </a:solidFill>
                  </a:rPr>
                  <a:t>Runtime of this routine?</a:t>
                </a:r>
              </a:p>
              <a:p>
                <a:r>
                  <a:rPr lang="en-GB" sz="2000" dirty="0">
                    <a:solidFill>
                      <a:srgbClr val="C00000"/>
                    </a:solidFill>
                  </a:rPr>
                  <a:t>On input of size </a:t>
                </a:r>
                <a14:m>
                  <m:oMath xmlns:m="http://schemas.openxmlformats.org/officeDocument/2006/math">
                    <m:r>
                      <a:rPr lang="en-GB" sz="2000" i="1" dirty="0" smtClean="0">
                        <a:solidFill>
                          <a:srgbClr val="C00000"/>
                        </a:solidFill>
                        <a:latin typeface="Cambria Math" panose="02040503050406030204" pitchFamily="18" charset="0"/>
                      </a:rPr>
                      <m:t>𝑚</m:t>
                    </m:r>
                  </m:oMath>
                </a14:m>
                <a:r>
                  <a:rPr lang="en-GB" sz="2000" dirty="0">
                    <a:solidFill>
                      <a:srgbClr val="C00000"/>
                    </a:solidFill>
                  </a:rPr>
                  <a:t> and </a:t>
                </a:r>
                <a14:m>
                  <m:oMath xmlns:m="http://schemas.openxmlformats.org/officeDocument/2006/math">
                    <m:r>
                      <a:rPr lang="en-GB" sz="2000" i="1" dirty="0" smtClean="0">
                        <a:solidFill>
                          <a:srgbClr val="C00000"/>
                        </a:solidFill>
                        <a:latin typeface="Cambria Math" panose="02040503050406030204" pitchFamily="18" charset="0"/>
                      </a:rPr>
                      <m:t>𝑚</m:t>
                    </m:r>
                    <m:r>
                      <a:rPr lang="en-GB" sz="2000" i="1" dirty="0" smtClean="0">
                        <a:solidFill>
                          <a:srgbClr val="C00000"/>
                        </a:solidFill>
                        <a:latin typeface="Cambria Math" panose="02040503050406030204" pitchFamily="18" charset="0"/>
                      </a:rPr>
                      <m:t>’</m:t>
                    </m:r>
                  </m:oMath>
                </a14:m>
                <a:r>
                  <a:rPr lang="en-GB" sz="2000" dirty="0">
                    <a:solidFill>
                      <a:srgbClr val="C00000"/>
                    </a:solidFill>
                  </a:rPr>
                  <a:t>,</a:t>
                </a:r>
                <a:br>
                  <a:rPr lang="en-GB" sz="2000" dirty="0">
                    <a:solidFill>
                      <a:srgbClr val="C00000"/>
                    </a:solidFill>
                  </a:rPr>
                </a:br>
                <a:r>
                  <a:rPr lang="en-GB" sz="2000" dirty="0">
                    <a:solidFill>
                      <a:srgbClr val="C00000"/>
                    </a:solidFill>
                  </a:rPr>
                  <a:t>runtime is </a:t>
                </a:r>
                <a14:m>
                  <m:oMath xmlns:m="http://schemas.openxmlformats.org/officeDocument/2006/math">
                    <m:r>
                      <a:rPr lang="en-GB" sz="2000" i="1" dirty="0" smtClean="0">
                        <a:solidFill>
                          <a:srgbClr val="C00000"/>
                        </a:solidFill>
                        <a:latin typeface="Cambria Math" panose="02040503050406030204" pitchFamily="18" charset="0"/>
                      </a:rPr>
                      <m:t>𝑂</m:t>
                    </m:r>
                    <m:r>
                      <a:rPr lang="en-GB" sz="2000" i="1" dirty="0" smtClean="0">
                        <a:solidFill>
                          <a:srgbClr val="C00000"/>
                        </a:solidFill>
                        <a:latin typeface="Cambria Math" panose="02040503050406030204" pitchFamily="18" charset="0"/>
                      </a:rPr>
                      <m:t>(</m:t>
                    </m:r>
                    <m:r>
                      <a:rPr lang="en-GB" sz="2000" i="1" dirty="0" err="1" smtClean="0">
                        <a:solidFill>
                          <a:srgbClr val="C00000"/>
                        </a:solidFill>
                        <a:latin typeface="Cambria Math" panose="02040503050406030204" pitchFamily="18" charset="0"/>
                      </a:rPr>
                      <m:t>𝑚</m:t>
                    </m:r>
                    <m:r>
                      <a:rPr lang="en-GB" sz="2000" i="1" dirty="0" err="1" smtClean="0">
                        <a:solidFill>
                          <a:srgbClr val="C00000"/>
                        </a:solidFill>
                        <a:latin typeface="Cambria Math" panose="02040503050406030204" pitchFamily="18" charset="0"/>
                      </a:rPr>
                      <m:t>+</m:t>
                    </m:r>
                    <m:r>
                      <a:rPr lang="en-GB" sz="2000" i="1" dirty="0" err="1" smtClean="0">
                        <a:solidFill>
                          <a:srgbClr val="C00000"/>
                        </a:solidFill>
                        <a:latin typeface="Cambria Math" panose="02040503050406030204" pitchFamily="18" charset="0"/>
                      </a:rPr>
                      <m:t>𝑚</m:t>
                    </m:r>
                    <m:r>
                      <a:rPr lang="en-GB" sz="2000" i="1" dirty="0" smtClean="0">
                        <a:solidFill>
                          <a:srgbClr val="C00000"/>
                        </a:solidFill>
                        <a:latin typeface="Cambria Math" panose="02040503050406030204" pitchFamily="18" charset="0"/>
                      </a:rPr>
                      <m:t>’)</m:t>
                    </m:r>
                  </m:oMath>
                </a14:m>
                <a:r>
                  <a:rPr lang="en-GB" sz="2000" dirty="0">
                    <a:solidFill>
                      <a:srgbClr val="C00000"/>
                    </a:solidFill>
                  </a:rPr>
                  <a:t>.</a:t>
                </a:r>
                <a:endParaRPr lang="en-US" sz="2000" dirty="0">
                  <a:solidFill>
                    <a:srgbClr val="C00000"/>
                  </a:solidFill>
                </a:endParaRPr>
              </a:p>
            </p:txBody>
          </p:sp>
        </mc:Choice>
        <mc:Fallback>
          <p:sp>
            <p:nvSpPr>
              <p:cNvPr id="80" name="文本框 79"/>
              <p:cNvSpPr txBox="1">
                <a:spLocks noRot="1" noChangeAspect="1" noMove="1" noResize="1" noEditPoints="1" noAdjustHandles="1" noChangeArrowheads="1" noChangeShapeType="1" noTextEdit="1"/>
              </p:cNvSpPr>
              <p:nvPr/>
            </p:nvSpPr>
            <p:spPr>
              <a:xfrm>
                <a:off x="4649330" y="5134688"/>
                <a:ext cx="2929200" cy="1092607"/>
              </a:xfrm>
              <a:prstGeom prst="rect">
                <a:avLst/>
              </a:prstGeom>
              <a:blipFill rotWithShape="1">
                <a:blip r:embed="rId2"/>
                <a:stretch>
                  <a:fillRect l="-2292" t="-2778" r="-1250" b="-8889"/>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42" presetClass="path" presetSubtype="0" accel="50000" decel="50000" fill="hold" nodeType="withEffect">
                                  <p:stCondLst>
                                    <p:cond delay="0"/>
                                  </p:stCondLst>
                                  <p:childTnLst>
                                    <p:animMotion origin="layout" path="M 3.61111E-6 2.22045E-16 L 0.03524 0.00069 " pathEditMode="relative" rAng="0" ptsTypes="AA">
                                      <p:cBhvr>
                                        <p:cTn id="18" dur="500" fill="hold"/>
                                        <p:tgtEl>
                                          <p:spTgt spid="34"/>
                                        </p:tgtEl>
                                        <p:attrNameLst>
                                          <p:attrName>ppt_x</p:attrName>
                                          <p:attrName>ppt_y</p:attrName>
                                        </p:attrNameLst>
                                      </p:cBhvr>
                                      <p:rCtr x="1753" y="23"/>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42" presetClass="path" presetSubtype="0" accel="50000" decel="50000" fill="hold" nodeType="withEffect">
                                  <p:stCondLst>
                                    <p:cond delay="0"/>
                                  </p:stCondLst>
                                  <p:childTnLst>
                                    <p:animMotion origin="layout" path="M 2.22222E-6 2.22045E-16 L 0.03785 -0.00069 " pathEditMode="relative" rAng="0" ptsTypes="AA">
                                      <p:cBhvr>
                                        <p:cTn id="24" dur="500" fill="hold"/>
                                        <p:tgtEl>
                                          <p:spTgt spid="29"/>
                                        </p:tgtEl>
                                        <p:attrNameLst>
                                          <p:attrName>ppt_x</p:attrName>
                                          <p:attrName>ppt_y</p:attrName>
                                        </p:attrNameLst>
                                      </p:cBhvr>
                                      <p:rCtr x="1892" y="-46"/>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42" presetClass="path" presetSubtype="0" accel="50000" decel="50000" fill="hold" nodeType="withEffect">
                                  <p:stCondLst>
                                    <p:cond delay="0"/>
                                  </p:stCondLst>
                                  <p:childTnLst>
                                    <p:animMotion origin="layout" path="M 0.03785 -0.00069 L 0.07309 -0.00023 " pathEditMode="relative" rAng="0" ptsTypes="AA">
                                      <p:cBhvr>
                                        <p:cTn id="30" dur="500" fill="hold"/>
                                        <p:tgtEl>
                                          <p:spTgt spid="29"/>
                                        </p:tgtEl>
                                        <p:attrNameLst>
                                          <p:attrName>ppt_x</p:attrName>
                                          <p:attrName>ppt_y</p:attrName>
                                        </p:attrNameLst>
                                      </p:cBhvr>
                                      <p:rCtr x="1753" y="23"/>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42" presetClass="path" presetSubtype="0" accel="50000" decel="50000" fill="hold" nodeType="withEffect">
                                  <p:stCondLst>
                                    <p:cond delay="0"/>
                                  </p:stCondLst>
                                  <p:childTnLst>
                                    <p:animMotion origin="layout" path="M 0.03524 0.00069 L 0.07048 0.00116 " pathEditMode="relative" rAng="0" ptsTypes="AA">
                                      <p:cBhvr>
                                        <p:cTn id="36" dur="500" fill="hold"/>
                                        <p:tgtEl>
                                          <p:spTgt spid="34"/>
                                        </p:tgtEl>
                                        <p:attrNameLst>
                                          <p:attrName>ppt_x</p:attrName>
                                          <p:attrName>ppt_y</p:attrName>
                                        </p:attrNameLst>
                                      </p:cBhvr>
                                      <p:rCtr x="1753" y="23"/>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0.07309 -0.00023 L 0.10833 -0.00069 " pathEditMode="relative" rAng="0" ptsTypes="AA">
                                      <p:cBhvr>
                                        <p:cTn id="42" dur="500" fill="hold"/>
                                        <p:tgtEl>
                                          <p:spTgt spid="29"/>
                                        </p:tgtEl>
                                        <p:attrNameLst>
                                          <p:attrName>ppt_x</p:attrName>
                                          <p:attrName>ppt_y</p:attrName>
                                        </p:attrNameLst>
                                      </p:cBhvr>
                                      <p:rCtr x="1753" y="-23"/>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42" presetClass="path" presetSubtype="0" accel="50000" decel="50000" fill="hold" nodeType="withEffect">
                                  <p:stCondLst>
                                    <p:cond delay="0"/>
                                  </p:stCondLst>
                                  <p:childTnLst>
                                    <p:animMotion origin="layout" path="M 0.10833 -0.00069 L 0.12587 -0.00023 " pathEditMode="relative" rAng="0" ptsTypes="AA">
                                      <p:cBhvr>
                                        <p:cTn id="48" dur="500" fill="hold"/>
                                        <p:tgtEl>
                                          <p:spTgt spid="29"/>
                                        </p:tgtEl>
                                        <p:attrNameLst>
                                          <p:attrName>ppt_x</p:attrName>
                                          <p:attrName>ppt_y</p:attrName>
                                        </p:attrNameLst>
                                      </p:cBhvr>
                                      <p:rCtr x="868" y="23"/>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42" presetClass="path" presetSubtype="0" accel="50000" decel="50000" fill="hold" nodeType="withEffect">
                                  <p:stCondLst>
                                    <p:cond delay="0"/>
                                  </p:stCondLst>
                                  <p:childTnLst>
                                    <p:animMotion origin="layout" path="M 0.07048 0.00116 L 0.12343 0.00023 " pathEditMode="relative" rAng="0" ptsTypes="AA">
                                      <p:cBhvr>
                                        <p:cTn id="56" dur="500" fill="hold"/>
                                        <p:tgtEl>
                                          <p:spTgt spid="34"/>
                                        </p:tgtEl>
                                        <p:attrNameLst>
                                          <p:attrName>ppt_x</p:attrName>
                                          <p:attrName>ppt_y</p:attrName>
                                        </p:attrNameLst>
                                      </p:cBhvr>
                                      <p:rCtr x="2639" y="-46"/>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79"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
  <PresentationFormat>On-screen Show (4:3)</PresentationFormat>
  <Paragraphs>380</Paragraphs>
  <Slides>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宋体</vt:lpstr>
      <vt:lpstr>Wingdings</vt:lpstr>
      <vt:lpstr>Courier New</vt:lpstr>
      <vt:lpstr>Algerian</vt:lpstr>
      <vt:lpstr>Calibri Light</vt:lpstr>
      <vt:lpstr>Calibri</vt:lpstr>
      <vt:lpstr>等线</vt:lpstr>
      <vt:lpstr>Office 主题​​</vt:lpstr>
      <vt:lpstr>Divide and Conquer</vt:lpstr>
      <vt:lpstr>The Divide-and-Conquer Approach</vt:lpstr>
      <vt:lpstr>If you prefer some pseudocode…</vt:lpstr>
      <vt:lpstr>Correctness of Divide-and-Conquer</vt:lpstr>
      <vt:lpstr>MergeSort</vt:lpstr>
      <vt:lpstr>MergeSort</vt:lpstr>
      <vt:lpstr>Sample execution of MergeSort</vt:lpstr>
      <vt:lpstr>Correctness of MergeSort</vt:lpstr>
      <vt:lpstr>The Merge Subroutine</vt:lpstr>
      <vt:lpstr>Time complexity of MergeSort</vt:lpstr>
      <vt:lpstr>Time complexity of MergeSort</vt:lpstr>
      <vt:lpstr>Time complexity of MergeSort</vt:lpstr>
      <vt:lpstr>Time complexity of MergeSort</vt:lpstr>
      <vt:lpstr>Time complexity of MergeSort</vt:lpstr>
      <vt:lpstr>Iterative MergeSort</vt:lpstr>
      <vt:lpstr>Iterative MergeSort</vt:lpstr>
      <vt:lpstr>Integer Multiplication</vt:lpstr>
      <vt:lpstr>Integer Multiplication</vt:lpstr>
      <vt:lpstr>Integer Multiplication</vt:lpstr>
      <vt:lpstr>Karatsuba’s algorithm for Integer Multiplication</vt:lpstr>
      <vt:lpstr>Integer Multiplication</vt:lpstr>
      <vt:lpstr>Matrix Multiplication</vt:lpstr>
      <vt:lpstr>Strassen’s algorithm for Matrix Multiplication</vt:lpstr>
      <vt:lpstr>Time complexity of Strassen’s algorithm  Substitution method (or, guess and verify)</vt:lpstr>
      <vt:lpstr>Time complexity of Strassen’s algorithm  Substitution method (or, guess and verify)</vt:lpstr>
      <vt:lpstr>Time complexity of Strassen’s algorithm  Substitution method (or, guess and verify)</vt:lpstr>
      <vt:lpstr>Solving recurrence The recurrence-tree method</vt:lpstr>
      <vt:lpstr>Solving recurrence The recurrence-tree method</vt:lpstr>
      <vt:lpstr>Solving recurrence The recurrence-tree method</vt:lpstr>
      <vt:lpstr>The recurrence-tree method Master Theorem</vt:lpstr>
      <vt:lpstr>Solving recurrence The recurrence-tree method</vt:lpstr>
      <vt:lpstr>The divide-and-conquer approach Summary</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dc:title>
  <dc:creator>Chaodong ZHENG</dc:creator>
  <cp:lastModifiedBy>iPad</cp:lastModifiedBy>
  <cp:revision>100</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