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Calibri Light" panose="020F0302020204030204" pitchFamily="34" charset="0"/>
      <p:regular r:id="rId39"/>
      <p:italic r:id="rId40"/>
    </p:embeddedFont>
    <p:embeddedFont>
      <p:font typeface="Cambria Math" panose="02040503050406030204" pitchFamily="18"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3300"/>
    <a:srgbClr val="96969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1" autoAdjust="0"/>
    <p:restoredTop sz="79838" autoAdjust="0"/>
  </p:normalViewPr>
  <p:slideViewPr>
    <p:cSldViewPr snapToGrid="0" showGuides="1">
      <p:cViewPr varScale="1">
        <p:scale>
          <a:sx n="92" d="100"/>
          <a:sy n="92" d="100"/>
        </p:scale>
        <p:origin x="138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font" Target="fonts/font7.fntdata"/><Relationship Id="rId40" Type="http://schemas.openxmlformats.org/officeDocument/2006/relationships/font" Target="fonts/font6.fntdata"/><Relationship Id="rId4" Type="http://schemas.openxmlformats.org/officeDocument/2006/relationships/slide" Target="slides/slide2.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7:59"/>
    </inkml:context>
    <inkml:brush xml:id="br0">
      <inkml:brushProperty name="width" value="0.0205462016165257" units="cm"/>
      <inkml:brushProperty name="height" value="0.0205462016165257" units="cm"/>
      <inkml:brushProperty name="color" value="#F2395B"/>
      <inkml:brushProperty name="ignorePressure" value="0"/>
    </inkml:brush>
  </inkml:definitions>
  <inkml:trace contextRef="#ctx0" brushRef="#br0">44400.000000 4450.000000 713,'-66.000000'7.000000'20,"19.000000"17.000000"-2 ,19.000000 15.000000-4,19.000000 16.000000-2,7.000000 12.000000-1,-3.000000 9.000000 1,-3.000000 10.000000 2,-2.000000 10.000000 2,-3.000000 11.000000 2,1.000000 17.000000 1,-1.000000 15.000000 2,1.000000 16.000000 1,-1.000000 4.000000 0,1.000000-6.000000-3,-1.000000-6.000000-2,1.000000-6.000000-4,-1.000000 1.000000-3,1.000000 9.000000-4,-1.000000 10.000000-3,1.000000 10.000000-5,1.000000-14.000000-1,3.000000-33.000000 0,3.000000-35.000000 0,4.000000-34.000000-1,2.000000-34.000000-9,4.000000-30.000000-22,3.000000-32.000000-19,3.000000-30.000000-21,-1.000000-9.000000-2,-2.000000 16.000000 16,-3.000000 15.000000 17,-3.000000 17.000000 17</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4"/>
    </inkml:context>
    <inkml:brush xml:id="br0">
      <inkml:brushProperty name="width" value="0.0202050022780895" units="cm"/>
      <inkml:brushProperty name="height" value="0.0202050022780895" units="cm"/>
      <inkml:brushProperty name="color" value="#F2395B"/>
      <inkml:brushProperty name="ignorePressure" value="0"/>
    </inkml:brush>
  </inkml:definitions>
  <inkml:trace contextRef="#ctx0" brushRef="#br0">58750.000000 4350.000000 725,'-2.000000'182.000000'-5,"-3.000000"17.000000"10 ,-3.000000 15.000000 10,-2.000000 16.000000 10,-6.000000 15.000000 6,-6.000000 16.000000 2,-6.000000 15.000000 2,-6.000000 17.000000 2,-6.000000 3.000000-3,-2.000000-5.000000-7,-3.000000-7.000000-7,-3.000000-5.000000-7,2.000000-14.000000-9,10.000000-18.000000-10,10.000000-19.000000-11,9.000000-18.000000-10,6.000000-31.000000-10,3.000000-40.000000-8,3.000000-40.000000-9,4.000000-41.000000-9</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4"/>
    </inkml:context>
    <inkml:brush xml:id="br0">
      <inkml:brushProperty name="width" value="0.0208030566573143" units="cm"/>
      <inkml:brushProperty name="height" value="0.0208030566573143" units="cm"/>
      <inkml:brushProperty name="color" value="#F2395B"/>
      <inkml:brushProperty name="ignorePressure" value="0"/>
    </inkml:brush>
  </inkml:definitions>
  <inkml:trace contextRef="#ctx0" brushRef="#br0">45800.000000 9750.000000 705,'-24.000000'56.000000'-2,"4.000000"13.000000"-4 ,3.000000 12.000000-4,3.000000 13.000000-4,1.000000 13.000000 7,1.000000 17.000000 16,-1.000000 15.000000 17,1.000000 16.000000 16,-3.000000 4.000000 5,-2.000000-6.000000-4,-3.000000-6.000000-7,-3.000000-6.000000-5,1.000000-10.000000-5,6.000000-12.000000-7,7.000000-13.000000-7,6.000000-12.000000-6,4.000000-10.000000-1,4.000000-6.000000 1,3.000000-6.000000 3,3.000000-6.000000 2,3.000000-9.000000-5,3.000000-8.000000-15,3.000000-10.000000-14,4.000000-9.000000-14</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5"/>
    </inkml:context>
    <inkml:brush xml:id="br0">
      <inkml:brushProperty name="width" value="0.0244726315140724" units="cm"/>
      <inkml:brushProperty name="height" value="0.0244726315140724" units="cm"/>
      <inkml:brushProperty name="color" value="#F2395B"/>
      <inkml:brushProperty name="ignorePressure" value="0"/>
    </inkml:brush>
  </inkml:definitions>
  <inkml:trace contextRef="#ctx0" brushRef="#br0">59350.000000 9550.000000 599,'-44.000000'6.000000'-52,"13.000000"13.000000"14 ,12.000000 12.000000 12,13.000000 13.000000 14,6.000000 2.000000 11,0.000000-5.000000 8,0.000000-7.000000 10,0.000000-5.000000 8,0.000000 11.000000 7,0.000000 32.000000 4,0.000000 31.000000 4,0.000000 32.000000 4,0.000000 16.000000-2,0.000000 4.000000-7,0.000000 3.000000-6,0.000000 3.000000-9,0.000000-15.000000-3,0.000000-30.000000-4,0.000000-32.000000-3,0.000000-30.000000-2,-2.000000-12.000000-2,-3.000000 9.000000-1,-3.000000 10.000000 0,-2.000000 10.000000-2,-1.000000-3.000000 0,3.000000-11.000000-1,3.000000-14.000000-2,4.000000-11.000000 0,2.000000-17.000000-3,4.000000-18.000000-2,3.000000-19.000000-3,3.000000-18.000000-3,3.000000-17.000000 0,3.000000-11.000000 2,3.000000-14.000000 1,4.000000-11.000000 3,-1.000000 0.000000 0,-3.000000 17.000000-2,-3.000000 15.000000-3,-2.000000 16.000000-1,0.000000-9.000000-3,7.000000-30.000000-2,6.000000-32.000000-1,7.000000-30.000000-3,2.000000-9.000000 0,1.000000 16.000000 3,-1.000000 15.000000 2,1.000000 17.000000 3,-3.000000 13.000000 4,-2.000000 13.000000 4,-3.000000 12.000000 5,-3.000000 13.000000 4,-2.000000 21.000000 7,0.000000 32.000000 6,0.000000 31.000000 8,0.000000 32.000000 7,-4.000000 21.000000 3,-5.000000 13.000000-1,-7.000000 12.000000 0,-5.000000 13.000000-2,-4.000000 13.000000-1,0.000000 17.000000-3,0.000000 15.000000-3,0.000000 16.000000-4,4.000000-2.000000-6,10.000000-19.000000-8,10.000000-18.000000-11,9.000000-19.000000-8,4.000000-19.000000-15,1.000000-19.000000-22,-1.000000-18.000000-20,1.000000-19.000000-22</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6"/>
    </inkml:context>
    <inkml:brush xml:id="br0">
      <inkml:brushProperty name="width" value="0.0213624648749828" units="cm"/>
      <inkml:brushProperty name="height" value="0.0213624648749828" units="cm"/>
      <inkml:brushProperty name="color" value="#F2395B"/>
      <inkml:brushProperty name="ignorePressure" value="0"/>
    </inkml:brush>
  </inkml:definitions>
  <inkml:trace contextRef="#ctx0" brushRef="#br0">58650.000000 4650.000000 686,'0.000000'-24.000000'-4,"0.000000"4.000000"-7 ,0.000000 3.000000-7,0.000000 3.000000-7,-2.000000 1.000000 1,-3.000000 1.000000 13,-3.000000-1.000000 10,-2.000000 1.000000 12,-1.000000-1.000000 6,3.000000 1.000000 1,3.000000-1.000000-1,4.000000 1.000000 0,1.000000-1.000000 0,0.000000 1.000000-2,0.000000-1.000000-2,0.000000 1.000000-2,1.000000 2.000000-2,4.000000 7.000000 0,3.000000 6.000000-1,3.000000 7.000000-1,-1.000000 7.000000-1,-2.000000 9.000000 1,-3.000000 10.000000 1,-3.000000 10.000000 0,-4.000000 7.000000 1,-3.000000 6.000000 0,-3.000000 7.000000 1,-2.000000 6.000000 0,-3.000000 4.000000 1,1.000000 4.000000-1,-1.000000 3.000000-1,1.000000 3.000000 1,1.000000 4.000000-1,3.000000 7.000000 1,3.000000 6.000000 0,4.000000 7.000000 1,-1.000000 2.000000 0,-3.000000 1.000000-1,-3.000000-1.000000-1,-2.000000 1.000000-1,-1.000000-3.000000 0,3.000000-2.000000-3,3.000000-3.000000 0,4.000000-3.000000-3,1.000000-4.000000 0,0.000000-3.000000-1,0.000000-3.000000-1,0.000000-2.000000-1,0.000000-3.000000 1,0.000000 1.000000 0,0.000000-1.000000 0,0.000000 1.000000 2,0.000000 5.000000 0,0.000000 14.000000-1,0.000000 11.000000 0,0.000000 14.000000 0,0.000000-1.000000 0,0.000000-12.000000 0,0.000000-13.000000 1,0.000000-12.000000-1,0.000000-9.000000 1,0.000000-2.000000 1,0.000000-3.000000 1,0.000000-3.000000 1,0.000000-6.000000-1,0.000000-5.000000-3,0.000000-7.000000-3,0.000000-5.000000-3,1.000000-9.000000-6,4.000000-9.000000-8,3.000000-10.000000-10,3.000000-8.000000-7,-1.000000-14.000000-5,-2.000000-15.000000 0,-3.000000-15.000000-1,-3.000000-16.000000 1,-1.000000-5.000000 1,4.000000 6.000000 5,3.000000 7.000000 3,3.000000 6.000000 4</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6"/>
    </inkml:context>
    <inkml:brush xml:id="br0">
      <inkml:brushProperty name="width" value="0.0151503095403314" units="cm"/>
      <inkml:brushProperty name="height" value="0.0151503095403314" units="cm"/>
      <inkml:brushProperty name="color" value="#F2395B"/>
      <inkml:brushProperty name="ignorePressure" value="0"/>
    </inkml:brush>
  </inkml:definitions>
  <inkml:trace contextRef="#ctx0" brushRef="#br0">57600.000000 4600.000000 968,'-25.000000'-68.000000'-45,"0.000000"17.000000"5 ,0.000000 15.000000 5,0.000000 16.000000 4,3.000000 18.000000 11,6.000000 22.000000 16,7.000000 22.000000 16,6.000000 23.000000 17,3.000000 14.000000 6,0.000000 10.000000-3,0.000000 10.000000-2,0.000000 9.000000-3,1.000000 7.000000-6,4.000000 7.000000-7,3.000000 6.000000-7,3.000000 7.000000-9,-1.000000-12.000000-3,-2.000000-28.000000 1,-3.000000-28.000000 1,-3.000000-27.000000 2,-1.000000-14.000000-6,4.000000 4.000000-13,3.000000 3.000000-11,3.000000 3.000000-13</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7"/>
    </inkml:context>
    <inkml:brush xml:id="br0">
      <inkml:brushProperty name="width" value="0.0207384545356035" units="cm"/>
      <inkml:brushProperty name="height" value="0.0207384545356035" units="cm"/>
      <inkml:brushProperty name="color" value="#F2395B"/>
      <inkml:brushProperty name="ignorePressure" value="0"/>
    </inkml:brush>
  </inkml:definitions>
  <inkml:trace contextRef="#ctx0" brushRef="#br0">55950.000000 4650.000000 707,'-2.000000'-44.000000'0,"-3.000000"13.000000"0 ,-3.000000 12.000000 0,-2.000000 13.000000 1,-1.000000 2.000000 0,3.000000-5.000000 1,3.000000-7.000000 1,4.000000-5.000000 2,1.000000-3.000000-1,0.000000 4.000000 1,0.000000 3.000000-1,0.000000 3.000000-1,-2.000000 6.000000 2,-3.000000 9.000000 2,-3.000000 10.000000 4,-2.000000 10.000000 1,-5.000000 8.000000 3,-2.000000 10.000000-2,-3.000000 10.000000 0,-3.000000 9.000000 0,-1.000000 9.000000-1,4.000000 9.000000-2,3.000000 10.000000-1,3.000000 10.000000-2,3.000000-4.000000 0,3.000000-16.000000-1,3.000000-15.000000 1,4.000000-15.000000 0,-3.000000 16.000000 0,-5.000000 51.000000 2,-7.000000 49.000000 1,-5.000000 51.000000 1,-4.000000 24.000000 0,0.000000 1.000000-2,0.000000-1.000000-1,0.000000 1.000000-3,3.000000-9.000000 1,6.000000-15.000000 0,7.000000-15.000000 2,6.000000-16.000000 1,3.000000-16.000000-1,0.000000-16.000000-5,0.000000-15.000000-3,0.000000-15.000000-4,1.000000-15.000000-5,4.000000-12.000000-2,3.000000-13.000000-5,3.000000-12.000000-2,1.000000-13.000000-5,1.000000-12.000000-3,-1.000000-13.000000-3,1.000000-12.000000-5,1.000000-9.000000-2,3.000000-2.000000-3,3.000000-3.000000-2,4.000000-3.000000-3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8"/>
    </inkml:context>
    <inkml:brush xml:id="br0">
      <inkml:brushProperty name="width" value="0.0219947788864374" units="cm"/>
      <inkml:brushProperty name="height" value="0.0219947788864374" units="cm"/>
      <inkml:brushProperty name="color" value="#F2395B"/>
      <inkml:brushProperty name="ignorePressure" value="0"/>
    </inkml:brush>
  </inkml:definitions>
  <inkml:trace contextRef="#ctx0" brushRef="#br0">50600.000000 4950.000000 666,'-2.000000'-46.000000'-4,"-3.000000"10.000000"0 ,-3.000000 10.000000 3,-2.000000 9.000000 0,-1.000000 4.000000 3,3.000000 1.000000 1,3.000000-1.000000 2,4.000000 1.000000 2,-1.000000 2.000000 2,-3.000000 7.000000 2,-3.000000 6.000000 2,-2.000000 7.000000 1,-1.000000 16.000000 2,3.000000 29.000000 0,3.000000 28.000000-1,4.000000 28.000000 1,1.000000 21.000000 1,0.000000 17.000000 1,0.000000 15.000000 1,0.000000 16.000000 2,0.000000 10.000000 0,0.000000 7.000000-1,0.000000 6.000000-2,0.000000 7.000000 0,1.000000 0.000000-2,4.000000-2.000000-2,3.000000-3.000000-1,3.000000-3.000000-2,-1.000000-12.000000-3,-2.000000-18.000000-5,-3.000000-19.000000-6,-3.000000-18.000000-5,-1.000000-18.000000-2,4.000000-16.000000 3,3.000000-15.000000 1,3.000000-15.000000 3,1.000000-14.000000-6,1.000000-8.000000-13,-1.000000-10.000000-14,1.000000-9.000000-15</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27"/>
    </inkml:context>
    <inkml:brush xml:id="br0">
      <inkml:brushProperty name="width" value="0.0198200438171625" units="cm"/>
      <inkml:brushProperty name="height" value="0.0198200438171625" units="cm"/>
      <inkml:brushProperty name="color" value="#F2395B"/>
      <inkml:brushProperty name="ignorePressure" value="0"/>
    </inkml:brush>
  </inkml:definitions>
  <inkml:trace contextRef="#ctx0" brushRef="#br0">7100.000000 43700.000000 739,'0.000000'25.000000'1,"0.000000"0.000000"2 ,0.000000 0.000000 1,0.000000 0.000000 2,-2.000000 3.000000 1,-3.000000 6.000000 0,-3.000000 7.000000 0,-2.000000 6.000000 0,-1.000000 1.000000 1,3.000000-3.000000 0,3.000000-3.000000 2,4.000000-2.000000 1,1.000000-1.000000 2,0.000000 3.000000 1,0.000000 3.000000 3,0.000000 4.000000 2,3.000000-1.000000 1,6.000000-3.000000-2,7.000000-3.000000-1,6.000000-2.000000-2,1.000000-6.000000-3,-3.000000-6.000000-5,-3.000000-6.000000-6,-2.000000-6.000000-6,5.000000-2.000000-3,16.000000 3.000000-1,15.000000 3.000000 0,17.000000 4.000000-2,7.000000-1.000000 0,0.000000-3.000000 2,0.000000-3.000000 1,0.000000-2.000000 1,-5.000000-5.000000 2,-9.000000-2.000000 0,-10.000000-3.000000 1,-8.000000-3.000000 1,0.000000-4.000000 0,14.000000-3.000000-1,11.000000-3.000000 0,14.000000-2.000000 0,0.000000-8.000000 0,-8.000000-8.000000 2,-10.000000-10.000000 1,-9.000000-9.000000 2,-9.000000-9.000000 1,-5.000000-5.000000 1,-7.000000-7.000000 1,-5.000000-5.000000 1,-6.000000-6.000000 0,-3.000000-3.000000 0,-3.000000-3.000000-2,-2.000000-2.000000-1,-5.000000 0.000000 0,-2.000000 7.000000 0,-3.000000 6.000000-1,-3.000000 7.000000 1,-2.000000 5.000000 0,0.000000 7.000000 0,0.000000 6.000000 0,0.000000 7.000000 0,-2.000000 5.000000-1,-3.000000 7.000000-1,-3.000000 6.000000-1,-2.000000 7.000000-2,-8.000000-1.000000 0,-8.000000-6.000000-1,-10.000000-6.000000 1,-9.000000-6.000000-1,-10.000000-4.000000 1,-9.000000 1.000000 2,-10.000000-1.000000 1,-8.000000 1.000000 1,-8.000000 1.000000 1,-2.000000 3.000000 0,-3.000000 3.000000 0,-3.000000 4.000000-1,-1.000000 4.000000 1,4.000000 6.000000 0,3.000000 7.000000 0,3.000000 6.000000 0,6.000000 9.000000 3,9.000000 13.000000 3,10.000000 12.000000 4,10.000000 13.000000 4,7.000000 6.000000-1,6.000000 0.000000-2,7.000000 0.000000-5,6.000000 0.000000-3,3.000000 14.000000-2,0.000000 28.000000 1,0.000000 28.000000-2,0.000000 29.000000 1,1.000000 1.000000 0,4.000000-25.000000-1,3.000000-25.000000 0,3.000000-25.000000 0,3.000000-18.000000-1,3.000000-8.000000-1,3.000000-10.000000-1,4.000000-9.000000-1,4.000000-7.000000-5,6.000000-3.000000-10,7.000000-3.000000-8,6.000000-2.000000-10,3.000000-5.000000-4,0.000000-2.000000-2,0.000000-3.000000 0,0.000000-3.000000-1,-2.000000-1.000000 3,-3.000000 4.000000 5,-3.000000 3.000000 5,-2.000000 3.000000 5</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28"/>
    </inkml:context>
    <inkml:brush xml:id="br0">
      <inkml:brushProperty name="width" value="0.0199653804302216" units="cm"/>
      <inkml:brushProperty name="height" value="0.0199653804302216" units="cm"/>
      <inkml:brushProperty name="color" value="#F2395B"/>
      <inkml:brushProperty name="ignorePressure" value="0"/>
    </inkml:brush>
  </inkml:definitions>
  <inkml:trace contextRef="#ctx0" brushRef="#br0">6150.000000 41500.000000 734,'-49.000000'21.000000'0,"4.000000"-5.000000"0 ,3.000000-7.000000 0,3.000000-5.000000 0,4.000000-4.000000 2,7.000000 0.000000 4,6.000000 0.000000 5,7.000000 0.000000 4,7.000000 3.000000 2,9.000000 6.000000 1,10.000000 7.000000 2,10.000000 6.000000 1,14.000000 20.000000 0,23.000000 34.000000-1,22.000000 35.000000-1,22.000000 35.000000-1,4.000000 7.000000-1,-12.000000-19.000000-2,-13.000000-18.000000-1,-12.000000-19.000000-2,-12.000000-18.000000-2,-8.000000-15.000000-4,-10.000000-15.000000-2,-9.000000-16.000000-5,-2.000000-2.000000-1,6.000000 13.000000 1,7.000000 12.000000-1,6.000000 13.000000 1,-2.000000-1.000000 0,-9.000000-11.000000-1,-10.000000-14.000000 1,-8.000000-11.000000 1,-1.000000-3.000000-1,9.000000 10.000000 2,10.000000 10.000000 0,10.000000 9.000000 1,0.000000 1.000000-3,-5.000000-6.000000-6,-7.000000-6.000000-6,-5.000000-6.000000-7,-12.000000-23.000000-9,-16.000000-36.000000-11,-15.000000-39.000000-13,-15.000000-36.000000-10,-7.000000-11.000000 0,3.000000 20.000000 14,3.000000 18.000000 14,4.000000 20.000000 14</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28"/>
    </inkml:context>
    <inkml:brush xml:id="br0">
      <inkml:brushProperty name="width" value="0.0198220442980528" units="cm"/>
      <inkml:brushProperty name="height" value="0.0198220442980528" units="cm"/>
      <inkml:brushProperty name="color" value="#F2395B"/>
      <inkml:brushProperty name="ignorePressure" value="0"/>
    </inkml:brush>
  </inkml:definitions>
  <inkml:trace contextRef="#ctx0" brushRef="#br0">5800.000000 40800.000000 739,'-46.000000'-18.000000'7,"10.000000"17.000000"-1 ,10.000000 15.000000-3,9.000000 16.000000-1,6.000000 12.000000 1,3.000000 9.000000 6,3.000000 10.000000 6,4.000000 10.000000 6,4.000000 5.000000 2,6.000000 4.000000 0,7.000000 3.000000 1,6.000000 3.000000 0,1.000000-1.000000-2,-3.000000-2.000000-3,-3.000000-3.000000-3,-2.000000-3.000000-3,0.000000 1.000000-3,7.000000 6.000000-2,6.000000 7.000000-1,7.000000 6.000000-2,-1.000000-5.000000-5,-6.000000-16.000000-6,-6.000000-15.000000-7,-6.000000-15.000000-7,-6.000000-17.000000-7,-2.000000-15.000000-6,-3.000000-15.000000-8,-3.000000-16.000000-7,-6.000000-13.000000 0,-5.000000-9.000000 6,-7.000000-10.000000 6,-5.000000-8.000000 5,-4.000000-3.000000 7,0.000000 7.000000 4,0.000000 6.000000 5,0.000000 7.000000 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7:59"/>
    </inkml:context>
    <inkml:brush xml:id="br0">
      <inkml:brushProperty name="width" value="0.0195552501827478" units="cm"/>
      <inkml:brushProperty name="height" value="0.0195552501827478" units="cm"/>
      <inkml:brushProperty name="color" value="#F2395B"/>
      <inkml:brushProperty name="ignorePressure" value="0"/>
    </inkml:brush>
  </inkml:definitions>
  <inkml:trace contextRef="#ctx0" brushRef="#br0">44350.000000 4750.000000 750,'0.000000'-24.000000'-33,"0.000000"4.000000"9 ,0.000000 3.000000 8,0.000000 3.000000 7,0.000000 15.000000 10,0.000000 29.000000 10,0.000000 28.000000 9,0.000000 28.000000 11,0.000000 21.000000 3,0.000000 17.000000-3,0.000000 15.000000-4,0.000000 16.000000-2,0.000000 12.000000-4,0.000000 9.000000-1,0.000000 10.000000-1,0.000000 10.000000-3,0.000000-3.000000-1,0.000000-11.000000-2,0.000000-14.000000-1,0.000000-11.000000-1,-2.000000-12.000000-3,-3.000000-9.000000-1,-3.000000-10.000000-2,-2.000000-8.000000-2,-1.000000-11.000000-2,3.000000-8.000000-1,3.000000-10.000000-3,4.000000-9.000000-1,-3.000000-7.000000-3,-5.000000-3.000000-3,-7.000000-3.000000-4,-5.000000-2.000000-4,-3.000000-6.000000-2,4.000000-6.000000-3,3.000000-6.000000-2,3.000000-6.000000-3,3.000000-15.000000-3,3.000000-21.000000-4,3.000000-22.000000-3,4.000000-22.000000-5,-1.000000-11.000000 3,-3.000000 0.000000 10,-3.000000 0.000000 7,-2.000000 0.000000 10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28"/>
    </inkml:context>
    <inkml:brush xml:id="br0">
      <inkml:brushProperty name="width" value="0.0186053868383169" units="cm"/>
      <inkml:brushProperty name="height" value="0.0186053868383169" units="cm"/>
      <inkml:brushProperty name="color" value="#F2395B"/>
      <inkml:brushProperty name="ignorePressure" value="0"/>
    </inkml:brush>
  </inkml:definitions>
  <inkml:trace contextRef="#ctx0" brushRef="#br0">5600.000000 41100.000000 788,'96.000000'-111.000000'-3,"-5.000000"28.000000"7 ,-7.000000 28.000000 5,-5.000000 29.000000 6,-4.000000 13.000000 4,0.000000 1.000000 0,0.000000-1.000000 2,0.000000 1.000000 0,-5.000000 1.000000-1,-9.000000 3.000000-5,-10.000000 3.000000-3,-8.000000 4.000000-5,-4.000000 1.000000 0,3.000000 0.000000 4,3.000000 0.000000 4,4.000000 0.000000 5</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37"/>
    </inkml:context>
    <inkml:brush xml:id="br0">
      <inkml:brushProperty name="width" value="0.0218355823308229" units="cm"/>
      <inkml:brushProperty name="height" value="0.0218355823308229" units="cm"/>
      <inkml:brushProperty name="color" value="#F2395B"/>
      <inkml:brushProperty name="ignorePressure" value="0"/>
    </inkml:brush>
  </inkml:definitions>
  <inkml:trace contextRef="#ctx0" brushRef="#br0">2100.000000 31150.000000 671,'0.000000'-46.000000'-1,"0.000000"10.000000"-3 ,0.000000 10.000000-3,0.000000 9.000000-3,1.000000 2.000000-1,4.000000-2.000000 1,3.000000-3.000000 0,3.000000-3.000000 0,1.000000-2.000000 3,1.000000 0.000000 4,-1.000000 0.000000 5,1.000000 0.000000 4,-1.000000 1.000000 1,1.000000 4.000000-2,-1.000000 3.000000-2,1.000000 3.000000-2,-6.000000 9.000000 2,-8.000000 16.000000 3,-10.000000 15.000000 4,-9.000000 17.000000 4,-9.000000 13.000000 1,-5.000000 13.000000-5,-7.000000 12.000000-3,-5.000000 13.000000-4,-6.000000 4.000000-2,-3.000000-3.000000 0,-3.000000-3.000000-1,-2.000000-2.000000 1,0.000000-9.000000-1,7.000000-12.000000 1,6.000000-13.000000 0,7.000000-12.000000 0,5.000000-10.000000 0,7.000000-6.000000 0,6.000000-6.000000 0,7.000000-6.000000 0,8.000000-6.000000-1,14.000000-2.000000-3,11.000000-3.000000-4,14.000000-3.000000-2,8.000000-7.000000-2,7.000000-9.000000 2,6.000000-10.000000 1,7.000000-8.000000 2,-1.000000-4.000000 0,-6.000000 3.000000 0,-6.000000 3.000000 1,-6.000000 4.000000 1,-6.000000 2.000000 0,-2.000000 4.000000 1,-3.000000 3.000000 1,-3.000000 3.000000 1,-6.000000 9.000000 0,-5.000000 16.000000 3,-7.000000 15.000000 1,-5.000000 17.000000 1,-6.000000 11.000000 2,-3.000000 10.000000 1,-3.000000 10.000000 1,-2.000000 9.000000 1,-3.000000 1.000000 1,1.000000-6.000000-1,-1.000000-6.000000 0,1.000000-6.000000 0,1.000000-6.000000 0,3.000000-2.000000 2,3.000000-3.000000 0,4.000000-3.000000 2,1.000000-1.000000 0,0.000000 4.000000 1,0.000000 3.000000 1,0.000000 3.000000 1,1.000000-4.000000-1,4.000000-8.000000-1,3.000000-10.000000-2,3.000000-9.000000-2,1.000000-7.000000 0,1.000000-3.000000-1,-1.000000-3.000000-1,1.000000-2.000000 0,2.000000-11.000000-1,7.000000-15.000000-3,6.000000-15.000000-3,7.000000-16.000000-3,2.000000-21.000000-2,1.000000-24.000000-1,-1.000000-26.000000-2,1.000000-24.000000-2,2.000000-24.000000-1,7.000000-22.000000-4,6.000000-22.000000-2,7.000000-21.000000-3,2.000000-7.000000-1,1.000000 9.000000-1,-1.000000 10.000000 1,1.000000 10.000000-1,-3.000000 11.000000 2,-2.000000 17.000000 2,-3.000000 15.000000 2,-3.000000 16.000000 3,-7.000000 16.000000 2,-9.000000 20.000000 0,-10.000000 18.000000 2,-8.000000 20.000000 1,-8.000000 13.000000 3,-2.000000 9.000000 3,-3.000000 10.000000 3,-3.000000 10.000000 4,-4.000000 7.000000 3,-3.000000 6.000000 1,-3.000000 7.000000 2,-2.000000 6.000000 2,-5.000000 3.000000 1,-2.000000 0.000000-2,-3.000000 0.000000 0,-3.000000 0.000000-2,-2.000000 4.000000 0,0.000000 10.000000-1,0.000000 10.000000-1,0.000000 9.000000-1,1.000000 6.000000 0,4.000000 3.000000-1,3.000000 3.000000 0,3.000000 4.000000-1,3.000000 2.000000 0,3.000000 4.000000 2,3.000000 3.000000 1,4.000000 3.000000 1,1.000000 7.000000 0,0.000000 14.000000 0,0.000000 11.000000 0,0.000000 14.000000 0,3.000000 10.000000 0,6.000000 9.000000 1,7.000000 10.000000 0,6.000000 10.000000 1,3.000000 4.000000 0,0.000000 0.000000-2,0.000000 0.000000-1,0.000000 0.000000 0,-2.000000-13.000000-2,-3.000000-24.000000-2,-3.000000-26.000000 0,-2.000000-24.000000-1,0.000000 7.000000-1,7.000000 41.000000 1,6.000000 40.000000 0,7.000000 42.000000 1,0.000000 7.000000-1,-2.000000-25.000000 0,-3.000000-25.000000-1,-3.000000-25.000000-1,-6.000000-24.000000-1,-5.000000-21.000000-1,-7.000000-22.000000-3,-5.000000-22.000000-2,-1.000000-8.000000-1,6.000000 6.000000-1,7.000000 7.000000 0,6.000000 6.000000 0,1.000000-5.000000-4,-3.000000-16.000000-8,-3.000000-15.000000-6,-2.000000-15.000000-7,-5.000000-25.000000-3,-2.000000-30.000000 1,-3.000000-32.000000 2,-3.000000-30.000000 1,-4.000000-6.000000 3,-3.000000 22.000000 6,-3.000000 22.000000 5,-2.000000 23.000000 5,-3.000000 10.000000 1,1.000000 0.000000-5,-1.000000 0.000000-5,1.000000 0.000000-4</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37"/>
    </inkml:context>
    <inkml:brush xml:id="br0">
      <inkml:brushProperty name="width" value="0.0177225321531296" units="cm"/>
      <inkml:brushProperty name="height" value="0.0177225321531296" units="cm"/>
      <inkml:brushProperty name="color" value="#F2395B"/>
      <inkml:brushProperty name="ignorePressure" value="0"/>
    </inkml:brush>
  </inkml:definitions>
  <inkml:trace contextRef="#ctx0" brushRef="#br0">3150.000000 31000.000000 827,'95.000000'-29.000000'53,"-9.000000"-5.000000"-11 ,-10.000000-7.000000-9,-8.000000-5.000000-10,-11.000000 0.000000-9,-8.000000 10.000000-7,-10.000000 10.000000-6,-9.000000 9.000000-9,4.000000-1.000000-2,19.000000-8.000000 1,19.000000-10.000000 0,19.000000-9.000000 1,5.000000-2.000000 2,-5.000000 6.000000 5,-7.000000 7.000000 4,-5.000000 6.000000 4,-8.000000 4.000000-1,-5.000000 4.000000-9,-7.000000 3.000000-7,-5.000000 3.000000-8</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37"/>
    </inkml:context>
    <inkml:brush xml:id="br0">
      <inkml:brushProperty name="width" value="0.019507147371769" units="cm"/>
      <inkml:brushProperty name="height" value="0.019507147371769" units="cm"/>
      <inkml:brushProperty name="color" value="#F2395B"/>
      <inkml:brushProperty name="ignorePressure" value="0"/>
    </inkml:brush>
  </inkml:definitions>
  <inkml:trace contextRef="#ctx0" brushRef="#br0">4000.000000 29850.000000 751,'0.000000'26.000000'0,"0.000000"4.000000"-3 ,0.000000 3.000000-1,0.000000 3.000000-2,0.000000 6.000000 1,0.000000 9.000000 3,0.000000 10.000000 4,0.000000 10.000000 4,0.000000 5.000000 2,0.000000 4.000000 0,0.000000 3.000000 0,0.000000 3.000000 1,1.000000 3.000000 0,4.000000 3.000000 1,3.000000 3.000000 1,3.000000 4.000000 1,-1.000000 2.000000 1,-2.000000 4.000000-2,-3.000000 3.000000 0,-3.000000 3.000000-2,-1.000000 1.000000 0,4.000000 1.000000-1,3.000000-1.000000-2,3.000000 1.000000 0,1.000000-7.000000-1,1.000000-12.000000 1,-1.000000-13.000000-1,1.000000-12.000000 2,-3.000000-12.000000-2,-2.000000-8.000000-2,-3.000000-10.000000-2,-3.000000-9.000000-2,1.000000-2.000000-2,6.000000 6.000000 1,7.000000 7.000000-1,6.000000 6.000000-1,1.000000-2.000000 1,-3.000000-9.000000 0,-3.000000-10.000000 0,-2.000000-8.000000 0,-3.000000-6.000000 1,1.000000 1.000000 0,-1.000000-1.000000 0,1.000000 1.000000 0,-3.000000-9.000000 1,-2.000000-15.000000 0,-3.000000-15.000000 0,-3.000000-16.000000 1,-2.000000-13.000000-1,0.000000-9.000000-3,0.000000-10.000000-2,0.000000-8.000000-2,1.000000-3.000000-1,4.000000 7.000000 0,3.000000 6.000000 1,3.000000 7.000000 0,1.000000 4.000000 2,1.000000 3.000000 2,-1.000000 3.000000 1,1.000000 4.000000 3,1.000000 2.000000 1,3.000000 4.000000 0,3.000000 3.000000 0,4.000000 3.000000 1,1.000000 3.000000 0,0.000000 3.000000 1,0.000000 3.000000 1,0.000000 4.000000 1,1.000000 5.000000 1,4.000000 10.000000 3,3.000000 10.000000 2,3.000000 9.000000 2,1.000000 10.000000 0,1.000000 14.000000 0,-1.000000 11.000000 0,1.000000 14.000000-2,-3.000000 8.000000 0,-2.000000 7.000000-1,-3.000000 6.000000-2,-3.000000 7.000000-1,-4.000000 0.000000 0,-3.000000-2.000000-1,-3.000000-3.000000 1,-2.000000-3.000000 0,-3.000000-7.000000-1,1.000000-9.000000-2,-1.000000-10.000000-2,1.000000-8.000000-3,-4.000000-9.000000-2,-6.000000-6.000000-5,-6.000000-6.000000-4,-6.000000-6.000000-5,-7.000000-9.000000-2,-6.000000-8.000000-1,-6.000000-10.000000-2,-6.000000-9.000000-2,-4.000000-9.000000 1,1.000000-5.000000-1,-1.000000-7.000000 2,1.000000-5.000000 0,1.000000-3.000000 2,3.000000 4.000000 4,3.000000 3.000000 3,4.000000 3.000000 3,2.000000 1.000000 4,4.000000 1.000000 5,3.000000-1.000000 4,3.000000 1.000000 5,3.000000 1.000000 2,3.000000 3.000000 2,3.000000 3.000000 2,4.000000 4.000000 0,8.000000 1.000000 0,17.000000 0.000000-4,15.000000 0.000000-3,16.000000 0.000000-5,2.000000 3.000000-4,-8.000000 6.000000-4,-10.000000 7.000000-5,-9.000000 6.000000-4,-7.000000-1.000000-5,-3.000000-5.000000-4,-3.000000-7.000000-4,-2.000000-5.000000-4</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38"/>
    </inkml:context>
    <inkml:brush xml:id="br0">
      <inkml:brushProperty name="width" value="0.0186105370521545" units="cm"/>
      <inkml:brushProperty name="height" value="0.0186105370521545" units="cm"/>
      <inkml:brushProperty name="color" value="#F2395B"/>
      <inkml:brushProperty name="ignorePressure" value="0"/>
    </inkml:brush>
  </inkml:definitions>
  <inkml:trace contextRef="#ctx0" brushRef="#br0">5250.000000 29750.000000 788,'-43.000000'0.000000'-14,"17.000000"0.000000"1 ,15.000000 0.000000 3,16.000000 0.000000 1,9.000000 0.000000 2,3.000000 0.000000 1,3.000000 0.000000 1,4.000000 0.000000 2,-1.000000 0.000000 0,-3.000000 0.000000 3,-3.000000 0.000000 1,-2.000000 0.000000 1,-1.000000 3.000000 2,3.000000 6.000000-1,3.000000 7.000000 1,4.000000 6.000000 0,-1.000000 1.000000 0,-3.000000-3.000000-2,-3.000000-3.000000-1,-2.000000-2.000000-1,-1.000000-1.000000-1,3.000000 3.000000 0,3.000000 3.000000-1,4.000000 4.000000 0,-1.000000 4.000000-1,-3.000000 6.000000-1,-3.000000 7.000000-1,-2.000000 6.000000-1,-5.000000 1.000000 0,-2.000000-3.000000 0,-3.000000-3.000000 1,-3.000000-2.000000 1,-6.000000-3.000000 1,-5.000000 1.000000 3,-7.000000-1.000000 2,-5.000000 1.000000 3,-3.000000 2.000000 2,4.000000 7.000000 2,3.000000 6.000000 1,3.000000 7.000000 1,3.000000 0.000000 0,3.000000-2.000000-2,3.000000-3.000000-1,4.000000-3.000000-1,1.000000-7.000000-1,0.000000-9.000000 2,0.000000-10.000000 1,0.000000-8.000000 2,1.000000 2.000000 2,4.000000 16.000000 3,3.000000 15.000000 2,3.000000 17.000000 3,3.000000 5.000000 0,3.000000-3.000000-2,3.000000-3.000000-2,4.000000-2.000000-1,1.000000-8.000000-2,0.000000-8.000000-2,0.000000-10.000000-1,0.000000-9.000000-3,1.000000-9.000000-3,4.000000-5.000000-5,3.000000-7.000000-6,3.000000-5.000000-5,-4.000000-14.000000-3,-8.000000-18.000000 0,-10.000000-19.000000 0,-9.000000-18.000000 0,-4.000000-15.000000-2,4.000000-9.000000-5,3.000000-10.000000-4,3.000000-8.000000-4,1.000000 0.000000-3,1.000000 14.000000-1,-1.000000 11.000000 0,1.000000 14.000000-2</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38"/>
    </inkml:context>
    <inkml:brush xml:id="br0">
      <inkml:brushProperty name="width" value="0.0203918386250734" units="cm"/>
      <inkml:brushProperty name="height" value="0.0203918386250734" units="cm"/>
      <inkml:brushProperty name="color" value="#F2395B"/>
      <inkml:brushProperty name="ignorePressure" value="0"/>
    </inkml:brush>
  </inkml:definitions>
  <inkml:trace contextRef="#ctx0" brushRef="#br0">6150.000000 29200.000000 719,'25.000000'43.000000'20,"0.000000"-11.000000"1 ,0.000000-14.000000-1,0.000000-11.000000-1,0.000000-6.000000-3,0.000000 4.000000-7,0.000000 3.000000-8,0.000000 3.000000-7,1.000000 3.000000-1,4.000000 3.000000 5,3.000000 3.000000 4,3.000000 4.000000 6,-1.000000 2.000000 1,-2.000000 4.000000-1,-3.000000 3.000000 0,-3.000000 3.000000-2,-4.000000 3.000000 0,-3.000000 3.000000-2,-3.000000 3.000000-2,-2.000000 4.000000-1,-3.000000 1.000000-1,1.000000 0.000000 3,-1.000000 0.000000 1,1.000000 0.000000 2,-4.000000 0.000000 1,-6.000000 0.000000 0,-6.000000 0.000000-1,-6.000000 0.000000-1,-9.000000 6.000000 0,-8.000000 13.000000 0,-10.000000 12.000000-1,-9.000000 13.000000 0,-4.000000-2.000000-1,4.000000-16.000000-2,3.000000-15.000000-2,3.000000-15.000000-1,3.000000-12.000000-1,3.000000-6.000000-2,3.000000-6.000000-1,4.000000-6.000000-1,5.000000-10.000000-8,10.000000-12.000000-15,10.000000-13.000000-14,9.000000-12.000000-15,6.000000-5.000000-1,3.000000 3.000000 13,3.000000 3.000000 13,4.000000 4.000000 13,2.000000-1.000000 7,4.000000-3.000000 4,3.000000-3.000000 2,3.000000-2.000000 3,-1.000000 2.000000 4,-2.000000 9.000000 2,-3.000000 10.000000 3,-3.000000 10.000000 3,-2.000000 5.000000 4,0.000000 4.000000 8,0.000000 3.000000 6,0.000000 3.000000 7,0.000000 7.000000 3,0.000000 14.000000-1,0.000000 11.000000-3,0.000000 14.000000-1,-2.000000 7.000000-2,-3.000000 3.000000-3,-3.000000 3.000000-3,-2.000000 4.000000-3,-3.000000-6.000000-3,1.000000-11.000000-1,-1.000000-14.000000-2,1.000000-11.000000-2,-1.000000-1.000000 0,1.000000 13.000000 1,-1.000000 12.000000 1,1.000000 13.000000 2,-3.000000 1.000000-3,-2.000000-9.000000-6,-3.000000-10.000000-5,-3.000000-8.000000-8,-1.000000-23.000000-10,4.000000-34.000000-19,3.000000-35.000000-16,3.000000-33.000000-18,-1.000000-12.000000-2,-2.000000 13.000000 15,-3.000000 12.000000 13,-3.000000 13.000000 13,-4.000000 7.000000 10,-3.000000 4.000000 5,-3.000000 3.000000 4,-2.000000 3.000000 5</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38"/>
    </inkml:context>
    <inkml:brush xml:id="br0">
      <inkml:brushProperty name="width" value="0.0167482662945986" units="cm"/>
      <inkml:brushProperty name="height" value="0.0167482662945986" units="cm"/>
      <inkml:brushProperty name="color" value="#F2395B"/>
      <inkml:brushProperty name="ignorePressure" value="0"/>
    </inkml:brush>
  </inkml:definitions>
  <inkml:trace contextRef="#ctx0" brushRef="#br0">7000.000000 30600.000000 875,'46.000000'-91.000000'-2,"-5.000000"19.000000"-4 ,-7.000000 19.000000-4,-5.000000 19.000000-4,-3.000000 10.000000 3,4.000000 4.000000 11,3.000000 3.000000 10,3.000000 3.000000 10,3.000000 1.000000 4,3.000000 1.000000-3,3.000000-1.000000-3,4.000000 1.000000-2,-1.000000 1.000000-2,-3.000000 3.000000-1,-3.000000 3.000000 0,-2.000000 4.000000-2,-6.000000 4.000000-4,-6.000000 6.000000-7,-6.000000 7.000000-7,-6.000000 6.000000-8,-4.000000 3.000000-8,1.000000 0.000000-10,-1.000000 0.000000-8,1.000000 0.000000-10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1:39"/>
    </inkml:context>
    <inkml:brush xml:id="br0">
      <inkml:brushProperty name="width" value="0.0214559156447649" units="cm"/>
      <inkml:brushProperty name="height" value="0.0214559156447649" units="cm"/>
      <inkml:brushProperty name="color" value="#F2395B"/>
      <inkml:brushProperty name="ignorePressure" value="0"/>
    </inkml:brush>
  </inkml:definitions>
  <inkml:trace contextRef="#ctx0" brushRef="#br0">2000.000000 37250.000000 683,'25.000000'-27.000000'-5,"0.000000"-3.000000"1 ,0.000000-3.000000 0,0.000000-2.000000 1,-2.000000 0.000000-1,-3.000000 7.000000-1,-3.000000 6.000000-1,-2.000000 7.000000-2,3.000000-1.000000-1,14.000000-6.000000-3,11.000000-6.000000-2,14.000000-6.000000-1,3.000000-2.000000 2,-2.000000 3.000000 8,-3.000000 3.000000 7,-3.000000 4.000000 8,-4.000000 4.000000 4,-3.000000 6.000000 0,-3.000000 7.000000 0,-2.000000 6.000000 0,-6.000000 9.000000 0,-6.000000 13.000000-3,-6.000000 12.000000-1,-6.000000 13.000000-1,-7.000000 12.000000-1,-6.000000 13.000000 1,-6.000000 12.000000 2,-6.000000 13.000000 1,-9.000000 13.000000 1,-8.000000 17.000000 0,-10.000000 15.000000 1,-9.000000 16.000000 0,-7.000000 5.000000-1,-3.000000-2.000000-1,-3.000000-3.000000 0,-2.000000-3.000000-1,0.000000-9.000000-3,7.000000-11.000000-3,6.000000-14.000000-4,7.000000-11.000000-4,4.000000-15.000000-2,3.000000-16.000000-2,3.000000-15.000000-2,4.000000-15.000000-2,5.000000-20.000000-4,10.000000-21.000000-9,10.000000-22.000000-7,9.000000-22.000000-8,9.000000-15.000000 0,9.000000-5.000000 5,10.000000-7.000000 6,10.000000-5.000000 5,4.000000-4.000000 6,0.000000 0.000000 3,0.000000 0.000000 4,0.000000 0.000000 4,0.000000 6.000000 4,0.000000 13.000000 3,0.000000 12.000000 2,0.000000 13.000000 5,-2.000000 9.000000 2,-3.000000 6.000000 4,-3.000000 7.000000 3,-2.000000 6.000000 4,-5.000000 6.000000 1,-2.000000 6.000000-2,-3.000000 7.000000-2,-3.000000 6.000000-2,-4.000000 1.000000-1,-3.000000-3.000000 1,-3.000000-3.000000 0,-2.000000-2.000000 2,-1.000000 3.000000 1,3.000000 14.000000 1,3.000000 11.000000 3,4.000000 14.000000 2,-1.000000 0.000000-2,-3.000000-8.000000-5,-3.000000-10.000000-4,-2.000000-9.000000-6,-1.000000 4.000000-1,3.000000 19.000000 3,3.000000 19.000000 2,4.000000 19.000000 2,-3.000000 2.000000 1,-5.000000-11.000000 0,-7.000000-14.000000-1,-5.000000-11.000000 0,-3.000000-11.000000-7,4.000000-5.000000-16,3.000000-7.000000-15,3.000000-5.000000-15,1.000000-11.000000-5,1.000000-11.000000 5,-1.000000-14.000000 4,1.000000-11.000000 5,-4.000000-18.000000 2,-6.000000-22.000000-2,-6.000000-22.000000-2,-6.000000-21.000000-2,-2.000000-1.000000 2,3.000000 22.000000 6,3.000000 22.000000 5,4.000000 23.000000 5,-1.000000 8.000000 4,-3.000000-3.000000 3,-3.000000-3.000000 2,-2.000000-2.000000 2</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39"/>
    </inkml:context>
    <inkml:brush xml:id="br0">
      <inkml:brushProperty name="width" value="0.0182333495467901" units="cm"/>
      <inkml:brushProperty name="height" value="0.0182333495467901" units="cm"/>
      <inkml:brushProperty name="color" value="#F2395B"/>
      <inkml:brushProperty name="ignorePressure" value="0"/>
    </inkml:brush>
  </inkml:definitions>
  <inkml:trace contextRef="#ctx0" brushRef="#br0">3350.000000 37950.000000 804,'23.000000'-44.000000'-37,"-3.000000"13.000000"5 ,-3.000000 12.000000 3,-2.000000 13.000000 4,2.000000 9.000000 11,9.000000 6.000000 21,10.000000 7.000000 19,10.000000 6.000000 20,0.000000 3.000000 5,-5.000000 0.000000-7,-7.000000 0.000000-8,-5.000000 0.000000-8,-6.000000-2.000000-7,-3.000000-3.000000-4,-3.000000-3.000000-4,-2.000000-2.000000-5,-1.000000 2.000000-3,3.000000 9.000000-1,3.000000 10.000000-1,4.000000 10.000000-2,1.000000 0.000000 1,0.000000-5.000000 3,0.000000-7.000000 1,0.000000-5.000000 4,-4.000000-11.000000-12,-5.000000-11.000000-22,-7.000000-14.000000-24,-5.000000-11.000000-22</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0"/>
    </inkml:context>
    <inkml:brush xml:id="br0">
      <inkml:brushProperty name="width" value="0.021641043946147" units="cm"/>
      <inkml:brushProperty name="height" value="0.021641043946147" units="cm"/>
      <inkml:brushProperty name="color" value="#F2395B"/>
      <inkml:brushProperty name="ignorePressure" value="0"/>
    </inkml:brush>
  </inkml:definitions>
  <inkml:trace contextRef="#ctx0" brushRef="#br0">4050.000000 35000.000000 677,'70.000000'23.000000'-52,"-9.000000"-3.000000"26 ,-10.000000-3.000000 27,-8.000000-2.000000 26,-8.000000-5.000000 10,-2.000000-2.000000-9,-3.000000-3.000000-7,-3.000000-3.000000-8,-6.000000 5.000000-9,-5.000000 17.000000-8,-7.000000 15.000000-9,-5.000000 16.000000-9,-11.000000 9.000000-3,-11.000000 3.000000 3,-14.000000 3.000000 2,-11.000000 4.000000 4,-9.000000 4.000000 1,-3.000000 6.000000 4,-3.000000 7.000000 3,-2.000000 6.000000 2,2.000000-5.000000 3,9.000000-16.000000 1,10.000000-15.000000 2,10.000000-15.000000 2,5.000000-12.000000 1,4.000000-6.000000 0,3.000000-6.000000 2,3.000000-6.000000 1,1.000000-4.000000 2,1.000000 1.000000 1,-1.000000-1.000000 2,1.000000 1.000000 1,2.000000-3.000000 1,7.000000-2.000000-1,6.000000-3.000000-2,7.000000-3.000000-1,5.000000-6.000000-3,7.000000-5.000000-4,6.000000-7.000000-5,7.000000-5.000000-4,4.000000-3.000000-2,3.000000 4.000000 1,3.000000 3.000000 2,4.000000 3.000000 1,-1.000000 3.000000 1,-3.000000 3.000000 0,-3.000000 3.000000 0,-2.000000 4.000000 1,-6.000000 7.000000 2,-6.000000 13.000000 5,-6.000000 12.000000 5,-6.000000 13.000000 5,-6.000000 10.000000 3,-2.000000 10.000000 0,-3.000000 10.000000 0,-3.000000 9.000000 1,-2.000000 4.000000-1,0.000000 1.000000 0,0.000000-1.000000 0,0.000000 1.000000-1,0.000000-7.000000-1,0.000000-12.000000-2,0.000000-13.000000-2,0.000000-12.000000-3,0.000000-16.000000-3,0.000000-19.000000-6,0.000000-18.000000-6,0.000000-19.000000-6,0.000000-15.000000-2,0.000000-8.000000 0,0.000000-10.000000 0,0.000000-9.000000 0,3.000000-4.000000 1,6.000000 4.000000 1,7.000000 3.000000 2,6.000000 3.000000 0,3.000000 4.000000 2,0.000000 7.000000 1,0.000000 6.000000 3,0.000000 7.000000 1,-2.000000 5.000000 3,-3.000000 7.000000 1,-3.000000 6.000000 3,-2.000000 7.000000 2,-1.000000 5.000000 1,3.000000 7.000000 2,3.000000 6.000000 0,4.000000 7.000000 1,-1.000000 4.000000 0,-3.000000 3.000000 0,-3.000000 3.000000 0,-2.000000 4.000000 0,-5.000000 1.000000-1,-2.000000 0.000000-2,-3.000000 0.000000 0,-3.000000 0.000000-1,-1.000000 4.000000-2,4.000000 10.000000 1,3.000000 10.000000 0,3.000000 9.000000-1,-1.000000 2.000000 0,-2.000000-2.000000-2,-3.000000-3.000000-1,-3.000000-3.000000-2,-4.000000-4.000000-1,-3.000000-3.000000-2,-3.000000-3.000000-3,-2.000000-2.000000-1,-3.000000-5.000000-3,1.000000-2.000000-2,-1.000000-3.000000-4,1.000000-3.000000-2,-6.000000-6.000000-2,-8.000000-5.000000 2,-10.000000-7.000000 1,-9.000000-5.000000 2,-4.000000-4.000000 0,4.000000 0.000000 1,3.000000 0.000000 1,3.000000 0.000000 1,3.000000-4.000000 2,3.000000-5.000000 2,3.000000-7.000000 4,4.000000-5.000000 2,2.000000-1.000000 3,4.000000 6.000000 2,3.000000 7.000000 2,3.000000 6.000000 2,1.000000-1.000000 2,1.000000-5.000000 2,-1.000000-7.000000 1,1.000000-5.000000 3,1.000000-3.000000 1,3.000000 4.000000-1,3.000000 3.000000 0,4.000000 3.000000-1,5.000000-1.000000 1,10.000000-2.000000 1,10.000000-3.000000 1,9.000000-3.000000 1,7.000000-2.000000-1,7.000000 0.000000-4,6.000000 0.000000-4,7.000000 0.000000-3,-1.000000 1.000000-4,-6.000000 4.000000-2,-6.000000 3.000000-4,-6.000000 3.000000-2,-2.000000 1.000000-3,3.000000 1.000000-2,3.000000-1.000000-2,4.000000 1.000000-1,-4.000000 2.000000-1,-9.000000 7.000000 3,-10.000000 6.000000 1,-8.000000 7.000000 3,-8.000000 8.000000 0,-2.000000 14.000000 0,-3.000000 11.000000-1,-3.000000 14.000000 0,-7.000000 8.000000 3,-9.000000 7.000000 4,-10.000000 6.000000 6,-8.000000 7.000000 4,-6.000000 2.000000 2,1.000000 1.000000 0,-1.000000-1.000000-1,1.000000 1.000000-1,1.000000-9.000000-1,3.000000-15.000000 2,3.000000-15.000000 0,4.000000-16.000000 1,-1.000000-4.000000 1,-3.000000 10.000000 0,-3.000000 10.000000 1,-2.000000 9.000000 1,0.000000-2.000000 1,7.000000-12.000000 4,6.000000-13.000000 2,7.000000-12.000000 4,7.000000-10.000000 0,9.000000-6.000000-5,10.000000-6.000000-4,10.000000-6.000000-5,8.000000-9.000000-1,10.000000-8.000000-2,10.000000-10.000000 0,9.000000-9.000000-1,4.000000-5.000000-2,1.000000 0.000000 0,-1.000000 0.000000-2,1.000000 0.000000-2,-1.000000 1.000000 0,1.000000 4.000000 1,-1.000000 3.000000-1,1.000000 3.000000 1,-4.000000 6.000000 1,-6.000000 9.000000 0,-6.000000 10.000000 2,-6.000000 10.000000 0,-6.000000 4.000000 1,-2.000000 0.000000-1,-3.000000 0.000000 0,-3.000000 0.000000 1,-6.000000 7.000000 0,-5.000000 17.000000 4,-7.000000 15.000000 3,-5.000000 16.000000 3,-6.000000 4.000000 1,-3.000000-6.000000-2,-3.000000-6.000000-2,-2.000000-6.000000-2,-5.000000 4.000000 0,-2.000000 16.000000-1,-3.000000 15.000000-1,-3.000000 17.000000 1,-1.000000-3.000000-2,4.000000-18.000000 0,3.000000-19.000000-2,3.000000-18.000000-1,-4.000000-1.000000 1,-8.000000 19.000000 0,-10.000000 19.000000 1,-9.000000 19.000000 1,-1.000000 1.000000 0,10.000000-16.000000-1,10.000000-15.000000-2,9.000000-15.000000-2,-1.000000-6.000000-1,-8.000000 7.000000-1,-10.000000 6.000000-2,-9.000000 7.000000-1,-2.000000-4.000000 0,6.000000-12.000000-1,7.000000-13.000000 1,6.000000-12.000000-1,1.000000-15.000000-3,-3.000000-15.000000-4,-3.000000-15.000000-6,-2.000000-16.000000-5,0.000000-15.000000-4,7.000000-11.000000-3,6.000000-14.000000-3,7.000000-11.000000-4,4.000000-4.000000 1,3.000000 6.000000 3,3.000000 7.000000 5,4.000000 6.000000 4,5.000000 7.000000 5,10.000000 10.000000 4,10.000000 10.000000 5,9.000000 9.000000 4,4.000000 9.000000 5,1.000000 9.000000 1,-1.000000 10.000000 2,1.000000 10.000000 2,-3.000000 4.000000 3,-2.000000 0.000000 2,-3.000000 0.000000 3,-3.000000 0.000000 4,4.000000 3.000000 2,13.000000 6.000000 4,12.000000 7.000000 5,13.000000 6.000000 3,6.000000 4.000000 2,0.000000 4.000000 1,0.000000 3.000000 0,0.000000 3.000000 0,-2.000000-1.000000-1,-3.000000-2.000000-3,-3.000000-3.000000-4,-2.000000-3.000000-3,-6.000000-4.000000-2,-6.000000-3.000000-1,-6.000000-3.000000 0,-6.000000-2.000000-1,-6.000000-6.000000-5,-2.000000-6.000000-9,-3.000000-6.000000-9,-3.000000-6.000000-9,-4.000000-12.000000-9,-3.000000-15.000000-5,-3.000000-15.000000-6,-2.000000-16.000000-7,-5.000000-2.000000-3,-2.000000 13.000000-2,-3.000000 12.000000 0,-3.000000 13.000000-2</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0"/>
    </inkml:context>
    <inkml:brush xml:id="br0">
      <inkml:brushProperty name="width" value="0.0221327617764473" units="cm"/>
      <inkml:brushProperty name="height" value="0.0221327617764473" units="cm"/>
      <inkml:brushProperty name="color" value="#F2395B"/>
      <inkml:brushProperty name="ignorePressure" value="0"/>
    </inkml:brush>
  </inkml:definitions>
  <inkml:trace contextRef="#ctx0" brushRef="#br0">44850.000000 4450.000000 662,'50.000000'0.000000'11,"0.000000"0.000000"-1 ,0.000000 0.000000-1,0.000000 0.000000 0,1.000000-4.000000-1,4.000000-5.000000 1,3.000000-7.000000 0,3.000000-5.000000 1,3.000000-3.000000-1,3.000000 4.000000 0,3.000000 3.000000 0,4.000000 3.000000 0,2.000000-1.000000-1,4.000000-2.000000-3,3.000000-3.000000-2,3.000000-3.000000-2,3.000000 1.000000 0,3.000000 6.000000 2,3.000000 7.000000 1,4.000000 6.000000 2,-1.000000 3.000000 0,-3.000000 0.000000-1,-3.000000 0.000000-2,-2.000000 0.000000-1,-1.000000 0.000000-1,3.000000 0.000000-3,3.000000 0.000000-2,4.000000 0.000000-2,-1.000000 0.000000 0,-3.000000 0.000000 1,-3.000000 0.000000 0,-2.000000 0.000000 2,-3.000000 3.000000 0,1.000000 6.000000 0,-1.000000 7.000000 1,1.000000 6.000000 1,-1.000000 1.000000 0,1.000000-3.000000 1,-1.000000-3.000000 1,1.000000-2.000000 1,1.000000-5.000000 0,3.000000-2.000000 0,3.000000-3.000000 1,4.000000-3.000000 0,4.000000-2.000000-1,6.000000 0.000000 1,7.000000 0.000000-1,6.000000 0.000000 1,-1.000000-2.000000-1,-5.000000-3.000000 1,-7.000000-3.000000 0,-5.000000-2.000000 0,-12.000000-1.000000 1,-16.000000 3.000000-1,-15.000000 3.000000-1,-15.000000 4.000000-1,-3.000000 1.000000 0,14.000000 0.000000 1,11.000000 0.000000-1,14.000000 0.000000 1,-1.000000 0.000000 0,-12.000000 0.000000 0,-13.000000 0.000000 0,-12.000000 0.000000 0,4.000000 1.000000 0,22.000000 4.000000 0,22.000000 3.000000 0,23.000000 3.000000 0,8.000000-1.000000 1,-3.000000-2.000000-1,-3.000000-3.000000-1,-2.000000-3.000000 1,-1.000000-2.000000-2,3.000000 0.000000 1,3.000000 0.000000-1,4.000000 0.000000 0,1.000000 0.000000-1,0.000000 0.000000 0,0.000000 0.000000 0,0.000000 0.000000 0,1.000000-4.000000-1,4.000000-5.000000 0,3.000000-7.000000-1,3.000000-5.000000 0,-1.000000-4.000000-1,-2.000000 0.000000 1,-3.000000 0.000000 0,-3.000000 0.000000 1,-2.000000 1.000000 0,0.000000 4.000000-2,0.000000 3.000000 0,0.000000 3.000000-1,-2.000000 3.000000 0,-3.000000 3.000000 1,-3.000000 3.000000 0,-2.000000 4.000000 1,-6.000000 1.000000 1,-6.000000 0.000000 0,-6.000000 0.000000 0,-6.000000 0.000000 1,-12.000000 0.000000 0,-15.000000 0.000000 0,-15.000000 0.000000-1,-16.000000 0.000000 0,1.000000-4.000000 0,19.000000-5.000000 0,19.000000-7.000000 0,19.000000-5.000000 0,-1.000000-1.000000 1,-18.000000 6.000000-1,-19.000000 7.000000 1,-18.000000 6.000000 0,4.000000-1.000000 0,28.000000-5.000000 0,28.000000-7.000000-1,29.000000-5.000000 1,10.000000-1.000000 1,-6.000000 6.000000 0,-6.000000 7.000000 1,-6.000000 6.000000 1,-4.000000 6.000000 1,1.000000 6.000000 0,-1.000000 7.000000 1,1.000000 6.000000 0,-1.000000 4.000000 1,1.000000 4.000000 0,-1.000000 3.000000-1,1.000000 3.000000-1,1.000000-2.000000 0,3.000000-6.000000 0,3.000000-6.000000-2,4.000000-6.000000 0,2.000000-6.000000-2,4.000000-2.000000 0,3.000000-3.000000-1,3.000000-3.000000-1,4.000000-4.000000 0,7.000000-3.000000-1,6.000000-3.000000 0,7.000000-2.000000-1,-6.000000-1.000000 1,-15.000000 3.000000 0,-15.000000 3.000000 1,-16.000000 4.000000 0,-18.000000 1.000000 1,-18.000000 0.000000 0,-19.000000 0.000000 0,-18.000000 0.000000 1,0.000000 0.000000 0,23.000000 0.000000 0,22.000000 0.000000 0,22.000000 0.000000 1,7.000000 0.000000 0,-6.000000 0.000000 1,-6.000000 0.000000-1,-6.000000 0.000000 2,-7.000000 0.000000 0,-6.000000 0.000000 0,-6.000000 0.000000 2,-6.000000 0.000000 1,-9.000000 0.000000 0,-8.000000 0.000000 0,-10.000000 0.000000 0,-9.000000 0.000000-1,-7.000000-2.000000 1,-3.000000-3.000000 0,-3.000000-3.000000 0,-2.000000-2.000000 1,-8.000000-1.000000-1,-8.000000 3.000000 0,-10.000000 3.000000 1,-9.000000 4.000000-1,-7.000000 4.000000 0,-3.000000 6.000000 3,-3.000000 7.000000 2,-2.000000 6.000000 3,2.000000 3.000000-1,9.000000 0.000000-1,10.000000 0.000000-2,10.000000 0.000000-2,0.000000 14.000000 0,-5.000000 28.000000 2,-7.000000 28.000000 1,-5.000000 29.000000 1,-1.000000 21.000000 0,6.000000 16.000000-2,7.000000 15.000000-3,6.000000 17.000000-3,4.000000-1.000000-1,4.000000-16.000000 1,3.000000-15.000000-1,3.000000-15.000000 1,1.000000-20.000000 0,1.000000-21.000000-1,-1.000000-22.000000 1,1.000000-22.000000-1,1.000000-1.000000-6,3.000000 23.000000-12,3.000000 22.000000-10,4.000000 22.000000-12,-1.000000-1.000000-3,-3.000000-21.000000 7,-3.000000-22.000000 6,-2.000000-22.000000 6,-3.000000-11.000000-1,1.000000 0.000000-7,-1.000000 0.000000-9,1.000000 0.000000-7</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1:41"/>
    </inkml:context>
    <inkml:brush xml:id="br0">
      <inkml:brushProperty name="width" value="0.0189394671469927" units="cm"/>
      <inkml:brushProperty name="height" value="0.0189394671469927" units="cm"/>
      <inkml:brushProperty name="color" value="#F2395B"/>
      <inkml:brushProperty name="ignorePressure" value="0"/>
    </inkml:brush>
  </inkml:definitions>
  <inkml:trace contextRef="#ctx0" brushRef="#br0">6250.000000 34150.000000 774,'25.000000'76.000000'-53,"0.000000"4.000000"26 ,0.000000 3.000000 26,0.000000 3.000000 25,0.000000 6.000000 12,0.000000 9.000000-2,0.000000 10.000000-2,0.000000 10.000000-2,1.000000 4.000000-2,4.000000 0.000000-2,3.000000 0.000000-1,3.000000 0.000000-3,-1.000000-5.000000-2,-2.000000-9.000000-6,-3.000000-10.000000-4,-3.000000-8.000000-5,-4.000000-14.000000-4,-3.000000-15.000000-7,-3.000000-15.000000-5,-2.000000-16.000000-6,-5.000000-23.000000-8,-2.000000-27.000000-11,-3.000000-28.000000-12,-3.000000-28.000000-12,-6.000000-9.000000 2,-5.000000 14.000000 11,-7.000000 11.000000 12,-5.000000 14.000000 13</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1"/>
    </inkml:context>
    <inkml:brush xml:id="br0">
      <inkml:brushProperty name="width" value="0.0254259575158358" units="cm"/>
      <inkml:brushProperty name="height" value="0.0254259575158358" units="cm"/>
      <inkml:brushProperty name="color" value="#F2395B"/>
      <inkml:brushProperty name="ignorePressure" value="0"/>
    </inkml:brush>
  </inkml:definitions>
  <inkml:trace contextRef="#ctx0" brushRef="#br0">6450.000000 34600.000000 576,'23.000000'-88.000000'-42,"-3.000000"26.000000"13 ,-3.000000 24.000000 14,-2.000000 26.000000 12,0.000000 10.000000 8,7.000000-3.000000 3,6.000000-3.000000 2,7.000000-2.000000 2,2.000000-1.000000-1,1.000000 3.000000-2,-1.000000 3.000000-3,1.000000 4.000000-2,-1.000000 1.000000-2,1.000000 0.000000 0,-1.000000 0.000000 1,1.000000 0.000000 0,-3.000000 3.000000 0,-2.000000 6.000000-3,-3.000000 7.000000 0,-3.000000 6.000000-3,-6.000000 3.000000 0,-5.000000 0.000000 0,-7.000000 0.000000 0,-5.000000 0.000000 0,-11.000000 6.000000-1,-11.000000 13.000000 1,-14.000000 12.000000-1,-11.000000 13.000000 0,-7.000000 7.000000 0,0.000000 4.000000 0,0.000000 3.000000 1,0.000000 3.000000 1,0.000000-2.000000 0,0.000000-6.000000 1,0.000000-6.000000 1,0.000000-6.000000 1,4.000000-10.000000 0,10.000000-12.000000 2,10.000000-13.000000 2,9.000000-12.000000 2,7.000000-9.000000-1,7.000000-2.000000-3,6.000000-3.000000-3,7.000000-3.000000-2,7.000000-6.000000-2,9.000000-5.000000 1,10.000000-7.000000 0,10.000000-5.000000 0,5.000000-6.000000 0,4.000000-3.000000 1,3.000000-3.000000-1,3.000000-2.000000 1,-1.000000-3.000000-1,-2.000000 1.000000 0,-3.000000-1.000000 1,-3.000000 1.000000 0,-6.000000 2.000000 0,-5.000000 7.000000-1,-7.000000 6.000000 1,-5.000000 7.000000 0,-9.000000 13.000000 0,-9.000000 22.000000 3,-10.000000 22.000000 1,-8.000000 23.000000 2,-14.000000 16.000000 1,-15.000000 13.000000-1,-15.000000 12.000000 0,-16.000000 13.000000-1,-7.000000 2.000000 1,4.000000-5.000000 3,3.000000-7.000000 2,3.000000-5.000000 2,6.000000-12.000000 1,9.000000-16.000000-1,10.000000-15.000000-1,10.000000-15.000000-2,0.000000-6.000000 1,-5.000000 7.000000 0,-7.000000 6.000000 1,-5.000000 7.000000 1,0.000000-3.000000-1,10.000000-8.000000 0,10.000000-10.000000 0,9.000000-9.000000-1,2.000000-5.000000 0,-2.000000 0.000000 1,-3.000000 0.000000 1,-3.000000 0.000000 1,7.000000-7.000000-1,19.000000-11.000000-5,19.000000-14.000000-6,19.000000-11.000000-4,15.000000-14.000000-4,13.000000-11.000000-5,12.000000-14.000000-3,13.000000-11.000000-3,2.000000-7.000000-2,-5.000000 0.000000 2,-7.000000 0.000000 2,-5.000000 0.000000 1,-1.000000-2.000000 1,6.000000-3.000000 1,7.000000-3.000000 0,6.000000-2.000000 0,-8.000000 5.000000 2,-22.000000 16.000000 4,-22.000000 15.000000 2,-21.000000 17.000000 4,-14.000000 13.000000 2,-2.000000 13.000000 1,-3.000000 12.000000 2,-3.000000 13.000000 0,-4.000000 6.000000 3,-3.000000 0.000000 0,-3.000000 0.000000 3,-2.000000 0.000000 1,-6.000000 6.000000 2,-6.000000 13.000000 0,-6.000000 12.000000 1,-6.000000 13.000000 1,-4.000000 10.000000 1,1.000000 10.000000 1,-1.000000 10.000000 3,1.000000 9.000000 1,2.000000-5.000000-1,7.000000-19.000000-5,6.000000-18.000000-4,7.000000-19.000000-5,8.000000-13.000000-5,14.000000-6.000000-5,11.000000-6.000000-4,14.000000-6.000000-5,7.000000-6.000000-2,3.000000-2.000000-1,3.000000-3.000000 1,4.000000-3.000000 1,1.000000-4.000000 0,0.000000-3.000000 4,0.000000-3.000000 2,0.000000-2.000000 3,-4.000000 0.000000 2,-5.000000 7.000000 4,-7.000000 6.000000 4,-5.000000 7.000000 2,-8.000000 4.000000 2,-5.000000 3.000000-2,-7.000000 3.000000-1,-5.000000 4.000000-1,-4.000000 7.000000 4,0.000000 13.000000 8,0.000000 12.000000 9,0.000000 13.000000 8,0.000000 4.000000 5,0.000000-3.000000-1,0.000000-3.000000 0,0.000000-2.000000-1,3.000000-9.000000-2,6.000000-12.000000-3,7.000000-13.000000-5,6.000000-12.000000-4,9.000000-19.000000-4,13.000000-25.000000-6,12.000000-25.000000-4,13.000000-25.000000-5,2.000000-15.000000-8,-5.000000-2.000000-9,-7.000000-3.000000-9,-5.000000-3.000000-8,-6.000000 4.000000-12,-3.000000 13.000000-11,-3.000000 12.000000-12,-2.000000 13.000000-11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5:22"/>
    </inkml:context>
    <inkml:brush xml:id="br0">
      <inkml:brushProperty name="width" value="0.0251591671258211" units="cm"/>
      <inkml:brushProperty name="height" value="0.0251591671258211" units="cm"/>
      <inkml:brushProperty name="color" value="#F2395B"/>
      <inkml:brushProperty name="ignorePressure" value="0"/>
    </inkml:brush>
  </inkml:definitions>
  <inkml:trace contextRef="#ctx0" brushRef="#br0">6650.000000 41000.000000 582,'-2.000000'-16.000000'9,"-3.000000"19.000000"-2 ,-3.000000 19.000000-1,-2.000000 19.000000 0,-1.000000 5.000000-3,3.000000-5.000000-1,3.000000-7.000000-3,4.000000-5.000000-2,2.000000 14.000000 0,4.000000 39.000000 6,3.000000 36.000000 5,3.000000 39.000000 4,1.000000 18.000000 3,1.000000 0.000000 0,-1.000000 0.000000 0,1.000000 0.000000 1,1.000000-13.000000-1,3.000000-24.000000 0,3.000000-26.000000 0,4.000000-24.000000-1,8.000000-17.000000-1,17.000000-5.000000-2,15.000000-7.000000-3,16.000000-5.000000-1,9.000000-11.000000-2,3.000000-11.000000 0,3.000000-14.000000 0,4.000000-11.000000 0,2.000000-14.000000-2,4.000000-11.000000-5,3.000000-14.000000-4,3.000000-11.000000-5,-1.000000-11.000000-1,-2.000000-5.000000 2,-3.000000-7.000000 2,-3.000000-5.000000 2,-10.000000 2.000000 2,-16.000000 13.000000-2,-15.000000 12.000000 0,-15.000000 13.000000-1,-1.000000-5.000000-1,16.000000-22.000000 0,15.000000-22.000000-1,17.000000-21.000000-1,-1.000000-1.000000 1,-16.000000 22.000000 2,-15.000000 22.000000 2,-15.000000 23.000000 2,-3.000000 5.000000 1,14.000000-9.000000 1,11.000000-10.000000 1,14.000000-8.000000 0,-1.000000 0.000000 2,-12.000000 14.000000-1,-13.000000 11.000000 1,-12.000000 14.000000-1,1.000000 5.000000 2,16.000000 1.000000 1,15.000000-1.000000 2,17.000000 1.000000 2,3.000000 7.000000 0,-5.000000 16.000000 0,-7.000000 15.000000-1,-5.000000 17.000000 0,-9.000000 10.000000 1,-9.000000 6.000000 3,-10.000000 7.000000 1,-8.000000 6.000000 3,-8.000000 1.000000 0,-2.000000-3.000000-2,-3.000000-3.000000-3,-3.000000-2.000000-1,1.000000-5.000000-2,6.000000-2.000000-2,7.000000-3.000000-2,6.000000-3.000000 0,6.000000-6.000000-2,6.000000-5.000000 0,7.000000-7.000000 1,6.000000-5.000000-1,3.000000-8.000000-1,0.000000-5.000000 1,0.000000-7.000000 0,0.000000-5.000000 0,3.000000-9.000000 0,6.000000-9.000000-1,7.000000-10.000000-1,6.000000-8.000000-1,-7.000000-4.000000 0,-18.000000 3.000000-3,-19.000000 3.000000 0,-18.000000 4.000000-3,-4.000000-6.000000 0,13.000000-11.000000-1,12.000000-14.000000-2,13.000000-11.000000 1,-1.000000-1.000000-1,-11.000000 13.000000 1,-14.000000 12.000000 2,-11.000000 13.000000 0,0.000000 1.000000 1,17.000000-9.000000 1,15.000000-10.000000-1,16.000000-8.000000 1,7.000000 2.000000 0,1.000000 16.000000-1,-1.000000 15.000000 0,1.000000 17.000000-1,-1.000000 10.000000 5,1.000000 6.000000 8,-1.000000 7.000000 10,1.000000 6.000000 8,1.000000 4.000000 4,3.000000 4.000000-1,3.000000 3.000000-1,4.000000 3.000000-2,2.000000-1.000000 0,4.000000-2.000000-3,3.000000-3.000000 0,3.000000-3.000000-3,3.000000-4.000000-1,3.000000-3.000000-4,3.000000-3.000000-3,4.000000-2.000000-4,-6.000000-3.000000-1,-11.000000 1.000000 1,-14.000000-1.000000-1,-11.000000 1.000000 2,-12.000000-3.000000-3,-9.000000-2.000000-5,-10.000000-3.000000-5,-8.000000-3.000000-4,5.000000-4.000000-4,22.000000-3.000000-3,22.000000-3.000000-1,23.000000-2.000000-2,6.000000-3.000000 0,-5.000000 1.000000 1,-7.000000-1.000000 2,-5.000000 1.000000 2,-12.000000-1.000000 2,-16.000000 1.000000 1,-15.000000-1.000000 2,-15.000000 1.000000 1,4.000000 1.000000 2,25.000000 3.000000-1,25.000000 3.000000-1,25.000000 4.000000 1,12.000000 7.000000-1,1.000000 13.000000 1,-1.000000 12.000000-1,1.000000 13.000000 0,-3.000000 6.000000 5,-2.000000 0.000000 10,-3.000000 0.000000 9,-3.000000 0.000000 10,-2.000000-5.000000 3,0.000000-9.000000-2,0.000000-10.000000-4,0.000000-8.000000-3,1.000000-8.000000-1,4.000000-2.000000 1,3.000000-3.000000 1,3.000000-3.000000 1,4.000000-2.000000-1,7.000000 0.000000-3,6.000000 0.000000-1,7.000000 0.000000-3,-4.000000-2.000000-1,-12.000000-3.000000-2,-13.000000-3.000000 0,-12.000000-2.000000-1,-18.000000-1.000000-3,-21.000000 3.000000-4,-22.000000 3.000000-6,-22.000000 4.000000-3,-1.000000-4.000000-4,23.000000-9.000000 1,22.000000-10.000000-1,22.000000-8.000000 0,-1.000000-3.000000-1,-21.000000 7.000000 2,-22.000000 6.000000 0,-22.000000 7.000000 1,1.000000-4.000000-1,26.000000-12.000000 0,24.000000-13.000000-2,26.000000-12.000000-1,10.000000-2.000000-1,-3.000000 9.000000 1,-3.000000 10.000000 1,-2.000000 10.000000 1,-5.000000 8.000000 0,-2.000000 10.000000 1,-3.000000 10.000000-1,-3.000000 9.000000 1,-4.000000 12.000000 2,-3.000000 16.000000 2,-3.000000 15.000000 3,-2.000000 17.000000 3,-9.000000-1.000000 1,-12.000000-16.000000 1,-13.000000-15.000000-1,-12.000000-15.000000 2,-9.000000-7.000000-1,-2.000000 3.000000 0,-3.000000 3.000000-1,-3.000000 4.000000-1,-1.000000 1.000000-7,4.000000 0.000000-14,3.000000 0.000000-14,3.000000 0.000000-14</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7:11"/>
    </inkml:context>
    <inkml:brush xml:id="br0">
      <inkml:brushProperty name="width" value="0.0170253273099661" units="cm"/>
      <inkml:brushProperty name="height" value="0.0170253273099661" units="cm"/>
      <inkml:brushProperty name="color" value="#F2395B"/>
      <inkml:brushProperty name="ignorePressure" value="0"/>
    </inkml:brush>
  </inkml:definitions>
  <inkml:trace contextRef="#ctx0" brushRef="#br0">36800.000000 48150.000000 861,'-24.000000'25.000000'0,"4.000000"0.000000"0 ,3.000000 0.000000 0,3.000000 0.000000 0,1.000000-2.000000 0,1.000000-3.000000 0,-1.000000-3.000000 1,1.000000-2.000000-1,1.000000-3.000000 1,3.000000 1.000000-1,3.000000-1.000000 0,4.000000 1.000000 0,1.000000-1.000000-1,0.000000 1.000000-2,0.000000-1.000000-1,0.000000 1.000000-2,0.000000-1.000000 0,0.000000 1.000000 0,0.000000-1.000000 1,0.000000 1.000000-1,0.000000-1.000000 1,0.000000 1.000000 0,0.000000-1.000000 0,0.000000 1.000000 0,0.000000-1.000000 1,0.000000 1.000000 4,0.000000-1.000000 4,0.000000 1.000000 2,0.000000-1.000000 2,0.000000 1.000000 0,0.000000-1.000000-1,0.000000 1.000000-1,1.000000-3.000000-1,4.000000-2.000000 0,3.000000-3.000000-2,3.000000-3.000000 0,-1.000000-1.000000-1,-2.000000 4.000000 0,-3.000000 3.000000 0,-3.000000 3.000000 0,-2.000000 1.000000 0,0.000000 1.000000 1,0.000000-1.000000 2,0.000000 1.000000 1,1.000000 7.000000 2,4.000000 16.000000 1,3.000000 15.000000 2,3.000000 17.000000 1,-1.000000 14.000000 2,-2.000000 17.000000-1,-3.000000 15.000000 0,-3.000000 16.000000 0,-2.000000 5.000000-1,0.000000-2.000000-4,0.000000-3.000000-4,0.000000-3.000000-2,-2.000000-9.000000-4,-3.000000-11.000000 0,-3.000000-14.000000-1,-2.000000-11.000000-2,0.000000-15.000000-6,7.000000-16.000000-9,6.000000-15.000000-11,7.000000-15.000000-9,0.000000-12.000000-4,-2.000000-6.000000 5,-3.000000-6.000000 4,-3.000000-6.000000 5</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7:12"/>
    </inkml:context>
    <inkml:brush xml:id="br0">
      <inkml:brushProperty name="width" value="0.0234406515955925" units="cm"/>
      <inkml:brushProperty name="height" value="0.0234406515955925" units="cm"/>
      <inkml:brushProperty name="color" value="#F2395B"/>
      <inkml:brushProperty name="ignorePressure" value="0"/>
    </inkml:brush>
  </inkml:definitions>
  <inkml:trace contextRef="#ctx0" brushRef="#br0">35700.000000 48350.000000 625,'-71.000000'23.000000'0,"10.000000"-3.000000"0 ,10.000000-3.000000 0,9.000000-2.000000 0,7.000000-5.000000 1,7.000000-2.000000 1,6.000000-3.000000 0,7.000000-3.000000 3,10.000000-2.000000 3,16.000000 0.000000 7,15.000000 0.000000 8,17.000000 0.000000 6,3.000000-2.000000 2,-5.000000-3.000000-6,-7.000000-3.000000-5,-5.000000-2.000000-6,-4.000000-3.000000-3,0.000000 1.000000-1,0.000000-1.000000-1,0.000000 1.000000-2,1.000000-1.000000 0,4.000000 1.000000-1,3.000000-1.000000-1,3.000000 1.000000-1,3.000000 1.000000-1,3.000000 3.000000 0,3.000000 3.000000 0,4.000000 4.000000 0,-1.000000-1.000000 0,-3.000000-3.000000-1,-3.000000-3.000000 0,-2.000000-2.000000 1,-3.000000-1.000000 0,1.000000 3.000000 0,-1.000000 3.000000 2,1.000000 4.000000 1,-1.000000-1.000000 0,1.000000-3.000000 0,-1.000000-3.000000 0,1.000000-2.000000 1,-1.000000-1.000000-1,1.000000 3.000000 0,-1.000000 3.000000 0,1.000000 4.000000-2,1.000000 1.000000 1,3.000000 0.000000 0,3.000000 0.000000 0,4.000000 0.000000 1,-1.000000 0.000000-1,-3.000000 0.000000-1,-3.000000 0.000000-2,-2.000000 0.000000-2,-3.000000 0.000000 0,1.000000 0.000000 0,-1.000000 0.000000 0,1.000000 0.000000 0,-3.000000 0.000000 1,-2.000000 0.000000 0,-3.000000 0.000000 1,-3.000000 0.000000 1,-1.000000 0.000000-1,4.000000 0.000000 1,3.000000 0.000000 0,3.000000 0.000000 1,-1.000000 0.000000-1,-2.000000 0.000000-3,-3.000000 0.000000 0,-3.000000 0.000000-3,-1.000000 0.000000 0,4.000000 0.000000 0,3.000000 0.000000 0,3.000000 0.000000 0,-1.000000 0.000000 0,-2.000000 0.000000 1,-3.000000 0.000000 0,-3.000000 0.000000 1,-1.000000 0.000000-1,4.000000 0.000000-2,3.000000 0.000000-3,3.000000 0.000000-3,-1.000000 0.000000 0,-2.000000 0.000000 0,-3.000000 0.000000 3,-3.000000 0.000000 0,-2.000000 0.000000 2,0.000000 0.000000 1,0.000000 0.000000 1,0.000000 0.000000 1,-8.000000 0.000000-8,-16.000000 0.000000-16,-15.000000 0.000000-16,-15.000000 0.000000-16,-7.000000 0.000000-5,3.000000 0.000000 10,3.000000 0.000000 7,4.000000 0.000000 10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7:12"/>
    </inkml:context>
    <inkml:brush xml:id="br0">
      <inkml:brushProperty name="width" value="0.0220434013754129" units="cm"/>
      <inkml:brushProperty name="height" value="0.0220434013754129" units="cm"/>
      <inkml:brushProperty name="color" value="#F2395B"/>
      <inkml:brushProperty name="ignorePressure" value="0"/>
    </inkml:brush>
  </inkml:definitions>
  <inkml:trace contextRef="#ctx0" brushRef="#br0">36750.000000 48200.000000 665,'-46.000000'0.000000'-3,"10.000000"0.000000"-1 ,10.000000 0.000000 1,9.000000 0.000000 1,6.000000 4.000000 3,3.000000 10.000000 10,3.000000 10.000000 9,4.000000 9.000000 8,1.000000 12.000000 3,0.000000 16.000000-3,0.000000 15.000000-4,0.000000 17.000000-2,0.000000-3.000000-4,0.000000-18.000000-2,0.000000-19.000000-3,0.000000-18.000000-3,0.000000 8.000000 0,0.000000 39.000000 1,0.000000 36.000000 1,0.000000 39.000000 2,0.000000 19.000000 0,0.000000 4.000000 0,0.000000 3.000000-2,0.000000 3.000000-1,1.000000 3.000000-1,4.000000 3.000000-3,3.000000 3.000000-2,3.000000 4.000000-2,-1.000000-6.000000-2,-2.000000-11.000000 0,-3.000000-14.000000-3,-3.000000-11.000000 0,-2.000000-20.000000-2,0.000000-24.000000-3,0.000000-26.000000-3,0.000000-24.000000-3,-4.000000-32.000000-4,-5.000000-37.000000-8,-7.000000-38.000000-6,-5.000000-37.000000-8,-1.000000-12.000000-1,6.000000 17.000000 2,7.000000 15.000000 4,6.000000 16.000000 4,3.000000 5.000000 2,0.000000-2.000000 3,0.000000-3.000000 3,0.000000-3.000000 3,0.000000-2.000000 2,0.000000 0.000000 0,0.000000 0.000000 1,0.000000 0.000000 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7:13"/>
    </inkml:context>
    <inkml:brush xml:id="br0">
      <inkml:brushProperty name="width" value="0.0213884506374598" units="cm"/>
      <inkml:brushProperty name="height" value="0.0213884506374598" units="cm"/>
      <inkml:brushProperty name="color" value="#F2395B"/>
      <inkml:brushProperty name="ignorePressure" value="0"/>
    </inkml:brush>
  </inkml:definitions>
  <inkml:trace contextRef="#ctx0" brushRef="#br0">37650.000000 49650.000000 685,'-24.000000'145.000000'-1,"4.000000"-9.000000"-1 ,3.000000-10.000000-1,3.000000-8.000000-3,1.000000-9.000000 0,1.000000-6.000000-2,-1.000000-6.000000-1,1.000000-6.000000-2,1.000000-12.000000 4,3.000000-15.000000 10,3.000000-15.000000 8,4.000000-16.000000 10,1.000000-4.000000 4,0.000000 10.000000 3,0.000000 10.000000 1,0.000000 9.000000 2,0.000000 1.000000-2,0.000000-6.000000-5,0.000000-6.000000-5,0.000000-6.000000-5,3.000000-18.000000-5,6.000000-28.000000-4,7.000000-28.000000-5,6.000000-27.000000-4,4.000000-20.000000-5,4.000000-9.000000-2,3.000000-10.000000-4,3.000000-8.000000-4,-1.000000 0.000000 1,-2.000000 14.000000 3,-3.000000 11.000000 3,-3.000000 14.000000 4,-2.000000 11.000000 2,0.000000 14.000000 2,0.000000 11.000000 2,0.000000 14.000000 2,-2.000000 10.000000 3,-3.000000 9.000000 3,-3.000000 10.000000 3,-2.000000 10.000000 3,-3.000000 7.000000 2,1.000000 6.000000 2,-1.000000 7.000000 2,1.000000 6.000000 2,-1.000000 9.000000 0,1.000000 13.000000-1,-1.000000 12.000000 0,1.000000 13.000000-1,-1.000000 2.000000-2,1.000000-5.000000-3,-1.000000-7.000000-3,1.000000-5.000000-2,-1.000000-9.000000-2,1.000000-9.000000-1,-1.000000-10.000000 0,1.000000-8.000000 0,1.000000-6.000000-4,3.000000 1.000000-8,3.000000-1.000000-7,4.000000 1.000000-7,1.000000-9.000000-7,0.000000-15.000000-4,0.000000-15.000000-5,0.000000-16.000000-5,-2.000000-8.000000 2,-3.000000 0.000000 8,-3.000000 0.000000 7,-2.000000 0.000000 7,-3.000000 0.000000 3,1.000000 0.000000-6,-1.000000 0.000000-4,1.000000 0.000000-4</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7:13"/>
    </inkml:context>
    <inkml:brush xml:id="br0">
      <inkml:brushProperty name="width" value="0.020536620169878" units="cm"/>
      <inkml:brushProperty name="height" value="0.020536620169878" units="cm"/>
      <inkml:brushProperty name="color" value="#F2395B"/>
      <inkml:brushProperty name="ignorePressure" value="0"/>
    </inkml:brush>
  </inkml:definitions>
  <inkml:trace contextRef="#ctx0" brushRef="#br0">40250.000000 48950.000000 714,'59.000000'-38.000000'37,"-31.000000"26.000000"-3 ,-31.000000 24.000000-2,-31.000000 26.000000-2,-16.000000 12.000000-4,0.000000 0.000000-4,0.000000 0.000000-5,0.000000 0.000000-5,-7.000000 4.000000-2,-11.000000 10.000000 3,-14.000000 10.000000 0,-11.000000 9.000000 3,-1.000000-1.000000-3,13.000000-8.000000-5,12.000000-10.000000-6,13.000000-9.000000-4,10.000000-9.000000-4,10.000000-5.000000 1,10.000000-7.000000 1,9.000000-5.000000 0,9.000000-6.000000 0,9.000000-3.000000 1,10.000000-3.000000 0,10.000000-2.000000 1,13.000000-5.000000-1,19.000000-2.000000 0,19.000000-3.000000 0,19.000000-3.000000 0,2.000000-2.000000 0,-11.000000 0.000000 1,-14.000000 0.000000 0,-11.000000 0.000000 2,0.000000 0.000000-4,17.000000 0.000000-10,15.000000 0.000000-8,16.000000 0.000000-10,-2.000000 0.000000-2,-19.000000 0.000000 3,-18.000000 0.000000 4,-19.000000 0.000000 4,-13.000000 0.000000-1,-6.000000 0.000000-2,-6.000000 0.000000-4,-6.000000 0.000000-4</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7:13"/>
    </inkml:context>
    <inkml:brush xml:id="br0">
      <inkml:brushProperty name="width" value="0.0187320914119482" units="cm"/>
      <inkml:brushProperty name="height" value="0.0187320914119482" units="cm"/>
      <inkml:brushProperty name="color" value="#F2395B"/>
      <inkml:brushProperty name="ignorePressure" value="0"/>
    </inkml:brush>
  </inkml:definitions>
  <inkml:trace contextRef="#ctx0" brushRef="#br0">39600.000000 50600.000000 782,'-46.000000'21.000000'-51,"10.000000"-5.000000"10 ,10.000000-7.000000 11,9.000000-5.000000 9,10.000000-3.000000 16,14.000000 4.000000 18,11.000000 3.000000 19,14.000000 3.000000 19,10.000000 3.000000 7,9.000000 3.000000-5,10.000000 3.000000-4,10.000000 4.000000-6,8.000000-3.000000-8,10.000000-5.000000-13,10.000000-7.000000-12,9.000000-5.000000-14,-5.000000-4.000000-14,-19.000000 0.000000-17,-18.000000 0.000000-17,-19.000000 0.000000-16</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7:14"/>
    </inkml:context>
    <inkml:brush xml:id="br0">
      <inkml:brushProperty name="width" value="0.0186349265277386" units="cm"/>
      <inkml:brushProperty name="height" value="0.0186349265277386" units="cm"/>
      <inkml:brushProperty name="color" value="#F2395B"/>
      <inkml:brushProperty name="ignorePressure" value="0"/>
    </inkml:brush>
  </inkml:definitions>
  <inkml:trace contextRef="#ctx0" brushRef="#br0">42300.000000 48650.000000 787,'-86.000000'-4.000000'-3,"28.000000"-5.000000"-4 ,28.000000-7.000000-4,29.000000-5.000000-5,18.000000-1.000000-2,9.000000 6.000000 0,10.000000 7.000000 1,10.000000 6.000000 1,0.000000 3.000000 4,-5.000000 0.000000 10,-7.000000 0.000000 9,-5.000000 0.000000 10,3.000000 1.000000 4,17.000000 4.000000 0,15.000000 3.000000 1,16.000000 3.000000-1,1.000000 1.000000 0,-12.000000 1.000000-2,-13.000000-1.000000-2,-12.000000 1.000000-2,-2.000000-1.000000-1,9.000000 1.000000 0,10.000000-1.000000-1,10.000000 1.000000 0,8.000000 2.000000-1,10.000000 7.000000-2,10.000000 6.000000-1,9.000000 7.000000-3,-4.000000 2.000000 1,-15.000000 1.000000 1,-15.000000-1.000000 3,-16.000000 1.000000 2,-12.000000-6.000000-1,-5.000000-8.000000-5,-7.000000-10.000000-5,-5.000000-9.000000-4,-6.000000-4.000000-3,-3.000000 4.000000-1,-3.000000 3.000000-1,-2.000000 3.000000-1,-5.000000 3.000000-7,-2.000000 3.000000-14,-3.000000 3.000000-13,-3.000000 4.000000-13,-6.000000-1.000000-2,-5.000000-3.000000 10,-7.000000-3.000000 10,-5.000000-2.000000 10,-4.000000-5.000000 7,0.000000-2.000000 4,0.000000-3.000000 6,0.000000-3.000000 3</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1"/>
    </inkml:context>
    <inkml:brush xml:id="br0">
      <inkml:brushProperty name="width" value="0.0207038894295692" units="cm"/>
      <inkml:brushProperty name="height" value="0.0207038894295692" units="cm"/>
      <inkml:brushProperty name="color" value="#F2395B"/>
      <inkml:brushProperty name="ignorePressure" value="0"/>
    </inkml:brush>
  </inkml:definitions>
  <inkml:trace contextRef="#ctx0" brushRef="#br0">43700.000000 8700.000000 708,'-19.000000'-2.000000'1,"13.000000"-3.000000"3 ,12.000000-3.000000 1,13.000000-2.000000 3,16.000000-1.000000 2,23.000000 3.000000-1,22.000000 3.000000-1,22.000000 4.000000 1,13.000000 1.000000-1,7.000000 0.000000 1,6.000000 0.000000-1,7.000000 0.000000 0,-4.000000 1.000000-1,-12.000000 4.000000-2,-13.000000 3.000000-3,-12.000000 3.000000-1,4.000000-1.000000 0,22.000000-2.000000 3,22.000000-3.000000 2,23.000000-3.000000 2,10.000000-4.000000 1,0.000000-3.000000 2,0.000000-3.000000 1,0.000000-2.000000 1,-4.000000-3.000000 0,-5.000000 1.000000 0,-7.000000-1.000000-1,-5.000000 1.000000 0,-17.000000-1.000000-1,-24.000000 1.000000-3,-26.000000-1.000000-3,-24.000000 1.000000-2,4.000000 1.000000-1,34.000000 3.000000 1,35.000000 3.000000 0,35.000000 4.000000 0,13.000000 1.000000 1,-6.000000 0.000000-1,-6.000000 0.000000 1,-6.000000 0.000000-1,-1.000000 3.000000 0,7.000000 6.000000-1,6.000000 7.000000 0,7.000000 6.000000-1,2.000000 1.000000 0,1.000000-3.000000 0,-1.000000-3.000000 2,1.000000-2.000000 0,4.000000-5.000000 0,9.000000-2.000000-1,10.000000-3.000000 0,10.000000-3.000000-2,7.000000-2.000000 0,6.000000 0.000000-1,7.000000 0.000000-1,6.000000 0.000000-1,7.000000-4.000000 0,10.000000-5.000000 0,10.000000-7.000000 0,9.000000-5.000000 1,4.000000-1.000000-1,1.000000 6.000000-1,-1.000000 7.000000-2,1.000000 6.000000 0,-10.000000 3.000000-1,-19.000000 0.000000 0,-18.000000 0.000000 1,-19.000000 0.000000 0,-27.000000 1.000000 0,-34.000000 4.000000 3,-35.000000 3.000000 2,-33.000000 3.000000 2,0.000000 3.000000 1,39.000000 3.000000-2,36.000000 3.000000 0,39.000000 4.000000-1,-3.000000-1.000000-1,-40.000000-3.000000 2,-40.000000-3.000000 1,-41.000000-2.000000 1,7.000000-5.000000 1,57.000000-2.000000-2,56.000000-3.000000-1,57.000000-3.000000 0,24.000000-7.000000-1,-6.000000-9.000000 1,-6.000000-10.000000 1,-6.000000-8.000000 1,-6.000000-9.000000 0,-2.000000-6.000000-1,-3.000000-6.000000 0,-3.000000-6.000000 1,-9.000000-1.000000-1,-11.000000 7.000000 0,-14.000000 6.000000 0,-11.000000 7.000000 0,-18.000000 5.000000 0,-22.000000 7.000000 0,-22.000000 6.000000-1,-21.000000 7.000000 1,-10.000000 2.000000-3,3.000000 1.000000-3,3.000000-1.000000-5,4.000000 1.000000-3,-10.000000-1.000000-3,-22.000000 1.000000-1,-22.000000-1.000000-2,-21.000000 1.000000-1,-15.000000-1.000000-4,-6.000000 1.000000-10,-6.000000-1.000000-7,-6.000000 1.000000-9</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7:14"/>
    </inkml:context>
    <inkml:brush xml:id="br0">
      <inkml:brushProperty name="width" value="0.0202341824769974" units="cm"/>
      <inkml:brushProperty name="height" value="0.0202341824769974" units="cm"/>
      <inkml:brushProperty name="color" value="#F2395B"/>
      <inkml:brushProperty name="ignorePressure" value="0"/>
    </inkml:brush>
  </inkml:definitions>
  <inkml:trace contextRef="#ctx0" brushRef="#br0">43600.000000 49250.000000 724,'-68.000000'1.000000'-3,"17.000000"4.000000"-9 ,15.000000 3.000000-7,16.000000 3.000000-8,7.000000 4.000000 2,1.000000 7.000000 13,-1.000000 6.000000 12,1.000000 7.000000 12,1.000000 10.000000 6,3.000000 16.000000-1,3.000000 15.000000-1,4.000000 17.000000 0,-3.000000 7.000000-2,-5.000000 0.000000 0,-7.000000 0.000000-2,-5.000000 0.000000-1,-1.000000-8.000000 0,6.000000-16.000000 1,7.000000-15.000000 1,6.000000-15.000000 1,-1.000000 8.000000 3,-5.000000 35.000000 2,-7.000000 35.000000 4,-5.000000 34.000000 4,-3.000000 17.000000-1,4.000000 0.000000-3,3.000000 0.000000-3,3.000000 0.000000-4,3.000000-10.000000-3,3.000000-18.000000-6,3.000000-19.000000-4,4.000000-18.000000-6,1.000000-20.000000-1,0.000000-18.000000 0,0.000000-19.000000 3,0.000000-18.000000 0,4.000000-23.000000-6,10.000000-24.000000-13,10.000000-26.000000-13,9.000000-24.000000-14,4.000000-13.000000-3,1.000000 0.000000 6,-1.000000 0.000000 5,1.000000 0.000000 7,-4.000000 3.000000 4,-6.000000 6.000000 1,-6.000000 7.000000 3,-6.000000 6.000000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7:14"/>
    </inkml:context>
    <inkml:brush xml:id="br0">
      <inkml:brushProperty name="width" value="0.0217731967568398" units="cm"/>
      <inkml:brushProperty name="height" value="0.0217731967568398" units="cm"/>
      <inkml:brushProperty name="color" value="#F2395B"/>
      <inkml:brushProperty name="ignorePressure" value="0"/>
    </inkml:brush>
  </inkml:definitions>
  <inkml:trace contextRef="#ctx0" brushRef="#br0">45000.000000 48550.000000 673,'-49.000000'32.000000'0,"4.000000"17.000000"0 ,3.000000 15.000000 0,3.000000 16.000000 0,3.000000 13.000000 3,3.000000 14.000000 7,3.000000 11.000000 7,4.000000 14.000000 6,1.000000 13.000000 4,0.000000 16.000000 3,0.000000 15.000000 3,0.000000 17.000000 2,3.000000 3.000000-1,6.000000-5.000000-5,7.000000-7.000000-4,6.000000-5.000000-5,9.000000-14.000000-4,13.000000-18.000000-4,12.000000-19.000000-4,13.000000-18.000000-3,10.000000-21.000000-7,10.000000-22.000000-7,10.000000-22.000000-8,9.000000-21.000000-8,4.000000-21.000000-7,1.000000-19.000000-3,-1.000000-18.000000-4,1.000000-19.000000-5,-9.000000-5.000000 2,-15.000000 9.000000 4,-15.000000 10.000000 5,-16.000000 10.000000 5,-8.000000 2.000000 3,0.000000-3.000000 2,0.000000-3.000000 1,0.000000-2.000000 3</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7:14"/>
    </inkml:context>
    <inkml:brush xml:id="br0">
      <inkml:brushProperty name="width" value="0.0164654161781073" units="cm"/>
      <inkml:brushProperty name="height" value="0.0164654161781073" units="cm"/>
      <inkml:brushProperty name="color" value="#F2395B"/>
      <inkml:brushProperty name="ignorePressure" value="0"/>
    </inkml:brush>
  </inkml:definitions>
  <inkml:trace contextRef="#ctx0" brushRef="#br0">46050.000000 49450.000000 890,'76.000000'-22.000000'34,"4.000000"6.000000"-18 ,3.000000 7.000000-17,3.000000 6.000000-18,3.000000 4.000000-8,3.000000 4.000000 0,3.000000 3.000000-1,4.000000 3.000000 0,-3.000000 1.000000 9,-5.000000 1.000000 18,-7.000000-1.000000 17,-5.000000 1.000000 19,-1.000000 1.000000 6,6.000000 3.000000-6,7.000000 3.000000-4,6.000000 4.000000-6,-5.000000-3.000000-7,-16.000000-5.000000-9,-15.000000-7.000000-10,-15.000000-5.000000-9,-15.000000-3.000000-10,-12.000000 4.000000-11,-13.000000 3.000000-10,-12.000000 3.000000-11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7:15"/>
    </inkml:context>
    <inkml:brush xml:id="br0">
      <inkml:brushProperty name="width" value="0.0214353650808334" units="cm"/>
      <inkml:brushProperty name="height" value="0.0214353650808334" units="cm"/>
      <inkml:brushProperty name="color" value="#F2395B"/>
      <inkml:brushProperty name="ignorePressure" value="0"/>
    </inkml:brush>
  </inkml:definitions>
  <inkml:trace contextRef="#ctx0" brushRef="#br0">46250.000000 50150.000000 684,'3.000000'25.000000'-1,"6.000000"0.000000"0 ,7.000000 0.000000-2,6.000000 0.000000 0,6.000000 0.000000-1,6.000000 0.000000 1,7.000000 0.000000 0,6.000000 0.000000 1,4.000000 0.000000 4,4.000000 0.000000 8,3.000000 0.000000 6,3.000000 0.000000 7,-4.000000 0.000000 2,-8.000000 0.000000-7,-10.000000 0.000000-4,-9.000000 0.000000-6,-9.000000 6.000000 0,-5.000000 13.000000 8,-7.000000 12.000000 7,-5.000000 13.000000 7,-8.000000 4.000000 2,-5.000000-3.000000-5,-7.000000-3.000000-4,-5.000000-2.000000-4,-3.000000-9.000000-4,4.000000-12.000000-4,3.000000-13.000000-4,3.000000-12.000000-4,-2.000000 1.000000-1,-6.000000 16.000000-1,-6.000000 15.000000 0,-6.000000 17.000000 0,1.000000 2.000000-1,9.000000-9.000000 0,10.000000-10.000000 0,10.000000-8.000000-1,10.000000-11.000000-2,13.000000-8.000000-4,12.000000-10.000000-4,13.000000-9.000000-4,10.000000-12.000000-2,10.000000-11.000000 1,10.000000-14.000000 1,9.000000-11.000000 0,7.000000-11.000000 0,7.000000-5.000000-1,6.000000-7.000000 0,7.000000-5.000000-1,-3.000000-3.000000 0,-8.000000 4.000000-1,-10.000000 3.000000-2,-9.000000 3.000000 0,-10.000000 3.000000 1,-9.000000 3.000000 2,-10.000000 3.000000 2,-8.000000 4.000000 3,-9.000000 4.000000 0,-6.000000 6.000000-1,-6.000000 7.000000-1,-6.000000 6.000000-1,-4.000000 3.000000-2,1.000000 0.000000 0,-1.000000 0.000000 0,1.000000 0.000000-2,-3.000000-2.000000 3,-2.000000-3.000000 3,-3.000000-3.000000 4,-3.000000-2.000000 3</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7:15"/>
    </inkml:context>
    <inkml:brush xml:id="br0">
      <inkml:brushProperty name="width" value="0.0215977262705564" units="cm"/>
      <inkml:brushProperty name="height" value="0.0215977262705564" units="cm"/>
      <inkml:brushProperty name="color" value="#F2395B"/>
      <inkml:brushProperty name="ignorePressure" value="0"/>
    </inkml:brush>
  </inkml:definitions>
  <inkml:trace contextRef="#ctx0" brushRef="#br0">47050.000000 47600.000000 679,'-68.000000'25.000000'17,"17.000000"0.000000"-6 ,15.000000 0.000000-6,16.000000 0.000000-8,7.000000 3.000000-6,1.000000 6.000000-5,-1.000000 7.000000-5,1.000000 6.000000-6,1.000000-1.000000 3,3.000000-5.000000 13,3.000000-7.000000 12,4.000000-5.000000 12,-3.000000 3.000000 8,-5.000000 17.000000 4,-7.000000 15.000000 6,-5.000000 16.000000 3,-1.000000 2.000000 1,6.000000-8.000000-5,7.000000-10.000000-5,6.000000-9.000000-5,4.000000-13.000000-5,4.000000-16.000000-6,3.000000-15.000000-6,3.000000-15.000000-4,7.000000-25.000000-6,14.000000-30.000000-2,11.000000-32.000000-3,14.000000-30.000000-3,5.000000-12.000000-2,1.000000 9.000000 1,-1.000000 10.000000-1,1.000000 10.000000-1,-6.000000 13.000000 2,-8.000000 19.000000 2,-10.000000 19.000000 3,-9.000000 19.000000 1,-7.000000 10.000000 3,-3.000000 4.000000 2,-3.000000 3.000000 3,-2.000000 3.000000 2,-3.000000 4.000000 2,1.000000 7.000000 1,-1.000000 6.000000 3,1.000000 7.000000 0,-1.000000 5.000000 3,1.000000 7.000000 1,-1.000000 6.000000 3,1.000000 7.000000 1,-3.000000 4.000000 1,-2.000000 3.000000-1,-3.000000 3.000000 1,-3.000000 4.000000-2,-2.000000 10.000000 1,0.000000 19.000000 1,0.000000 19.000000 2,0.000000 19.000000 0,0.000000 2.000000-3,0.000000-11.000000-6,0.000000-14.000000-7,0.000000-11.000000-7,0.000000-11.000000-6,0.000000-5.000000-5,0.000000-7.000000-6,0.000000-5.000000-5,1.000000-9.000000-5,4.000000-9.000000-3,3.000000-10.000000-5,3.000000-8.000000-3,1.000000-8.000000 0,1.000000-2.000000 1,-1.000000-3.000000 3,1.000000-3.000000 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7:15"/>
    </inkml:context>
    <inkml:brush xml:id="br0">
      <inkml:brushProperty name="width" value="0.0228065308183432" units="cm"/>
      <inkml:brushProperty name="height" value="0.0228065308183432" units="cm"/>
      <inkml:brushProperty name="color" value="#F2395B"/>
      <inkml:brushProperty name="ignorePressure" value="0"/>
    </inkml:brush>
  </inkml:definitions>
  <inkml:trace contextRef="#ctx0" brushRef="#br0">49350.000000 47900.000000 643,'28.000000'53.000000'6,"6.000000"6.000000"12 ,7.000000 7.000000 12,6.000000 6.000000 13,-1.000000 9.000000-1,-5.000000 13.000000-10,-7.000000 12.000000-13,-5.000000 13.000000-11,-6.000000 10.000000-3,-3.000000 10.000000 5,-3.000000 10.000000 5,-2.000000 9.000000 6,-6.000000-1.000000 1,-6.000000-8.000000-2,-6.000000-10.000000-2,-6.000000-9.000000-2,-2.000000-16.000000-3,3.000000-22.000000-4,3.000000-22.000000-2,4.000000-21.000000-4,-6.000000 5.000000-5,-11.000000 35.000000-6,-14.000000 35.000000-5,-11.000000 34.000000-6,-3.000000-2.000000-2,10.000000-37.000000-1,10.000000-38.000000 1,9.000000-37.000000 1,2.000000-16.000000-7,-2.000000 6.000000-11,-3.000000 7.000000-13,-3.000000 6.000000-13</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7:16"/>
    </inkml:context>
    <inkml:brush xml:id="br0">
      <inkml:brushProperty name="width" value="0.0191903989762068" units="cm"/>
      <inkml:brushProperty name="height" value="0.0191903989762068" units="cm"/>
      <inkml:brushProperty name="color" value="#F2395B"/>
      <inkml:brushProperty name="ignorePressure" value="0"/>
    </inkml:brush>
  </inkml:definitions>
  <inkml:trace contextRef="#ctx0" brushRef="#br0">50750.000000 49650.000000 764,'96.000000'-44.000000'50,"-5.000000"13.000000"-10 ,-7.000000 12.000000-10,-5.000000 13.000000-10,-11.000000 6.000000-6,-11.000000 0.000000-3,-14.000000 0.000000-4,-11.000000 0.000000-3,2.000000 0.000000-1,19.000000 0.000000 1,19.000000 0.000000 0,19.000000 0.000000 0,-1.000000 0.000000 0,-18.000000 0.000000-1,-19.000000 0.000000-1,-18.000000 0.000000-2,-6.000000 1.000000 1,10.000000 4.000000 1,10.000000 3.000000 0,9.000000 3.000000 3,6.000000 1.000000-1,3.000000 1.000000 2,3.000000-1.000000-1,4.000000 1.000000 2,-4.000000-1.000000-3,-9.000000 1.000000-5,-10.000000-1.000000-5,-8.000000 1.000000-4,-12.000000-4.000000-10,-12.000000-6.000000-17,-13.000000-6.000000-15,-12.000000-6.000000-16,-7.000000-4.000000 0,1.000000 1.000000 15,-1.000000-1.000000 15,1.000000 1.000000 15</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7:16"/>
    </inkml:context>
    <inkml:brush xml:id="br0">
      <inkml:brushProperty name="width" value="0.0177538078278303" units="cm"/>
      <inkml:brushProperty name="height" value="0.0177538078278303" units="cm"/>
      <inkml:brushProperty name="color" value="#F2395B"/>
      <inkml:brushProperty name="ignorePressure" value="0"/>
    </inkml:brush>
  </inkml:definitions>
  <inkml:trace contextRef="#ctx0" brushRef="#br0">52150.000000 49100.000000 826,'-68.000000'4.000000'2,"17.000000"10.000000"6 ,15.000000 10.000000 6,16.000000 9.000000 5,5.000000 7.000000 2,-2.000000 7.000000-1,-3.000000 6.000000-1,-3.000000 7.000000-1,1.000000-1.000000-3,6.000000-6.000000-3,7.000000-6.000000-4,6.000000-6.000000-4,-1.000000 5.000000-1,-5.000000 20.000000 0,-7.000000 18.000000 0,-5.000000 20.000000 0,-1.000000 8.000000-2,6.000000 1.000000-3,7.000000-1.000000-3,6.000000 1.000000-4,3.000000-6.000000-2,0.000000-8.000000 2,0.000000-10.000000 2,0.000000-9.000000 1,6.000000-10.000000-1,13.000000-9.000000-3,12.000000-10.000000-3,13.000000-8.000000-4,2.000000-14.000000-5,-5.000000-15.000000-8,-7.000000-15.000000-7,-5.000000-16.000000-7</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7:16"/>
    </inkml:context>
    <inkml:brush xml:id="br0">
      <inkml:brushProperty name="width" value="0.0216977745294571" units="cm"/>
      <inkml:brushProperty name="height" value="0.0216977745294571" units="cm"/>
      <inkml:brushProperty name="color" value="#F2395B"/>
      <inkml:brushProperty name="ignorePressure" value="0"/>
    </inkml:brush>
  </inkml:definitions>
  <inkml:trace contextRef="#ctx0" brushRef="#br0">53850.000000 48600.000000 675,'21.000000'-19.000000'26,"-5.000000"13.000000"-1 ,-7.000000 12.000000-1,-5.000000 13.000000-1,-4.000000 6.000000-4,0.000000 0.000000-7,0.000000 0.000000-8,0.000000 0.000000-8,-2.000000 18.000000-2,-3.000000 39.000000 2,-3.000000 36.000000 2,-2.000000 39.000000 2,-5.000000 22.000000 3,-2.000000 10.000000 2,-3.000000 10.000000 4,-3.000000 9.000000 3,2.000000 1.000000 3,10.000000-6.000000 3,10.000000-6.000000 5,9.000000-6.000000 3,12.000000-16.000000-1,16.000000-25.000000-5,15.000000-25.000000-5,17.000000-25.000000-5,10.000000-25.000000-4,6.000000-25.000000-1,7.000000-25.000000-3,6.000000-25.000000-1,6.000000-27.000000 0,6.000000-28.000000 1,7.000000-28.000000 0,6.000000-27.000000 2,-5.000000-15.000000-1,-16.000000 0.000000-2,-15.000000 0.000000-4,-15.000000 0.000000-3,-14.000000 9.000000-2,-8.000000 19.000000-2,-10.000000 19.000000-1,-9.000000 19.000000-2,-4.000000-1.000000 0,4.000000-18.000000-2,3.000000-19.000000-1,3.000000-18.000000-1,-2.000000 0.000000 2,-6.000000 23.000000 2,-6.000000 22.000000 4,-6.000000 22.000000 3,-6.000000-2.000000 1,-2.000000-25.000000 1,-3.000000-25.000000 0,-3.000000-25.000000 0,-7.000000-7.000000 1,-9.000000 14.000000 0,-10.000000 11.000000 0,-8.000000 14.000000 0,-12.000000 10.000000 1,-12.000000 9.000000 2,-13.000000 10.000000 2,-12.000000 10.000000 1,-10.000000 8.000000 0,-6.000000 10.000000 0,-6.000000 10.000000-2,-6.000000 9.000000-2,-2.000000 12.000000 1,3.000000 16.000000-1,3.000000 15.000000 1,4.000000 17.000000 0,4.000000 10.000000 0,6.000000 6.000000 2,7.000000 7.000000 1,6.000000 6.000000 1,10.000000 3.000000 0,17.000000 0.000000 2,15.000000 0.000000 0,16.000000 0.000000 1,10.000000-2.000000-1,7.000000-3.000000 0,6.000000-3.000000-1,7.000000-2.000000-1,2.000000-8.000000-1,1.000000-8.000000 1,-1.000000-10.000000 0,1.000000-9.000000 1,4.000000-2.000000 0,9.000000 6.000000-1,10.000000 7.000000 1,10.000000 6.000000-1,-1.000000-2.000000-1,-9.000000-9.000000-2,-10.000000-10.000000 0,-8.000000-8.000000-3,3.000000-4.000000 0,20.000000 3.000000 0,18.000000 3.000000 0,20.000000 4.000000 0,11.000000-7.000000-4,7.000000-16.000000-4,6.000000-15.000000-5,7.000000-15.000000-6,4.000000-12.000000-2,3.000000-6.000000 3,3.000000-6.000000 1,4.000000-6.000000 1,-12.000000 2.000000 3,-24.000000 14.000000 3,-26.000000 11.000000 3,-24.000000 14.000000 3,-12.000000 5.000000-3,4.000000 1.000000-10,3.000000-1.000000-9,3.000000 1.000000-10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7:17"/>
    </inkml:context>
    <inkml:brush xml:id="br0">
      <inkml:brushProperty name="width" value="0.0217367894947529" units="cm"/>
      <inkml:brushProperty name="height" value="0.0217367894947529" units="cm"/>
      <inkml:brushProperty name="color" value="#F2395B"/>
      <inkml:brushProperty name="ignorePressure" value="0"/>
    </inkml:brush>
  </inkml:definitions>
  <inkml:trace contextRef="#ctx0" brushRef="#br0">57150.000000 48450.000000 674,'-47.000000'104.000000'40,"6.000000"10.000000"-4 ,7.000000 10.000000-2,6.000000 9.000000-2,4.000000 6.000000-3,4.000000 3.000000-1,3.000000 3.000000-3,3.000000 4.000000-2,4.000000-3.000000-2,7.000000-5.000000-4,6.000000-7.000000-4,7.000000-5.000000-3,4.000000-11.000000-3,3.000000-11.000000-2,3.000000-14.000000-1,4.000000-11.000000-2,7.000000-7.000000-8,13.000000 0.000000-13,12.000000 0.000000-13,13.000000 0.000000-14,7.000000-13.000000-6,4.000000-24.000000 1,3.000000-26.000000-1,3.000000-24.000000 0,-5.000000-13.000000 5,-12.000000 0.000000 9,-13.000000 0.000000 9,-12.000000 0.000000 10,-7.000000-2.000000 5,1.000000-3.000000 3,-1.000000-3.000000 3,1.000000-2.000000 4</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2"/>
    </inkml:context>
    <inkml:brush xml:id="br0">
      <inkml:brushProperty name="width" value="0.0196869466453791" units="cm"/>
      <inkml:brushProperty name="height" value="0.0196869466453791" units="cm"/>
      <inkml:brushProperty name="color" value="#F2395B"/>
      <inkml:brushProperty name="ignorePressure" value="0"/>
    </inkml:brush>
  </inkml:definitions>
  <inkml:trace contextRef="#ctx0" brushRef="#br0">47200.000000 4750.000000 744,'-24.000000'-47.000000'-11,"4.000000"6.000000"3 ,3.000000 7.000000 2,3.000000 6.000000 3,4.000000 18.000000 5,7.000000 32.000000 4,6.000000 31.000000 6,7.000000 32.000000 5,2.000000 15.000000 3,1.000000 0.000000 0,-1.000000 0.000000 0,1.000000 0.000000 1,1.000000 18.000000-1,3.000000 39.000000 2,3.000000 36.000000 0,4.000000 39.000000 0,-1.000000 14.000000-2,-3.000000-5.000000-5,-3.000000-7.000000-6,-2.000000-5.000000-5,-5.000000-9.000000-1,-2.000000-9.000000 2,-3.000000-10.000000 3,-3.000000-8.000000 2,-1.000000-14.000000-4,4.000000-15.000000-13,3.000000-15.000000-11,3.000000-16.000000-12,1.000000-18.000000-8,1.000000-18.000000-2,-1.000000-19.000000-4,1.000000-18.000000-2,-1.000000-17.000000 1,1.000000-11.000000 8,-1.000000-14.000000 8,1.000000-11.000000 7,-3.000000-6.000000 5,-2.000000 4.000000 2,-3.000000 3.000000 3,-3.000000 3.000000 2</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7:17"/>
    </inkml:context>
    <inkml:brush xml:id="br0">
      <inkml:brushProperty name="width" value="0.0215567834675312" units="cm"/>
      <inkml:brushProperty name="height" value="0.0215567834675312" units="cm"/>
      <inkml:brushProperty name="color" value="#F2395B"/>
      <inkml:brushProperty name="ignorePressure" value="0"/>
    </inkml:brush>
  </inkml:definitions>
  <inkml:trace contextRef="#ctx0" brushRef="#br0">59150.000000 48500.000000 680,'0.000000'-21.000000'-7,"0.000000"10.000000"4 ,0.000000 10.000000 5,0.000000 9.000000 4,-2.000000 15.000000 3,-3.000000 22.000000 2,-3.000000 22.000000 0,-2.000000 23.000000 3,-5.000000 17.000000 1,-2.000000 17.000000 4,-3.000000 15.000000 3,-3.000000 16.000000 2,-4.000000 2.000000 3,-3.000000-8.000000-1,-3.000000-10.000000 2,-2.000000-9.000000-1,-1.000000-7.000000-1,3.000000-3.000000-5,3.000000-3.000000-3,4.000000-2.000000-5,2.000000-9.000000-4,4.000000-12.000000-8,3.000000-13.000000-5,3.000000-12.000000-7,1.000000-18.000000-12,1.000000-21.000000-19,-1.000000-22.000000-18,1.000000-22.000000-19</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7:17"/>
    </inkml:context>
    <inkml:brush xml:id="br0">
      <inkml:brushProperty name="width" value="0.021009000018239" units="cm"/>
      <inkml:brushProperty name="height" value="0.021009000018239" units="cm"/>
      <inkml:brushProperty name="color" value="#F2395B"/>
      <inkml:brushProperty name="ignorePressure" value="0"/>
    </inkml:brush>
  </inkml:definitions>
  <inkml:trace contextRef="#ctx0" brushRef="#br0">60800.000000 48650.000000 698,'43.000000'256.000000'46,"-11.000000"-37.000000"-11 ,-14.000000-38.000000-12,-11.000000-37.000000-12,-9.000000-30.000000-4,-3.000000-22.000000 3,-3.000000-22.000000 3,-2.000000-21.000000 3,-8.000000 1.000000 2,-8.000000 25.000000 4,-10.000000 25.000000 2,-9.000000 25.000000 3,-13.000000 10.000000-2,-16.000000-2.000000-9,-15.000000-3.000000-8,-15.000000-3.000000-7,-7.000000-9.000000-9,3.000000-11.000000-6,3.000000-14.000000-6,4.000000-11.000000-8,7.000000-15.000000-7,13.000000-16.000000-10,12.000000-15.000000-9,13.000000-15.000000-9</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36:52"/>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14750.000000 15050.000000 1000,'-49.000000'-200.000000'0,"4.000000"50.000000"0 ,3.000000 50.000000 0,3.000000 50.000000 0,3.000000 39.000000-5,3.000000 28.000000-8,3.000000 28.000000-9,4.000000 29.000000-9,1.000000 30.000000-1,0.000000 35.000000 3,0.000000 35.000000 5,0.000000 34.000000 4,0.000000 20.000000 6,0.000000 6.000000 11,0.000000 7.000000 8,0.000000 6.000000 10,0.000000 7.000000 3,0.000000 10.000000-4,0.000000 10.000000-4,0.000000 9.000000-3,0.000000-10.000000-2,0.000000-28.000000 1,0.000000-28.000000-1,0.000000-27.000000 1,3.000000-31.000000-1,6.000000-31.000000-3,7.000000-31.000000-3,6.000000-31.000000-2,1.000000-1.000000-1,-3.000000 32.000000 1,-3.000000 31.000000 1,-2.000000 32.000000 1,-1.000000 4.000000 1,3.000000-22.000000-1,3.000000-22.000000 1,4.000000-21.000000-1,1.000000-21.000000-1,0.000000-19.000000 1,0.000000-18.000000 0,0.000000-19.000000 0,0.000000-16.000000-3,0.000000-12.000000-6,0.000000-13.000000-6,0.000000-12.000000-6,0.000000-5.000000-1,0.000000 3.000000 6,0.000000 3.000000 5,0.000000 4.000000 4</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18:02"/>
    </inkml:context>
    <inkml:brush xml:id="br0">
      <inkml:brushProperty name="width" value="0.0192202683538198" units="cm"/>
      <inkml:brushProperty name="height" value="0.0192202683538198" units="cm"/>
      <inkml:brushProperty name="color" value="#F2395B"/>
      <inkml:brushProperty name="ignorePressure" value="0"/>
    </inkml:brush>
  </inkml:definitions>
  <inkml:trace contextRef="#ctx0" brushRef="#br0">49050.000000 4750.000000 763,'1.000000'60.000000'11,"4.000000"23.000000"0 ,3.000000 22.000000 2,3.000000 22.000000 1,-1.000000 24.000000 1,-2.000000 29.000000 3,-3.000000 28.000000 3,-3.000000 28.000000 2,-2.000000 14.000000 1,0.000000 0.000000-2,0.000000 0.000000-3,0.000000 0.000000-1,0.000000-10.000000-4,0.000000-18.000000-5,0.000000-19.000000-5,0.000000-18.000000-4,3.000000-23.000000-6,6.000000-24.000000-5,7.000000-26.000000-7,6.000000-24.000000-5,3.000000-21.000000-3,0.000000-16.000000 0,0.000000-15.000000 0,0.000000-15.000000 0,-2.000000-11.000000-2,-3.000000-2.000000-3,-3.000000-3.000000-5,-2.000000-3.000000-4</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3"/>
    </inkml:context>
    <inkml:brush xml:id="br0">
      <inkml:brushProperty name="width" value="0.0204547066241503" units="cm"/>
      <inkml:brushProperty name="height" value="0.0204547066241503" units="cm"/>
      <inkml:brushProperty name="color" value="#F2395B"/>
      <inkml:brushProperty name="ignorePressure" value="0"/>
    </inkml:brush>
  </inkml:definitions>
  <inkml:trace contextRef="#ctx0" brushRef="#br0">52250.000000 4750.000000 717,'-111.000000'-65.000000'23,"28.000000"23.000000"-5 ,28.000000 22.000000-4,29.000000 22.000000-5,18.000000 27.000000-2,9.000000 35.000000-2,10.000000 35.000000-1,10.000000 34.000000-1,2.000000 29.000000 2,-3.000000 26.000000 7,-3.000000 24.000000 7,-2.000000 26.000000 6,-3.000000 8.000000 1,1.000000-5.000000-4,-1.000000-7.000000-3,1.000000-5.000000-5,-1.000000-1.000000-1,1.000000 6.000000-1,-1.000000 7.000000 1,1.000000 6.000000 0,2.000000-16.000000-7,7.000000-37.000000-10,6.000000-38.000000-11,7.000000-37.000000-12,4.000000-29.000000-6,3.000000-18.000000-4,3.000000-19.000000-3,4.000000-18.000000-3,-4.000000-17.000000 3,-9.000000-11.000000 7,-10.000000-14.000000 8,-8.000000-11.000000 8,-6.000000-7.000000 3,1.000000 0.000000-3,-1.000000 0.000000-3,1.000000 0.000000-2</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18:03"/>
    </inkml:context>
    <inkml:brush xml:id="br0">
      <inkml:brushProperty name="width" value="0.0195517968386412" units="cm"/>
      <inkml:brushProperty name="height" value="0.0195517968386412" units="cm"/>
      <inkml:brushProperty name="color" value="#F2395B"/>
      <inkml:brushProperty name="ignorePressure" value="0"/>
    </inkml:brush>
  </inkml:definitions>
  <inkml:trace contextRef="#ctx0" brushRef="#br0">54300.000000 4400.000000 750,'-2.000000'154.000000'2,"-3.000000"10.000000"6 ,-3.000000 10.000000 4,-2.000000 9.000000 5,-6.000000 12.000000 4,-6.000000 16.000000 0,-6.000000 15.000000 2,-6.000000 17.000000 1,-1.000000-1.000000-1,7.000000-16.000000-1,6.000000-15.000000-3,7.000000-15.000000-2,2.000000-26.000000-2,1.000000-34.000000-4,-1.000000-35.000000-2,1.000000-33.000000-4,1.000000-3.000000-5,3.000000 32.000000-3,3.000000 31.000000-6,4.000000 32.000000-5,4.000000 5.000000-5,6.000000-18.000000-6,7.000000-19.000000-6,6.000000-18.000000-5,3.000000-20.000000-4,0.000000-18.000000-1,0.000000-19.000000-1,0.000000-18.000000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18:03"/>
    </inkml:context>
    <inkml:brush xml:id="br0">
      <inkml:brushProperty name="width" value="0.0184788312762976" units="cm"/>
      <inkml:brushProperty name="height" value="0.0184788312762976" units="cm"/>
      <inkml:brushProperty name="color" value="#F2395B"/>
      <inkml:brushProperty name="ignorePressure" value="0"/>
    </inkml:brush>
  </inkml:definitions>
  <inkml:trace contextRef="#ctx0" brushRef="#br0">57350.000000 4900.000000 793,'0.000000'-82.000000'2,"0.000000"39.000000"4 ,0.000000 36.000000 3,0.000000 39.000000 4,1.000000 32.000000 2,4.000000 28.000000 0,3.000000 28.000000 0,3.000000 29.000000 0,-1.000000 8.000000 0,-2.000000-8.000000-2,-3.000000-10.000000-2,-3.000000-9.000000-2,-2.000000 10.000000 1,0.000000 32.000000 2,0.000000 31.000000 1,0.000000 32.000000 2,0.000000 10.000000-3,0.000000-9.000000-5,0.000000-10.000000-8,0.000000-8.000000-6,0.000000-18.000000-3,0.000000-25.000000 1,0.000000-25.000000-1,0.000000-25.000000 1,0.000000-24.000000 0,0.000000-21.000000-2,0.000000-22.000000-2,0.000000-22.000000-1,1.000000-8.000000-2,4.000000 6.000000-3,3.000000 7.000000-1,3.000000 6.000000-3,1.000000-4.000000 2,1.000000-11.000000 4,-1.000000-14.000000 4,1.000000-11.000000 5,-1.000000-7.000000-1,1.000000 0.000000-6,-1.000000 0.000000-7,1.000000 0.000000-7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9090961F-81B2-4CFB-84FD-AF7ECE47B161}"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9090961F-81B2-4CFB-84FD-AF7ECE47B161}"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9090961F-81B2-4CFB-84FD-AF7ECE47B161}"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9090961F-81B2-4CFB-84FD-AF7ECE47B161}"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090961F-81B2-4CFB-84FD-AF7ECE47B161}"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日期占位符 4"/>
          <p:cNvSpPr>
            <a:spLocks noGrp="1"/>
          </p:cNvSpPr>
          <p:nvPr>
            <p:ph type="dt" sz="half" idx="10"/>
          </p:nvPr>
        </p:nvSpPr>
        <p:spPr/>
        <p:txBody>
          <a:bodyPr/>
          <a:lstStyle/>
          <a:p>
            <a:fld id="{9090961F-81B2-4CFB-84FD-AF7ECE47B161}"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9090961F-81B2-4CFB-84FD-AF7ECE47B161}"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9090961F-81B2-4CFB-84FD-AF7ECE47B161}"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90961F-81B2-4CFB-84FD-AF7ECE47B161}"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090961F-81B2-4CFB-84FD-AF7ECE47B161}"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090961F-81B2-4CFB-84FD-AF7ECE47B161}"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99C9C7D-7003-4447-BFFF-591691C5797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0961F-81B2-4CFB-84FD-AF7ECE47B161}" type="datetimeFigureOut">
              <a:rPr lang="en-US" smtClean="0"/>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C9C7D-7003-4447-BFFF-591691C5797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customXml" Target="../ink/ink4.xml"/><Relationship Id="rId7" Type="http://schemas.openxmlformats.org/officeDocument/2006/relationships/customXml" Target="../ink/ink3.xml"/><Relationship Id="rId6" Type="http://schemas.openxmlformats.org/officeDocument/2006/relationships/customXml" Target="../ink/ink2.xml"/><Relationship Id="rId5" Type="http://schemas.openxmlformats.org/officeDocument/2006/relationships/customXml" Target="../ink/ink1.xml"/><Relationship Id="rId4" Type="http://schemas.openxmlformats.org/officeDocument/2006/relationships/image" Target="../media/image7.png"/><Relationship Id="rId36" Type="http://schemas.openxmlformats.org/officeDocument/2006/relationships/slideLayout" Target="../slideLayouts/slideLayout6.xml"/><Relationship Id="rId35" Type="http://schemas.openxmlformats.org/officeDocument/2006/relationships/customXml" Target="../ink/ink31.xml"/><Relationship Id="rId34" Type="http://schemas.openxmlformats.org/officeDocument/2006/relationships/customXml" Target="../ink/ink30.xml"/><Relationship Id="rId33" Type="http://schemas.openxmlformats.org/officeDocument/2006/relationships/customXml" Target="../ink/ink29.xml"/><Relationship Id="rId32" Type="http://schemas.openxmlformats.org/officeDocument/2006/relationships/customXml" Target="../ink/ink28.xml"/><Relationship Id="rId31" Type="http://schemas.openxmlformats.org/officeDocument/2006/relationships/customXml" Target="../ink/ink27.xml"/><Relationship Id="rId30" Type="http://schemas.openxmlformats.org/officeDocument/2006/relationships/customXml" Target="../ink/ink26.xml"/><Relationship Id="rId3" Type="http://schemas.openxmlformats.org/officeDocument/2006/relationships/image" Target="../media/image6.png"/><Relationship Id="rId29" Type="http://schemas.openxmlformats.org/officeDocument/2006/relationships/customXml" Target="../ink/ink25.xml"/><Relationship Id="rId28" Type="http://schemas.openxmlformats.org/officeDocument/2006/relationships/customXml" Target="../ink/ink24.xml"/><Relationship Id="rId27" Type="http://schemas.openxmlformats.org/officeDocument/2006/relationships/customXml" Target="../ink/ink23.xml"/><Relationship Id="rId26" Type="http://schemas.openxmlformats.org/officeDocument/2006/relationships/customXml" Target="../ink/ink22.xml"/><Relationship Id="rId25" Type="http://schemas.openxmlformats.org/officeDocument/2006/relationships/customXml" Target="../ink/ink21.xml"/><Relationship Id="rId24" Type="http://schemas.openxmlformats.org/officeDocument/2006/relationships/customXml" Target="../ink/ink20.xml"/><Relationship Id="rId23" Type="http://schemas.openxmlformats.org/officeDocument/2006/relationships/customXml" Target="../ink/ink19.xml"/><Relationship Id="rId22" Type="http://schemas.openxmlformats.org/officeDocument/2006/relationships/customXml" Target="../ink/ink18.xml"/><Relationship Id="rId21" Type="http://schemas.openxmlformats.org/officeDocument/2006/relationships/customXml" Target="../ink/ink17.xml"/><Relationship Id="rId20" Type="http://schemas.openxmlformats.org/officeDocument/2006/relationships/customXml" Target="../ink/ink16.xml"/><Relationship Id="rId2" Type="http://schemas.openxmlformats.org/officeDocument/2006/relationships/image" Target="../media/image5.png"/><Relationship Id="rId19" Type="http://schemas.openxmlformats.org/officeDocument/2006/relationships/customXml" Target="../ink/ink15.xml"/><Relationship Id="rId18" Type="http://schemas.openxmlformats.org/officeDocument/2006/relationships/customXml" Target="../ink/ink14.xml"/><Relationship Id="rId17" Type="http://schemas.openxmlformats.org/officeDocument/2006/relationships/customXml" Target="../ink/ink13.xml"/><Relationship Id="rId16" Type="http://schemas.openxmlformats.org/officeDocument/2006/relationships/customXml" Target="../ink/ink12.xml"/><Relationship Id="rId15" Type="http://schemas.openxmlformats.org/officeDocument/2006/relationships/customXml" Target="../ink/ink11.xml"/><Relationship Id="rId14" Type="http://schemas.openxmlformats.org/officeDocument/2006/relationships/customXml" Target="../ink/ink10.xml"/><Relationship Id="rId13" Type="http://schemas.openxmlformats.org/officeDocument/2006/relationships/customXml" Target="../ink/ink9.xml"/><Relationship Id="rId12" Type="http://schemas.openxmlformats.org/officeDocument/2006/relationships/customXml" Target="../ink/ink8.xml"/><Relationship Id="rId11" Type="http://schemas.openxmlformats.org/officeDocument/2006/relationships/customXml" Target="../ink/ink7.xml"/><Relationship Id="rId10" Type="http://schemas.openxmlformats.org/officeDocument/2006/relationships/customXml" Target="../ink/ink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customXml" Target="../ink/ink36.xml"/><Relationship Id="rId8" Type="http://schemas.openxmlformats.org/officeDocument/2006/relationships/customXml" Target="../ink/ink35.xml"/><Relationship Id="rId7" Type="http://schemas.openxmlformats.org/officeDocument/2006/relationships/customXml" Target="../ink/ink34.xml"/><Relationship Id="rId6" Type="http://schemas.openxmlformats.org/officeDocument/2006/relationships/customXml" Target="../ink/ink33.xml"/><Relationship Id="rId5" Type="http://schemas.openxmlformats.org/officeDocument/2006/relationships/customXml" Target="../ink/ink32.xml"/><Relationship Id="rId4" Type="http://schemas.openxmlformats.org/officeDocument/2006/relationships/image" Target="../media/image11.png"/><Relationship Id="rId3" Type="http://schemas.openxmlformats.org/officeDocument/2006/relationships/image" Target="../media/image10.png"/><Relationship Id="rId25" Type="http://schemas.openxmlformats.org/officeDocument/2006/relationships/slideLayout" Target="../slideLayouts/slideLayout6.xml"/><Relationship Id="rId24" Type="http://schemas.openxmlformats.org/officeDocument/2006/relationships/customXml" Target="../ink/ink51.xml"/><Relationship Id="rId23" Type="http://schemas.openxmlformats.org/officeDocument/2006/relationships/customXml" Target="../ink/ink50.xml"/><Relationship Id="rId22" Type="http://schemas.openxmlformats.org/officeDocument/2006/relationships/customXml" Target="../ink/ink49.xml"/><Relationship Id="rId21" Type="http://schemas.openxmlformats.org/officeDocument/2006/relationships/customXml" Target="../ink/ink48.xml"/><Relationship Id="rId20" Type="http://schemas.openxmlformats.org/officeDocument/2006/relationships/customXml" Target="../ink/ink47.xml"/><Relationship Id="rId2" Type="http://schemas.openxmlformats.org/officeDocument/2006/relationships/image" Target="../media/image9.png"/><Relationship Id="rId19" Type="http://schemas.openxmlformats.org/officeDocument/2006/relationships/customXml" Target="../ink/ink46.xml"/><Relationship Id="rId18" Type="http://schemas.openxmlformats.org/officeDocument/2006/relationships/customXml" Target="../ink/ink45.xml"/><Relationship Id="rId17" Type="http://schemas.openxmlformats.org/officeDocument/2006/relationships/customXml" Target="../ink/ink44.xml"/><Relationship Id="rId16" Type="http://schemas.openxmlformats.org/officeDocument/2006/relationships/customXml" Target="../ink/ink43.xml"/><Relationship Id="rId15" Type="http://schemas.openxmlformats.org/officeDocument/2006/relationships/customXml" Target="../ink/ink42.xml"/><Relationship Id="rId14" Type="http://schemas.openxmlformats.org/officeDocument/2006/relationships/customXml" Target="../ink/ink41.xml"/><Relationship Id="rId13" Type="http://schemas.openxmlformats.org/officeDocument/2006/relationships/customXml" Target="../ink/ink40.xml"/><Relationship Id="rId12" Type="http://schemas.openxmlformats.org/officeDocument/2006/relationships/customXml" Target="../ink/ink39.xml"/><Relationship Id="rId11" Type="http://schemas.openxmlformats.org/officeDocument/2006/relationships/customXml" Target="../ink/ink38.xml"/><Relationship Id="rId10" Type="http://schemas.openxmlformats.org/officeDocument/2006/relationships/customXml" Target="../ink/ink3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ink/ink5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rmAutofit/>
          </a:bodyPr>
          <a:lstStyle/>
          <a:p>
            <a:r>
              <a:rPr lang="en-GB" b="1" dirty="0"/>
              <a:t>Divide and Conquer</a:t>
            </a:r>
            <a:endParaRPr lang="en-US"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Binary Search</a:t>
            </a:r>
            <a:endParaRPr lang="en-US" dirty="0"/>
          </a:p>
        </p:txBody>
      </p:sp>
      <p:sp>
        <p:nvSpPr>
          <p:cNvPr id="3" name="矩形 2"/>
          <p:cNvSpPr/>
          <p:nvPr/>
        </p:nvSpPr>
        <p:spPr>
          <a:xfrm>
            <a:off x="628650" y="1690689"/>
            <a:ext cx="3714750" cy="283989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BinarySearch</a:t>
            </a:r>
            <a:r>
              <a:rPr lang="en-GB" b="1" u="sng" dirty="0">
                <a:solidFill>
                  <a:schemeClr val="tx1"/>
                </a:solidFill>
              </a:rPr>
              <a:t>(A, x):</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left=1, right=n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while (true)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middle = (</a:t>
            </a:r>
            <a:r>
              <a:rPr lang="en-US" dirty="0" err="1">
                <a:solidFill>
                  <a:schemeClr val="tx1"/>
                </a:solidFill>
                <a:latin typeface="Courier New" pitchFamily="49" charset="0"/>
                <a:cs typeface="Courier New" pitchFamily="49" charset="0"/>
              </a:rPr>
              <a:t>left+right</a:t>
            </a:r>
            <a:r>
              <a:rPr lang="en-US" dirty="0">
                <a:solidFill>
                  <a:schemeClr val="tx1"/>
                </a:solidFill>
                <a:latin typeface="Courier New" pitchFamily="49" charset="0"/>
                <a:cs typeface="Courier New" pitchFamily="49" charset="0"/>
              </a:rPr>
              <a:t>)/2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(A[middle]==x)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middle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 if (A[middle]&lt;x)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left = middle+1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right = middle-1</a:t>
            </a:r>
            <a:endParaRPr lang="en-US" dirty="0">
              <a:solidFill>
                <a:schemeClr val="tx1"/>
              </a:solidFill>
              <a:latin typeface="Courier New" pitchFamily="49" charset="0"/>
              <a:cs typeface="Courier New" pitchFamily="49" charset="0"/>
            </a:endParaRPr>
          </a:p>
        </p:txBody>
      </p:sp>
      <p:sp>
        <p:nvSpPr>
          <p:cNvPr id="4" name="文本框 3"/>
          <p:cNvSpPr txBox="1"/>
          <p:nvPr/>
        </p:nvSpPr>
        <p:spPr>
          <a:xfrm>
            <a:off x="4572000" y="1690689"/>
            <a:ext cx="3654398" cy="707886"/>
          </a:xfrm>
          <a:prstGeom prst="rect">
            <a:avLst/>
          </a:prstGeom>
          <a:noFill/>
        </p:spPr>
        <p:txBody>
          <a:bodyPr wrap="none" rtlCol="0">
            <a:spAutoFit/>
          </a:bodyPr>
          <a:lstStyle/>
          <a:p>
            <a:r>
              <a:rPr lang="en-US" sz="2000" dirty="0"/>
              <a:t>Does it solve the search problem,</a:t>
            </a:r>
            <a:br>
              <a:rPr lang="en-US" sz="2000" dirty="0"/>
            </a:br>
            <a:r>
              <a:rPr lang="en-US" sz="2000" dirty="0"/>
              <a:t>given the input array is sorted?</a:t>
            </a:r>
            <a:endParaRPr lang="en-US" sz="2000" dirty="0"/>
          </a:p>
        </p:txBody>
      </p:sp>
      <mc:AlternateContent xmlns:mc="http://schemas.openxmlformats.org/markup-compatibility/2006">
        <mc:Choice xmlns:a14="http://schemas.microsoft.com/office/drawing/2010/main" Requires="a14">
          <p:sp>
            <p:nvSpPr>
              <p:cNvPr id="5" name="文本框 4">
                <a:extLst>
                  <a:ext uri="{FF2B5EF4-FFF2-40B4-BE49-F238E27FC236}">
                    <a14:artisticCrisscrossEtching id="{EC6B1A88-B232-4813-AEB5-0BEC1CD14C03}"/>
                  </a:ext>
                </a:extLst>
              </p:cNvPr>
              <p:cNvSpPr txBox="1"/>
              <p:nvPr/>
            </p:nvSpPr>
            <p:spPr>
              <a:xfrm>
                <a:off x="4572002" y="2398575"/>
                <a:ext cx="3232167" cy="400110"/>
              </a:xfrm>
              <a:prstGeom prst="rect">
                <a:avLst/>
              </a:prstGeom>
              <a:noFill/>
            </p:spPr>
            <p:txBody>
              <a:bodyPr wrap="none" rtlCol="0">
                <a:spAutoFit/>
              </a:bodyPr>
              <a:lstStyle/>
              <a:p>
                <a:r>
                  <a:rPr lang="en-US" sz="2000" dirty="0">
                    <a:solidFill>
                      <a:srgbClr val="C00000"/>
                    </a:solidFill>
                  </a:rPr>
                  <a:t>No! (E.g., when </a:t>
                </a:r>
                <a14:m>
                  <m:oMath xmlns:m="http://schemas.openxmlformats.org/officeDocument/2006/math">
                    <m:r>
                      <a:rPr lang="en-US" sz="2000" i="1" dirty="0" smtClean="0">
                        <a:solidFill>
                          <a:srgbClr val="C00000"/>
                        </a:solidFill>
                        <a:latin typeface="Cambria Math" panose="02040503050406030204" pitchFamily="18" charset="0"/>
                      </a:rPr>
                      <m:t>𝑥</m:t>
                    </m:r>
                  </m:oMath>
                </a14:m>
                <a:r>
                  <a:rPr lang="en-US" sz="2000" dirty="0">
                    <a:solidFill>
                      <a:srgbClr val="C00000"/>
                    </a:solidFill>
                  </a:rPr>
                  <a:t> is not in </a:t>
                </a:r>
                <a14:m>
                  <m:oMath xmlns:m="http://schemas.openxmlformats.org/officeDocument/2006/math">
                    <m:r>
                      <a:rPr lang="en-US" sz="2000" i="1" dirty="0" smtClean="0">
                        <a:solidFill>
                          <a:srgbClr val="C00000"/>
                        </a:solidFill>
                        <a:latin typeface="Cambria Math" panose="02040503050406030204" pitchFamily="18" charset="0"/>
                      </a:rPr>
                      <m:t>𝐴</m:t>
                    </m:r>
                  </m:oMath>
                </a14:m>
                <a:r>
                  <a:rPr lang="en-US" sz="2000" dirty="0">
                    <a:solidFill>
                      <a:srgbClr val="C00000"/>
                    </a:solidFill>
                  </a:rPr>
                  <a:t>.)</a:t>
                </a:r>
              </a:p>
            </p:txBody>
          </p:sp>
        </mc:Choice>
        <mc:Fallback>
          <p:sp>
            <p:nvSpPr>
              <p:cNvPr id="5" name="文本框 4"/>
              <p:cNvSpPr txBox="1">
                <a:spLocks noRot="1" noChangeAspect="1" noMove="1" noResize="1" noEditPoints="1" noAdjustHandles="1" noChangeArrowheads="1" noChangeShapeType="1" noTextEdit="1"/>
              </p:cNvSpPr>
              <p:nvPr/>
            </p:nvSpPr>
            <p:spPr>
              <a:xfrm>
                <a:off x="4572002" y="2398575"/>
                <a:ext cx="3232167" cy="400110"/>
              </a:xfrm>
              <a:prstGeom prst="rect">
                <a:avLst/>
              </a:prstGeom>
              <a:blipFill rotWithShape="1">
                <a:blip r:embed="rId1"/>
                <a:stretch>
                  <a:fillRect l="-1887" t="-7576" r="-1132"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4:artisticCrisscrossEtching id="{A82FB000-2F07-4D1D-BFEA-BA1FC544720A}"/>
                  </a:ext>
                </a:extLst>
              </p:cNvPr>
              <p:cNvSpPr txBox="1"/>
              <p:nvPr/>
            </p:nvSpPr>
            <p:spPr>
              <a:xfrm>
                <a:off x="4571999" y="3006653"/>
                <a:ext cx="3940502" cy="707886"/>
              </a:xfrm>
              <a:prstGeom prst="rect">
                <a:avLst/>
              </a:prstGeom>
              <a:noFill/>
            </p:spPr>
            <p:txBody>
              <a:bodyPr wrap="none" rtlCol="0">
                <a:spAutoFit/>
              </a:bodyPr>
              <a:lstStyle/>
              <a:p>
                <a:r>
                  <a:rPr lang="en-US" sz="2000" dirty="0"/>
                  <a:t>Does it solve the search problem,</a:t>
                </a:r>
                <a:br>
                  <a:rPr lang="en-US" sz="2000" dirty="0"/>
                </a:br>
                <a:r>
                  <a:rPr lang="en-US" sz="2000" dirty="0"/>
                  <a:t>given the input is sorted and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𝐴</m:t>
                    </m:r>
                  </m:oMath>
                </a14:m>
                <a:r>
                  <a:rPr lang="en-US" sz="2000" dirty="0"/>
                  <a:t>?</a:t>
                </a:r>
              </a:p>
            </p:txBody>
          </p:sp>
        </mc:Choice>
        <mc:Fallback>
          <p:sp>
            <p:nvSpPr>
              <p:cNvPr id="6" name="文本框 5"/>
              <p:cNvSpPr txBox="1">
                <a:spLocks noRot="1" noChangeAspect="1" noMove="1" noResize="1" noEditPoints="1" noAdjustHandles="1" noChangeArrowheads="1" noChangeShapeType="1" noTextEdit="1"/>
              </p:cNvSpPr>
              <p:nvPr/>
            </p:nvSpPr>
            <p:spPr>
              <a:xfrm>
                <a:off x="4571999" y="3006653"/>
                <a:ext cx="3940502" cy="707886"/>
              </a:xfrm>
              <a:prstGeom prst="rect">
                <a:avLst/>
              </a:prstGeom>
              <a:blipFill rotWithShape="1">
                <a:blip r:embed="rId2"/>
                <a:stretch>
                  <a:fillRect l="-1548" t="-4310" r="-619" b="-14655"/>
                </a:stretch>
              </a:blipFill>
            </p:spPr>
            <p:txBody>
              <a:bodyPr/>
              <a:lstStyle/>
              <a:p>
                <a:r>
                  <a:rPr lang="en-US">
                    <a:noFill/>
                  </a:rPr>
                  <a:t> </a:t>
                </a:r>
                <a:endParaRPr lang="en-US">
                  <a:noFill/>
                </a:endParaRPr>
              </a:p>
            </p:txBody>
          </p:sp>
        </mc:Fallback>
      </mc:AlternateContent>
      <p:sp>
        <p:nvSpPr>
          <p:cNvPr id="7" name="文本框 6"/>
          <p:cNvSpPr txBox="1"/>
          <p:nvPr/>
        </p:nvSpPr>
        <p:spPr>
          <a:xfrm>
            <a:off x="4572002" y="3714539"/>
            <a:ext cx="639149" cy="400110"/>
          </a:xfrm>
          <a:prstGeom prst="rect">
            <a:avLst/>
          </a:prstGeom>
          <a:noFill/>
        </p:spPr>
        <p:txBody>
          <a:bodyPr wrap="none" rtlCol="0">
            <a:spAutoFit/>
          </a:bodyPr>
          <a:lstStyle/>
          <a:p>
            <a:r>
              <a:rPr lang="en-US" sz="2000" dirty="0">
                <a:solidFill>
                  <a:srgbClr val="C00000"/>
                </a:solidFill>
              </a:rPr>
              <a:t>Yes?</a:t>
            </a:r>
            <a:endParaRPr lang="en-US" sz="2000" dirty="0">
              <a:solidFill>
                <a:srgbClr val="C00000"/>
              </a:solidFill>
            </a:endParaRPr>
          </a:p>
        </p:txBody>
      </p:sp>
      <mc:AlternateContent xmlns:mc="http://schemas.openxmlformats.org/markup-compatibility/2006">
        <mc:Choice xmlns:a14="http://schemas.microsoft.com/office/drawing/2010/main" Requires="a14">
          <p:sp>
            <p:nvSpPr>
              <p:cNvPr id="8" name="文本框 7">
                <a:extLst>
                  <a:ext uri="{FF2B5EF4-FFF2-40B4-BE49-F238E27FC236}">
                    <a14:artisticCrisscrossEtching id="{F8B824AC-77AC-4AEF-A127-1805A81F0E1B}"/>
                  </a:ext>
                </a:extLst>
              </p:cNvPr>
              <p:cNvSpPr txBox="1"/>
              <p:nvPr/>
            </p:nvSpPr>
            <p:spPr>
              <a:xfrm>
                <a:off x="628650" y="4640559"/>
                <a:ext cx="8369599" cy="1015663"/>
              </a:xfrm>
              <a:prstGeom prst="rect">
                <a:avLst/>
              </a:prstGeom>
              <a:noFill/>
            </p:spPr>
            <p:txBody>
              <a:bodyPr wrap="none" rtlCol="0">
                <a:spAutoFit/>
              </a:bodyPr>
              <a:lstStyle/>
              <a:p>
                <a:pPr marL="216000" indent="-216000">
                  <a:buFont typeface="Arial" panose="020B0604020202020204" pitchFamily="34" charset="0"/>
                  <a:buChar char="•"/>
                </a:pPr>
                <a:r>
                  <a:rPr lang="en-US" sz="2000" dirty="0"/>
                  <a:t>At the beginning of each iteration,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𝑙𝑒𝑓𝑡</m:t>
                        </m:r>
                      </m:e>
                    </m:d>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𝑟𝑖𝑔h𝑡</m:t>
                    </m:r>
                    <m:r>
                      <a:rPr lang="en-US" sz="2000" b="0" i="1" smtClean="0">
                        <a:latin typeface="Cambria Math" panose="02040503050406030204" pitchFamily="18" charset="0"/>
                      </a:rPr>
                      <m:t>]</m:t>
                    </m:r>
                  </m:oMath>
                </a14:m>
                <a:r>
                  <a:rPr lang="en-US" sz="2000" dirty="0"/>
                  <a:t>. (Use induction.)</a:t>
                </a:r>
              </a:p>
              <a:p>
                <a:pPr marL="216000" indent="-216000">
                  <a:buFont typeface="Arial" panose="020B0604020202020204" pitchFamily="34" charset="0"/>
                  <a:buChar char="•"/>
                </a:pPr>
                <a:r>
                  <a:rPr lang="en-US" sz="2000" dirty="0"/>
                  <a:t>At the beginning of some iteration, it must be </a:t>
                </a:r>
                <a14:m>
                  <m:oMath xmlns:m="http://schemas.openxmlformats.org/officeDocument/2006/math">
                    <m:r>
                      <a:rPr lang="en-US" sz="2000" b="0" i="1" smtClean="0">
                        <a:latin typeface="Cambria Math" panose="02040503050406030204" pitchFamily="18" charset="0"/>
                      </a:rPr>
                      <m:t>𝑙𝑒𝑓𝑡</m:t>
                    </m:r>
                    <m:r>
                      <a:rPr lang="en-US" sz="2000" b="0" i="1" smtClean="0">
                        <a:latin typeface="Cambria Math" panose="02040503050406030204" pitchFamily="18" charset="0"/>
                      </a:rPr>
                      <m:t>=</m:t>
                    </m:r>
                    <m:r>
                      <a:rPr lang="en-US" sz="2000" b="0" i="1" smtClean="0">
                        <a:latin typeface="Cambria Math" panose="02040503050406030204" pitchFamily="18" charset="0"/>
                      </a:rPr>
                      <m:t>𝑟𝑖𝑔h𝑡</m:t>
                    </m:r>
                  </m:oMath>
                </a14:m>
                <a:r>
                  <a:rPr lang="en-US" sz="2000" dirty="0"/>
                  <a:t>.</a:t>
                </a:r>
              </a:p>
              <a:p>
                <a:pPr marL="216000" indent="-216000">
                  <a:buFont typeface="Arial" panose="020B0604020202020204" pitchFamily="34" charset="0"/>
                  <a:buChar char="•"/>
                </a:pPr>
                <a:r>
                  <a:rPr lang="en-US" sz="2000" dirty="0"/>
                  <a:t>In that iteration, it must be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𝑙𝑒𝑓𝑡</m:t>
                        </m:r>
                      </m:e>
                    </m:d>
                    <m:r>
                      <a:rPr lang="en-US" sz="2000" b="0" i="1" smtClean="0">
                        <a:latin typeface="Cambria Math" panose="02040503050406030204" pitchFamily="18" charset="0"/>
                      </a:rPr>
                      <m:t>=</m:t>
                    </m:r>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𝑟𝑖𝑔h𝑡</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t>, and we are done!</a:t>
                </a:r>
              </a:p>
            </p:txBody>
          </p:sp>
        </mc:Choice>
        <mc:Fallback>
          <p:sp>
            <p:nvSpPr>
              <p:cNvPr id="8" name="文本框 7"/>
              <p:cNvSpPr txBox="1">
                <a:spLocks noRot="1" noChangeAspect="1" noMove="1" noResize="1" noEditPoints="1" noAdjustHandles="1" noChangeArrowheads="1" noChangeShapeType="1" noTextEdit="1"/>
              </p:cNvSpPr>
              <p:nvPr/>
            </p:nvSpPr>
            <p:spPr>
              <a:xfrm>
                <a:off x="628650" y="4640559"/>
                <a:ext cx="8369599" cy="1015663"/>
              </a:xfrm>
              <a:prstGeom prst="rect">
                <a:avLst/>
              </a:prstGeom>
              <a:blipFill rotWithShape="1">
                <a:blip r:embed="rId3"/>
                <a:stretch>
                  <a:fillRect l="-655" t="-2994" b="-9581"/>
                </a:stretch>
              </a:blipFill>
            </p:spPr>
            <p:txBody>
              <a:bodyPr/>
              <a:lstStyle/>
              <a:p>
                <a:r>
                  <a:rPr lang="en-US">
                    <a:noFill/>
                  </a:rPr>
                  <a:t> </a:t>
                </a:r>
                <a:endParaRPr lang="en-US">
                  <a:noFill/>
                </a:endParaRPr>
              </a:p>
            </p:txBody>
          </p:sp>
        </mc:Fallback>
      </mc:AlternateContent>
      <p:sp>
        <p:nvSpPr>
          <p:cNvPr id="9" name="矩形: 圆角 8"/>
          <p:cNvSpPr/>
          <p:nvPr/>
        </p:nvSpPr>
        <p:spPr>
          <a:xfrm>
            <a:off x="2175404" y="2506736"/>
            <a:ext cx="2064088" cy="309589"/>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p:cNvSpPr txBox="1"/>
          <p:nvPr/>
        </p:nvSpPr>
        <p:spPr>
          <a:xfrm>
            <a:off x="2873412" y="2137404"/>
            <a:ext cx="1366080" cy="369332"/>
          </a:xfrm>
          <a:prstGeom prst="rect">
            <a:avLst/>
          </a:prstGeom>
          <a:noFill/>
        </p:spPr>
        <p:txBody>
          <a:bodyPr wrap="none" rtlCol="0">
            <a:spAutoFit/>
          </a:bodyPr>
          <a:lstStyle/>
          <a:p>
            <a:pPr algn="r"/>
            <a:r>
              <a:rPr lang="en-US" dirty="0">
                <a:solidFill>
                  <a:srgbClr val="C00000"/>
                </a:solidFill>
              </a:rPr>
              <a:t>floor or ceil?</a:t>
            </a:r>
            <a:endParaRPr lang="en-US" dirty="0">
              <a:solidFill>
                <a:srgbClr val="C00000"/>
              </a:solidFill>
            </a:endParaRPr>
          </a:p>
        </p:txBody>
      </p:sp>
      <mc:AlternateContent xmlns:mc="http://schemas.openxmlformats.org/markup-compatibility/2006">
        <mc:Choice xmlns:a14="http://schemas.microsoft.com/office/drawing/2010/main" Requires="a14">
          <p:sp>
            <p:nvSpPr>
              <p:cNvPr id="11" name="文本框 10">
                <a:extLst>
                  <a:ext uri="{FF2B5EF4-FFF2-40B4-BE49-F238E27FC236}">
                    <a14:artisticCrisscrossEtching id="{23FFB747-5EC5-43CE-8B5B-1CE8853E11EE}"/>
                  </a:ext>
                </a:extLst>
              </p:cNvPr>
              <p:cNvSpPr txBox="1"/>
              <p:nvPr/>
            </p:nvSpPr>
            <p:spPr>
              <a:xfrm>
                <a:off x="628650" y="5656222"/>
                <a:ext cx="3223959" cy="461665"/>
              </a:xfrm>
              <a:prstGeom prst="rect">
                <a:avLst/>
              </a:prstGeom>
              <a:noFill/>
            </p:spPr>
            <p:txBody>
              <a:bodyPr wrap="none" rtlCol="0">
                <a:spAutoFit/>
              </a:bodyPr>
              <a:lstStyle/>
              <a:p>
                <a:r>
                  <a:rPr lang="en-US" sz="2400" dirty="0">
                    <a:solidFill>
                      <a:schemeClr val="accent1">
                        <a:lumMod val="75000"/>
                      </a:schemeClr>
                    </a:solidFill>
                  </a:rPr>
                  <a:t>Okay, but what if </a:t>
                </a:r>
                <a14:m>
                  <m:oMath xmlns:m="http://schemas.openxmlformats.org/officeDocument/2006/math">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𝐴</m:t>
                    </m:r>
                    <m:r>
                      <a:rPr lang="en-US" sz="2400" b="0" i="1" smtClean="0">
                        <a:solidFill>
                          <a:schemeClr val="accent1">
                            <a:lumMod val="75000"/>
                          </a:schemeClr>
                        </a:solidFill>
                        <a:latin typeface="Cambria Math" panose="02040503050406030204" pitchFamily="18" charset="0"/>
                      </a:rPr>
                      <m:t>?</m:t>
                    </m:r>
                  </m:oMath>
                </a14:m>
                <a:endParaRPr lang="en-US" sz="2400" dirty="0">
                  <a:solidFill>
                    <a:schemeClr val="accent1">
                      <a:lumMod val="75000"/>
                    </a:schemeClr>
                  </a:solidFill>
                </a:endParaRPr>
              </a:p>
            </p:txBody>
          </p:sp>
        </mc:Choice>
        <mc:Fallback>
          <p:sp>
            <p:nvSpPr>
              <p:cNvPr id="11" name="文本框 10"/>
              <p:cNvSpPr txBox="1">
                <a:spLocks noRot="1" noChangeAspect="1" noMove="1" noResize="1" noEditPoints="1" noAdjustHandles="1" noChangeArrowheads="1" noChangeShapeType="1" noTextEdit="1"/>
              </p:cNvSpPr>
              <p:nvPr/>
            </p:nvSpPr>
            <p:spPr>
              <a:xfrm>
                <a:off x="628650" y="5656222"/>
                <a:ext cx="3223959" cy="461665"/>
              </a:xfrm>
              <a:prstGeom prst="rect">
                <a:avLst/>
              </a:prstGeom>
              <a:blipFill rotWithShape="1">
                <a:blip r:embed="rId4"/>
                <a:stretch>
                  <a:fillRect l="-2836" t="-10526" b="-28947"/>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5" p14:bwMode="auto">
            <p14:nvContentPartPr>
              <p14:cNvPr id="12" name="墨迹 11"/>
              <p14:cNvContentPartPr/>
              <p14:nvPr/>
            </p14:nvContentPartPr>
            <p14:xfrm>
              <a:off x="4829654" y="487509"/>
              <a:ext cx="38374" cy="289972"/>
            </p14:xfrm>
          </p:contentPart>
        </mc:Choice>
        <mc:Fallback xmlns="">
          <p:pic>
            <p:nvPicPr>
              <p:cNvPr id="12" name="墨迹 11"/>
            </p:nvPicPr>
            <p:blipFill>
              <a:blip/>
            </p:blipFill>
            <p:spPr>
              <a:xfrm>
                <a:off x="4829654" y="487509"/>
                <a:ext cx="38374" cy="289972"/>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3" name="墨迹 12"/>
              <p14:cNvContentPartPr/>
              <p14:nvPr/>
            </p14:nvContentPartPr>
            <p14:xfrm>
              <a:off x="4837877" y="512158"/>
              <a:ext cx="24669" cy="386858"/>
            </p14:xfrm>
          </p:contentPart>
        </mc:Choice>
        <mc:Fallback xmlns="">
          <p:pic>
            <p:nvPicPr>
              <p:cNvPr id="13" name="墨迹 12"/>
            </p:nvPicPr>
            <p:blipFill>
              <a:blip/>
            </p:blipFill>
            <p:spPr>
              <a:xfrm>
                <a:off x="4837877" y="512158"/>
                <a:ext cx="24669" cy="38685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4" name="墨迹 13"/>
              <p14:cNvContentPartPr/>
              <p14:nvPr/>
            </p14:nvContentPartPr>
            <p14:xfrm>
              <a:off x="4917366" y="427255"/>
              <a:ext cx="1703023" cy="367002"/>
            </p14:xfrm>
          </p:contentPart>
        </mc:Choice>
        <mc:Fallback xmlns="">
          <p:pic>
            <p:nvPicPr>
              <p:cNvPr id="14" name="墨迹 13"/>
            </p:nvPicPr>
            <p:blipFill>
              <a:blip/>
            </p:blipFill>
            <p:spPr>
              <a:xfrm>
                <a:off x="4917366" y="427255"/>
                <a:ext cx="1703023" cy="367002"/>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5" name="墨迹 14"/>
              <p14:cNvContentPartPr/>
              <p14:nvPr/>
            </p14:nvContentPartPr>
            <p14:xfrm>
              <a:off x="4788539" y="884638"/>
              <a:ext cx="1989971" cy="79425"/>
            </p14:xfrm>
          </p:contentPart>
        </mc:Choice>
        <mc:Fallback xmlns="">
          <p:pic>
            <p:nvPicPr>
              <p:cNvPr id="15" name="墨迹 14"/>
            </p:nvPicPr>
            <p:blipFill>
              <a:blip/>
            </p:blipFill>
            <p:spPr>
              <a:xfrm>
                <a:off x="4788539" y="884638"/>
                <a:ext cx="1989971" cy="7942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6" name="墨迹 15"/>
              <p14:cNvContentPartPr/>
              <p14:nvPr/>
            </p14:nvContentPartPr>
            <p14:xfrm>
              <a:off x="5165427" y="502915"/>
              <a:ext cx="42486" cy="452932"/>
            </p14:xfrm>
          </p:contentPart>
        </mc:Choice>
        <mc:Fallback xmlns="">
          <p:pic>
            <p:nvPicPr>
              <p:cNvPr id="16" name="墨迹 15"/>
            </p:nvPicPr>
            <p:blipFill>
              <a:blip/>
            </p:blipFill>
            <p:spPr>
              <a:xfrm>
                <a:off x="5165427" y="502915"/>
                <a:ext cx="42486" cy="452932"/>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7" name="墨迹 16"/>
              <p14:cNvContentPartPr/>
              <p14:nvPr/>
            </p14:nvContentPartPr>
            <p14:xfrm>
              <a:off x="5377855" y="520375"/>
              <a:ext cx="30152" cy="405345"/>
            </p14:xfrm>
          </p:contentPart>
        </mc:Choice>
        <mc:Fallback xmlns="">
          <p:pic>
            <p:nvPicPr>
              <p:cNvPr id="17" name="墨迹 16"/>
            </p:nvPicPr>
            <p:blipFill>
              <a:blip/>
            </p:blipFill>
            <p:spPr>
              <a:xfrm>
                <a:off x="5377855" y="520375"/>
                <a:ext cx="30152" cy="4053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8" name="墨迹 17"/>
              <p14:cNvContentPartPr/>
              <p14:nvPr/>
            </p14:nvContentPartPr>
            <p14:xfrm>
              <a:off x="5697697" y="506510"/>
              <a:ext cx="72123" cy="438382"/>
            </p14:xfrm>
          </p:contentPart>
        </mc:Choice>
        <mc:Fallback xmlns="">
          <p:pic>
            <p:nvPicPr>
              <p:cNvPr id="18" name="墨迹 17"/>
            </p:nvPicPr>
            <p:blipFill>
              <a:blip/>
            </p:blipFill>
            <p:spPr>
              <a:xfrm>
                <a:off x="5697697" y="506510"/>
                <a:ext cx="72123" cy="438382"/>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9" name="墨迹 18"/>
              <p14:cNvContentPartPr/>
              <p14:nvPr/>
            </p14:nvContentPartPr>
            <p14:xfrm>
              <a:off x="5920575" y="482031"/>
              <a:ext cx="32892" cy="454644"/>
            </p14:xfrm>
          </p:contentPart>
        </mc:Choice>
        <mc:Fallback xmlns="">
          <p:pic>
            <p:nvPicPr>
              <p:cNvPr id="19" name="墨迹 18"/>
            </p:nvPicPr>
            <p:blipFill>
              <a:blip/>
            </p:blipFill>
            <p:spPr>
              <a:xfrm>
                <a:off x="5920575" y="482031"/>
                <a:ext cx="32892" cy="45464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0" name="墨迹 19"/>
              <p14:cNvContentPartPr/>
              <p14:nvPr/>
            </p14:nvContentPartPr>
            <p14:xfrm>
              <a:off x="6287870" y="522429"/>
              <a:ext cx="19187" cy="425201"/>
            </p14:xfrm>
          </p:contentPart>
        </mc:Choice>
        <mc:Fallback xmlns="">
          <p:pic>
            <p:nvPicPr>
              <p:cNvPr id="20" name="墨迹 19"/>
            </p:nvPicPr>
            <p:blipFill>
              <a:blip/>
            </p:blipFill>
            <p:spPr>
              <a:xfrm>
                <a:off x="6287870" y="522429"/>
                <a:ext cx="19187" cy="42520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1" name="墨迹 20"/>
              <p14:cNvContentPartPr/>
              <p14:nvPr/>
            </p14:nvContentPartPr>
            <p14:xfrm>
              <a:off x="6392029" y="476554"/>
              <a:ext cx="49338" cy="490248"/>
            </p14:xfrm>
          </p:contentPart>
        </mc:Choice>
        <mc:Fallback xmlns="">
          <p:pic>
            <p:nvPicPr>
              <p:cNvPr id="21" name="墨迹 20"/>
            </p:nvPicPr>
            <p:blipFill>
              <a:blip/>
            </p:blipFill>
            <p:spPr>
              <a:xfrm>
                <a:off x="6392029" y="476554"/>
                <a:ext cx="49338" cy="490248"/>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2" name="墨迹 21"/>
              <p14:cNvContentPartPr/>
              <p14:nvPr/>
            </p14:nvContentPartPr>
            <p14:xfrm>
              <a:off x="4994115" y="1068138"/>
              <a:ext cx="27410" cy="257449"/>
            </p14:xfrm>
          </p:contentPart>
        </mc:Choice>
        <mc:Fallback xmlns="">
          <p:pic>
            <p:nvPicPr>
              <p:cNvPr id="22" name="墨迹 21"/>
            </p:nvPicPr>
            <p:blipFill>
              <a:blip/>
            </p:blipFill>
            <p:spPr>
              <a:xfrm>
                <a:off x="4994115" y="1068138"/>
                <a:ext cx="27410" cy="25744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3" name="墨迹 22"/>
              <p14:cNvContentPartPr/>
              <p14:nvPr/>
            </p14:nvContentPartPr>
            <p14:xfrm>
              <a:off x="6490705" y="1046228"/>
              <a:ext cx="101417" cy="238277"/>
            </p14:xfrm>
          </p:contentPart>
        </mc:Choice>
        <mc:Fallback xmlns="">
          <p:pic>
            <p:nvPicPr>
              <p:cNvPr id="23" name="墨迹 22"/>
            </p:nvPicPr>
            <p:blipFill>
              <a:blip/>
            </p:blipFill>
            <p:spPr>
              <a:xfrm>
                <a:off x="6490705" y="1046228"/>
                <a:ext cx="101417" cy="238277"/>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4" name="墨迹 23"/>
              <p14:cNvContentPartPr/>
              <p14:nvPr/>
            </p14:nvContentPartPr>
            <p14:xfrm>
              <a:off x="6413957" y="483401"/>
              <a:ext cx="16446" cy="472960"/>
            </p14:xfrm>
          </p:contentPart>
        </mc:Choice>
        <mc:Fallback xmlns="">
          <p:pic>
            <p:nvPicPr>
              <p:cNvPr id="24" name="墨迹 23"/>
            </p:nvPicPr>
            <p:blipFill>
              <a:blip/>
            </p:blipFill>
            <p:spPr>
              <a:xfrm>
                <a:off x="6413957" y="483401"/>
                <a:ext cx="16446" cy="4729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5" name="墨迹 24"/>
              <p14:cNvContentPartPr/>
              <p14:nvPr/>
            </p14:nvContentPartPr>
            <p14:xfrm>
              <a:off x="6298834" y="484599"/>
              <a:ext cx="16446" cy="159023"/>
            </p14:xfrm>
          </p:contentPart>
        </mc:Choice>
        <mc:Fallback xmlns="">
          <p:pic>
            <p:nvPicPr>
              <p:cNvPr id="25" name="墨迹 24"/>
            </p:nvPicPr>
            <p:blipFill>
              <a:blip/>
            </p:blipFill>
            <p:spPr>
              <a:xfrm>
                <a:off x="6298834" y="484599"/>
                <a:ext cx="16446" cy="15902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6" name="墨迹 25"/>
              <p14:cNvContentPartPr/>
              <p14:nvPr/>
            </p14:nvContentPartPr>
            <p14:xfrm>
              <a:off x="6085035" y="483914"/>
              <a:ext cx="49339" cy="463716"/>
            </p14:xfrm>
          </p:contentPart>
        </mc:Choice>
        <mc:Fallback xmlns="">
          <p:pic>
            <p:nvPicPr>
              <p:cNvPr id="26" name="墨迹 25"/>
            </p:nvPicPr>
            <p:blipFill>
              <a:blip/>
            </p:blipFill>
            <p:spPr>
              <a:xfrm>
                <a:off x="6085035" y="483914"/>
                <a:ext cx="49339" cy="46371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7" name="墨迹 26"/>
              <p14:cNvContentPartPr/>
              <p14:nvPr/>
            </p14:nvContentPartPr>
            <p14:xfrm>
              <a:off x="5536834" y="521744"/>
              <a:ext cx="13705" cy="409454"/>
            </p14:xfrm>
          </p:contentPart>
        </mc:Choice>
        <mc:Fallback xmlns="">
          <p:pic>
            <p:nvPicPr>
              <p:cNvPr id="27" name="墨迹 26"/>
            </p:nvPicPr>
            <p:blipFill>
              <a:blip/>
            </p:blipFill>
            <p:spPr>
              <a:xfrm>
                <a:off x="5536834" y="521744"/>
                <a:ext cx="13705" cy="40945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8" name="墨迹 27"/>
              <p14:cNvContentPartPr/>
              <p14:nvPr/>
            </p14:nvContentPartPr>
            <p14:xfrm>
              <a:off x="751035" y="4710766"/>
              <a:ext cx="197353" cy="191718"/>
            </p14:xfrm>
          </p:contentPart>
        </mc:Choice>
        <mc:Fallback xmlns="">
          <p:pic>
            <p:nvPicPr>
              <p:cNvPr id="28" name="墨迹 27"/>
            </p:nvPicPr>
            <p:blipFill>
              <a:blip/>
            </p:blipFill>
            <p:spPr>
              <a:xfrm>
                <a:off x="751035" y="4710766"/>
                <a:ext cx="197353" cy="191718"/>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9" name="墨迹 28"/>
              <p14:cNvContentPartPr/>
              <p14:nvPr/>
            </p14:nvContentPartPr>
            <p14:xfrm>
              <a:off x="643280" y="4546437"/>
              <a:ext cx="153667" cy="218421"/>
            </p14:xfrm>
          </p:contentPart>
        </mc:Choice>
        <mc:Fallback xmlns="">
          <p:pic>
            <p:nvPicPr>
              <p:cNvPr id="29" name="墨迹 28"/>
            </p:nvPicPr>
            <p:blipFill>
              <a:blip/>
            </p:blipFill>
            <p:spPr>
              <a:xfrm>
                <a:off x="643280" y="4546437"/>
                <a:ext cx="153667" cy="21842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0" name="墨迹 29"/>
              <p14:cNvContentPartPr/>
              <p14:nvPr/>
            </p14:nvContentPartPr>
            <p14:xfrm>
              <a:off x="619467" y="4467696"/>
              <a:ext cx="38374" cy="173915"/>
            </p14:xfrm>
          </p:contentPart>
        </mc:Choice>
        <mc:Fallback xmlns="">
          <p:pic>
            <p:nvPicPr>
              <p:cNvPr id="30" name="墨迹 29"/>
            </p:nvPicPr>
            <p:blipFill>
              <a:blip/>
            </p:blipFill>
            <p:spPr>
              <a:xfrm>
                <a:off x="619467" y="4467696"/>
                <a:ext cx="38374" cy="17391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1" name="墨迹 30"/>
              <p14:cNvContentPartPr/>
              <p14:nvPr/>
            </p14:nvContentPartPr>
            <p14:xfrm>
              <a:off x="613985" y="4464273"/>
              <a:ext cx="115122" cy="38343"/>
            </p14:xfrm>
          </p:contentPart>
        </mc:Choice>
        <mc:Fallback xmlns="">
          <p:pic>
            <p:nvPicPr>
              <p:cNvPr id="31" name="墨迹 30"/>
            </p:nvPicPr>
            <p:blipFill>
              <a:blip/>
            </p:blipFill>
            <p:spPr>
              <a:xfrm>
                <a:off x="613985" y="4464273"/>
                <a:ext cx="115122" cy="3834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4" name="墨迹 33"/>
              <p14:cNvContentPartPr/>
              <p14:nvPr/>
            </p14:nvContentPartPr>
            <p14:xfrm>
              <a:off x="166516" y="3237282"/>
              <a:ext cx="222707" cy="441463"/>
            </p14:xfrm>
          </p:contentPart>
        </mc:Choice>
        <mc:Fallback xmlns="">
          <p:pic>
            <p:nvPicPr>
              <p:cNvPr id="34" name="墨迹 33"/>
            </p:nvPicPr>
            <p:blipFill>
              <a:blip/>
            </p:blipFill>
            <p:spPr>
              <a:xfrm>
                <a:off x="166516" y="3237282"/>
                <a:ext cx="222707" cy="441463"/>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5" name="墨迹 34"/>
              <p14:cNvContentPartPr/>
              <p14:nvPr/>
            </p14:nvContentPartPr>
            <p14:xfrm>
              <a:off x="345366" y="3327663"/>
              <a:ext cx="148015" cy="68471"/>
            </p14:xfrm>
          </p:contentPart>
        </mc:Choice>
        <mc:Fallback xmlns="">
          <p:pic>
            <p:nvPicPr>
              <p:cNvPr id="35" name="墨迹 34"/>
            </p:nvPicPr>
            <p:blipFill>
              <a:blip/>
            </p:blipFill>
            <p:spPr>
              <a:xfrm>
                <a:off x="345366" y="3327663"/>
                <a:ext cx="148015" cy="68471"/>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6" name="墨迹 35"/>
              <p14:cNvContentPartPr/>
              <p14:nvPr/>
            </p14:nvContentPartPr>
            <p14:xfrm>
              <a:off x="438561" y="3270148"/>
              <a:ext cx="124715" cy="304522"/>
            </p14:xfrm>
          </p:contentPart>
        </mc:Choice>
        <mc:Fallback xmlns="">
          <p:pic>
            <p:nvPicPr>
              <p:cNvPr id="36" name="墨迹 35"/>
            </p:nvPicPr>
            <p:blipFill>
              <a:blip/>
            </p:blipFill>
            <p:spPr>
              <a:xfrm>
                <a:off x="438561" y="3270148"/>
                <a:ext cx="124715" cy="304522"/>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7" name="墨迹 36"/>
              <p14:cNvContentPartPr/>
              <p14:nvPr/>
            </p14:nvContentPartPr>
            <p14:xfrm>
              <a:off x="566874" y="3259193"/>
              <a:ext cx="88226" cy="208150"/>
            </p14:xfrm>
          </p:contentPart>
        </mc:Choice>
        <mc:Fallback xmlns="">
          <p:pic>
            <p:nvPicPr>
              <p:cNvPr id="37" name="墨迹 36"/>
            </p:nvPicPr>
            <p:blipFill>
              <a:blip/>
            </p:blipFill>
            <p:spPr>
              <a:xfrm>
                <a:off x="566874" y="3259193"/>
                <a:ext cx="88226" cy="2081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8" name="墨迹 37"/>
              <p14:cNvContentPartPr/>
              <p14:nvPr/>
            </p14:nvContentPartPr>
            <p14:xfrm>
              <a:off x="674287" y="3198939"/>
              <a:ext cx="98676" cy="251458"/>
            </p14:xfrm>
          </p:contentPart>
        </mc:Choice>
        <mc:Fallback xmlns="">
          <p:pic>
            <p:nvPicPr>
              <p:cNvPr id="38" name="墨迹 37"/>
            </p:nvPicPr>
            <p:blipFill>
              <a:blip/>
            </p:blipFill>
            <p:spPr>
              <a:xfrm>
                <a:off x="674287" y="3198939"/>
                <a:ext cx="98676" cy="25145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9" name="墨迹 38"/>
              <p14:cNvContentPartPr/>
              <p14:nvPr/>
            </p14:nvContentPartPr>
            <p14:xfrm>
              <a:off x="767481" y="3308492"/>
              <a:ext cx="84972" cy="43821"/>
            </p14:xfrm>
          </p:contentPart>
        </mc:Choice>
        <mc:Fallback xmlns="">
          <p:pic>
            <p:nvPicPr>
              <p:cNvPr id="39" name="墨迹 38"/>
            </p:nvPicPr>
            <p:blipFill>
              <a:blip/>
            </p:blipFill>
            <p:spPr>
              <a:xfrm>
                <a:off x="767481" y="3308492"/>
                <a:ext cx="84972" cy="4382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0" name="墨迹 39"/>
              <p14:cNvContentPartPr/>
              <p14:nvPr/>
            </p14:nvContentPartPr>
            <p14:xfrm>
              <a:off x="219280" y="4026062"/>
              <a:ext cx="152126" cy="293053"/>
            </p14:xfrm>
          </p:contentPart>
        </mc:Choice>
        <mc:Fallback xmlns="">
          <p:pic>
            <p:nvPicPr>
              <p:cNvPr id="40" name="墨迹 39"/>
            </p:nvPicPr>
            <p:blipFill>
              <a:blip/>
            </p:blipFill>
            <p:spPr>
              <a:xfrm>
                <a:off x="219280" y="4026062"/>
                <a:ext cx="152126" cy="29305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1" name="墨迹 40"/>
              <p14:cNvContentPartPr/>
              <p14:nvPr/>
            </p14:nvContentPartPr>
            <p14:xfrm>
              <a:off x="367294" y="4146570"/>
              <a:ext cx="71267" cy="57515"/>
            </p14:xfrm>
          </p:contentPart>
        </mc:Choice>
        <mc:Fallback xmlns="">
          <p:pic>
            <p:nvPicPr>
              <p:cNvPr id="41" name="墨迹 40"/>
            </p:nvPicPr>
            <p:blipFill>
              <a:blip/>
            </p:blipFill>
            <p:spPr>
              <a:xfrm>
                <a:off x="367294" y="4146570"/>
                <a:ext cx="71267" cy="5751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2" name="墨迹 41"/>
              <p14:cNvContentPartPr/>
              <p14:nvPr/>
            </p14:nvContentPartPr>
            <p14:xfrm>
              <a:off x="418003" y="3834345"/>
              <a:ext cx="250802" cy="463374"/>
            </p14:xfrm>
          </p:contentPart>
        </mc:Choice>
        <mc:Fallback xmlns="">
          <p:pic>
            <p:nvPicPr>
              <p:cNvPr id="42" name="墨迹 41"/>
            </p:nvPicPr>
            <p:blipFill>
              <a:blip/>
            </p:blipFill>
            <p:spPr>
              <a:xfrm>
                <a:off x="418003" y="3834345"/>
                <a:ext cx="250802" cy="46337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3" name="墨迹 42"/>
              <p14:cNvContentPartPr/>
              <p14:nvPr/>
            </p14:nvContentPartPr>
            <p14:xfrm>
              <a:off x="685251" y="3741225"/>
              <a:ext cx="60302" cy="209348"/>
            </p14:xfrm>
          </p:contentPart>
        </mc:Choice>
        <mc:Fallback xmlns="">
          <p:pic>
            <p:nvPicPr>
              <p:cNvPr id="43" name="墨迹 42"/>
            </p:nvPicPr>
            <p:blipFill>
              <a:blip/>
            </p:blipFill>
            <p:spPr>
              <a:xfrm>
                <a:off x="685251" y="3741225"/>
                <a:ext cx="60302" cy="209348"/>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4" name="墨迹 43"/>
              <p14:cNvContentPartPr/>
              <p14:nvPr/>
            </p14:nvContentPartPr>
            <p14:xfrm>
              <a:off x="683538" y="3763135"/>
              <a:ext cx="245663" cy="347830"/>
            </p14:xfrm>
          </p:contentPart>
        </mc:Choice>
        <mc:Fallback xmlns="">
          <p:pic>
            <p:nvPicPr>
              <p:cNvPr id="44" name="墨迹 43"/>
            </p:nvPicPr>
            <p:blipFill>
              <a:blip/>
            </p:blipFill>
            <p:spPr>
              <a:xfrm>
                <a:off x="683538" y="3763135"/>
                <a:ext cx="245663" cy="34783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animBg="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28650" y="1690689"/>
            <a:ext cx="3714750" cy="283989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BinarySearch</a:t>
            </a:r>
            <a:r>
              <a:rPr lang="en-GB" b="1" u="sng" dirty="0">
                <a:solidFill>
                  <a:schemeClr val="tx1"/>
                </a:solidFill>
              </a:rPr>
              <a:t>(A, x):</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left=1, right=n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while (true)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middle = (</a:t>
            </a:r>
            <a:r>
              <a:rPr lang="en-US" dirty="0" err="1">
                <a:solidFill>
                  <a:schemeClr val="tx1"/>
                </a:solidFill>
                <a:latin typeface="Courier New" pitchFamily="49" charset="0"/>
                <a:cs typeface="Courier New" pitchFamily="49" charset="0"/>
              </a:rPr>
              <a:t>left+right</a:t>
            </a:r>
            <a:r>
              <a:rPr lang="en-US" dirty="0">
                <a:solidFill>
                  <a:schemeClr val="tx1"/>
                </a:solidFill>
                <a:latin typeface="Courier New" pitchFamily="49" charset="0"/>
                <a:cs typeface="Courier New" pitchFamily="49" charset="0"/>
              </a:rPr>
              <a:t>)/2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(A[middle]==x)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middle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 if (A[middle]&lt;x)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left = middle+1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right = middle-1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“no”</a:t>
            </a:r>
            <a:endParaRPr lang="en-US" dirty="0">
              <a:solidFill>
                <a:schemeClr val="tx1"/>
              </a:solidFill>
              <a:latin typeface="Courier New" pitchFamily="49" charset="0"/>
              <a:cs typeface="Courier New" pitchFamily="49" charset="0"/>
            </a:endParaRPr>
          </a:p>
        </p:txBody>
      </p:sp>
      <p:sp>
        <p:nvSpPr>
          <p:cNvPr id="2" name="标题 1"/>
          <p:cNvSpPr>
            <a:spLocks noGrp="1"/>
          </p:cNvSpPr>
          <p:nvPr>
            <p:ph type="title"/>
          </p:nvPr>
        </p:nvSpPr>
        <p:spPr/>
        <p:txBody>
          <a:bodyPr/>
          <a:lstStyle/>
          <a:p>
            <a:r>
              <a:rPr lang="en-US" dirty="0"/>
              <a:t>Binary Search</a:t>
            </a:r>
            <a:endParaRPr lang="en-US" dirty="0"/>
          </a:p>
        </p:txBody>
      </p:sp>
      <p:sp>
        <p:nvSpPr>
          <p:cNvPr id="4" name="文本框 3"/>
          <p:cNvSpPr txBox="1"/>
          <p:nvPr/>
        </p:nvSpPr>
        <p:spPr>
          <a:xfrm>
            <a:off x="2202873" y="2234046"/>
            <a:ext cx="1976823" cy="369332"/>
          </a:xfrm>
          <a:prstGeom prst="rect">
            <a:avLst/>
          </a:prstGeom>
          <a:noFill/>
        </p:spPr>
        <p:txBody>
          <a:bodyPr wrap="none" rtlCol="0">
            <a:spAutoFit/>
          </a:bodyPr>
          <a:lstStyle/>
          <a:p>
            <a:r>
              <a:rPr lang="en-US" dirty="0">
                <a:latin typeface="Courier New" pitchFamily="49" charset="0"/>
                <a:cs typeface="Courier New" pitchFamily="49" charset="0"/>
              </a:rPr>
              <a:t>(left&lt;=right)</a:t>
            </a:r>
            <a:endParaRPr lang="en-US" dirty="0">
              <a:latin typeface="Courier New" pitchFamily="49" charset="0"/>
              <a:cs typeface="Courier New" pitchFamily="49" charset="0"/>
            </a:endParaRPr>
          </a:p>
        </p:txBody>
      </p:sp>
      <p:cxnSp>
        <p:nvCxnSpPr>
          <p:cNvPr id="5" name="直接连接符 4"/>
          <p:cNvCxnSpPr/>
          <p:nvPr/>
        </p:nvCxnSpPr>
        <p:spPr>
          <a:xfrm>
            <a:off x="1548245" y="2411995"/>
            <a:ext cx="7793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2000" y="1690689"/>
            <a:ext cx="3511731" cy="461665"/>
          </a:xfrm>
          <a:prstGeom prst="rect">
            <a:avLst/>
          </a:prstGeom>
          <a:noFill/>
        </p:spPr>
        <p:txBody>
          <a:bodyPr wrap="none" rtlCol="0">
            <a:spAutoFit/>
          </a:bodyPr>
          <a:lstStyle/>
          <a:p>
            <a:r>
              <a:rPr lang="en-US" sz="2400" dirty="0">
                <a:solidFill>
                  <a:srgbClr val="C00000"/>
                </a:solidFill>
              </a:rPr>
              <a:t>Why this algorithm works?</a:t>
            </a:r>
            <a:endParaRPr lang="en-US" sz="2400" dirty="0">
              <a:solidFill>
                <a:srgbClr val="C00000"/>
              </a:solidFill>
            </a:endParaRPr>
          </a:p>
        </p:txBody>
      </p:sp>
      <mc:AlternateContent xmlns:mc="http://schemas.openxmlformats.org/markup-compatibility/2006">
        <mc:Choice xmlns:a14="http://schemas.microsoft.com/office/drawing/2010/main" Requires="a14">
          <p:sp>
            <p:nvSpPr>
              <p:cNvPr id="10" name="文本框 9">
                <a:extLst>
                  <a:ext uri="{FF2B5EF4-FFF2-40B4-BE49-F238E27FC236}">
                    <a14:artisticCrisscrossEtching id="{A56B6EB5-86C2-4234-A022-702884B4F829}"/>
                  </a:ext>
                </a:extLst>
              </p:cNvPr>
              <p:cNvSpPr txBox="1"/>
              <p:nvPr/>
            </p:nvSpPr>
            <p:spPr>
              <a:xfrm>
                <a:off x="4572000" y="2309805"/>
                <a:ext cx="4191981" cy="400110"/>
              </a:xfrm>
              <a:prstGeom prst="rect">
                <a:avLst/>
              </a:prstGeom>
              <a:noFill/>
            </p:spPr>
            <p:txBody>
              <a:bodyPr wrap="none" rtlCol="0">
                <a:spAutoFit/>
              </a:bodyPr>
              <a:lstStyle/>
              <a:p>
                <a:r>
                  <a:rPr lang="en-US" sz="2000" dirty="0"/>
                  <a:t>If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𝐴</m:t>
                    </m:r>
                  </m:oMath>
                </a14:m>
                <a:r>
                  <a:rPr lang="en-US" sz="2000" dirty="0"/>
                  <a:t>, previous argument still holds.</a:t>
                </a:r>
              </a:p>
            </p:txBody>
          </p:sp>
        </mc:Choice>
        <mc:Fallback>
          <p:sp>
            <p:nvSpPr>
              <p:cNvPr id="10" name="文本框 9"/>
              <p:cNvSpPr txBox="1">
                <a:spLocks noRot="1" noChangeAspect="1" noMove="1" noResize="1" noEditPoints="1" noAdjustHandles="1" noChangeArrowheads="1" noChangeShapeType="1" noTextEdit="1"/>
              </p:cNvSpPr>
              <p:nvPr/>
            </p:nvSpPr>
            <p:spPr>
              <a:xfrm>
                <a:off x="4572000" y="2309805"/>
                <a:ext cx="4191981" cy="400110"/>
              </a:xfrm>
              <a:prstGeom prst="rect">
                <a:avLst/>
              </a:prstGeom>
              <a:blipFill rotWithShape="1">
                <a:blip r:embed="rId1"/>
                <a:stretch>
                  <a:fillRect l="-1453" t="-9091" r="-581"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4:artisticCrisscrossEtching id="{014F51EA-4CE6-4FF7-B5F6-3E11D85FE097}"/>
                  </a:ext>
                </a:extLst>
              </p:cNvPr>
              <p:cNvSpPr txBox="1"/>
              <p:nvPr/>
            </p:nvSpPr>
            <p:spPr>
              <a:xfrm>
                <a:off x="4572000" y="2817064"/>
                <a:ext cx="4215385" cy="1631216"/>
              </a:xfrm>
              <a:prstGeom prst="rect">
                <a:avLst/>
              </a:prstGeom>
              <a:noFill/>
            </p:spPr>
            <p:txBody>
              <a:bodyPr wrap="none" rtlCol="0">
                <a:spAutoFit/>
              </a:bodyPr>
              <a:lstStyle/>
              <a:p>
                <a:r>
                  <a:rPr lang="en-US" sz="2000" dirty="0"/>
                  <a:t>If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𝐴</m:t>
                    </m:r>
                  </m:oMath>
                </a14:m>
                <a:r>
                  <a:rPr lang="en-US" sz="2000" dirty="0"/>
                  <a:t>, then:</a:t>
                </a:r>
              </a:p>
              <a:p>
                <a:pPr marL="180000" indent="-180000">
                  <a:buFont typeface="Arial" panose="020B0604020202020204" pitchFamily="34" charset="0"/>
                  <a:buChar char="•"/>
                </a:pPr>
                <a:r>
                  <a:rPr lang="en-US" sz="2000" dirty="0"/>
                  <a:t>After each iteration, we reduce input</a:t>
                </a:r>
                <a:br>
                  <a:rPr lang="en-US" sz="2000" dirty="0"/>
                </a:br>
                <a:r>
                  <a:rPr lang="en-US" sz="2000" dirty="0"/>
                  <a:t>size by at least half.</a:t>
                </a:r>
              </a:p>
              <a:p>
                <a:pPr marL="180000" indent="-180000">
                  <a:buFont typeface="Arial" panose="020B0604020202020204" pitchFamily="34" charset="0"/>
                  <a:buChar char="•"/>
                </a:pPr>
                <a:r>
                  <a:rPr lang="en-US" sz="2000" dirty="0"/>
                  <a:t>At some iteration, </a:t>
                </a:r>
                <a14:m>
                  <m:oMath xmlns:m="http://schemas.openxmlformats.org/officeDocument/2006/math">
                    <m:r>
                      <a:rPr lang="en-US" sz="2000" b="0" i="1" smtClean="0">
                        <a:latin typeface="Cambria Math" panose="02040503050406030204" pitchFamily="18" charset="0"/>
                      </a:rPr>
                      <m:t>𝑙𝑒𝑓𝑡</m:t>
                    </m:r>
                    <m:r>
                      <a:rPr lang="en-US" sz="2000" b="0" i="1" smtClean="0">
                        <a:latin typeface="Cambria Math" panose="02040503050406030204" pitchFamily="18" charset="0"/>
                      </a:rPr>
                      <m:t>=</m:t>
                    </m:r>
                    <m:r>
                      <a:rPr lang="en-US" sz="2000" b="0" i="1" smtClean="0">
                        <a:latin typeface="Cambria Math" panose="02040503050406030204" pitchFamily="18" charset="0"/>
                      </a:rPr>
                      <m:t>𝑟𝑖𝑔h𝑡</m:t>
                    </m:r>
                  </m:oMath>
                </a14:m>
                <a:r>
                  <a:rPr lang="en-US" sz="2000" dirty="0"/>
                  <a:t>.</a:t>
                </a:r>
              </a:p>
              <a:p>
                <a:pPr marL="180000" indent="-180000">
                  <a:buFont typeface="Arial" panose="020B0604020202020204" pitchFamily="34" charset="0"/>
                  <a:buChar char="•"/>
                </a:pPr>
                <a:r>
                  <a:rPr lang="en-US" sz="2000" dirty="0"/>
                  <a:t>After that iteration, </a:t>
                </a:r>
                <a14:m>
                  <m:oMath xmlns:m="http://schemas.openxmlformats.org/officeDocument/2006/math">
                    <m:r>
                      <a:rPr lang="en-US" sz="2000" b="0" i="1" smtClean="0">
                        <a:latin typeface="Cambria Math" panose="02040503050406030204" pitchFamily="18" charset="0"/>
                      </a:rPr>
                      <m:t>𝑙𝑒𝑓𝑡</m:t>
                    </m:r>
                    <m:r>
                      <a:rPr lang="en-US" sz="2000" b="0" i="1" smtClean="0">
                        <a:latin typeface="Cambria Math" panose="02040503050406030204" pitchFamily="18" charset="0"/>
                      </a:rPr>
                      <m:t>&gt;</m:t>
                    </m:r>
                    <m:r>
                      <a:rPr lang="en-US" sz="2000" b="0" i="1" smtClean="0">
                        <a:latin typeface="Cambria Math" panose="02040503050406030204" pitchFamily="18" charset="0"/>
                      </a:rPr>
                      <m:t>𝑟𝑖𝑔h𝑡</m:t>
                    </m:r>
                  </m:oMath>
                </a14:m>
                <a:r>
                  <a:rPr lang="en-US" sz="2000" dirty="0"/>
                  <a:t>.</a:t>
                </a:r>
              </a:p>
            </p:txBody>
          </p:sp>
        </mc:Choice>
        <mc:Fallback>
          <p:sp>
            <p:nvSpPr>
              <p:cNvPr id="11" name="文本框 10"/>
              <p:cNvSpPr txBox="1">
                <a:spLocks noRot="1" noChangeAspect="1" noMove="1" noResize="1" noEditPoints="1" noAdjustHandles="1" noChangeArrowheads="1" noChangeShapeType="1" noTextEdit="1"/>
              </p:cNvSpPr>
              <p:nvPr/>
            </p:nvSpPr>
            <p:spPr>
              <a:xfrm>
                <a:off x="4572000" y="2817064"/>
                <a:ext cx="4215385" cy="1631216"/>
              </a:xfrm>
              <a:prstGeom prst="rect">
                <a:avLst/>
              </a:prstGeom>
              <a:blipFill rotWithShape="1">
                <a:blip r:embed="rId2"/>
                <a:stretch>
                  <a:fillRect l="-1445" t="-1866" r="-434" b="-5597"/>
                </a:stretch>
              </a:blipFill>
            </p:spPr>
            <p:txBody>
              <a:bodyPr/>
              <a:lstStyle/>
              <a:p>
                <a:r>
                  <a:rPr lang="en-US">
                    <a:noFill/>
                  </a:rPr>
                  <a:t> </a:t>
                </a:r>
                <a:endParaRPr lang="en-US">
                  <a:noFill/>
                </a:endParaRPr>
              </a:p>
            </p:txBody>
          </p:sp>
        </mc:Fallback>
      </mc:AlternateContent>
      <p:sp>
        <p:nvSpPr>
          <p:cNvPr id="12" name="文本框 11"/>
          <p:cNvSpPr txBox="1"/>
          <p:nvPr/>
        </p:nvSpPr>
        <p:spPr>
          <a:xfrm>
            <a:off x="628650" y="4708535"/>
            <a:ext cx="4190955" cy="400110"/>
          </a:xfrm>
          <a:prstGeom prst="rect">
            <a:avLst/>
          </a:prstGeom>
          <a:noFill/>
        </p:spPr>
        <p:txBody>
          <a:bodyPr wrap="none" rtlCol="0">
            <a:spAutoFit/>
          </a:bodyPr>
          <a:lstStyle/>
          <a:p>
            <a:r>
              <a:rPr lang="en-US" sz="2000" dirty="0">
                <a:solidFill>
                  <a:srgbClr val="C00000"/>
                </a:solidFill>
              </a:rPr>
              <a:t>Time complexity of </a:t>
            </a:r>
            <a:r>
              <a:rPr lang="en-US" sz="2000" dirty="0" err="1">
                <a:solidFill>
                  <a:srgbClr val="C00000"/>
                </a:solidFill>
                <a:latin typeface="Courier New" pitchFamily="49" charset="0"/>
                <a:cs typeface="Courier New" pitchFamily="49" charset="0"/>
              </a:rPr>
              <a:t>BinarySearch</a:t>
            </a:r>
            <a:r>
              <a:rPr lang="en-US" sz="2000" dirty="0">
                <a:solidFill>
                  <a:srgbClr val="C00000"/>
                </a:solidFill>
              </a:rPr>
              <a:t>?</a:t>
            </a:r>
            <a:endParaRPr lang="en-US" sz="2000" dirty="0">
              <a:solidFill>
                <a:srgbClr val="C00000"/>
              </a:solidFill>
            </a:endParaRPr>
          </a:p>
        </p:txBody>
      </p:sp>
      <mc:AlternateContent xmlns:mc="http://schemas.openxmlformats.org/markup-compatibility/2006">
        <mc:Choice xmlns:a14="http://schemas.microsoft.com/office/drawing/2010/main" Requires="a14">
          <p:sp>
            <p:nvSpPr>
              <p:cNvPr id="13" name="文本框 12">
                <a:extLst>
                  <a:ext uri="{FF2B5EF4-FFF2-40B4-BE49-F238E27FC236}">
                    <a14:artisticCrisscrossEtching id="{083E5FF4-ABF4-4AAE-8DB2-F592C1EA9219}"/>
                  </a:ext>
                </a:extLst>
              </p:cNvPr>
              <p:cNvSpPr txBox="1"/>
              <p:nvPr/>
            </p:nvSpPr>
            <p:spPr>
              <a:xfrm>
                <a:off x="628650" y="5286594"/>
                <a:ext cx="30569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rPr>
                        <m:t>+</m:t>
                      </m:r>
                      <m:r>
                        <m:rPr>
                          <m:sty m:val="p"/>
                        </m:rPr>
                        <a:rPr lang="en-US" sz="2400" b="0" i="0" smtClean="0">
                          <a:latin typeface="Cambria Math" panose="02040503050406030204" pitchFamily="18" charset="0"/>
                        </a:rPr>
                        <m:t>Θ</m:t>
                      </m:r>
                      <m:r>
                        <a:rPr lang="en-US" sz="2400" b="0" i="1" smtClean="0">
                          <a:latin typeface="Cambria Math" panose="02040503050406030204" pitchFamily="18" charset="0"/>
                        </a:rPr>
                        <m:t>(1)</m:t>
                      </m:r>
                    </m:oMath>
                  </m:oMathPara>
                </a14:m>
                <a:endParaRPr lang="en-US" sz="2400" dirty="0"/>
              </a:p>
            </p:txBody>
          </p:sp>
        </mc:Choice>
        <mc:Fallback>
          <p:sp>
            <p:nvSpPr>
              <p:cNvPr id="13" name="文本框 12"/>
              <p:cNvSpPr txBox="1">
                <a:spLocks noRot="1" noChangeAspect="1" noMove="1" noResize="1" noEditPoints="1" noAdjustHandles="1" noChangeArrowheads="1" noChangeShapeType="1" noTextEdit="1"/>
              </p:cNvSpPr>
              <p:nvPr/>
            </p:nvSpPr>
            <p:spPr>
              <a:xfrm>
                <a:off x="628650" y="4888865"/>
                <a:ext cx="3056890" cy="1307465"/>
              </a:xfrm>
              <a:prstGeom prst="rect">
                <a:avLst/>
              </a:prstGeom>
              <a:blipFill rotWithShape="1">
                <a:blip r:embed="rId3"/>
                <a:stretch>
                  <a:fillRect l="-1793" t="-167213" r="-3187" b="-25082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4:artisticCrisscrossEtching id="{85023173-E0F1-465A-BDAD-125CEF15871D}"/>
                  </a:ext>
                </a:extLst>
              </p:cNvPr>
              <p:cNvSpPr txBox="1"/>
              <p:nvPr/>
            </p:nvSpPr>
            <p:spPr>
              <a:xfrm>
                <a:off x="628650" y="5750721"/>
                <a:ext cx="21990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𝑛</m:t>
                              </m:r>
                            </m:e>
                          </m:func>
                        </m:e>
                      </m:d>
                    </m:oMath>
                  </m:oMathPara>
                </a14:m>
                <a:endParaRPr lang="en-US" sz="2400" dirty="0"/>
              </a:p>
            </p:txBody>
          </p:sp>
        </mc:Choice>
        <mc:Fallback>
          <p:sp>
            <p:nvSpPr>
              <p:cNvPr id="15" name="文本框 14"/>
              <p:cNvSpPr txBox="1">
                <a:spLocks noRot="1" noChangeAspect="1" noMove="1" noResize="1" noEditPoints="1" noAdjustHandles="1" noChangeArrowheads="1" noChangeShapeType="1" noTextEdit="1"/>
              </p:cNvSpPr>
              <p:nvPr/>
            </p:nvSpPr>
            <p:spPr>
              <a:xfrm>
                <a:off x="628650" y="5750721"/>
                <a:ext cx="2199000" cy="369332"/>
              </a:xfrm>
              <a:prstGeom prst="rect">
                <a:avLst/>
              </a:prstGeom>
              <a:blipFill rotWithShape="1">
                <a:blip r:embed="rId4"/>
                <a:stretch>
                  <a:fillRect l="-2770" b="-34426"/>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723625" y="4489949"/>
              <a:ext cx="1751504" cy="237250"/>
            </p14:xfrm>
          </p:contentPart>
        </mc:Choice>
        <mc:Fallback xmlns="">
          <p:pic>
            <p:nvPicPr>
              <p:cNvPr id="3" name="墨迹 2"/>
            </p:nvPicPr>
            <p:blipFill>
              <a:blip/>
            </p:blipFill>
            <p:spPr>
              <a:xfrm>
                <a:off x="723625" y="4489949"/>
                <a:ext cx="1751504" cy="2372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4018316" y="5274962"/>
              <a:ext cx="16446" cy="250602"/>
            </p14:xfrm>
          </p:contentPart>
        </mc:Choice>
        <mc:Fallback xmlns="">
          <p:pic>
            <p:nvPicPr>
              <p:cNvPr id="6" name="墨迹 5"/>
            </p:nvPicPr>
            <p:blipFill>
              <a:blip/>
            </p:blipFill>
            <p:spPr>
              <a:xfrm>
                <a:off x="4018316" y="5274962"/>
                <a:ext cx="16446" cy="25060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3878011" y="5280441"/>
              <a:ext cx="301339" cy="27388"/>
            </p14:xfrm>
          </p:contentPart>
        </mc:Choice>
        <mc:Fallback xmlns="">
          <p:pic>
            <p:nvPicPr>
              <p:cNvPr id="7" name="墨迹 6"/>
            </p:nvPicPr>
            <p:blipFill>
              <a:blip/>
            </p:blipFill>
            <p:spPr>
              <a:xfrm>
                <a:off x="3878011" y="5280441"/>
                <a:ext cx="301339" cy="2738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4" name="墨迹 13"/>
              <p14:cNvContentPartPr/>
              <p14:nvPr/>
            </p14:nvContentPartPr>
            <p14:xfrm>
              <a:off x="4007352" y="5280441"/>
              <a:ext cx="21928" cy="397813"/>
            </p14:xfrm>
          </p:contentPart>
        </mc:Choice>
        <mc:Fallback xmlns="">
          <p:pic>
            <p:nvPicPr>
              <p:cNvPr id="14" name="墨迹 13"/>
            </p:nvPicPr>
            <p:blipFill>
              <a:blip/>
            </p:blipFill>
            <p:spPr>
              <a:xfrm>
                <a:off x="4007352" y="5280441"/>
                <a:ext cx="21928" cy="39781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6" name="墨迹 15"/>
              <p14:cNvContentPartPr/>
              <p14:nvPr/>
            </p14:nvContentPartPr>
            <p14:xfrm>
              <a:off x="4111510" y="5439292"/>
              <a:ext cx="106900" cy="199249"/>
            </p14:xfrm>
          </p:contentPart>
        </mc:Choice>
        <mc:Fallback xmlns="">
          <p:pic>
            <p:nvPicPr>
              <p:cNvPr id="16" name="墨迹 15"/>
            </p:nvPicPr>
            <p:blipFill>
              <a:blip/>
            </p:blipFill>
            <p:spPr>
              <a:xfrm>
                <a:off x="4111510" y="5439292"/>
                <a:ext cx="106900" cy="19924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7" name="墨迹 16"/>
              <p14:cNvContentPartPr/>
              <p14:nvPr/>
            </p14:nvContentPartPr>
            <p14:xfrm>
              <a:off x="4316229" y="5357127"/>
              <a:ext cx="143389" cy="115031"/>
            </p14:xfrm>
          </p:contentPart>
        </mc:Choice>
        <mc:Fallback xmlns="">
          <p:pic>
            <p:nvPicPr>
              <p:cNvPr id="17" name="墨迹 16"/>
            </p:nvPicPr>
            <p:blipFill>
              <a:blip/>
            </p:blipFill>
            <p:spPr>
              <a:xfrm>
                <a:off x="4316229" y="5357127"/>
                <a:ext cx="143389" cy="11503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8" name="墨迹 17"/>
              <p14:cNvContentPartPr/>
              <p14:nvPr/>
            </p14:nvContentPartPr>
            <p14:xfrm>
              <a:off x="4327365" y="5543367"/>
              <a:ext cx="104843" cy="21911"/>
            </p14:xfrm>
          </p:contentPart>
        </mc:Choice>
        <mc:Fallback xmlns="">
          <p:pic>
            <p:nvPicPr>
              <p:cNvPr id="18" name="墨迹 17"/>
            </p:nvPicPr>
            <p:blipFill>
              <a:blip/>
            </p:blipFill>
            <p:spPr>
              <a:xfrm>
                <a:off x="4327365" y="5543367"/>
                <a:ext cx="104843" cy="2191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9" name="墨迹 18"/>
              <p14:cNvContentPartPr/>
              <p14:nvPr/>
            </p14:nvContentPartPr>
            <p14:xfrm>
              <a:off x="4618597" y="5318784"/>
              <a:ext cx="211057" cy="71209"/>
            </p14:xfrm>
          </p:contentPart>
        </mc:Choice>
        <mc:Fallback xmlns="">
          <p:pic>
            <p:nvPicPr>
              <p:cNvPr id="19" name="墨迹 18"/>
            </p:nvPicPr>
            <p:blipFill>
              <a:blip/>
            </p:blipFill>
            <p:spPr>
              <a:xfrm>
                <a:off x="4618597" y="5318784"/>
                <a:ext cx="211057" cy="7120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0" name="墨迹 19"/>
              <p14:cNvContentPartPr/>
              <p14:nvPr/>
            </p14:nvContentPartPr>
            <p14:xfrm>
              <a:off x="4725496" y="5395470"/>
              <a:ext cx="54820" cy="330028"/>
            </p14:xfrm>
          </p:contentPart>
        </mc:Choice>
        <mc:Fallback xmlns="">
          <p:pic>
            <p:nvPicPr>
              <p:cNvPr id="20" name="墨迹 19"/>
            </p:nvPicPr>
            <p:blipFill>
              <a:blip/>
            </p:blipFill>
            <p:spPr>
              <a:xfrm>
                <a:off x="4725496" y="5395470"/>
                <a:ext cx="54820" cy="330028"/>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1" name="墨迹 20"/>
              <p14:cNvContentPartPr/>
              <p14:nvPr/>
            </p14:nvContentPartPr>
            <p14:xfrm>
              <a:off x="4884474" y="5318784"/>
              <a:ext cx="115123" cy="315306"/>
            </p14:xfrm>
          </p:contentPart>
        </mc:Choice>
        <mc:Fallback xmlns="">
          <p:pic>
            <p:nvPicPr>
              <p:cNvPr id="21" name="墨迹 20"/>
            </p:nvPicPr>
            <p:blipFill>
              <a:blip/>
            </p:blipFill>
            <p:spPr>
              <a:xfrm>
                <a:off x="4884474" y="5318784"/>
                <a:ext cx="115123" cy="31530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2" name="墨迹 21"/>
              <p14:cNvContentPartPr/>
              <p14:nvPr/>
            </p14:nvContentPartPr>
            <p14:xfrm>
              <a:off x="5048935" y="5411904"/>
              <a:ext cx="189815" cy="24649"/>
            </p14:xfrm>
          </p:contentPart>
        </mc:Choice>
        <mc:Fallback xmlns="">
          <p:pic>
            <p:nvPicPr>
              <p:cNvPr id="22" name="墨迹 21"/>
            </p:nvPicPr>
            <p:blipFill>
              <a:blip/>
            </p:blipFill>
            <p:spPr>
              <a:xfrm>
                <a:off x="5048935" y="5411904"/>
                <a:ext cx="189815" cy="2464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3" name="墨迹 22"/>
              <p14:cNvContentPartPr/>
              <p14:nvPr/>
            </p14:nvContentPartPr>
            <p14:xfrm>
              <a:off x="5070863" y="5494068"/>
              <a:ext cx="208316" cy="164330"/>
            </p14:xfrm>
          </p:contentPart>
        </mc:Choice>
        <mc:Fallback xmlns="">
          <p:pic>
            <p:nvPicPr>
              <p:cNvPr id="23" name="墨迹 22"/>
            </p:nvPicPr>
            <p:blipFill>
              <a:blip/>
            </p:blipFill>
            <p:spPr>
              <a:xfrm>
                <a:off x="5070863" y="5494068"/>
                <a:ext cx="208316" cy="1643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4" name="墨迹 23"/>
              <p14:cNvContentPartPr/>
              <p14:nvPr/>
            </p14:nvContentPartPr>
            <p14:xfrm>
              <a:off x="5120201" y="5199645"/>
              <a:ext cx="95935" cy="157482"/>
            </p14:xfrm>
          </p:contentPart>
        </mc:Choice>
        <mc:Fallback xmlns="">
          <p:pic>
            <p:nvPicPr>
              <p:cNvPr id="24" name="墨迹 23"/>
            </p:nvPicPr>
            <p:blipFill>
              <a:blip/>
            </p:blipFill>
            <p:spPr>
              <a:xfrm>
                <a:off x="5120201" y="5199645"/>
                <a:ext cx="95935" cy="15748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5" name="墨迹 24"/>
              <p14:cNvContentPartPr/>
              <p14:nvPr/>
            </p14:nvContentPartPr>
            <p14:xfrm>
              <a:off x="5410748" y="5247574"/>
              <a:ext cx="42485" cy="339614"/>
            </p14:xfrm>
          </p:contentPart>
        </mc:Choice>
        <mc:Fallback xmlns="">
          <p:pic>
            <p:nvPicPr>
              <p:cNvPr id="25" name="墨迹 24"/>
            </p:nvPicPr>
            <p:blipFill>
              <a:blip/>
            </p:blipFill>
            <p:spPr>
              <a:xfrm>
                <a:off x="5410748" y="5247574"/>
                <a:ext cx="42485" cy="33961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6" name="墨迹 25"/>
              <p14:cNvContentPartPr/>
              <p14:nvPr/>
            </p14:nvContentPartPr>
            <p14:xfrm>
              <a:off x="5564244" y="5428337"/>
              <a:ext cx="195297" cy="15063"/>
            </p14:xfrm>
          </p:contentPart>
        </mc:Choice>
        <mc:Fallback xmlns="">
          <p:pic>
            <p:nvPicPr>
              <p:cNvPr id="26" name="墨迹 25"/>
            </p:nvPicPr>
            <p:blipFill>
              <a:blip/>
            </p:blipFill>
            <p:spPr>
              <a:xfrm>
                <a:off x="5564244" y="5428337"/>
                <a:ext cx="195297" cy="15063"/>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7" name="墨迹 26"/>
              <p14:cNvContentPartPr/>
              <p14:nvPr/>
            </p14:nvContentPartPr>
            <p14:xfrm>
              <a:off x="5673884" y="5379038"/>
              <a:ext cx="43856" cy="204727"/>
            </p14:xfrm>
          </p:contentPart>
        </mc:Choice>
        <mc:Fallback xmlns="">
          <p:pic>
            <p:nvPicPr>
              <p:cNvPr id="27" name="墨迹 26"/>
            </p:nvPicPr>
            <p:blipFill>
              <a:blip/>
            </p:blipFill>
            <p:spPr>
              <a:xfrm>
                <a:off x="5673884" y="5379038"/>
                <a:ext cx="43856" cy="204727"/>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8" name="墨迹 27"/>
              <p14:cNvContentPartPr/>
              <p14:nvPr/>
            </p14:nvContentPartPr>
            <p14:xfrm>
              <a:off x="5895049" y="5299099"/>
              <a:ext cx="209173" cy="329172"/>
            </p14:xfrm>
          </p:contentPart>
        </mc:Choice>
        <mc:Fallback xmlns="">
          <p:pic>
            <p:nvPicPr>
              <p:cNvPr id="28" name="墨迹 27"/>
            </p:nvPicPr>
            <p:blipFill>
              <a:blip/>
            </p:blipFill>
            <p:spPr>
              <a:xfrm>
                <a:off x="5895049" y="5299099"/>
                <a:ext cx="209173" cy="329172"/>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9" name="墨迹 28"/>
              <p14:cNvContentPartPr/>
              <p14:nvPr/>
            </p14:nvContentPartPr>
            <p14:xfrm>
              <a:off x="6239903" y="5307829"/>
              <a:ext cx="111011" cy="264296"/>
            </p14:xfrm>
          </p:contentPart>
        </mc:Choice>
        <mc:Fallback xmlns="">
          <p:pic>
            <p:nvPicPr>
              <p:cNvPr id="29" name="墨迹 28"/>
            </p:nvPicPr>
            <p:blipFill>
              <a:blip/>
            </p:blipFill>
            <p:spPr>
              <a:xfrm>
                <a:off x="6239903" y="5307829"/>
                <a:ext cx="111011" cy="264296"/>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0" name="墨迹 29"/>
              <p14:cNvContentPartPr/>
              <p14:nvPr/>
            </p14:nvContentPartPr>
            <p14:xfrm>
              <a:off x="6433144" y="5309711"/>
              <a:ext cx="52079" cy="246152"/>
            </p14:xfrm>
          </p:contentPart>
        </mc:Choice>
        <mc:Fallback xmlns="">
          <p:pic>
            <p:nvPicPr>
              <p:cNvPr id="30" name="墨迹 29"/>
            </p:nvPicPr>
            <p:blipFill>
              <a:blip/>
            </p:blipFill>
            <p:spPr>
              <a:xfrm>
                <a:off x="6433144" y="5309711"/>
                <a:ext cx="52079" cy="246152"/>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1" name="墨迹 30"/>
              <p14:cNvContentPartPr/>
              <p14:nvPr/>
            </p14:nvContentPartPr>
            <p14:xfrm>
              <a:off x="6545525" y="5329739"/>
              <a:ext cx="131568" cy="282098"/>
            </p14:xfrm>
          </p:contentPart>
        </mc:Choice>
        <mc:Fallback xmlns="">
          <p:pic>
            <p:nvPicPr>
              <p:cNvPr id="31" name="墨迹 30"/>
            </p:nvPicPr>
            <p:blipFill>
              <a:blip/>
            </p:blipFill>
            <p:spPr>
              <a:xfrm>
                <a:off x="6545525" y="5329739"/>
                <a:ext cx="131568" cy="28209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295399" y="432955"/>
            <a:ext cx="6553200" cy="381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 name="图片 4"/>
          <p:cNvPicPr>
            <a:picLocks noChangeAspect="1"/>
          </p:cNvPicPr>
          <p:nvPr/>
        </p:nvPicPr>
        <p:blipFill>
          <a:blip r:embed="rId2"/>
          <a:stretch>
            <a:fillRect/>
          </a:stretch>
        </p:blipFill>
        <p:spPr>
          <a:xfrm>
            <a:off x="1319211" y="4687166"/>
            <a:ext cx="6505575" cy="11620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a:t>
            </a:r>
            <a:endParaRPr lang="en-US" dirty="0"/>
          </a:p>
        </p:txBody>
      </p:sp>
      <p:grpSp>
        <p:nvGrpSpPr>
          <p:cNvPr id="14" name="组合 13"/>
          <p:cNvGrpSpPr/>
          <p:nvPr/>
        </p:nvGrpSpPr>
        <p:grpSpPr>
          <a:xfrm>
            <a:off x="1792432" y="3325091"/>
            <a:ext cx="5559136" cy="2905992"/>
            <a:chOff x="1558636" y="2029691"/>
            <a:chExt cx="5559136" cy="2905992"/>
          </a:xfrm>
        </p:grpSpPr>
        <p:cxnSp>
          <p:nvCxnSpPr>
            <p:cNvPr id="5" name="直接箭头连接符 4"/>
            <p:cNvCxnSpPr/>
            <p:nvPr/>
          </p:nvCxnSpPr>
          <p:spPr>
            <a:xfrm>
              <a:off x="1558636" y="4935683"/>
              <a:ext cx="55591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558636" y="2029691"/>
              <a:ext cx="0" cy="2905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a:xfrm>
              <a:off x="1558636" y="2451962"/>
              <a:ext cx="5392882" cy="1974565"/>
            </a:xfrm>
            <a:custGeom>
              <a:avLst/>
              <a:gdLst>
                <a:gd name="connsiteX0" fmla="*/ 0 w 5392882"/>
                <a:gd name="connsiteY0" fmla="*/ 1299156 h 1974565"/>
                <a:gd name="connsiteX1" fmla="*/ 561109 w 5392882"/>
                <a:gd name="connsiteY1" fmla="*/ 301629 h 1974565"/>
                <a:gd name="connsiteX2" fmla="*/ 1413164 w 5392882"/>
                <a:gd name="connsiteY2" fmla="*/ 1132902 h 1974565"/>
                <a:gd name="connsiteX3" fmla="*/ 2015837 w 5392882"/>
                <a:gd name="connsiteY3" fmla="*/ 1309547 h 1974565"/>
                <a:gd name="connsiteX4" fmla="*/ 2618509 w 5392882"/>
                <a:gd name="connsiteY4" fmla="*/ 293 h 1974565"/>
                <a:gd name="connsiteX5" fmla="*/ 3522519 w 5392882"/>
                <a:gd name="connsiteY5" fmla="*/ 1184856 h 1974565"/>
                <a:gd name="connsiteX6" fmla="*/ 4083628 w 5392882"/>
                <a:gd name="connsiteY6" fmla="*/ 686093 h 1974565"/>
                <a:gd name="connsiteX7" fmla="*/ 5392882 w 5392882"/>
                <a:gd name="connsiteY7" fmla="*/ 1974565 h 1974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2882" h="1974565">
                  <a:moveTo>
                    <a:pt x="0" y="1299156"/>
                  </a:moveTo>
                  <a:cubicBezTo>
                    <a:pt x="162791" y="814247"/>
                    <a:pt x="325582" y="329338"/>
                    <a:pt x="561109" y="301629"/>
                  </a:cubicBezTo>
                  <a:cubicBezTo>
                    <a:pt x="796636" y="273920"/>
                    <a:pt x="1170709" y="964916"/>
                    <a:pt x="1413164" y="1132902"/>
                  </a:cubicBezTo>
                  <a:cubicBezTo>
                    <a:pt x="1655619" y="1300888"/>
                    <a:pt x="1814946" y="1498315"/>
                    <a:pt x="2015837" y="1309547"/>
                  </a:cubicBezTo>
                  <a:cubicBezTo>
                    <a:pt x="2216728" y="1120779"/>
                    <a:pt x="2367395" y="21075"/>
                    <a:pt x="2618509" y="293"/>
                  </a:cubicBezTo>
                  <a:cubicBezTo>
                    <a:pt x="2869623" y="-20489"/>
                    <a:pt x="3278333" y="1070556"/>
                    <a:pt x="3522519" y="1184856"/>
                  </a:cubicBezTo>
                  <a:cubicBezTo>
                    <a:pt x="3766706" y="1299156"/>
                    <a:pt x="3771901" y="554475"/>
                    <a:pt x="4083628" y="686093"/>
                  </a:cubicBezTo>
                  <a:cubicBezTo>
                    <a:pt x="4395355" y="817711"/>
                    <a:pt x="4894118" y="1396138"/>
                    <a:pt x="5392882" y="1974565"/>
                  </a:cubicBezTo>
                </a:path>
              </a:pathLst>
            </a:cu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椭圆 12"/>
          <p:cNvSpPr/>
          <p:nvPr/>
        </p:nvSpPr>
        <p:spPr>
          <a:xfrm>
            <a:off x="4348595" y="3638257"/>
            <a:ext cx="218209" cy="21820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椭圆 14"/>
          <p:cNvSpPr/>
          <p:nvPr/>
        </p:nvSpPr>
        <p:spPr>
          <a:xfrm>
            <a:off x="2272145" y="3955472"/>
            <a:ext cx="218209" cy="21820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p:cNvSpPr/>
          <p:nvPr/>
        </p:nvSpPr>
        <p:spPr>
          <a:xfrm>
            <a:off x="5715000" y="4333010"/>
            <a:ext cx="218209" cy="21820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文本框 16">
                <a:extLst>
                  <a:ext uri="{FF2B5EF4-FFF2-40B4-BE49-F238E27FC236}">
                    <a14:artisticCrisscrossEtching id="{A9DA2D50-8E75-47AA-8C95-99D82B2C1BC5}"/>
                  </a:ext>
                </a:extLst>
              </p:cNvPr>
              <p:cNvSpPr txBox="1"/>
              <p:nvPr/>
            </p:nvSpPr>
            <p:spPr>
              <a:xfrm>
                <a:off x="628649" y="1561722"/>
                <a:ext cx="4943982" cy="830997"/>
              </a:xfrm>
              <a:prstGeom prst="rect">
                <a:avLst/>
              </a:prstGeom>
              <a:noFill/>
            </p:spPr>
            <p:txBody>
              <a:bodyPr wrap="none" rtlCol="0">
                <a:spAutoFit/>
              </a:bodyPr>
              <a:lstStyle/>
              <a:p>
                <a:r>
                  <a:rPr lang="en-US" sz="2400" b="1" dirty="0"/>
                  <a:t>Input:</a:t>
                </a:r>
                <a:r>
                  <a:rPr lang="en-US" sz="2400" dirty="0"/>
                  <a:t> an array </a:t>
                </a:r>
                <a14:m>
                  <m:oMath xmlns:m="http://schemas.openxmlformats.org/officeDocument/2006/math">
                    <m:r>
                      <a:rPr lang="en-US" sz="2400" b="0" i="1" smtClean="0">
                        <a:latin typeface="Cambria Math" panose="02040503050406030204" pitchFamily="18" charset="0"/>
                      </a:rPr>
                      <m:t>𝐴</m:t>
                    </m:r>
                  </m:oMath>
                </a14:m>
                <a:r>
                  <a:rPr lang="en-US" sz="2400" dirty="0"/>
                  <a:t> of </a:t>
                </a:r>
                <a14:m>
                  <m:oMath xmlns:m="http://schemas.openxmlformats.org/officeDocument/2006/math">
                    <m:r>
                      <a:rPr lang="en-US" sz="2400" b="0" i="1" smtClean="0">
                        <a:latin typeface="Cambria Math" panose="02040503050406030204" pitchFamily="18" charset="0"/>
                      </a:rPr>
                      <m:t>𝑛</m:t>
                    </m:r>
                  </m:oMath>
                </a14:m>
                <a:r>
                  <a:rPr lang="en-US" sz="2400" dirty="0"/>
                  <a:t> elements.</a:t>
                </a:r>
              </a:p>
              <a:p>
                <a:r>
                  <a:rPr lang="en-US" sz="2400" b="1" dirty="0"/>
                  <a:t>Output:</a:t>
                </a:r>
                <a:r>
                  <a:rPr lang="en-US" sz="2400" dirty="0"/>
                  <a:t> a </a:t>
                </a:r>
                <a:r>
                  <a:rPr lang="en-US" sz="2400" i="1" dirty="0">
                    <a:solidFill>
                      <a:srgbClr val="7030A0"/>
                    </a:solidFill>
                  </a:rPr>
                  <a:t>local</a:t>
                </a:r>
                <a:r>
                  <a:rPr lang="en-US" sz="2400" dirty="0"/>
                  <a:t> maximum; i.e., a </a:t>
                </a:r>
                <a:r>
                  <a:rPr lang="en-US" sz="2400" i="1" dirty="0"/>
                  <a:t>peak</a:t>
                </a:r>
                <a:r>
                  <a:rPr lang="en-US" sz="2400" dirty="0"/>
                  <a:t>.</a:t>
                </a:r>
              </a:p>
            </p:txBody>
          </p:sp>
        </mc:Choice>
        <mc:Fallback>
          <p:sp>
            <p:nvSpPr>
              <p:cNvPr id="17" name="文本框 16"/>
              <p:cNvSpPr txBox="1">
                <a:spLocks noRot="1" noChangeAspect="1" noMove="1" noResize="1" noEditPoints="1" noAdjustHandles="1" noChangeArrowheads="1" noChangeShapeType="1" noTextEdit="1"/>
              </p:cNvSpPr>
              <p:nvPr/>
            </p:nvSpPr>
            <p:spPr>
              <a:xfrm>
                <a:off x="628649" y="1561722"/>
                <a:ext cx="4943982" cy="830997"/>
              </a:xfrm>
              <a:prstGeom prst="rect">
                <a:avLst/>
              </a:prstGeom>
              <a:blipFill rotWithShape="1">
                <a:blip r:embed="rId1"/>
                <a:stretch>
                  <a:fillRect l="-1850" t="-5839" r="-1233" b="-1532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4:artisticCrisscrossEtching id="{1057DD2D-1C90-49F4-A997-B54D14A62311}"/>
                  </a:ext>
                </a:extLst>
              </p:cNvPr>
              <p:cNvSpPr txBox="1"/>
              <p:nvPr/>
            </p:nvSpPr>
            <p:spPr>
              <a:xfrm>
                <a:off x="628650" y="2444446"/>
                <a:ext cx="7385676" cy="400110"/>
              </a:xfrm>
              <a:prstGeom prst="rect">
                <a:avLst/>
              </a:prstGeom>
              <a:noFill/>
            </p:spPr>
            <p:txBody>
              <a:bodyPr wrap="none" rtlCol="0">
                <a:spAutoFit/>
              </a:bodyPr>
              <a:lstStyle/>
              <a:p>
                <a:r>
                  <a:rPr lang="en-US" sz="2000" dirty="0"/>
                  <a:t>An element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oMath>
                </a14:m>
                <a:r>
                  <a:rPr lang="en-US" sz="2000" dirty="0"/>
                  <a:t> is a peak if it’s no smaller than its adjacent elements.</a:t>
                </a:r>
              </a:p>
            </p:txBody>
          </p:sp>
        </mc:Choice>
        <mc:Fallback>
          <p:sp>
            <p:nvSpPr>
              <p:cNvPr id="18" name="文本框 17"/>
              <p:cNvSpPr txBox="1">
                <a:spLocks noRot="1" noChangeAspect="1" noMove="1" noResize="1" noEditPoints="1" noAdjustHandles="1" noChangeArrowheads="1" noChangeShapeType="1" noTextEdit="1"/>
              </p:cNvSpPr>
              <p:nvPr/>
            </p:nvSpPr>
            <p:spPr>
              <a:xfrm>
                <a:off x="628650" y="2444446"/>
                <a:ext cx="7385676" cy="400110"/>
              </a:xfrm>
              <a:prstGeom prst="rect">
                <a:avLst/>
              </a:prstGeom>
              <a:blipFill rotWithShape="1">
                <a:blip r:embed="rId2"/>
                <a:stretch>
                  <a:fillRect l="-825" t="-9091" r="-825"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4:artisticCrisscrossEtching id="{B4A1E368-EF48-448E-8C64-8C08432C9D28}"/>
                  </a:ext>
                </a:extLst>
              </p:cNvPr>
              <p:cNvSpPr txBox="1"/>
              <p:nvPr/>
            </p:nvSpPr>
            <p:spPr>
              <a:xfrm>
                <a:off x="628649" y="2865528"/>
                <a:ext cx="5344796" cy="400110"/>
              </a:xfrm>
              <a:prstGeom prst="rect">
                <a:avLst/>
              </a:prstGeom>
              <a:noFill/>
            </p:spPr>
            <p:txBody>
              <a:bodyPr wrap="none" rtlCol="0">
                <a:spAutoFit/>
              </a:bodyPr>
              <a:lstStyle/>
              <a:p>
                <a:r>
                  <a:rPr lang="en-US" sz="2000" dirty="0"/>
                  <a:t>Every non-empty </a:t>
                </a:r>
                <a14:m>
                  <m:oMath xmlns:m="http://schemas.openxmlformats.org/officeDocument/2006/math">
                    <m:r>
                      <a:rPr lang="en-US" sz="2000" i="1">
                        <a:latin typeface="Cambria Math" panose="02040503050406030204" pitchFamily="18" charset="0"/>
                      </a:rPr>
                      <m:t>𝐴</m:t>
                    </m:r>
                  </m:oMath>
                </a14:m>
                <a:r>
                  <a:rPr lang="en-US" sz="2000" dirty="0"/>
                  <a:t> has at least one peak. (</a:t>
                </a:r>
                <a:r>
                  <a:rPr lang="en-US" sz="2000" dirty="0">
                    <a:solidFill>
                      <a:srgbClr val="C00000"/>
                    </a:solidFill>
                  </a:rPr>
                  <a:t>WHY?</a:t>
                </a:r>
                <a:r>
                  <a:rPr lang="en-US" sz="2000" dirty="0"/>
                  <a:t>)</a:t>
                </a:r>
              </a:p>
            </p:txBody>
          </p:sp>
        </mc:Choice>
        <mc:Fallback>
          <p:sp>
            <p:nvSpPr>
              <p:cNvPr id="19" name="文本框 18"/>
              <p:cNvSpPr txBox="1">
                <a:spLocks noRot="1" noChangeAspect="1" noMove="1" noResize="1" noEditPoints="1" noAdjustHandles="1" noChangeArrowheads="1" noChangeShapeType="1" noTextEdit="1"/>
              </p:cNvSpPr>
              <p:nvPr/>
            </p:nvSpPr>
            <p:spPr>
              <a:xfrm>
                <a:off x="628649" y="2865528"/>
                <a:ext cx="5344796" cy="400110"/>
              </a:xfrm>
              <a:prstGeom prst="rect">
                <a:avLst/>
              </a:prstGeom>
              <a:blipFill rotWithShape="1">
                <a:blip r:embed="rId3"/>
                <a:stretch>
                  <a:fillRect l="-1140" t="-7576" r="-228" b="-25758"/>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z="2400" dirty="0"/>
              <a:t>Peak finding</a:t>
            </a:r>
            <a:br>
              <a:rPr lang="en-US" dirty="0"/>
            </a:br>
            <a:r>
              <a:rPr lang="en-US" dirty="0"/>
              <a:t>Local vs Global Maximum</a:t>
            </a:r>
            <a:endParaRPr lang="en-US" dirty="0"/>
          </a:p>
        </p:txBody>
      </p:sp>
      <mc:AlternateContent xmlns:mc="http://schemas.openxmlformats.org/markup-compatibility/2006">
        <mc:Choice xmlns:a14="http://schemas.microsoft.com/office/drawing/2010/main" Requires="a14">
          <p:sp>
            <p:nvSpPr>
              <p:cNvPr id="4" name="内容占位符 3">
                <a:extLst>
                  <a:ext uri="{FF2B5EF4-FFF2-40B4-BE49-F238E27FC236}">
                    <a14:artisticCrisscrossEtching id="{3B79ECA1-B86B-4821-8108-81C838411F06}"/>
                  </a:ext>
                </a:extLst>
              </p:cNvPr>
              <p:cNvSpPr>
                <a:spLocks noGrp="1"/>
              </p:cNvSpPr>
              <p:nvPr>
                <p:ph idx="1"/>
              </p:nvPr>
            </p:nvSpPr>
            <p:spPr/>
            <p:txBody>
              <a:bodyPr>
                <a:normAutofit/>
              </a:bodyPr>
              <a:lstStyle/>
              <a:p>
                <a:r>
                  <a:rPr lang="en-US" sz="2400" dirty="0"/>
                  <a:t>Global max is better, but finding it takes more time…</a:t>
                </a:r>
              </a:p>
              <a:p>
                <a:pPr lvl="1"/>
                <a:r>
                  <a:rPr lang="en-US" sz="2000" dirty="0"/>
                  <a:t>Sequential scan needs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time, and it’s inevitable.</a:t>
                </a:r>
              </a:p>
              <a:p>
                <a:r>
                  <a:rPr lang="en-US" sz="2400" dirty="0"/>
                  <a:t>Sometimes a peak is “good enough”.</a:t>
                </a:r>
              </a:p>
              <a:p>
                <a:r>
                  <a:rPr lang="en-US" sz="2400" dirty="0"/>
                  <a:t>Finding a peak costs much less time!</a:t>
                </a:r>
              </a:p>
            </p:txBody>
          </p:sp>
        </mc:Choice>
        <mc:Fallback>
          <p:sp>
            <p:nvSpPr>
              <p:cNvPr id="4" name="内容占位符 3"/>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a:t>
            </a:r>
            <a:endParaRPr lang="en-US" dirty="0"/>
          </a:p>
        </p:txBody>
      </p:sp>
      <p:sp>
        <p:nvSpPr>
          <p:cNvPr id="5" name="矩形 4"/>
          <p:cNvSpPr/>
          <p:nvPr/>
        </p:nvSpPr>
        <p:spPr>
          <a:xfrm>
            <a:off x="62865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6" name="矩形 5"/>
          <p:cNvSpPr/>
          <p:nvPr/>
        </p:nvSpPr>
        <p:spPr>
          <a:xfrm>
            <a:off x="105467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7" name="矩形 6"/>
          <p:cNvSpPr/>
          <p:nvPr/>
        </p:nvSpPr>
        <p:spPr>
          <a:xfrm>
            <a:off x="1480706"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8" name="矩形 7"/>
          <p:cNvSpPr/>
          <p:nvPr/>
        </p:nvSpPr>
        <p:spPr>
          <a:xfrm>
            <a:off x="1906734"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9" name="矩形 8"/>
          <p:cNvSpPr/>
          <p:nvPr/>
        </p:nvSpPr>
        <p:spPr>
          <a:xfrm>
            <a:off x="2332762"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0" name="矩形 9"/>
          <p:cNvSpPr/>
          <p:nvPr/>
        </p:nvSpPr>
        <p:spPr>
          <a:xfrm>
            <a:off x="275879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1" name="矩形 10"/>
          <p:cNvSpPr/>
          <p:nvPr/>
        </p:nvSpPr>
        <p:spPr>
          <a:xfrm>
            <a:off x="318481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endParaRPr lang="en-US" dirty="0">
              <a:solidFill>
                <a:schemeClr val="tx1"/>
              </a:solidFill>
            </a:endParaRPr>
          </a:p>
        </p:txBody>
      </p:sp>
      <p:sp>
        <p:nvSpPr>
          <p:cNvPr id="12" name="矩形 11"/>
          <p:cNvSpPr/>
          <p:nvPr/>
        </p:nvSpPr>
        <p:spPr>
          <a:xfrm>
            <a:off x="3610846"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13" name="矩形 12"/>
          <p:cNvSpPr/>
          <p:nvPr/>
        </p:nvSpPr>
        <p:spPr>
          <a:xfrm>
            <a:off x="4036874"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4" name="矩形 13"/>
          <p:cNvSpPr/>
          <p:nvPr/>
        </p:nvSpPr>
        <p:spPr>
          <a:xfrm>
            <a:off x="4462902"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5" name="矩形 14"/>
          <p:cNvSpPr/>
          <p:nvPr/>
        </p:nvSpPr>
        <p:spPr>
          <a:xfrm>
            <a:off x="488893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6" name="矩形 15"/>
          <p:cNvSpPr/>
          <p:nvPr/>
        </p:nvSpPr>
        <p:spPr>
          <a:xfrm>
            <a:off x="531495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mc:AlternateContent xmlns:mc="http://schemas.openxmlformats.org/markup-compatibility/2006">
        <mc:Choice xmlns:a14="http://schemas.microsoft.com/office/drawing/2010/main" Requires="a14">
          <p:sp>
            <p:nvSpPr>
              <p:cNvPr id="18" name="文本框 17">
                <a:extLst>
                  <a:ext uri="{FF2B5EF4-FFF2-40B4-BE49-F238E27FC236}">
                    <a14:artisticCrisscrossEtching id="{F0967004-EBB8-4E42-BB57-92ECA53DE2CF}"/>
                  </a:ext>
                </a:extLst>
              </p:cNvPr>
              <p:cNvSpPr txBox="1"/>
              <p:nvPr/>
            </p:nvSpPr>
            <p:spPr>
              <a:xfrm>
                <a:off x="562038" y="2379519"/>
                <a:ext cx="8224624" cy="2439129"/>
              </a:xfrm>
              <a:prstGeom prst="rect">
                <a:avLst/>
              </a:prstGeom>
              <a:noFill/>
            </p:spPr>
            <p:txBody>
              <a:bodyPr wrap="none" rtlCol="0">
                <a:spAutoFit/>
              </a:bodyPr>
              <a:lstStyle/>
              <a:p>
                <a:pPr marL="216000" indent="-216000">
                  <a:spcAft>
                    <a:spcPts val="300"/>
                  </a:spcAft>
                  <a:buFont typeface="Arial" panose="020B0604020202020204" pitchFamily="34" charset="0"/>
                  <a:buChar char="•"/>
                </a:pPr>
                <a:r>
                  <a:rPr lang="en-US" sz="2000" dirty="0"/>
                  <a:t>Find middle element: </a:t>
                </a:r>
                <a:r>
                  <a:rPr lang="en-US" sz="2000" dirty="0">
                    <a:solidFill>
                      <a:srgbClr val="C00000"/>
                    </a:solidFill>
                  </a:rPr>
                  <a:t>6</a:t>
                </a:r>
                <a:r>
                  <a:rPr lang="en-US" sz="2000" dirty="0"/>
                  <a:t>.</a:t>
                </a:r>
              </a:p>
              <a:p>
                <a:pPr marL="216000" indent="-216000">
                  <a:spcAft>
                    <a:spcPts val="300"/>
                  </a:spcAft>
                  <a:buFont typeface="Arial" panose="020B0604020202020204" pitchFamily="34" charset="0"/>
                  <a:buChar char="•"/>
                </a:pPr>
                <a:r>
                  <a:rPr lang="en-US" sz="2000" dirty="0"/>
                  <a:t>Compare middle element to its adjacent elements:</a:t>
                </a:r>
              </a:p>
              <a:p>
                <a:pPr marL="673200" lvl="1" indent="-216000">
                  <a:spcAft>
                    <a:spcPts val="300"/>
                  </a:spcAft>
                  <a:buFont typeface="Arial" panose="020B0604020202020204" pitchFamily="34" charset="0"/>
                  <a:buChar char="•"/>
                </a:pPr>
                <a:r>
                  <a:rPr lang="en-US" sz="2000" dirty="0"/>
                  <a:t>Middle element </a:t>
                </a:r>
                <a14:m>
                  <m:oMath xmlns:m="http://schemas.openxmlformats.org/officeDocument/2006/math">
                    <m:r>
                      <a:rPr lang="en-US" sz="2000" b="0" i="1" smtClean="0">
                        <a:latin typeface="Cambria Math" panose="02040503050406030204" pitchFamily="18" charset="0"/>
                      </a:rPr>
                      <m:t>≥</m:t>
                    </m:r>
                  </m:oMath>
                </a14:m>
                <a:r>
                  <a:rPr lang="en-US" sz="2000" dirty="0"/>
                  <a:t> its left neighbor? </a:t>
                </a:r>
                <a:r>
                  <a:rPr lang="en-US" sz="2000" dirty="0">
                    <a:solidFill>
                      <a:schemeClr val="accent6">
                        <a:lumMod val="75000"/>
                      </a:schemeClr>
                    </a:solidFill>
                  </a:rPr>
                  <a:t>Yes</a:t>
                </a:r>
                <a:r>
                  <a:rPr lang="en-US" sz="2000" dirty="0"/>
                  <a:t>.</a:t>
                </a:r>
              </a:p>
              <a:p>
                <a:pPr marL="673200" lvl="1" indent="-216000">
                  <a:spcAft>
                    <a:spcPts val="300"/>
                  </a:spcAft>
                  <a:buFont typeface="Arial" panose="020B0604020202020204" pitchFamily="34" charset="0"/>
                  <a:buChar char="•"/>
                </a:pPr>
                <a:r>
                  <a:rPr lang="en-US" sz="2000" dirty="0"/>
                  <a:t>Middle element </a:t>
                </a:r>
                <a14:m>
                  <m:oMath xmlns:m="http://schemas.openxmlformats.org/officeDocument/2006/math">
                    <m:r>
                      <a:rPr lang="en-US" sz="2000" i="1">
                        <a:latin typeface="Cambria Math" panose="02040503050406030204" pitchFamily="18" charset="0"/>
                      </a:rPr>
                      <m:t>≥</m:t>
                    </m:r>
                  </m:oMath>
                </a14:m>
                <a:r>
                  <a:rPr lang="en-US" sz="2000" dirty="0"/>
                  <a:t> its right neighbor? </a:t>
                </a:r>
                <a:r>
                  <a:rPr lang="en-US" sz="2000" dirty="0">
                    <a:solidFill>
                      <a:srgbClr val="C00000"/>
                    </a:solidFill>
                  </a:rPr>
                  <a:t>No</a:t>
                </a:r>
                <a:r>
                  <a:rPr lang="en-US" sz="2000" dirty="0"/>
                  <a:t>!</a:t>
                </a:r>
              </a:p>
              <a:p>
                <a:pPr marL="216000" indent="-216000">
                  <a:spcAft>
                    <a:spcPts val="300"/>
                  </a:spcAft>
                  <a:buFont typeface="Arial" panose="020B0604020202020204" pitchFamily="34" charset="0"/>
                  <a:buChar char="•"/>
                </a:pPr>
                <a:r>
                  <a:rPr lang="en-US" sz="2000" dirty="0"/>
                  <a:t>Reduce the array to one of the two splits: </a:t>
                </a:r>
                <a:r>
                  <a:rPr lang="en-US" sz="2000" dirty="0">
                    <a:solidFill>
                      <a:srgbClr val="C00000"/>
                    </a:solidFill>
                  </a:rPr>
                  <a:t>the right half</a:t>
                </a:r>
                <a:r>
                  <a:rPr lang="en-US" sz="2000" dirty="0"/>
                  <a:t>.</a:t>
                </a:r>
                <a:br>
                  <a:rPr lang="en-US" sz="2000" dirty="0"/>
                </a:br>
                <a:r>
                  <a:rPr lang="en-US" sz="2000" dirty="0"/>
                  <a:t>(</a:t>
                </a:r>
                <a:r>
                  <a:rPr lang="en-US" sz="2000" i="1" dirty="0">
                    <a:solidFill>
                      <a:srgbClr val="7030A0"/>
                    </a:solidFill>
                  </a:rPr>
                  <a:t>There must exist a peak in the part containing the large neighbor! </a:t>
                </a:r>
                <a:r>
                  <a:rPr lang="en-US" sz="2000" i="1" dirty="0"/>
                  <a:t>[</a:t>
                </a:r>
                <a:r>
                  <a:rPr lang="en-US" sz="2000" b="1" i="1" dirty="0">
                    <a:solidFill>
                      <a:srgbClr val="FF0000"/>
                    </a:solidFill>
                  </a:rPr>
                  <a:t>WHY?</a:t>
                </a:r>
                <a:r>
                  <a:rPr lang="en-US" sz="2000" i="1" dirty="0"/>
                  <a:t>]</a:t>
                </a:r>
                <a:r>
                  <a:rPr lang="en-US" sz="2000" dirty="0"/>
                  <a:t>)</a:t>
                </a:r>
              </a:p>
              <a:p>
                <a:pPr marL="216000" indent="-216000">
                  <a:spcAft>
                    <a:spcPts val="300"/>
                  </a:spcAft>
                  <a:buFont typeface="Arial" panose="020B0604020202020204" pitchFamily="34" charset="0"/>
                  <a:buChar char="•"/>
                </a:pPr>
                <a:r>
                  <a:rPr lang="en-US" sz="2000" dirty="0"/>
                  <a:t>Recurse!</a:t>
                </a:r>
              </a:p>
            </p:txBody>
          </p:sp>
        </mc:Choice>
        <mc:Fallback>
          <p:sp>
            <p:nvSpPr>
              <p:cNvPr id="18" name="文本框 17"/>
              <p:cNvSpPr txBox="1">
                <a:spLocks noRot="1" noChangeAspect="1" noMove="1" noResize="1" noEditPoints="1" noAdjustHandles="1" noChangeArrowheads="1" noChangeShapeType="1" noTextEdit="1"/>
              </p:cNvSpPr>
              <p:nvPr/>
            </p:nvSpPr>
            <p:spPr>
              <a:xfrm>
                <a:off x="562038" y="2379519"/>
                <a:ext cx="8224624" cy="2439129"/>
              </a:xfrm>
              <a:prstGeom prst="rect">
                <a:avLst/>
              </a:prstGeom>
              <a:blipFill rotWithShape="1">
                <a:blip r:embed="rId1"/>
                <a:stretch>
                  <a:fillRect l="-667" t="-1250" b="-3500"/>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2" p14:bwMode="auto">
            <p14:nvContentPartPr>
              <p14:cNvPr id="17" name="墨迹 16"/>
              <p14:cNvContentPartPr/>
              <p14:nvPr/>
            </p14:nvContentPartPr>
            <p14:xfrm>
              <a:off x="1529481" y="1592793"/>
              <a:ext cx="87713" cy="585251"/>
            </p14:xfrm>
          </p:contentPart>
        </mc:Choice>
        <mc:Fallback xmlns="">
          <p:pic>
            <p:nvPicPr>
              <p:cNvPr id="17" name="墨迹 16"/>
            </p:nvPicPr>
            <p:blipFill>
              <a:blip/>
            </p:blipFill>
            <p:spPr>
              <a:xfrm>
                <a:off x="1529481" y="1592793"/>
                <a:ext cx="87713" cy="585251"/>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mph" presetSubtype="1" nodeType="withEffect">
                                  <p:stCondLst>
                                    <p:cond delay="0"/>
                                  </p:stCondLst>
                                  <p:childTnLst>
                                    <p:set>
                                      <p:cBhvr>
                                        <p:cTn id="8" dur="indefinite"/>
                                        <p:tgtEl>
                                          <p:spTgt spid="10"/>
                                        </p:tgtEl>
                                        <p:attrNameLst>
                                          <p:attrName>fillcolor</p:attrName>
                                        </p:attrNameLst>
                                      </p:cBhvr>
                                      <p:to>
                                        <p:clrVal>
                                          <a:srgbClr val="FF3300"/>
                                        </p:clrVal>
                                      </p:to>
                                    </p:set>
                                    <p:set>
                                      <p:cBhvr>
                                        <p:cTn id="9" dur="indefinite"/>
                                        <p:tgtEl>
                                          <p:spTgt spid="10"/>
                                        </p:tgtEl>
                                        <p:attrNameLst>
                                          <p:attrName>fill.type</p:attrName>
                                        </p:attrNameLst>
                                      </p:cBhvr>
                                      <p:to>
                                        <p:strVal val="solid"/>
                                      </p:to>
                                    </p:set>
                                    <p:set>
                                      <p:cBhvr>
                                        <p:cTn id="10" dur="indefinite"/>
                                        <p:tgtEl>
                                          <p:spTgt spid="10"/>
                                        </p:tgtEl>
                                        <p:attrNameLst>
                                          <p:attrName>fill.on</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rgbClr val="969696"/>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969696"/>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1" presetClass="emph" presetSubtype="1" nodeType="withEffect">
                                  <p:stCondLst>
                                    <p:cond delay="0"/>
                                  </p:stCondLst>
                                  <p:childTnLst>
                                    <p:set>
                                      <p:cBhvr>
                                        <p:cTn id="36" dur="indefinite"/>
                                        <p:tgtEl>
                                          <p:spTgt spid="7"/>
                                        </p:tgtEl>
                                        <p:attrNameLst>
                                          <p:attrName>fillcolor</p:attrName>
                                        </p:attrNameLst>
                                      </p:cBhvr>
                                      <p:to>
                                        <p:clrVal>
                                          <a:srgbClr val="969696"/>
                                        </p:clrVal>
                                      </p:to>
                                    </p:set>
                                    <p:set>
                                      <p:cBhvr>
                                        <p:cTn id="37" dur="indefinite"/>
                                        <p:tgtEl>
                                          <p:spTgt spid="7"/>
                                        </p:tgtEl>
                                        <p:attrNameLst>
                                          <p:attrName>fill.type</p:attrName>
                                        </p:attrNameLst>
                                      </p:cBhvr>
                                      <p:to>
                                        <p:strVal val="solid"/>
                                      </p:to>
                                    </p:set>
                                    <p:set>
                                      <p:cBhvr>
                                        <p:cTn id="38" dur="indefinite"/>
                                        <p:tgtEl>
                                          <p:spTgt spid="7"/>
                                        </p:tgtEl>
                                        <p:attrNameLst>
                                          <p:attrName>fill.on</p:attrName>
                                        </p:attrNameLst>
                                      </p:cBhvr>
                                      <p:to>
                                        <p:strVal val="true"/>
                                      </p:to>
                                    </p:set>
                                  </p:childTnLst>
                                </p:cTn>
                              </p:par>
                              <p:par>
                                <p:cTn id="39" presetID="1" presetClass="emph" presetSubtype="1" nodeType="withEffect">
                                  <p:stCondLst>
                                    <p:cond delay="0"/>
                                  </p:stCondLst>
                                  <p:childTnLst>
                                    <p:set>
                                      <p:cBhvr>
                                        <p:cTn id="40" dur="indefinite"/>
                                        <p:tgtEl>
                                          <p:spTgt spid="8"/>
                                        </p:tgtEl>
                                        <p:attrNameLst>
                                          <p:attrName>fillcolor</p:attrName>
                                        </p:attrNameLst>
                                      </p:cBhvr>
                                      <p:to>
                                        <p:clrVal>
                                          <a:srgbClr val="969696"/>
                                        </p:clrVal>
                                      </p:to>
                                    </p:set>
                                    <p:set>
                                      <p:cBhvr>
                                        <p:cTn id="41" dur="indefinite"/>
                                        <p:tgtEl>
                                          <p:spTgt spid="8"/>
                                        </p:tgtEl>
                                        <p:attrNameLst>
                                          <p:attrName>fill.type</p:attrName>
                                        </p:attrNameLst>
                                      </p:cBhvr>
                                      <p:to>
                                        <p:strVal val="solid"/>
                                      </p:to>
                                    </p:set>
                                    <p:set>
                                      <p:cBhvr>
                                        <p:cTn id="42" dur="indefinite"/>
                                        <p:tgtEl>
                                          <p:spTgt spid="8"/>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9"/>
                                        </p:tgtEl>
                                        <p:attrNameLst>
                                          <p:attrName>fillcolor</p:attrName>
                                        </p:attrNameLst>
                                      </p:cBhvr>
                                      <p:to>
                                        <p:clrVal>
                                          <a:srgbClr val="969696"/>
                                        </p:clrVal>
                                      </p:to>
                                    </p:set>
                                    <p:set>
                                      <p:cBhvr>
                                        <p:cTn id="45" dur="indefinite"/>
                                        <p:tgtEl>
                                          <p:spTgt spid="9"/>
                                        </p:tgtEl>
                                        <p:attrNameLst>
                                          <p:attrName>fill.type</p:attrName>
                                        </p:attrNameLst>
                                      </p:cBhvr>
                                      <p:to>
                                        <p:strVal val="solid"/>
                                      </p:to>
                                    </p:set>
                                    <p:set>
                                      <p:cBhvr>
                                        <p:cTn id="46" dur="indefinite"/>
                                        <p:tgtEl>
                                          <p:spTgt spid="9"/>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5" end="5"/>
                                            </p:txEl>
                                          </p:spTgt>
                                        </p:tgtEl>
                                        <p:attrNameLst>
                                          <p:attrName>style.visibility</p:attrName>
                                        </p:attrNameLst>
                                      </p:cBhvr>
                                      <p:to>
                                        <p:strVal val="visible"/>
                                      </p:to>
                                    </p:set>
                                  </p:childTnLst>
                                </p:cTn>
                              </p:par>
                              <p:par>
                                <p:cTn id="51" presetID="1" presetClass="emph" presetSubtype="1" nodeType="withEffect">
                                  <p:stCondLst>
                                    <p:cond delay="0"/>
                                  </p:stCondLst>
                                  <p:childTnLst>
                                    <p:set>
                                      <p:cBhvr>
                                        <p:cTn id="52" dur="indefinite"/>
                                        <p:tgtEl>
                                          <p:spTgt spid="10"/>
                                        </p:tgtEl>
                                        <p:attrNameLst>
                                          <p:attrName>fillcolor</p:attrName>
                                        </p:attrNameLst>
                                      </p:cBhvr>
                                      <p:to>
                                        <p:clrVal>
                                          <a:srgbClr val="969696"/>
                                        </p:clrVal>
                                      </p:to>
                                    </p:set>
                                    <p:set>
                                      <p:cBhvr>
                                        <p:cTn id="53" dur="indefinite"/>
                                        <p:tgtEl>
                                          <p:spTgt spid="10"/>
                                        </p:tgtEl>
                                        <p:attrNameLst>
                                          <p:attrName>fill.type</p:attrName>
                                        </p:attrNameLst>
                                      </p:cBhvr>
                                      <p:to>
                                        <p:strVal val="solid"/>
                                      </p:to>
                                    </p:set>
                                    <p:set>
                                      <p:cBhvr>
                                        <p:cTn id="54" dur="indefinit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a:t>
            </a:r>
            <a:endParaRPr lang="en-US" dirty="0"/>
          </a:p>
        </p:txBody>
      </p:sp>
      <p:sp>
        <p:nvSpPr>
          <p:cNvPr id="5" name="矩形 4"/>
          <p:cNvSpPr/>
          <p:nvPr/>
        </p:nvSpPr>
        <p:spPr>
          <a:xfrm>
            <a:off x="62865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6" name="矩形 5"/>
          <p:cNvSpPr/>
          <p:nvPr/>
        </p:nvSpPr>
        <p:spPr>
          <a:xfrm>
            <a:off x="1054678"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7" name="矩形 6"/>
          <p:cNvSpPr/>
          <p:nvPr/>
        </p:nvSpPr>
        <p:spPr>
          <a:xfrm>
            <a:off x="1480706"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8" name="矩形 7"/>
          <p:cNvSpPr/>
          <p:nvPr/>
        </p:nvSpPr>
        <p:spPr>
          <a:xfrm>
            <a:off x="1906734"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9" name="矩形 8"/>
          <p:cNvSpPr/>
          <p:nvPr/>
        </p:nvSpPr>
        <p:spPr>
          <a:xfrm>
            <a:off x="2332762"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0" name="矩形 9"/>
          <p:cNvSpPr/>
          <p:nvPr/>
        </p:nvSpPr>
        <p:spPr>
          <a:xfrm>
            <a:off x="275879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1" name="矩形 10"/>
          <p:cNvSpPr/>
          <p:nvPr/>
        </p:nvSpPr>
        <p:spPr>
          <a:xfrm>
            <a:off x="318481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endParaRPr lang="en-US" dirty="0">
              <a:solidFill>
                <a:schemeClr val="tx1"/>
              </a:solidFill>
            </a:endParaRPr>
          </a:p>
        </p:txBody>
      </p:sp>
      <p:sp>
        <p:nvSpPr>
          <p:cNvPr id="12" name="矩形 11"/>
          <p:cNvSpPr/>
          <p:nvPr/>
        </p:nvSpPr>
        <p:spPr>
          <a:xfrm>
            <a:off x="3610846"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13" name="矩形 12"/>
          <p:cNvSpPr/>
          <p:nvPr/>
        </p:nvSpPr>
        <p:spPr>
          <a:xfrm>
            <a:off x="4036874" y="1690689"/>
            <a:ext cx="426028" cy="363682"/>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4" name="矩形 13"/>
          <p:cNvSpPr/>
          <p:nvPr/>
        </p:nvSpPr>
        <p:spPr>
          <a:xfrm>
            <a:off x="4462902"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5" name="矩形 14"/>
          <p:cNvSpPr/>
          <p:nvPr/>
        </p:nvSpPr>
        <p:spPr>
          <a:xfrm>
            <a:off x="488893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6" name="矩形 15"/>
          <p:cNvSpPr/>
          <p:nvPr/>
        </p:nvSpPr>
        <p:spPr>
          <a:xfrm>
            <a:off x="531495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mc:AlternateContent xmlns:mc="http://schemas.openxmlformats.org/markup-compatibility/2006">
        <mc:Choice xmlns:a14="http://schemas.microsoft.com/office/drawing/2010/main" Requires="a14">
          <p:sp>
            <p:nvSpPr>
              <p:cNvPr id="18" name="文本框 17">
                <a:extLst>
                  <a:ext uri="{FF2B5EF4-FFF2-40B4-BE49-F238E27FC236}">
                    <a14:artisticCrisscrossEtching id="{F0967004-EBB8-4E42-BB57-92ECA53DE2CF}"/>
                  </a:ext>
                </a:extLst>
              </p:cNvPr>
              <p:cNvSpPr txBox="1"/>
              <p:nvPr/>
            </p:nvSpPr>
            <p:spPr>
              <a:xfrm>
                <a:off x="562038" y="2379519"/>
                <a:ext cx="7346948" cy="2439129"/>
              </a:xfrm>
              <a:prstGeom prst="rect">
                <a:avLst/>
              </a:prstGeom>
              <a:noFill/>
            </p:spPr>
            <p:txBody>
              <a:bodyPr wrap="none" rtlCol="0">
                <a:spAutoFit/>
              </a:bodyPr>
              <a:lstStyle/>
              <a:p>
                <a:pPr marL="216000" indent="-216000">
                  <a:spcAft>
                    <a:spcPts val="300"/>
                  </a:spcAft>
                  <a:buFont typeface="Arial" panose="020B0604020202020204" pitchFamily="34" charset="0"/>
                  <a:buChar char="•"/>
                </a:pPr>
                <a:r>
                  <a:rPr lang="en-US" sz="2000" dirty="0"/>
                  <a:t>Find middle element: </a:t>
                </a:r>
                <a:r>
                  <a:rPr lang="en-US" sz="2000" dirty="0">
                    <a:solidFill>
                      <a:srgbClr val="C00000"/>
                    </a:solidFill>
                  </a:rPr>
                  <a:t>6</a:t>
                </a:r>
                <a:r>
                  <a:rPr lang="en-US" sz="2000" dirty="0"/>
                  <a:t>.</a:t>
                </a:r>
              </a:p>
              <a:p>
                <a:pPr marL="216000" indent="-216000">
                  <a:spcAft>
                    <a:spcPts val="300"/>
                  </a:spcAft>
                  <a:buFont typeface="Arial" panose="020B0604020202020204" pitchFamily="34" charset="0"/>
                  <a:buChar char="•"/>
                </a:pPr>
                <a:r>
                  <a:rPr lang="en-US" sz="2000" dirty="0"/>
                  <a:t>Compare middle element to its adjacent elements:</a:t>
                </a:r>
              </a:p>
              <a:p>
                <a:pPr marL="673200" lvl="1" indent="-216000">
                  <a:spcAft>
                    <a:spcPts val="300"/>
                  </a:spcAft>
                  <a:buFont typeface="Arial" panose="020B0604020202020204" pitchFamily="34" charset="0"/>
                  <a:buChar char="•"/>
                </a:pPr>
                <a:r>
                  <a:rPr lang="en-US" sz="2000" dirty="0"/>
                  <a:t>Middle element </a:t>
                </a:r>
                <a14:m>
                  <m:oMath xmlns:m="http://schemas.openxmlformats.org/officeDocument/2006/math">
                    <m:r>
                      <a:rPr lang="en-US" sz="2000" b="0" i="1" smtClean="0">
                        <a:latin typeface="Cambria Math" panose="02040503050406030204" pitchFamily="18" charset="0"/>
                      </a:rPr>
                      <m:t>≥</m:t>
                    </m:r>
                  </m:oMath>
                </a14:m>
                <a:r>
                  <a:rPr lang="en-US" sz="2000" dirty="0"/>
                  <a:t> its left neighbor? </a:t>
                </a:r>
                <a:r>
                  <a:rPr lang="en-US" sz="2000" dirty="0">
                    <a:solidFill>
                      <a:schemeClr val="accent6">
                        <a:lumMod val="75000"/>
                      </a:schemeClr>
                    </a:solidFill>
                  </a:rPr>
                  <a:t>Yes</a:t>
                </a:r>
                <a:r>
                  <a:rPr lang="en-US" sz="2000" dirty="0"/>
                  <a:t>.</a:t>
                </a:r>
              </a:p>
              <a:p>
                <a:pPr marL="673200" lvl="1" indent="-216000">
                  <a:spcAft>
                    <a:spcPts val="300"/>
                  </a:spcAft>
                  <a:buFont typeface="Arial" panose="020B0604020202020204" pitchFamily="34" charset="0"/>
                  <a:buChar char="•"/>
                </a:pPr>
                <a:r>
                  <a:rPr lang="en-US" sz="2000" dirty="0"/>
                  <a:t>Middle element </a:t>
                </a:r>
                <a14:m>
                  <m:oMath xmlns:m="http://schemas.openxmlformats.org/officeDocument/2006/math">
                    <m:r>
                      <a:rPr lang="en-US" sz="2000" i="1">
                        <a:latin typeface="Cambria Math" panose="02040503050406030204" pitchFamily="18" charset="0"/>
                      </a:rPr>
                      <m:t>≥</m:t>
                    </m:r>
                  </m:oMath>
                </a14:m>
                <a:r>
                  <a:rPr lang="en-US" sz="2000" dirty="0"/>
                  <a:t> its right neighbor? </a:t>
                </a:r>
                <a:r>
                  <a:rPr lang="en-US" sz="2000" dirty="0">
                    <a:solidFill>
                      <a:srgbClr val="C00000"/>
                    </a:solidFill>
                  </a:rPr>
                  <a:t>No</a:t>
                </a:r>
                <a:r>
                  <a:rPr lang="en-US" sz="2000" dirty="0"/>
                  <a:t>!</a:t>
                </a:r>
              </a:p>
              <a:p>
                <a:pPr marL="216000" indent="-216000">
                  <a:spcAft>
                    <a:spcPts val="300"/>
                  </a:spcAft>
                  <a:buFont typeface="Arial" panose="020B0604020202020204" pitchFamily="34" charset="0"/>
                  <a:buChar char="•"/>
                </a:pPr>
                <a:r>
                  <a:rPr lang="en-US" sz="2000" dirty="0"/>
                  <a:t>Reduce the array to one of the two splits: </a:t>
                </a:r>
                <a:r>
                  <a:rPr lang="en-US" sz="2000" dirty="0">
                    <a:solidFill>
                      <a:srgbClr val="C00000"/>
                    </a:solidFill>
                  </a:rPr>
                  <a:t>the right half</a:t>
                </a:r>
                <a:r>
                  <a:rPr lang="en-US" sz="2000" dirty="0"/>
                  <a:t>.</a:t>
                </a:r>
                <a:br>
                  <a:rPr lang="en-US" sz="2000" dirty="0"/>
                </a:br>
                <a:r>
                  <a:rPr lang="en-US" sz="2000" dirty="0"/>
                  <a:t>(</a:t>
                </a:r>
                <a:r>
                  <a:rPr lang="en-US" sz="2000" i="1" dirty="0">
                    <a:solidFill>
                      <a:srgbClr val="7030A0"/>
                    </a:solidFill>
                  </a:rPr>
                  <a:t>There must exist a peak in the part containing the large neighbor!</a:t>
                </a:r>
                <a:r>
                  <a:rPr lang="en-US" sz="2000" dirty="0"/>
                  <a:t>)</a:t>
                </a:r>
              </a:p>
              <a:p>
                <a:pPr marL="216000" indent="-216000">
                  <a:spcAft>
                    <a:spcPts val="300"/>
                  </a:spcAft>
                  <a:buFont typeface="Arial" panose="020B0604020202020204" pitchFamily="34" charset="0"/>
                  <a:buChar char="•"/>
                </a:pPr>
                <a:r>
                  <a:rPr lang="en-US" sz="2000" dirty="0"/>
                  <a:t>Recurse!</a:t>
                </a:r>
              </a:p>
            </p:txBody>
          </p:sp>
        </mc:Choice>
        <mc:Fallback>
          <p:sp>
            <p:nvSpPr>
              <p:cNvPr id="18" name="文本框 17"/>
              <p:cNvSpPr txBox="1">
                <a:spLocks noRot="1" noChangeAspect="1" noMove="1" noResize="1" noEditPoints="1" noAdjustHandles="1" noChangeArrowheads="1" noChangeShapeType="1" noTextEdit="1"/>
              </p:cNvSpPr>
              <p:nvPr/>
            </p:nvSpPr>
            <p:spPr>
              <a:xfrm>
                <a:off x="562038" y="2379519"/>
                <a:ext cx="7346948" cy="2439129"/>
              </a:xfrm>
              <a:prstGeom prst="rect">
                <a:avLst/>
              </a:prstGeom>
              <a:blipFill rotWithShape="1">
                <a:blip r:embed="rId1"/>
                <a:stretch>
                  <a:fillRect l="-747" t="-1250" r="-166" b="-350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par>
                                <p:cTn id="15" presetID="1" presetClass="emph" presetSubtype="1" nodeType="withEffect">
                                  <p:stCondLst>
                                    <p:cond delay="0"/>
                                  </p:stCondLst>
                                  <p:childTnLst>
                                    <p:set>
                                      <p:cBhvr>
                                        <p:cTn id="16" dur="indefinite"/>
                                        <p:tgtEl>
                                          <p:spTgt spid="11"/>
                                        </p:tgtEl>
                                        <p:attrNameLst>
                                          <p:attrName>fillcolor</p:attrName>
                                        </p:attrNameLst>
                                      </p:cBhvr>
                                      <p:to>
                                        <p:clrVal>
                                          <a:srgbClr val="969696"/>
                                        </p:clrVal>
                                      </p:to>
                                    </p:set>
                                    <p:set>
                                      <p:cBhvr>
                                        <p:cTn id="17" dur="indefinite"/>
                                        <p:tgtEl>
                                          <p:spTgt spid="11"/>
                                        </p:tgtEl>
                                        <p:attrNameLst>
                                          <p:attrName>fill.type</p:attrName>
                                        </p:attrNameLst>
                                      </p:cBhvr>
                                      <p:to>
                                        <p:strVal val="solid"/>
                                      </p:to>
                                    </p:set>
                                    <p:set>
                                      <p:cBhvr>
                                        <p:cTn id="18" dur="indefinite"/>
                                        <p:tgtEl>
                                          <p:spTgt spid="11"/>
                                        </p:tgtEl>
                                        <p:attrNameLst>
                                          <p:attrName>fill.on</p:attrName>
                                        </p:attrNameLst>
                                      </p:cBhvr>
                                      <p:to>
                                        <p:strVal val="true"/>
                                      </p:to>
                                    </p:set>
                                  </p:childTnLst>
                                </p:cTn>
                              </p:par>
                              <p:par>
                                <p:cTn id="19" presetID="1" presetClass="emph" presetSubtype="1" nodeType="withEffect">
                                  <p:stCondLst>
                                    <p:cond delay="0"/>
                                  </p:stCondLst>
                                  <p:childTnLst>
                                    <p:set>
                                      <p:cBhvr>
                                        <p:cTn id="20" dur="indefinite"/>
                                        <p:tgtEl>
                                          <p:spTgt spid="12"/>
                                        </p:tgtEl>
                                        <p:attrNameLst>
                                          <p:attrName>fillcolor</p:attrName>
                                        </p:attrNameLst>
                                      </p:cBhvr>
                                      <p:to>
                                        <p:clrVal>
                                          <a:srgbClr val="969696"/>
                                        </p:clrVal>
                                      </p:to>
                                    </p:set>
                                    <p:set>
                                      <p:cBhvr>
                                        <p:cTn id="21" dur="indefinite"/>
                                        <p:tgtEl>
                                          <p:spTgt spid="12"/>
                                        </p:tgtEl>
                                        <p:attrNameLst>
                                          <p:attrName>fill.type</p:attrName>
                                        </p:attrNameLst>
                                      </p:cBhvr>
                                      <p:to>
                                        <p:strVal val="solid"/>
                                      </p:to>
                                    </p:set>
                                    <p:set>
                                      <p:cBhvr>
                                        <p:cTn id="22" dur="indefinite"/>
                                        <p:tgtEl>
                                          <p:spTgt spid="12"/>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par>
                                <p:cTn id="27" presetID="1" presetClass="emph" presetSubtype="1" nodeType="withEffect">
                                  <p:stCondLst>
                                    <p:cond delay="0"/>
                                  </p:stCondLst>
                                  <p:childTnLst>
                                    <p:set>
                                      <p:cBhvr>
                                        <p:cTn id="28" dur="indefinite"/>
                                        <p:tgtEl>
                                          <p:spTgt spid="13"/>
                                        </p:tgtEl>
                                        <p:attrNameLst>
                                          <p:attrName>fillcolor</p:attrName>
                                        </p:attrNameLst>
                                      </p:cBhvr>
                                      <p:to>
                                        <p:clrVal>
                                          <a:srgbClr val="969696"/>
                                        </p:clrVal>
                                      </p:to>
                                    </p:set>
                                    <p:set>
                                      <p:cBhvr>
                                        <p:cTn id="29" dur="indefinite"/>
                                        <p:tgtEl>
                                          <p:spTgt spid="13"/>
                                        </p:tgtEl>
                                        <p:attrNameLst>
                                          <p:attrName>fill.type</p:attrName>
                                        </p:attrNameLst>
                                      </p:cBhvr>
                                      <p:to>
                                        <p:strVal val="solid"/>
                                      </p:to>
                                    </p:set>
                                    <p:set>
                                      <p:cBhvr>
                                        <p:cTn id="30" dur="indefinite"/>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a:t>
            </a:r>
            <a:endParaRPr lang="en-US" dirty="0"/>
          </a:p>
        </p:txBody>
      </p:sp>
      <p:sp>
        <p:nvSpPr>
          <p:cNvPr id="5" name="矩形 4"/>
          <p:cNvSpPr/>
          <p:nvPr/>
        </p:nvSpPr>
        <p:spPr>
          <a:xfrm>
            <a:off x="62865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6" name="矩形 5"/>
          <p:cNvSpPr/>
          <p:nvPr/>
        </p:nvSpPr>
        <p:spPr>
          <a:xfrm>
            <a:off x="1054678"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7" name="矩形 6"/>
          <p:cNvSpPr/>
          <p:nvPr/>
        </p:nvSpPr>
        <p:spPr>
          <a:xfrm>
            <a:off x="1480706"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8" name="矩形 7"/>
          <p:cNvSpPr/>
          <p:nvPr/>
        </p:nvSpPr>
        <p:spPr>
          <a:xfrm>
            <a:off x="1906734"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9" name="矩形 8"/>
          <p:cNvSpPr/>
          <p:nvPr/>
        </p:nvSpPr>
        <p:spPr>
          <a:xfrm>
            <a:off x="2332762"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0" name="矩形 9"/>
          <p:cNvSpPr/>
          <p:nvPr/>
        </p:nvSpPr>
        <p:spPr>
          <a:xfrm>
            <a:off x="275879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1" name="矩形 10"/>
          <p:cNvSpPr/>
          <p:nvPr/>
        </p:nvSpPr>
        <p:spPr>
          <a:xfrm>
            <a:off x="3184818"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endParaRPr lang="en-US" dirty="0">
              <a:solidFill>
                <a:schemeClr val="tx1"/>
              </a:solidFill>
            </a:endParaRPr>
          </a:p>
        </p:txBody>
      </p:sp>
      <p:sp>
        <p:nvSpPr>
          <p:cNvPr id="12" name="矩形 11"/>
          <p:cNvSpPr/>
          <p:nvPr/>
        </p:nvSpPr>
        <p:spPr>
          <a:xfrm>
            <a:off x="3610846"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13" name="矩形 12"/>
          <p:cNvSpPr/>
          <p:nvPr/>
        </p:nvSpPr>
        <p:spPr>
          <a:xfrm>
            <a:off x="4036874"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4" name="矩形 13"/>
          <p:cNvSpPr/>
          <p:nvPr/>
        </p:nvSpPr>
        <p:spPr>
          <a:xfrm>
            <a:off x="4462902"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5" name="矩形 14"/>
          <p:cNvSpPr/>
          <p:nvPr/>
        </p:nvSpPr>
        <p:spPr>
          <a:xfrm>
            <a:off x="4888930" y="1690689"/>
            <a:ext cx="426028" cy="363682"/>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6" name="矩形 15"/>
          <p:cNvSpPr/>
          <p:nvPr/>
        </p:nvSpPr>
        <p:spPr>
          <a:xfrm>
            <a:off x="531495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mc:AlternateContent xmlns:mc="http://schemas.openxmlformats.org/markup-compatibility/2006">
        <mc:Choice xmlns:a14="http://schemas.microsoft.com/office/drawing/2010/main" Requires="a14">
          <p:sp>
            <p:nvSpPr>
              <p:cNvPr id="18" name="文本框 17">
                <a:extLst>
                  <a:ext uri="{FF2B5EF4-FFF2-40B4-BE49-F238E27FC236}">
                    <a14:artisticCrisscrossEtching id="{F0967004-EBB8-4E42-BB57-92ECA53DE2CF}"/>
                  </a:ext>
                </a:extLst>
              </p:cNvPr>
              <p:cNvSpPr txBox="1"/>
              <p:nvPr/>
            </p:nvSpPr>
            <p:spPr>
              <a:xfrm>
                <a:off x="562038" y="2379519"/>
                <a:ext cx="6836423" cy="1438855"/>
              </a:xfrm>
              <a:prstGeom prst="rect">
                <a:avLst/>
              </a:prstGeom>
              <a:noFill/>
            </p:spPr>
            <p:txBody>
              <a:bodyPr wrap="none" rtlCol="0">
                <a:spAutoFit/>
              </a:bodyPr>
              <a:lstStyle/>
              <a:p>
                <a:pPr marL="216000" indent="-216000">
                  <a:spcAft>
                    <a:spcPts val="300"/>
                  </a:spcAft>
                  <a:buFont typeface="Arial" panose="020B0604020202020204" pitchFamily="34" charset="0"/>
                  <a:buChar char="•"/>
                </a:pPr>
                <a:r>
                  <a:rPr lang="en-US" sz="2000" dirty="0"/>
                  <a:t>Find middle element: </a:t>
                </a:r>
                <a:r>
                  <a:rPr lang="en-US" sz="2000" dirty="0">
                    <a:solidFill>
                      <a:srgbClr val="C00000"/>
                    </a:solidFill>
                  </a:rPr>
                  <a:t>17</a:t>
                </a:r>
                <a:r>
                  <a:rPr lang="en-US" sz="2000" dirty="0"/>
                  <a:t>.</a:t>
                </a:r>
              </a:p>
              <a:p>
                <a:pPr marL="216000" indent="-216000">
                  <a:spcAft>
                    <a:spcPts val="300"/>
                  </a:spcAft>
                  <a:buFont typeface="Arial" panose="020B0604020202020204" pitchFamily="34" charset="0"/>
                  <a:buChar char="•"/>
                </a:pPr>
                <a:r>
                  <a:rPr lang="en-US" sz="2000" dirty="0"/>
                  <a:t>Compare middle element to its adjacent elements:</a:t>
                </a:r>
              </a:p>
              <a:p>
                <a:pPr marL="673200" lvl="1" indent="-216000">
                  <a:spcAft>
                    <a:spcPts val="300"/>
                  </a:spcAft>
                  <a:buFont typeface="Arial" panose="020B0604020202020204" pitchFamily="34" charset="0"/>
                  <a:buChar char="•"/>
                </a:pPr>
                <a:r>
                  <a:rPr lang="en-US" sz="2000" dirty="0"/>
                  <a:t>Middle element </a:t>
                </a:r>
                <a14:m>
                  <m:oMath xmlns:m="http://schemas.openxmlformats.org/officeDocument/2006/math">
                    <m:r>
                      <a:rPr lang="en-US" sz="2000" b="0" i="1" smtClean="0">
                        <a:latin typeface="Cambria Math" panose="02040503050406030204" pitchFamily="18" charset="0"/>
                      </a:rPr>
                      <m:t>≥</m:t>
                    </m:r>
                  </m:oMath>
                </a14:m>
                <a:r>
                  <a:rPr lang="en-US" sz="2000" dirty="0"/>
                  <a:t> its left neighbor? </a:t>
                </a:r>
                <a:r>
                  <a:rPr lang="en-US" sz="2000" dirty="0">
                    <a:solidFill>
                      <a:schemeClr val="accent6">
                        <a:lumMod val="75000"/>
                      </a:schemeClr>
                    </a:solidFill>
                  </a:rPr>
                  <a:t>Yes</a:t>
                </a:r>
                <a:r>
                  <a:rPr lang="en-US" sz="2000" dirty="0"/>
                  <a:t>.</a:t>
                </a:r>
              </a:p>
              <a:p>
                <a:pPr marL="673200" lvl="1" indent="-216000">
                  <a:spcAft>
                    <a:spcPts val="300"/>
                  </a:spcAft>
                  <a:buFont typeface="Arial" panose="020B0604020202020204" pitchFamily="34" charset="0"/>
                  <a:buChar char="•"/>
                </a:pPr>
                <a:r>
                  <a:rPr lang="en-US" sz="2000" dirty="0"/>
                  <a:t>Middle element </a:t>
                </a:r>
                <a14:m>
                  <m:oMath xmlns:m="http://schemas.openxmlformats.org/officeDocument/2006/math">
                    <m:r>
                      <a:rPr lang="en-US" sz="2000" i="1">
                        <a:latin typeface="Cambria Math" panose="02040503050406030204" pitchFamily="18" charset="0"/>
                      </a:rPr>
                      <m:t>≥</m:t>
                    </m:r>
                  </m:oMath>
                </a14:m>
                <a:r>
                  <a:rPr lang="en-US" sz="2000" dirty="0"/>
                  <a:t> its right neighbor? </a:t>
                </a:r>
                <a:r>
                  <a:rPr lang="en-US" sz="2000" dirty="0">
                    <a:solidFill>
                      <a:schemeClr val="accent6">
                        <a:lumMod val="75000"/>
                      </a:schemeClr>
                    </a:solidFill>
                  </a:rPr>
                  <a:t>Yes</a:t>
                </a:r>
                <a:r>
                  <a:rPr lang="en-US" sz="2000" dirty="0"/>
                  <a:t>. </a:t>
                </a:r>
                <a:r>
                  <a:rPr lang="en-US" sz="2000" b="1" dirty="0">
                    <a:solidFill>
                      <a:srgbClr val="C00000"/>
                    </a:solidFill>
                  </a:rPr>
                  <a:t>WE ARE DONE!</a:t>
                </a:r>
              </a:p>
            </p:txBody>
          </p:sp>
        </mc:Choice>
        <mc:Fallback>
          <p:sp>
            <p:nvSpPr>
              <p:cNvPr id="18" name="文本框 17"/>
              <p:cNvSpPr txBox="1">
                <a:spLocks noRot="1" noChangeAspect="1" noMove="1" noResize="1" noEditPoints="1" noAdjustHandles="1" noChangeArrowheads="1" noChangeShapeType="1" noTextEdit="1"/>
              </p:cNvSpPr>
              <p:nvPr/>
            </p:nvSpPr>
            <p:spPr>
              <a:xfrm>
                <a:off x="562038" y="2379519"/>
                <a:ext cx="6836423" cy="1438855"/>
              </a:xfrm>
              <a:prstGeom prst="rect">
                <a:avLst/>
              </a:prstGeom>
              <a:blipFill rotWithShape="1">
                <a:blip r:embed="rId1"/>
                <a:stretch>
                  <a:fillRect l="-802" t="-2119" r="-357" b="-678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a:t>
            </a:r>
            <a:endParaRPr lang="en-US" dirty="0"/>
          </a:p>
        </p:txBody>
      </p:sp>
      <p:sp>
        <p:nvSpPr>
          <p:cNvPr id="16" name="矩形 15"/>
          <p:cNvSpPr/>
          <p:nvPr/>
        </p:nvSpPr>
        <p:spPr>
          <a:xfrm>
            <a:off x="628650" y="1690689"/>
            <a:ext cx="6468342" cy="260826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PeakFinding</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left=1, right=n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while (left&lt;=right)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middle = (</a:t>
            </a:r>
            <a:r>
              <a:rPr lang="en-US" dirty="0" err="1">
                <a:solidFill>
                  <a:schemeClr val="tx1"/>
                </a:solidFill>
                <a:latin typeface="Courier New" pitchFamily="49" charset="0"/>
                <a:cs typeface="Courier New" pitchFamily="49" charset="0"/>
              </a:rPr>
              <a:t>left+right</a:t>
            </a:r>
            <a:r>
              <a:rPr lang="en-US" dirty="0">
                <a:solidFill>
                  <a:schemeClr val="tx1"/>
                </a:solidFill>
                <a:latin typeface="Courier New" pitchFamily="49" charset="0"/>
                <a:cs typeface="Courier New" pitchFamily="49" charset="0"/>
              </a:rPr>
              <a:t>)/2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(middle&gt;1 and A[middle-1]&gt;A[middle])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right = middle-1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 if (middle&lt;n and A[middle+1]&gt;A[middle])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left = middle+1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A[middle]</a:t>
            </a:r>
            <a:endParaRPr lang="en-US" dirty="0">
              <a:solidFill>
                <a:schemeClr val="tx1"/>
              </a:solidFill>
              <a:latin typeface="Courier New" pitchFamily="49" charset="0"/>
              <a:cs typeface="Courier New" pitchFamily="49" charset="0"/>
            </a:endParaRPr>
          </a:p>
        </p:txBody>
      </p:sp>
      <p:sp>
        <p:nvSpPr>
          <p:cNvPr id="17" name="矩形: 圆角 16"/>
          <p:cNvSpPr/>
          <p:nvPr/>
        </p:nvSpPr>
        <p:spPr>
          <a:xfrm>
            <a:off x="1513732" y="2272729"/>
            <a:ext cx="1832141" cy="261591"/>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文本框 17"/>
          <p:cNvSpPr txBox="1"/>
          <p:nvPr/>
        </p:nvSpPr>
        <p:spPr>
          <a:xfrm>
            <a:off x="2971804" y="1931516"/>
            <a:ext cx="2695033" cy="369332"/>
          </a:xfrm>
          <a:prstGeom prst="rect">
            <a:avLst/>
          </a:prstGeom>
          <a:noFill/>
        </p:spPr>
        <p:txBody>
          <a:bodyPr wrap="none" rtlCol="0">
            <a:spAutoFit/>
          </a:bodyPr>
          <a:lstStyle/>
          <a:p>
            <a:r>
              <a:rPr lang="en-US" dirty="0">
                <a:solidFill>
                  <a:srgbClr val="C00000"/>
                </a:solidFill>
              </a:rPr>
              <a:t>Current array is not empty.</a:t>
            </a:r>
            <a:endParaRPr lang="en-US" dirty="0">
              <a:solidFill>
                <a:srgbClr val="C00000"/>
              </a:solidFill>
            </a:endParaRPr>
          </a:p>
        </p:txBody>
      </p:sp>
      <p:sp>
        <p:nvSpPr>
          <p:cNvPr id="19" name="矩形: 圆角 18"/>
          <p:cNvSpPr/>
          <p:nvPr/>
        </p:nvSpPr>
        <p:spPr>
          <a:xfrm>
            <a:off x="910137" y="2534320"/>
            <a:ext cx="3271278" cy="261591"/>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文本框 19"/>
          <p:cNvSpPr txBox="1"/>
          <p:nvPr/>
        </p:nvSpPr>
        <p:spPr>
          <a:xfrm>
            <a:off x="3544189" y="2204560"/>
            <a:ext cx="2481641" cy="369332"/>
          </a:xfrm>
          <a:prstGeom prst="rect">
            <a:avLst/>
          </a:prstGeom>
          <a:noFill/>
        </p:spPr>
        <p:txBody>
          <a:bodyPr wrap="none" rtlCol="0">
            <a:spAutoFit/>
          </a:bodyPr>
          <a:lstStyle/>
          <a:p>
            <a:r>
              <a:rPr lang="en-US" dirty="0">
                <a:solidFill>
                  <a:srgbClr val="C00000"/>
                </a:solidFill>
              </a:rPr>
              <a:t>Get the middle element.</a:t>
            </a:r>
            <a:endParaRPr lang="en-US" dirty="0">
              <a:solidFill>
                <a:srgbClr val="C00000"/>
              </a:solidFill>
            </a:endParaRPr>
          </a:p>
        </p:txBody>
      </p:sp>
      <p:sp>
        <p:nvSpPr>
          <p:cNvPr id="21" name="矩形: 圆角 20"/>
          <p:cNvSpPr/>
          <p:nvPr/>
        </p:nvSpPr>
        <p:spPr>
          <a:xfrm>
            <a:off x="910137" y="2767792"/>
            <a:ext cx="5407536" cy="51431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文本框 21">
                <a:extLst>
                  <a:ext uri="{FF2B5EF4-FFF2-40B4-BE49-F238E27FC236}">
                    <a14:artisticCrisscrossEtching id="{DCBD3211-773B-4233-9222-E9613576E178}"/>
                  </a:ext>
                </a:extLst>
              </p:cNvPr>
              <p:cNvSpPr txBox="1"/>
              <p:nvPr/>
            </p:nvSpPr>
            <p:spPr>
              <a:xfrm>
                <a:off x="4505991" y="1868944"/>
                <a:ext cx="2696764" cy="923330"/>
              </a:xfrm>
              <a:prstGeom prst="rect">
                <a:avLst/>
              </a:prstGeom>
              <a:noFill/>
            </p:spPr>
            <p:txBody>
              <a:bodyPr wrap="none" rtlCol="0">
                <a:spAutoFit/>
              </a:bodyPr>
              <a:lstStyle/>
              <a:p>
                <a:r>
                  <a:rPr lang="en-US" dirty="0">
                    <a:solidFill>
                      <a:srgbClr val="C00000"/>
                    </a:solidFill>
                  </a:rPr>
                  <a:t>If middle </a:t>
                </a:r>
                <a14:m>
                  <m:oMath xmlns:m="http://schemas.openxmlformats.org/officeDocument/2006/math">
                    <m:r>
                      <a:rPr lang="en-US" b="0" i="1" smtClean="0">
                        <a:solidFill>
                          <a:srgbClr val="C00000"/>
                        </a:solidFill>
                        <a:latin typeface="Cambria Math" panose="02040503050406030204" pitchFamily="18" charset="0"/>
                      </a:rPr>
                      <m:t>&lt;</m:t>
                    </m:r>
                  </m:oMath>
                </a14:m>
                <a:r>
                  <a:rPr lang="en-US" dirty="0">
                    <a:solidFill>
                      <a:srgbClr val="C00000"/>
                    </a:solidFill>
                  </a:rPr>
                  <a:t> left neighbor </a:t>
                </a:r>
                <a:br>
                  <a:rPr lang="en-US" dirty="0">
                    <a:solidFill>
                      <a:srgbClr val="C00000"/>
                    </a:solidFill>
                  </a:rPr>
                </a:br>
                <a:r>
                  <a:rPr lang="en-US" dirty="0">
                    <a:solidFill>
                      <a:srgbClr val="C00000"/>
                    </a:solidFill>
                  </a:rPr>
                  <a:t>(if there is such neighbor), </a:t>
                </a:r>
                <a:br>
                  <a:rPr lang="en-US" dirty="0">
                    <a:solidFill>
                      <a:srgbClr val="C00000"/>
                    </a:solidFill>
                  </a:rPr>
                </a:br>
                <a:r>
                  <a:rPr lang="en-US" dirty="0">
                    <a:solidFill>
                      <a:srgbClr val="C00000"/>
                    </a:solidFill>
                  </a:rPr>
                  <a:t>recurse into left part.</a:t>
                </a:r>
              </a:p>
            </p:txBody>
          </p:sp>
        </mc:Choice>
        <mc:Fallback>
          <p:sp>
            <p:nvSpPr>
              <p:cNvPr id="22" name="文本框 21"/>
              <p:cNvSpPr txBox="1">
                <a:spLocks noRot="1" noChangeAspect="1" noMove="1" noResize="1" noEditPoints="1" noAdjustHandles="1" noChangeArrowheads="1" noChangeShapeType="1" noTextEdit="1"/>
              </p:cNvSpPr>
              <p:nvPr/>
            </p:nvSpPr>
            <p:spPr>
              <a:xfrm>
                <a:off x="4505991" y="1868944"/>
                <a:ext cx="2696764" cy="923330"/>
              </a:xfrm>
              <a:prstGeom prst="rect">
                <a:avLst/>
              </a:prstGeom>
              <a:blipFill rotWithShape="1">
                <a:blip r:embed="rId1"/>
                <a:stretch>
                  <a:fillRect l="-1806" t="-3974" r="-903" b="-9934"/>
                </a:stretch>
              </a:blipFill>
            </p:spPr>
            <p:txBody>
              <a:bodyPr/>
              <a:lstStyle/>
              <a:p>
                <a:r>
                  <a:rPr lang="en-US">
                    <a:noFill/>
                  </a:rPr>
                  <a:t> </a:t>
                </a:r>
                <a:endParaRPr lang="en-US">
                  <a:noFill/>
                </a:endParaRPr>
              </a:p>
            </p:txBody>
          </p:sp>
        </mc:Fallback>
      </mc:AlternateContent>
      <p:sp>
        <p:nvSpPr>
          <p:cNvPr id="23" name="矩形: 圆角 22"/>
          <p:cNvSpPr/>
          <p:nvPr/>
        </p:nvSpPr>
        <p:spPr>
          <a:xfrm>
            <a:off x="910137" y="3274121"/>
            <a:ext cx="6093336" cy="51431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文本框 23">
                <a:extLst>
                  <a:ext uri="{FF2B5EF4-FFF2-40B4-BE49-F238E27FC236}">
                    <a14:artisticCrisscrossEtching id="{F2E2BE4A-92C0-4619-852B-B4B2C4938A3F}"/>
                  </a:ext>
                </a:extLst>
              </p:cNvPr>
              <p:cNvSpPr txBox="1"/>
              <p:nvPr/>
            </p:nvSpPr>
            <p:spPr>
              <a:xfrm>
                <a:off x="4462902" y="3719292"/>
                <a:ext cx="3038776" cy="923330"/>
              </a:xfrm>
              <a:prstGeom prst="rect">
                <a:avLst/>
              </a:prstGeom>
              <a:noFill/>
            </p:spPr>
            <p:txBody>
              <a:bodyPr wrap="square" rtlCol="0">
                <a:spAutoFit/>
              </a:bodyPr>
              <a:lstStyle/>
              <a:p>
                <a:r>
                  <a:rPr lang="en-US" dirty="0">
                    <a:solidFill>
                      <a:srgbClr val="C00000"/>
                    </a:solidFill>
                  </a:rPr>
                  <a:t>If middle </a:t>
                </a:r>
                <a14:m>
                  <m:oMath xmlns:m="http://schemas.openxmlformats.org/officeDocument/2006/math">
                    <m:r>
                      <a:rPr lang="en-US" b="0" i="1" smtClean="0">
                        <a:solidFill>
                          <a:srgbClr val="C00000"/>
                        </a:solidFill>
                        <a:latin typeface="Cambria Math" panose="02040503050406030204" pitchFamily="18" charset="0"/>
                      </a:rPr>
                      <m:t>&lt;</m:t>
                    </m:r>
                  </m:oMath>
                </a14:m>
                <a:r>
                  <a:rPr lang="en-US" dirty="0">
                    <a:solidFill>
                      <a:srgbClr val="C00000"/>
                    </a:solidFill>
                  </a:rPr>
                  <a:t> right neighbor </a:t>
                </a:r>
                <a:br>
                  <a:rPr lang="en-US" dirty="0">
                    <a:solidFill>
                      <a:srgbClr val="C00000"/>
                    </a:solidFill>
                  </a:rPr>
                </a:br>
                <a:r>
                  <a:rPr lang="en-US" dirty="0">
                    <a:solidFill>
                      <a:srgbClr val="C00000"/>
                    </a:solidFill>
                  </a:rPr>
                  <a:t>(if there is such neighbor), </a:t>
                </a:r>
                <a:br>
                  <a:rPr lang="en-US" dirty="0">
                    <a:solidFill>
                      <a:srgbClr val="C00000"/>
                    </a:solidFill>
                  </a:rPr>
                </a:br>
                <a:r>
                  <a:rPr lang="en-US" dirty="0">
                    <a:solidFill>
                      <a:srgbClr val="C00000"/>
                    </a:solidFill>
                  </a:rPr>
                  <a:t>recurse into right part.</a:t>
                </a:r>
              </a:p>
            </p:txBody>
          </p:sp>
        </mc:Choice>
        <mc:Fallback>
          <p:sp>
            <p:nvSpPr>
              <p:cNvPr id="24" name="文本框 23"/>
              <p:cNvSpPr txBox="1">
                <a:spLocks noRot="1" noChangeAspect="1" noMove="1" noResize="1" noEditPoints="1" noAdjustHandles="1" noChangeArrowheads="1" noChangeShapeType="1" noTextEdit="1"/>
              </p:cNvSpPr>
              <p:nvPr/>
            </p:nvSpPr>
            <p:spPr>
              <a:xfrm>
                <a:off x="4462902" y="3719292"/>
                <a:ext cx="3038776" cy="923330"/>
              </a:xfrm>
              <a:prstGeom prst="rect">
                <a:avLst/>
              </a:prstGeom>
              <a:blipFill rotWithShape="1">
                <a:blip r:embed="rId2"/>
                <a:stretch>
                  <a:fillRect l="-1603" t="-3289" b="-9211"/>
                </a:stretch>
              </a:blipFill>
            </p:spPr>
            <p:txBody>
              <a:bodyPr/>
              <a:lstStyle/>
              <a:p>
                <a:r>
                  <a:rPr lang="en-US">
                    <a:noFill/>
                  </a:rPr>
                  <a:t> </a:t>
                </a:r>
                <a:endParaRPr lang="en-US">
                  <a:noFill/>
                </a:endParaRPr>
              </a:p>
            </p:txBody>
          </p:sp>
        </mc:Fallback>
      </mc:AlternateContent>
      <p:sp>
        <p:nvSpPr>
          <p:cNvPr id="25" name="矩形: 圆角 24"/>
          <p:cNvSpPr/>
          <p:nvPr/>
        </p:nvSpPr>
        <p:spPr>
          <a:xfrm>
            <a:off x="910137" y="3789708"/>
            <a:ext cx="2634052" cy="51431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文本框 25"/>
          <p:cNvSpPr txBox="1"/>
          <p:nvPr/>
        </p:nvSpPr>
        <p:spPr>
          <a:xfrm>
            <a:off x="3544189" y="3775605"/>
            <a:ext cx="1719689" cy="369332"/>
          </a:xfrm>
          <a:prstGeom prst="rect">
            <a:avLst/>
          </a:prstGeom>
          <a:noFill/>
        </p:spPr>
        <p:txBody>
          <a:bodyPr wrap="square" rtlCol="0">
            <a:spAutoFit/>
          </a:bodyPr>
          <a:lstStyle/>
          <a:p>
            <a:r>
              <a:rPr lang="en-US" dirty="0">
                <a:solidFill>
                  <a:srgbClr val="C00000"/>
                </a:solidFill>
              </a:rPr>
              <a:t>We find a peak!</a:t>
            </a:r>
            <a:endParaRPr lang="en-US" dirty="0">
              <a:solidFill>
                <a:srgbClr val="C00000"/>
              </a:solidFill>
            </a:endParaRPr>
          </a:p>
        </p:txBody>
      </p:sp>
      <p:sp>
        <p:nvSpPr>
          <p:cNvPr id="27" name="文本框 26"/>
          <p:cNvSpPr txBox="1"/>
          <p:nvPr/>
        </p:nvSpPr>
        <p:spPr>
          <a:xfrm>
            <a:off x="628650" y="4361529"/>
            <a:ext cx="3301738" cy="400110"/>
          </a:xfrm>
          <a:prstGeom prst="rect">
            <a:avLst/>
          </a:prstGeom>
          <a:noFill/>
        </p:spPr>
        <p:txBody>
          <a:bodyPr wrap="none" rtlCol="0">
            <a:spAutoFit/>
          </a:bodyPr>
          <a:lstStyle/>
          <a:p>
            <a:r>
              <a:rPr lang="en-US" sz="2000" dirty="0"/>
              <a:t>Why this algorithm is correct?</a:t>
            </a:r>
            <a:endParaRPr lang="en-US" sz="2000" dirty="0"/>
          </a:p>
        </p:txBody>
      </p:sp>
      <p:sp>
        <p:nvSpPr>
          <p:cNvPr id="28" name="文本框 27"/>
          <p:cNvSpPr txBox="1"/>
          <p:nvPr/>
        </p:nvSpPr>
        <p:spPr>
          <a:xfrm>
            <a:off x="3930388" y="4361529"/>
            <a:ext cx="3206070" cy="400110"/>
          </a:xfrm>
          <a:prstGeom prst="rect">
            <a:avLst/>
          </a:prstGeom>
          <a:noFill/>
        </p:spPr>
        <p:txBody>
          <a:bodyPr wrap="none" rtlCol="0">
            <a:spAutoFit/>
          </a:bodyPr>
          <a:lstStyle/>
          <a:p>
            <a:r>
              <a:rPr lang="en-US" sz="2000" dirty="0">
                <a:solidFill>
                  <a:schemeClr val="accent1">
                    <a:lumMod val="75000"/>
                  </a:schemeClr>
                </a:solidFill>
              </a:rPr>
              <a:t>It always terminates. (</a:t>
            </a:r>
            <a:r>
              <a:rPr lang="en-US" sz="2000" b="1" dirty="0">
                <a:solidFill>
                  <a:srgbClr val="C00000"/>
                </a:solidFill>
              </a:rPr>
              <a:t>WHY?</a:t>
            </a:r>
            <a:r>
              <a:rPr lang="en-US" sz="2000" dirty="0">
                <a:solidFill>
                  <a:schemeClr val="accent1">
                    <a:lumMod val="75000"/>
                  </a:schemeClr>
                </a:solidFill>
              </a:rPr>
              <a:t>)</a:t>
            </a:r>
            <a:endParaRPr lang="en-US" sz="2000"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p:bldP spid="18" grpId="1"/>
      <p:bldP spid="19" grpId="0" animBg="1"/>
      <p:bldP spid="19" grpId="1" animBg="1"/>
      <p:bldP spid="20" grpId="0"/>
      <p:bldP spid="20" grpId="1"/>
      <p:bldP spid="21" grpId="0" animBg="1"/>
      <p:bldP spid="21" grpId="1" animBg="1"/>
      <p:bldP spid="22" grpId="0"/>
      <p:bldP spid="22" grpId="1"/>
      <p:bldP spid="23" grpId="0" animBg="1"/>
      <p:bldP spid="23" grpId="1" animBg="1"/>
      <p:bldP spid="24" grpId="0"/>
      <p:bldP spid="24" grpId="1"/>
      <p:bldP spid="25" grpId="0" animBg="1"/>
      <p:bldP spid="25" grpId="1" animBg="1"/>
      <p:bldP spid="26" grpId="0"/>
      <p:bldP spid="26" grpId="1"/>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a:t>
            </a:r>
            <a:endParaRPr lang="en-US" dirty="0"/>
          </a:p>
        </p:txBody>
      </p:sp>
      <p:sp>
        <p:nvSpPr>
          <p:cNvPr id="16" name="矩形 15"/>
          <p:cNvSpPr/>
          <p:nvPr/>
        </p:nvSpPr>
        <p:spPr>
          <a:xfrm>
            <a:off x="628650" y="1690689"/>
            <a:ext cx="6468342" cy="260826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PeakFinding</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left=1, right=n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while (left&lt;=right)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middle = (</a:t>
            </a:r>
            <a:r>
              <a:rPr lang="en-US" dirty="0" err="1">
                <a:solidFill>
                  <a:schemeClr val="tx1"/>
                </a:solidFill>
                <a:latin typeface="Courier New" pitchFamily="49" charset="0"/>
                <a:cs typeface="Courier New" pitchFamily="49" charset="0"/>
              </a:rPr>
              <a:t>left+right</a:t>
            </a:r>
            <a:r>
              <a:rPr lang="en-US" dirty="0">
                <a:solidFill>
                  <a:schemeClr val="tx1"/>
                </a:solidFill>
                <a:latin typeface="Courier New" pitchFamily="49" charset="0"/>
                <a:cs typeface="Courier New" pitchFamily="49" charset="0"/>
              </a:rPr>
              <a:t>)/2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(middle&gt;1 and A[middle-1]&gt;A[middle])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right = middle-1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 if (middle&lt;n and A[middle+1]&gt;A[middle])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left = middle+1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A[middle]</a:t>
            </a:r>
            <a:endParaRPr lang="en-US" dirty="0">
              <a:solidFill>
                <a:schemeClr val="tx1"/>
              </a:solidFill>
              <a:latin typeface="Courier New" pitchFamily="49" charset="0"/>
              <a:cs typeface="Courier New" pitchFamily="49" charset="0"/>
            </a:endParaRPr>
          </a:p>
        </p:txBody>
      </p:sp>
      <p:sp>
        <p:nvSpPr>
          <p:cNvPr id="27" name="文本框 26"/>
          <p:cNvSpPr txBox="1"/>
          <p:nvPr/>
        </p:nvSpPr>
        <p:spPr>
          <a:xfrm>
            <a:off x="628650" y="4361529"/>
            <a:ext cx="3301738" cy="400110"/>
          </a:xfrm>
          <a:prstGeom prst="rect">
            <a:avLst/>
          </a:prstGeom>
          <a:noFill/>
        </p:spPr>
        <p:txBody>
          <a:bodyPr wrap="none" rtlCol="0">
            <a:spAutoFit/>
          </a:bodyPr>
          <a:lstStyle/>
          <a:p>
            <a:r>
              <a:rPr lang="en-US" sz="2000" dirty="0"/>
              <a:t>Why this algorithm is correct?</a:t>
            </a:r>
            <a:endParaRPr lang="en-US" sz="2000" dirty="0"/>
          </a:p>
        </p:txBody>
      </p:sp>
      <p:sp>
        <p:nvSpPr>
          <p:cNvPr id="28" name="文本框 27"/>
          <p:cNvSpPr txBox="1"/>
          <p:nvPr/>
        </p:nvSpPr>
        <p:spPr>
          <a:xfrm>
            <a:off x="3930388" y="4361529"/>
            <a:ext cx="4480778" cy="400110"/>
          </a:xfrm>
          <a:prstGeom prst="rect">
            <a:avLst/>
          </a:prstGeom>
          <a:noFill/>
        </p:spPr>
        <p:txBody>
          <a:bodyPr wrap="none" rtlCol="0">
            <a:spAutoFit/>
          </a:bodyPr>
          <a:lstStyle/>
          <a:p>
            <a:r>
              <a:rPr lang="en-US" sz="2000" dirty="0">
                <a:solidFill>
                  <a:schemeClr val="accent1">
                    <a:lumMod val="75000"/>
                  </a:schemeClr>
                </a:solidFill>
              </a:rPr>
              <a:t>It always returns an right answer. (</a:t>
            </a:r>
            <a:r>
              <a:rPr lang="en-US" sz="2000" b="1" dirty="0">
                <a:solidFill>
                  <a:srgbClr val="C00000"/>
                </a:solidFill>
              </a:rPr>
              <a:t>WHY?</a:t>
            </a:r>
            <a:r>
              <a:rPr lang="en-US" sz="2000" dirty="0">
                <a:solidFill>
                  <a:schemeClr val="accent1">
                    <a:lumMod val="75000"/>
                  </a:schemeClr>
                </a:solidFill>
              </a:rPr>
              <a:t>)</a:t>
            </a:r>
            <a:endParaRPr lang="en-US" sz="2000" dirty="0">
              <a:solidFill>
                <a:schemeClr val="accent1">
                  <a:lumMod val="75000"/>
                </a:schemeClr>
              </a:solidFill>
            </a:endParaRPr>
          </a:p>
        </p:txBody>
      </p:sp>
      <mc:AlternateContent xmlns:mc="http://schemas.openxmlformats.org/markup-compatibility/2006">
        <mc:Choice xmlns:a14="http://schemas.microsoft.com/office/drawing/2010/main" Requires="a14">
          <p:sp>
            <p:nvSpPr>
              <p:cNvPr id="29" name="文本框 28">
                <a:extLst>
                  <a:ext uri="{FF2B5EF4-FFF2-40B4-BE49-F238E27FC236}">
                    <a14:artisticCrisscrossEtching id="{FC219F6E-6F34-4F41-AB9F-23D9143C6ACD}"/>
                  </a:ext>
                </a:extLst>
              </p:cNvPr>
              <p:cNvSpPr txBox="1"/>
              <p:nvPr/>
            </p:nvSpPr>
            <p:spPr>
              <a:xfrm>
                <a:off x="628650" y="4824211"/>
                <a:ext cx="8350043" cy="923330"/>
              </a:xfrm>
              <a:prstGeom prst="rect">
                <a:avLst/>
              </a:prstGeom>
              <a:noFill/>
            </p:spPr>
            <p:txBody>
              <a:bodyPr wrap="none" rtlCol="0">
                <a:spAutoFit/>
              </a:bodyPr>
              <a:lstStyle/>
              <a:p>
                <a:pPr marL="0" lvl="1" indent="-216000">
                  <a:buFont typeface="Arial" panose="020B0604020202020204" pitchFamily="34" charset="0"/>
                  <a:buChar char="•"/>
                </a:pPr>
                <a:r>
                  <a:rPr lang="en-US" dirty="0"/>
                  <a:t>Middle element is a peak; or a peak exists in the part containing the large neighbor.</a:t>
                </a:r>
              </a:p>
              <a:p>
                <a:pPr marL="0" lvl="1" indent="-216000">
                  <a:buFont typeface="Arial" panose="020B0604020202020204" pitchFamily="34" charset="0"/>
                  <a:buChar char="•"/>
                </a:pPr>
                <a:r>
                  <a:rPr lang="en-US" dirty="0"/>
                  <a:t>A peak in the part containing the large neighbor is also a peak in the original array.</a:t>
                </a:r>
              </a:p>
              <a:p>
                <a:pPr marL="0" lvl="1" indent="-216000">
                  <a:buFont typeface="Arial" panose="020B0604020202020204" pitchFamily="34" charset="0"/>
                  <a:buChar char="•"/>
                </a:pPr>
                <a:r>
                  <a:rPr lang="en-US" dirty="0"/>
                  <a:t>The algorithm eventually considers an array where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𝑚𝑖𝑑𝑑𝑙𝑒</m:t>
                    </m:r>
                    <m:r>
                      <a:rPr lang="en-US" b="0" i="1" smtClean="0">
                        <a:latin typeface="Cambria Math" panose="02040503050406030204" pitchFamily="18" charset="0"/>
                      </a:rPr>
                      <m:t>]</m:t>
                    </m:r>
                  </m:oMath>
                </a14:m>
                <a:r>
                  <a:rPr lang="en-US" dirty="0"/>
                  <a:t> is a peak. </a:t>
                </a:r>
              </a:p>
            </p:txBody>
          </p:sp>
        </mc:Choice>
        <mc:Fallback>
          <p:sp>
            <p:nvSpPr>
              <p:cNvPr id="29" name="文本框 28"/>
              <p:cNvSpPr txBox="1">
                <a:spLocks noRot="1" noChangeAspect="1" noMove="1" noResize="1" noEditPoints="1" noAdjustHandles="1" noChangeArrowheads="1" noChangeShapeType="1" noTextEdit="1"/>
              </p:cNvSpPr>
              <p:nvPr/>
            </p:nvSpPr>
            <p:spPr>
              <a:xfrm>
                <a:off x="628650" y="4824211"/>
                <a:ext cx="8350043" cy="923330"/>
              </a:xfrm>
              <a:prstGeom prst="rect">
                <a:avLst/>
              </a:prstGeom>
              <a:blipFill rotWithShape="1">
                <a:blip r:embed="rId1"/>
                <a:stretch>
                  <a:fillRect l="-438" t="-3289" b="-9211"/>
                </a:stretch>
              </a:blipFill>
            </p:spPr>
            <p:txBody>
              <a:bodyPr/>
              <a:lstStyle/>
              <a:p>
                <a:r>
                  <a:rPr lang="en-US">
                    <a:noFill/>
                  </a:rPr>
                  <a:t> </a:t>
                </a:r>
                <a:endParaRPr lang="en-US">
                  <a:noFill/>
                </a:endParaRPr>
              </a:p>
            </p:txBody>
          </p:sp>
        </mc:Fallback>
      </mc:AlternateContent>
      <p:sp>
        <p:nvSpPr>
          <p:cNvPr id="30" name="文本框 29"/>
          <p:cNvSpPr txBox="1"/>
          <p:nvPr/>
        </p:nvSpPr>
        <p:spPr>
          <a:xfrm>
            <a:off x="628650" y="5810113"/>
            <a:ext cx="2968185" cy="400110"/>
          </a:xfrm>
          <a:prstGeom prst="rect">
            <a:avLst/>
          </a:prstGeom>
          <a:noFill/>
        </p:spPr>
        <p:txBody>
          <a:bodyPr wrap="none" rtlCol="0">
            <a:spAutoFit/>
          </a:bodyPr>
          <a:lstStyle/>
          <a:p>
            <a:r>
              <a:rPr lang="en-US" sz="2000" dirty="0"/>
              <a:t>Runtime of this algorithm?</a:t>
            </a:r>
            <a:endParaRPr lang="en-US" sz="2000" dirty="0"/>
          </a:p>
        </p:txBody>
      </p:sp>
      <mc:AlternateContent xmlns:mc="http://schemas.openxmlformats.org/markup-compatibility/2006">
        <mc:Choice xmlns:a14="http://schemas.microsoft.com/office/drawing/2010/main" Requires="a14">
          <p:sp>
            <p:nvSpPr>
              <p:cNvPr id="3" name="文本框 2">
                <a:extLst>
                  <a:ext uri="{FF2B5EF4-FFF2-40B4-BE49-F238E27FC236}">
                    <a14:artisticCrisscrossEtching id="{D2685835-E629-489E-9A34-18B39B7FF2E8}"/>
                  </a:ext>
                </a:extLst>
              </p:cNvPr>
              <p:cNvSpPr txBox="1"/>
              <p:nvPr/>
            </p:nvSpPr>
            <p:spPr>
              <a:xfrm>
                <a:off x="3596861" y="5856279"/>
                <a:ext cx="9751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m:oMathPara>
                </a14:m>
                <a:endParaRPr lang="en-US" sz="2000" dirty="0"/>
              </a:p>
            </p:txBody>
          </p:sp>
        </mc:Choice>
        <mc:Fallback>
          <p:sp>
            <p:nvSpPr>
              <p:cNvPr id="3" name="文本框 2"/>
              <p:cNvSpPr txBox="1">
                <a:spLocks noRot="1" noChangeAspect="1" noMove="1" noResize="1" noEditPoints="1" noAdjustHandles="1" noChangeArrowheads="1" noChangeShapeType="1" noTextEdit="1"/>
              </p:cNvSpPr>
              <p:nvPr/>
            </p:nvSpPr>
            <p:spPr>
              <a:xfrm>
                <a:off x="3596861" y="5856279"/>
                <a:ext cx="975139" cy="307777"/>
              </a:xfrm>
              <a:prstGeom prst="rect">
                <a:avLst/>
              </a:prstGeom>
              <a:blipFill rotWithShape="1">
                <a:blip r:embed="rId2"/>
                <a:stretch>
                  <a:fillRect l="-5625" t="-4000" r="-9375" b="-36000"/>
                </a:stretch>
              </a:blipFill>
            </p:spPr>
            <p:txBody>
              <a:bodyPr/>
              <a:lstStyle/>
              <a:p>
                <a:r>
                  <a:rPr lang="en-US">
                    <a:noFill/>
                  </a:rPr>
                  <a:t> </a:t>
                </a:r>
                <a:endParaRPr lang="en-US">
                  <a:noFill/>
                </a:endParaRPr>
              </a:p>
            </p:txBody>
          </p:sp>
        </mc:Fallback>
      </mc:AlternateContent>
      <p:sp>
        <p:nvSpPr>
          <p:cNvPr id="31" name="文本框 30"/>
          <p:cNvSpPr txBox="1"/>
          <p:nvPr/>
        </p:nvSpPr>
        <p:spPr>
          <a:xfrm>
            <a:off x="4803671" y="5810112"/>
            <a:ext cx="2937920" cy="400110"/>
          </a:xfrm>
          <a:prstGeom prst="rect">
            <a:avLst/>
          </a:prstGeom>
          <a:noFill/>
        </p:spPr>
        <p:txBody>
          <a:bodyPr wrap="none" rtlCol="0">
            <a:spAutoFit/>
          </a:bodyPr>
          <a:lstStyle/>
          <a:p>
            <a:r>
              <a:rPr lang="en-US" sz="2000" dirty="0">
                <a:solidFill>
                  <a:srgbClr val="C00000"/>
                </a:solidFill>
              </a:rPr>
              <a:t>Finding local max is faster!</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a:t>Divide-and-Conquer</a:t>
            </a:r>
            <a:endParaRPr lang="en-US" sz="4000" dirty="0"/>
          </a:p>
        </p:txBody>
      </p:sp>
      <p:sp>
        <p:nvSpPr>
          <p:cNvPr id="3" name="内容占位符 2"/>
          <p:cNvSpPr>
            <a:spLocks noGrp="1"/>
          </p:cNvSpPr>
          <p:nvPr>
            <p:ph idx="1"/>
          </p:nvPr>
        </p:nvSpPr>
        <p:spPr>
          <a:xfrm>
            <a:off x="628650" y="1690688"/>
            <a:ext cx="7886700" cy="4802185"/>
          </a:xfrm>
        </p:spPr>
        <p:txBody>
          <a:bodyPr>
            <a:normAutofit/>
          </a:bodyPr>
          <a:lstStyle/>
          <a:p>
            <a:r>
              <a:rPr lang="en-US" sz="2400" b="1" dirty="0"/>
              <a:t>Divide</a:t>
            </a:r>
            <a:r>
              <a:rPr lang="en-US" sz="2400" dirty="0"/>
              <a:t> the problem into a set of subproblems.</a:t>
            </a:r>
            <a:endParaRPr lang="en-US" sz="2400" dirty="0"/>
          </a:p>
          <a:p>
            <a:r>
              <a:rPr lang="en-GB" sz="2400" b="1" dirty="0"/>
              <a:t>Conquer</a:t>
            </a:r>
            <a:r>
              <a:rPr lang="en-GB" sz="2400" dirty="0"/>
              <a:t> the subproblems by solving them recursively.</a:t>
            </a:r>
            <a:endParaRPr lang="en-GB" sz="2400" dirty="0"/>
          </a:p>
          <a:p>
            <a:pPr lvl="1"/>
            <a:r>
              <a:rPr lang="en-GB" sz="2000" dirty="0"/>
              <a:t>Or, use brute-force if a subproblem is small enough.</a:t>
            </a:r>
            <a:endParaRPr lang="en-GB" sz="2000" dirty="0"/>
          </a:p>
          <a:p>
            <a:r>
              <a:rPr lang="en-GB" sz="2400" b="1" dirty="0"/>
              <a:t>Combine</a:t>
            </a:r>
            <a:r>
              <a:rPr lang="en-GB" sz="2400" dirty="0"/>
              <a:t> the solutions for the subproblems to obtain the solution for the original problem.</a:t>
            </a:r>
            <a:endParaRPr lang="en-GB" sz="2400" dirty="0"/>
          </a:p>
          <a:p>
            <a:endParaRPr lang="en-GB" sz="2400" dirty="0"/>
          </a:p>
          <a:p>
            <a:r>
              <a:rPr lang="en-GB" sz="2400" dirty="0"/>
              <a:t>But, we might </a:t>
            </a:r>
            <a:r>
              <a:rPr lang="en-GB" sz="2400" b="1" i="1" dirty="0">
                <a:solidFill>
                  <a:schemeClr val="accent1">
                    <a:lumMod val="75000"/>
                  </a:schemeClr>
                </a:solidFill>
              </a:rPr>
              <a:t>not</a:t>
            </a:r>
            <a:r>
              <a:rPr lang="en-GB" sz="2400" dirty="0"/>
              <a:t> need to consider </a:t>
            </a:r>
            <a:r>
              <a:rPr lang="en-GB" sz="2400" b="1" i="1" dirty="0">
                <a:solidFill>
                  <a:schemeClr val="accent1">
                    <a:lumMod val="75000"/>
                  </a:schemeClr>
                </a:solidFill>
              </a:rPr>
              <a:t>all</a:t>
            </a:r>
            <a:r>
              <a:rPr lang="en-GB" sz="2400" dirty="0"/>
              <a:t> subproblems.</a:t>
            </a:r>
            <a:br>
              <a:rPr lang="en-GB" sz="2400" dirty="0"/>
            </a:br>
            <a:r>
              <a:rPr lang="en-GB" sz="2400" dirty="0"/>
              <a:t>In fact, sometimes </a:t>
            </a:r>
            <a:r>
              <a:rPr lang="en-GB" sz="2400" b="1" i="1" dirty="0">
                <a:solidFill>
                  <a:schemeClr val="accent1">
                    <a:lumMod val="75000"/>
                  </a:schemeClr>
                </a:solidFill>
              </a:rPr>
              <a:t>only</a:t>
            </a:r>
            <a:r>
              <a:rPr lang="en-GB" sz="2400" dirty="0"/>
              <a:t> need to consider </a:t>
            </a:r>
            <a:r>
              <a:rPr lang="en-GB" sz="2400" b="1" i="1" dirty="0">
                <a:solidFill>
                  <a:schemeClr val="accent1">
                    <a:lumMod val="75000"/>
                  </a:schemeClr>
                </a:solidFill>
              </a:rPr>
              <a:t>one</a:t>
            </a:r>
            <a:r>
              <a:rPr lang="en-GB" sz="2400" dirty="0"/>
              <a:t> subproblem.</a:t>
            </a:r>
            <a:endParaRPr lang="en-GB" sz="2400" dirty="0"/>
          </a:p>
          <a:p>
            <a:r>
              <a:rPr lang="en-US" sz="2400" dirty="0"/>
              <a:t>The “combine” step will also be easier, or simply trivial…</a:t>
            </a:r>
            <a:endParaRPr lang="en-US" sz="2400" dirty="0"/>
          </a:p>
        </p:txBody>
      </p:sp>
      <p:sp>
        <p:nvSpPr>
          <p:cNvPr id="4" name="文本框 3"/>
          <p:cNvSpPr txBox="1"/>
          <p:nvPr/>
        </p:nvSpPr>
        <p:spPr>
          <a:xfrm>
            <a:off x="628650" y="103909"/>
            <a:ext cx="1719317" cy="707886"/>
          </a:xfrm>
          <a:prstGeom prst="rect">
            <a:avLst/>
          </a:prstGeom>
          <a:noFill/>
        </p:spPr>
        <p:txBody>
          <a:bodyPr wrap="none" rtlCol="0">
            <a:spAutoFit/>
          </a:bodyPr>
          <a:lstStyle/>
          <a:p>
            <a:r>
              <a:rPr lang="en-US" sz="4000" dirty="0">
                <a:latin typeface="+mj-lt"/>
              </a:rPr>
              <a:t>Reduce</a:t>
            </a:r>
            <a:endParaRPr lang="en-US" sz="4000" dirty="0">
              <a:latin typeface="+mj-lt"/>
            </a:endParaRPr>
          </a:p>
        </p:txBody>
      </p:sp>
      <p:cxnSp>
        <p:nvCxnSpPr>
          <p:cNvPr id="6" name="直接连接符 5"/>
          <p:cNvCxnSpPr/>
          <p:nvPr/>
        </p:nvCxnSpPr>
        <p:spPr>
          <a:xfrm>
            <a:off x="737755" y="811795"/>
            <a:ext cx="1226127" cy="41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 now in 2D!</a:t>
            </a:r>
            <a:endParaRPr lang="en-US" dirty="0"/>
          </a:p>
        </p:txBody>
      </p:sp>
      <mc:AlternateContent xmlns:mc="http://schemas.openxmlformats.org/markup-compatibility/2006">
        <mc:Choice xmlns:a14="http://schemas.microsoft.com/office/drawing/2010/main" Requires="a14">
          <p:sp>
            <p:nvSpPr>
              <p:cNvPr id="3" name="文本框 2">
                <a:extLst>
                  <a:ext uri="{FF2B5EF4-FFF2-40B4-BE49-F238E27FC236}">
                    <a14:artisticCrisscrossEtching id="{8A0B4416-F333-491F-958D-F1E5BBA5E333}"/>
                  </a:ext>
                </a:extLst>
              </p:cNvPr>
              <p:cNvSpPr txBox="1"/>
              <p:nvPr/>
            </p:nvSpPr>
            <p:spPr>
              <a:xfrm>
                <a:off x="628650" y="1690689"/>
                <a:ext cx="5701241" cy="830997"/>
              </a:xfrm>
              <a:prstGeom prst="rect">
                <a:avLst/>
              </a:prstGeom>
              <a:noFill/>
            </p:spPr>
            <p:txBody>
              <a:bodyPr wrap="none" rtlCol="0">
                <a:spAutoFit/>
              </a:bodyPr>
              <a:lstStyle/>
              <a:p>
                <a:r>
                  <a:rPr lang="en-US" sz="2400" b="1" dirty="0"/>
                  <a:t>Input:</a:t>
                </a:r>
                <a:r>
                  <a:rPr lang="en-US" sz="2400" dirty="0"/>
                  <a:t> a 2D array </a:t>
                </a:r>
                <a14:m>
                  <m:oMath xmlns:m="http://schemas.openxmlformats.org/officeDocument/2006/math">
                    <m:r>
                      <a:rPr lang="en-US" sz="2400" b="0" i="1" smtClean="0">
                        <a:latin typeface="Cambria Math" panose="02040503050406030204" pitchFamily="18" charset="0"/>
                      </a:rPr>
                      <m:t>𝐴</m:t>
                    </m:r>
                  </m:oMath>
                </a14:m>
                <a:r>
                  <a:rPr lang="en-US" sz="2400" dirty="0"/>
                  <a:t> of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oMath>
                </a14:m>
                <a:r>
                  <a:rPr lang="en-US" sz="2400" dirty="0"/>
                  <a:t> elements.</a:t>
                </a:r>
              </a:p>
              <a:p>
                <a:r>
                  <a:rPr lang="en-US" sz="2400" b="1" dirty="0"/>
                  <a:t>Output:</a:t>
                </a:r>
                <a:r>
                  <a:rPr lang="en-US" sz="2400" dirty="0"/>
                  <a:t> a </a:t>
                </a:r>
                <a:r>
                  <a:rPr lang="en-US" sz="2400" i="1" dirty="0"/>
                  <a:t>local</a:t>
                </a:r>
                <a:r>
                  <a:rPr lang="en-US" sz="2400" dirty="0"/>
                  <a:t> maximum; i.e., a </a:t>
                </a:r>
                <a:r>
                  <a:rPr lang="en-US" sz="2400" i="1" dirty="0"/>
                  <a:t>peak</a:t>
                </a:r>
                <a:r>
                  <a:rPr lang="en-US" sz="2400" dirty="0"/>
                  <a:t>.</a:t>
                </a:r>
              </a:p>
            </p:txBody>
          </p:sp>
        </mc:Choice>
        <mc:Fallback>
          <p:sp>
            <p:nvSpPr>
              <p:cNvPr id="3" name="文本框 2"/>
              <p:cNvSpPr txBox="1">
                <a:spLocks noRot="1" noChangeAspect="1" noMove="1" noResize="1" noEditPoints="1" noAdjustHandles="1" noChangeArrowheads="1" noChangeShapeType="1" noTextEdit="1"/>
              </p:cNvSpPr>
              <p:nvPr/>
            </p:nvSpPr>
            <p:spPr>
              <a:xfrm>
                <a:off x="628650" y="1690689"/>
                <a:ext cx="5701241" cy="830997"/>
              </a:xfrm>
              <a:prstGeom prst="rect">
                <a:avLst/>
              </a:prstGeom>
              <a:blipFill rotWithShape="1">
                <a:blip r:embed="rId1"/>
                <a:stretch>
                  <a:fillRect l="-1604" t="-5839" r="-963" b="-1532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4:artisticCrisscrossEtching id="{7E0F81EC-700B-44F7-8B79-5BF0BA75918D}"/>
                  </a:ext>
                </a:extLst>
              </p:cNvPr>
              <p:cNvSpPr txBox="1"/>
              <p:nvPr/>
            </p:nvSpPr>
            <p:spPr>
              <a:xfrm>
                <a:off x="628650" y="2607808"/>
                <a:ext cx="8209876" cy="400110"/>
              </a:xfrm>
              <a:prstGeom prst="rect">
                <a:avLst/>
              </a:prstGeom>
              <a:noFill/>
            </p:spPr>
            <p:txBody>
              <a:bodyPr wrap="none" rtlCol="0">
                <a:spAutoFit/>
              </a:bodyPr>
              <a:lstStyle/>
              <a:p>
                <a:r>
                  <a:rPr lang="en-US" sz="2000" dirty="0"/>
                  <a:t>An element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oMath>
                </a14:m>
                <a:r>
                  <a:rPr lang="en-US" sz="2000" dirty="0"/>
                  <a:t> is a peak if it’s no smaller than its four adjacent elements.</a:t>
                </a:r>
              </a:p>
            </p:txBody>
          </p:sp>
        </mc:Choice>
        <mc:Fallback>
          <p:sp>
            <p:nvSpPr>
              <p:cNvPr id="4" name="文本框 3"/>
              <p:cNvSpPr txBox="1">
                <a:spLocks noRot="1" noChangeAspect="1" noMove="1" noResize="1" noEditPoints="1" noAdjustHandles="1" noChangeArrowheads="1" noChangeShapeType="1" noTextEdit="1"/>
              </p:cNvSpPr>
              <p:nvPr/>
            </p:nvSpPr>
            <p:spPr>
              <a:xfrm>
                <a:off x="628650" y="2607808"/>
                <a:ext cx="8209876" cy="400110"/>
              </a:xfrm>
              <a:prstGeom prst="rect">
                <a:avLst/>
              </a:prstGeom>
              <a:blipFill rotWithShape="1">
                <a:blip r:embed="rId2"/>
                <a:stretch>
                  <a:fillRect l="-742" t="-9231" b="-276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4:artisticCrisscrossEtching id="{1D1AA32E-D73D-4E62-BF4F-59A1D32553D6}"/>
                  </a:ext>
                </a:extLst>
              </p:cNvPr>
              <p:cNvSpPr txBox="1"/>
              <p:nvPr/>
            </p:nvSpPr>
            <p:spPr>
              <a:xfrm>
                <a:off x="628649" y="3028890"/>
                <a:ext cx="5344796" cy="400110"/>
              </a:xfrm>
              <a:prstGeom prst="rect">
                <a:avLst/>
              </a:prstGeom>
              <a:noFill/>
            </p:spPr>
            <p:txBody>
              <a:bodyPr wrap="none" rtlCol="0">
                <a:spAutoFit/>
              </a:bodyPr>
              <a:lstStyle/>
              <a:p>
                <a:r>
                  <a:rPr lang="en-US" sz="2000" dirty="0"/>
                  <a:t>Every non-empty </a:t>
                </a:r>
                <a14:m>
                  <m:oMath xmlns:m="http://schemas.openxmlformats.org/officeDocument/2006/math">
                    <m:r>
                      <a:rPr lang="en-US" sz="2000" i="1">
                        <a:latin typeface="Cambria Math" panose="02040503050406030204" pitchFamily="18" charset="0"/>
                      </a:rPr>
                      <m:t>𝐴</m:t>
                    </m:r>
                  </m:oMath>
                </a14:m>
                <a:r>
                  <a:rPr lang="en-US" sz="2000" dirty="0"/>
                  <a:t> has at least one peak. (</a:t>
                </a:r>
                <a:r>
                  <a:rPr lang="en-US" sz="2000" dirty="0">
                    <a:solidFill>
                      <a:srgbClr val="C00000"/>
                    </a:solidFill>
                  </a:rPr>
                  <a:t>WHY?</a:t>
                </a:r>
                <a:r>
                  <a:rPr lang="en-US" sz="2000" dirty="0"/>
                  <a:t>)</a:t>
                </a:r>
              </a:p>
            </p:txBody>
          </p:sp>
        </mc:Choice>
        <mc:Fallback>
          <p:sp>
            <p:nvSpPr>
              <p:cNvPr id="5" name="文本框 4"/>
              <p:cNvSpPr txBox="1">
                <a:spLocks noRot="1" noChangeAspect="1" noMove="1" noResize="1" noEditPoints="1" noAdjustHandles="1" noChangeArrowheads="1" noChangeShapeType="1" noTextEdit="1"/>
              </p:cNvSpPr>
              <p:nvPr/>
            </p:nvSpPr>
            <p:spPr>
              <a:xfrm>
                <a:off x="628649" y="3028890"/>
                <a:ext cx="5344796" cy="400110"/>
              </a:xfrm>
              <a:prstGeom prst="rect">
                <a:avLst/>
              </a:prstGeom>
              <a:blipFill rotWithShape="1">
                <a:blip r:embed="rId3"/>
                <a:stretch>
                  <a:fillRect l="-1140" t="-9091" r="-228" b="-25758"/>
                </a:stretch>
              </a:blipFill>
            </p:spPr>
            <p:txBody>
              <a:bodyPr/>
              <a:lstStyle/>
              <a:p>
                <a:r>
                  <a:rPr lang="en-US">
                    <a:noFill/>
                  </a:rPr>
                  <a:t> </a:t>
                </a:r>
                <a:endParaRPr lang="en-US">
                  <a:noFill/>
                </a:endParaRPr>
              </a:p>
            </p:txBody>
          </p:sp>
        </mc:Fallback>
      </mc:AlternateContent>
      <p:grpSp>
        <p:nvGrpSpPr>
          <p:cNvPr id="33" name="组合 32"/>
          <p:cNvGrpSpPr/>
          <p:nvPr/>
        </p:nvGrpSpPr>
        <p:grpSpPr>
          <a:xfrm>
            <a:off x="3293916" y="4104614"/>
            <a:ext cx="2130140" cy="1818410"/>
            <a:chOff x="3293916" y="3936204"/>
            <a:chExt cx="2130140" cy="1818410"/>
          </a:xfrm>
        </p:grpSpPr>
        <p:sp>
          <p:nvSpPr>
            <p:cNvPr id="6" name="矩形 5"/>
            <p:cNvSpPr/>
            <p:nvPr/>
          </p:nvSpPr>
          <p:spPr>
            <a:xfrm>
              <a:off x="3293916"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7" name="矩形 6"/>
            <p:cNvSpPr/>
            <p:nvPr/>
          </p:nvSpPr>
          <p:spPr>
            <a:xfrm>
              <a:off x="3719944"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8" name="矩形 7"/>
            <p:cNvSpPr/>
            <p:nvPr/>
          </p:nvSpPr>
          <p:spPr>
            <a:xfrm>
              <a:off x="4145972"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9" name="矩形 8"/>
            <p:cNvSpPr/>
            <p:nvPr/>
          </p:nvSpPr>
          <p:spPr>
            <a:xfrm>
              <a:off x="4572000"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10" name="矩形 9"/>
            <p:cNvSpPr/>
            <p:nvPr/>
          </p:nvSpPr>
          <p:spPr>
            <a:xfrm>
              <a:off x="4998028"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1" name="矩形 10"/>
            <p:cNvSpPr/>
            <p:nvPr/>
          </p:nvSpPr>
          <p:spPr>
            <a:xfrm>
              <a:off x="3293916"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12" name="矩形 11"/>
            <p:cNvSpPr/>
            <p:nvPr/>
          </p:nvSpPr>
          <p:spPr>
            <a:xfrm>
              <a:off x="3719944"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13" name="矩形 12"/>
            <p:cNvSpPr/>
            <p:nvPr/>
          </p:nvSpPr>
          <p:spPr>
            <a:xfrm>
              <a:off x="4145972"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4" name="矩形 13"/>
            <p:cNvSpPr/>
            <p:nvPr/>
          </p:nvSpPr>
          <p:spPr>
            <a:xfrm>
              <a:off x="4572000"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5" name="矩形 14"/>
            <p:cNvSpPr/>
            <p:nvPr/>
          </p:nvSpPr>
          <p:spPr>
            <a:xfrm>
              <a:off x="4998028"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18" name="矩形 17"/>
            <p:cNvSpPr/>
            <p:nvPr/>
          </p:nvSpPr>
          <p:spPr>
            <a:xfrm>
              <a:off x="3293916"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9" name="矩形 18"/>
            <p:cNvSpPr/>
            <p:nvPr/>
          </p:nvSpPr>
          <p:spPr>
            <a:xfrm>
              <a:off x="3719944" y="4663568"/>
              <a:ext cx="426028" cy="363682"/>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20" name="矩形 19"/>
            <p:cNvSpPr/>
            <p:nvPr/>
          </p:nvSpPr>
          <p:spPr>
            <a:xfrm>
              <a:off x="4145972"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21" name="矩形 20"/>
            <p:cNvSpPr/>
            <p:nvPr/>
          </p:nvSpPr>
          <p:spPr>
            <a:xfrm>
              <a:off x="4572000"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22" name="矩形 21"/>
            <p:cNvSpPr/>
            <p:nvPr/>
          </p:nvSpPr>
          <p:spPr>
            <a:xfrm>
              <a:off x="4998028"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23" name="矩形 22"/>
            <p:cNvSpPr/>
            <p:nvPr/>
          </p:nvSpPr>
          <p:spPr>
            <a:xfrm>
              <a:off x="3293916" y="5027250"/>
              <a:ext cx="426028" cy="363682"/>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24" name="矩形 23"/>
            <p:cNvSpPr/>
            <p:nvPr/>
          </p:nvSpPr>
          <p:spPr>
            <a:xfrm>
              <a:off x="3719944" y="5027250"/>
              <a:ext cx="426028" cy="363682"/>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25" name="矩形 24"/>
            <p:cNvSpPr/>
            <p:nvPr/>
          </p:nvSpPr>
          <p:spPr>
            <a:xfrm>
              <a:off x="4145972" y="5027250"/>
              <a:ext cx="426028" cy="363682"/>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6" name="矩形 25"/>
            <p:cNvSpPr/>
            <p:nvPr/>
          </p:nvSpPr>
          <p:spPr>
            <a:xfrm>
              <a:off x="4572000" y="502725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7" name="矩形 26"/>
            <p:cNvSpPr/>
            <p:nvPr/>
          </p:nvSpPr>
          <p:spPr>
            <a:xfrm>
              <a:off x="4998028" y="502725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28" name="矩形 27"/>
            <p:cNvSpPr/>
            <p:nvPr/>
          </p:nvSpPr>
          <p:spPr>
            <a:xfrm>
              <a:off x="3293916"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9" name="矩形 28"/>
            <p:cNvSpPr/>
            <p:nvPr/>
          </p:nvSpPr>
          <p:spPr>
            <a:xfrm>
              <a:off x="3719944" y="5390932"/>
              <a:ext cx="426028" cy="363682"/>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30" name="矩形 29"/>
            <p:cNvSpPr/>
            <p:nvPr/>
          </p:nvSpPr>
          <p:spPr>
            <a:xfrm>
              <a:off x="4145972"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31" name="矩形 30"/>
            <p:cNvSpPr/>
            <p:nvPr/>
          </p:nvSpPr>
          <p:spPr>
            <a:xfrm>
              <a:off x="4572000"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32" name="矩形 31"/>
            <p:cNvSpPr/>
            <p:nvPr/>
          </p:nvSpPr>
          <p:spPr>
            <a:xfrm>
              <a:off x="4998028"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grpSp>
      <p:sp>
        <p:nvSpPr>
          <p:cNvPr id="34" name="文本框 33"/>
          <p:cNvSpPr txBox="1"/>
          <p:nvPr/>
        </p:nvSpPr>
        <p:spPr>
          <a:xfrm>
            <a:off x="628649" y="3371600"/>
            <a:ext cx="8131778" cy="369332"/>
          </a:xfrm>
          <a:prstGeom prst="rect">
            <a:avLst/>
          </a:prstGeom>
          <a:noFill/>
        </p:spPr>
        <p:txBody>
          <a:bodyPr wrap="none" rtlCol="0">
            <a:spAutoFit/>
          </a:bodyPr>
          <a:lstStyle/>
          <a:p>
            <a:r>
              <a:rPr lang="en-US" i="1" dirty="0"/>
              <a:t>(Proof: Start from a node, follow an “increasing path”, eventually must reach a peak.)</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 in 2D, Algorithm I</a:t>
            </a:r>
            <a:endParaRPr lang="en-US" dirty="0"/>
          </a:p>
        </p:txBody>
      </p:sp>
      <p:sp>
        <p:nvSpPr>
          <p:cNvPr id="3" name="内容占位符 2"/>
          <p:cNvSpPr>
            <a:spLocks noGrp="1"/>
          </p:cNvSpPr>
          <p:nvPr>
            <p:ph idx="1"/>
          </p:nvPr>
        </p:nvSpPr>
        <p:spPr>
          <a:xfrm>
            <a:off x="628650" y="1690688"/>
            <a:ext cx="7886700" cy="1322741"/>
          </a:xfrm>
        </p:spPr>
        <p:txBody>
          <a:bodyPr>
            <a:normAutofit/>
          </a:bodyPr>
          <a:lstStyle/>
          <a:p>
            <a:r>
              <a:rPr lang="en-US" sz="2200" dirty="0"/>
              <a:t>“Compress” each column into one element, resulting an 1D array.</a:t>
            </a:r>
            <a:endParaRPr lang="en-US" sz="2200" dirty="0"/>
          </a:p>
          <a:p>
            <a:pPr lvl="1"/>
            <a:r>
              <a:rPr lang="en-US" sz="2000" dirty="0"/>
              <a:t>Use max of each column to represent that column.</a:t>
            </a:r>
            <a:endParaRPr lang="en-US" sz="2000" dirty="0"/>
          </a:p>
          <a:p>
            <a:r>
              <a:rPr lang="en-US" sz="2200" dirty="0"/>
              <a:t>Run previous algorithm on the 1D array and return a peak.</a:t>
            </a:r>
            <a:endParaRPr lang="en-US" sz="2200" dirty="0"/>
          </a:p>
        </p:txBody>
      </p:sp>
      <p:grpSp>
        <p:nvGrpSpPr>
          <p:cNvPr id="4" name="组合 3"/>
          <p:cNvGrpSpPr/>
          <p:nvPr/>
        </p:nvGrpSpPr>
        <p:grpSpPr>
          <a:xfrm>
            <a:off x="628650" y="3740793"/>
            <a:ext cx="2130140" cy="1818410"/>
            <a:chOff x="3293916" y="3936204"/>
            <a:chExt cx="2130140" cy="1818410"/>
          </a:xfrm>
        </p:grpSpPr>
        <p:sp>
          <p:nvSpPr>
            <p:cNvPr id="5" name="矩形 4"/>
            <p:cNvSpPr/>
            <p:nvPr/>
          </p:nvSpPr>
          <p:spPr>
            <a:xfrm>
              <a:off x="3293916"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6" name="矩形 5"/>
            <p:cNvSpPr/>
            <p:nvPr/>
          </p:nvSpPr>
          <p:spPr>
            <a:xfrm>
              <a:off x="3719944"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7" name="矩形 6"/>
            <p:cNvSpPr/>
            <p:nvPr/>
          </p:nvSpPr>
          <p:spPr>
            <a:xfrm>
              <a:off x="4145972"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8" name="矩形 7"/>
            <p:cNvSpPr/>
            <p:nvPr/>
          </p:nvSpPr>
          <p:spPr>
            <a:xfrm>
              <a:off x="4572000"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9" name="矩形 8"/>
            <p:cNvSpPr/>
            <p:nvPr/>
          </p:nvSpPr>
          <p:spPr>
            <a:xfrm>
              <a:off x="4998028"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0" name="矩形 9"/>
            <p:cNvSpPr/>
            <p:nvPr/>
          </p:nvSpPr>
          <p:spPr>
            <a:xfrm>
              <a:off x="3293916"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11" name="矩形 10"/>
            <p:cNvSpPr/>
            <p:nvPr/>
          </p:nvSpPr>
          <p:spPr>
            <a:xfrm>
              <a:off x="3719944"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12" name="矩形 11"/>
            <p:cNvSpPr/>
            <p:nvPr/>
          </p:nvSpPr>
          <p:spPr>
            <a:xfrm>
              <a:off x="4145972"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3" name="矩形 12"/>
            <p:cNvSpPr/>
            <p:nvPr/>
          </p:nvSpPr>
          <p:spPr>
            <a:xfrm>
              <a:off x="4572000"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4" name="矩形 13"/>
            <p:cNvSpPr/>
            <p:nvPr/>
          </p:nvSpPr>
          <p:spPr>
            <a:xfrm>
              <a:off x="4998028"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15" name="矩形 14"/>
            <p:cNvSpPr/>
            <p:nvPr/>
          </p:nvSpPr>
          <p:spPr>
            <a:xfrm>
              <a:off x="3293916" y="4663568"/>
              <a:ext cx="426028" cy="36368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6" name="矩形 15"/>
            <p:cNvSpPr/>
            <p:nvPr/>
          </p:nvSpPr>
          <p:spPr>
            <a:xfrm>
              <a:off x="3719944"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7" name="矩形 16"/>
            <p:cNvSpPr/>
            <p:nvPr/>
          </p:nvSpPr>
          <p:spPr>
            <a:xfrm>
              <a:off x="4145972" y="4663568"/>
              <a:ext cx="426028" cy="36368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18" name="矩形 17"/>
            <p:cNvSpPr/>
            <p:nvPr/>
          </p:nvSpPr>
          <p:spPr>
            <a:xfrm>
              <a:off x="4572000"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19" name="矩形 18"/>
            <p:cNvSpPr/>
            <p:nvPr/>
          </p:nvSpPr>
          <p:spPr>
            <a:xfrm>
              <a:off x="4998028"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20" name="矩形 19"/>
            <p:cNvSpPr/>
            <p:nvPr/>
          </p:nvSpPr>
          <p:spPr>
            <a:xfrm>
              <a:off x="3293916" y="502725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21" name="矩形 20"/>
            <p:cNvSpPr/>
            <p:nvPr/>
          </p:nvSpPr>
          <p:spPr>
            <a:xfrm>
              <a:off x="3719944" y="5027250"/>
              <a:ext cx="426028" cy="36368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22" name="矩形 21"/>
            <p:cNvSpPr/>
            <p:nvPr/>
          </p:nvSpPr>
          <p:spPr>
            <a:xfrm>
              <a:off x="4145972" y="502725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3" name="矩形 22"/>
            <p:cNvSpPr/>
            <p:nvPr/>
          </p:nvSpPr>
          <p:spPr>
            <a:xfrm>
              <a:off x="4572000" y="5027250"/>
              <a:ext cx="426028" cy="36368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4" name="矩形 23"/>
            <p:cNvSpPr/>
            <p:nvPr/>
          </p:nvSpPr>
          <p:spPr>
            <a:xfrm>
              <a:off x="4998028" y="5027250"/>
              <a:ext cx="426028" cy="36368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25" name="矩形 24"/>
            <p:cNvSpPr/>
            <p:nvPr/>
          </p:nvSpPr>
          <p:spPr>
            <a:xfrm>
              <a:off x="3293916"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6" name="矩形 25"/>
            <p:cNvSpPr/>
            <p:nvPr/>
          </p:nvSpPr>
          <p:spPr>
            <a:xfrm>
              <a:off x="3719944"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27" name="矩形 26"/>
            <p:cNvSpPr/>
            <p:nvPr/>
          </p:nvSpPr>
          <p:spPr>
            <a:xfrm>
              <a:off x="4145972"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8" name="矩形 27"/>
            <p:cNvSpPr/>
            <p:nvPr/>
          </p:nvSpPr>
          <p:spPr>
            <a:xfrm>
              <a:off x="4572000"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9" name="矩形 28"/>
            <p:cNvSpPr/>
            <p:nvPr/>
          </p:nvSpPr>
          <p:spPr>
            <a:xfrm>
              <a:off x="4998028"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grpSp>
      <p:grpSp>
        <p:nvGrpSpPr>
          <p:cNvPr id="35" name="组合 34"/>
          <p:cNvGrpSpPr/>
          <p:nvPr/>
        </p:nvGrpSpPr>
        <p:grpSpPr>
          <a:xfrm>
            <a:off x="613067" y="5790897"/>
            <a:ext cx="2130140" cy="363682"/>
            <a:chOff x="613067" y="5790897"/>
            <a:chExt cx="2130140" cy="363682"/>
          </a:xfrm>
        </p:grpSpPr>
        <p:sp>
          <p:nvSpPr>
            <p:cNvPr id="30" name="矩形 29"/>
            <p:cNvSpPr/>
            <p:nvPr/>
          </p:nvSpPr>
          <p:spPr>
            <a:xfrm>
              <a:off x="613067" y="5790897"/>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31" name="矩形 30"/>
            <p:cNvSpPr/>
            <p:nvPr/>
          </p:nvSpPr>
          <p:spPr>
            <a:xfrm>
              <a:off x="1039095" y="5790897"/>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32" name="矩形 31"/>
            <p:cNvSpPr/>
            <p:nvPr/>
          </p:nvSpPr>
          <p:spPr>
            <a:xfrm>
              <a:off x="1465123" y="5790897"/>
              <a:ext cx="426028" cy="363682"/>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33" name="矩形 32"/>
            <p:cNvSpPr/>
            <p:nvPr/>
          </p:nvSpPr>
          <p:spPr>
            <a:xfrm>
              <a:off x="1891151" y="5790897"/>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34" name="矩形 33"/>
            <p:cNvSpPr/>
            <p:nvPr/>
          </p:nvSpPr>
          <p:spPr>
            <a:xfrm>
              <a:off x="2317179" y="5790897"/>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grpSp>
      <p:grpSp>
        <p:nvGrpSpPr>
          <p:cNvPr id="36" name="组合 35"/>
          <p:cNvGrpSpPr/>
          <p:nvPr/>
        </p:nvGrpSpPr>
        <p:grpSpPr>
          <a:xfrm>
            <a:off x="3506930" y="3740793"/>
            <a:ext cx="2130140" cy="1818410"/>
            <a:chOff x="3293916" y="3936204"/>
            <a:chExt cx="2130140" cy="1818410"/>
          </a:xfrm>
        </p:grpSpPr>
        <p:sp>
          <p:nvSpPr>
            <p:cNvPr id="37" name="矩形 36"/>
            <p:cNvSpPr/>
            <p:nvPr/>
          </p:nvSpPr>
          <p:spPr>
            <a:xfrm>
              <a:off x="3293916"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矩形 37"/>
            <p:cNvSpPr/>
            <p:nvPr/>
          </p:nvSpPr>
          <p:spPr>
            <a:xfrm>
              <a:off x="3719944"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矩形 38"/>
            <p:cNvSpPr/>
            <p:nvPr/>
          </p:nvSpPr>
          <p:spPr>
            <a:xfrm>
              <a:off x="4145972"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矩形 39"/>
            <p:cNvSpPr/>
            <p:nvPr/>
          </p:nvSpPr>
          <p:spPr>
            <a:xfrm>
              <a:off x="4572000"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矩形 40"/>
            <p:cNvSpPr/>
            <p:nvPr/>
          </p:nvSpPr>
          <p:spPr>
            <a:xfrm>
              <a:off x="4998028" y="393620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矩形 41"/>
            <p:cNvSpPr/>
            <p:nvPr/>
          </p:nvSpPr>
          <p:spPr>
            <a:xfrm>
              <a:off x="3293916"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矩形 42"/>
            <p:cNvSpPr/>
            <p:nvPr/>
          </p:nvSpPr>
          <p:spPr>
            <a:xfrm>
              <a:off x="3719944"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矩形 43"/>
            <p:cNvSpPr/>
            <p:nvPr/>
          </p:nvSpPr>
          <p:spPr>
            <a:xfrm>
              <a:off x="4145972"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45" name="矩形 44"/>
            <p:cNvSpPr/>
            <p:nvPr/>
          </p:nvSpPr>
          <p:spPr>
            <a:xfrm>
              <a:off x="4572000"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矩形 45"/>
            <p:cNvSpPr/>
            <p:nvPr/>
          </p:nvSpPr>
          <p:spPr>
            <a:xfrm>
              <a:off x="4998028" y="429988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矩形 46"/>
            <p:cNvSpPr/>
            <p:nvPr/>
          </p:nvSpPr>
          <p:spPr>
            <a:xfrm>
              <a:off x="3293916"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矩形 47"/>
            <p:cNvSpPr/>
            <p:nvPr/>
          </p:nvSpPr>
          <p:spPr>
            <a:xfrm>
              <a:off x="3719944"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49" name="矩形 48"/>
            <p:cNvSpPr/>
            <p:nvPr/>
          </p:nvSpPr>
          <p:spPr>
            <a:xfrm>
              <a:off x="4145972" y="4663568"/>
              <a:ext cx="426028" cy="363682"/>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n-US" dirty="0">
                <a:solidFill>
                  <a:schemeClr val="tx1"/>
                </a:solidFill>
              </a:endParaRPr>
            </a:p>
          </p:txBody>
        </p:sp>
        <p:sp>
          <p:nvSpPr>
            <p:cNvPr id="50" name="矩形 49"/>
            <p:cNvSpPr/>
            <p:nvPr/>
          </p:nvSpPr>
          <p:spPr>
            <a:xfrm>
              <a:off x="4572000"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51" name="矩形 50"/>
            <p:cNvSpPr/>
            <p:nvPr/>
          </p:nvSpPr>
          <p:spPr>
            <a:xfrm>
              <a:off x="4998028" y="466356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矩形 51"/>
            <p:cNvSpPr/>
            <p:nvPr/>
          </p:nvSpPr>
          <p:spPr>
            <a:xfrm>
              <a:off x="3293916" y="502725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矩形 52"/>
            <p:cNvSpPr/>
            <p:nvPr/>
          </p:nvSpPr>
          <p:spPr>
            <a:xfrm>
              <a:off x="3719944" y="5027250"/>
              <a:ext cx="426028" cy="36368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r>
                <a:rPr lang="en-US" baseline="-25000" dirty="0">
                  <a:solidFill>
                    <a:schemeClr val="tx1"/>
                  </a:solidFill>
                </a:rPr>
                <a:t>i</a:t>
              </a:r>
              <a:endParaRPr lang="en-US" baseline="-25000" dirty="0">
                <a:solidFill>
                  <a:schemeClr val="tx1"/>
                </a:solidFill>
              </a:endParaRPr>
            </a:p>
          </p:txBody>
        </p:sp>
        <p:sp>
          <p:nvSpPr>
            <p:cNvPr id="54" name="矩形 53"/>
            <p:cNvSpPr/>
            <p:nvPr/>
          </p:nvSpPr>
          <p:spPr>
            <a:xfrm>
              <a:off x="4145972" y="502725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55" name="矩形 54"/>
            <p:cNvSpPr/>
            <p:nvPr/>
          </p:nvSpPr>
          <p:spPr>
            <a:xfrm>
              <a:off x="4572000" y="5027250"/>
              <a:ext cx="426028" cy="36368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a:t>
              </a:r>
              <a:r>
                <a:rPr lang="en-US" baseline="-25000" dirty="0" err="1">
                  <a:solidFill>
                    <a:schemeClr val="tx1"/>
                  </a:solidFill>
                </a:rPr>
                <a:t>j</a:t>
              </a:r>
              <a:endParaRPr lang="en-US" baseline="-25000" dirty="0">
                <a:solidFill>
                  <a:schemeClr val="tx1"/>
                </a:solidFill>
              </a:endParaRPr>
            </a:p>
          </p:txBody>
        </p:sp>
        <p:sp>
          <p:nvSpPr>
            <p:cNvPr id="56" name="矩形 55"/>
            <p:cNvSpPr/>
            <p:nvPr/>
          </p:nvSpPr>
          <p:spPr>
            <a:xfrm>
              <a:off x="4998028" y="502725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矩形 56"/>
            <p:cNvSpPr/>
            <p:nvPr/>
          </p:nvSpPr>
          <p:spPr>
            <a:xfrm>
              <a:off x="3293916"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矩形 57"/>
            <p:cNvSpPr/>
            <p:nvPr/>
          </p:nvSpPr>
          <p:spPr>
            <a:xfrm>
              <a:off x="3719944"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矩形 58"/>
            <p:cNvSpPr/>
            <p:nvPr/>
          </p:nvSpPr>
          <p:spPr>
            <a:xfrm>
              <a:off x="4145972"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矩形 59"/>
            <p:cNvSpPr/>
            <p:nvPr/>
          </p:nvSpPr>
          <p:spPr>
            <a:xfrm>
              <a:off x="4572000"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矩形 60"/>
            <p:cNvSpPr/>
            <p:nvPr/>
          </p:nvSpPr>
          <p:spPr>
            <a:xfrm>
              <a:off x="4998028" y="539093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2" name="文本框 61"/>
          <p:cNvSpPr txBox="1"/>
          <p:nvPr/>
        </p:nvSpPr>
        <p:spPr>
          <a:xfrm>
            <a:off x="3506930" y="3177056"/>
            <a:ext cx="1657954" cy="400110"/>
          </a:xfrm>
          <a:prstGeom prst="rect">
            <a:avLst/>
          </a:prstGeom>
          <a:noFill/>
        </p:spPr>
        <p:txBody>
          <a:bodyPr wrap="none" rtlCol="0">
            <a:spAutoFit/>
          </a:bodyPr>
          <a:lstStyle/>
          <a:p>
            <a:r>
              <a:rPr lang="en-US" sz="2000" dirty="0"/>
              <a:t>Why it works?</a:t>
            </a:r>
            <a:endParaRPr lang="en-US" sz="2000" dirty="0"/>
          </a:p>
        </p:txBody>
      </p:sp>
      <mc:AlternateContent xmlns:mc="http://schemas.openxmlformats.org/markup-compatibility/2006">
        <mc:Choice xmlns:a14="http://schemas.microsoft.com/office/drawing/2010/main" Requires="a14">
          <p:sp>
            <p:nvSpPr>
              <p:cNvPr id="64" name="文本框 63">
                <a:extLst>
                  <a:ext uri="{FF2B5EF4-FFF2-40B4-BE49-F238E27FC236}">
                    <a14:artisticCrisscrossEtching id="{0C2A9CC7-AD4E-4CD3-92BA-18350F55EC79}"/>
                  </a:ext>
                </a:extLst>
              </p:cNvPr>
              <p:cNvSpPr txBox="1"/>
              <p:nvPr/>
            </p:nvSpPr>
            <p:spPr>
              <a:xfrm>
                <a:off x="3506930" y="5664961"/>
                <a:ext cx="155382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𝑏</m:t>
                      </m:r>
                    </m:oMath>
                  </m:oMathPara>
                </a14:m>
                <a:endParaRPr lang="en-US" sz="2000" dirty="0"/>
              </a:p>
            </p:txBody>
          </p:sp>
        </mc:Choice>
        <mc:Fallback>
          <p:sp>
            <p:nvSpPr>
              <p:cNvPr id="64" name="文本框 63"/>
              <p:cNvSpPr txBox="1">
                <a:spLocks noRot="1" noChangeAspect="1" noMove="1" noResize="1" noEditPoints="1" noAdjustHandles="1" noChangeArrowheads="1" noChangeShapeType="1" noTextEdit="1"/>
              </p:cNvSpPr>
              <p:nvPr/>
            </p:nvSpPr>
            <p:spPr>
              <a:xfrm>
                <a:off x="3506930" y="5664961"/>
                <a:ext cx="1553822" cy="307777"/>
              </a:xfrm>
              <a:prstGeom prst="rect">
                <a:avLst/>
              </a:prstGeom>
              <a:blipFill rotWithShape="1">
                <a:blip r:embed="rId1"/>
                <a:stretch>
                  <a:fillRect l="-1569" r="-3529" b="-11765"/>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5" name="文本框 64">
                <a:extLst>
                  <a:ext uri="{FF2B5EF4-FFF2-40B4-BE49-F238E27FC236}">
                    <a14:artisticCrisscrossEtching id="{E42C8588-4DC4-4FB2-8DE9-257F700D194B}"/>
                  </a:ext>
                </a:extLst>
              </p:cNvPr>
              <p:cNvSpPr txBox="1"/>
              <p:nvPr/>
            </p:nvSpPr>
            <p:spPr>
              <a:xfrm>
                <a:off x="3480952" y="5972738"/>
                <a:ext cx="2809808" cy="332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𝑑</m:t>
                      </m:r>
                    </m:oMath>
                  </m:oMathPara>
                </a14:m>
                <a:endParaRPr lang="en-US" sz="2000" dirty="0"/>
              </a:p>
            </p:txBody>
          </p:sp>
        </mc:Choice>
        <mc:Fallback>
          <p:sp>
            <p:nvSpPr>
              <p:cNvPr id="65" name="文本框 64"/>
              <p:cNvSpPr txBox="1">
                <a:spLocks noRot="1" noChangeAspect="1" noMove="1" noResize="1" noEditPoints="1" noAdjustHandles="1" noChangeArrowheads="1" noChangeShapeType="1" noTextEdit="1"/>
              </p:cNvSpPr>
              <p:nvPr/>
            </p:nvSpPr>
            <p:spPr>
              <a:xfrm>
                <a:off x="3480952" y="5972738"/>
                <a:ext cx="2809808" cy="332463"/>
              </a:xfrm>
              <a:prstGeom prst="rect">
                <a:avLst/>
              </a:prstGeom>
              <a:blipFill rotWithShape="1">
                <a:blip r:embed="rId2"/>
                <a:stretch>
                  <a:fillRect l="-651" r="-1302" b="-27778"/>
                </a:stretch>
              </a:blipFill>
            </p:spPr>
            <p:txBody>
              <a:bodyPr/>
              <a:lstStyle/>
              <a:p>
                <a:r>
                  <a:rPr lang="en-US">
                    <a:noFill/>
                  </a:rPr>
                  <a:t> </a:t>
                </a:r>
                <a:endParaRPr lang="en-US">
                  <a:noFill/>
                </a:endParaRPr>
              </a:p>
            </p:txBody>
          </p:sp>
        </mc:Fallback>
      </mc:AlternateContent>
      <p:sp>
        <p:nvSpPr>
          <p:cNvPr id="66" name="文本框 65"/>
          <p:cNvSpPr txBox="1"/>
          <p:nvPr/>
        </p:nvSpPr>
        <p:spPr>
          <a:xfrm>
            <a:off x="6063098" y="3177056"/>
            <a:ext cx="1640898" cy="400110"/>
          </a:xfrm>
          <a:prstGeom prst="rect">
            <a:avLst/>
          </a:prstGeom>
          <a:noFill/>
        </p:spPr>
        <p:txBody>
          <a:bodyPr wrap="none" rtlCol="0">
            <a:spAutoFit/>
          </a:bodyPr>
          <a:lstStyle/>
          <a:p>
            <a:r>
              <a:rPr lang="en-US" sz="2000" dirty="0"/>
              <a:t>How fast is it?</a:t>
            </a:r>
            <a:endParaRPr lang="en-US" sz="2000" dirty="0"/>
          </a:p>
        </p:txBody>
      </p:sp>
      <mc:AlternateContent xmlns:mc="http://schemas.openxmlformats.org/markup-compatibility/2006">
        <mc:Choice xmlns:a14="http://schemas.microsoft.com/office/drawing/2010/main" Requires="a14">
          <p:sp>
            <p:nvSpPr>
              <p:cNvPr id="67" name="文本框 66">
                <a:extLst>
                  <a:ext uri="{FF2B5EF4-FFF2-40B4-BE49-F238E27FC236}">
                    <a14:artisticCrisscrossEtching id="{B45FD73A-503F-4BBC-911E-22EC8AC41AF6}"/>
                  </a:ext>
                </a:extLst>
              </p:cNvPr>
              <p:cNvSpPr txBox="1"/>
              <p:nvPr/>
            </p:nvSpPr>
            <p:spPr>
              <a:xfrm>
                <a:off x="6063098" y="3740793"/>
                <a:ext cx="2945165"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𝑂</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e>
                      </m:d>
                      <m:r>
                        <a:rPr lang="en-US" sz="2000" b="0" i="1" smtClean="0">
                          <a:latin typeface="Cambria Math" panose="02040503050406030204" pitchFamily="18" charset="0"/>
                        </a:rPr>
                        <m:t>+</m:t>
                      </m:r>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e>
                      </m:d>
                      <m:r>
                        <a:rPr lang="en-US" sz="2000" b="0" i="1" smtClean="0">
                          <a:latin typeface="Cambria Math" panose="02040503050406030204" pitchFamily="18" charset="0"/>
                        </a:rPr>
                        <m:t>=</m:t>
                      </m:r>
                      <m:r>
                        <a:rPr lang="en-US" sz="2000" i="1">
                          <a:latin typeface="Cambria Math" panose="02040503050406030204" pitchFamily="18" charset="0"/>
                        </a:rPr>
                        <m:t>𝑂</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e>
                      </m:d>
                    </m:oMath>
                  </m:oMathPara>
                </a14:m>
                <a:endParaRPr lang="en-US" sz="2000" dirty="0"/>
              </a:p>
            </p:txBody>
          </p:sp>
        </mc:Choice>
        <mc:Fallback>
          <p:sp>
            <p:nvSpPr>
              <p:cNvPr id="67" name="文本框 66"/>
              <p:cNvSpPr txBox="1">
                <a:spLocks noRot="1" noChangeAspect="1" noMove="1" noResize="1" noEditPoints="1" noAdjustHandles="1" noChangeArrowheads="1" noChangeShapeType="1" noTextEdit="1"/>
              </p:cNvSpPr>
              <p:nvPr/>
            </p:nvSpPr>
            <p:spPr>
              <a:xfrm>
                <a:off x="6063098" y="3740793"/>
                <a:ext cx="2945165" cy="307777"/>
              </a:xfrm>
              <a:prstGeom prst="rect">
                <a:avLst/>
              </a:prstGeom>
              <a:blipFill rotWithShape="1">
                <a:blip r:embed="rId3"/>
                <a:stretch>
                  <a:fillRect l="-3106" t="-4000" b="-34000"/>
                </a:stretch>
              </a:blipFill>
            </p:spPr>
            <p:txBody>
              <a:bodyPr/>
              <a:lstStyle/>
              <a:p>
                <a:r>
                  <a:rPr lang="en-US">
                    <a:noFill/>
                  </a:rPr>
                  <a:t> </a:t>
                </a:r>
                <a:endParaRPr lang="en-US">
                  <a:noFill/>
                </a:endParaRPr>
              </a:p>
            </p:txBody>
          </p:sp>
        </mc:Fallback>
      </mc:AlternateContent>
      <p:sp>
        <p:nvSpPr>
          <p:cNvPr id="68" name="文本框 67"/>
          <p:cNvSpPr txBox="1"/>
          <p:nvPr/>
        </p:nvSpPr>
        <p:spPr>
          <a:xfrm>
            <a:off x="6063098" y="4212197"/>
            <a:ext cx="2807372" cy="400110"/>
          </a:xfrm>
          <a:prstGeom prst="rect">
            <a:avLst/>
          </a:prstGeom>
          <a:noFill/>
        </p:spPr>
        <p:txBody>
          <a:bodyPr wrap="none" rtlCol="0">
            <a:spAutoFit/>
          </a:bodyPr>
          <a:lstStyle/>
          <a:p>
            <a:r>
              <a:rPr lang="en-US" sz="2000" b="1" dirty="0">
                <a:solidFill>
                  <a:srgbClr val="C00000"/>
                </a:solidFill>
              </a:rPr>
              <a:t>Nice idea, but too slow…</a:t>
            </a:r>
            <a:endParaRPr lang="en-US" sz="2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4" grpId="0"/>
      <p:bldP spid="65" grpId="0"/>
      <p:bldP spid="66" grpId="0"/>
      <p:bldP spid="67" grpId="0"/>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 in 2D, Algorithm II</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35971AF-16AD-4153-B3ED-FB3B5BA425CA}"/>
                  </a:ext>
                </a:extLst>
              </p:cNvPr>
              <p:cNvSpPr>
                <a:spLocks noGrp="1"/>
              </p:cNvSpPr>
              <p:nvPr>
                <p:ph idx="1"/>
              </p:nvPr>
            </p:nvSpPr>
            <p:spPr/>
            <p:txBody>
              <a:bodyPr>
                <a:normAutofit/>
              </a:bodyPr>
              <a:lstStyle/>
              <a:p>
                <a:pPr>
                  <a:spcBef>
                    <a:spcPts val="600"/>
                  </a:spcBef>
                </a:pPr>
                <a:r>
                  <a:rPr lang="en-US" sz="2400" dirty="0"/>
                  <a:t>Scan the middle column and find max element </a:t>
                </a:r>
                <a14:m>
                  <m:oMath xmlns:m="http://schemas.openxmlformats.org/officeDocument/2006/math">
                    <m:r>
                      <a:rPr lang="en-US" sz="2400" b="0" i="1" smtClean="0">
                        <a:latin typeface="Cambria Math" panose="02040503050406030204" pitchFamily="18" charset="0"/>
                      </a:rPr>
                      <m:t>𝑚</m:t>
                    </m:r>
                  </m:oMath>
                </a14:m>
                <a:r>
                  <a:rPr lang="en-US" sz="2400" dirty="0"/>
                  <a:t>.</a:t>
                </a:r>
              </a:p>
              <a:p>
                <a:pPr>
                  <a:spcBef>
                    <a:spcPts val="600"/>
                  </a:spcBef>
                </a:pPr>
                <a:r>
                  <a:rPr lang="en-US" sz="2400" dirty="0"/>
                  <a:t>If </a:t>
                </a:r>
                <a14:m>
                  <m:oMath xmlns:m="http://schemas.openxmlformats.org/officeDocument/2006/math">
                    <m:r>
                      <a:rPr lang="en-US" sz="2400" i="1">
                        <a:latin typeface="Cambria Math" panose="02040503050406030204" pitchFamily="18" charset="0"/>
                      </a:rPr>
                      <m:t>𝑚</m:t>
                    </m:r>
                  </m:oMath>
                </a14:m>
                <a:r>
                  <a:rPr lang="en-US" sz="2400" dirty="0"/>
                  <a:t> is a peak then return it, and we are done.</a:t>
                </a:r>
              </a:p>
              <a:p>
                <a:pPr>
                  <a:spcBef>
                    <a:spcPts val="600"/>
                  </a:spcBef>
                </a:pPr>
                <a:r>
                  <a:rPr lang="en-US" sz="2400" dirty="0"/>
                  <a:t>Otherwise, left or right neighbor of </a:t>
                </a:r>
                <a14:m>
                  <m:oMath xmlns:m="http://schemas.openxmlformats.org/officeDocument/2006/math">
                    <m:r>
                      <a:rPr lang="en-US" sz="2400" i="1">
                        <a:latin typeface="Cambria Math" panose="02040503050406030204" pitchFamily="18" charset="0"/>
                      </a:rPr>
                      <m:t>𝑚</m:t>
                    </m:r>
                  </m:oMath>
                </a14:m>
                <a:r>
                  <a:rPr lang="en-US" sz="2400" dirty="0"/>
                  <a:t> is bigger than </a:t>
                </a:r>
                <a14:m>
                  <m:oMath xmlns:m="http://schemas.openxmlformats.org/officeDocument/2006/math">
                    <m:r>
                      <a:rPr lang="en-US" sz="2400" b="0" i="1" smtClean="0">
                        <a:latin typeface="Cambria Math" panose="02040503050406030204" pitchFamily="18" charset="0"/>
                      </a:rPr>
                      <m:t>𝑚</m:t>
                    </m:r>
                  </m:oMath>
                </a14:m>
                <a:r>
                  <a:rPr lang="en-US" sz="2400" dirty="0"/>
                  <a:t>.</a:t>
                </a:r>
                <a:br>
                  <a:rPr lang="en-US" sz="2400" dirty="0"/>
                </a:br>
                <a:r>
                  <a:rPr lang="en-US" sz="2400" dirty="0"/>
                  <a:t>Recurse into that part.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
        <p:nvSpPr>
          <p:cNvPr id="5" name="矩形 4"/>
          <p:cNvSpPr/>
          <p:nvPr/>
        </p:nvSpPr>
        <p:spPr>
          <a:xfrm>
            <a:off x="3506930" y="400129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6" name="矩形 5"/>
          <p:cNvSpPr/>
          <p:nvPr/>
        </p:nvSpPr>
        <p:spPr>
          <a:xfrm>
            <a:off x="3932958" y="400129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7" name="矩形 6"/>
          <p:cNvSpPr/>
          <p:nvPr/>
        </p:nvSpPr>
        <p:spPr>
          <a:xfrm>
            <a:off x="4358986" y="400129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8" name="矩形 7"/>
          <p:cNvSpPr/>
          <p:nvPr/>
        </p:nvSpPr>
        <p:spPr>
          <a:xfrm>
            <a:off x="4785014" y="400129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9" name="矩形 8"/>
          <p:cNvSpPr/>
          <p:nvPr/>
        </p:nvSpPr>
        <p:spPr>
          <a:xfrm>
            <a:off x="5211042" y="400129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0" name="矩形 9"/>
          <p:cNvSpPr/>
          <p:nvPr/>
        </p:nvSpPr>
        <p:spPr>
          <a:xfrm>
            <a:off x="3506930" y="436497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11" name="矩形 10"/>
          <p:cNvSpPr/>
          <p:nvPr/>
        </p:nvSpPr>
        <p:spPr>
          <a:xfrm>
            <a:off x="3932958" y="436497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12" name="矩形 11"/>
          <p:cNvSpPr/>
          <p:nvPr/>
        </p:nvSpPr>
        <p:spPr>
          <a:xfrm>
            <a:off x="4358986" y="436497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3" name="矩形 12"/>
          <p:cNvSpPr/>
          <p:nvPr/>
        </p:nvSpPr>
        <p:spPr>
          <a:xfrm>
            <a:off x="4785014" y="436497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4" name="矩形 13"/>
          <p:cNvSpPr/>
          <p:nvPr/>
        </p:nvSpPr>
        <p:spPr>
          <a:xfrm>
            <a:off x="5211042" y="436497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15" name="矩形 14"/>
          <p:cNvSpPr/>
          <p:nvPr/>
        </p:nvSpPr>
        <p:spPr>
          <a:xfrm>
            <a:off x="3506930" y="472865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6" name="矩形 15"/>
          <p:cNvSpPr/>
          <p:nvPr/>
        </p:nvSpPr>
        <p:spPr>
          <a:xfrm>
            <a:off x="3932958" y="472865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7" name="矩形 16"/>
          <p:cNvSpPr/>
          <p:nvPr/>
        </p:nvSpPr>
        <p:spPr>
          <a:xfrm>
            <a:off x="4358986" y="472865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18" name="矩形 17"/>
          <p:cNvSpPr/>
          <p:nvPr/>
        </p:nvSpPr>
        <p:spPr>
          <a:xfrm>
            <a:off x="4785014" y="472865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19" name="矩形 18"/>
          <p:cNvSpPr/>
          <p:nvPr/>
        </p:nvSpPr>
        <p:spPr>
          <a:xfrm>
            <a:off x="5211042" y="472865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20" name="矩形 19"/>
          <p:cNvSpPr/>
          <p:nvPr/>
        </p:nvSpPr>
        <p:spPr>
          <a:xfrm>
            <a:off x="3506930" y="509234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21" name="矩形 20"/>
          <p:cNvSpPr/>
          <p:nvPr/>
        </p:nvSpPr>
        <p:spPr>
          <a:xfrm>
            <a:off x="3932958" y="509234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22" name="矩形 21"/>
          <p:cNvSpPr/>
          <p:nvPr/>
        </p:nvSpPr>
        <p:spPr>
          <a:xfrm>
            <a:off x="4358986" y="509234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3" name="矩形 22"/>
          <p:cNvSpPr/>
          <p:nvPr/>
        </p:nvSpPr>
        <p:spPr>
          <a:xfrm>
            <a:off x="4785014" y="509234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4" name="矩形 23"/>
          <p:cNvSpPr/>
          <p:nvPr/>
        </p:nvSpPr>
        <p:spPr>
          <a:xfrm>
            <a:off x="5211042" y="509234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25" name="矩形 24"/>
          <p:cNvSpPr/>
          <p:nvPr/>
        </p:nvSpPr>
        <p:spPr>
          <a:xfrm>
            <a:off x="3506930" y="545602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6" name="矩形 25"/>
          <p:cNvSpPr/>
          <p:nvPr/>
        </p:nvSpPr>
        <p:spPr>
          <a:xfrm>
            <a:off x="3932958" y="545602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27" name="矩形 26"/>
          <p:cNvSpPr/>
          <p:nvPr/>
        </p:nvSpPr>
        <p:spPr>
          <a:xfrm>
            <a:off x="4358986" y="545602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8" name="矩形 27"/>
          <p:cNvSpPr/>
          <p:nvPr/>
        </p:nvSpPr>
        <p:spPr>
          <a:xfrm>
            <a:off x="4785014" y="545602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9" name="矩形 28"/>
          <p:cNvSpPr/>
          <p:nvPr/>
        </p:nvSpPr>
        <p:spPr>
          <a:xfrm>
            <a:off x="5211042" y="545602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30" name="矩形 29"/>
          <p:cNvSpPr/>
          <p:nvPr/>
        </p:nvSpPr>
        <p:spPr>
          <a:xfrm>
            <a:off x="4358986" y="3875808"/>
            <a:ext cx="1376796" cy="202622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3200400" y="3688773"/>
            <a:ext cx="2722418" cy="2488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文本框 31"/>
          <p:cNvSpPr txBox="1"/>
          <p:nvPr/>
        </p:nvSpPr>
        <p:spPr>
          <a:xfrm>
            <a:off x="4051499" y="3153727"/>
            <a:ext cx="4463851" cy="400110"/>
          </a:xfrm>
          <a:prstGeom prst="rect">
            <a:avLst/>
          </a:prstGeom>
          <a:noFill/>
        </p:spPr>
        <p:txBody>
          <a:bodyPr wrap="none" rtlCol="0">
            <a:spAutoFit/>
          </a:bodyPr>
          <a:lstStyle/>
          <a:p>
            <a:pPr algn="ctr"/>
            <a:r>
              <a:rPr lang="en-US" sz="2000" dirty="0">
                <a:solidFill>
                  <a:srgbClr val="C00000"/>
                </a:solidFill>
              </a:rPr>
              <a:t>A divide (reduce) and conquer algorithm!</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mph" presetSubtype="1" nodeType="withEffect">
                                  <p:stCondLst>
                                    <p:cond delay="0"/>
                                  </p:stCondLst>
                                  <p:childTnLst>
                                    <p:set>
                                      <p:cBhvr>
                                        <p:cTn id="8" dur="indefinite"/>
                                        <p:tgtEl>
                                          <p:spTgt spid="7"/>
                                        </p:tgtEl>
                                        <p:attrNameLst>
                                          <p:attrName>fillcolor</p:attrName>
                                        </p:attrNameLst>
                                      </p:cBhvr>
                                      <p:to>
                                        <p:clrVal>
                                          <a:srgbClr val="FFFFCC"/>
                                        </p:clrVal>
                                      </p:to>
                                    </p:set>
                                    <p:set>
                                      <p:cBhvr>
                                        <p:cTn id="9" dur="indefinite"/>
                                        <p:tgtEl>
                                          <p:spTgt spid="7"/>
                                        </p:tgtEl>
                                        <p:attrNameLst>
                                          <p:attrName>fill.type</p:attrName>
                                        </p:attrNameLst>
                                      </p:cBhvr>
                                      <p:to>
                                        <p:strVal val="solid"/>
                                      </p:to>
                                    </p:set>
                                    <p:set>
                                      <p:cBhvr>
                                        <p:cTn id="10" dur="indefinite"/>
                                        <p:tgtEl>
                                          <p:spTgt spid="7"/>
                                        </p:tgtEl>
                                        <p:attrNameLst>
                                          <p:attrName>fill.on</p:attrName>
                                        </p:attrNameLst>
                                      </p:cBhvr>
                                      <p:to>
                                        <p:strVal val="true"/>
                                      </p:to>
                                    </p:set>
                                  </p:childTnLst>
                                </p:cTn>
                              </p:par>
                              <p:par>
                                <p:cTn id="11" presetID="1" presetClass="emph" presetSubtype="1" nodeType="withEffect">
                                  <p:stCondLst>
                                    <p:cond delay="0"/>
                                  </p:stCondLst>
                                  <p:childTnLst>
                                    <p:set>
                                      <p:cBhvr>
                                        <p:cTn id="12" dur="indefinite"/>
                                        <p:tgtEl>
                                          <p:spTgt spid="12"/>
                                        </p:tgtEl>
                                        <p:attrNameLst>
                                          <p:attrName>fillcolor</p:attrName>
                                        </p:attrNameLst>
                                      </p:cBhvr>
                                      <p:to>
                                        <p:clrVal>
                                          <a:srgbClr val="FFFFCC"/>
                                        </p:clrVal>
                                      </p:to>
                                    </p:set>
                                    <p:set>
                                      <p:cBhvr>
                                        <p:cTn id="13" dur="indefinite"/>
                                        <p:tgtEl>
                                          <p:spTgt spid="12"/>
                                        </p:tgtEl>
                                        <p:attrNameLst>
                                          <p:attrName>fill.type</p:attrName>
                                        </p:attrNameLst>
                                      </p:cBhvr>
                                      <p:to>
                                        <p:strVal val="solid"/>
                                      </p:to>
                                    </p:set>
                                    <p:set>
                                      <p:cBhvr>
                                        <p:cTn id="14" dur="indefinite"/>
                                        <p:tgtEl>
                                          <p:spTgt spid="12"/>
                                        </p:tgtEl>
                                        <p:attrNameLst>
                                          <p:attrName>fill.on</p:attrName>
                                        </p:attrNameLst>
                                      </p:cBhvr>
                                      <p:to>
                                        <p:strVal val="true"/>
                                      </p:to>
                                    </p:set>
                                  </p:childTnLst>
                                </p:cTn>
                              </p:par>
                              <p:par>
                                <p:cTn id="15" presetID="1" presetClass="emph" presetSubtype="1" nodeType="withEffect">
                                  <p:stCondLst>
                                    <p:cond delay="0"/>
                                  </p:stCondLst>
                                  <p:childTnLst>
                                    <p:set>
                                      <p:cBhvr>
                                        <p:cTn id="16" dur="indefinite"/>
                                        <p:tgtEl>
                                          <p:spTgt spid="17"/>
                                        </p:tgtEl>
                                        <p:attrNameLst>
                                          <p:attrName>fillcolor</p:attrName>
                                        </p:attrNameLst>
                                      </p:cBhvr>
                                      <p:to>
                                        <p:clrVal>
                                          <a:srgbClr val="FFCC00"/>
                                        </p:clrVal>
                                      </p:to>
                                    </p:set>
                                    <p:set>
                                      <p:cBhvr>
                                        <p:cTn id="17" dur="indefinite"/>
                                        <p:tgtEl>
                                          <p:spTgt spid="17"/>
                                        </p:tgtEl>
                                        <p:attrNameLst>
                                          <p:attrName>fill.type</p:attrName>
                                        </p:attrNameLst>
                                      </p:cBhvr>
                                      <p:to>
                                        <p:strVal val="solid"/>
                                      </p:to>
                                    </p:set>
                                    <p:set>
                                      <p:cBhvr>
                                        <p:cTn id="18" dur="indefinite"/>
                                        <p:tgtEl>
                                          <p:spTgt spid="17"/>
                                        </p:tgtEl>
                                        <p:attrNameLst>
                                          <p:attrName>fill.on</p:attrName>
                                        </p:attrNameLst>
                                      </p:cBhvr>
                                      <p:to>
                                        <p:strVal val="true"/>
                                      </p:to>
                                    </p:set>
                                  </p:childTnLst>
                                </p:cTn>
                              </p:par>
                              <p:par>
                                <p:cTn id="19" presetID="1" presetClass="emph" presetSubtype="1" nodeType="withEffect">
                                  <p:stCondLst>
                                    <p:cond delay="0"/>
                                  </p:stCondLst>
                                  <p:childTnLst>
                                    <p:set>
                                      <p:cBhvr>
                                        <p:cTn id="20" dur="indefinite"/>
                                        <p:tgtEl>
                                          <p:spTgt spid="22"/>
                                        </p:tgtEl>
                                        <p:attrNameLst>
                                          <p:attrName>fillcolor</p:attrName>
                                        </p:attrNameLst>
                                      </p:cBhvr>
                                      <p:to>
                                        <p:clrVal>
                                          <a:srgbClr val="FFFFCC"/>
                                        </p:clrVal>
                                      </p:to>
                                    </p:set>
                                    <p:set>
                                      <p:cBhvr>
                                        <p:cTn id="21" dur="indefinite"/>
                                        <p:tgtEl>
                                          <p:spTgt spid="22"/>
                                        </p:tgtEl>
                                        <p:attrNameLst>
                                          <p:attrName>fill.type</p:attrName>
                                        </p:attrNameLst>
                                      </p:cBhvr>
                                      <p:to>
                                        <p:strVal val="solid"/>
                                      </p:to>
                                    </p:set>
                                    <p:set>
                                      <p:cBhvr>
                                        <p:cTn id="22" dur="indefinite"/>
                                        <p:tgtEl>
                                          <p:spTgt spid="22"/>
                                        </p:tgtEl>
                                        <p:attrNameLst>
                                          <p:attrName>fill.on</p:attrName>
                                        </p:attrNameLst>
                                      </p:cBhvr>
                                      <p:to>
                                        <p:strVal val="true"/>
                                      </p:to>
                                    </p:set>
                                  </p:childTnLst>
                                </p:cTn>
                              </p:par>
                              <p:par>
                                <p:cTn id="23" presetID="1" presetClass="emph" presetSubtype="1" nodeType="withEffect">
                                  <p:stCondLst>
                                    <p:cond delay="0"/>
                                  </p:stCondLst>
                                  <p:childTnLst>
                                    <p:set>
                                      <p:cBhvr>
                                        <p:cTn id="24" dur="indefinite"/>
                                        <p:tgtEl>
                                          <p:spTgt spid="27"/>
                                        </p:tgtEl>
                                        <p:attrNameLst>
                                          <p:attrName>fillcolor</p:attrName>
                                        </p:attrNameLst>
                                      </p:cBhvr>
                                      <p:to>
                                        <p:clrVal>
                                          <a:srgbClr val="FFFFCC"/>
                                        </p:clrVal>
                                      </p:to>
                                    </p:set>
                                    <p:set>
                                      <p:cBhvr>
                                        <p:cTn id="25" dur="indefinite"/>
                                        <p:tgtEl>
                                          <p:spTgt spid="27"/>
                                        </p:tgtEl>
                                        <p:attrNameLst>
                                          <p:attrName>fill.type</p:attrName>
                                        </p:attrNameLst>
                                      </p:cBhvr>
                                      <p:to>
                                        <p:strVal val="solid"/>
                                      </p:to>
                                    </p:set>
                                    <p:set>
                                      <p:cBhvr>
                                        <p:cTn id="26" dur="indefinite"/>
                                        <p:tgtEl>
                                          <p:spTgt spid="27"/>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6"/>
                                        </p:tgtEl>
                                        <p:attrNameLst>
                                          <p:attrName>fillcolor</p:attrName>
                                        </p:attrNameLst>
                                      </p:cBhvr>
                                      <p:to>
                                        <p:clrVal>
                                          <a:srgbClr val="FF3300"/>
                                        </p:clrVal>
                                      </p:to>
                                    </p:set>
                                    <p:set>
                                      <p:cBhvr>
                                        <p:cTn id="31" dur="indefinite"/>
                                        <p:tgtEl>
                                          <p:spTgt spid="16"/>
                                        </p:tgtEl>
                                        <p:attrNameLst>
                                          <p:attrName>fill.type</p:attrName>
                                        </p:attrNameLst>
                                      </p:cBhvr>
                                      <p:to>
                                        <p:strVal val="solid"/>
                                      </p:to>
                                    </p:set>
                                    <p:set>
                                      <p:cBhvr>
                                        <p:cTn id="32" dur="indefinite"/>
                                        <p:tgtEl>
                                          <p:spTgt spid="16"/>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16"/>
                                        </p:tgtEl>
                                        <p:attrNameLst>
                                          <p:attrName>fillcolor</p:attrName>
                                        </p:attrNameLst>
                                      </p:cBhvr>
                                      <p:to>
                                        <p:clrVal>
                                          <a:schemeClr val="bg1"/>
                                        </p:clrVal>
                                      </p:to>
                                    </p:set>
                                    <p:set>
                                      <p:cBhvr>
                                        <p:cTn id="39" dur="indefinite"/>
                                        <p:tgtEl>
                                          <p:spTgt spid="16"/>
                                        </p:tgtEl>
                                        <p:attrNameLst>
                                          <p:attrName>fill.type</p:attrName>
                                        </p:attrNameLst>
                                      </p:cBhvr>
                                      <p:to>
                                        <p:strVal val="solid"/>
                                      </p:to>
                                    </p:set>
                                    <p:set>
                                      <p:cBhvr>
                                        <p:cTn id="40" dur="indefinite"/>
                                        <p:tgtEl>
                                          <p:spTgt spid="16"/>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 in 2D, Algorithm II</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35971AF-16AD-4153-B3ED-FB3B5BA425CA}"/>
                  </a:ext>
                </a:extLst>
              </p:cNvPr>
              <p:cNvSpPr>
                <a:spLocks noGrp="1"/>
              </p:cNvSpPr>
              <p:nvPr>
                <p:ph idx="1"/>
              </p:nvPr>
            </p:nvSpPr>
            <p:spPr/>
            <p:txBody>
              <a:bodyPr>
                <a:noAutofit/>
              </a:bodyPr>
              <a:lstStyle/>
              <a:p>
                <a:pPr>
                  <a:spcBef>
                    <a:spcPts val="600"/>
                  </a:spcBef>
                </a:pPr>
                <a:r>
                  <a:rPr lang="en-US" sz="2400" dirty="0"/>
                  <a:t>Scan the middle column and find max element </a:t>
                </a:r>
                <a14:m>
                  <m:oMath xmlns:m="http://schemas.openxmlformats.org/officeDocument/2006/math">
                    <m:r>
                      <a:rPr lang="en-US" sz="2400" b="0" i="1" smtClean="0">
                        <a:latin typeface="Cambria Math" panose="02040503050406030204" pitchFamily="18" charset="0"/>
                      </a:rPr>
                      <m:t>𝑚</m:t>
                    </m:r>
                  </m:oMath>
                </a14:m>
                <a:r>
                  <a:rPr lang="en-US" sz="2400" dirty="0"/>
                  <a:t>.</a:t>
                </a:r>
              </a:p>
              <a:p>
                <a:pPr>
                  <a:spcBef>
                    <a:spcPts val="600"/>
                  </a:spcBef>
                </a:pPr>
                <a:r>
                  <a:rPr lang="en-US" sz="2400" dirty="0"/>
                  <a:t>If </a:t>
                </a:r>
                <a14:m>
                  <m:oMath xmlns:m="http://schemas.openxmlformats.org/officeDocument/2006/math">
                    <m:r>
                      <a:rPr lang="en-US" sz="2400" i="1">
                        <a:latin typeface="Cambria Math" panose="02040503050406030204" pitchFamily="18" charset="0"/>
                      </a:rPr>
                      <m:t>𝑚</m:t>
                    </m:r>
                  </m:oMath>
                </a14:m>
                <a:r>
                  <a:rPr lang="en-US" sz="2400" dirty="0"/>
                  <a:t> is a peak then return it, and we are done.</a:t>
                </a:r>
              </a:p>
              <a:p>
                <a:pPr>
                  <a:spcBef>
                    <a:spcPts val="600"/>
                  </a:spcBef>
                </a:pPr>
                <a:r>
                  <a:rPr lang="en-US" sz="2400" dirty="0"/>
                  <a:t>Otherwise, left or right neighbor of </a:t>
                </a:r>
                <a14:m>
                  <m:oMath xmlns:m="http://schemas.openxmlformats.org/officeDocument/2006/math">
                    <m:r>
                      <a:rPr lang="en-US" sz="2400" i="1">
                        <a:latin typeface="Cambria Math" panose="02040503050406030204" pitchFamily="18" charset="0"/>
                      </a:rPr>
                      <m:t>𝑚</m:t>
                    </m:r>
                  </m:oMath>
                </a14:m>
                <a:r>
                  <a:rPr lang="en-US" sz="2400" dirty="0"/>
                  <a:t> is bigger than </a:t>
                </a:r>
                <a14:m>
                  <m:oMath xmlns:m="http://schemas.openxmlformats.org/officeDocument/2006/math">
                    <m:r>
                      <a:rPr lang="en-US" sz="2400" b="0" i="1" smtClean="0">
                        <a:latin typeface="Cambria Math" panose="02040503050406030204" pitchFamily="18" charset="0"/>
                      </a:rPr>
                      <m:t>𝑚</m:t>
                    </m:r>
                  </m:oMath>
                </a14:m>
                <a:r>
                  <a:rPr lang="en-US" sz="2400" dirty="0"/>
                  <a:t>.</a:t>
                </a:r>
                <a:br>
                  <a:rPr lang="en-US" sz="2400" dirty="0"/>
                </a:br>
                <a:r>
                  <a:rPr lang="en-US" sz="2400" dirty="0"/>
                  <a:t>Recurse into that part.</a:t>
                </a:r>
              </a:p>
              <a:p>
                <a:pPr>
                  <a:spcBef>
                    <a:spcPts val="2400"/>
                  </a:spcBef>
                </a:pPr>
                <a:r>
                  <a:rPr lang="en-US" sz="2400" dirty="0">
                    <a:solidFill>
                      <a:schemeClr val="accent1">
                        <a:lumMod val="75000"/>
                      </a:schemeClr>
                    </a:solidFill>
                  </a:rPr>
                  <a:t>Why this algorithm works?</a:t>
                </a:r>
              </a:p>
              <a:p>
                <a:pPr>
                  <a:spcBef>
                    <a:spcPts val="600"/>
                  </a:spcBef>
                </a:pPr>
                <a:r>
                  <a:rPr lang="en-US" sz="2000" dirty="0"/>
                  <a:t>Max of middle column is a peak; or a peak exists in the part containing the large neighbor, and that peak is the max of its column.</a:t>
                </a:r>
              </a:p>
              <a:p>
                <a:pPr>
                  <a:spcBef>
                    <a:spcPts val="600"/>
                  </a:spcBef>
                </a:pPr>
                <a:r>
                  <a:rPr lang="en-US" sz="2000" dirty="0"/>
                  <a:t>A peak (found by the algorithm) in the part containing the large neighbor is also a peak in the original matrix.</a:t>
                </a:r>
              </a:p>
              <a:p>
                <a:pPr>
                  <a:spcBef>
                    <a:spcPts val="600"/>
                  </a:spcBef>
                </a:pPr>
                <a:r>
                  <a:rPr lang="en-US" sz="2000" dirty="0"/>
                  <a:t>The algorithm eventually returns a peak of some (sub)matrix.</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 in 2D, Algorithm II</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35971AF-16AD-4153-B3ED-FB3B5BA425CA}"/>
                  </a:ext>
                </a:extLst>
              </p:cNvPr>
              <p:cNvSpPr>
                <a:spLocks noGrp="1"/>
              </p:cNvSpPr>
              <p:nvPr>
                <p:ph idx="1"/>
              </p:nvPr>
            </p:nvSpPr>
            <p:spPr/>
            <p:txBody>
              <a:bodyPr>
                <a:noAutofit/>
              </a:bodyPr>
              <a:lstStyle/>
              <a:p>
                <a:pPr>
                  <a:spcBef>
                    <a:spcPts val="600"/>
                  </a:spcBef>
                </a:pPr>
                <a:r>
                  <a:rPr lang="en-US" sz="2400" dirty="0"/>
                  <a:t>Scan the middle column and find max element </a:t>
                </a:r>
                <a14:m>
                  <m:oMath xmlns:m="http://schemas.openxmlformats.org/officeDocument/2006/math">
                    <m:r>
                      <a:rPr lang="en-US" sz="2400" b="0" i="1" smtClean="0">
                        <a:latin typeface="Cambria Math" panose="02040503050406030204" pitchFamily="18" charset="0"/>
                      </a:rPr>
                      <m:t>𝑚</m:t>
                    </m:r>
                  </m:oMath>
                </a14:m>
                <a:r>
                  <a:rPr lang="en-US" sz="2400" dirty="0"/>
                  <a:t>.</a:t>
                </a:r>
              </a:p>
              <a:p>
                <a:pPr>
                  <a:spcBef>
                    <a:spcPts val="600"/>
                  </a:spcBef>
                </a:pPr>
                <a:r>
                  <a:rPr lang="en-US" sz="2400" dirty="0"/>
                  <a:t>If </a:t>
                </a:r>
                <a14:m>
                  <m:oMath xmlns:m="http://schemas.openxmlformats.org/officeDocument/2006/math">
                    <m:r>
                      <a:rPr lang="en-US" sz="2400" i="1">
                        <a:latin typeface="Cambria Math" panose="02040503050406030204" pitchFamily="18" charset="0"/>
                      </a:rPr>
                      <m:t>𝑚</m:t>
                    </m:r>
                  </m:oMath>
                </a14:m>
                <a:r>
                  <a:rPr lang="en-US" sz="2400" dirty="0"/>
                  <a:t> is a peak then return it, and we are done.</a:t>
                </a:r>
              </a:p>
              <a:p>
                <a:pPr>
                  <a:spcBef>
                    <a:spcPts val="600"/>
                  </a:spcBef>
                </a:pPr>
                <a:r>
                  <a:rPr lang="en-US" sz="2400" dirty="0"/>
                  <a:t>Otherwise, left or right neighbor of </a:t>
                </a:r>
                <a14:m>
                  <m:oMath xmlns:m="http://schemas.openxmlformats.org/officeDocument/2006/math">
                    <m:r>
                      <a:rPr lang="en-US" sz="2400" i="1">
                        <a:latin typeface="Cambria Math" panose="02040503050406030204" pitchFamily="18" charset="0"/>
                      </a:rPr>
                      <m:t>𝑚</m:t>
                    </m:r>
                  </m:oMath>
                </a14:m>
                <a:r>
                  <a:rPr lang="en-US" sz="2400" dirty="0"/>
                  <a:t> is bigger than </a:t>
                </a:r>
                <a14:m>
                  <m:oMath xmlns:m="http://schemas.openxmlformats.org/officeDocument/2006/math">
                    <m:r>
                      <a:rPr lang="en-US" sz="2400" b="0" i="1" smtClean="0">
                        <a:latin typeface="Cambria Math" panose="02040503050406030204" pitchFamily="18" charset="0"/>
                      </a:rPr>
                      <m:t>𝑚</m:t>
                    </m:r>
                  </m:oMath>
                </a14:m>
                <a:r>
                  <a:rPr lang="en-US" sz="2400" dirty="0"/>
                  <a:t>.</a:t>
                </a:r>
                <a:br>
                  <a:rPr lang="en-US" sz="2400" dirty="0"/>
                </a:br>
                <a:r>
                  <a:rPr lang="en-US" sz="2400" dirty="0"/>
                  <a:t>Recurse into that part.</a:t>
                </a:r>
              </a:p>
              <a:p>
                <a:pPr>
                  <a:spcBef>
                    <a:spcPts val="2400"/>
                  </a:spcBef>
                </a:pPr>
                <a:r>
                  <a:rPr lang="en-US" sz="2400" dirty="0">
                    <a:solidFill>
                      <a:schemeClr val="accent1">
                        <a:lumMod val="75000"/>
                      </a:schemeClr>
                    </a:solidFill>
                  </a:rPr>
                  <a:t>How fast is this algorithm?</a:t>
                </a:r>
              </a:p>
              <a:p>
                <a:pPr>
                  <a:spcBef>
                    <a:spcPts val="600"/>
                  </a:spcBef>
                </a:pPr>
                <a14:m>
                  <m:oMath xmlns:m="http://schemas.openxmlformats.org/officeDocument/2006/math">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f>
                          <m:fPr>
                            <m:type m:val="lin"/>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2</m:t>
                            </m:r>
                          </m:den>
                        </m:f>
                      </m:e>
                    </m:d>
                    <m:r>
                      <a:rPr lang="en-US" sz="2400" b="0" i="1" smtClean="0">
                        <a:solidFill>
                          <a:schemeClr val="tx1"/>
                        </a:solidFill>
                        <a:latin typeface="Cambria Math" panose="02040503050406030204" pitchFamily="18" charset="0"/>
                      </a:rPr>
                      <m:t>+</m:t>
                    </m:r>
                    <m:r>
                      <m:rPr>
                        <m:sty m:val="p"/>
                      </m:rPr>
                      <a:rPr lang="en-US" sz="2400" b="0" i="0" smtClean="0">
                        <a:solidFill>
                          <a:schemeClr val="tx1"/>
                        </a:solidFill>
                        <a:latin typeface="Cambria Math" panose="02040503050406030204" pitchFamily="18" charset="0"/>
                      </a:rPr>
                      <m:t>Θ</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oMath>
                </a14:m>
                <a:r>
                  <a:rPr lang="en-US" sz="2400" dirty="0">
                    <a:solidFill>
                      <a:schemeClr val="tx1"/>
                    </a:solidFill>
                  </a:rPr>
                  <a:t> implying </a:t>
                </a:r>
                <a14:m>
                  <m:oMath xmlns:m="http://schemas.openxmlformats.org/officeDocument/2006/math">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𝑂</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oMath>
                </a14:m>
                <a:endParaRPr lang="en-US" sz="2400" dirty="0">
                  <a:solidFill>
                    <a:schemeClr val="tx1"/>
                  </a:solidFill>
                </a:endParaRPr>
              </a:p>
              <a:p>
                <a:pPr>
                  <a:spcBef>
                    <a:spcPts val="600"/>
                  </a:spcBef>
                </a:pPr>
                <a14:m>
                  <m:oMath xmlns:m="http://schemas.openxmlformats.org/officeDocument/2006/math">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m:t>
                            </m:r>
                          </m:sup>
                        </m:sSup>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1">
                                <a:latin typeface="Cambria Math" panose="02040503050406030204" pitchFamily="18" charset="0"/>
                              </a:rPr>
                              <m:t>2</m:t>
                            </m:r>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𝑂</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oMath>
                </a14:m>
                <a:endParaRPr lang="en-US" sz="2400" dirty="0">
                  <a:solidFill>
                    <a:schemeClr val="tx1"/>
                  </a:solidFill>
                </a:endParaRPr>
              </a:p>
              <a:p>
                <a:pPr>
                  <a:spcBef>
                    <a:spcPts val="600"/>
                  </a:spcBef>
                </a:pPr>
                <a14:m>
                  <m:oMath xmlns:m="http://schemas.openxmlformats.org/officeDocument/2006/math">
                    <m:r>
                      <a:rPr lang="en-US" sz="2400" i="1">
                        <a:latin typeface="Cambria Math" panose="02040503050406030204" pitchFamily="18" charset="0"/>
                      </a:rPr>
                      <m:t>𝑇</m:t>
                    </m:r>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𝑛</m:t>
                            </m:r>
                          </m:e>
                          <m:sup>
                            <m:r>
                              <a:rPr lang="en-US" sz="2400" i="1">
                                <a:latin typeface="Cambria Math" panose="02040503050406030204" pitchFamily="18" charset="0"/>
                              </a:rPr>
                              <m:t>′</m:t>
                            </m:r>
                          </m:sup>
                        </m:sSup>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lg</m:t>
                            </m:r>
                          </m:fName>
                          <m:e>
                            <m:r>
                              <a:rPr lang="en-US" sz="2400" b="0" i="1" smtClean="0">
                                <a:latin typeface="Cambria Math" panose="02040503050406030204" pitchFamily="18" charset="0"/>
                              </a:rPr>
                              <m:t>𝑛</m:t>
                            </m:r>
                          </m:e>
                        </m:func>
                      </m:e>
                    </m:d>
                    <m:r>
                      <a:rPr lang="en-US" sz="2400" b="0" i="1" smtClean="0">
                        <a:latin typeface="Cambria Math" panose="02040503050406030204" pitchFamily="18" charset="0"/>
                      </a:rPr>
                      <m:t>⋅</m:t>
                    </m:r>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lg</m:t>
                            </m:r>
                          </m:fName>
                          <m:e>
                            <m:r>
                              <a:rPr lang="en-US" sz="2400" b="0" i="1" smtClean="0">
                                <a:latin typeface="Cambria Math" panose="02040503050406030204" pitchFamily="18" charset="0"/>
                              </a:rPr>
                              <m:t>𝑛</m:t>
                            </m:r>
                          </m:e>
                        </m:func>
                      </m:e>
                    </m:d>
                    <m:r>
                      <a:rPr lang="en-US" sz="2400" b="0" i="1" smtClean="0">
                        <a:latin typeface="Cambria Math" panose="02040503050406030204" pitchFamily="18" charset="0"/>
                      </a:rPr>
                      <m:t>=</m:t>
                    </m:r>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𝑛</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lg</m:t>
                        </m:r>
                      </m:fName>
                      <m:e>
                        <m:r>
                          <a:rPr lang="en-US" sz="2400" b="0" i="1" smtClean="0">
                            <a:latin typeface="Cambria Math" panose="02040503050406030204" pitchFamily="18" charset="0"/>
                          </a:rPr>
                          <m:t>𝑛</m:t>
                        </m:r>
                      </m:e>
                    </m:func>
                    <m:r>
                      <a:rPr lang="en-US" sz="2400" b="0" i="1" smtClean="0">
                        <a:latin typeface="Cambria Math" panose="02040503050406030204" pitchFamily="18" charset="0"/>
                      </a:rPr>
                      <m:t>)</m:t>
                    </m:r>
                  </m:oMath>
                </a14:m>
                <a:endParaRPr lang="en-US" sz="2400" dirty="0">
                  <a:solidFill>
                    <a:schemeClr val="tx1"/>
                  </a:solidFill>
                </a:endParaRPr>
              </a:p>
              <a:p>
                <a:pPr>
                  <a:spcBef>
                    <a:spcPts val="2400"/>
                  </a:spcBef>
                </a:pPr>
                <a:r>
                  <a:rPr lang="en-US" sz="2400" dirty="0">
                    <a:solidFill>
                      <a:srgbClr val="C00000"/>
                    </a:solidFill>
                  </a:rPr>
                  <a:t>Much faster than </a:t>
                </a:r>
                <a14:m>
                  <m:oMath xmlns:m="http://schemas.openxmlformats.org/officeDocument/2006/math">
                    <m:r>
                      <a:rPr lang="en-US" sz="240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𝑛</m:t>
                            </m:r>
                          </m:e>
                          <m:sup>
                            <m:r>
                              <a:rPr lang="en-US" sz="2400" b="0" i="1" smtClean="0">
                                <a:solidFill>
                                  <a:srgbClr val="C00000"/>
                                </a:solidFill>
                                <a:latin typeface="Cambria Math" panose="02040503050406030204" pitchFamily="18" charset="0"/>
                              </a:rPr>
                              <m:t>2</m:t>
                            </m:r>
                          </m:sup>
                        </m:sSup>
                      </m:e>
                    </m:d>
                  </m:oMath>
                </a14:m>
                <a:r>
                  <a:rPr lang="en-US" sz="2400" dirty="0">
                    <a:solidFill>
                      <a:srgbClr val="C00000"/>
                    </a:solidFill>
                  </a:rPr>
                  <a:t> algorithm, but can we do better?</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cxnSp>
        <p:nvCxnSpPr>
          <p:cNvPr id="4" name="直接连接符 3"/>
          <p:cNvCxnSpPr/>
          <p:nvPr/>
        </p:nvCxnSpPr>
        <p:spPr>
          <a:xfrm>
            <a:off x="893619" y="4209622"/>
            <a:ext cx="593320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893619" y="3972590"/>
            <a:ext cx="5933208" cy="474064"/>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 in 2D, Algorithm III</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35971AF-16AD-4153-B3ED-FB3B5BA425CA}"/>
                  </a:ext>
                </a:extLst>
              </p:cNvPr>
              <p:cNvSpPr>
                <a:spLocks noGrp="1"/>
              </p:cNvSpPr>
              <p:nvPr>
                <p:ph idx="1"/>
              </p:nvPr>
            </p:nvSpPr>
            <p:spPr/>
            <p:txBody>
              <a:bodyPr>
                <a:noAutofit/>
              </a:bodyPr>
              <a:lstStyle/>
              <a:p>
                <a:pPr>
                  <a:spcBef>
                    <a:spcPts val="600"/>
                  </a:spcBef>
                </a:pPr>
                <a:r>
                  <a:rPr lang="en-US" sz="2400" dirty="0"/>
                  <a:t>Scan the “cross” and find max element </a:t>
                </a:r>
                <a14:m>
                  <m:oMath xmlns:m="http://schemas.openxmlformats.org/officeDocument/2006/math">
                    <m:r>
                      <a:rPr lang="en-US" sz="2400" b="0" i="1" smtClean="0">
                        <a:latin typeface="Cambria Math" panose="02040503050406030204" pitchFamily="18" charset="0"/>
                      </a:rPr>
                      <m:t>𝑚</m:t>
                    </m:r>
                  </m:oMath>
                </a14:m>
                <a:r>
                  <a:rPr lang="en-US" sz="2400" dirty="0"/>
                  <a:t>.</a:t>
                </a:r>
              </a:p>
              <a:p>
                <a:pPr>
                  <a:spcBef>
                    <a:spcPts val="600"/>
                  </a:spcBef>
                </a:pPr>
                <a:r>
                  <a:rPr lang="en-US" sz="2400" dirty="0"/>
                  <a:t>If </a:t>
                </a:r>
                <a14:m>
                  <m:oMath xmlns:m="http://schemas.openxmlformats.org/officeDocument/2006/math">
                    <m:r>
                      <a:rPr lang="en-US" sz="2400" i="1">
                        <a:latin typeface="Cambria Math" panose="02040503050406030204" pitchFamily="18" charset="0"/>
                      </a:rPr>
                      <m:t>𝑚</m:t>
                    </m:r>
                  </m:oMath>
                </a14:m>
                <a:r>
                  <a:rPr lang="en-US" sz="2400" dirty="0"/>
                  <a:t> is a peak then return it, and we are done.</a:t>
                </a:r>
              </a:p>
              <a:p>
                <a:pPr>
                  <a:spcBef>
                    <a:spcPts val="600"/>
                  </a:spcBef>
                </a:pPr>
                <a:r>
                  <a:rPr lang="en-US" sz="2400" dirty="0"/>
                  <a:t>Otherwise, some neighbor of </a:t>
                </a:r>
                <a14:m>
                  <m:oMath xmlns:m="http://schemas.openxmlformats.org/officeDocument/2006/math">
                    <m:r>
                      <a:rPr lang="en-US" sz="2400" i="1">
                        <a:latin typeface="Cambria Math" panose="02040503050406030204" pitchFamily="18" charset="0"/>
                      </a:rPr>
                      <m:t>𝑚</m:t>
                    </m:r>
                  </m:oMath>
                </a14:m>
                <a:r>
                  <a:rPr lang="en-US" sz="2400" dirty="0"/>
                  <a:t> is bigger than </a:t>
                </a:r>
                <a14:m>
                  <m:oMath xmlns:m="http://schemas.openxmlformats.org/officeDocument/2006/math">
                    <m:r>
                      <a:rPr lang="en-US" sz="2400" b="0" i="1" smtClean="0">
                        <a:latin typeface="Cambria Math" panose="02040503050406030204" pitchFamily="18" charset="0"/>
                      </a:rPr>
                      <m:t>𝑚</m:t>
                    </m:r>
                  </m:oMath>
                </a14:m>
                <a:r>
                  <a:rPr lang="en-US" sz="2400" dirty="0"/>
                  <a:t>.</a:t>
                </a:r>
                <a:br>
                  <a:rPr lang="en-US" sz="2400" dirty="0"/>
                </a:br>
                <a:r>
                  <a:rPr lang="en-US" sz="2400" dirty="0"/>
                  <a:t>Recurse into that quadrant.</a:t>
                </a:r>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
        <p:nvSpPr>
          <p:cNvPr id="4" name="矩形 3"/>
          <p:cNvSpPr/>
          <p:nvPr/>
        </p:nvSpPr>
        <p:spPr>
          <a:xfrm>
            <a:off x="3506930" y="400129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5" name="矩形 4"/>
          <p:cNvSpPr/>
          <p:nvPr/>
        </p:nvSpPr>
        <p:spPr>
          <a:xfrm>
            <a:off x="3932958" y="400129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6" name="矩形 5"/>
          <p:cNvSpPr/>
          <p:nvPr/>
        </p:nvSpPr>
        <p:spPr>
          <a:xfrm>
            <a:off x="4358986" y="400129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7" name="矩形 6"/>
          <p:cNvSpPr/>
          <p:nvPr/>
        </p:nvSpPr>
        <p:spPr>
          <a:xfrm>
            <a:off x="4785014" y="400129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8" name="矩形 7"/>
          <p:cNvSpPr/>
          <p:nvPr/>
        </p:nvSpPr>
        <p:spPr>
          <a:xfrm>
            <a:off x="5211042" y="400129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9" name="矩形 8"/>
          <p:cNvSpPr/>
          <p:nvPr/>
        </p:nvSpPr>
        <p:spPr>
          <a:xfrm>
            <a:off x="3506930" y="436497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10" name="矩形 9"/>
          <p:cNvSpPr/>
          <p:nvPr/>
        </p:nvSpPr>
        <p:spPr>
          <a:xfrm>
            <a:off x="3932958" y="436497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11" name="矩形 10"/>
          <p:cNvSpPr/>
          <p:nvPr/>
        </p:nvSpPr>
        <p:spPr>
          <a:xfrm>
            <a:off x="4358986" y="436497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2" name="矩形 11"/>
          <p:cNvSpPr/>
          <p:nvPr/>
        </p:nvSpPr>
        <p:spPr>
          <a:xfrm>
            <a:off x="4785014" y="436497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3" name="矩形 12"/>
          <p:cNvSpPr/>
          <p:nvPr/>
        </p:nvSpPr>
        <p:spPr>
          <a:xfrm>
            <a:off x="5211042" y="4364976"/>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14" name="矩形 13"/>
          <p:cNvSpPr/>
          <p:nvPr/>
        </p:nvSpPr>
        <p:spPr>
          <a:xfrm>
            <a:off x="3506930" y="472865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5" name="矩形 14"/>
          <p:cNvSpPr/>
          <p:nvPr/>
        </p:nvSpPr>
        <p:spPr>
          <a:xfrm>
            <a:off x="3932958" y="472865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6" name="矩形 15"/>
          <p:cNvSpPr/>
          <p:nvPr/>
        </p:nvSpPr>
        <p:spPr>
          <a:xfrm>
            <a:off x="4358986" y="472865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17" name="矩形 16"/>
          <p:cNvSpPr/>
          <p:nvPr/>
        </p:nvSpPr>
        <p:spPr>
          <a:xfrm>
            <a:off x="4785014" y="472865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18" name="矩形 17"/>
          <p:cNvSpPr/>
          <p:nvPr/>
        </p:nvSpPr>
        <p:spPr>
          <a:xfrm>
            <a:off x="5211042" y="472865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9" name="矩形 18"/>
          <p:cNvSpPr/>
          <p:nvPr/>
        </p:nvSpPr>
        <p:spPr>
          <a:xfrm>
            <a:off x="3506930" y="509234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20" name="矩形 19"/>
          <p:cNvSpPr/>
          <p:nvPr/>
        </p:nvSpPr>
        <p:spPr>
          <a:xfrm>
            <a:off x="3932958" y="509234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endParaRPr lang="en-US" dirty="0">
              <a:solidFill>
                <a:schemeClr val="tx1"/>
              </a:solidFill>
            </a:endParaRPr>
          </a:p>
        </p:txBody>
      </p:sp>
      <p:sp>
        <p:nvSpPr>
          <p:cNvPr id="21" name="矩形 20"/>
          <p:cNvSpPr/>
          <p:nvPr/>
        </p:nvSpPr>
        <p:spPr>
          <a:xfrm>
            <a:off x="4358986" y="509234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2" name="矩形 21"/>
          <p:cNvSpPr/>
          <p:nvPr/>
        </p:nvSpPr>
        <p:spPr>
          <a:xfrm>
            <a:off x="4785014" y="509234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3" name="矩形 22"/>
          <p:cNvSpPr/>
          <p:nvPr/>
        </p:nvSpPr>
        <p:spPr>
          <a:xfrm>
            <a:off x="5211042" y="509234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24" name="矩形 23"/>
          <p:cNvSpPr/>
          <p:nvPr/>
        </p:nvSpPr>
        <p:spPr>
          <a:xfrm>
            <a:off x="3506930" y="545602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5" name="矩形 24"/>
          <p:cNvSpPr/>
          <p:nvPr/>
        </p:nvSpPr>
        <p:spPr>
          <a:xfrm>
            <a:off x="3932958" y="545602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26" name="矩形 25"/>
          <p:cNvSpPr/>
          <p:nvPr/>
        </p:nvSpPr>
        <p:spPr>
          <a:xfrm>
            <a:off x="4358986" y="545602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7" name="矩形 26"/>
          <p:cNvSpPr/>
          <p:nvPr/>
        </p:nvSpPr>
        <p:spPr>
          <a:xfrm>
            <a:off x="4785014" y="545602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8" name="矩形 27"/>
          <p:cNvSpPr/>
          <p:nvPr/>
        </p:nvSpPr>
        <p:spPr>
          <a:xfrm>
            <a:off x="5211042" y="545602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29" name="矩形 28"/>
          <p:cNvSpPr/>
          <p:nvPr/>
        </p:nvSpPr>
        <p:spPr>
          <a:xfrm>
            <a:off x="4358986" y="3897385"/>
            <a:ext cx="1376796" cy="202622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rot="16200000">
            <a:off x="3182216" y="3915570"/>
            <a:ext cx="1376796" cy="97674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4"/>
                                        </p:tgtEl>
                                        <p:attrNameLst>
                                          <p:attrName>fillcolor</p:attrName>
                                        </p:attrNameLst>
                                      </p:cBhvr>
                                      <p:to>
                                        <p:clrVal>
                                          <a:srgbClr val="FFFFCC"/>
                                        </p:clrVal>
                                      </p:to>
                                    </p:set>
                                    <p:set>
                                      <p:cBhvr>
                                        <p:cTn id="11" dur="indefinite"/>
                                        <p:tgtEl>
                                          <p:spTgt spid="14"/>
                                        </p:tgtEl>
                                        <p:attrNameLst>
                                          <p:attrName>fill.type</p:attrName>
                                        </p:attrNameLst>
                                      </p:cBhvr>
                                      <p:to>
                                        <p:strVal val="solid"/>
                                      </p:to>
                                    </p:set>
                                    <p:set>
                                      <p:cBhvr>
                                        <p:cTn id="12" dur="indefinite"/>
                                        <p:tgtEl>
                                          <p:spTgt spid="14"/>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15"/>
                                        </p:tgtEl>
                                        <p:attrNameLst>
                                          <p:attrName>fillcolor</p:attrName>
                                        </p:attrNameLst>
                                      </p:cBhvr>
                                      <p:to>
                                        <p:clrVal>
                                          <a:srgbClr val="FFFFCC"/>
                                        </p:clrVal>
                                      </p:to>
                                    </p:set>
                                    <p:set>
                                      <p:cBhvr>
                                        <p:cTn id="15" dur="indefinite"/>
                                        <p:tgtEl>
                                          <p:spTgt spid="15"/>
                                        </p:tgtEl>
                                        <p:attrNameLst>
                                          <p:attrName>fill.type</p:attrName>
                                        </p:attrNameLst>
                                      </p:cBhvr>
                                      <p:to>
                                        <p:strVal val="solid"/>
                                      </p:to>
                                    </p:set>
                                    <p:set>
                                      <p:cBhvr>
                                        <p:cTn id="16" dur="indefinite"/>
                                        <p:tgtEl>
                                          <p:spTgt spid="15"/>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7"/>
                                        </p:tgtEl>
                                        <p:attrNameLst>
                                          <p:attrName>fillcolor</p:attrName>
                                        </p:attrNameLst>
                                      </p:cBhvr>
                                      <p:to>
                                        <p:clrVal>
                                          <a:srgbClr val="FFFFCC"/>
                                        </p:clrVal>
                                      </p:to>
                                    </p:set>
                                    <p:set>
                                      <p:cBhvr>
                                        <p:cTn id="19" dur="indefinite"/>
                                        <p:tgtEl>
                                          <p:spTgt spid="17"/>
                                        </p:tgtEl>
                                        <p:attrNameLst>
                                          <p:attrName>fill.type</p:attrName>
                                        </p:attrNameLst>
                                      </p:cBhvr>
                                      <p:to>
                                        <p:strVal val="solid"/>
                                      </p:to>
                                    </p:set>
                                    <p:set>
                                      <p:cBhvr>
                                        <p:cTn id="20" dur="indefinite"/>
                                        <p:tgtEl>
                                          <p:spTgt spid="17"/>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8"/>
                                        </p:tgtEl>
                                        <p:attrNameLst>
                                          <p:attrName>fillcolor</p:attrName>
                                        </p:attrNameLst>
                                      </p:cBhvr>
                                      <p:to>
                                        <p:clrVal>
                                          <a:srgbClr val="FFFFCC"/>
                                        </p:clrVal>
                                      </p:to>
                                    </p:set>
                                    <p:set>
                                      <p:cBhvr>
                                        <p:cTn id="23" dur="indefinite"/>
                                        <p:tgtEl>
                                          <p:spTgt spid="18"/>
                                        </p:tgtEl>
                                        <p:attrNameLst>
                                          <p:attrName>fill.type</p:attrName>
                                        </p:attrNameLst>
                                      </p:cBhvr>
                                      <p:to>
                                        <p:strVal val="solid"/>
                                      </p:to>
                                    </p:set>
                                    <p:set>
                                      <p:cBhvr>
                                        <p:cTn id="24" dur="indefinite"/>
                                        <p:tgtEl>
                                          <p:spTgt spid="1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1"/>
                                        </p:tgtEl>
                                        <p:attrNameLst>
                                          <p:attrName>fillcolor</p:attrName>
                                        </p:attrNameLst>
                                      </p:cBhvr>
                                      <p:to>
                                        <p:clrVal>
                                          <a:srgbClr val="FFFFCC"/>
                                        </p:clrVal>
                                      </p:to>
                                    </p:set>
                                    <p:set>
                                      <p:cBhvr>
                                        <p:cTn id="27" dur="indefinite"/>
                                        <p:tgtEl>
                                          <p:spTgt spid="11"/>
                                        </p:tgtEl>
                                        <p:attrNameLst>
                                          <p:attrName>fill.type</p:attrName>
                                        </p:attrNameLst>
                                      </p:cBhvr>
                                      <p:to>
                                        <p:strVal val="solid"/>
                                      </p:to>
                                    </p:set>
                                    <p:set>
                                      <p:cBhvr>
                                        <p:cTn id="28" dur="indefinite"/>
                                        <p:tgtEl>
                                          <p:spTgt spid="11"/>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6"/>
                                        </p:tgtEl>
                                        <p:attrNameLst>
                                          <p:attrName>fillcolor</p:attrName>
                                        </p:attrNameLst>
                                      </p:cBhvr>
                                      <p:to>
                                        <p:clrVal>
                                          <a:srgbClr val="FFFFCC"/>
                                        </p:clrVal>
                                      </p:to>
                                    </p:set>
                                    <p:set>
                                      <p:cBhvr>
                                        <p:cTn id="31" dur="indefinite"/>
                                        <p:tgtEl>
                                          <p:spTgt spid="6"/>
                                        </p:tgtEl>
                                        <p:attrNameLst>
                                          <p:attrName>fill.type</p:attrName>
                                        </p:attrNameLst>
                                      </p:cBhvr>
                                      <p:to>
                                        <p:strVal val="solid"/>
                                      </p:to>
                                    </p:set>
                                    <p:set>
                                      <p:cBhvr>
                                        <p:cTn id="32" dur="indefinite"/>
                                        <p:tgtEl>
                                          <p:spTgt spid="6"/>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6"/>
                                        </p:tgtEl>
                                        <p:attrNameLst>
                                          <p:attrName>fillcolor</p:attrName>
                                        </p:attrNameLst>
                                      </p:cBhvr>
                                      <p:to>
                                        <p:clrVal>
                                          <a:srgbClr val="FFFFCC"/>
                                        </p:clrVal>
                                      </p:to>
                                    </p:set>
                                    <p:set>
                                      <p:cBhvr>
                                        <p:cTn id="35" dur="indefinite"/>
                                        <p:tgtEl>
                                          <p:spTgt spid="16"/>
                                        </p:tgtEl>
                                        <p:attrNameLst>
                                          <p:attrName>fill.type</p:attrName>
                                        </p:attrNameLst>
                                      </p:cBhvr>
                                      <p:to>
                                        <p:strVal val="solid"/>
                                      </p:to>
                                    </p:set>
                                    <p:set>
                                      <p:cBhvr>
                                        <p:cTn id="36" dur="indefinite"/>
                                        <p:tgtEl>
                                          <p:spTgt spid="16"/>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21"/>
                                        </p:tgtEl>
                                        <p:attrNameLst>
                                          <p:attrName>fillcolor</p:attrName>
                                        </p:attrNameLst>
                                      </p:cBhvr>
                                      <p:to>
                                        <p:clrVal>
                                          <a:srgbClr val="FFFFCC"/>
                                        </p:clrVal>
                                      </p:to>
                                    </p:set>
                                    <p:set>
                                      <p:cBhvr>
                                        <p:cTn id="39" dur="indefinite"/>
                                        <p:tgtEl>
                                          <p:spTgt spid="21"/>
                                        </p:tgtEl>
                                        <p:attrNameLst>
                                          <p:attrName>fill.type</p:attrName>
                                        </p:attrNameLst>
                                      </p:cBhvr>
                                      <p:to>
                                        <p:strVal val="solid"/>
                                      </p:to>
                                    </p:set>
                                    <p:set>
                                      <p:cBhvr>
                                        <p:cTn id="40" dur="indefinite"/>
                                        <p:tgtEl>
                                          <p:spTgt spid="2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26"/>
                                        </p:tgtEl>
                                        <p:attrNameLst>
                                          <p:attrName>fillcolor</p:attrName>
                                        </p:attrNameLst>
                                      </p:cBhvr>
                                      <p:to>
                                        <p:clrVal>
                                          <a:srgbClr val="FFFFCC"/>
                                        </p:clrVal>
                                      </p:to>
                                    </p:set>
                                    <p:set>
                                      <p:cBhvr>
                                        <p:cTn id="43" dur="indefinite"/>
                                        <p:tgtEl>
                                          <p:spTgt spid="26"/>
                                        </p:tgtEl>
                                        <p:attrNameLst>
                                          <p:attrName>fill.type</p:attrName>
                                        </p:attrNameLst>
                                      </p:cBhvr>
                                      <p:to>
                                        <p:strVal val="solid"/>
                                      </p:to>
                                    </p:set>
                                    <p:set>
                                      <p:cBhvr>
                                        <p:cTn id="44" dur="indefinite"/>
                                        <p:tgtEl>
                                          <p:spTgt spid="26"/>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15"/>
                                        </p:tgtEl>
                                        <p:attrNameLst>
                                          <p:attrName>fillcolor</p:attrName>
                                        </p:attrNameLst>
                                      </p:cBhvr>
                                      <p:to>
                                        <p:clrVal>
                                          <a:srgbClr val="FFCC00"/>
                                        </p:clrVal>
                                      </p:to>
                                    </p:set>
                                    <p:set>
                                      <p:cBhvr>
                                        <p:cTn id="49" dur="indefinite"/>
                                        <p:tgtEl>
                                          <p:spTgt spid="15"/>
                                        </p:tgtEl>
                                        <p:attrNameLst>
                                          <p:attrName>fill.type</p:attrName>
                                        </p:attrNameLst>
                                      </p:cBhvr>
                                      <p:to>
                                        <p:strVal val="solid"/>
                                      </p:to>
                                    </p:set>
                                    <p:set>
                                      <p:cBhvr>
                                        <p:cTn id="50" dur="indefinite"/>
                                        <p:tgtEl>
                                          <p:spTgt spid="15"/>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1" nodeType="clickEffect">
                                  <p:stCondLst>
                                    <p:cond delay="0"/>
                                  </p:stCondLst>
                                  <p:childTnLst>
                                    <p:set>
                                      <p:cBhvr>
                                        <p:cTn id="62" dur="indefinite"/>
                                        <p:tgtEl>
                                          <p:spTgt spid="20"/>
                                        </p:tgtEl>
                                        <p:attrNameLst>
                                          <p:attrName>fillcolor</p:attrName>
                                        </p:attrNameLst>
                                      </p:cBhvr>
                                      <p:to>
                                        <p:clrVal>
                                          <a:srgbClr val="FF3300"/>
                                        </p:clrVal>
                                      </p:to>
                                    </p:set>
                                    <p:set>
                                      <p:cBhvr>
                                        <p:cTn id="63" dur="indefinite"/>
                                        <p:tgtEl>
                                          <p:spTgt spid="20"/>
                                        </p:tgtEl>
                                        <p:attrNameLst>
                                          <p:attrName>fill.type</p:attrName>
                                        </p:attrNameLst>
                                      </p:cBhvr>
                                      <p:to>
                                        <p:strVal val="solid"/>
                                      </p:to>
                                    </p:set>
                                    <p:set>
                                      <p:cBhvr>
                                        <p:cTn id="64" dur="indefinite"/>
                                        <p:tgtEl>
                                          <p:spTgt spid="20"/>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20"/>
                                        </p:tgtEl>
                                        <p:attrNameLst>
                                          <p:attrName>fillcolor</p:attrName>
                                        </p:attrNameLst>
                                      </p:cBhvr>
                                      <p:to>
                                        <p:clrVal>
                                          <a:schemeClr val="bg1"/>
                                        </p:clrVal>
                                      </p:to>
                                    </p:set>
                                    <p:set>
                                      <p:cBhvr>
                                        <p:cTn id="69" dur="indefinite"/>
                                        <p:tgtEl>
                                          <p:spTgt spid="20"/>
                                        </p:tgtEl>
                                        <p:attrNameLst>
                                          <p:attrName>fill.type</p:attrName>
                                        </p:attrNameLst>
                                      </p:cBhvr>
                                      <p:to>
                                        <p:strVal val="solid"/>
                                      </p:to>
                                    </p:set>
                                    <p:set>
                                      <p:cBhvr>
                                        <p:cTn id="70" dur="indefinite"/>
                                        <p:tgtEl>
                                          <p:spTgt spid="20"/>
                                        </p:tgtEl>
                                        <p:attrNameLst>
                                          <p:attrName>fill.on</p:attrName>
                                        </p:attrNameLst>
                                      </p:cBhvr>
                                      <p:to>
                                        <p:strVal val="tru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 in 2D, Algorithm III</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35971AF-16AD-4153-B3ED-FB3B5BA425CA}"/>
                  </a:ext>
                </a:extLst>
              </p:cNvPr>
              <p:cNvSpPr>
                <a:spLocks noGrp="1"/>
              </p:cNvSpPr>
              <p:nvPr>
                <p:ph idx="1"/>
              </p:nvPr>
            </p:nvSpPr>
            <p:spPr/>
            <p:txBody>
              <a:bodyPr>
                <a:noAutofit/>
              </a:bodyPr>
              <a:lstStyle/>
              <a:p>
                <a:pPr>
                  <a:spcBef>
                    <a:spcPts val="600"/>
                  </a:spcBef>
                </a:pPr>
                <a:r>
                  <a:rPr lang="en-US" sz="2400" dirty="0"/>
                  <a:t>Scan the “cross” and find max element </a:t>
                </a:r>
                <a14:m>
                  <m:oMath xmlns:m="http://schemas.openxmlformats.org/officeDocument/2006/math">
                    <m:r>
                      <a:rPr lang="en-US" sz="2400" b="0" i="1" smtClean="0">
                        <a:latin typeface="Cambria Math" panose="02040503050406030204" pitchFamily="18" charset="0"/>
                      </a:rPr>
                      <m:t>𝑚</m:t>
                    </m:r>
                  </m:oMath>
                </a14:m>
                <a:r>
                  <a:rPr lang="en-US" sz="2400" dirty="0"/>
                  <a:t>.</a:t>
                </a:r>
              </a:p>
              <a:p>
                <a:pPr>
                  <a:spcBef>
                    <a:spcPts val="600"/>
                  </a:spcBef>
                </a:pPr>
                <a:r>
                  <a:rPr lang="en-US" sz="2400" dirty="0"/>
                  <a:t>If </a:t>
                </a:r>
                <a14:m>
                  <m:oMath xmlns:m="http://schemas.openxmlformats.org/officeDocument/2006/math">
                    <m:r>
                      <a:rPr lang="en-US" sz="2400" i="1">
                        <a:latin typeface="Cambria Math" panose="02040503050406030204" pitchFamily="18" charset="0"/>
                      </a:rPr>
                      <m:t>𝑚</m:t>
                    </m:r>
                  </m:oMath>
                </a14:m>
                <a:r>
                  <a:rPr lang="en-US" sz="2400" dirty="0"/>
                  <a:t> is a peak then return it, and we are done.</a:t>
                </a:r>
              </a:p>
              <a:p>
                <a:pPr>
                  <a:spcBef>
                    <a:spcPts val="600"/>
                  </a:spcBef>
                </a:pPr>
                <a:r>
                  <a:rPr lang="en-US" sz="2400" dirty="0"/>
                  <a:t>Otherwise, some neighbor of </a:t>
                </a:r>
                <a14:m>
                  <m:oMath xmlns:m="http://schemas.openxmlformats.org/officeDocument/2006/math">
                    <m:r>
                      <a:rPr lang="en-US" sz="2400" i="1">
                        <a:latin typeface="Cambria Math" panose="02040503050406030204" pitchFamily="18" charset="0"/>
                      </a:rPr>
                      <m:t>𝑚</m:t>
                    </m:r>
                  </m:oMath>
                </a14:m>
                <a:r>
                  <a:rPr lang="en-US" sz="2400" dirty="0"/>
                  <a:t> is bigger than </a:t>
                </a:r>
                <a14:m>
                  <m:oMath xmlns:m="http://schemas.openxmlformats.org/officeDocument/2006/math">
                    <m:r>
                      <a:rPr lang="en-US" sz="2400" b="0" i="1" smtClean="0">
                        <a:latin typeface="Cambria Math" panose="02040503050406030204" pitchFamily="18" charset="0"/>
                      </a:rPr>
                      <m:t>𝑚</m:t>
                    </m:r>
                  </m:oMath>
                </a14:m>
                <a:r>
                  <a:rPr lang="en-US" sz="2400" dirty="0"/>
                  <a:t>.</a:t>
                </a:r>
                <a:br>
                  <a:rPr lang="en-US" sz="2400" dirty="0"/>
                </a:br>
                <a:r>
                  <a:rPr lang="en-US" sz="2400" dirty="0"/>
                  <a:t>Recurse into that quadrant.</a:t>
                </a:r>
              </a:p>
              <a:p>
                <a:pPr>
                  <a:spcBef>
                    <a:spcPts val="2400"/>
                  </a:spcBef>
                </a:pPr>
                <a:r>
                  <a:rPr lang="en-US" sz="2400" dirty="0">
                    <a:solidFill>
                      <a:schemeClr val="accent1">
                        <a:lumMod val="75000"/>
                      </a:schemeClr>
                    </a:solidFill>
                  </a:rPr>
                  <a:t>Does this algorithm work?</a:t>
                </a:r>
              </a:p>
              <a:p>
                <a:pPr>
                  <a:spcBef>
                    <a:spcPts val="600"/>
                  </a:spcBef>
                </a:pPr>
                <a:r>
                  <a:rPr lang="en-US" sz="2000" dirty="0"/>
                  <a:t>Max in the cross is a peak; or a peak exists in the quadrant containing the large neighbor, and that peak is the max of some cross.</a:t>
                </a:r>
              </a:p>
              <a:p>
                <a:pPr>
                  <a:spcBef>
                    <a:spcPts val="600"/>
                  </a:spcBef>
                </a:pPr>
                <a:r>
                  <a:rPr lang="en-US" sz="2000" dirty="0"/>
                  <a:t>A peak (found by the algorithm) in the quadrant containing the large neighbor is also a peak in the original matrix.</a:t>
                </a:r>
              </a:p>
              <a:p>
                <a:pPr>
                  <a:spcBef>
                    <a:spcPts val="600"/>
                  </a:spcBef>
                </a:pPr>
                <a:r>
                  <a:rPr lang="en-US" sz="2000" dirty="0"/>
                  <a:t>The algorithm eventually returns a peak of some (sub)matrix.</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
        <p:nvSpPr>
          <p:cNvPr id="32" name="矩形: 圆角 31"/>
          <p:cNvSpPr/>
          <p:nvPr/>
        </p:nvSpPr>
        <p:spPr>
          <a:xfrm>
            <a:off x="883227" y="4647999"/>
            <a:ext cx="7200899" cy="599410"/>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 in 2D, Algorithm III</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35971AF-16AD-4153-B3ED-FB3B5BA425CA}"/>
                  </a:ext>
                </a:extLst>
              </p:cNvPr>
              <p:cNvSpPr>
                <a:spLocks noGrp="1"/>
              </p:cNvSpPr>
              <p:nvPr>
                <p:ph idx="1"/>
              </p:nvPr>
            </p:nvSpPr>
            <p:spPr>
              <a:xfrm>
                <a:off x="628650" y="1690689"/>
                <a:ext cx="7886700" cy="1603375"/>
              </a:xfrm>
            </p:spPr>
            <p:txBody>
              <a:bodyPr>
                <a:noAutofit/>
              </a:bodyPr>
              <a:lstStyle/>
              <a:p>
                <a:pPr>
                  <a:spcBef>
                    <a:spcPts val="600"/>
                  </a:spcBef>
                </a:pPr>
                <a:r>
                  <a:rPr lang="en-US" sz="2400" dirty="0"/>
                  <a:t>Scan the “cross” and find max element </a:t>
                </a:r>
                <a14:m>
                  <m:oMath xmlns:m="http://schemas.openxmlformats.org/officeDocument/2006/math">
                    <m:r>
                      <a:rPr lang="en-US" sz="2400" b="0" i="1" smtClean="0">
                        <a:latin typeface="Cambria Math" panose="02040503050406030204" pitchFamily="18" charset="0"/>
                      </a:rPr>
                      <m:t>𝑚</m:t>
                    </m:r>
                  </m:oMath>
                </a14:m>
                <a:r>
                  <a:rPr lang="en-US" sz="2400" dirty="0"/>
                  <a:t>.</a:t>
                </a:r>
              </a:p>
              <a:p>
                <a:pPr>
                  <a:spcBef>
                    <a:spcPts val="600"/>
                  </a:spcBef>
                </a:pPr>
                <a:r>
                  <a:rPr lang="en-US" sz="2400" dirty="0"/>
                  <a:t>If </a:t>
                </a:r>
                <a14:m>
                  <m:oMath xmlns:m="http://schemas.openxmlformats.org/officeDocument/2006/math">
                    <m:r>
                      <a:rPr lang="en-US" sz="2400" i="1">
                        <a:latin typeface="Cambria Math" panose="02040503050406030204" pitchFamily="18" charset="0"/>
                      </a:rPr>
                      <m:t>𝑚</m:t>
                    </m:r>
                  </m:oMath>
                </a14:m>
                <a:r>
                  <a:rPr lang="en-US" sz="2400" dirty="0"/>
                  <a:t> is a peak then return it, and we are done.</a:t>
                </a:r>
              </a:p>
              <a:p>
                <a:pPr>
                  <a:spcBef>
                    <a:spcPts val="600"/>
                  </a:spcBef>
                </a:pPr>
                <a:r>
                  <a:rPr lang="en-US" sz="2400" dirty="0"/>
                  <a:t>Otherwise, some neighbor of </a:t>
                </a:r>
                <a14:m>
                  <m:oMath xmlns:m="http://schemas.openxmlformats.org/officeDocument/2006/math">
                    <m:r>
                      <a:rPr lang="en-US" sz="2400" i="1">
                        <a:latin typeface="Cambria Math" panose="02040503050406030204" pitchFamily="18" charset="0"/>
                      </a:rPr>
                      <m:t>𝑚</m:t>
                    </m:r>
                  </m:oMath>
                </a14:m>
                <a:r>
                  <a:rPr lang="en-US" sz="2400" dirty="0"/>
                  <a:t> is bigger than </a:t>
                </a:r>
                <a14:m>
                  <m:oMath xmlns:m="http://schemas.openxmlformats.org/officeDocument/2006/math">
                    <m:r>
                      <a:rPr lang="en-US" sz="2400" b="0" i="1" smtClean="0">
                        <a:latin typeface="Cambria Math" panose="02040503050406030204" pitchFamily="18" charset="0"/>
                      </a:rPr>
                      <m:t>𝑚</m:t>
                    </m:r>
                  </m:oMath>
                </a14:m>
                <a:r>
                  <a:rPr lang="en-US" sz="2400" dirty="0"/>
                  <a:t>.</a:t>
                </a:r>
                <a:br>
                  <a:rPr lang="en-US" sz="2400" dirty="0"/>
                </a:br>
                <a:r>
                  <a:rPr lang="en-US" sz="2400" dirty="0"/>
                  <a:t>Recurse into that quadrant.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1603375"/>
              </a:xfrm>
              <a:blipFill rotWithShape="1">
                <a:blip r:embed="rId1"/>
                <a:stretch>
                  <a:fillRect l="-1005" t="-5323" b="-6084"/>
                </a:stretch>
              </a:blipFill>
            </p:spPr>
            <p:txBody>
              <a:bodyPr/>
              <a:lstStyle/>
              <a:p>
                <a:r>
                  <a:rPr lang="en-US">
                    <a:noFill/>
                  </a:rPr>
                  <a:t> </a:t>
                </a:r>
                <a:endParaRPr lang="en-US">
                  <a:noFill/>
                </a:endParaRPr>
              </a:p>
            </p:txBody>
          </p:sp>
        </mc:Fallback>
      </mc:AlternateContent>
      <p:sp>
        <p:nvSpPr>
          <p:cNvPr id="4" name="文本框 3"/>
          <p:cNvSpPr txBox="1"/>
          <p:nvPr/>
        </p:nvSpPr>
        <p:spPr>
          <a:xfrm>
            <a:off x="628650" y="3220207"/>
            <a:ext cx="7886700" cy="646331"/>
          </a:xfrm>
          <a:prstGeom prst="rect">
            <a:avLst/>
          </a:prstGeom>
          <a:noFill/>
        </p:spPr>
        <p:txBody>
          <a:bodyPr wrap="square" rtlCol="0">
            <a:spAutoFit/>
          </a:bodyPr>
          <a:lstStyle/>
          <a:p>
            <a:r>
              <a:rPr lang="en-US" b="1" dirty="0">
                <a:solidFill>
                  <a:srgbClr val="C00000"/>
                </a:solidFill>
              </a:rPr>
              <a:t>False Claim:</a:t>
            </a:r>
            <a:r>
              <a:rPr lang="en-US" dirty="0"/>
              <a:t> A peak (found by the algorithm) in the quadrant containing the large neighbor is also a peak in the original matrix.</a:t>
            </a:r>
            <a:endParaRPr lang="en-US" dirty="0"/>
          </a:p>
        </p:txBody>
      </p:sp>
      <p:sp>
        <p:nvSpPr>
          <p:cNvPr id="7" name="矩形 6"/>
          <p:cNvSpPr/>
          <p:nvPr/>
        </p:nvSpPr>
        <p:spPr>
          <a:xfrm>
            <a:off x="628650" y="394710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矩形 7"/>
          <p:cNvSpPr/>
          <p:nvPr/>
        </p:nvSpPr>
        <p:spPr>
          <a:xfrm>
            <a:off x="1054678" y="394710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矩形 8"/>
          <p:cNvSpPr/>
          <p:nvPr/>
        </p:nvSpPr>
        <p:spPr>
          <a:xfrm>
            <a:off x="1480706" y="394710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矩形 9"/>
          <p:cNvSpPr/>
          <p:nvPr/>
        </p:nvSpPr>
        <p:spPr>
          <a:xfrm>
            <a:off x="1906734" y="3947100"/>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11" name="矩形 10"/>
          <p:cNvSpPr/>
          <p:nvPr/>
        </p:nvSpPr>
        <p:spPr>
          <a:xfrm>
            <a:off x="2332762" y="394710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矩形 11"/>
          <p:cNvSpPr/>
          <p:nvPr/>
        </p:nvSpPr>
        <p:spPr>
          <a:xfrm>
            <a:off x="628650" y="431078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矩形 12"/>
          <p:cNvSpPr/>
          <p:nvPr/>
        </p:nvSpPr>
        <p:spPr>
          <a:xfrm>
            <a:off x="1054678" y="431078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矩形 13"/>
          <p:cNvSpPr/>
          <p:nvPr/>
        </p:nvSpPr>
        <p:spPr>
          <a:xfrm>
            <a:off x="1480706" y="431078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矩形 14"/>
          <p:cNvSpPr/>
          <p:nvPr/>
        </p:nvSpPr>
        <p:spPr>
          <a:xfrm>
            <a:off x="1906734" y="4310782"/>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16" name="矩形 15"/>
          <p:cNvSpPr/>
          <p:nvPr/>
        </p:nvSpPr>
        <p:spPr>
          <a:xfrm>
            <a:off x="2332762" y="431078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矩形 16"/>
          <p:cNvSpPr/>
          <p:nvPr/>
        </p:nvSpPr>
        <p:spPr>
          <a:xfrm>
            <a:off x="628650" y="467446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矩形 17"/>
          <p:cNvSpPr/>
          <p:nvPr/>
        </p:nvSpPr>
        <p:spPr>
          <a:xfrm>
            <a:off x="1054678" y="467446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矩形 18"/>
          <p:cNvSpPr/>
          <p:nvPr/>
        </p:nvSpPr>
        <p:spPr>
          <a:xfrm>
            <a:off x="1480706" y="467446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矩形 19"/>
          <p:cNvSpPr/>
          <p:nvPr/>
        </p:nvSpPr>
        <p:spPr>
          <a:xfrm>
            <a:off x="1906734" y="4674464"/>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1" name="矩形 20"/>
          <p:cNvSpPr/>
          <p:nvPr/>
        </p:nvSpPr>
        <p:spPr>
          <a:xfrm>
            <a:off x="2332762" y="467446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矩形 21"/>
          <p:cNvSpPr/>
          <p:nvPr/>
        </p:nvSpPr>
        <p:spPr>
          <a:xfrm>
            <a:off x="628650" y="5038146"/>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3" name="矩形 22"/>
          <p:cNvSpPr/>
          <p:nvPr/>
        </p:nvSpPr>
        <p:spPr>
          <a:xfrm>
            <a:off x="1054678" y="5038146"/>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baseline="-25000" dirty="0">
              <a:solidFill>
                <a:schemeClr val="tx1"/>
              </a:solidFill>
            </a:endParaRPr>
          </a:p>
        </p:txBody>
      </p:sp>
      <p:sp>
        <p:nvSpPr>
          <p:cNvPr id="24" name="矩形 23"/>
          <p:cNvSpPr/>
          <p:nvPr/>
        </p:nvSpPr>
        <p:spPr>
          <a:xfrm>
            <a:off x="1480706" y="5038146"/>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5" name="矩形 24"/>
          <p:cNvSpPr/>
          <p:nvPr/>
        </p:nvSpPr>
        <p:spPr>
          <a:xfrm>
            <a:off x="1906734" y="5038146"/>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6" name="矩形 25"/>
          <p:cNvSpPr/>
          <p:nvPr/>
        </p:nvSpPr>
        <p:spPr>
          <a:xfrm>
            <a:off x="2332762" y="5038146"/>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7" name="矩形 26"/>
          <p:cNvSpPr/>
          <p:nvPr/>
        </p:nvSpPr>
        <p:spPr>
          <a:xfrm>
            <a:off x="628650" y="540182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矩形 27"/>
          <p:cNvSpPr/>
          <p:nvPr/>
        </p:nvSpPr>
        <p:spPr>
          <a:xfrm>
            <a:off x="1054678" y="540182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矩形 28"/>
          <p:cNvSpPr/>
          <p:nvPr/>
        </p:nvSpPr>
        <p:spPr>
          <a:xfrm>
            <a:off x="1480706" y="540182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矩形 29"/>
          <p:cNvSpPr/>
          <p:nvPr/>
        </p:nvSpPr>
        <p:spPr>
          <a:xfrm>
            <a:off x="1906734" y="5401828"/>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31" name="矩形 30"/>
          <p:cNvSpPr/>
          <p:nvPr/>
        </p:nvSpPr>
        <p:spPr>
          <a:xfrm>
            <a:off x="2332762" y="5401828"/>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矩形 32"/>
          <p:cNvSpPr/>
          <p:nvPr/>
        </p:nvSpPr>
        <p:spPr>
          <a:xfrm>
            <a:off x="2758790" y="394710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矩形 33"/>
          <p:cNvSpPr/>
          <p:nvPr/>
        </p:nvSpPr>
        <p:spPr>
          <a:xfrm>
            <a:off x="2758790" y="431078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矩形 34"/>
          <p:cNvSpPr/>
          <p:nvPr/>
        </p:nvSpPr>
        <p:spPr>
          <a:xfrm>
            <a:off x="2758790" y="467446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矩形 35"/>
          <p:cNvSpPr/>
          <p:nvPr/>
        </p:nvSpPr>
        <p:spPr>
          <a:xfrm>
            <a:off x="2758790" y="5038146"/>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37" name="矩形 36"/>
          <p:cNvSpPr/>
          <p:nvPr/>
        </p:nvSpPr>
        <p:spPr>
          <a:xfrm>
            <a:off x="2758790" y="5401828"/>
            <a:ext cx="426028" cy="36368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38" name="矩形 37"/>
          <p:cNvSpPr/>
          <p:nvPr/>
        </p:nvSpPr>
        <p:spPr>
          <a:xfrm>
            <a:off x="3184818" y="394710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矩形 38"/>
          <p:cNvSpPr/>
          <p:nvPr/>
        </p:nvSpPr>
        <p:spPr>
          <a:xfrm>
            <a:off x="3184818" y="431078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矩形 39"/>
          <p:cNvSpPr/>
          <p:nvPr/>
        </p:nvSpPr>
        <p:spPr>
          <a:xfrm>
            <a:off x="3184818" y="4674464"/>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矩形 40"/>
          <p:cNvSpPr/>
          <p:nvPr/>
        </p:nvSpPr>
        <p:spPr>
          <a:xfrm>
            <a:off x="3184818" y="5038146"/>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42" name="矩形 41"/>
          <p:cNvSpPr/>
          <p:nvPr/>
        </p:nvSpPr>
        <p:spPr>
          <a:xfrm>
            <a:off x="3184818" y="5401828"/>
            <a:ext cx="426028" cy="363682"/>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43" name="矩形 42"/>
          <p:cNvSpPr/>
          <p:nvPr/>
        </p:nvSpPr>
        <p:spPr>
          <a:xfrm>
            <a:off x="628650" y="576551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矩形 43"/>
          <p:cNvSpPr/>
          <p:nvPr/>
        </p:nvSpPr>
        <p:spPr>
          <a:xfrm>
            <a:off x="1054678" y="576551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olidFill>
                <a:schemeClr val="tx1"/>
              </a:solidFill>
            </a:endParaRPr>
          </a:p>
        </p:txBody>
      </p:sp>
      <p:sp>
        <p:nvSpPr>
          <p:cNvPr id="45" name="矩形 44"/>
          <p:cNvSpPr/>
          <p:nvPr/>
        </p:nvSpPr>
        <p:spPr>
          <a:xfrm>
            <a:off x="1480706" y="576551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矩形 45"/>
          <p:cNvSpPr/>
          <p:nvPr/>
        </p:nvSpPr>
        <p:spPr>
          <a:xfrm>
            <a:off x="1906734" y="5765510"/>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47" name="矩形 46"/>
          <p:cNvSpPr/>
          <p:nvPr/>
        </p:nvSpPr>
        <p:spPr>
          <a:xfrm>
            <a:off x="2332762" y="5765510"/>
            <a:ext cx="426028" cy="36368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48" name="矩形 47"/>
          <p:cNvSpPr/>
          <p:nvPr/>
        </p:nvSpPr>
        <p:spPr>
          <a:xfrm>
            <a:off x="628650" y="612919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矩形 48"/>
          <p:cNvSpPr/>
          <p:nvPr/>
        </p:nvSpPr>
        <p:spPr>
          <a:xfrm>
            <a:off x="1054678" y="612919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矩形 49"/>
          <p:cNvSpPr/>
          <p:nvPr/>
        </p:nvSpPr>
        <p:spPr>
          <a:xfrm>
            <a:off x="1480706" y="612919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矩形 50"/>
          <p:cNvSpPr/>
          <p:nvPr/>
        </p:nvSpPr>
        <p:spPr>
          <a:xfrm>
            <a:off x="1906734" y="6129192"/>
            <a:ext cx="426028" cy="363682"/>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52" name="矩形 51"/>
          <p:cNvSpPr/>
          <p:nvPr/>
        </p:nvSpPr>
        <p:spPr>
          <a:xfrm>
            <a:off x="2332762" y="6129192"/>
            <a:ext cx="426028" cy="363682"/>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53" name="矩形 52"/>
          <p:cNvSpPr/>
          <p:nvPr/>
        </p:nvSpPr>
        <p:spPr>
          <a:xfrm>
            <a:off x="2758790" y="5765510"/>
            <a:ext cx="426028" cy="36368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54" name="矩形 53"/>
          <p:cNvSpPr/>
          <p:nvPr/>
        </p:nvSpPr>
        <p:spPr>
          <a:xfrm>
            <a:off x="2758790" y="6129192"/>
            <a:ext cx="426028" cy="36368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55" name="矩形 54"/>
          <p:cNvSpPr/>
          <p:nvPr/>
        </p:nvSpPr>
        <p:spPr>
          <a:xfrm>
            <a:off x="3184818" y="5765510"/>
            <a:ext cx="426028" cy="36368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56" name="矩形 55"/>
          <p:cNvSpPr/>
          <p:nvPr/>
        </p:nvSpPr>
        <p:spPr>
          <a:xfrm>
            <a:off x="3184818" y="6129192"/>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矩形: 圆角 4"/>
          <p:cNvSpPr/>
          <p:nvPr/>
        </p:nvSpPr>
        <p:spPr>
          <a:xfrm>
            <a:off x="2244437" y="5318701"/>
            <a:ext cx="1454728" cy="1257300"/>
          </a:xfrm>
          <a:prstGeom prst="roundRect">
            <a:avLst>
              <a:gd name="adj" fmla="val 5097"/>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文本框 56"/>
          <p:cNvSpPr txBox="1"/>
          <p:nvPr/>
        </p:nvSpPr>
        <p:spPr>
          <a:xfrm>
            <a:off x="4036875" y="3903994"/>
            <a:ext cx="4478476" cy="1323439"/>
          </a:xfrm>
          <a:prstGeom prst="rect">
            <a:avLst/>
          </a:prstGeom>
          <a:noFill/>
        </p:spPr>
        <p:txBody>
          <a:bodyPr wrap="square" rtlCol="0">
            <a:spAutoFit/>
          </a:bodyPr>
          <a:lstStyle/>
          <a:p>
            <a:r>
              <a:rPr lang="en-US" sz="2000" dirty="0">
                <a:solidFill>
                  <a:schemeClr val="accent1">
                    <a:lumMod val="75000"/>
                  </a:schemeClr>
                </a:solidFill>
              </a:rPr>
              <a:t>If the peak found in the quadrant is on the boundary of the quadrant, then it may be smaller than its neighbor that is in the original matrix!</a:t>
            </a:r>
            <a:endParaRPr lang="en-US" sz="2000" dirty="0">
              <a:solidFill>
                <a:schemeClr val="accent1">
                  <a:lumMod val="75000"/>
                </a:schemeClr>
              </a:solidFill>
            </a:endParaRPr>
          </a:p>
        </p:txBody>
      </p:sp>
      <p:sp>
        <p:nvSpPr>
          <p:cNvPr id="58" name="矩形: 圆角 57"/>
          <p:cNvSpPr/>
          <p:nvPr/>
        </p:nvSpPr>
        <p:spPr>
          <a:xfrm>
            <a:off x="1818409" y="6030478"/>
            <a:ext cx="1028700" cy="545523"/>
          </a:xfrm>
          <a:prstGeom prst="roundRect">
            <a:avLst>
              <a:gd name="adj" fmla="val 5097"/>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文本框 58"/>
          <p:cNvSpPr txBox="1"/>
          <p:nvPr/>
        </p:nvSpPr>
        <p:spPr>
          <a:xfrm>
            <a:off x="4036868" y="5396056"/>
            <a:ext cx="4478476" cy="461665"/>
          </a:xfrm>
          <a:prstGeom prst="rect">
            <a:avLst/>
          </a:prstGeom>
          <a:noFill/>
        </p:spPr>
        <p:txBody>
          <a:bodyPr wrap="square" rtlCol="0">
            <a:spAutoFit/>
          </a:bodyPr>
          <a:lstStyle/>
          <a:p>
            <a:r>
              <a:rPr lang="en-US" sz="2400" dirty="0">
                <a:solidFill>
                  <a:srgbClr val="C00000"/>
                </a:solidFill>
              </a:rPr>
              <a:t>How to fix this?!</a:t>
            </a:r>
            <a:endParaRPr lang="en-US" sz="2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7" grpId="0"/>
      <p:bldP spid="58" grpId="0" animBg="1"/>
      <p:bldP spid="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 in 2D, Algorithm III</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35971AF-16AD-4153-B3ED-FB3B5BA425CA}"/>
                  </a:ext>
                </a:extLst>
              </p:cNvPr>
              <p:cNvSpPr>
                <a:spLocks noGrp="1"/>
              </p:cNvSpPr>
              <p:nvPr>
                <p:ph idx="1"/>
              </p:nvPr>
            </p:nvSpPr>
            <p:spPr>
              <a:xfrm>
                <a:off x="628650" y="1690689"/>
                <a:ext cx="7886700" cy="1603375"/>
              </a:xfrm>
            </p:spPr>
            <p:txBody>
              <a:bodyPr>
                <a:noAutofit/>
              </a:bodyPr>
              <a:lstStyle/>
              <a:p>
                <a:pPr>
                  <a:spcBef>
                    <a:spcPts val="600"/>
                  </a:spcBef>
                </a:pPr>
                <a:r>
                  <a:rPr lang="en-US" sz="2400" dirty="0"/>
                  <a:t>Scan the “cross” and find max element </a:t>
                </a:r>
                <a14:m>
                  <m:oMath xmlns:m="http://schemas.openxmlformats.org/officeDocument/2006/math">
                    <m:r>
                      <a:rPr lang="en-US" sz="2400" b="0" i="1" smtClean="0">
                        <a:latin typeface="Cambria Math" panose="02040503050406030204" pitchFamily="18" charset="0"/>
                      </a:rPr>
                      <m:t>𝑚</m:t>
                    </m:r>
                  </m:oMath>
                </a14:m>
                <a:r>
                  <a:rPr lang="en-US" sz="2400" dirty="0"/>
                  <a:t>.</a:t>
                </a:r>
              </a:p>
              <a:p>
                <a:pPr>
                  <a:spcBef>
                    <a:spcPts val="600"/>
                  </a:spcBef>
                </a:pPr>
                <a:r>
                  <a:rPr lang="en-US" sz="2400" dirty="0"/>
                  <a:t>If </a:t>
                </a:r>
                <a14:m>
                  <m:oMath xmlns:m="http://schemas.openxmlformats.org/officeDocument/2006/math">
                    <m:r>
                      <a:rPr lang="en-US" sz="2400" i="1">
                        <a:latin typeface="Cambria Math" panose="02040503050406030204" pitchFamily="18" charset="0"/>
                      </a:rPr>
                      <m:t>𝑚</m:t>
                    </m:r>
                  </m:oMath>
                </a14:m>
                <a:r>
                  <a:rPr lang="en-US" sz="2400" dirty="0"/>
                  <a:t> is a peak then return it, and we are done.</a:t>
                </a:r>
              </a:p>
              <a:p>
                <a:pPr>
                  <a:spcBef>
                    <a:spcPts val="600"/>
                  </a:spcBef>
                </a:pPr>
                <a:r>
                  <a:rPr lang="en-US" sz="2400" dirty="0"/>
                  <a:t>Otherwise, some neighbor of </a:t>
                </a:r>
                <a14:m>
                  <m:oMath xmlns:m="http://schemas.openxmlformats.org/officeDocument/2006/math">
                    <m:r>
                      <a:rPr lang="en-US" sz="2400" i="1">
                        <a:latin typeface="Cambria Math" panose="02040503050406030204" pitchFamily="18" charset="0"/>
                      </a:rPr>
                      <m:t>𝑚</m:t>
                    </m:r>
                  </m:oMath>
                </a14:m>
                <a:r>
                  <a:rPr lang="en-US" sz="2400" dirty="0"/>
                  <a:t> is bigger than </a:t>
                </a:r>
                <a14:m>
                  <m:oMath xmlns:m="http://schemas.openxmlformats.org/officeDocument/2006/math">
                    <m:r>
                      <a:rPr lang="en-US" sz="2400" b="0" i="1" smtClean="0">
                        <a:latin typeface="Cambria Math" panose="02040503050406030204" pitchFamily="18" charset="0"/>
                      </a:rPr>
                      <m:t>𝑚</m:t>
                    </m:r>
                  </m:oMath>
                </a14:m>
                <a:r>
                  <a:rPr lang="en-US" sz="2400" dirty="0"/>
                  <a:t>.</a:t>
                </a:r>
                <a:br>
                  <a:rPr lang="en-US" sz="2400" dirty="0"/>
                </a:br>
                <a:r>
                  <a:rPr lang="en-US" sz="2400" dirty="0"/>
                  <a:t>Recurse into that quadrant.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1603375"/>
              </a:xfrm>
              <a:blipFill rotWithShape="1">
                <a:blip r:embed="rId1"/>
                <a:stretch>
                  <a:fillRect l="-1005" t="-5323" b="-6084"/>
                </a:stretch>
              </a:blipFill>
            </p:spPr>
            <p:txBody>
              <a:bodyPr/>
              <a:lstStyle/>
              <a:p>
                <a:r>
                  <a:rPr lang="en-US">
                    <a:noFill/>
                  </a:rPr>
                  <a:t> </a:t>
                </a:r>
                <a:endParaRPr lang="en-US">
                  <a:noFill/>
                </a:endParaRPr>
              </a:p>
            </p:txBody>
          </p:sp>
        </mc:Fallback>
      </mc:AlternateContent>
      <p:cxnSp>
        <p:nvCxnSpPr>
          <p:cNvPr id="60" name="直接连接符 59"/>
          <p:cNvCxnSpPr/>
          <p:nvPr/>
        </p:nvCxnSpPr>
        <p:spPr>
          <a:xfrm>
            <a:off x="2067790" y="1913231"/>
            <a:ext cx="88322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262748" y="1401850"/>
            <a:ext cx="5120889" cy="400110"/>
          </a:xfrm>
          <a:prstGeom prst="rect">
            <a:avLst/>
          </a:prstGeom>
          <a:noFill/>
        </p:spPr>
        <p:txBody>
          <a:bodyPr wrap="none" rtlCol="0">
            <a:spAutoFit/>
          </a:bodyPr>
          <a:lstStyle/>
          <a:p>
            <a:r>
              <a:rPr lang="en-US" sz="2000" b="1" dirty="0"/>
              <a:t>“cross and boundary” (i.e., a “window frame”)</a:t>
            </a:r>
            <a:endParaRPr lang="en-US" sz="2000" b="1" dirty="0"/>
          </a:p>
        </p:txBody>
      </p:sp>
      <p:sp>
        <p:nvSpPr>
          <p:cNvPr id="113" name="文本框 112"/>
          <p:cNvSpPr txBox="1"/>
          <p:nvPr/>
        </p:nvSpPr>
        <p:spPr>
          <a:xfrm>
            <a:off x="4166758" y="3294064"/>
            <a:ext cx="4348592" cy="923330"/>
          </a:xfrm>
          <a:prstGeom prst="rect">
            <a:avLst/>
          </a:prstGeom>
          <a:noFill/>
        </p:spPr>
        <p:txBody>
          <a:bodyPr wrap="square" rtlCol="0">
            <a:spAutoFit/>
          </a:bodyPr>
          <a:lstStyle/>
          <a:p>
            <a:r>
              <a:rPr lang="en-US" b="1" dirty="0">
                <a:solidFill>
                  <a:srgbClr val="C00000"/>
                </a:solidFill>
              </a:rPr>
              <a:t>Claim:</a:t>
            </a:r>
            <a:r>
              <a:rPr lang="en-US" dirty="0"/>
              <a:t> A peak (found by the algorithm) in the quadrant containing the large neighbor is also a peak in the original matrix.</a:t>
            </a:r>
            <a:endParaRPr lang="en-US" dirty="0"/>
          </a:p>
        </p:txBody>
      </p:sp>
      <p:sp>
        <p:nvSpPr>
          <p:cNvPr id="62" name="矩形 61"/>
          <p:cNvSpPr/>
          <p:nvPr/>
        </p:nvSpPr>
        <p:spPr>
          <a:xfrm>
            <a:off x="1033892"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矩形 62"/>
          <p:cNvSpPr/>
          <p:nvPr/>
        </p:nvSpPr>
        <p:spPr>
          <a:xfrm>
            <a:off x="1246905"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矩形 113"/>
          <p:cNvSpPr/>
          <p:nvPr/>
        </p:nvSpPr>
        <p:spPr>
          <a:xfrm>
            <a:off x="1459918"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矩形 114"/>
          <p:cNvSpPr/>
          <p:nvPr/>
        </p:nvSpPr>
        <p:spPr>
          <a:xfrm>
            <a:off x="1672931"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矩形 115"/>
          <p:cNvSpPr/>
          <p:nvPr/>
        </p:nvSpPr>
        <p:spPr>
          <a:xfrm>
            <a:off x="1885944"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矩形 116"/>
          <p:cNvSpPr/>
          <p:nvPr/>
        </p:nvSpPr>
        <p:spPr>
          <a:xfrm>
            <a:off x="2098957"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8" name="矩形 117"/>
          <p:cNvSpPr/>
          <p:nvPr/>
        </p:nvSpPr>
        <p:spPr>
          <a:xfrm>
            <a:off x="2311970"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9" name="矩形 118"/>
          <p:cNvSpPr/>
          <p:nvPr/>
        </p:nvSpPr>
        <p:spPr>
          <a:xfrm>
            <a:off x="2524983"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矩形 119"/>
          <p:cNvSpPr/>
          <p:nvPr/>
        </p:nvSpPr>
        <p:spPr>
          <a:xfrm>
            <a:off x="2737996"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1" name="矩形 120"/>
          <p:cNvSpPr/>
          <p:nvPr/>
        </p:nvSpPr>
        <p:spPr>
          <a:xfrm>
            <a:off x="2951009"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矩形 121"/>
          <p:cNvSpPr/>
          <p:nvPr/>
        </p:nvSpPr>
        <p:spPr>
          <a:xfrm>
            <a:off x="3164022"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3" name="矩形 122"/>
          <p:cNvSpPr/>
          <p:nvPr/>
        </p:nvSpPr>
        <p:spPr>
          <a:xfrm>
            <a:off x="3377035"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4" name="矩形 123"/>
          <p:cNvSpPr/>
          <p:nvPr/>
        </p:nvSpPr>
        <p:spPr>
          <a:xfrm>
            <a:off x="3590048"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矩形 124"/>
          <p:cNvSpPr/>
          <p:nvPr/>
        </p:nvSpPr>
        <p:spPr>
          <a:xfrm>
            <a:off x="1033892" y="37773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6" name="矩形 125"/>
          <p:cNvSpPr/>
          <p:nvPr/>
        </p:nvSpPr>
        <p:spPr>
          <a:xfrm>
            <a:off x="1246905"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7" name="矩形 126"/>
          <p:cNvSpPr/>
          <p:nvPr/>
        </p:nvSpPr>
        <p:spPr>
          <a:xfrm>
            <a:off x="1459918"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矩形 127"/>
          <p:cNvSpPr/>
          <p:nvPr/>
        </p:nvSpPr>
        <p:spPr>
          <a:xfrm>
            <a:off x="1672931"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 name="矩形 128"/>
          <p:cNvSpPr/>
          <p:nvPr/>
        </p:nvSpPr>
        <p:spPr>
          <a:xfrm>
            <a:off x="1885944"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矩形 129"/>
          <p:cNvSpPr/>
          <p:nvPr/>
        </p:nvSpPr>
        <p:spPr>
          <a:xfrm>
            <a:off x="2098957"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1" name="矩形 130"/>
          <p:cNvSpPr/>
          <p:nvPr/>
        </p:nvSpPr>
        <p:spPr>
          <a:xfrm>
            <a:off x="2311970" y="37773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矩形 131"/>
          <p:cNvSpPr/>
          <p:nvPr/>
        </p:nvSpPr>
        <p:spPr>
          <a:xfrm>
            <a:off x="2524983"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矩形 132"/>
          <p:cNvSpPr/>
          <p:nvPr/>
        </p:nvSpPr>
        <p:spPr>
          <a:xfrm>
            <a:off x="2737996"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4" name="矩形 133"/>
          <p:cNvSpPr/>
          <p:nvPr/>
        </p:nvSpPr>
        <p:spPr>
          <a:xfrm>
            <a:off x="2951009"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5" name="矩形 134"/>
          <p:cNvSpPr/>
          <p:nvPr/>
        </p:nvSpPr>
        <p:spPr>
          <a:xfrm>
            <a:off x="3164022"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6" name="矩形 135"/>
          <p:cNvSpPr/>
          <p:nvPr/>
        </p:nvSpPr>
        <p:spPr>
          <a:xfrm>
            <a:off x="3377035"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7" name="矩形 136"/>
          <p:cNvSpPr/>
          <p:nvPr/>
        </p:nvSpPr>
        <p:spPr>
          <a:xfrm>
            <a:off x="3590048" y="37773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8" name="矩形 137"/>
          <p:cNvSpPr/>
          <p:nvPr/>
        </p:nvSpPr>
        <p:spPr>
          <a:xfrm>
            <a:off x="1033892" y="39718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9" name="矩形 138"/>
          <p:cNvSpPr/>
          <p:nvPr/>
        </p:nvSpPr>
        <p:spPr>
          <a:xfrm>
            <a:off x="1246905"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0" name="矩形 139"/>
          <p:cNvSpPr/>
          <p:nvPr/>
        </p:nvSpPr>
        <p:spPr>
          <a:xfrm>
            <a:off x="1459918"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1" name="矩形 140"/>
          <p:cNvSpPr/>
          <p:nvPr/>
        </p:nvSpPr>
        <p:spPr>
          <a:xfrm>
            <a:off x="1672931"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2" name="矩形 141"/>
          <p:cNvSpPr/>
          <p:nvPr/>
        </p:nvSpPr>
        <p:spPr>
          <a:xfrm>
            <a:off x="1885944"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3" name="矩形 142"/>
          <p:cNvSpPr/>
          <p:nvPr/>
        </p:nvSpPr>
        <p:spPr>
          <a:xfrm>
            <a:off x="2098957"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4" name="矩形 143"/>
          <p:cNvSpPr/>
          <p:nvPr/>
        </p:nvSpPr>
        <p:spPr>
          <a:xfrm>
            <a:off x="2311970" y="39718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5" name="矩形 144"/>
          <p:cNvSpPr/>
          <p:nvPr/>
        </p:nvSpPr>
        <p:spPr>
          <a:xfrm>
            <a:off x="2524983"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矩形 145"/>
          <p:cNvSpPr/>
          <p:nvPr/>
        </p:nvSpPr>
        <p:spPr>
          <a:xfrm>
            <a:off x="2737996"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7" name="矩形 146"/>
          <p:cNvSpPr/>
          <p:nvPr/>
        </p:nvSpPr>
        <p:spPr>
          <a:xfrm>
            <a:off x="2951009"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8" name="矩形 147"/>
          <p:cNvSpPr/>
          <p:nvPr/>
        </p:nvSpPr>
        <p:spPr>
          <a:xfrm>
            <a:off x="3164022"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9" name="矩形 148"/>
          <p:cNvSpPr/>
          <p:nvPr/>
        </p:nvSpPr>
        <p:spPr>
          <a:xfrm>
            <a:off x="3377035"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0" name="矩形 149"/>
          <p:cNvSpPr/>
          <p:nvPr/>
        </p:nvSpPr>
        <p:spPr>
          <a:xfrm>
            <a:off x="3590048" y="39718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1" name="矩形 150"/>
          <p:cNvSpPr/>
          <p:nvPr/>
        </p:nvSpPr>
        <p:spPr>
          <a:xfrm>
            <a:off x="1033892" y="416634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2" name="矩形 151"/>
          <p:cNvSpPr/>
          <p:nvPr/>
        </p:nvSpPr>
        <p:spPr>
          <a:xfrm>
            <a:off x="1246905"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矩形 152"/>
          <p:cNvSpPr/>
          <p:nvPr/>
        </p:nvSpPr>
        <p:spPr>
          <a:xfrm>
            <a:off x="1459918"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4" name="矩形 153"/>
          <p:cNvSpPr/>
          <p:nvPr/>
        </p:nvSpPr>
        <p:spPr>
          <a:xfrm>
            <a:off x="1672931"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矩形 154"/>
          <p:cNvSpPr/>
          <p:nvPr/>
        </p:nvSpPr>
        <p:spPr>
          <a:xfrm>
            <a:off x="1885944"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6" name="矩形 155"/>
          <p:cNvSpPr/>
          <p:nvPr/>
        </p:nvSpPr>
        <p:spPr>
          <a:xfrm>
            <a:off x="2098957"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7" name="矩形 156"/>
          <p:cNvSpPr/>
          <p:nvPr/>
        </p:nvSpPr>
        <p:spPr>
          <a:xfrm>
            <a:off x="2311970" y="416634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8" name="矩形 157"/>
          <p:cNvSpPr/>
          <p:nvPr/>
        </p:nvSpPr>
        <p:spPr>
          <a:xfrm>
            <a:off x="2524983"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矩形 158"/>
          <p:cNvSpPr/>
          <p:nvPr/>
        </p:nvSpPr>
        <p:spPr>
          <a:xfrm>
            <a:off x="2737996"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0" name="矩形 159"/>
          <p:cNvSpPr/>
          <p:nvPr/>
        </p:nvSpPr>
        <p:spPr>
          <a:xfrm>
            <a:off x="2951009"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1" name="矩形 160"/>
          <p:cNvSpPr/>
          <p:nvPr/>
        </p:nvSpPr>
        <p:spPr>
          <a:xfrm>
            <a:off x="3164022"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2" name="矩形 161"/>
          <p:cNvSpPr/>
          <p:nvPr/>
        </p:nvSpPr>
        <p:spPr>
          <a:xfrm>
            <a:off x="3377035"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3" name="矩形 162"/>
          <p:cNvSpPr/>
          <p:nvPr/>
        </p:nvSpPr>
        <p:spPr>
          <a:xfrm>
            <a:off x="3590048" y="416634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4" name="矩形 163"/>
          <p:cNvSpPr/>
          <p:nvPr/>
        </p:nvSpPr>
        <p:spPr>
          <a:xfrm>
            <a:off x="1033892" y="436082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5" name="矩形 164"/>
          <p:cNvSpPr/>
          <p:nvPr/>
        </p:nvSpPr>
        <p:spPr>
          <a:xfrm>
            <a:off x="1246905"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6" name="矩形 165"/>
          <p:cNvSpPr/>
          <p:nvPr/>
        </p:nvSpPr>
        <p:spPr>
          <a:xfrm>
            <a:off x="1459918"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7" name="矩形 166"/>
          <p:cNvSpPr/>
          <p:nvPr/>
        </p:nvSpPr>
        <p:spPr>
          <a:xfrm>
            <a:off x="1672931"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8" name="矩形 167"/>
          <p:cNvSpPr/>
          <p:nvPr/>
        </p:nvSpPr>
        <p:spPr>
          <a:xfrm>
            <a:off x="1885944"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9" name="矩形 168"/>
          <p:cNvSpPr/>
          <p:nvPr/>
        </p:nvSpPr>
        <p:spPr>
          <a:xfrm>
            <a:off x="2098957"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0" name="矩形 169"/>
          <p:cNvSpPr/>
          <p:nvPr/>
        </p:nvSpPr>
        <p:spPr>
          <a:xfrm>
            <a:off x="2311970" y="436082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1" name="矩形 170"/>
          <p:cNvSpPr/>
          <p:nvPr/>
        </p:nvSpPr>
        <p:spPr>
          <a:xfrm>
            <a:off x="2524983"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2" name="矩形 171"/>
          <p:cNvSpPr/>
          <p:nvPr/>
        </p:nvSpPr>
        <p:spPr>
          <a:xfrm>
            <a:off x="2737996"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3" name="矩形 172"/>
          <p:cNvSpPr/>
          <p:nvPr/>
        </p:nvSpPr>
        <p:spPr>
          <a:xfrm>
            <a:off x="2951009"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4" name="矩形 173"/>
          <p:cNvSpPr/>
          <p:nvPr/>
        </p:nvSpPr>
        <p:spPr>
          <a:xfrm>
            <a:off x="3164022"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5" name="矩形 174"/>
          <p:cNvSpPr/>
          <p:nvPr/>
        </p:nvSpPr>
        <p:spPr>
          <a:xfrm>
            <a:off x="3377035"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6" name="矩形 175"/>
          <p:cNvSpPr/>
          <p:nvPr/>
        </p:nvSpPr>
        <p:spPr>
          <a:xfrm>
            <a:off x="3590048" y="436082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7" name="矩形 176"/>
          <p:cNvSpPr/>
          <p:nvPr/>
        </p:nvSpPr>
        <p:spPr>
          <a:xfrm>
            <a:off x="1033892" y="45553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8" name="矩形 177"/>
          <p:cNvSpPr/>
          <p:nvPr/>
        </p:nvSpPr>
        <p:spPr>
          <a:xfrm>
            <a:off x="1246905"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9" name="矩形 178"/>
          <p:cNvSpPr/>
          <p:nvPr/>
        </p:nvSpPr>
        <p:spPr>
          <a:xfrm>
            <a:off x="1459918"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0" name="矩形 179"/>
          <p:cNvSpPr/>
          <p:nvPr/>
        </p:nvSpPr>
        <p:spPr>
          <a:xfrm>
            <a:off x="1672931"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1" name="矩形 180"/>
          <p:cNvSpPr/>
          <p:nvPr/>
        </p:nvSpPr>
        <p:spPr>
          <a:xfrm>
            <a:off x="1885944"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2" name="矩形 181"/>
          <p:cNvSpPr/>
          <p:nvPr/>
        </p:nvSpPr>
        <p:spPr>
          <a:xfrm>
            <a:off x="2098957"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3" name="矩形 182"/>
          <p:cNvSpPr/>
          <p:nvPr/>
        </p:nvSpPr>
        <p:spPr>
          <a:xfrm>
            <a:off x="2311970" y="45553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4" name="矩形 183"/>
          <p:cNvSpPr/>
          <p:nvPr/>
        </p:nvSpPr>
        <p:spPr>
          <a:xfrm>
            <a:off x="2524983"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5" name="矩形 184"/>
          <p:cNvSpPr/>
          <p:nvPr/>
        </p:nvSpPr>
        <p:spPr>
          <a:xfrm>
            <a:off x="2737996"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6" name="矩形 185"/>
          <p:cNvSpPr/>
          <p:nvPr/>
        </p:nvSpPr>
        <p:spPr>
          <a:xfrm>
            <a:off x="2951009"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7" name="矩形 186"/>
          <p:cNvSpPr/>
          <p:nvPr/>
        </p:nvSpPr>
        <p:spPr>
          <a:xfrm>
            <a:off x="3164022"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8" name="矩形 187"/>
          <p:cNvSpPr/>
          <p:nvPr/>
        </p:nvSpPr>
        <p:spPr>
          <a:xfrm>
            <a:off x="3377035"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9" name="矩形 188"/>
          <p:cNvSpPr/>
          <p:nvPr/>
        </p:nvSpPr>
        <p:spPr>
          <a:xfrm>
            <a:off x="3590048" y="45553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0" name="矩形 189"/>
          <p:cNvSpPr/>
          <p:nvPr/>
        </p:nvSpPr>
        <p:spPr>
          <a:xfrm>
            <a:off x="1033892"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1" name="矩形 190"/>
          <p:cNvSpPr/>
          <p:nvPr/>
        </p:nvSpPr>
        <p:spPr>
          <a:xfrm>
            <a:off x="1246905"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2" name="矩形 191"/>
          <p:cNvSpPr/>
          <p:nvPr/>
        </p:nvSpPr>
        <p:spPr>
          <a:xfrm>
            <a:off x="1459918"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3" name="矩形 192"/>
          <p:cNvSpPr/>
          <p:nvPr/>
        </p:nvSpPr>
        <p:spPr>
          <a:xfrm>
            <a:off x="1672931"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4" name="矩形 193"/>
          <p:cNvSpPr/>
          <p:nvPr/>
        </p:nvSpPr>
        <p:spPr>
          <a:xfrm>
            <a:off x="1885944"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5" name="矩形 194"/>
          <p:cNvSpPr/>
          <p:nvPr/>
        </p:nvSpPr>
        <p:spPr>
          <a:xfrm>
            <a:off x="2098957"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6" name="矩形 195"/>
          <p:cNvSpPr/>
          <p:nvPr/>
        </p:nvSpPr>
        <p:spPr>
          <a:xfrm>
            <a:off x="2311970"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7" name="矩形 196"/>
          <p:cNvSpPr/>
          <p:nvPr/>
        </p:nvSpPr>
        <p:spPr>
          <a:xfrm>
            <a:off x="2524983"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8" name="矩形 197"/>
          <p:cNvSpPr/>
          <p:nvPr/>
        </p:nvSpPr>
        <p:spPr>
          <a:xfrm>
            <a:off x="2737996"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9" name="矩形 198"/>
          <p:cNvSpPr/>
          <p:nvPr/>
        </p:nvSpPr>
        <p:spPr>
          <a:xfrm>
            <a:off x="2951009"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0" name="矩形 199"/>
          <p:cNvSpPr/>
          <p:nvPr/>
        </p:nvSpPr>
        <p:spPr>
          <a:xfrm>
            <a:off x="3164022" y="4749783"/>
            <a:ext cx="213013" cy="194480"/>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n-US" dirty="0">
              <a:solidFill>
                <a:schemeClr val="tx1"/>
              </a:solidFill>
            </a:endParaRPr>
          </a:p>
        </p:txBody>
      </p:sp>
      <p:sp>
        <p:nvSpPr>
          <p:cNvPr id="201" name="矩形 200"/>
          <p:cNvSpPr/>
          <p:nvPr/>
        </p:nvSpPr>
        <p:spPr>
          <a:xfrm>
            <a:off x="3377035"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2" name="矩形 201"/>
          <p:cNvSpPr/>
          <p:nvPr/>
        </p:nvSpPr>
        <p:spPr>
          <a:xfrm>
            <a:off x="3590048"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3" name="矩形 202"/>
          <p:cNvSpPr/>
          <p:nvPr/>
        </p:nvSpPr>
        <p:spPr>
          <a:xfrm>
            <a:off x="1033892" y="49442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4" name="矩形 203"/>
          <p:cNvSpPr/>
          <p:nvPr/>
        </p:nvSpPr>
        <p:spPr>
          <a:xfrm>
            <a:off x="1246905" y="49442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5" name="矩形 204"/>
          <p:cNvSpPr/>
          <p:nvPr/>
        </p:nvSpPr>
        <p:spPr>
          <a:xfrm>
            <a:off x="1459918" y="49442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6" name="矩形 205"/>
          <p:cNvSpPr/>
          <p:nvPr/>
        </p:nvSpPr>
        <p:spPr>
          <a:xfrm>
            <a:off x="1672931" y="49442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7" name="矩形 206"/>
          <p:cNvSpPr/>
          <p:nvPr/>
        </p:nvSpPr>
        <p:spPr>
          <a:xfrm>
            <a:off x="1885944" y="49442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8" name="矩形 207"/>
          <p:cNvSpPr/>
          <p:nvPr/>
        </p:nvSpPr>
        <p:spPr>
          <a:xfrm>
            <a:off x="2098957" y="49442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9" name="矩形 208"/>
          <p:cNvSpPr/>
          <p:nvPr/>
        </p:nvSpPr>
        <p:spPr>
          <a:xfrm>
            <a:off x="2311970" y="49442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0" name="矩形 209"/>
          <p:cNvSpPr/>
          <p:nvPr/>
        </p:nvSpPr>
        <p:spPr>
          <a:xfrm>
            <a:off x="2524983" y="4944263"/>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1" name="矩形 210"/>
          <p:cNvSpPr/>
          <p:nvPr/>
        </p:nvSpPr>
        <p:spPr>
          <a:xfrm>
            <a:off x="2737996" y="4944263"/>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2" name="矩形 211"/>
          <p:cNvSpPr/>
          <p:nvPr/>
        </p:nvSpPr>
        <p:spPr>
          <a:xfrm>
            <a:off x="2951009" y="4944263"/>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矩形 212"/>
          <p:cNvSpPr/>
          <p:nvPr/>
        </p:nvSpPr>
        <p:spPr>
          <a:xfrm>
            <a:off x="3164022" y="4944263"/>
            <a:ext cx="213013" cy="19448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endParaRPr lang="en-US" dirty="0">
              <a:solidFill>
                <a:schemeClr val="tx1"/>
              </a:solidFill>
            </a:endParaRPr>
          </a:p>
        </p:txBody>
      </p:sp>
      <p:sp>
        <p:nvSpPr>
          <p:cNvPr id="214" name="矩形 213"/>
          <p:cNvSpPr/>
          <p:nvPr/>
        </p:nvSpPr>
        <p:spPr>
          <a:xfrm>
            <a:off x="3377035" y="4944263"/>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5" name="矩形 214"/>
          <p:cNvSpPr/>
          <p:nvPr/>
        </p:nvSpPr>
        <p:spPr>
          <a:xfrm>
            <a:off x="3590048" y="49442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6" name="矩形 215"/>
          <p:cNvSpPr/>
          <p:nvPr/>
        </p:nvSpPr>
        <p:spPr>
          <a:xfrm>
            <a:off x="1033892" y="513716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7" name="矩形 216"/>
          <p:cNvSpPr/>
          <p:nvPr/>
        </p:nvSpPr>
        <p:spPr>
          <a:xfrm>
            <a:off x="1246905"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8" name="矩形 217"/>
          <p:cNvSpPr/>
          <p:nvPr/>
        </p:nvSpPr>
        <p:spPr>
          <a:xfrm>
            <a:off x="1459918"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矩形 218"/>
          <p:cNvSpPr/>
          <p:nvPr/>
        </p:nvSpPr>
        <p:spPr>
          <a:xfrm>
            <a:off x="1672931"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0" name="矩形 219"/>
          <p:cNvSpPr/>
          <p:nvPr/>
        </p:nvSpPr>
        <p:spPr>
          <a:xfrm>
            <a:off x="1885944"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1" name="矩形 220"/>
          <p:cNvSpPr/>
          <p:nvPr/>
        </p:nvSpPr>
        <p:spPr>
          <a:xfrm>
            <a:off x="2098957"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2" name="矩形 221"/>
          <p:cNvSpPr/>
          <p:nvPr/>
        </p:nvSpPr>
        <p:spPr>
          <a:xfrm>
            <a:off x="2311970" y="513716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CC"/>
                </a:solidFill>
              </a:rPr>
              <a:t>r</a:t>
            </a:r>
            <a:endParaRPr lang="en-US" dirty="0">
              <a:solidFill>
                <a:srgbClr val="FFFFCC"/>
              </a:solidFill>
            </a:endParaRPr>
          </a:p>
        </p:txBody>
      </p:sp>
      <p:sp>
        <p:nvSpPr>
          <p:cNvPr id="223" name="矩形 222"/>
          <p:cNvSpPr/>
          <p:nvPr/>
        </p:nvSpPr>
        <p:spPr>
          <a:xfrm>
            <a:off x="2524983" y="513716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g</a:t>
            </a:r>
            <a:endParaRPr lang="en-US" dirty="0">
              <a:solidFill>
                <a:srgbClr val="FFC000"/>
              </a:solidFill>
            </a:endParaRPr>
          </a:p>
        </p:txBody>
      </p:sp>
      <p:sp>
        <p:nvSpPr>
          <p:cNvPr id="224" name="矩形 223"/>
          <p:cNvSpPr/>
          <p:nvPr/>
        </p:nvSpPr>
        <p:spPr>
          <a:xfrm>
            <a:off x="2737996"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5" name="矩形 224"/>
          <p:cNvSpPr/>
          <p:nvPr/>
        </p:nvSpPr>
        <p:spPr>
          <a:xfrm>
            <a:off x="2951009" y="513716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6" name="矩形 225"/>
          <p:cNvSpPr/>
          <p:nvPr/>
        </p:nvSpPr>
        <p:spPr>
          <a:xfrm>
            <a:off x="3164022"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7" name="矩形 226"/>
          <p:cNvSpPr/>
          <p:nvPr/>
        </p:nvSpPr>
        <p:spPr>
          <a:xfrm>
            <a:off x="3377035" y="513716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8" name="矩形 227"/>
          <p:cNvSpPr/>
          <p:nvPr/>
        </p:nvSpPr>
        <p:spPr>
          <a:xfrm>
            <a:off x="3590048" y="513716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9" name="矩形 228"/>
          <p:cNvSpPr/>
          <p:nvPr/>
        </p:nvSpPr>
        <p:spPr>
          <a:xfrm>
            <a:off x="1033892" y="533164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0" name="矩形 229"/>
          <p:cNvSpPr/>
          <p:nvPr/>
        </p:nvSpPr>
        <p:spPr>
          <a:xfrm>
            <a:off x="1246905" y="533164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1" name="矩形 230"/>
          <p:cNvSpPr/>
          <p:nvPr/>
        </p:nvSpPr>
        <p:spPr>
          <a:xfrm>
            <a:off x="1459918" y="533164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2" name="矩形 231"/>
          <p:cNvSpPr/>
          <p:nvPr/>
        </p:nvSpPr>
        <p:spPr>
          <a:xfrm>
            <a:off x="1672931" y="533164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3" name="矩形 232"/>
          <p:cNvSpPr/>
          <p:nvPr/>
        </p:nvSpPr>
        <p:spPr>
          <a:xfrm>
            <a:off x="1885944" y="533164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4" name="矩形 233"/>
          <p:cNvSpPr/>
          <p:nvPr/>
        </p:nvSpPr>
        <p:spPr>
          <a:xfrm>
            <a:off x="2098957" y="533164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5" name="矩形 234"/>
          <p:cNvSpPr/>
          <p:nvPr/>
        </p:nvSpPr>
        <p:spPr>
          <a:xfrm>
            <a:off x="2311970" y="533164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6" name="矩形 235"/>
          <p:cNvSpPr/>
          <p:nvPr/>
        </p:nvSpPr>
        <p:spPr>
          <a:xfrm>
            <a:off x="2524983" y="533164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7" name="矩形 236"/>
          <p:cNvSpPr/>
          <p:nvPr/>
        </p:nvSpPr>
        <p:spPr>
          <a:xfrm>
            <a:off x="2737996" y="533164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8" name="矩形 237"/>
          <p:cNvSpPr/>
          <p:nvPr/>
        </p:nvSpPr>
        <p:spPr>
          <a:xfrm>
            <a:off x="2951009" y="533164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9" name="矩形 238"/>
          <p:cNvSpPr/>
          <p:nvPr/>
        </p:nvSpPr>
        <p:spPr>
          <a:xfrm>
            <a:off x="3164022" y="533164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0" name="矩形 239"/>
          <p:cNvSpPr/>
          <p:nvPr/>
        </p:nvSpPr>
        <p:spPr>
          <a:xfrm>
            <a:off x="3377035" y="533164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1" name="矩形 240"/>
          <p:cNvSpPr/>
          <p:nvPr/>
        </p:nvSpPr>
        <p:spPr>
          <a:xfrm>
            <a:off x="3590048" y="533164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2" name="矩形 241"/>
          <p:cNvSpPr/>
          <p:nvPr/>
        </p:nvSpPr>
        <p:spPr>
          <a:xfrm>
            <a:off x="1033892" y="552612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3" name="矩形 242"/>
          <p:cNvSpPr/>
          <p:nvPr/>
        </p:nvSpPr>
        <p:spPr>
          <a:xfrm>
            <a:off x="1246905"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4" name="矩形 243"/>
          <p:cNvSpPr/>
          <p:nvPr/>
        </p:nvSpPr>
        <p:spPr>
          <a:xfrm>
            <a:off x="1459918"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5" name="矩形 244"/>
          <p:cNvSpPr/>
          <p:nvPr/>
        </p:nvSpPr>
        <p:spPr>
          <a:xfrm>
            <a:off x="1672931"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6" name="矩形 245"/>
          <p:cNvSpPr/>
          <p:nvPr/>
        </p:nvSpPr>
        <p:spPr>
          <a:xfrm>
            <a:off x="1885944"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7" name="矩形 246"/>
          <p:cNvSpPr/>
          <p:nvPr/>
        </p:nvSpPr>
        <p:spPr>
          <a:xfrm>
            <a:off x="2098957"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8" name="矩形 247"/>
          <p:cNvSpPr/>
          <p:nvPr/>
        </p:nvSpPr>
        <p:spPr>
          <a:xfrm>
            <a:off x="2311970" y="552612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9" name="矩形 248"/>
          <p:cNvSpPr/>
          <p:nvPr/>
        </p:nvSpPr>
        <p:spPr>
          <a:xfrm>
            <a:off x="2524983" y="552612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0" name="矩形 249"/>
          <p:cNvSpPr/>
          <p:nvPr/>
        </p:nvSpPr>
        <p:spPr>
          <a:xfrm>
            <a:off x="2737996"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1" name="矩形 250"/>
          <p:cNvSpPr/>
          <p:nvPr/>
        </p:nvSpPr>
        <p:spPr>
          <a:xfrm>
            <a:off x="2951009" y="552612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2" name="矩形 251"/>
          <p:cNvSpPr/>
          <p:nvPr/>
        </p:nvSpPr>
        <p:spPr>
          <a:xfrm>
            <a:off x="3164022"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矩形 252"/>
          <p:cNvSpPr/>
          <p:nvPr/>
        </p:nvSpPr>
        <p:spPr>
          <a:xfrm>
            <a:off x="3377035" y="552612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4" name="矩形 253"/>
          <p:cNvSpPr/>
          <p:nvPr/>
        </p:nvSpPr>
        <p:spPr>
          <a:xfrm>
            <a:off x="3590048" y="552612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5" name="矩形 254"/>
          <p:cNvSpPr/>
          <p:nvPr/>
        </p:nvSpPr>
        <p:spPr>
          <a:xfrm>
            <a:off x="1033892" y="572060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6" name="矩形 255"/>
          <p:cNvSpPr/>
          <p:nvPr/>
        </p:nvSpPr>
        <p:spPr>
          <a:xfrm>
            <a:off x="1246905" y="572060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7" name="矩形 256"/>
          <p:cNvSpPr/>
          <p:nvPr/>
        </p:nvSpPr>
        <p:spPr>
          <a:xfrm>
            <a:off x="1459918" y="572060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8" name="矩形 257"/>
          <p:cNvSpPr/>
          <p:nvPr/>
        </p:nvSpPr>
        <p:spPr>
          <a:xfrm>
            <a:off x="1672931" y="572060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矩形 258"/>
          <p:cNvSpPr/>
          <p:nvPr/>
        </p:nvSpPr>
        <p:spPr>
          <a:xfrm>
            <a:off x="1885944" y="572060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0" name="矩形 259"/>
          <p:cNvSpPr/>
          <p:nvPr/>
        </p:nvSpPr>
        <p:spPr>
          <a:xfrm>
            <a:off x="2098957" y="572060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1" name="矩形 260"/>
          <p:cNvSpPr/>
          <p:nvPr/>
        </p:nvSpPr>
        <p:spPr>
          <a:xfrm>
            <a:off x="2311970" y="572060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2" name="矩形 261"/>
          <p:cNvSpPr/>
          <p:nvPr/>
        </p:nvSpPr>
        <p:spPr>
          <a:xfrm>
            <a:off x="2524983" y="572060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3" name="矩形 262"/>
          <p:cNvSpPr/>
          <p:nvPr/>
        </p:nvSpPr>
        <p:spPr>
          <a:xfrm>
            <a:off x="2737996" y="572060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4" name="矩形 263"/>
          <p:cNvSpPr/>
          <p:nvPr/>
        </p:nvSpPr>
        <p:spPr>
          <a:xfrm>
            <a:off x="2951009" y="572060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5" name="矩形 264"/>
          <p:cNvSpPr/>
          <p:nvPr/>
        </p:nvSpPr>
        <p:spPr>
          <a:xfrm>
            <a:off x="3164022" y="572060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6" name="矩形 265"/>
          <p:cNvSpPr/>
          <p:nvPr/>
        </p:nvSpPr>
        <p:spPr>
          <a:xfrm>
            <a:off x="3377035" y="572060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7" name="矩形 266"/>
          <p:cNvSpPr/>
          <p:nvPr/>
        </p:nvSpPr>
        <p:spPr>
          <a:xfrm>
            <a:off x="3590048" y="572060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8" name="矩形 267"/>
          <p:cNvSpPr/>
          <p:nvPr/>
        </p:nvSpPr>
        <p:spPr>
          <a:xfrm>
            <a:off x="1033892"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9" name="矩形 268"/>
          <p:cNvSpPr/>
          <p:nvPr/>
        </p:nvSpPr>
        <p:spPr>
          <a:xfrm>
            <a:off x="1246905"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0" name="矩形 269"/>
          <p:cNvSpPr/>
          <p:nvPr/>
        </p:nvSpPr>
        <p:spPr>
          <a:xfrm>
            <a:off x="1459918"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1" name="矩形 270"/>
          <p:cNvSpPr/>
          <p:nvPr/>
        </p:nvSpPr>
        <p:spPr>
          <a:xfrm>
            <a:off x="1672931"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2" name="矩形 271"/>
          <p:cNvSpPr/>
          <p:nvPr/>
        </p:nvSpPr>
        <p:spPr>
          <a:xfrm>
            <a:off x="1885944"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3" name="矩形 272"/>
          <p:cNvSpPr/>
          <p:nvPr/>
        </p:nvSpPr>
        <p:spPr>
          <a:xfrm>
            <a:off x="2098957"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4" name="矩形 273"/>
          <p:cNvSpPr/>
          <p:nvPr/>
        </p:nvSpPr>
        <p:spPr>
          <a:xfrm>
            <a:off x="2311970"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5" name="矩形 274"/>
          <p:cNvSpPr/>
          <p:nvPr/>
        </p:nvSpPr>
        <p:spPr>
          <a:xfrm>
            <a:off x="2524983"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6" name="矩形 275"/>
          <p:cNvSpPr/>
          <p:nvPr/>
        </p:nvSpPr>
        <p:spPr>
          <a:xfrm>
            <a:off x="2737996"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7" name="矩形 276"/>
          <p:cNvSpPr/>
          <p:nvPr/>
        </p:nvSpPr>
        <p:spPr>
          <a:xfrm>
            <a:off x="2951009"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8" name="矩形 277"/>
          <p:cNvSpPr/>
          <p:nvPr/>
        </p:nvSpPr>
        <p:spPr>
          <a:xfrm>
            <a:off x="3164022"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9" name="矩形 278"/>
          <p:cNvSpPr/>
          <p:nvPr/>
        </p:nvSpPr>
        <p:spPr>
          <a:xfrm>
            <a:off x="3377035"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0" name="矩形 279"/>
          <p:cNvSpPr/>
          <p:nvPr/>
        </p:nvSpPr>
        <p:spPr>
          <a:xfrm>
            <a:off x="3590048"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矩形: 圆角 110"/>
          <p:cNvSpPr/>
          <p:nvPr/>
        </p:nvSpPr>
        <p:spPr>
          <a:xfrm>
            <a:off x="2462654" y="4887541"/>
            <a:ext cx="1171134" cy="1070347"/>
          </a:xfrm>
          <a:prstGeom prst="roundRect">
            <a:avLst>
              <a:gd name="adj" fmla="val 5097"/>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20" name="文本框 319">
                <a:extLst>
                  <a:ext uri="{FF2B5EF4-FFF2-40B4-BE49-F238E27FC236}">
                    <a14:artisticCrisscrossEtching id="{9C6B2F8B-00B9-4E57-ABDF-64B5E5B5908C}"/>
                  </a:ext>
                </a:extLst>
              </p:cNvPr>
              <p:cNvSpPr txBox="1"/>
              <p:nvPr/>
            </p:nvSpPr>
            <p:spPr>
              <a:xfrm>
                <a:off x="4166758" y="4217394"/>
                <a:ext cx="4348592" cy="2308324"/>
              </a:xfrm>
              <a:prstGeom prst="rect">
                <a:avLst/>
              </a:prstGeom>
              <a:noFill/>
            </p:spPr>
            <p:txBody>
              <a:bodyPr wrap="square" rtlCol="0">
                <a:spAutoFit/>
              </a:bodyPr>
              <a:lstStyle/>
              <a:p>
                <a:r>
                  <a:rPr lang="en-US" b="1" dirty="0">
                    <a:solidFill>
                      <a:schemeClr val="accent1">
                        <a:lumMod val="75000"/>
                      </a:schemeClr>
                    </a:solidFill>
                  </a:rPr>
                  <a:t>Proof:</a:t>
                </a:r>
                <a:endParaRPr lang="en-US" dirty="0"/>
              </a:p>
              <a:p>
                <a:pPr marL="180000" indent="-180000">
                  <a:buFont typeface="Arial" panose="020B0604020202020204" pitchFamily="34" charset="0"/>
                  <a:buChar char="•"/>
                </a:pPr>
                <a:r>
                  <a:rPr lang="en-US" dirty="0"/>
                  <a:t>If the peak found by the algorithm in the quadrant is </a:t>
                </a:r>
                <a:r>
                  <a:rPr lang="en-US" i="1" dirty="0"/>
                  <a:t>not</a:t>
                </a:r>
                <a:r>
                  <a:rPr lang="en-US" dirty="0"/>
                  <a:t> on the boundary of the quadrant, then clearly it’s a global peak.</a:t>
                </a:r>
              </a:p>
              <a:p>
                <a:pPr marL="180000" indent="-180000">
                  <a:buFont typeface="Arial" panose="020B0604020202020204" pitchFamily="34" charset="0"/>
                  <a:buChar char="•"/>
                </a:pPr>
                <a:r>
                  <a:rPr lang="en-US" dirty="0"/>
                  <a:t>Otherwise, the peak found by the algorithm in the quadrant is on the boundary of the quadrant (say </a:t>
                </a:r>
                <a14:m>
                  <m:oMath xmlns:m="http://schemas.openxmlformats.org/officeDocument/2006/math">
                    <m:r>
                      <a:rPr lang="en-US" b="0" i="1" smtClean="0">
                        <a:latin typeface="Cambria Math" panose="02040503050406030204" pitchFamily="18" charset="0"/>
                      </a:rPr>
                      <m:t>𝑔</m:t>
                    </m:r>
                  </m:oMath>
                </a14:m>
                <a:r>
                  <a:rPr lang="en-US" dirty="0"/>
                  <a:t>); and it’s also a global peak (since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&gt;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𝑟</m:t>
                    </m:r>
                  </m:oMath>
                </a14:m>
                <a:r>
                  <a:rPr lang="en-US" dirty="0"/>
                  <a:t>).</a:t>
                </a:r>
              </a:p>
            </p:txBody>
          </p:sp>
        </mc:Choice>
        <mc:Fallback>
          <p:sp>
            <p:nvSpPr>
              <p:cNvPr id="320" name="文本框 319"/>
              <p:cNvSpPr txBox="1">
                <a:spLocks noRot="1" noChangeAspect="1" noMove="1" noResize="1" noEditPoints="1" noAdjustHandles="1" noChangeArrowheads="1" noChangeShapeType="1" noTextEdit="1"/>
              </p:cNvSpPr>
              <p:nvPr/>
            </p:nvSpPr>
            <p:spPr>
              <a:xfrm>
                <a:off x="4166758" y="4217394"/>
                <a:ext cx="4348592" cy="2308324"/>
              </a:xfrm>
              <a:prstGeom prst="rect">
                <a:avLst/>
              </a:prstGeom>
              <a:blipFill rotWithShape="1">
                <a:blip r:embed="rId2"/>
                <a:stretch>
                  <a:fillRect l="-1262" t="-1587" b="-3439"/>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0">
                                            <p:txEl>
                                              <p:pRg st="2" end="2"/>
                                            </p:txEl>
                                          </p:spTgt>
                                        </p:tgtEl>
                                        <p:attrNameLst>
                                          <p:attrName>style.visibility</p:attrName>
                                        </p:attrNameLst>
                                      </p:cBhvr>
                                      <p:to>
                                        <p:strVal val="visible"/>
                                      </p:to>
                                    </p:set>
                                  </p:childTnLst>
                                </p:cTn>
                              </p:par>
                              <p:par>
                                <p:cTn id="17" presetID="3" presetClass="emph" presetSubtype="1" grpId="0" nodeType="withEffect">
                                  <p:stCondLst>
                                    <p:cond delay="0"/>
                                  </p:stCondLst>
                                  <p:childTnLst>
                                    <p:set>
                                      <p:cBhvr override="childStyle">
                                        <p:cTn id="18" dur="indefinite"/>
                                        <p:tgtEl>
                                          <p:spTgt spid="223"/>
                                        </p:tgtEl>
                                        <p:attrNameLst>
                                          <p:attrName>style.color</p:attrName>
                                        </p:attrNameLst>
                                      </p:cBhvr>
                                      <p:to>
                                        <p:clrVal>
                                          <a:schemeClr val="tx1"/>
                                        </p:clrVal>
                                      </p:to>
                                    </p:set>
                                  </p:childTnLst>
                                </p:cTn>
                              </p:par>
                              <p:par>
                                <p:cTn id="19" presetID="3" presetClass="emph" presetSubtype="1" grpId="0" nodeType="withEffect">
                                  <p:stCondLst>
                                    <p:cond delay="0"/>
                                  </p:stCondLst>
                                  <p:childTnLst>
                                    <p:set>
                                      <p:cBhvr override="childStyle">
                                        <p:cTn id="20" dur="indefinite"/>
                                        <p:tgtEl>
                                          <p:spTgt spid="222"/>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222" grpId="0" animBg="1"/>
      <p:bldP spid="2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Peak finding in 2D, Algorithm III</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35971AF-16AD-4153-B3ED-FB3B5BA425CA}"/>
                  </a:ext>
                </a:extLst>
              </p:cNvPr>
              <p:cNvSpPr>
                <a:spLocks noGrp="1"/>
              </p:cNvSpPr>
              <p:nvPr>
                <p:ph idx="1"/>
              </p:nvPr>
            </p:nvSpPr>
            <p:spPr>
              <a:xfrm>
                <a:off x="628650" y="1690689"/>
                <a:ext cx="7886700" cy="1603375"/>
              </a:xfrm>
            </p:spPr>
            <p:txBody>
              <a:bodyPr>
                <a:noAutofit/>
              </a:bodyPr>
              <a:lstStyle/>
              <a:p>
                <a:pPr>
                  <a:spcBef>
                    <a:spcPts val="600"/>
                  </a:spcBef>
                </a:pPr>
                <a:r>
                  <a:rPr lang="en-US" sz="2400" dirty="0"/>
                  <a:t>Scan the “cross” and find max element </a:t>
                </a:r>
                <a14:m>
                  <m:oMath xmlns:m="http://schemas.openxmlformats.org/officeDocument/2006/math">
                    <m:r>
                      <a:rPr lang="en-US" sz="2400" b="0" i="1" smtClean="0">
                        <a:latin typeface="Cambria Math" panose="02040503050406030204" pitchFamily="18" charset="0"/>
                      </a:rPr>
                      <m:t>𝑚</m:t>
                    </m:r>
                  </m:oMath>
                </a14:m>
                <a:r>
                  <a:rPr lang="en-US" sz="2400" dirty="0"/>
                  <a:t>.</a:t>
                </a:r>
              </a:p>
              <a:p>
                <a:pPr>
                  <a:spcBef>
                    <a:spcPts val="600"/>
                  </a:spcBef>
                </a:pPr>
                <a:r>
                  <a:rPr lang="en-US" sz="2400" dirty="0"/>
                  <a:t>If </a:t>
                </a:r>
                <a14:m>
                  <m:oMath xmlns:m="http://schemas.openxmlformats.org/officeDocument/2006/math">
                    <m:r>
                      <a:rPr lang="en-US" sz="2400" i="1">
                        <a:latin typeface="Cambria Math" panose="02040503050406030204" pitchFamily="18" charset="0"/>
                      </a:rPr>
                      <m:t>𝑚</m:t>
                    </m:r>
                  </m:oMath>
                </a14:m>
                <a:r>
                  <a:rPr lang="en-US" sz="2400" dirty="0"/>
                  <a:t> is a peak then return it, and we are done.</a:t>
                </a:r>
              </a:p>
              <a:p>
                <a:pPr>
                  <a:spcBef>
                    <a:spcPts val="600"/>
                  </a:spcBef>
                </a:pPr>
                <a:r>
                  <a:rPr lang="en-US" sz="2400" dirty="0"/>
                  <a:t>Otherwise, some neighbor of </a:t>
                </a:r>
                <a14:m>
                  <m:oMath xmlns:m="http://schemas.openxmlformats.org/officeDocument/2006/math">
                    <m:r>
                      <a:rPr lang="en-US" sz="2400" i="1">
                        <a:latin typeface="Cambria Math" panose="02040503050406030204" pitchFamily="18" charset="0"/>
                      </a:rPr>
                      <m:t>𝑚</m:t>
                    </m:r>
                  </m:oMath>
                </a14:m>
                <a:r>
                  <a:rPr lang="en-US" sz="2400" dirty="0"/>
                  <a:t> is bigger than </a:t>
                </a:r>
                <a14:m>
                  <m:oMath xmlns:m="http://schemas.openxmlformats.org/officeDocument/2006/math">
                    <m:r>
                      <a:rPr lang="en-US" sz="2400" b="0" i="1" smtClean="0">
                        <a:latin typeface="Cambria Math" panose="02040503050406030204" pitchFamily="18" charset="0"/>
                      </a:rPr>
                      <m:t>𝑚</m:t>
                    </m:r>
                  </m:oMath>
                </a14:m>
                <a:r>
                  <a:rPr lang="en-US" sz="2400" dirty="0"/>
                  <a:t>.</a:t>
                </a:r>
                <a:br>
                  <a:rPr lang="en-US" sz="2400" dirty="0"/>
                </a:br>
                <a:r>
                  <a:rPr lang="en-US" sz="2400" dirty="0"/>
                  <a:t>Recurse into that quadrant.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1603375"/>
              </a:xfrm>
              <a:blipFill rotWithShape="1">
                <a:blip r:embed="rId1"/>
                <a:stretch>
                  <a:fillRect l="-1005" t="-5323" b="-6084"/>
                </a:stretch>
              </a:blipFill>
            </p:spPr>
            <p:txBody>
              <a:bodyPr/>
              <a:lstStyle/>
              <a:p>
                <a:r>
                  <a:rPr lang="en-US">
                    <a:noFill/>
                  </a:rPr>
                  <a:t> </a:t>
                </a:r>
                <a:endParaRPr lang="en-US">
                  <a:noFill/>
                </a:endParaRPr>
              </a:p>
            </p:txBody>
          </p:sp>
        </mc:Fallback>
      </mc:AlternateContent>
      <p:cxnSp>
        <p:nvCxnSpPr>
          <p:cNvPr id="60" name="直接连接符 59"/>
          <p:cNvCxnSpPr/>
          <p:nvPr/>
        </p:nvCxnSpPr>
        <p:spPr>
          <a:xfrm>
            <a:off x="2067790" y="1913231"/>
            <a:ext cx="88322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262748" y="1401850"/>
            <a:ext cx="5120889" cy="400110"/>
          </a:xfrm>
          <a:prstGeom prst="rect">
            <a:avLst/>
          </a:prstGeom>
          <a:noFill/>
        </p:spPr>
        <p:txBody>
          <a:bodyPr wrap="none" rtlCol="0">
            <a:spAutoFit/>
          </a:bodyPr>
          <a:lstStyle/>
          <a:p>
            <a:r>
              <a:rPr lang="en-US" sz="2000" b="1" dirty="0"/>
              <a:t>“cross and boundary” (i.e., a “window frame”)</a:t>
            </a:r>
            <a:endParaRPr lang="en-US" sz="2000" b="1" dirty="0"/>
          </a:p>
        </p:txBody>
      </p:sp>
      <p:sp>
        <p:nvSpPr>
          <p:cNvPr id="62" name="矩形 61"/>
          <p:cNvSpPr/>
          <p:nvPr/>
        </p:nvSpPr>
        <p:spPr>
          <a:xfrm>
            <a:off x="1033892"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矩形 62"/>
          <p:cNvSpPr/>
          <p:nvPr/>
        </p:nvSpPr>
        <p:spPr>
          <a:xfrm>
            <a:off x="1246905"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矩形 113"/>
          <p:cNvSpPr/>
          <p:nvPr/>
        </p:nvSpPr>
        <p:spPr>
          <a:xfrm>
            <a:off x="1459918"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矩形 114"/>
          <p:cNvSpPr/>
          <p:nvPr/>
        </p:nvSpPr>
        <p:spPr>
          <a:xfrm>
            <a:off x="1672931"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矩形 115"/>
          <p:cNvSpPr/>
          <p:nvPr/>
        </p:nvSpPr>
        <p:spPr>
          <a:xfrm>
            <a:off x="1885944"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矩形 116"/>
          <p:cNvSpPr/>
          <p:nvPr/>
        </p:nvSpPr>
        <p:spPr>
          <a:xfrm>
            <a:off x="2098957"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8" name="矩形 117"/>
          <p:cNvSpPr/>
          <p:nvPr/>
        </p:nvSpPr>
        <p:spPr>
          <a:xfrm>
            <a:off x="2311970"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9" name="矩形 118"/>
          <p:cNvSpPr/>
          <p:nvPr/>
        </p:nvSpPr>
        <p:spPr>
          <a:xfrm>
            <a:off x="2524983"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矩形 119"/>
          <p:cNvSpPr/>
          <p:nvPr/>
        </p:nvSpPr>
        <p:spPr>
          <a:xfrm>
            <a:off x="2737996"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1" name="矩形 120"/>
          <p:cNvSpPr/>
          <p:nvPr/>
        </p:nvSpPr>
        <p:spPr>
          <a:xfrm>
            <a:off x="2951009"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矩形 121"/>
          <p:cNvSpPr/>
          <p:nvPr/>
        </p:nvSpPr>
        <p:spPr>
          <a:xfrm>
            <a:off x="3164022"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3" name="矩形 122"/>
          <p:cNvSpPr/>
          <p:nvPr/>
        </p:nvSpPr>
        <p:spPr>
          <a:xfrm>
            <a:off x="3377035"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4" name="矩形 123"/>
          <p:cNvSpPr/>
          <p:nvPr/>
        </p:nvSpPr>
        <p:spPr>
          <a:xfrm>
            <a:off x="3590048" y="35829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矩形 124"/>
          <p:cNvSpPr/>
          <p:nvPr/>
        </p:nvSpPr>
        <p:spPr>
          <a:xfrm>
            <a:off x="1033892" y="37773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6" name="矩形 125"/>
          <p:cNvSpPr/>
          <p:nvPr/>
        </p:nvSpPr>
        <p:spPr>
          <a:xfrm>
            <a:off x="1246905"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7" name="矩形 126"/>
          <p:cNvSpPr/>
          <p:nvPr/>
        </p:nvSpPr>
        <p:spPr>
          <a:xfrm>
            <a:off x="1459918"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矩形 127"/>
          <p:cNvSpPr/>
          <p:nvPr/>
        </p:nvSpPr>
        <p:spPr>
          <a:xfrm>
            <a:off x="1672931"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 name="矩形 128"/>
          <p:cNvSpPr/>
          <p:nvPr/>
        </p:nvSpPr>
        <p:spPr>
          <a:xfrm>
            <a:off x="1885944"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矩形 129"/>
          <p:cNvSpPr/>
          <p:nvPr/>
        </p:nvSpPr>
        <p:spPr>
          <a:xfrm>
            <a:off x="2098957"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1" name="矩形 130"/>
          <p:cNvSpPr/>
          <p:nvPr/>
        </p:nvSpPr>
        <p:spPr>
          <a:xfrm>
            <a:off x="2311970" y="37773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矩形 131"/>
          <p:cNvSpPr/>
          <p:nvPr/>
        </p:nvSpPr>
        <p:spPr>
          <a:xfrm>
            <a:off x="2524983"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矩形 132"/>
          <p:cNvSpPr/>
          <p:nvPr/>
        </p:nvSpPr>
        <p:spPr>
          <a:xfrm>
            <a:off x="2737996"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4" name="矩形 133"/>
          <p:cNvSpPr/>
          <p:nvPr/>
        </p:nvSpPr>
        <p:spPr>
          <a:xfrm>
            <a:off x="2951009"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5" name="矩形 134"/>
          <p:cNvSpPr/>
          <p:nvPr/>
        </p:nvSpPr>
        <p:spPr>
          <a:xfrm>
            <a:off x="3164022"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6" name="矩形 135"/>
          <p:cNvSpPr/>
          <p:nvPr/>
        </p:nvSpPr>
        <p:spPr>
          <a:xfrm>
            <a:off x="3377035" y="377738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7" name="矩形 136"/>
          <p:cNvSpPr/>
          <p:nvPr/>
        </p:nvSpPr>
        <p:spPr>
          <a:xfrm>
            <a:off x="3590048" y="37773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8" name="矩形 137"/>
          <p:cNvSpPr/>
          <p:nvPr/>
        </p:nvSpPr>
        <p:spPr>
          <a:xfrm>
            <a:off x="1033892" y="39718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9" name="矩形 138"/>
          <p:cNvSpPr/>
          <p:nvPr/>
        </p:nvSpPr>
        <p:spPr>
          <a:xfrm>
            <a:off x="1246905"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0" name="矩形 139"/>
          <p:cNvSpPr/>
          <p:nvPr/>
        </p:nvSpPr>
        <p:spPr>
          <a:xfrm>
            <a:off x="1459918"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1" name="矩形 140"/>
          <p:cNvSpPr/>
          <p:nvPr/>
        </p:nvSpPr>
        <p:spPr>
          <a:xfrm>
            <a:off x="1672931"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2" name="矩形 141"/>
          <p:cNvSpPr/>
          <p:nvPr/>
        </p:nvSpPr>
        <p:spPr>
          <a:xfrm>
            <a:off x="1885944"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3" name="矩形 142"/>
          <p:cNvSpPr/>
          <p:nvPr/>
        </p:nvSpPr>
        <p:spPr>
          <a:xfrm>
            <a:off x="2098957"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4" name="矩形 143"/>
          <p:cNvSpPr/>
          <p:nvPr/>
        </p:nvSpPr>
        <p:spPr>
          <a:xfrm>
            <a:off x="2311970" y="39718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5" name="矩形 144"/>
          <p:cNvSpPr/>
          <p:nvPr/>
        </p:nvSpPr>
        <p:spPr>
          <a:xfrm>
            <a:off x="2524983"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矩形 145"/>
          <p:cNvSpPr/>
          <p:nvPr/>
        </p:nvSpPr>
        <p:spPr>
          <a:xfrm>
            <a:off x="2737996"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7" name="矩形 146"/>
          <p:cNvSpPr/>
          <p:nvPr/>
        </p:nvSpPr>
        <p:spPr>
          <a:xfrm>
            <a:off x="2951009"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8" name="矩形 147"/>
          <p:cNvSpPr/>
          <p:nvPr/>
        </p:nvSpPr>
        <p:spPr>
          <a:xfrm>
            <a:off x="3164022"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9" name="矩形 148"/>
          <p:cNvSpPr/>
          <p:nvPr/>
        </p:nvSpPr>
        <p:spPr>
          <a:xfrm>
            <a:off x="3377035" y="39718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0" name="矩形 149"/>
          <p:cNvSpPr/>
          <p:nvPr/>
        </p:nvSpPr>
        <p:spPr>
          <a:xfrm>
            <a:off x="3590048" y="39718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1" name="矩形 150"/>
          <p:cNvSpPr/>
          <p:nvPr/>
        </p:nvSpPr>
        <p:spPr>
          <a:xfrm>
            <a:off x="1033892" y="416634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2" name="矩形 151"/>
          <p:cNvSpPr/>
          <p:nvPr/>
        </p:nvSpPr>
        <p:spPr>
          <a:xfrm>
            <a:off x="1246905"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矩形 152"/>
          <p:cNvSpPr/>
          <p:nvPr/>
        </p:nvSpPr>
        <p:spPr>
          <a:xfrm>
            <a:off x="1459918"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4" name="矩形 153"/>
          <p:cNvSpPr/>
          <p:nvPr/>
        </p:nvSpPr>
        <p:spPr>
          <a:xfrm>
            <a:off x="1672931"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矩形 154"/>
          <p:cNvSpPr/>
          <p:nvPr/>
        </p:nvSpPr>
        <p:spPr>
          <a:xfrm>
            <a:off x="1885944"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6" name="矩形 155"/>
          <p:cNvSpPr/>
          <p:nvPr/>
        </p:nvSpPr>
        <p:spPr>
          <a:xfrm>
            <a:off x="2098957"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7" name="矩形 156"/>
          <p:cNvSpPr/>
          <p:nvPr/>
        </p:nvSpPr>
        <p:spPr>
          <a:xfrm>
            <a:off x="2311970" y="416634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8" name="矩形 157"/>
          <p:cNvSpPr/>
          <p:nvPr/>
        </p:nvSpPr>
        <p:spPr>
          <a:xfrm>
            <a:off x="2524983"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矩形 158"/>
          <p:cNvSpPr/>
          <p:nvPr/>
        </p:nvSpPr>
        <p:spPr>
          <a:xfrm>
            <a:off x="2737996"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0" name="矩形 159"/>
          <p:cNvSpPr/>
          <p:nvPr/>
        </p:nvSpPr>
        <p:spPr>
          <a:xfrm>
            <a:off x="2951009"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1" name="矩形 160"/>
          <p:cNvSpPr/>
          <p:nvPr/>
        </p:nvSpPr>
        <p:spPr>
          <a:xfrm>
            <a:off x="3164022"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2" name="矩形 161"/>
          <p:cNvSpPr/>
          <p:nvPr/>
        </p:nvSpPr>
        <p:spPr>
          <a:xfrm>
            <a:off x="3377035" y="416634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3" name="矩形 162"/>
          <p:cNvSpPr/>
          <p:nvPr/>
        </p:nvSpPr>
        <p:spPr>
          <a:xfrm>
            <a:off x="3590048" y="416634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4" name="矩形 163"/>
          <p:cNvSpPr/>
          <p:nvPr/>
        </p:nvSpPr>
        <p:spPr>
          <a:xfrm>
            <a:off x="1033892" y="436082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5" name="矩形 164"/>
          <p:cNvSpPr/>
          <p:nvPr/>
        </p:nvSpPr>
        <p:spPr>
          <a:xfrm>
            <a:off x="1246905"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6" name="矩形 165"/>
          <p:cNvSpPr/>
          <p:nvPr/>
        </p:nvSpPr>
        <p:spPr>
          <a:xfrm>
            <a:off x="1459918"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7" name="矩形 166"/>
          <p:cNvSpPr/>
          <p:nvPr/>
        </p:nvSpPr>
        <p:spPr>
          <a:xfrm>
            <a:off x="1672931"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8" name="矩形 167"/>
          <p:cNvSpPr/>
          <p:nvPr/>
        </p:nvSpPr>
        <p:spPr>
          <a:xfrm>
            <a:off x="1885944"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9" name="矩形 168"/>
          <p:cNvSpPr/>
          <p:nvPr/>
        </p:nvSpPr>
        <p:spPr>
          <a:xfrm>
            <a:off x="2098957"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0" name="矩形 169"/>
          <p:cNvSpPr/>
          <p:nvPr/>
        </p:nvSpPr>
        <p:spPr>
          <a:xfrm>
            <a:off x="2311970" y="436082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1" name="矩形 170"/>
          <p:cNvSpPr/>
          <p:nvPr/>
        </p:nvSpPr>
        <p:spPr>
          <a:xfrm>
            <a:off x="2524983"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2" name="矩形 171"/>
          <p:cNvSpPr/>
          <p:nvPr/>
        </p:nvSpPr>
        <p:spPr>
          <a:xfrm>
            <a:off x="2737996"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3" name="矩形 172"/>
          <p:cNvSpPr/>
          <p:nvPr/>
        </p:nvSpPr>
        <p:spPr>
          <a:xfrm>
            <a:off x="2951009"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4" name="矩形 173"/>
          <p:cNvSpPr/>
          <p:nvPr/>
        </p:nvSpPr>
        <p:spPr>
          <a:xfrm>
            <a:off x="3164022"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5" name="矩形 174"/>
          <p:cNvSpPr/>
          <p:nvPr/>
        </p:nvSpPr>
        <p:spPr>
          <a:xfrm>
            <a:off x="3377035" y="436082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6" name="矩形 175"/>
          <p:cNvSpPr/>
          <p:nvPr/>
        </p:nvSpPr>
        <p:spPr>
          <a:xfrm>
            <a:off x="3590048" y="436082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7" name="矩形 176"/>
          <p:cNvSpPr/>
          <p:nvPr/>
        </p:nvSpPr>
        <p:spPr>
          <a:xfrm>
            <a:off x="1033892" y="45553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8" name="矩形 177"/>
          <p:cNvSpPr/>
          <p:nvPr/>
        </p:nvSpPr>
        <p:spPr>
          <a:xfrm>
            <a:off x="1246905"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9" name="矩形 178"/>
          <p:cNvSpPr/>
          <p:nvPr/>
        </p:nvSpPr>
        <p:spPr>
          <a:xfrm>
            <a:off x="1459918"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0" name="矩形 179"/>
          <p:cNvSpPr/>
          <p:nvPr/>
        </p:nvSpPr>
        <p:spPr>
          <a:xfrm>
            <a:off x="1672931"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1" name="矩形 180"/>
          <p:cNvSpPr/>
          <p:nvPr/>
        </p:nvSpPr>
        <p:spPr>
          <a:xfrm>
            <a:off x="1885944"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2" name="矩形 181"/>
          <p:cNvSpPr/>
          <p:nvPr/>
        </p:nvSpPr>
        <p:spPr>
          <a:xfrm>
            <a:off x="2098957"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3" name="矩形 182"/>
          <p:cNvSpPr/>
          <p:nvPr/>
        </p:nvSpPr>
        <p:spPr>
          <a:xfrm>
            <a:off x="2311970" y="45553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4" name="矩形 183"/>
          <p:cNvSpPr/>
          <p:nvPr/>
        </p:nvSpPr>
        <p:spPr>
          <a:xfrm>
            <a:off x="2524983"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5" name="矩形 184"/>
          <p:cNvSpPr/>
          <p:nvPr/>
        </p:nvSpPr>
        <p:spPr>
          <a:xfrm>
            <a:off x="2737996"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6" name="矩形 185"/>
          <p:cNvSpPr/>
          <p:nvPr/>
        </p:nvSpPr>
        <p:spPr>
          <a:xfrm>
            <a:off x="2951009"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7" name="矩形 186"/>
          <p:cNvSpPr/>
          <p:nvPr/>
        </p:nvSpPr>
        <p:spPr>
          <a:xfrm>
            <a:off x="3164022"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8" name="矩形 187"/>
          <p:cNvSpPr/>
          <p:nvPr/>
        </p:nvSpPr>
        <p:spPr>
          <a:xfrm>
            <a:off x="3377035" y="455530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9" name="矩形 188"/>
          <p:cNvSpPr/>
          <p:nvPr/>
        </p:nvSpPr>
        <p:spPr>
          <a:xfrm>
            <a:off x="3590048" y="455530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0" name="矩形 189"/>
          <p:cNvSpPr/>
          <p:nvPr/>
        </p:nvSpPr>
        <p:spPr>
          <a:xfrm>
            <a:off x="1033892"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1" name="矩形 190"/>
          <p:cNvSpPr/>
          <p:nvPr/>
        </p:nvSpPr>
        <p:spPr>
          <a:xfrm>
            <a:off x="1246905"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2" name="矩形 191"/>
          <p:cNvSpPr/>
          <p:nvPr/>
        </p:nvSpPr>
        <p:spPr>
          <a:xfrm>
            <a:off x="1459918"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3" name="矩形 192"/>
          <p:cNvSpPr/>
          <p:nvPr/>
        </p:nvSpPr>
        <p:spPr>
          <a:xfrm>
            <a:off x="1672931"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4" name="矩形 193"/>
          <p:cNvSpPr/>
          <p:nvPr/>
        </p:nvSpPr>
        <p:spPr>
          <a:xfrm>
            <a:off x="1885944"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5" name="矩形 194"/>
          <p:cNvSpPr/>
          <p:nvPr/>
        </p:nvSpPr>
        <p:spPr>
          <a:xfrm>
            <a:off x="2098957"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6" name="矩形 195"/>
          <p:cNvSpPr/>
          <p:nvPr/>
        </p:nvSpPr>
        <p:spPr>
          <a:xfrm>
            <a:off x="2311970"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7" name="矩形 196"/>
          <p:cNvSpPr/>
          <p:nvPr/>
        </p:nvSpPr>
        <p:spPr>
          <a:xfrm>
            <a:off x="2524983"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8" name="矩形 197"/>
          <p:cNvSpPr/>
          <p:nvPr/>
        </p:nvSpPr>
        <p:spPr>
          <a:xfrm>
            <a:off x="2737996"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9" name="矩形 198"/>
          <p:cNvSpPr/>
          <p:nvPr/>
        </p:nvSpPr>
        <p:spPr>
          <a:xfrm>
            <a:off x="2951009"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0" name="矩形 199"/>
          <p:cNvSpPr/>
          <p:nvPr/>
        </p:nvSpPr>
        <p:spPr>
          <a:xfrm>
            <a:off x="3164022" y="4749783"/>
            <a:ext cx="213013" cy="194480"/>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n-US" dirty="0">
              <a:solidFill>
                <a:schemeClr val="tx1"/>
              </a:solidFill>
            </a:endParaRPr>
          </a:p>
        </p:txBody>
      </p:sp>
      <p:sp>
        <p:nvSpPr>
          <p:cNvPr id="201" name="矩形 200"/>
          <p:cNvSpPr/>
          <p:nvPr/>
        </p:nvSpPr>
        <p:spPr>
          <a:xfrm>
            <a:off x="3377035"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2" name="矩形 201"/>
          <p:cNvSpPr/>
          <p:nvPr/>
        </p:nvSpPr>
        <p:spPr>
          <a:xfrm>
            <a:off x="3590048" y="474978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3" name="矩形 202"/>
          <p:cNvSpPr/>
          <p:nvPr/>
        </p:nvSpPr>
        <p:spPr>
          <a:xfrm>
            <a:off x="1033892" y="49442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4" name="矩形 203"/>
          <p:cNvSpPr/>
          <p:nvPr/>
        </p:nvSpPr>
        <p:spPr>
          <a:xfrm>
            <a:off x="1246905" y="49442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5" name="矩形 204"/>
          <p:cNvSpPr/>
          <p:nvPr/>
        </p:nvSpPr>
        <p:spPr>
          <a:xfrm>
            <a:off x="1459918" y="49442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6" name="矩形 205"/>
          <p:cNvSpPr/>
          <p:nvPr/>
        </p:nvSpPr>
        <p:spPr>
          <a:xfrm>
            <a:off x="1672931" y="49442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7" name="矩形 206"/>
          <p:cNvSpPr/>
          <p:nvPr/>
        </p:nvSpPr>
        <p:spPr>
          <a:xfrm>
            <a:off x="1885944" y="49442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8" name="矩形 207"/>
          <p:cNvSpPr/>
          <p:nvPr/>
        </p:nvSpPr>
        <p:spPr>
          <a:xfrm>
            <a:off x="2098957" y="4944263"/>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9" name="矩形 208"/>
          <p:cNvSpPr/>
          <p:nvPr/>
        </p:nvSpPr>
        <p:spPr>
          <a:xfrm>
            <a:off x="2311970" y="49442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0" name="矩形 209"/>
          <p:cNvSpPr/>
          <p:nvPr/>
        </p:nvSpPr>
        <p:spPr>
          <a:xfrm>
            <a:off x="2524983" y="4944263"/>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1" name="矩形 210"/>
          <p:cNvSpPr/>
          <p:nvPr/>
        </p:nvSpPr>
        <p:spPr>
          <a:xfrm>
            <a:off x="2737996" y="4944263"/>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2" name="矩形 211"/>
          <p:cNvSpPr/>
          <p:nvPr/>
        </p:nvSpPr>
        <p:spPr>
          <a:xfrm>
            <a:off x="2951009" y="4944263"/>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矩形 212"/>
          <p:cNvSpPr/>
          <p:nvPr/>
        </p:nvSpPr>
        <p:spPr>
          <a:xfrm>
            <a:off x="3164022" y="4944263"/>
            <a:ext cx="213013" cy="19448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endParaRPr lang="en-US" dirty="0">
              <a:solidFill>
                <a:schemeClr val="tx1"/>
              </a:solidFill>
            </a:endParaRPr>
          </a:p>
        </p:txBody>
      </p:sp>
      <p:sp>
        <p:nvSpPr>
          <p:cNvPr id="214" name="矩形 213"/>
          <p:cNvSpPr/>
          <p:nvPr/>
        </p:nvSpPr>
        <p:spPr>
          <a:xfrm>
            <a:off x="3377035" y="4944263"/>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5" name="矩形 214"/>
          <p:cNvSpPr/>
          <p:nvPr/>
        </p:nvSpPr>
        <p:spPr>
          <a:xfrm>
            <a:off x="3590048" y="4944263"/>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6" name="矩形 215"/>
          <p:cNvSpPr/>
          <p:nvPr/>
        </p:nvSpPr>
        <p:spPr>
          <a:xfrm>
            <a:off x="1033892" y="513716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7" name="矩形 216"/>
          <p:cNvSpPr/>
          <p:nvPr/>
        </p:nvSpPr>
        <p:spPr>
          <a:xfrm>
            <a:off x="1246905"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8" name="矩形 217"/>
          <p:cNvSpPr/>
          <p:nvPr/>
        </p:nvSpPr>
        <p:spPr>
          <a:xfrm>
            <a:off x="1459918"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矩形 218"/>
          <p:cNvSpPr/>
          <p:nvPr/>
        </p:nvSpPr>
        <p:spPr>
          <a:xfrm>
            <a:off x="1672931"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0" name="矩形 219"/>
          <p:cNvSpPr/>
          <p:nvPr/>
        </p:nvSpPr>
        <p:spPr>
          <a:xfrm>
            <a:off x="1885944"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1" name="矩形 220"/>
          <p:cNvSpPr/>
          <p:nvPr/>
        </p:nvSpPr>
        <p:spPr>
          <a:xfrm>
            <a:off x="2098957"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2" name="矩形 221"/>
          <p:cNvSpPr/>
          <p:nvPr/>
        </p:nvSpPr>
        <p:spPr>
          <a:xfrm>
            <a:off x="2311970" y="513716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US" dirty="0">
              <a:solidFill>
                <a:schemeClr val="tx1"/>
              </a:solidFill>
            </a:endParaRPr>
          </a:p>
        </p:txBody>
      </p:sp>
      <p:sp>
        <p:nvSpPr>
          <p:cNvPr id="223" name="矩形 222"/>
          <p:cNvSpPr/>
          <p:nvPr/>
        </p:nvSpPr>
        <p:spPr>
          <a:xfrm>
            <a:off x="2524983" y="513716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sp>
        <p:nvSpPr>
          <p:cNvPr id="224" name="矩形 223"/>
          <p:cNvSpPr/>
          <p:nvPr/>
        </p:nvSpPr>
        <p:spPr>
          <a:xfrm>
            <a:off x="2737996"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5" name="矩形 224"/>
          <p:cNvSpPr/>
          <p:nvPr/>
        </p:nvSpPr>
        <p:spPr>
          <a:xfrm>
            <a:off x="2951009" y="513716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6" name="矩形 225"/>
          <p:cNvSpPr/>
          <p:nvPr/>
        </p:nvSpPr>
        <p:spPr>
          <a:xfrm>
            <a:off x="3164022" y="513716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7" name="矩形 226"/>
          <p:cNvSpPr/>
          <p:nvPr/>
        </p:nvSpPr>
        <p:spPr>
          <a:xfrm>
            <a:off x="3377035" y="513716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8" name="矩形 227"/>
          <p:cNvSpPr/>
          <p:nvPr/>
        </p:nvSpPr>
        <p:spPr>
          <a:xfrm>
            <a:off x="3590048" y="513716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9" name="矩形 228"/>
          <p:cNvSpPr/>
          <p:nvPr/>
        </p:nvSpPr>
        <p:spPr>
          <a:xfrm>
            <a:off x="1033892" y="533164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0" name="矩形 229"/>
          <p:cNvSpPr/>
          <p:nvPr/>
        </p:nvSpPr>
        <p:spPr>
          <a:xfrm>
            <a:off x="1246905" y="533164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1" name="矩形 230"/>
          <p:cNvSpPr/>
          <p:nvPr/>
        </p:nvSpPr>
        <p:spPr>
          <a:xfrm>
            <a:off x="1459918" y="533164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2" name="矩形 231"/>
          <p:cNvSpPr/>
          <p:nvPr/>
        </p:nvSpPr>
        <p:spPr>
          <a:xfrm>
            <a:off x="1672931" y="533164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3" name="矩形 232"/>
          <p:cNvSpPr/>
          <p:nvPr/>
        </p:nvSpPr>
        <p:spPr>
          <a:xfrm>
            <a:off x="1885944" y="533164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4" name="矩形 233"/>
          <p:cNvSpPr/>
          <p:nvPr/>
        </p:nvSpPr>
        <p:spPr>
          <a:xfrm>
            <a:off x="2098957" y="533164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5" name="矩形 234"/>
          <p:cNvSpPr/>
          <p:nvPr/>
        </p:nvSpPr>
        <p:spPr>
          <a:xfrm>
            <a:off x="2311970" y="533164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6" name="矩形 235"/>
          <p:cNvSpPr/>
          <p:nvPr/>
        </p:nvSpPr>
        <p:spPr>
          <a:xfrm>
            <a:off x="2524983" y="533164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7" name="矩形 236"/>
          <p:cNvSpPr/>
          <p:nvPr/>
        </p:nvSpPr>
        <p:spPr>
          <a:xfrm>
            <a:off x="2737996" y="533164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8" name="矩形 237"/>
          <p:cNvSpPr/>
          <p:nvPr/>
        </p:nvSpPr>
        <p:spPr>
          <a:xfrm>
            <a:off x="2951009" y="533164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9" name="矩形 238"/>
          <p:cNvSpPr/>
          <p:nvPr/>
        </p:nvSpPr>
        <p:spPr>
          <a:xfrm>
            <a:off x="3164022" y="533164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0" name="矩形 239"/>
          <p:cNvSpPr/>
          <p:nvPr/>
        </p:nvSpPr>
        <p:spPr>
          <a:xfrm>
            <a:off x="3377035" y="533164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1" name="矩形 240"/>
          <p:cNvSpPr/>
          <p:nvPr/>
        </p:nvSpPr>
        <p:spPr>
          <a:xfrm>
            <a:off x="3590048" y="533164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2" name="矩形 241"/>
          <p:cNvSpPr/>
          <p:nvPr/>
        </p:nvSpPr>
        <p:spPr>
          <a:xfrm>
            <a:off x="1033892" y="552612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3" name="矩形 242"/>
          <p:cNvSpPr/>
          <p:nvPr/>
        </p:nvSpPr>
        <p:spPr>
          <a:xfrm>
            <a:off x="1246905"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4" name="矩形 243"/>
          <p:cNvSpPr/>
          <p:nvPr/>
        </p:nvSpPr>
        <p:spPr>
          <a:xfrm>
            <a:off x="1459918"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5" name="矩形 244"/>
          <p:cNvSpPr/>
          <p:nvPr/>
        </p:nvSpPr>
        <p:spPr>
          <a:xfrm>
            <a:off x="1672931"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6" name="矩形 245"/>
          <p:cNvSpPr/>
          <p:nvPr/>
        </p:nvSpPr>
        <p:spPr>
          <a:xfrm>
            <a:off x="1885944"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7" name="矩形 246"/>
          <p:cNvSpPr/>
          <p:nvPr/>
        </p:nvSpPr>
        <p:spPr>
          <a:xfrm>
            <a:off x="2098957"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8" name="矩形 247"/>
          <p:cNvSpPr/>
          <p:nvPr/>
        </p:nvSpPr>
        <p:spPr>
          <a:xfrm>
            <a:off x="2311970" y="552612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9" name="矩形 248"/>
          <p:cNvSpPr/>
          <p:nvPr/>
        </p:nvSpPr>
        <p:spPr>
          <a:xfrm>
            <a:off x="2524983" y="552612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0" name="矩形 249"/>
          <p:cNvSpPr/>
          <p:nvPr/>
        </p:nvSpPr>
        <p:spPr>
          <a:xfrm>
            <a:off x="2737996"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1" name="矩形 250"/>
          <p:cNvSpPr/>
          <p:nvPr/>
        </p:nvSpPr>
        <p:spPr>
          <a:xfrm>
            <a:off x="2951009" y="552612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2" name="矩形 251"/>
          <p:cNvSpPr/>
          <p:nvPr/>
        </p:nvSpPr>
        <p:spPr>
          <a:xfrm>
            <a:off x="3164022" y="552612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矩形 252"/>
          <p:cNvSpPr/>
          <p:nvPr/>
        </p:nvSpPr>
        <p:spPr>
          <a:xfrm>
            <a:off x="3377035" y="552612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4" name="矩形 253"/>
          <p:cNvSpPr/>
          <p:nvPr/>
        </p:nvSpPr>
        <p:spPr>
          <a:xfrm>
            <a:off x="3590048" y="552612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5" name="矩形 254"/>
          <p:cNvSpPr/>
          <p:nvPr/>
        </p:nvSpPr>
        <p:spPr>
          <a:xfrm>
            <a:off x="1033892" y="572060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6" name="矩形 255"/>
          <p:cNvSpPr/>
          <p:nvPr/>
        </p:nvSpPr>
        <p:spPr>
          <a:xfrm>
            <a:off x="1246905" y="572060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7" name="矩形 256"/>
          <p:cNvSpPr/>
          <p:nvPr/>
        </p:nvSpPr>
        <p:spPr>
          <a:xfrm>
            <a:off x="1459918" y="572060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8" name="矩形 257"/>
          <p:cNvSpPr/>
          <p:nvPr/>
        </p:nvSpPr>
        <p:spPr>
          <a:xfrm>
            <a:off x="1672931" y="572060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矩形 258"/>
          <p:cNvSpPr/>
          <p:nvPr/>
        </p:nvSpPr>
        <p:spPr>
          <a:xfrm>
            <a:off x="1885944" y="572060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0" name="矩形 259"/>
          <p:cNvSpPr/>
          <p:nvPr/>
        </p:nvSpPr>
        <p:spPr>
          <a:xfrm>
            <a:off x="2098957" y="5720601"/>
            <a:ext cx="213013" cy="194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1" name="矩形 260"/>
          <p:cNvSpPr/>
          <p:nvPr/>
        </p:nvSpPr>
        <p:spPr>
          <a:xfrm>
            <a:off x="2311970" y="572060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2" name="矩形 261"/>
          <p:cNvSpPr/>
          <p:nvPr/>
        </p:nvSpPr>
        <p:spPr>
          <a:xfrm>
            <a:off x="2524983" y="572060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3" name="矩形 262"/>
          <p:cNvSpPr/>
          <p:nvPr/>
        </p:nvSpPr>
        <p:spPr>
          <a:xfrm>
            <a:off x="2737996" y="572060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4" name="矩形 263"/>
          <p:cNvSpPr/>
          <p:nvPr/>
        </p:nvSpPr>
        <p:spPr>
          <a:xfrm>
            <a:off x="2951009" y="572060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5" name="矩形 264"/>
          <p:cNvSpPr/>
          <p:nvPr/>
        </p:nvSpPr>
        <p:spPr>
          <a:xfrm>
            <a:off x="3164022" y="572060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6" name="矩形 265"/>
          <p:cNvSpPr/>
          <p:nvPr/>
        </p:nvSpPr>
        <p:spPr>
          <a:xfrm>
            <a:off x="3377035" y="5720601"/>
            <a:ext cx="213013" cy="19448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7" name="矩形 266"/>
          <p:cNvSpPr/>
          <p:nvPr/>
        </p:nvSpPr>
        <p:spPr>
          <a:xfrm>
            <a:off x="3590048" y="572060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8" name="矩形 267"/>
          <p:cNvSpPr/>
          <p:nvPr/>
        </p:nvSpPr>
        <p:spPr>
          <a:xfrm>
            <a:off x="1033892"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9" name="矩形 268"/>
          <p:cNvSpPr/>
          <p:nvPr/>
        </p:nvSpPr>
        <p:spPr>
          <a:xfrm>
            <a:off x="1246905"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0" name="矩形 269"/>
          <p:cNvSpPr/>
          <p:nvPr/>
        </p:nvSpPr>
        <p:spPr>
          <a:xfrm>
            <a:off x="1459918"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1" name="矩形 270"/>
          <p:cNvSpPr/>
          <p:nvPr/>
        </p:nvSpPr>
        <p:spPr>
          <a:xfrm>
            <a:off x="1672931"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2" name="矩形 271"/>
          <p:cNvSpPr/>
          <p:nvPr/>
        </p:nvSpPr>
        <p:spPr>
          <a:xfrm>
            <a:off x="1885944"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3" name="矩形 272"/>
          <p:cNvSpPr/>
          <p:nvPr/>
        </p:nvSpPr>
        <p:spPr>
          <a:xfrm>
            <a:off x="2098957"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4" name="矩形 273"/>
          <p:cNvSpPr/>
          <p:nvPr/>
        </p:nvSpPr>
        <p:spPr>
          <a:xfrm>
            <a:off x="2311970"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5" name="矩形 274"/>
          <p:cNvSpPr/>
          <p:nvPr/>
        </p:nvSpPr>
        <p:spPr>
          <a:xfrm>
            <a:off x="2524983"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6" name="矩形 275"/>
          <p:cNvSpPr/>
          <p:nvPr/>
        </p:nvSpPr>
        <p:spPr>
          <a:xfrm>
            <a:off x="2737996"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7" name="矩形 276"/>
          <p:cNvSpPr/>
          <p:nvPr/>
        </p:nvSpPr>
        <p:spPr>
          <a:xfrm>
            <a:off x="2951009"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8" name="矩形 277"/>
          <p:cNvSpPr/>
          <p:nvPr/>
        </p:nvSpPr>
        <p:spPr>
          <a:xfrm>
            <a:off x="3164022"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9" name="矩形 278"/>
          <p:cNvSpPr/>
          <p:nvPr/>
        </p:nvSpPr>
        <p:spPr>
          <a:xfrm>
            <a:off x="3377035"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0" name="矩形 279"/>
          <p:cNvSpPr/>
          <p:nvPr/>
        </p:nvSpPr>
        <p:spPr>
          <a:xfrm>
            <a:off x="3590048" y="5915081"/>
            <a:ext cx="213013" cy="194480"/>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矩形: 圆角 110"/>
          <p:cNvSpPr/>
          <p:nvPr/>
        </p:nvSpPr>
        <p:spPr>
          <a:xfrm>
            <a:off x="2462654" y="4887541"/>
            <a:ext cx="1171134" cy="1070347"/>
          </a:xfrm>
          <a:prstGeom prst="roundRect">
            <a:avLst>
              <a:gd name="adj" fmla="val 5097"/>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p:cNvSpPr/>
          <p:nvPr/>
        </p:nvSpPr>
        <p:spPr>
          <a:xfrm>
            <a:off x="4016074" y="3505146"/>
            <a:ext cx="2945615" cy="400110"/>
          </a:xfrm>
          <a:prstGeom prst="rect">
            <a:avLst/>
          </a:prstGeom>
        </p:spPr>
        <p:txBody>
          <a:bodyPr wrap="none">
            <a:spAutoFit/>
          </a:bodyPr>
          <a:lstStyle/>
          <a:p>
            <a:r>
              <a:rPr lang="en-US" sz="2000" dirty="0">
                <a:solidFill>
                  <a:schemeClr val="accent1">
                    <a:lumMod val="75000"/>
                  </a:schemeClr>
                </a:solidFill>
              </a:rPr>
              <a:t>How fast is this algorithm?</a:t>
            </a:r>
            <a:endParaRPr lang="en-US" sz="2000" dirty="0"/>
          </a:p>
        </p:txBody>
      </p:sp>
      <mc:AlternateContent xmlns:mc="http://schemas.openxmlformats.org/markup-compatibility/2006">
        <mc:Choice xmlns:a14="http://schemas.microsoft.com/office/drawing/2010/main" Requires="a14">
          <p:sp>
            <p:nvSpPr>
              <p:cNvPr id="5" name="文本框 4">
                <a:extLst>
                  <a:ext uri="{FF2B5EF4-FFF2-40B4-BE49-F238E27FC236}">
                    <a14:artisticCrisscrossEtching id="{17FD9000-49EB-4BFE-BED4-D87C44454C31}"/>
                  </a:ext>
                </a:extLst>
              </p:cNvPr>
              <p:cNvSpPr txBox="1"/>
              <p:nvPr/>
            </p:nvSpPr>
            <p:spPr>
              <a:xfrm>
                <a:off x="4016074" y="4063256"/>
                <a:ext cx="4050019"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1">
                                  <a:latin typeface="Cambria Math" panose="02040503050406030204" pitchFamily="18" charset="0"/>
                                </a:rPr>
                                <m:t>2</m:t>
                              </m:r>
                            </m:den>
                          </m:f>
                        </m:e>
                      </m:d>
                      <m:r>
                        <a:rPr lang="en-US" sz="2400" b="0" i="1" smtClean="0">
                          <a:latin typeface="Cambria Math" panose="02040503050406030204" pitchFamily="18" charset="0"/>
                        </a:rPr>
                        <m:t>+</m:t>
                      </m:r>
                      <m:r>
                        <m:rPr>
                          <m:sty m:val="p"/>
                        </m:rPr>
                        <a:rPr lang="en-US" sz="2400" b="0" i="0" smtClean="0">
                          <a:latin typeface="Cambria Math" panose="02040503050406030204" pitchFamily="18" charset="0"/>
                        </a:rPr>
                        <m:t>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m:oMathPara>
                </a14:m>
                <a:endParaRPr 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4016375" y="3483610"/>
                <a:ext cx="4050030" cy="1517015"/>
              </a:xfrm>
              <a:prstGeom prst="rect">
                <a:avLst/>
              </a:prstGeom>
              <a:blipFill rotWithShape="1">
                <a:blip r:embed="rId2"/>
                <a:stretch>
                  <a:fillRect l="-2711" t="-171667" b="-255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81" name="文本框 280">
                <a:extLst>
                  <a:ext uri="{FF2B5EF4-FFF2-40B4-BE49-F238E27FC236}">
                    <a14:artisticCrisscrossEtching id="{90F20D9D-6B6B-4BD5-B567-B632B5C65EC6}"/>
                  </a:ext>
                </a:extLst>
              </p:cNvPr>
              <p:cNvSpPr txBox="1"/>
              <p:nvPr/>
            </p:nvSpPr>
            <p:spPr>
              <a:xfrm>
                <a:off x="4016073" y="4518209"/>
                <a:ext cx="2043957"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m:oMathPara>
                </a14:m>
                <a:endParaRPr lang="en-US" sz="2400" dirty="0"/>
              </a:p>
            </p:txBody>
          </p:sp>
        </mc:Choice>
        <mc:Fallback>
          <p:sp>
            <p:nvSpPr>
              <p:cNvPr id="281" name="文本框 280"/>
              <p:cNvSpPr txBox="1">
                <a:spLocks noRot="1" noChangeAspect="1" noMove="1" noResize="1" noEditPoints="1" noAdjustHandles="1" noChangeArrowheads="1" noChangeShapeType="1" noTextEdit="1"/>
              </p:cNvSpPr>
              <p:nvPr/>
            </p:nvSpPr>
            <p:spPr>
              <a:xfrm>
                <a:off x="4016073" y="4518209"/>
                <a:ext cx="2043957" cy="369332"/>
              </a:xfrm>
              <a:prstGeom prst="rect">
                <a:avLst/>
              </a:prstGeom>
              <a:blipFill rotWithShape="1">
                <a:blip r:embed="rId3"/>
                <a:stretch>
                  <a:fillRect l="-5373" b="-655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295400" y="1524000"/>
            <a:ext cx="6553200" cy="381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Search Problem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581868D-7CE1-4ADF-B88D-1A03FB2650B4}"/>
                  </a:ext>
                </a:extLst>
              </p:cNvPr>
              <p:cNvSpPr>
                <a:spLocks noGrp="1"/>
              </p:cNvSpPr>
              <p:nvPr>
                <p:ph idx="1"/>
              </p:nvPr>
            </p:nvSpPr>
            <p:spPr>
              <a:xfrm>
                <a:off x="628650" y="1825625"/>
                <a:ext cx="7886700" cy="4351338"/>
              </a:xfrm>
            </p:spPr>
            <p:txBody>
              <a:bodyPr>
                <a:normAutofit/>
              </a:bodyPr>
              <a:lstStyle/>
              <a:p>
                <a:r>
                  <a:rPr lang="en-US" sz="2400" dirty="0"/>
                  <a:t>Input: an array </a:t>
                </a:r>
                <a14:m>
                  <m:oMath xmlns:m="http://schemas.openxmlformats.org/officeDocument/2006/math">
                    <m:r>
                      <a:rPr lang="en-US" sz="2400" b="0" i="1" smtClean="0">
                        <a:latin typeface="Cambria Math" panose="02040503050406030204" pitchFamily="18" charset="0"/>
                      </a:rPr>
                      <m:t>𝐴</m:t>
                    </m:r>
                  </m:oMath>
                </a14:m>
                <a:r>
                  <a:rPr lang="en-US" sz="2400" dirty="0"/>
                  <a:t> containing </a:t>
                </a:r>
                <a14:m>
                  <m:oMath xmlns:m="http://schemas.openxmlformats.org/officeDocument/2006/math">
                    <m:r>
                      <a:rPr lang="en-US" sz="2400" b="0" i="1" smtClean="0">
                        <a:latin typeface="Cambria Math" panose="02040503050406030204" pitchFamily="18" charset="0"/>
                      </a:rPr>
                      <m:t>𝑛</m:t>
                    </m:r>
                  </m:oMath>
                </a14:m>
                <a:r>
                  <a:rPr lang="en-US" sz="2400" dirty="0"/>
                  <a:t> elements, and an element </a:t>
                </a:r>
                <a14:m>
                  <m:oMath xmlns:m="http://schemas.openxmlformats.org/officeDocument/2006/math">
                    <m:r>
                      <a:rPr lang="en-US" sz="2400" i="1" dirty="0" smtClean="0">
                        <a:latin typeface="Cambria Math" panose="02040503050406030204" pitchFamily="18" charset="0"/>
                      </a:rPr>
                      <m:t>𝑥</m:t>
                    </m:r>
                  </m:oMath>
                </a14:m>
                <a:r>
                  <a:rPr lang="en-US" sz="2400" dirty="0"/>
                  <a:t>.</a:t>
                </a:r>
              </a:p>
              <a:p>
                <a:r>
                  <a:rPr lang="en-US" sz="2400" dirty="0"/>
                  <a:t>Output: index of </a:t>
                </a:r>
                <a14:m>
                  <m:oMath xmlns:m="http://schemas.openxmlformats.org/officeDocument/2006/math">
                    <m:r>
                      <a:rPr lang="en-US" sz="2400" b="0" i="1" smtClean="0">
                        <a:latin typeface="Cambria Math" panose="02040503050406030204" pitchFamily="18" charset="0"/>
                      </a:rPr>
                      <m:t>𝑥</m:t>
                    </m:r>
                  </m:oMath>
                </a14:m>
                <a:r>
                  <a:rPr lang="en-US" sz="2400" dirty="0"/>
                  <a:t> if it’s in </a:t>
                </a:r>
                <a14:m>
                  <m:oMath xmlns:m="http://schemas.openxmlformats.org/officeDocument/2006/math">
                    <m:r>
                      <a:rPr lang="en-US" sz="2400" b="0" i="1" smtClean="0">
                        <a:latin typeface="Cambria Math" panose="02040503050406030204" pitchFamily="18" charset="0"/>
                      </a:rPr>
                      <m:t>𝐴</m:t>
                    </m:r>
                  </m:oMath>
                </a14:m>
                <a:r>
                  <a:rPr lang="en-US" sz="2400" dirty="0"/>
                  <a:t>, </a:t>
                </a:r>
                <a:r>
                  <a:rPr lang="en-US" sz="2400" dirty="0" err="1"/>
                  <a:t>o.w</a:t>
                </a:r>
                <a:r>
                  <a:rPr lang="en-US" sz="2400" dirty="0"/>
                  <a:t>. return “no”.</a:t>
                </a:r>
              </a:p>
              <a:p>
                <a:endParaRPr lang="en-US" sz="2400" dirty="0"/>
              </a:p>
              <a:p>
                <a:endParaRPr lang="en-US" sz="2400" dirty="0"/>
              </a:p>
              <a:p>
                <a:pPr>
                  <a:spcBef>
                    <a:spcPts val="2400"/>
                  </a:spcBef>
                </a:pPr>
                <a:r>
                  <a:rPr lang="en-US" sz="2400" dirty="0"/>
                  <a:t>Simple solution: sequential scan.</a:t>
                </a:r>
              </a:p>
              <a:p>
                <a:r>
                  <a:rPr lang="en-US" sz="2400" dirty="0"/>
                  <a:t>Worst-case runtime is </a:t>
                </a:r>
                <a14:m>
                  <m:oMath xmlns:m="http://schemas.openxmlformats.org/officeDocument/2006/math">
                    <m:r>
                      <m:rPr>
                        <m:sty m:val="p"/>
                      </m:rPr>
                      <a:rPr lang="en-US" sz="2400" b="0" i="0" smtClean="0">
                        <a:latin typeface="Cambria Math" panose="02040503050406030204" pitchFamily="18" charset="0"/>
                      </a:rPr>
                      <m:t>Θ</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t>, but inevitable…</a:t>
                </a:r>
              </a:p>
              <a:p>
                <a:r>
                  <a:rPr lang="en-US" sz="2400" dirty="0"/>
                  <a:t>What if the input array is sorted?</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4351338"/>
              </a:xfrm>
              <a:blipFill rotWithShape="1">
                <a:blip r:embed="rId1"/>
                <a:stretch>
                  <a:fillRect l="-1005" t="-1961"/>
                </a:stretch>
              </a:blipFill>
            </p:spPr>
            <p:txBody>
              <a:bodyPr/>
              <a:lstStyle/>
              <a:p>
                <a:r>
                  <a:rPr lang="en-US">
                    <a:noFill/>
                  </a:rPr>
                  <a:t> </a:t>
                </a:r>
                <a:endParaRPr lang="en-US">
                  <a:noFill/>
                </a:endParaRPr>
              </a:p>
            </p:txBody>
          </p:sp>
        </mc:Fallback>
      </mc:AlternateContent>
      <p:grpSp>
        <p:nvGrpSpPr>
          <p:cNvPr id="20" name="组合 19"/>
          <p:cNvGrpSpPr/>
          <p:nvPr/>
        </p:nvGrpSpPr>
        <p:grpSpPr>
          <a:xfrm>
            <a:off x="981354" y="2833116"/>
            <a:ext cx="2982196" cy="733014"/>
            <a:chOff x="883227" y="2982191"/>
            <a:chExt cx="2982196" cy="733014"/>
          </a:xfrm>
        </p:grpSpPr>
        <p:sp>
          <p:nvSpPr>
            <p:cNvPr id="4" name="矩形 3"/>
            <p:cNvSpPr/>
            <p:nvPr/>
          </p:nvSpPr>
          <p:spPr>
            <a:xfrm>
              <a:off x="883227"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5" name="矩形 4"/>
            <p:cNvSpPr/>
            <p:nvPr/>
          </p:nvSpPr>
          <p:spPr>
            <a:xfrm>
              <a:off x="1309255"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6" name="矩形 5"/>
            <p:cNvSpPr/>
            <p:nvPr/>
          </p:nvSpPr>
          <p:spPr>
            <a:xfrm>
              <a:off x="1735283"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7" name="矩形 6"/>
            <p:cNvSpPr/>
            <p:nvPr/>
          </p:nvSpPr>
          <p:spPr>
            <a:xfrm>
              <a:off x="2161311"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8" name="矩形 7"/>
            <p:cNvSpPr/>
            <p:nvPr/>
          </p:nvSpPr>
          <p:spPr>
            <a:xfrm>
              <a:off x="2587339"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9" name="矩形 8"/>
            <p:cNvSpPr/>
            <p:nvPr/>
          </p:nvSpPr>
          <p:spPr>
            <a:xfrm>
              <a:off x="3013367"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0" name="矩形 9"/>
            <p:cNvSpPr/>
            <p:nvPr/>
          </p:nvSpPr>
          <p:spPr>
            <a:xfrm>
              <a:off x="3439395" y="2982191"/>
              <a:ext cx="426028" cy="3636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8" name="文本框 17"/>
            <p:cNvSpPr txBox="1"/>
            <p:nvPr/>
          </p:nvSpPr>
          <p:spPr>
            <a:xfrm>
              <a:off x="883227" y="3345873"/>
              <a:ext cx="1228798" cy="369332"/>
            </a:xfrm>
            <a:prstGeom prst="rect">
              <a:avLst/>
            </a:prstGeom>
            <a:noFill/>
          </p:spPr>
          <p:txBody>
            <a:bodyPr wrap="none" rtlCol="0">
              <a:spAutoFit/>
            </a:bodyPr>
            <a:lstStyle/>
            <a:p>
              <a:r>
                <a:rPr lang="en-US" dirty="0"/>
                <a:t>returns “4”</a:t>
              </a:r>
              <a:endParaRPr lang="en-US" dirty="0"/>
            </a:p>
          </p:txBody>
        </p:sp>
      </p:grpSp>
      <p:grpSp>
        <p:nvGrpSpPr>
          <p:cNvPr id="21" name="组合 20"/>
          <p:cNvGrpSpPr/>
          <p:nvPr/>
        </p:nvGrpSpPr>
        <p:grpSpPr>
          <a:xfrm>
            <a:off x="4748352" y="2833116"/>
            <a:ext cx="2982196" cy="733014"/>
            <a:chOff x="4816183" y="2982191"/>
            <a:chExt cx="2982196" cy="733014"/>
          </a:xfrm>
        </p:grpSpPr>
        <p:sp>
          <p:nvSpPr>
            <p:cNvPr id="11" name="矩形 10"/>
            <p:cNvSpPr/>
            <p:nvPr/>
          </p:nvSpPr>
          <p:spPr>
            <a:xfrm>
              <a:off x="4816183"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12" name="矩形 11"/>
            <p:cNvSpPr/>
            <p:nvPr/>
          </p:nvSpPr>
          <p:spPr>
            <a:xfrm>
              <a:off x="5242211"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13" name="矩形 12"/>
            <p:cNvSpPr/>
            <p:nvPr/>
          </p:nvSpPr>
          <p:spPr>
            <a:xfrm>
              <a:off x="5668239"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14" name="矩形 13"/>
            <p:cNvSpPr/>
            <p:nvPr/>
          </p:nvSpPr>
          <p:spPr>
            <a:xfrm>
              <a:off x="6094267"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5" name="矩形 14"/>
            <p:cNvSpPr/>
            <p:nvPr/>
          </p:nvSpPr>
          <p:spPr>
            <a:xfrm>
              <a:off x="6520295"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6" name="矩形 15"/>
            <p:cNvSpPr/>
            <p:nvPr/>
          </p:nvSpPr>
          <p:spPr>
            <a:xfrm>
              <a:off x="6946323" y="2982191"/>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7" name="矩形 16"/>
            <p:cNvSpPr/>
            <p:nvPr/>
          </p:nvSpPr>
          <p:spPr>
            <a:xfrm>
              <a:off x="7372351" y="2982191"/>
              <a:ext cx="426028" cy="3636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9" name="文本框 18"/>
            <p:cNvSpPr txBox="1"/>
            <p:nvPr/>
          </p:nvSpPr>
          <p:spPr>
            <a:xfrm>
              <a:off x="4816183" y="3345873"/>
              <a:ext cx="1355436" cy="369332"/>
            </a:xfrm>
            <a:prstGeom prst="rect">
              <a:avLst/>
            </a:prstGeom>
            <a:noFill/>
          </p:spPr>
          <p:txBody>
            <a:bodyPr wrap="none" rtlCol="0">
              <a:spAutoFit/>
            </a:bodyPr>
            <a:lstStyle/>
            <a:p>
              <a:r>
                <a:rPr lang="en-US" dirty="0"/>
                <a:t>returns “no”</a:t>
              </a:r>
              <a:endParaRPr lang="en-US" dirty="0"/>
            </a:p>
          </p:txBody>
        </p:sp>
      </p:grpSp>
      <p:sp>
        <p:nvSpPr>
          <p:cNvPr id="38" name="文本框 37"/>
          <p:cNvSpPr txBox="1"/>
          <p:nvPr/>
        </p:nvSpPr>
        <p:spPr>
          <a:xfrm>
            <a:off x="1620396" y="1459856"/>
            <a:ext cx="1731500" cy="461665"/>
          </a:xfrm>
          <a:prstGeom prst="rect">
            <a:avLst/>
          </a:prstGeom>
          <a:noFill/>
        </p:spPr>
        <p:txBody>
          <a:bodyPr wrap="none" rtlCol="0">
            <a:spAutoFit/>
          </a:bodyPr>
          <a:lstStyle/>
          <a:p>
            <a:r>
              <a:rPr lang="en-US" sz="2400" b="1" dirty="0"/>
              <a:t>sorted array</a:t>
            </a:r>
            <a:endParaRPr lang="en-US" sz="2400" b="1" dirty="0"/>
          </a:p>
        </p:txBody>
      </p:sp>
      <p:cxnSp>
        <p:nvCxnSpPr>
          <p:cNvPr id="39" name="直接连接符 38"/>
          <p:cNvCxnSpPr/>
          <p:nvPr/>
        </p:nvCxnSpPr>
        <p:spPr>
          <a:xfrm>
            <a:off x="2109355" y="2048313"/>
            <a:ext cx="66962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981354" y="5298330"/>
            <a:ext cx="5532297" cy="363682"/>
            <a:chOff x="981354" y="5298330"/>
            <a:chExt cx="5532297" cy="363682"/>
          </a:xfrm>
        </p:grpSpPr>
        <p:sp>
          <p:nvSpPr>
            <p:cNvPr id="23" name="矩形 22"/>
            <p:cNvSpPr/>
            <p:nvPr/>
          </p:nvSpPr>
          <p:spPr>
            <a:xfrm>
              <a:off x="981354"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24" name="矩形 23"/>
            <p:cNvSpPr/>
            <p:nvPr/>
          </p:nvSpPr>
          <p:spPr>
            <a:xfrm>
              <a:off x="1407382"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5" name="矩形 24"/>
            <p:cNvSpPr/>
            <p:nvPr/>
          </p:nvSpPr>
          <p:spPr>
            <a:xfrm>
              <a:off x="1833410"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26" name="矩形 25"/>
            <p:cNvSpPr/>
            <p:nvPr/>
          </p:nvSpPr>
          <p:spPr>
            <a:xfrm>
              <a:off x="2259438"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27" name="矩形 26"/>
            <p:cNvSpPr/>
            <p:nvPr/>
          </p:nvSpPr>
          <p:spPr>
            <a:xfrm>
              <a:off x="2685466"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28" name="矩形 27"/>
            <p:cNvSpPr/>
            <p:nvPr/>
          </p:nvSpPr>
          <p:spPr>
            <a:xfrm>
              <a:off x="3111494"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31" name="矩形 30"/>
            <p:cNvSpPr/>
            <p:nvPr/>
          </p:nvSpPr>
          <p:spPr>
            <a:xfrm>
              <a:off x="3537522"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32" name="矩形 31"/>
            <p:cNvSpPr/>
            <p:nvPr/>
          </p:nvSpPr>
          <p:spPr>
            <a:xfrm>
              <a:off x="3963550"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33" name="矩形 32"/>
            <p:cNvSpPr/>
            <p:nvPr/>
          </p:nvSpPr>
          <p:spPr>
            <a:xfrm>
              <a:off x="4389578"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34" name="矩形 33"/>
            <p:cNvSpPr/>
            <p:nvPr/>
          </p:nvSpPr>
          <p:spPr>
            <a:xfrm>
              <a:off x="4815606"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35" name="矩形 34"/>
            <p:cNvSpPr/>
            <p:nvPr/>
          </p:nvSpPr>
          <p:spPr>
            <a:xfrm>
              <a:off x="5241634"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endParaRPr lang="en-US" dirty="0">
                <a:solidFill>
                  <a:schemeClr val="tx1"/>
                </a:solidFill>
              </a:endParaRPr>
            </a:p>
          </p:txBody>
        </p:sp>
        <p:sp>
          <p:nvSpPr>
            <p:cNvPr id="36" name="矩形 35"/>
            <p:cNvSpPr/>
            <p:nvPr/>
          </p:nvSpPr>
          <p:spPr>
            <a:xfrm>
              <a:off x="5667662" y="5298330"/>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endParaRPr lang="en-US" dirty="0">
                <a:solidFill>
                  <a:schemeClr val="tx1"/>
                </a:solidFill>
              </a:endParaRPr>
            </a:p>
          </p:txBody>
        </p:sp>
        <p:sp>
          <p:nvSpPr>
            <p:cNvPr id="41" name="矩形 40"/>
            <p:cNvSpPr/>
            <p:nvPr/>
          </p:nvSpPr>
          <p:spPr>
            <a:xfrm>
              <a:off x="6087623" y="5298330"/>
              <a:ext cx="426028" cy="3636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Binary Search</a:t>
            </a:r>
            <a:endParaRPr lang="en-US" dirty="0"/>
          </a:p>
        </p:txBody>
      </p:sp>
      <p:sp>
        <p:nvSpPr>
          <p:cNvPr id="5" name="矩形 4"/>
          <p:cNvSpPr/>
          <p:nvPr/>
        </p:nvSpPr>
        <p:spPr>
          <a:xfrm>
            <a:off x="62865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6" name="矩形 5"/>
          <p:cNvSpPr/>
          <p:nvPr/>
        </p:nvSpPr>
        <p:spPr>
          <a:xfrm>
            <a:off x="105467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7" name="矩形 6"/>
          <p:cNvSpPr/>
          <p:nvPr/>
        </p:nvSpPr>
        <p:spPr>
          <a:xfrm>
            <a:off x="1480706"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8" name="矩形 7"/>
          <p:cNvSpPr/>
          <p:nvPr/>
        </p:nvSpPr>
        <p:spPr>
          <a:xfrm>
            <a:off x="1906734"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9" name="矩形 8"/>
          <p:cNvSpPr/>
          <p:nvPr/>
        </p:nvSpPr>
        <p:spPr>
          <a:xfrm>
            <a:off x="2332762"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0" name="矩形 9"/>
          <p:cNvSpPr/>
          <p:nvPr/>
        </p:nvSpPr>
        <p:spPr>
          <a:xfrm>
            <a:off x="275879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11" name="矩形 10"/>
          <p:cNvSpPr/>
          <p:nvPr/>
        </p:nvSpPr>
        <p:spPr>
          <a:xfrm>
            <a:off x="318481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2" name="矩形 11"/>
          <p:cNvSpPr/>
          <p:nvPr/>
        </p:nvSpPr>
        <p:spPr>
          <a:xfrm>
            <a:off x="3610846"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13" name="矩形 12"/>
          <p:cNvSpPr/>
          <p:nvPr/>
        </p:nvSpPr>
        <p:spPr>
          <a:xfrm>
            <a:off x="4036874"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4" name="矩形 13"/>
          <p:cNvSpPr/>
          <p:nvPr/>
        </p:nvSpPr>
        <p:spPr>
          <a:xfrm>
            <a:off x="4462902"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5" name="矩形 14"/>
          <p:cNvSpPr/>
          <p:nvPr/>
        </p:nvSpPr>
        <p:spPr>
          <a:xfrm>
            <a:off x="488893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endParaRPr lang="en-US" dirty="0">
              <a:solidFill>
                <a:schemeClr val="tx1"/>
              </a:solidFill>
            </a:endParaRPr>
          </a:p>
        </p:txBody>
      </p:sp>
      <p:sp>
        <p:nvSpPr>
          <p:cNvPr id="16" name="矩形 15"/>
          <p:cNvSpPr/>
          <p:nvPr/>
        </p:nvSpPr>
        <p:spPr>
          <a:xfrm>
            <a:off x="531495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endParaRPr lang="en-US" dirty="0">
              <a:solidFill>
                <a:schemeClr val="tx1"/>
              </a:solidFill>
            </a:endParaRPr>
          </a:p>
        </p:txBody>
      </p:sp>
      <p:sp>
        <p:nvSpPr>
          <p:cNvPr id="17" name="矩形 16"/>
          <p:cNvSpPr/>
          <p:nvPr/>
        </p:nvSpPr>
        <p:spPr>
          <a:xfrm>
            <a:off x="5734919" y="1690689"/>
            <a:ext cx="426028" cy="3636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8" name="文本框 17"/>
          <p:cNvSpPr txBox="1"/>
          <p:nvPr/>
        </p:nvSpPr>
        <p:spPr>
          <a:xfrm>
            <a:off x="562038" y="2379519"/>
            <a:ext cx="6113277" cy="1438855"/>
          </a:xfrm>
          <a:prstGeom prst="rect">
            <a:avLst/>
          </a:prstGeom>
          <a:noFill/>
        </p:spPr>
        <p:txBody>
          <a:bodyPr wrap="none" rtlCol="0">
            <a:spAutoFit/>
          </a:bodyPr>
          <a:lstStyle/>
          <a:p>
            <a:pPr marL="215900" indent="-215900">
              <a:spcAft>
                <a:spcPts val="300"/>
              </a:spcAft>
              <a:buFont typeface="Arial" charset="0"/>
              <a:buChar char="•"/>
            </a:pPr>
            <a:r>
              <a:rPr lang="en-US" sz="2000" dirty="0"/>
              <a:t>Find the middle element: </a:t>
            </a:r>
            <a:r>
              <a:rPr lang="en-US" sz="2000" dirty="0">
                <a:solidFill>
                  <a:srgbClr val="C00000"/>
                </a:solidFill>
              </a:rPr>
              <a:t>7</a:t>
            </a:r>
            <a:r>
              <a:rPr lang="en-US" sz="2000" dirty="0"/>
              <a:t>.</a:t>
            </a:r>
            <a:endParaRPr lang="en-US" sz="2000" dirty="0"/>
          </a:p>
          <a:p>
            <a:pPr marL="215900" indent="-215900">
              <a:spcAft>
                <a:spcPts val="300"/>
              </a:spcAft>
              <a:buFont typeface="Arial" charset="0"/>
              <a:buChar char="•"/>
            </a:pPr>
            <a:r>
              <a:rPr lang="en-US" sz="2000" dirty="0"/>
              <a:t>Compare 17 to the middle element: </a:t>
            </a:r>
            <a:r>
              <a:rPr lang="en-US" sz="2000" dirty="0">
                <a:solidFill>
                  <a:srgbClr val="C00000"/>
                </a:solidFill>
              </a:rPr>
              <a:t>7&lt;17</a:t>
            </a:r>
            <a:r>
              <a:rPr lang="en-US" sz="2000" dirty="0"/>
              <a:t>.</a:t>
            </a:r>
            <a:endParaRPr lang="en-US" sz="2000" dirty="0"/>
          </a:p>
          <a:p>
            <a:pPr marL="215900" indent="-215900">
              <a:spcAft>
                <a:spcPts val="300"/>
              </a:spcAft>
              <a:buFont typeface="Arial" charset="0"/>
              <a:buChar char="•"/>
            </a:pPr>
            <a:r>
              <a:rPr lang="en-US" sz="2000" dirty="0"/>
              <a:t>Reduce the array to one of the two splits: </a:t>
            </a:r>
            <a:r>
              <a:rPr lang="en-US" sz="2000" dirty="0">
                <a:solidFill>
                  <a:srgbClr val="C00000"/>
                </a:solidFill>
              </a:rPr>
              <a:t>the right half</a:t>
            </a:r>
            <a:r>
              <a:rPr lang="en-US" sz="2000" dirty="0"/>
              <a:t>.</a:t>
            </a:r>
            <a:endParaRPr lang="en-US" sz="2000" dirty="0"/>
          </a:p>
          <a:p>
            <a:pPr marL="215900" indent="-215900">
              <a:spcAft>
                <a:spcPts val="300"/>
              </a:spcAft>
              <a:buFont typeface="Arial" charset="0"/>
              <a:buChar char="•"/>
            </a:pPr>
            <a:r>
              <a:rPr lang="en-US" sz="2000" dirty="0"/>
              <a:t>Recurse!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mph" presetSubtype="1" nodeType="withEffect">
                                  <p:stCondLst>
                                    <p:cond delay="0"/>
                                  </p:stCondLst>
                                  <p:childTnLst>
                                    <p:set>
                                      <p:cBhvr>
                                        <p:cTn id="8" dur="indefinite"/>
                                        <p:tgtEl>
                                          <p:spTgt spid="10"/>
                                        </p:tgtEl>
                                        <p:attrNameLst>
                                          <p:attrName>fillcolor</p:attrName>
                                        </p:attrNameLst>
                                      </p:cBhvr>
                                      <p:to>
                                        <p:clrVal>
                                          <a:srgbClr val="FF3300"/>
                                        </p:clrVal>
                                      </p:to>
                                    </p:set>
                                    <p:set>
                                      <p:cBhvr>
                                        <p:cTn id="9" dur="indefinite"/>
                                        <p:tgtEl>
                                          <p:spTgt spid="10"/>
                                        </p:tgtEl>
                                        <p:attrNameLst>
                                          <p:attrName>fill.type</p:attrName>
                                        </p:attrNameLst>
                                      </p:cBhvr>
                                      <p:to>
                                        <p:strVal val="solid"/>
                                      </p:to>
                                    </p:set>
                                    <p:set>
                                      <p:cBhvr>
                                        <p:cTn id="10" dur="indefinite"/>
                                        <p:tgtEl>
                                          <p:spTgt spid="10"/>
                                        </p:tgtEl>
                                        <p:attrNameLst>
                                          <p:attrName>fill.on</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par>
                                <p:cTn id="19" presetID="1" presetClass="emph" presetSubtype="1" nodeType="withEffect">
                                  <p:stCondLst>
                                    <p:cond delay="0"/>
                                  </p:stCondLst>
                                  <p:childTnLst>
                                    <p:set>
                                      <p:cBhvr>
                                        <p:cTn id="20" dur="indefinite"/>
                                        <p:tgtEl>
                                          <p:spTgt spid="5"/>
                                        </p:tgtEl>
                                        <p:attrNameLst>
                                          <p:attrName>fillcolor</p:attrName>
                                        </p:attrNameLst>
                                      </p:cBhvr>
                                      <p:to>
                                        <p:clrVal>
                                          <a:srgbClr val="969696"/>
                                        </p:clrVal>
                                      </p:to>
                                    </p:set>
                                    <p:set>
                                      <p:cBhvr>
                                        <p:cTn id="21" dur="indefinite"/>
                                        <p:tgtEl>
                                          <p:spTgt spid="5"/>
                                        </p:tgtEl>
                                        <p:attrNameLst>
                                          <p:attrName>fill.type</p:attrName>
                                        </p:attrNameLst>
                                      </p:cBhvr>
                                      <p:to>
                                        <p:strVal val="solid"/>
                                      </p:to>
                                    </p:set>
                                    <p:set>
                                      <p:cBhvr>
                                        <p:cTn id="22" dur="indefinite"/>
                                        <p:tgtEl>
                                          <p:spTgt spid="5"/>
                                        </p:tgtEl>
                                        <p:attrNameLst>
                                          <p:attrName>fill.on</p:attrName>
                                        </p:attrNameLst>
                                      </p:cBhvr>
                                      <p:to>
                                        <p:strVal val="true"/>
                                      </p:to>
                                    </p:set>
                                  </p:childTnLst>
                                </p:cTn>
                              </p:par>
                              <p:par>
                                <p:cTn id="23" presetID="1" presetClass="emph" presetSubtype="1" nodeType="withEffect">
                                  <p:stCondLst>
                                    <p:cond delay="0"/>
                                  </p:stCondLst>
                                  <p:childTnLst>
                                    <p:set>
                                      <p:cBhvr>
                                        <p:cTn id="24" dur="indefinite"/>
                                        <p:tgtEl>
                                          <p:spTgt spid="6"/>
                                        </p:tgtEl>
                                        <p:attrNameLst>
                                          <p:attrName>fillcolor</p:attrName>
                                        </p:attrNameLst>
                                      </p:cBhvr>
                                      <p:to>
                                        <p:clrVal>
                                          <a:srgbClr val="969696"/>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7"/>
                                        </p:tgtEl>
                                        <p:attrNameLst>
                                          <p:attrName>fillcolor</p:attrName>
                                        </p:attrNameLst>
                                      </p:cBhvr>
                                      <p:to>
                                        <p:clrVal>
                                          <a:srgbClr val="969696"/>
                                        </p:clrVal>
                                      </p:to>
                                    </p:set>
                                    <p:set>
                                      <p:cBhvr>
                                        <p:cTn id="29" dur="indefinite"/>
                                        <p:tgtEl>
                                          <p:spTgt spid="7"/>
                                        </p:tgtEl>
                                        <p:attrNameLst>
                                          <p:attrName>fill.type</p:attrName>
                                        </p:attrNameLst>
                                      </p:cBhvr>
                                      <p:to>
                                        <p:strVal val="solid"/>
                                      </p:to>
                                    </p:set>
                                    <p:set>
                                      <p:cBhvr>
                                        <p:cTn id="30" dur="indefinite"/>
                                        <p:tgtEl>
                                          <p:spTgt spid="7"/>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8"/>
                                        </p:tgtEl>
                                        <p:attrNameLst>
                                          <p:attrName>fillcolor</p:attrName>
                                        </p:attrNameLst>
                                      </p:cBhvr>
                                      <p:to>
                                        <p:clrVal>
                                          <a:srgbClr val="969696"/>
                                        </p:clrVal>
                                      </p:to>
                                    </p:set>
                                    <p:set>
                                      <p:cBhvr>
                                        <p:cTn id="33" dur="indefinite"/>
                                        <p:tgtEl>
                                          <p:spTgt spid="8"/>
                                        </p:tgtEl>
                                        <p:attrNameLst>
                                          <p:attrName>fill.type</p:attrName>
                                        </p:attrNameLst>
                                      </p:cBhvr>
                                      <p:to>
                                        <p:strVal val="solid"/>
                                      </p:to>
                                    </p:set>
                                    <p:set>
                                      <p:cBhvr>
                                        <p:cTn id="34" dur="indefinite"/>
                                        <p:tgtEl>
                                          <p:spTgt spid="8"/>
                                        </p:tgtEl>
                                        <p:attrNameLst>
                                          <p:attrName>fill.on</p:attrName>
                                        </p:attrNameLst>
                                      </p:cBhvr>
                                      <p:to>
                                        <p:strVal val="true"/>
                                      </p:to>
                                    </p:set>
                                  </p:childTnLst>
                                </p:cTn>
                              </p:par>
                              <p:par>
                                <p:cTn id="35" presetID="1" presetClass="emph" presetSubtype="1" nodeType="withEffect">
                                  <p:stCondLst>
                                    <p:cond delay="0"/>
                                  </p:stCondLst>
                                  <p:childTnLst>
                                    <p:set>
                                      <p:cBhvr>
                                        <p:cTn id="36" dur="indefinite"/>
                                        <p:tgtEl>
                                          <p:spTgt spid="9"/>
                                        </p:tgtEl>
                                        <p:attrNameLst>
                                          <p:attrName>fillcolor</p:attrName>
                                        </p:attrNameLst>
                                      </p:cBhvr>
                                      <p:to>
                                        <p:clrVal>
                                          <a:srgbClr val="969696"/>
                                        </p:clrVal>
                                      </p:to>
                                    </p:set>
                                    <p:set>
                                      <p:cBhvr>
                                        <p:cTn id="37" dur="indefinite"/>
                                        <p:tgtEl>
                                          <p:spTgt spid="9"/>
                                        </p:tgtEl>
                                        <p:attrNameLst>
                                          <p:attrName>fill.type</p:attrName>
                                        </p:attrNameLst>
                                      </p:cBhvr>
                                      <p:to>
                                        <p:strVal val="solid"/>
                                      </p:to>
                                    </p:set>
                                    <p:set>
                                      <p:cBhvr>
                                        <p:cTn id="38" dur="indefinite"/>
                                        <p:tgtEl>
                                          <p:spTgt spid="9"/>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3" end="3"/>
                                            </p:txEl>
                                          </p:spTgt>
                                        </p:tgtEl>
                                        <p:attrNameLst>
                                          <p:attrName>style.visibility</p:attrName>
                                        </p:attrNameLst>
                                      </p:cBhvr>
                                      <p:to>
                                        <p:strVal val="visible"/>
                                      </p:to>
                                    </p:set>
                                  </p:childTnLst>
                                </p:cTn>
                              </p:par>
                              <p:par>
                                <p:cTn id="43" presetID="1" presetClass="emph" presetSubtype="1" nodeType="withEffect">
                                  <p:stCondLst>
                                    <p:cond delay="0"/>
                                  </p:stCondLst>
                                  <p:childTnLst>
                                    <p:set>
                                      <p:cBhvr>
                                        <p:cTn id="44" dur="indefinite"/>
                                        <p:tgtEl>
                                          <p:spTgt spid="10"/>
                                        </p:tgtEl>
                                        <p:attrNameLst>
                                          <p:attrName>fillcolor</p:attrName>
                                        </p:attrNameLst>
                                      </p:cBhvr>
                                      <p:to>
                                        <p:clrVal>
                                          <a:srgbClr val="969696"/>
                                        </p:clrVal>
                                      </p:to>
                                    </p:set>
                                    <p:set>
                                      <p:cBhvr>
                                        <p:cTn id="45" dur="indefinite"/>
                                        <p:tgtEl>
                                          <p:spTgt spid="10"/>
                                        </p:tgtEl>
                                        <p:attrNameLst>
                                          <p:attrName>fill.type</p:attrName>
                                        </p:attrNameLst>
                                      </p:cBhvr>
                                      <p:to>
                                        <p:strVal val="solid"/>
                                      </p:to>
                                    </p:set>
                                    <p:set>
                                      <p:cBhvr>
                                        <p:cTn id="46" dur="indefinit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Binary Search</a:t>
            </a:r>
            <a:endParaRPr lang="en-US" dirty="0"/>
          </a:p>
        </p:txBody>
      </p:sp>
      <p:sp>
        <p:nvSpPr>
          <p:cNvPr id="5" name="矩形 4"/>
          <p:cNvSpPr/>
          <p:nvPr/>
        </p:nvSpPr>
        <p:spPr>
          <a:xfrm>
            <a:off x="62865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6" name="矩形 5"/>
          <p:cNvSpPr/>
          <p:nvPr/>
        </p:nvSpPr>
        <p:spPr>
          <a:xfrm>
            <a:off x="1054678"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7" name="矩形 6"/>
          <p:cNvSpPr/>
          <p:nvPr/>
        </p:nvSpPr>
        <p:spPr>
          <a:xfrm>
            <a:off x="1480706"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8" name="矩形 7"/>
          <p:cNvSpPr/>
          <p:nvPr/>
        </p:nvSpPr>
        <p:spPr>
          <a:xfrm>
            <a:off x="1906734"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9" name="矩形 8"/>
          <p:cNvSpPr/>
          <p:nvPr/>
        </p:nvSpPr>
        <p:spPr>
          <a:xfrm>
            <a:off x="2332762"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0" name="矩形 9"/>
          <p:cNvSpPr/>
          <p:nvPr/>
        </p:nvSpPr>
        <p:spPr>
          <a:xfrm>
            <a:off x="275879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11" name="矩形 10"/>
          <p:cNvSpPr/>
          <p:nvPr/>
        </p:nvSpPr>
        <p:spPr>
          <a:xfrm>
            <a:off x="318481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2" name="矩形 11"/>
          <p:cNvSpPr/>
          <p:nvPr/>
        </p:nvSpPr>
        <p:spPr>
          <a:xfrm>
            <a:off x="3610846"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13" name="矩形 12"/>
          <p:cNvSpPr/>
          <p:nvPr/>
        </p:nvSpPr>
        <p:spPr>
          <a:xfrm>
            <a:off x="4036874" y="1690689"/>
            <a:ext cx="426028" cy="363682"/>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4" name="矩形 13"/>
          <p:cNvSpPr/>
          <p:nvPr/>
        </p:nvSpPr>
        <p:spPr>
          <a:xfrm>
            <a:off x="4462902"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5" name="矩形 14"/>
          <p:cNvSpPr/>
          <p:nvPr/>
        </p:nvSpPr>
        <p:spPr>
          <a:xfrm>
            <a:off x="488893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endParaRPr lang="en-US" dirty="0">
              <a:solidFill>
                <a:schemeClr val="tx1"/>
              </a:solidFill>
            </a:endParaRPr>
          </a:p>
        </p:txBody>
      </p:sp>
      <p:sp>
        <p:nvSpPr>
          <p:cNvPr id="16" name="矩形 15"/>
          <p:cNvSpPr/>
          <p:nvPr/>
        </p:nvSpPr>
        <p:spPr>
          <a:xfrm>
            <a:off x="531495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endParaRPr lang="en-US" dirty="0">
              <a:solidFill>
                <a:schemeClr val="tx1"/>
              </a:solidFill>
            </a:endParaRPr>
          </a:p>
        </p:txBody>
      </p:sp>
      <p:sp>
        <p:nvSpPr>
          <p:cNvPr id="17" name="矩形 16"/>
          <p:cNvSpPr/>
          <p:nvPr/>
        </p:nvSpPr>
        <p:spPr>
          <a:xfrm>
            <a:off x="5734919" y="1690689"/>
            <a:ext cx="426028" cy="3636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22" name="文本框 21"/>
          <p:cNvSpPr txBox="1"/>
          <p:nvPr/>
        </p:nvSpPr>
        <p:spPr>
          <a:xfrm>
            <a:off x="562038" y="2379519"/>
            <a:ext cx="6113277" cy="1438855"/>
          </a:xfrm>
          <a:prstGeom prst="rect">
            <a:avLst/>
          </a:prstGeom>
          <a:noFill/>
        </p:spPr>
        <p:txBody>
          <a:bodyPr wrap="none" rtlCol="0">
            <a:spAutoFit/>
          </a:bodyPr>
          <a:lstStyle/>
          <a:p>
            <a:pPr marL="215900" indent="-215900">
              <a:spcAft>
                <a:spcPts val="300"/>
              </a:spcAft>
              <a:buFont typeface="Arial" charset="0"/>
              <a:buChar char="•"/>
            </a:pPr>
            <a:r>
              <a:rPr lang="en-US" sz="2000" dirty="0"/>
              <a:t>Find the middle element: </a:t>
            </a:r>
            <a:r>
              <a:rPr lang="en-US" sz="2000" dirty="0">
                <a:solidFill>
                  <a:srgbClr val="C00000"/>
                </a:solidFill>
              </a:rPr>
              <a:t>11</a:t>
            </a:r>
            <a:r>
              <a:rPr lang="en-US" sz="2000" dirty="0"/>
              <a:t>.</a:t>
            </a:r>
            <a:endParaRPr lang="en-US" sz="2000" dirty="0"/>
          </a:p>
          <a:p>
            <a:pPr marL="215900" indent="-215900">
              <a:spcAft>
                <a:spcPts val="300"/>
              </a:spcAft>
              <a:buFont typeface="Arial" charset="0"/>
              <a:buChar char="•"/>
            </a:pPr>
            <a:r>
              <a:rPr lang="en-US" sz="2000" dirty="0"/>
              <a:t>Compare 17 to the middle element: </a:t>
            </a:r>
            <a:r>
              <a:rPr lang="en-US" sz="2000" dirty="0">
                <a:solidFill>
                  <a:srgbClr val="C00000"/>
                </a:solidFill>
              </a:rPr>
              <a:t>11&lt;17</a:t>
            </a:r>
            <a:r>
              <a:rPr lang="en-US" sz="2000" dirty="0"/>
              <a:t>.</a:t>
            </a:r>
            <a:endParaRPr lang="en-US" sz="2000" dirty="0"/>
          </a:p>
          <a:p>
            <a:pPr marL="215900" indent="-215900">
              <a:spcAft>
                <a:spcPts val="300"/>
              </a:spcAft>
              <a:buFont typeface="Arial" charset="0"/>
              <a:buChar char="•"/>
            </a:pPr>
            <a:r>
              <a:rPr lang="en-US" sz="2000" dirty="0"/>
              <a:t>Reduce the array to one of the two splits: </a:t>
            </a:r>
            <a:r>
              <a:rPr lang="en-US" sz="2000" dirty="0">
                <a:solidFill>
                  <a:srgbClr val="C00000"/>
                </a:solidFill>
              </a:rPr>
              <a:t>the right half</a:t>
            </a:r>
            <a:r>
              <a:rPr lang="en-US" sz="2000" dirty="0"/>
              <a:t>.</a:t>
            </a:r>
            <a:endParaRPr lang="en-US" sz="2000" dirty="0"/>
          </a:p>
          <a:p>
            <a:pPr marL="215900" indent="-215900">
              <a:spcAft>
                <a:spcPts val="300"/>
              </a:spcAft>
              <a:buFont typeface="Arial" charset="0"/>
              <a:buChar char="•"/>
            </a:pPr>
            <a:r>
              <a:rPr lang="en-US" sz="2000" dirty="0"/>
              <a:t>Recurse!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par>
                                <p:cTn id="11" presetID="1" presetClass="emph" presetSubtype="1" nodeType="withEffect">
                                  <p:stCondLst>
                                    <p:cond delay="0"/>
                                  </p:stCondLst>
                                  <p:childTnLst>
                                    <p:set>
                                      <p:cBhvr>
                                        <p:cTn id="12" dur="indefinite"/>
                                        <p:tgtEl>
                                          <p:spTgt spid="11"/>
                                        </p:tgtEl>
                                        <p:attrNameLst>
                                          <p:attrName>fillcolor</p:attrName>
                                        </p:attrNameLst>
                                      </p:cBhvr>
                                      <p:to>
                                        <p:clrVal>
                                          <a:srgbClr val="969696"/>
                                        </p:clrVal>
                                      </p:to>
                                    </p:set>
                                    <p:set>
                                      <p:cBhvr>
                                        <p:cTn id="13" dur="indefinite"/>
                                        <p:tgtEl>
                                          <p:spTgt spid="11"/>
                                        </p:tgtEl>
                                        <p:attrNameLst>
                                          <p:attrName>fill.type</p:attrName>
                                        </p:attrNameLst>
                                      </p:cBhvr>
                                      <p:to>
                                        <p:strVal val="solid"/>
                                      </p:to>
                                    </p:set>
                                    <p:set>
                                      <p:cBhvr>
                                        <p:cTn id="14" dur="indefinite"/>
                                        <p:tgtEl>
                                          <p:spTgt spid="11"/>
                                        </p:tgtEl>
                                        <p:attrNameLst>
                                          <p:attrName>fill.on</p:attrName>
                                        </p:attrNameLst>
                                      </p:cBhvr>
                                      <p:to>
                                        <p:strVal val="true"/>
                                      </p:to>
                                    </p:set>
                                  </p:childTnLst>
                                </p:cTn>
                              </p:par>
                              <p:par>
                                <p:cTn id="15" presetID="1" presetClass="emph" presetSubtype="1" nodeType="withEffect">
                                  <p:stCondLst>
                                    <p:cond delay="0"/>
                                  </p:stCondLst>
                                  <p:childTnLst>
                                    <p:set>
                                      <p:cBhvr>
                                        <p:cTn id="16" dur="indefinite"/>
                                        <p:tgtEl>
                                          <p:spTgt spid="12"/>
                                        </p:tgtEl>
                                        <p:attrNameLst>
                                          <p:attrName>fillcolor</p:attrName>
                                        </p:attrNameLst>
                                      </p:cBhvr>
                                      <p:to>
                                        <p:clrVal>
                                          <a:srgbClr val="969696"/>
                                        </p:clrVal>
                                      </p:to>
                                    </p:set>
                                    <p:set>
                                      <p:cBhvr>
                                        <p:cTn id="17" dur="indefinite"/>
                                        <p:tgtEl>
                                          <p:spTgt spid="12"/>
                                        </p:tgtEl>
                                        <p:attrNameLst>
                                          <p:attrName>fill.type</p:attrName>
                                        </p:attrNameLst>
                                      </p:cBhvr>
                                      <p:to>
                                        <p:strVal val="solid"/>
                                      </p:to>
                                    </p:set>
                                    <p:set>
                                      <p:cBhvr>
                                        <p:cTn id="18" dur="indefinite"/>
                                        <p:tgtEl>
                                          <p:spTgt spid="1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3" end="3"/>
                                            </p:txEl>
                                          </p:spTgt>
                                        </p:tgtEl>
                                        <p:attrNameLst>
                                          <p:attrName>style.visibility</p:attrName>
                                        </p:attrNameLst>
                                      </p:cBhvr>
                                      <p:to>
                                        <p:strVal val="visible"/>
                                      </p:to>
                                    </p:set>
                                  </p:childTnLst>
                                </p:cTn>
                              </p:par>
                              <p:par>
                                <p:cTn id="23" presetID="1" presetClass="emph" presetSubtype="1" nodeType="withEffect">
                                  <p:stCondLst>
                                    <p:cond delay="0"/>
                                  </p:stCondLst>
                                  <p:childTnLst>
                                    <p:set>
                                      <p:cBhvr>
                                        <p:cTn id="24" dur="indefinite"/>
                                        <p:tgtEl>
                                          <p:spTgt spid="13"/>
                                        </p:tgtEl>
                                        <p:attrNameLst>
                                          <p:attrName>fillcolor</p:attrName>
                                        </p:attrNameLst>
                                      </p:cBhvr>
                                      <p:to>
                                        <p:clrVal>
                                          <a:srgbClr val="969696"/>
                                        </p:clrVal>
                                      </p:to>
                                    </p:set>
                                    <p:set>
                                      <p:cBhvr>
                                        <p:cTn id="25" dur="indefinite"/>
                                        <p:tgtEl>
                                          <p:spTgt spid="13"/>
                                        </p:tgtEl>
                                        <p:attrNameLst>
                                          <p:attrName>fill.type</p:attrName>
                                        </p:attrNameLst>
                                      </p:cBhvr>
                                      <p:to>
                                        <p:strVal val="solid"/>
                                      </p:to>
                                    </p:set>
                                    <p:set>
                                      <p:cBhvr>
                                        <p:cTn id="26" dur="indefinite"/>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Binary Search</a:t>
            </a:r>
            <a:endParaRPr lang="en-US" dirty="0"/>
          </a:p>
        </p:txBody>
      </p:sp>
      <p:sp>
        <p:nvSpPr>
          <p:cNvPr id="5" name="矩形 4"/>
          <p:cNvSpPr/>
          <p:nvPr/>
        </p:nvSpPr>
        <p:spPr>
          <a:xfrm>
            <a:off x="62865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6" name="矩形 5"/>
          <p:cNvSpPr/>
          <p:nvPr/>
        </p:nvSpPr>
        <p:spPr>
          <a:xfrm>
            <a:off x="1054678"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7" name="矩形 6"/>
          <p:cNvSpPr/>
          <p:nvPr/>
        </p:nvSpPr>
        <p:spPr>
          <a:xfrm>
            <a:off x="1480706"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8" name="矩形 7"/>
          <p:cNvSpPr/>
          <p:nvPr/>
        </p:nvSpPr>
        <p:spPr>
          <a:xfrm>
            <a:off x="1906734"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9" name="矩形 8"/>
          <p:cNvSpPr/>
          <p:nvPr/>
        </p:nvSpPr>
        <p:spPr>
          <a:xfrm>
            <a:off x="2332762"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0" name="矩形 9"/>
          <p:cNvSpPr/>
          <p:nvPr/>
        </p:nvSpPr>
        <p:spPr>
          <a:xfrm>
            <a:off x="275879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11" name="矩形 10"/>
          <p:cNvSpPr/>
          <p:nvPr/>
        </p:nvSpPr>
        <p:spPr>
          <a:xfrm>
            <a:off x="3184818"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2" name="矩形 11"/>
          <p:cNvSpPr/>
          <p:nvPr/>
        </p:nvSpPr>
        <p:spPr>
          <a:xfrm>
            <a:off x="3610846"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13" name="矩形 12"/>
          <p:cNvSpPr/>
          <p:nvPr/>
        </p:nvSpPr>
        <p:spPr>
          <a:xfrm>
            <a:off x="4036874"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4" name="矩形 13"/>
          <p:cNvSpPr/>
          <p:nvPr/>
        </p:nvSpPr>
        <p:spPr>
          <a:xfrm>
            <a:off x="4462902"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5" name="矩形 14"/>
          <p:cNvSpPr/>
          <p:nvPr/>
        </p:nvSpPr>
        <p:spPr>
          <a:xfrm>
            <a:off x="4888930" y="1690689"/>
            <a:ext cx="426028" cy="363682"/>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endParaRPr lang="en-US" dirty="0">
              <a:solidFill>
                <a:schemeClr val="tx1"/>
              </a:solidFill>
            </a:endParaRPr>
          </a:p>
        </p:txBody>
      </p:sp>
      <p:sp>
        <p:nvSpPr>
          <p:cNvPr id="16" name="矩形 15"/>
          <p:cNvSpPr/>
          <p:nvPr/>
        </p:nvSpPr>
        <p:spPr>
          <a:xfrm>
            <a:off x="531495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endParaRPr lang="en-US" dirty="0">
              <a:solidFill>
                <a:schemeClr val="tx1"/>
              </a:solidFill>
            </a:endParaRPr>
          </a:p>
        </p:txBody>
      </p:sp>
      <p:sp>
        <p:nvSpPr>
          <p:cNvPr id="17" name="矩形 16"/>
          <p:cNvSpPr/>
          <p:nvPr/>
        </p:nvSpPr>
        <p:spPr>
          <a:xfrm>
            <a:off x="5734919" y="1690689"/>
            <a:ext cx="426028" cy="3636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22" name="文本框 21"/>
          <p:cNvSpPr txBox="1"/>
          <p:nvPr/>
        </p:nvSpPr>
        <p:spPr>
          <a:xfrm>
            <a:off x="562038" y="2379519"/>
            <a:ext cx="6022611" cy="1438855"/>
          </a:xfrm>
          <a:prstGeom prst="rect">
            <a:avLst/>
          </a:prstGeom>
          <a:noFill/>
        </p:spPr>
        <p:txBody>
          <a:bodyPr wrap="none" rtlCol="0">
            <a:spAutoFit/>
          </a:bodyPr>
          <a:lstStyle/>
          <a:p>
            <a:pPr marL="215900" indent="-215900">
              <a:spcAft>
                <a:spcPts val="300"/>
              </a:spcAft>
              <a:buFont typeface="Arial" charset="0"/>
              <a:buChar char="•"/>
            </a:pPr>
            <a:r>
              <a:rPr lang="en-US" sz="2000" dirty="0"/>
              <a:t>Find the middle element: </a:t>
            </a:r>
            <a:r>
              <a:rPr lang="en-US" sz="2000" dirty="0">
                <a:solidFill>
                  <a:srgbClr val="C00000"/>
                </a:solidFill>
              </a:rPr>
              <a:t>23</a:t>
            </a:r>
            <a:r>
              <a:rPr lang="en-US" sz="2000" dirty="0"/>
              <a:t>.</a:t>
            </a:r>
            <a:endParaRPr lang="en-US" sz="2000" dirty="0"/>
          </a:p>
          <a:p>
            <a:pPr marL="215900" indent="-215900">
              <a:spcAft>
                <a:spcPts val="300"/>
              </a:spcAft>
              <a:buFont typeface="Arial" charset="0"/>
              <a:buChar char="•"/>
            </a:pPr>
            <a:r>
              <a:rPr lang="en-US" sz="2000" dirty="0"/>
              <a:t>Compare 17 to the middle element: </a:t>
            </a:r>
            <a:r>
              <a:rPr lang="en-US" sz="2000" dirty="0">
                <a:solidFill>
                  <a:srgbClr val="C00000"/>
                </a:solidFill>
              </a:rPr>
              <a:t>23&gt;17</a:t>
            </a:r>
            <a:r>
              <a:rPr lang="en-US" sz="2000" dirty="0"/>
              <a:t>.</a:t>
            </a:r>
            <a:endParaRPr lang="en-US" sz="2000" dirty="0"/>
          </a:p>
          <a:p>
            <a:pPr marL="215900" indent="-215900">
              <a:spcAft>
                <a:spcPts val="300"/>
              </a:spcAft>
              <a:buFont typeface="Arial" charset="0"/>
              <a:buChar char="•"/>
            </a:pPr>
            <a:r>
              <a:rPr lang="en-US" sz="2000" dirty="0"/>
              <a:t>Reduce the array to one of the two splits: </a:t>
            </a:r>
            <a:r>
              <a:rPr lang="en-US" sz="2000" dirty="0">
                <a:solidFill>
                  <a:srgbClr val="C00000"/>
                </a:solidFill>
              </a:rPr>
              <a:t>the left half</a:t>
            </a:r>
            <a:r>
              <a:rPr lang="en-US" sz="2000" dirty="0"/>
              <a:t>.</a:t>
            </a:r>
            <a:endParaRPr lang="en-US" sz="2000" dirty="0"/>
          </a:p>
          <a:p>
            <a:pPr marL="215900" indent="-215900">
              <a:spcAft>
                <a:spcPts val="300"/>
              </a:spcAft>
              <a:buFont typeface="Arial" charset="0"/>
              <a:buChar char="•"/>
            </a:pPr>
            <a:r>
              <a:rPr lang="en-US" sz="2000" dirty="0"/>
              <a:t>Recurse!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par>
                                <p:cTn id="11" presetID="1" presetClass="emph" presetSubtype="1" nodeType="withEffect">
                                  <p:stCondLst>
                                    <p:cond delay="0"/>
                                  </p:stCondLst>
                                  <p:childTnLst>
                                    <p:set>
                                      <p:cBhvr>
                                        <p:cTn id="12" dur="indefinite"/>
                                        <p:tgtEl>
                                          <p:spTgt spid="16"/>
                                        </p:tgtEl>
                                        <p:attrNameLst>
                                          <p:attrName>fillcolor</p:attrName>
                                        </p:attrNameLst>
                                      </p:cBhvr>
                                      <p:to>
                                        <p:clrVal>
                                          <a:srgbClr val="969696"/>
                                        </p:clrVal>
                                      </p:to>
                                    </p:set>
                                    <p:set>
                                      <p:cBhvr>
                                        <p:cTn id="13" dur="indefinite"/>
                                        <p:tgtEl>
                                          <p:spTgt spid="16"/>
                                        </p:tgtEl>
                                        <p:attrNameLst>
                                          <p:attrName>fill.type</p:attrName>
                                        </p:attrNameLst>
                                      </p:cBhvr>
                                      <p:to>
                                        <p:strVal val="solid"/>
                                      </p:to>
                                    </p:set>
                                    <p:set>
                                      <p:cBhvr>
                                        <p:cTn id="14" dur="indefinite"/>
                                        <p:tgtEl>
                                          <p:spTgt spid="16"/>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par>
                                <p:cTn id="19" presetID="1" presetClass="emph" presetSubtype="1" nodeType="withEffect">
                                  <p:stCondLst>
                                    <p:cond delay="0"/>
                                  </p:stCondLst>
                                  <p:childTnLst>
                                    <p:set>
                                      <p:cBhvr>
                                        <p:cTn id="20" dur="indefinite"/>
                                        <p:tgtEl>
                                          <p:spTgt spid="15"/>
                                        </p:tgtEl>
                                        <p:attrNameLst>
                                          <p:attrName>fillcolor</p:attrName>
                                        </p:attrNameLst>
                                      </p:cBhvr>
                                      <p:to>
                                        <p:clrVal>
                                          <a:srgbClr val="969696"/>
                                        </p:clrVal>
                                      </p:to>
                                    </p:set>
                                    <p:set>
                                      <p:cBhvr>
                                        <p:cTn id="21" dur="indefinite"/>
                                        <p:tgtEl>
                                          <p:spTgt spid="15"/>
                                        </p:tgtEl>
                                        <p:attrNameLst>
                                          <p:attrName>fill.type</p:attrName>
                                        </p:attrNameLst>
                                      </p:cBhvr>
                                      <p:to>
                                        <p:strVal val="solid"/>
                                      </p:to>
                                    </p:set>
                                    <p:set>
                                      <p:cBhvr>
                                        <p:cTn id="22" dur="indefinite"/>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Binary Search</a:t>
            </a:r>
            <a:endParaRPr lang="en-US" dirty="0"/>
          </a:p>
        </p:txBody>
      </p:sp>
      <p:sp>
        <p:nvSpPr>
          <p:cNvPr id="5" name="矩形 4"/>
          <p:cNvSpPr/>
          <p:nvPr/>
        </p:nvSpPr>
        <p:spPr>
          <a:xfrm>
            <a:off x="62865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6" name="矩形 5"/>
          <p:cNvSpPr/>
          <p:nvPr/>
        </p:nvSpPr>
        <p:spPr>
          <a:xfrm>
            <a:off x="1054678"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7" name="矩形 6"/>
          <p:cNvSpPr/>
          <p:nvPr/>
        </p:nvSpPr>
        <p:spPr>
          <a:xfrm>
            <a:off x="1480706"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8" name="矩形 7"/>
          <p:cNvSpPr/>
          <p:nvPr/>
        </p:nvSpPr>
        <p:spPr>
          <a:xfrm>
            <a:off x="1906734"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9" name="矩形 8"/>
          <p:cNvSpPr/>
          <p:nvPr/>
        </p:nvSpPr>
        <p:spPr>
          <a:xfrm>
            <a:off x="2332762"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0" name="矩形 9"/>
          <p:cNvSpPr/>
          <p:nvPr/>
        </p:nvSpPr>
        <p:spPr>
          <a:xfrm>
            <a:off x="275879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11" name="矩形 10"/>
          <p:cNvSpPr/>
          <p:nvPr/>
        </p:nvSpPr>
        <p:spPr>
          <a:xfrm>
            <a:off x="3184818"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2" name="矩形 11"/>
          <p:cNvSpPr/>
          <p:nvPr/>
        </p:nvSpPr>
        <p:spPr>
          <a:xfrm>
            <a:off x="3610846"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13" name="矩形 12"/>
          <p:cNvSpPr/>
          <p:nvPr/>
        </p:nvSpPr>
        <p:spPr>
          <a:xfrm>
            <a:off x="4036874"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4" name="矩形 13"/>
          <p:cNvSpPr/>
          <p:nvPr/>
        </p:nvSpPr>
        <p:spPr>
          <a:xfrm>
            <a:off x="4462902" y="1690689"/>
            <a:ext cx="426028" cy="363682"/>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5" name="矩形 14"/>
          <p:cNvSpPr/>
          <p:nvPr/>
        </p:nvSpPr>
        <p:spPr>
          <a:xfrm>
            <a:off x="4888930"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endParaRPr lang="en-US" dirty="0">
              <a:solidFill>
                <a:schemeClr val="tx1"/>
              </a:solidFill>
            </a:endParaRPr>
          </a:p>
        </p:txBody>
      </p:sp>
      <p:sp>
        <p:nvSpPr>
          <p:cNvPr id="16" name="矩形 15"/>
          <p:cNvSpPr/>
          <p:nvPr/>
        </p:nvSpPr>
        <p:spPr>
          <a:xfrm>
            <a:off x="5314958" y="1690689"/>
            <a:ext cx="426028" cy="363682"/>
          </a:xfrm>
          <a:prstGeom prst="rect">
            <a:avLst/>
          </a:prstGeom>
          <a:solidFill>
            <a:srgbClr val="96969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endParaRPr lang="en-US" dirty="0">
              <a:solidFill>
                <a:schemeClr val="tx1"/>
              </a:solidFill>
            </a:endParaRPr>
          </a:p>
        </p:txBody>
      </p:sp>
      <p:sp>
        <p:nvSpPr>
          <p:cNvPr id="17" name="矩形 16"/>
          <p:cNvSpPr/>
          <p:nvPr/>
        </p:nvSpPr>
        <p:spPr>
          <a:xfrm>
            <a:off x="5734919" y="1690689"/>
            <a:ext cx="426028" cy="3636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22" name="文本框 21"/>
          <p:cNvSpPr txBox="1"/>
          <p:nvPr/>
        </p:nvSpPr>
        <p:spPr>
          <a:xfrm>
            <a:off x="562038" y="2379519"/>
            <a:ext cx="5254324" cy="1092607"/>
          </a:xfrm>
          <a:prstGeom prst="rect">
            <a:avLst/>
          </a:prstGeom>
          <a:noFill/>
        </p:spPr>
        <p:txBody>
          <a:bodyPr wrap="none" rtlCol="0">
            <a:spAutoFit/>
          </a:bodyPr>
          <a:lstStyle/>
          <a:p>
            <a:pPr marL="215900" indent="-215900">
              <a:spcAft>
                <a:spcPts val="300"/>
              </a:spcAft>
              <a:buFont typeface="Arial" charset="0"/>
              <a:buChar char="•"/>
            </a:pPr>
            <a:r>
              <a:rPr lang="en-US" sz="2000" dirty="0"/>
              <a:t>Find the middle element: </a:t>
            </a:r>
            <a:r>
              <a:rPr lang="en-US" sz="2000" dirty="0">
                <a:solidFill>
                  <a:srgbClr val="C00000"/>
                </a:solidFill>
              </a:rPr>
              <a:t>17</a:t>
            </a:r>
            <a:r>
              <a:rPr lang="en-US" sz="2000" dirty="0"/>
              <a:t>.</a:t>
            </a:r>
            <a:endParaRPr lang="en-US" sz="2000" dirty="0"/>
          </a:p>
          <a:p>
            <a:pPr marL="215900" indent="-215900">
              <a:spcAft>
                <a:spcPts val="300"/>
              </a:spcAft>
              <a:buFont typeface="Arial" charset="0"/>
              <a:buChar char="•"/>
            </a:pPr>
            <a:r>
              <a:rPr lang="en-US" sz="2000" dirty="0"/>
              <a:t>Compare 17 to the middle element: </a:t>
            </a:r>
            <a:r>
              <a:rPr lang="en-US" sz="2000" dirty="0">
                <a:solidFill>
                  <a:srgbClr val="C00000"/>
                </a:solidFill>
              </a:rPr>
              <a:t>17=17</a:t>
            </a:r>
            <a:r>
              <a:rPr lang="en-US" sz="2000" dirty="0"/>
              <a:t>.</a:t>
            </a:r>
            <a:endParaRPr lang="en-US" sz="2000" dirty="0"/>
          </a:p>
          <a:p>
            <a:pPr marL="215900" indent="-215900">
              <a:spcAft>
                <a:spcPts val="300"/>
              </a:spcAft>
              <a:buFont typeface="Arial" charset="0"/>
              <a:buChar char="•"/>
            </a:pPr>
            <a:r>
              <a:rPr lang="en-US" sz="2000" dirty="0"/>
              <a:t>We have found the element, and we are done!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Binary Search</a:t>
            </a:r>
            <a:endParaRPr lang="en-US" dirty="0"/>
          </a:p>
        </p:txBody>
      </p:sp>
      <p:sp>
        <p:nvSpPr>
          <p:cNvPr id="5" name="矩形 4"/>
          <p:cNvSpPr/>
          <p:nvPr/>
        </p:nvSpPr>
        <p:spPr>
          <a:xfrm>
            <a:off x="62865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6" name="矩形 5"/>
          <p:cNvSpPr/>
          <p:nvPr/>
        </p:nvSpPr>
        <p:spPr>
          <a:xfrm>
            <a:off x="105467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7" name="矩形 6"/>
          <p:cNvSpPr/>
          <p:nvPr/>
        </p:nvSpPr>
        <p:spPr>
          <a:xfrm>
            <a:off x="1480706"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8" name="矩形 7"/>
          <p:cNvSpPr/>
          <p:nvPr/>
        </p:nvSpPr>
        <p:spPr>
          <a:xfrm>
            <a:off x="1906734"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9" name="矩形 8"/>
          <p:cNvSpPr/>
          <p:nvPr/>
        </p:nvSpPr>
        <p:spPr>
          <a:xfrm>
            <a:off x="2332762"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0" name="矩形 9"/>
          <p:cNvSpPr/>
          <p:nvPr/>
        </p:nvSpPr>
        <p:spPr>
          <a:xfrm>
            <a:off x="275879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sp>
        <p:nvSpPr>
          <p:cNvPr id="11" name="矩形 10"/>
          <p:cNvSpPr/>
          <p:nvPr/>
        </p:nvSpPr>
        <p:spPr>
          <a:xfrm>
            <a:off x="318481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2" name="矩形 11"/>
          <p:cNvSpPr/>
          <p:nvPr/>
        </p:nvSpPr>
        <p:spPr>
          <a:xfrm>
            <a:off x="3610846"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13" name="矩形 12"/>
          <p:cNvSpPr/>
          <p:nvPr/>
        </p:nvSpPr>
        <p:spPr>
          <a:xfrm>
            <a:off x="4036874"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4" name="矩形 13"/>
          <p:cNvSpPr/>
          <p:nvPr/>
        </p:nvSpPr>
        <p:spPr>
          <a:xfrm>
            <a:off x="4462902"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p:sp>
        <p:nvSpPr>
          <p:cNvPr id="15" name="矩形 14"/>
          <p:cNvSpPr/>
          <p:nvPr/>
        </p:nvSpPr>
        <p:spPr>
          <a:xfrm>
            <a:off x="4888930"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endParaRPr lang="en-US" dirty="0">
              <a:solidFill>
                <a:schemeClr val="tx1"/>
              </a:solidFill>
            </a:endParaRPr>
          </a:p>
        </p:txBody>
      </p:sp>
      <p:sp>
        <p:nvSpPr>
          <p:cNvPr id="16" name="矩形 15"/>
          <p:cNvSpPr/>
          <p:nvPr/>
        </p:nvSpPr>
        <p:spPr>
          <a:xfrm>
            <a:off x="5314958" y="1690689"/>
            <a:ext cx="426028" cy="363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endParaRPr lang="en-US" dirty="0">
              <a:solidFill>
                <a:schemeClr val="tx1"/>
              </a:solidFill>
            </a:endParaRPr>
          </a:p>
        </p:txBody>
      </p:sp>
      <p:sp>
        <p:nvSpPr>
          <p:cNvPr id="17" name="矩形 16"/>
          <p:cNvSpPr/>
          <p:nvPr/>
        </p:nvSpPr>
        <p:spPr>
          <a:xfrm>
            <a:off x="5734919" y="1690689"/>
            <a:ext cx="426028" cy="3636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US" dirty="0">
              <a:solidFill>
                <a:schemeClr val="tx1"/>
              </a:solidFill>
            </a:endParaRPr>
          </a:p>
        </p:txBody>
      </p:sp>
      <mc:AlternateContent xmlns:mc="http://schemas.openxmlformats.org/markup-compatibility/2006">
        <mc:Choice xmlns:a14="http://schemas.microsoft.com/office/drawing/2010/main" Requires="a14">
          <p:sp>
            <p:nvSpPr>
              <p:cNvPr id="18" name="文本框 17">
                <a:extLst>
                  <a:ext uri="{FF2B5EF4-FFF2-40B4-BE49-F238E27FC236}">
                    <a14:artisticCrisscrossEtching id="{F0967004-EBB8-4E42-BB57-92ECA53DE2CF}"/>
                  </a:ext>
                </a:extLst>
              </p:cNvPr>
              <p:cNvSpPr txBox="1"/>
              <p:nvPr/>
            </p:nvSpPr>
            <p:spPr>
              <a:xfrm>
                <a:off x="562038" y="2379519"/>
                <a:ext cx="8009757" cy="2562240"/>
              </a:xfrm>
              <a:prstGeom prst="rect">
                <a:avLst/>
              </a:prstGeom>
              <a:noFill/>
            </p:spPr>
            <p:txBody>
              <a:bodyPr wrap="none" rtlCol="0">
                <a:spAutoFit/>
              </a:bodyPr>
              <a:lstStyle/>
              <a:p>
                <a:pPr>
                  <a:spcAft>
                    <a:spcPts val="300"/>
                  </a:spcAft>
                </a:pPr>
                <a:r>
                  <a:rPr lang="en-US" sz="2800" b="1" dirty="0"/>
                  <a:t>Reduce-and-Conquer:</a:t>
                </a:r>
              </a:p>
              <a:p>
                <a:pPr marL="216000" indent="-216000">
                  <a:spcAft>
                    <a:spcPts val="300"/>
                  </a:spcAft>
                  <a:buFont typeface="Arial" panose="020B0604020202020204" pitchFamily="34" charset="0"/>
                  <a:buChar char="•"/>
                </a:pPr>
                <a:r>
                  <a:rPr lang="en-US" sz="2400" dirty="0"/>
                  <a:t>Start with a problem of size </a:t>
                </a:r>
                <a14:m>
                  <m:oMath xmlns:m="http://schemas.openxmlformats.org/officeDocument/2006/math">
                    <m:r>
                      <a:rPr lang="en-US" sz="2400" b="0" i="1" smtClean="0">
                        <a:latin typeface="Cambria Math" panose="02040503050406030204" pitchFamily="18" charset="0"/>
                      </a:rPr>
                      <m:t>𝑛</m:t>
                    </m:r>
                  </m:oMath>
                </a14:m>
                <a:r>
                  <a:rPr lang="en-US" sz="2400" dirty="0"/>
                  <a:t>.</a:t>
                </a:r>
              </a:p>
              <a:p>
                <a:pPr marL="216000" indent="-216000">
                  <a:spcAft>
                    <a:spcPts val="300"/>
                  </a:spcAft>
                  <a:buFont typeface="Arial" panose="020B0604020202020204" pitchFamily="34" charset="0"/>
                  <a:buChar char="•"/>
                </a:pPr>
                <a:r>
                  <a:rPr lang="en-US" sz="2400" dirty="0"/>
                  <a:t>Compare the middle element to the specified element.</a:t>
                </a:r>
              </a:p>
              <a:p>
                <a:pPr marL="216000" indent="-216000">
                  <a:spcAft>
                    <a:spcPts val="300"/>
                  </a:spcAft>
                  <a:buFont typeface="Arial" panose="020B0604020202020204" pitchFamily="34" charset="0"/>
                  <a:buChar char="•"/>
                </a:pPr>
                <a:r>
                  <a:rPr lang="en-US" sz="2400" dirty="0"/>
                  <a:t>Either we are done or have reduced the problem to size </a:t>
                </a:r>
                <a14:m>
                  <m:oMath xmlns:m="http://schemas.openxmlformats.org/officeDocument/2006/math">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oMath>
                </a14:m>
                <a:r>
                  <a:rPr lang="en-US" sz="2400" dirty="0"/>
                  <a:t>.</a:t>
                </a:r>
              </a:p>
              <a:p>
                <a:pPr marL="673200" lvl="1" indent="-216000">
                  <a:spcAft>
                    <a:spcPts val="300"/>
                  </a:spcAft>
                  <a:buFont typeface="Arial" panose="020B0604020202020204" pitchFamily="34" charset="0"/>
                  <a:buChar char="•"/>
                </a:pPr>
                <a:r>
                  <a:rPr lang="en-US" sz="2000" dirty="0"/>
                  <a:t>Only consider one of the two subproblems. (</a:t>
                </a:r>
                <a:r>
                  <a:rPr lang="en-US" sz="2000" b="1" i="1" dirty="0">
                    <a:solidFill>
                      <a:srgbClr val="C00000"/>
                    </a:solidFill>
                  </a:rPr>
                  <a:t>REDUCE!</a:t>
                </a:r>
                <a:r>
                  <a:rPr lang="en-US" sz="2000" dirty="0"/>
                  <a:t>)</a:t>
                </a:r>
              </a:p>
              <a:p>
                <a:pPr marL="216000" indent="-216000">
                  <a:spcAft>
                    <a:spcPts val="300"/>
                  </a:spcAft>
                  <a:buFont typeface="Arial" panose="020B0604020202020204" pitchFamily="34" charset="0"/>
                  <a:buChar char="•"/>
                </a:pPr>
                <a:r>
                  <a:rPr lang="en-US" sz="2400" dirty="0"/>
                  <a:t>Repeat.</a:t>
                </a:r>
              </a:p>
            </p:txBody>
          </p:sp>
        </mc:Choice>
        <mc:Fallback>
          <p:sp>
            <p:nvSpPr>
              <p:cNvPr id="18" name="文本框 17"/>
              <p:cNvSpPr txBox="1">
                <a:spLocks noRot="1" noChangeAspect="1" noMove="1" noResize="1" noEditPoints="1" noAdjustHandles="1" noChangeArrowheads="1" noChangeShapeType="1" noTextEdit="1"/>
              </p:cNvSpPr>
              <p:nvPr/>
            </p:nvSpPr>
            <p:spPr>
              <a:xfrm>
                <a:off x="562038" y="2379519"/>
                <a:ext cx="8009757" cy="2562240"/>
              </a:xfrm>
              <a:prstGeom prst="rect">
                <a:avLst/>
              </a:prstGeom>
              <a:blipFill rotWithShape="1">
                <a:blip r:embed="rId1"/>
                <a:stretch>
                  <a:fillRect l="-1522" t="-2138" r="-7002" b="-2138"/>
                </a:stretch>
              </a:blipFill>
            </p:spPr>
            <p:txBody>
              <a:bodyPr/>
              <a:lstStyle/>
              <a:p>
                <a:r>
                  <a:rPr lang="en-US">
                    <a:noFill/>
                  </a:rPr>
                  <a:t> </a:t>
                </a:r>
                <a:endParaRPr lang="en-US">
                  <a:noFill/>
                </a:endParaRP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On-screen Show (4:3)</PresentationFormat>
  <Paragraphs>500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Courier New</vt:lpstr>
      <vt:lpstr>Calibri Light</vt:lpstr>
      <vt:lpstr>Calibri</vt:lpstr>
      <vt:lpstr>等线</vt:lpstr>
      <vt:lpstr>Office 主题​​</vt:lpstr>
      <vt:lpstr>Divide and Conquer</vt:lpstr>
      <vt:lpstr>Divide-and-Conquer</vt:lpstr>
      <vt:lpstr>PowerPoint 演示文稿</vt:lpstr>
      <vt:lpstr>The Search Problem</vt:lpstr>
      <vt:lpstr>Binary Search</vt:lpstr>
      <vt:lpstr>Binary Search</vt:lpstr>
      <vt:lpstr>Binary Search</vt:lpstr>
      <vt:lpstr>Binary Search</vt:lpstr>
      <vt:lpstr>Binary Search</vt:lpstr>
      <vt:lpstr>Binary Search</vt:lpstr>
      <vt:lpstr>Binary Search</vt:lpstr>
      <vt:lpstr>PowerPoint 演示文稿</vt:lpstr>
      <vt:lpstr>Peak finding</vt:lpstr>
      <vt:lpstr>Peak finding Local vs Global Maximum</vt:lpstr>
      <vt:lpstr>Peak finding</vt:lpstr>
      <vt:lpstr>Peak finding</vt:lpstr>
      <vt:lpstr>Peak finding</vt:lpstr>
      <vt:lpstr>Peak finding</vt:lpstr>
      <vt:lpstr>Peak finding</vt:lpstr>
      <vt:lpstr>Peak finding, now in 2D!</vt:lpstr>
      <vt:lpstr>Peak finding in 2D, Algorithm I</vt:lpstr>
      <vt:lpstr>Peak finding in 2D, Algorithm II</vt:lpstr>
      <vt:lpstr>Peak finding in 2D, Algorithm II</vt:lpstr>
      <vt:lpstr>Peak finding in 2D, Algorithm II</vt:lpstr>
      <vt:lpstr>Peak finding in 2D, Algorithm III</vt:lpstr>
      <vt:lpstr>Peak finding in 2D, Algorithm III</vt:lpstr>
      <vt:lpstr>Peak finding in 2D, Algorithm III</vt:lpstr>
      <vt:lpstr>Peak finding in 2D, Algorithm III</vt:lpstr>
      <vt:lpstr>Peak finding in 2D, Algorithm III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dc:title>
  <dc:creator>Chaodong</dc:creator>
  <cp:lastModifiedBy>iPad</cp:lastModifiedBy>
  <cp:revision>78</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