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embeddedFontLst>
    <p:embeddedFont>
      <p:font typeface="Algerian" panose="04020705040A02060702" pitchFamily="82" charset="0"/>
      <p:regular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Calibri Light" panose="020F0302020204030204" pitchFamily="34" charset="0"/>
      <p:regular r:id="rId45"/>
      <p:italic r:id="rId46"/>
    </p:embeddedFont>
    <p:embeddedFont>
      <p:font typeface="Cambria Math" panose="02040503050406030204" pitchFamily="18" charset="0"/>
      <p:regular r:id="rId4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CC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6" autoAdjust="0"/>
    <p:restoredTop sz="77984" autoAdjust="0"/>
  </p:normalViewPr>
  <p:slideViewPr>
    <p:cSldViewPr snapToGrid="0" showGuides="1">
      <p:cViewPr varScale="1">
        <p:scale>
          <a:sx n="90" d="100"/>
          <a:sy n="90" d="100"/>
        </p:scale>
        <p:origin x="129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font" Target="fonts/font8.fntdata"/><Relationship Id="rId46" Type="http://schemas.openxmlformats.org/officeDocument/2006/relationships/font" Target="fonts/font7.fntdata"/><Relationship Id="rId45" Type="http://schemas.openxmlformats.org/officeDocument/2006/relationships/font" Target="fonts/font6.fntdata"/><Relationship Id="rId44" Type="http://schemas.openxmlformats.org/officeDocument/2006/relationships/font" Target="fonts/font5.fntdata"/><Relationship Id="rId43" Type="http://schemas.openxmlformats.org/officeDocument/2006/relationships/font" Target="fonts/font4.fntdata"/><Relationship Id="rId42" Type="http://schemas.openxmlformats.org/officeDocument/2006/relationships/font" Target="fonts/font3.fntdata"/><Relationship Id="rId41" Type="http://schemas.openxmlformats.org/officeDocument/2006/relationships/font" Target="fonts/font2.fntdata"/><Relationship Id="rId40" Type="http://schemas.openxmlformats.org/officeDocument/2006/relationships/font" Target="fonts/font1.fntdata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1T08:50:59"/>
    </inkml:context>
    <inkml:brush xml:id="br0">
      <inkml:brushProperty name="width" value="0.0201991312205791" units="cm"/>
      <inkml:brushProperty name="height" value="0.0201991312205791" units="cm"/>
      <inkml:brushProperty name="color" value="#F2395B"/>
      <inkml:brushProperty name="ignorePressure" value="0"/>
    </inkml:brush>
  </inkml:definitions>
  <inkml:trace contextRef="#ctx0" brushRef="#br0">38450 9850 726,'4'45'1,"10"-9"5	,10-10 3,9-8 5,7-6 2,7 1 3,6-1 2,7 1 4,2-1-1,1 1-3,-1-1-3,1 1-3,-6-3-2,-8-2-2,-10-3-2,-9-3-2,-2-2 0,6 0 2,7 0 1,6 0 2,3 0-6,0 0-11,0 0-12,0 0-13,-5 1-9,-9 4-7,-10 3-9,-8 3-6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1T08:54:21"/>
    </inkml:context>
    <inkml:brush xml:id="br0">
      <inkml:brushProperty name="width" value="0.0180247779935598" units="cm"/>
      <inkml:brushProperty name="height" value="0.0180247779935598" units="cm"/>
      <inkml:brushProperty name="color" value="#F2395B"/>
      <inkml:brushProperty name="ignorePressure" value="0"/>
    </inkml:brush>
  </inkml:definitions>
  <inkml:trace contextRef="#ctx0" brushRef="#br0">39600 21100 813,'1'-24'0,"4"4"0	,3 3 0,3 3 0,-8 21 2,-19 42 3,-18 40 4,-19 41 3,-12 21 2,-2 4 1,-3 3 1,-3 3 1,-1-2-1,4-6-1,3-6-1,3-6-1,9-18-2,16-28-1,15-28-2,17-27-2,5-15-3,-3 0-4,-3 0-4,-2 0-5,0-2-5,7-3-6,6-3-5,7-2-6,2-8-1,1-8 7,-1-10 6,1-9 5,1-7 1,3-3-5,3-3-4,4-2-6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4:02"/>
    </inkml:context>
    <inkml:brush xml:id="br0">
      <inkml:brushProperty name="width" value="0.0147181879729033" units="cm"/>
      <inkml:brushProperty name="height" value="0.0147181879729033" units="cm"/>
      <inkml:brushProperty name="color" value="#F2395B"/>
      <inkml:brushProperty name="ignorePressure" value="0"/>
    </inkml:brush>
  </inkml:definitions>
  <inkml:trace contextRef="#ctx0" brushRef="#br0">35200 35750 996,'26'1'0,"4"4"0	,3 3 0,3 3 0,-2-1 0,-6-2 0,-6-3 1,-6-3 0,1-2-1,9 0 1,10 0-1,10 0 0,4-2-2,0-3-4,0-3-5,0-2-4,-4-5-4,-5-2-5,-7-3-5,-5-3-4,-8-1 1,-5 4 8,-7 3 6,-5 3 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4:03"/>
    </inkml:context>
    <inkml:brush xml:id="br0">
      <inkml:brushProperty name="width" value="0.0222727712243795" units="cm"/>
      <inkml:brushProperty name="height" value="0.0222727712243795" units="cm"/>
      <inkml:brushProperty name="color" value="#F2395B"/>
      <inkml:brushProperty name="ignorePressure" value="0"/>
    </inkml:brush>
  </inkml:definitions>
  <inkml:trace contextRef="#ctx0" brushRef="#br0">35400 35350 658,'0'48'-8,"0"-3"-2	,0-3-2,0-2-2,1 0 3,4 7 7,3 6 8,3 7 7,-1 4 3,-2 3-1,-3 3-2,-3 4-1,-6-1-1,-5-3-3,-7-3-1,-5-2-3,-6-5-1,-3-2 0,-3-3 0,-2-3 0,-3-6-1,1-5-2,-1-7-1,1-5-1,2-6-1,7-3 0,6-3 1,7-2 1,7-8 3,9-8 4,10-10 4,10-9 4,8-4 1,10 4-2,10 3-3,9 3-2,4 3-2,1 3 0,-1 3-1,1 4 0,-3 2-1,-2 4 2,-3 3 0,-3 3 1,-7 6 1,-9 9 2,-10 10 0,-8 10 3,-9 5 0,-6 4 1,-6 3 1,-6 3 2,-7 3-2,-6 3-1,-6 3-2,-6 4-2,-2-1-1,3-3-1,3-3 0,4-2-1,2-8 0,4-8 1,3-10-1,3-9 1,6-7-3,9-3-8,10-3-6,10-2-7,4-3-2,0 1 3,0-1 4,0 1 3,-2 1 4,-3 3 1,-3 3 2,-2 4 3,-8 2 1,-8 4 1,-10 3 2,-9 3 0,-9-1 2,-5-2 0,-7-3 0,-5-3 1,-9-4 0,-9-3 0,-10-3-2,-8-2-1,-4-3 1,3 1-1,3-1 2,4 1 0,7-3 1,13-2-2,12-3 0,13-3 0,12-1-1,13 4 2,12 3 0,13 3 2,12 1-1,13 1 1,12-1-1,13 1 0,7-1 0,4 1-2,3-1 0,3 1-1,1-3-1,1-2-5,-1-3-3,1-3-3,1-2-5,3 0-4,3 0-4,4 0-5,4 0-6,6 0-7,7 0-7,6 0-7,-8 0 1,-22 0 9,-22 0 10,-21 0 8,-12 0 6,1 0 3,-1 0 3,1 0 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4:03"/>
    </inkml:context>
    <inkml:brush xml:id="br0">
      <inkml:brushProperty name="width" value="0.0224024318158627" units="cm"/>
      <inkml:brushProperty name="height" value="0.0224024318158627" units="cm"/>
      <inkml:brushProperty name="color" value="#F2395B"/>
      <inkml:brushProperty name="ignorePressure" value="0"/>
    </inkml:brush>
  </inkml:definitions>
  <inkml:trace contextRef="#ctx0" brushRef="#br0">38000 35500 654,'0'89'-1,"0"-22"-2	,0-22-2,0-21-1,-2 4 1,-3 31 6,-3 32 6,-2 31 6,-1 15 5,3 1 4,3-1 3,4 1 5,1-12-1,0-21-3,0-22-3,0-22-4,1 7-1,4 39 1,3 36-1,3 39 1,4 10 0,7-16-1,6-15 0,7-15-1,4-23-10,3-28-20,3-28-18,4-27-19,4-26-9,6-22 1,7-22 1,6-21 0,-4-9 6,-11 7 11,-14 6 11,-11 7 10,-7 2 7,0 1 2,0-1 4,0 1 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4:03"/>
    </inkml:context>
    <inkml:brush xml:id="br0">
      <inkml:brushProperty name="width" value="0.0270605310797691" units="cm"/>
      <inkml:brushProperty name="height" value="0.0270605310797691" units="cm"/>
      <inkml:brushProperty name="color" value="#F2395B"/>
      <inkml:brushProperty name="ignorePressure" value="0"/>
    </inkml:brush>
  </inkml:definitions>
  <inkml:trace contextRef="#ctx0" brushRef="#br0">39500 36700 541,'43'-115'-1,"-11"23"-2	,-14 22-3,-11 22-2,-9 13 2,-3 7 3,-3 6 5,-2 7 5,-5 4 2,-2 3-1,-3 3 1,-3 4 0,-6 7 1,-5 13 0,-7 12 1,-5 13 1,-4 9-1,0 6-1,0 7-2,0 6-2,1 3-2,4 0-3,3 0-3,3 0-4,4-5-1,7-9 1,6-10-1,7-8 1,4-8 0,3-2 0,3-3 0,4-3 1,4-6 0,6-5 1,7-7 1,6-5 1,4-6 1,4-3 0,3-3 0,3-2 0,3-9-1,3-12-1,3-13-1,4-12-1,-1-7-1,-3 1 1,-3-1 0,-2 1 1,-5 4 2,-2 9 3,-3 10 3,-3 10 3,-6 16 4,-5 26 4,-7 24 3,-5 26 5,-6 16 1,-3 10 0,-3 10 0,-2 9 0,-3 4-1,1 1-3,-1-1-2,1 1-2,1-10-3,3-19-1,3-18-1,4-19-2,1 9 0,0 38 0,0 37 2,0 38 1,0 24 0,0 14 2,0 11 0,0 14 0,-4 3 0,-5-2-2,-7-3-2,-5-3-1,-6-18-2,-3-31 1,-3-31 0,-2-31 1,-3-31-8,1-27-16,-1-28-14,1-28-15,1-26-10,3-21-5,3-22-4,4-22-6,4-5 5,6 13 11,7 12 12,6 13 12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4:04"/>
    </inkml:context>
    <inkml:brush xml:id="br0">
      <inkml:brushProperty name="width" value="0.0251010470092297" units="cm"/>
      <inkml:brushProperty name="height" value="0.0251010470092297" units="cm"/>
      <inkml:brushProperty name="color" value="#F2395B"/>
      <inkml:brushProperty name="ignorePressure" value="0"/>
    </inkml:brush>
  </inkml:definitions>
  <inkml:trace contextRef="#ctx0" brushRef="#br0">40550 36500 584,'-22'96'0,"6"-5"0	,7-7 0,6-5 0,1 0-1,-3 10-1,-3 10-2,-2 9 0,-3 1 3,1-6 11,-1-6 10,1-6 10,1-10 2,3-12-6,3-13-6,4-12-6,-1-10-3,-3-6 1,-3-6 2,-2-6 1,2-15-2,9-21-5,10-22-6,10-22-5,5-16-5,4-9-2,3-10-3,3-8-3,3-4-1,3 3-1,3 3 0,4 4 0,1 7 3,0 13 5,0 12 6,0 13 5,-4 12 4,-5 13 1,-7 12 3,-5 13 1,-6 15 2,-3 19 5,-3 19 3,-2 19 3,-5 15 3,-2 13 0,-3 12 2,-3 13-1,-2 2 0,0-5-2,0-7-3,0-5-3,0-14-2,0-18-4,0-19-3,0-18-4,0-4-5,0 13-5,0 12-7,0 13-6,3-2-8,6-16-11,7-15-10,6-15-11,1-14-4,-3-8 4,-3-10 4,-2-9 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4:04"/>
    </inkml:context>
    <inkml:brush xml:id="br0">
      <inkml:brushProperty name="width" value="0.0187430288642645" units="cm"/>
      <inkml:brushProperty name="height" value="0.0187430288642645" units="cm"/>
      <inkml:brushProperty name="color" value="#F2395B"/>
      <inkml:brushProperty name="ignorePressure" value="0"/>
    </inkml:brush>
  </inkml:definitions>
  <inkml:trace contextRef="#ctx0" brushRef="#br0">42450 34250 782,'29'1'48,"10"4"-6	,10 3-7,9 3-6,2 4-13,-2 7-21,-3 6-19,-3 7-21,-4 0-6,-3-2 9,-3-3 10,-2-3 7,-6-6 8,-6-5 6,-6-7 6,-6-5 5,-4 0 4,1 10 2,-1 10 2,1 9 2,-7 10 1,-12 14-2,-13 11-2,-12 14-1,-7 5 3,1 1 5,-1-1 6,1 1 6,2-6 3,7-8-1,6-10 0,7-9-1,5-9-3,7-5-6,6-7-5,7-5-7,8-11-5,14-11-2,11-14-4,14-11-2,3-9-2,-2-3 2,-3-3 2,-3-2 1,-6 0 1,-5 7-3,-7 6-2,-5 7-1,-1-6-3,6-15-3,7-15-3,6-16-3,-1-4-3,-5 10-1,-7 10-4,-5 9-1,-9 9 0,-9 9 2,-10 10 3,-8 10 3,-8 7 3,-2 6 4,-3 7 4,-3 6 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4:04"/>
    </inkml:context>
    <inkml:brush xml:id="br0">
      <inkml:brushProperty name="width" value="0.02501006051898" units="cm"/>
      <inkml:brushProperty name="height" value="0.02501006051898" units="cm"/>
      <inkml:brushProperty name="color" value="#F2395B"/>
      <inkml:brushProperty name="ignorePressure" value="0"/>
    </inkml:brush>
  </inkml:definitions>
  <inkml:trace contextRef="#ctx0" brushRef="#br0">42800 34800 586,'25'143'4,"0"-11"-1	,0-14-1,0-11-2,-2-4 3,-3 6 9,-3 7 8,-2 6 9,-5 6 3,-2 6-2,-3 7 0,-3 6-3,-10 7 0,-16 10 0,-15 10-2,-15 9 0,-11 10-1,-2 14-3,-3 11-2,-3 14-3,-1 0-2,4-8-3,3-10-4,3-9-2,6-20-5,9-27-3,10-28-4,10-28-4,5-35-8,4-41-10,3-40-12,3-40-10,3-17-3,3 10 5,3 10 6,4 9 5,1 4 4,0 1 1,0-1 3,0 1 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4:05"/>
    </inkml:context>
    <inkml:brush xml:id="br0">
      <inkml:brushProperty name="width" value="0.0203555971384048" units="cm"/>
      <inkml:brushProperty name="height" value="0.0203555971384048" units="cm"/>
      <inkml:brushProperty name="color" value="#F2395B"/>
      <inkml:brushProperty name="ignorePressure" value="0"/>
    </inkml:brush>
  </inkml:definitions>
  <inkml:trace contextRef="#ctx0" brushRef="#br0">43450 36600 720,'50'23'7,"0"-3"13	,0-3 14,0-2 14,-5-1 3,-9 3-8,-10 3-7,-8 4-8,-4-1-15,3-3-27,3-3-25,4-2-25,-3-3-6,-5 1 14,-7-1 15,-5 1 14,-6-3 10,-3-2 6,-3-3 7,-2-3 5,-5 4 4,-2 13 1,-3 12 1,-3 13 2,-4 6-2,-3 0-1,-3 0-1,-2 0-3,-3 4 1,1 10 4,-1 10 4,1 9 3,5-4 1,14-15 0,11-15-2,14-16 0,8-15-2,7-11-2,6-14-2,7-11-3,0-6-1,-2 4 1,-3 3-1,-3 3 1,-1 1-3,4 1-5,3-1-5,3 1-5,-2 7-1,-6 16 3,-6 15 2,-6 17 3,-9 11 2,-8 10 2,-10 10 2,-9 9 2,-7 6 0,-3 3 0,-3 3-1,-2 4 0,-1-3 1,3-5 6,3-7 4,4-5 4,4-9 2,6-9 1,7-10-2,6-8 0,6-11-1,6-8-1,7-10-3,6-9-1,6-5-1,6 0-1,7 0-1,6 0 0,1-2 0,-3-3 0,-3-3 0,-2-2 0,-6-3-1,-6 1-3,-6-1-2,-6 1-3,-1 1-2,7 3 0,6 3 0,7 4 0,-1 5 0,-6 10 0,-6 10 0,-6 9 0,-9 7-1,-8 7-4,-10 6-4,-9 7-3,-5 0-1,0-2 2,0-3 1,0-3 2,0-4-5,0-3-12,0-3-10,0-2-12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5:45"/>
    </inkml:context>
    <inkml:brush xml:id="br0">
      <inkml:brushProperty name="width" value="0.0162789151072502" units="cm"/>
      <inkml:brushProperty name="height" value="0.0162789151072502" units="cm"/>
      <inkml:brushProperty name="color" value="#F2395B"/>
      <inkml:brushProperty name="ignorePressure" value="0"/>
    </inkml:brush>
  </inkml:definitions>
  <inkml:trace contextRef="#ctx0" brushRef="#br0">40450 45200 900,'73'4'-40,"-3"10"13	,-3 10 12,-2 9 12,0 2 11,7-2 5,6-3 7,7-3 7,-1-4 1,-6-3-5,-6-3-5,-6-2-5,-4-3-3,1 1-1,-1-1-1,1 1-2,-6-3-4,-8-2-11,-10-3-8,-9-3-10,-7-1-6,-3 4-2,-3 3-2,-2 3-2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5:45"/>
    </inkml:context>
    <inkml:brush xml:id="br0">
      <inkml:brushProperty name="width" value="0.0227988921105862" units="cm"/>
      <inkml:brushProperty name="height" value="0.0227988921105862" units="cm"/>
      <inkml:brushProperty name="color" value="#F2395B"/>
      <inkml:brushProperty name="ignorePressure" value="0"/>
    </inkml:brush>
  </inkml:definitions>
  <inkml:trace contextRef="#ctx0" brushRef="#br0">40650 45200 643,'0'79'15,"0"10"0	,0 10 2,0 9 1,0 13 2,0 20 1,0 18 1,0 20 1,-2 8 1,-3 1 0,-3-1-2,-2 1-1,-1-4 0,3-6-1,3-6 0,4-6-2,1-12-2,0-15-5,0-15-4,0-16-6,1-18-5,4-18-7,3-19-7,3-18-7,1-20-6,1-18-4,-1-19-5,1-18-4,-3-17 0,-2-11 3,-3-14 2,-3-11 3,-4 0 5,-3 17 5,-3 15 5,-2 16 6,-1 7 3,3 1 2,3-1 2,4 1 2,-3-1 2,-5 1 0,-7-1 2,-5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1T08:54:22"/>
    </inkml:context>
    <inkml:brush xml:id="br0">
      <inkml:brushProperty name="width" value="0.0153051307424903" units="cm"/>
      <inkml:brushProperty name="height" value="0.0153051307424903" units="cm"/>
      <inkml:brushProperty name="color" value="#F2395B"/>
      <inkml:brushProperty name="ignorePressure" value="0"/>
    </inkml:brush>
  </inkml:definitions>
  <inkml:trace contextRef="#ctx0" brushRef="#br0">40150 21050 958,'25'4'-5,"0"10"-10	,0 10-9,0 9-9,3 4-3,6 1 7,7-1 5,6 1 7,-1-3 6,-5-2 6,-7-3 7,-5-3 6,-6-2 3,-3 0-2,-3 0-1,-2 0-2,-5-2-1,-2-3-2,-3-3-3,-3-2-2,-4-5 0,-3-2-2,-3-3 1,-2-3-1,-8 2 0,-8 10 1,-10 10 2,-9 9 0,-2 1 1,6-6-2,7-6 0,6-6-2,-5 1 0,-16 9 1,-15 10 0,-15 10 1,-6 0 1,7-5 2,6-7 1,7-5 2,7-8 1,9-5 1,10-7 0,10-5 0,8-4 0,10 0 0,10 0 0,9 0 0,10 0 0,14 0 0,11 0 1,14 0 1,7-2-1,3-3 1,3-3-1,4-2-1,-3-1 1,-5 3-2,-7 3 0,-5 4-1,-4 1-1,0 0 0,0 0-1,0 0 1,-5 0-1,-9 0-1,-10 0 0,-8 0-1,-8 1-1,-2 4 1,-3 3 0,-3 3 0,-10 4 0,-16 7-2,-15 6 0,-15 7-1,-14 5 0,-8 7-2,-10 6-1,-9 7 0,-5 4-1,0 3 2,0 3 0,0 4 2,4-3 0,10-5 1,10-7 1,9-5 0,10-9 2,14-9 1,11-10 2,14-8 2,10-8 0,9-2 0,10-3 0,10-3-1,10-6 1,13-5 1,12-7 2,13-5 2,6-4 0,0 0-2,0 0-1,0 0-2,-7 1 0,-11 4-1,-14 3-1,-11 3 0,-3-1 0,10-2 0,10-3 0,9-3 0,-1-1 0,-8 4-3,-10 3-1,-9 3-2,-2-2-2,6-6-1,7-6 0,6-6 0,-2-2-3,-9 3-5,-10 3-4,-8 4-5,-8 2-3,-2 4 0,-3 3-2,-3 3-2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5:45"/>
    </inkml:context>
    <inkml:brush xml:id="br0">
      <inkml:brushProperty name="width" value="0.0175381023436785" units="cm"/>
      <inkml:brushProperty name="height" value="0.0175381023436785" units="cm"/>
      <inkml:brushProperty name="color" value="#F2395B"/>
      <inkml:brushProperty name="ignorePressure" value="0"/>
    </inkml:brush>
  </inkml:definitions>
  <inkml:trace contextRef="#ctx0" brushRef="#br0">40350 46550 836,'95'-24'1,"-9"4"1	,-10 3 2,-8 3 1,-3 3 4,7 3 5,6 3 7,7 4 5,0-3 0,-2-5-7,-3-7-7,-3-5-6,-4-3-4,-3 4 2,-3 3 1,-2 3 2,-5 1-7,-2 1-10,-3-1-13,-3 1-12,-7-1-7,-9 1 1,-10-1-2,-8 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5:45"/>
    </inkml:context>
    <inkml:brush xml:id="br0">
      <inkml:brushProperty name="width" value="0.021802494302392" units="cm"/>
      <inkml:brushProperty name="height" value="0.021802494302392" units="cm"/>
      <inkml:brushProperty name="color" value="#F2395B"/>
      <inkml:brushProperty name="ignorePressure" value="0"/>
    </inkml:brush>
  </inkml:definitions>
  <inkml:trace contextRef="#ctx0" brushRef="#br0">42400 45200 672,'-22'90'41,"6"-18"-11	,7-19-11,6-18-9,1-4-6,-3 13 2,-3 12 0,-2 13 1,-3 1 0,1-9 1,-1-10-1,1-8 1,-1 19 2,1 51 3,-1 49 5,1 51 2,1 16 3,3-15-2,3-15-1,4-16-1,5-10-4,10-3-4,10-3-7,9-2-4,6-15-7,3-25-9,3-25-8,4-25-8,1-30-5,0-34-3,0-35-3,0-33-2,-4-18 1,-5 0 4,-7 0 6,-5 0 4,-4 3 4,0 6 6,0 7 4,0 6 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5:46"/>
    </inkml:context>
    <inkml:brush xml:id="br0">
      <inkml:brushProperty name="width" value="0.0196205154061317" units="cm"/>
      <inkml:brushProperty name="height" value="0.0196205154061317" units="cm"/>
      <inkml:brushProperty name="color" value="#F2395B"/>
      <inkml:brushProperty name="ignorePressure" value="0"/>
    </inkml:brush>
  </inkml:definitions>
  <inkml:trace contextRef="#ctx0" brushRef="#br0">43300 46000 747,'21'278'-4,"-5"-44"-7	,-7-43-7,-5-44-8,-1-24 7,6-3 20,7-3 21,6-2 20,3-11 8,0-15-6,0-15-5,0-16-6,1-15-5,4-11-4,3-14-3,3-11-4,1-17-7,1-18-13,-1-19-10,1-18-13,-4-12-4,-6-3 4,-6-3 3,-6-2 3,-6-3 3,-2 1 4,-3-1 2,-3 1 4,-6 4 2,-5 9 3,-7 10 2,-5 10 1,-6 7 2,-3 6-1,-3 7 0,-2 6 0,-1 4-3,3 4-5,3 3-6,4 3-5,5 3-4,10 3-1,10 3-3,9 4-2,4 2 1,1 4 4,-1 3 3,1 3 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5:46"/>
    </inkml:context>
    <inkml:brush xml:id="br0">
      <inkml:brushProperty name="width" value="0.0205030050128698" units="cm"/>
      <inkml:brushProperty name="height" value="0.0205030050128698" units="cm"/>
      <inkml:brushProperty name="color" value="#F2395B"/>
      <inkml:brushProperty name="ignorePressure" value="0"/>
    </inkml:brush>
  </inkml:definitions>
  <inkml:trace contextRef="#ctx0" brushRef="#br0">44450 46700 715,'45'70'0,"-9"-9"0	,-10-10 0,-8-8 0,-6-9 1,1-6 2,-1-6 2,1-6 2,-3-2 1,-2 3 3,-3 3 0,-3 4 2,-1-1 1,4-3-2,3-3 0,3-2-1,-1-1 0,-2 3 0,-3 3 2,-3 4 1,1-4 1,6-9-1,7-10 0,6-8-1,1-9 1,-3-6-1,-3-6 1,-2-6 0,-3-4-3,1 1-6,-1-1-5,1 1-6,-3 1-3,-2 3 0,-3 3-1,-3 4 0,-2 1 0,0 0 2,0 0 3,0 0 1,0-2 0,0-3-2,0-3-3,0-2-2,-2 0-1,-3 7 2,-3 6 2,-2 7 2,-3 2 1,1 1 0,-1-1 0,1 1 1,-4-4-1,-6-6-4,-6-6-3,-6-6-3,-2 1-1,3 9 0,3 10 2,4 10 1,4 2 0,6-3-2,7-3-1,6-2-1,1-3-2,-3 1 0,-3-1-1,-2 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5:46"/>
    </inkml:context>
    <inkml:brush xml:id="br0">
      <inkml:brushProperty name="width" value="0.021233769133687" units="cm"/>
      <inkml:brushProperty name="height" value="0.021233769133687" units="cm"/>
      <inkml:brushProperty name="color" value="#F2395B"/>
      <inkml:brushProperty name="ignorePressure" value="0"/>
    </inkml:brush>
  </inkml:definitions>
  <inkml:trace contextRef="#ctx0" brushRef="#br0">45850 46550 690,'-24'204'36,"4"-40"-15	,3-40-17,3-41-16,1-26-2,1-8 9,-1-10 11,1-9 9,-1-5 8,1 0 5,-1 0 3,1 0 6,7-15-1,16-27-5,15-28-5,17-28-5,10-17-6,6-2-6,7-3-8,6-3-5,-1 2-6,-5 10-2,-7 10-4,-5 9-1,-6 9-3,-3 9 0,-3 10 0,-2 10 0,-6 5 0,-6 4 1,-6 3 2,-6 3 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5:52"/>
    </inkml:context>
    <inkml:brush xml:id="br0">
      <inkml:brushProperty name="width" value="0.0222755782306194" units="cm"/>
      <inkml:brushProperty name="height" value="0.0222755782306194" units="cm"/>
      <inkml:brushProperty name="color" value="#F2395B"/>
      <inkml:brushProperty name="ignorePressure" value="0"/>
    </inkml:brush>
  </inkml:definitions>
  <inkml:trace contextRef="#ctx0" brushRef="#br0">48500 46350 658,'90'-179'2,"-18"45"4	,-19 43 5,-18 45 3,-12 25 3,-3 10 1,-3 10 0,-2 9 0,-5 12 1,-2 16-1,-3 15 0,-3 17 0,-2 11-1,0 10-1,0 10-1,0 9-1,0-4-1,0-15-2,0-15-2,0-16-2,0 6-1,0 28 2,0 28 0,0 29 2,0 8-1,0-8-1,0-10-1,0-9-2,0-12-3,0-11-6,0-14-5,0-11-5,-2-14-2,-3-11 2,-3-14 1,-2-11 1,-3-14-3,1-11-6,-1-14-7,1-11-7,-3-14-4,-2-11-1,-3-14 0,-3-11-2,-2-3 3,0 10 7,0 10 7,0 9 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5:52"/>
    </inkml:context>
    <inkml:brush xml:id="br0">
      <inkml:brushProperty name="width" value="0.0216657780110836" units="cm"/>
      <inkml:brushProperty name="height" value="0.0216657780110836" units="cm"/>
      <inkml:brushProperty name="color" value="#F2395B"/>
      <inkml:brushProperty name="ignorePressure" value="0"/>
    </inkml:brush>
  </inkml:definitions>
  <inkml:trace contextRef="#ctx0" brushRef="#br0">47650 45000 676,'-21'110'0,"10"-27"0	,10-28 0,9-28 0,4-17 2,1-2 3,-1-3 3,1-3 4,5-1 3,14 4 4,11 3 4,14 3 4,10-1 1,9-2-2,10-3-2,10-3-2,7-2-2,6 0-3,7 0-2,6 0-3,-2-2-2,-9-3 1,-10-3-1,-8-2 1,-11-3-4,-8 1-10,-10-1-9,-9 1-8,-15 2-8,-18 7-7,-19 6-7,-18 7-6,-18 5-2,-16 7 3,-15 6 3,-15 7 3,-4 0 6,9-2 7,10-3 9,10-3 7,7-2 5,6 0 1,7 0 2,6 0 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5:52"/>
    </inkml:context>
    <inkml:brush xml:id="br0">
      <inkml:brushProperty name="width" value="0.0211144853383303" units="cm"/>
      <inkml:brushProperty name="height" value="0.0211144853383303" units="cm"/>
      <inkml:brushProperty name="color" value="#F2395B"/>
      <inkml:brushProperty name="ignorePressure" value="0"/>
    </inkml:brush>
  </inkml:definitions>
  <inkml:trace contextRef="#ctx0" brushRef="#br0">48250 45600 694,'-22'-21'3,"6"10"6	,7 10 5,6 9 7,3 17 3,0 25 0,0 25 2,0 25 0,0 14 0,0 3-5,0 3-2,0 4-4,-4-1 0,-5-3-1,-7-3 1,-5-2 1,-3-8-4,4-8-6,3-10-8,3-9-7,3-12-6,3-11-6,3-14-5,4-11-5,2-15-2,4-16-1,3-15 0,3-15 0,-1-11 1,-2-2 1,-3-3 1,-3-3 2,-1-1 2,4 4 5,3 3 5,3 3 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5:53"/>
    </inkml:context>
    <inkml:brush xml:id="br0">
      <inkml:brushProperty name="width" value="0.0186585914343596" units="cm"/>
      <inkml:brushProperty name="height" value="0.0186585914343596" units="cm"/>
      <inkml:brushProperty name="color" value="#F2395B"/>
      <inkml:brushProperty name="ignorePressure" value="0"/>
    </inkml:brush>
  </inkml:definitions>
  <inkml:trace contextRef="#ctx0" brushRef="#br0">48250 45600 786,'70'3'-2,"-9"6"1	,-10 7 0,-8 6 1,-4 6 5,3 6 10,3 7 10,4 6 10,-1 1 0,-3-3-7,-3-3-8,-2-2-8,-6 0-4,-6 7 1,-6 6 1,-6 7 0,-10-3-4,-12-8-11,-13-10-11,-12-9-9,-10-7-5,-6-3 1,-6-3 2,-6-2 2,2-5 3,14-2 6,11-3 6,14-3 6,-1-2 4,-12 0 3,-13 0 2,-12 0 4,-1 3 0,14 6 0,11 7-1,14 6-1,10 4-2,9 4-5,10 3-4,10 3-4,5-2-3,4-6 1,3-6-1,3-6-1,-1-6 1,-2-2 0,-3-3 0,-3-3 0,-4-2 0,-3 0 1,-3 0 1,-2 0 0,-8 4 1,-8 10 1,-10 10 0,-9 9 0,-5 1 2,0-6 3,0-6 2,0-6 2,-5 4 2,-9 16 1,-10 15-1,-8 17 1,0 0-1,14-11 2,11-14-1,14-11 1,2-6 1,-6 4 0,-6 3 0,-6 3 0,-2-2 0,3-6 1,3-6 0,4-6 1,-1 2 1,-3 14 1,-3 11 2,-2 14 3,13-6 2,31-21 3,32-22 4,31-22 4,17-19-4,3-16-9,3-15-11,4-15-10,-3-9-8,-5 1-6,-7-1-7,-5 1-7,0-3-1,10-2 3,10-3 3,9-3 3,-7 8 3,-21 23 2,-22 22 2,-22 22 2,-4-1 2,17-21 1,15-22 2,16-22 1,-1-2 2,-15 19 1,-15 19 2,-16 19 3,-10 10 0,-3 4 1,-3 3 0,-2 3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5:53"/>
    </inkml:context>
    <inkml:brush xml:id="br0">
      <inkml:brushProperty name="width" value="0.0218974761664867" units="cm"/>
      <inkml:brushProperty name="height" value="0.0218974761664867" units="cm"/>
      <inkml:brushProperty name="color" value="#F2395B"/>
      <inkml:brushProperty name="ignorePressure" value="0"/>
    </inkml:brush>
  </inkml:definitions>
  <inkml:trace contextRef="#ctx0" brushRef="#br0">49700 45800 669,'-68'46'1,"17"-5"3	,15-7 2,16-5 2,10-4 1,7 0 0,6 0 0,7 0 0,8-2-1,14-3-1,11-3-1,14-2-1,7-3 0,3 1-1,3-1 0,4 1 0,-3 1-2,-5 3-2,-7 3-2,-5 4-4,-8 2 0,-5 4 1,-7 3 1,-5 3 1,-12 7 2,-16 14 3,-15 11 5,-15 14 4,-17 10 1,-15 9 1,-15 10 0,-16 10 1,-12 2-1,-5-3 0,-7-3 0,-5-2-1,0-14-2,10-21-4,10-22-4,9-22-4,9-21-3,9-18-4,10-19-3,10-18-3,10-18-5,13-16-6,12-15-7,13-15-7,12-1-1,13 16 5,12 15 4,13 17 4,10 8 6,10 4 4,10 3 5,9 3 5,-4 6 4,-15 9 3,-15 10 2,-16 10 3,-1 4 2,17 0 3,15 0 3,16 0 2,5 7 5,-2 17 7,-3 15 7,-3 16 7,-2 9 3,0 3-2,0 3-2,0 4-2,-4-3-2,-5-5-4,-7-7-3,-5-5-3,-6-6-5,-3-3-7,-3-3-7,-2-2-8,-5-8-8,-2-8-11,-3-10-10,-3-9-11,-4-9-6,-3-5-4,-3-7-2,-2-5-3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1T08:54:22"/>
    </inkml:context>
    <inkml:brush xml:id="br0">
      <inkml:brushProperty name="width" value="0.0177485439926386" units="cm"/>
      <inkml:brushProperty name="height" value="0.0177485439926386" units="cm"/>
      <inkml:brushProperty name="color" value="#F2395B"/>
      <inkml:brushProperty name="ignorePressure" value="0"/>
    </inkml:brush>
  </inkml:definitions>
  <inkml:trace contextRef="#ctx0" brushRef="#br0">40200 22500 826,'0'189'-30,"0"-22"10	,0-22 10,0-21 9,-2-12 8,-3 1 6,-3-1 6,-2 1 6,-3-6 2,1-8-3,-1-10-3,1-9-2,-1-9-3,1-5-1,-1-7 0,1-5-1,-3-11-3,-2-11-4,-3-14-6,-3-11-4,-4-14-4,-3-11-6,-3-14-3,-2-11-5,2-12-4,9-9-3,10-10-3,10-8-3,4 2 1,0 16 4,0 15 5,0 17 4,0-3 4,0-18 1,0-19 2,0-18 1,1-4 2,4 13 2,3 12 3,3 13 1,-1 10 2,-2 10 1,-3 10 1,-3 9 1,-2 7 4,0 7 9,0 6 9,0 7 7,-5 7 4,-9 9-4,-10 10-2,-8 10-3,-8 7-2,-2 6-3,-3 7-1,-3 6-3,-4 1-2,-3-3-4,-3-3-4,-2-2-3,3-8-5,14-8-3,11-10-6,14-9-3,5-7-7,1-3-7,-1-3-8,1-2-8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5:53"/>
    </inkml:context>
    <inkml:brush xml:id="br0">
      <inkml:brushProperty name="width" value="0.0180528126657009" units="cm"/>
      <inkml:brushProperty name="height" value="0.0180528126657009" units="cm"/>
      <inkml:brushProperty name="color" value="#F2395B"/>
      <inkml:brushProperty name="ignorePressure" value="0"/>
    </inkml:brush>
  </inkml:definitions>
  <inkml:trace contextRef="#ctx0" brushRef="#br0">51400 45400 812,'31'21'2,"13"-5"3	,12-7 4,13-5 4,7-8-1,4-5-8,3-7-7,3-5-6,-1-3 3,-2 4 14,-3 3 15,-3 3 13,-9 3 2,-11 3-10,-14 3-10,-11 4-11,-7-1-5,0-3-2,0-3 0,0-2-2,1-1-1,4 3 0,3 3-1,3 4 1,-1 1-1,-2 0 2,-3 0 0,-3 0 1,-2 0-3,0 0-9,0 0-8,0 0-7,-5 1-6,-9 4-2,-10 3-2,-8 3-2,-6 1 3,1 1 6,-1-1 8,1 1 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5:54"/>
    </inkml:context>
    <inkml:brush xml:id="br0">
      <inkml:brushProperty name="width" value="0.0236838068813086" units="cm"/>
      <inkml:brushProperty name="height" value="0.0236838068813086" units="cm"/>
      <inkml:brushProperty name="color" value="#F2395B"/>
      <inkml:brushProperty name="ignorePressure" value="0"/>
    </inkml:brush>
  </inkml:definitions>
  <inkml:trace contextRef="#ctx0" brushRef="#br0">52700 45550 619,'-113'118'-22,"26"-11"6	,24-14 6,26-11 5,13-14 3,4-11 0,3-14 1,3-11 0,-1 2 6,-2 19 10,-3 19 11,-3 19 11,1 10 3,6 4-4,7 3-4,6 3-4,4 6-2,4 9 1,3 10 0,3 10 2,3 2-2,3-3-3,3-3-4,4-2-3,-3-14-4,-5-21-5,-7-22-5,-5-22-6,-3-13-2,4-3 0,3-3 0,3-2 1,-1-3 1,-2 1 0,-3-1 1,-3 1 1,-1 5-3,4 14-6,3 11-6,3 14-6,-1-12-5,-2-34-1,-3-35-2,-3-33-3,-2-17 2,0 4 4,0 3 4,0 3 4,-2-4 2,-3-8 1,-3-10-1,-2-9 1,-3-4-2,1 4-2,-1 3-2,1 3-3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5:54"/>
    </inkml:context>
    <inkml:brush xml:id="br0">
      <inkml:brushProperty name="width" value="0.0194935016334057" units="cm"/>
      <inkml:brushProperty name="height" value="0.0194935016334057" units="cm"/>
      <inkml:brushProperty name="color" value="#F2395B"/>
      <inkml:brushProperty name="ignorePressure" value="0"/>
    </inkml:brush>
  </inkml:definitions>
  <inkml:trace contextRef="#ctx0" brushRef="#br0">52650 46100 752,'89'89'1,"-22"-22"3	,-22-22 2,-21-21 3,-9-3 3,7 20 4,6 18 3,7 20 3,2 10 2,1 3 1,-1 3 1,1 4 0,-3-6-3,-2-11-5,-3-14-7,-3-11-5,1-14-8,6-11-8,7-14-7,6-11-9,-1-17-6,-5-18-4,-7-19-5,-5-18-4,-4-7 1,0 6 5,0 7 5,0 6 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5:55"/>
    </inkml:context>
    <inkml:brush xml:id="br0">
      <inkml:brushProperty name="width" value="0.0208896286785603" units="cm"/>
      <inkml:brushProperty name="height" value="0.0208896286785603" units="cm"/>
      <inkml:brushProperty name="color" value="#F2395B"/>
      <inkml:brushProperty name="ignorePressure" value="0"/>
    </inkml:brush>
  </inkml:definitions>
  <inkml:trace contextRef="#ctx0" brushRef="#br0">54450 44650 702,'67'-19'6,"-16"13"-3	,-15 12-4,-15 13-4,-11 13 5,-2 17 12,-3 15 11,-3 16 13,-2 12 3,0 9-4,0 10-4,0 10-6,0-1-2,0-9-1,0-10-2,0-8-2,1-12-8,4-12-13,3-13-14,3-12-15,1-16-5,1-19 1,-1-18 1,1-19 2,-3-12 1,-2-2-2,-3-3 0,-3-3-1,-2 1 2,0 6 8,0 7 7,0 6 7,0 1 4,0-3 0,0-3-1,0-2 1,0 0 0,0 7 4,0 6 2,0 7 3,3 0 0,6-2-2,7-3-1,6-3-2,-1-1 1,-5 4 3,-7 3 4,-5 3 5,0 1 1,10 1 1,10-1 1,9 1 1,6 1 1,3 3 1,3 3 1,4 4 1,-1-1 0,-3-3 1,-3-3-1,-2-2 0,-5-1 0,-2 3-2,-3 3-2,-3 4-1,-9 4-1,-11 6 0,-14 7 0,-11 6 1,-12 6-1,-9 6-3,-10 7-1,-8 6-3,-15 17-1,-19 28-1,-18 28-1,-19 29 0,1 4 0,22-19-2,22-18-1,23-19-1,16-18 1,13-15 0,12-15 1,13-16 1,10-13 0,10-9-2,10-10-2,9-8-1,13-11-3,20-8-2,18-10-3,20-9-2,8-5-2,1 0 0,-1 0-1,1 0-1,-7 1 2,-12 4 1,-13 3 3,-12 3 2,-13 6 3,-12 9 5,-13 10 4,-12 10 4,-16 10 5,-19 13 3,-18 12 4,-19 13 4,-22 18 1,-25 26-2,-25 24 0,-25 26-2,-10 5-2,7-11-3,6-14-3,7-11-4,8-15-3,14-16-1,11-15-1,14-15-3,14-12-1,20-6-3,18-6-1,20-6-3,6-6-1,-2-2-1,-3-3 0,-3-3-1,7-9-1,19-11 2,19-14 1,19-11 1,19-11 1,23-5 3,22-7 2,22-5 2,13-4 2,7 0 1,6 0 2,7 0 1,4 4 1,3 10 1,3 10 0,4 9 2,-9 7 0,-18 7 1,-19 6 1,-18 7 0,-18 4 0,-16 3-2,-15 3 0,-15 4-2,-15 2-4,-12 4-7,-13 3-7,-12 3-6,-13 1-7,-12 1-5,-13-1-6,-12 1-6,-2-1 0,9 1 2,10-1 4,10 1 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5:55"/>
    </inkml:context>
    <inkml:brush xml:id="br0">
      <inkml:brushProperty name="width" value="0.0249715503305197" units="cm"/>
      <inkml:brushProperty name="height" value="0.0249715503305197" units="cm"/>
      <inkml:brushProperty name="color" value="#F2395B"/>
      <inkml:brushProperty name="ignorePressure" value="0"/>
    </inkml:brush>
  </inkml:definitions>
  <inkml:trace contextRef="#ctx0" brushRef="#br0">54900 46900 587,'-2'95'1,"-3"-9"4	,-3-10 2,-2-8 3,-1-6-2,3 1-7,3-1-5,4 1-8,2-3 2,4-2 9,3-3 9,3-3 8,3-7 3,3-9-4,3-10-4,4-8-5,-1-11-2,-3-8-2,-3-10 0,-2-9-2,-3-4-1,1 4-2,-1 3-2,1 3-1,2-8-3,7-19-3,6-18-4,7-19-2,2-8-1,1 3 2,-1 3 3,1 4 2,1 5 3,3 10 3,3 10 3,4 9 3,-3 10 4,-5 14 6,-7 11 5,-5 14 5,-4 13 5,0 16 4,0 15 5,0 17 3,0 8 2,0 4 0,0 3 0,0 3-1,-4 3-3,-5 3-5,-7 3-5,-5 4-5,-12 7-5,-16 13-4,-15 12-4,-15 13-5,-18 9-2,-19 6-1,-18 7-2,-19 6-1,-2-12-14,16-27-25,15-28-26,17-28-26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6:05"/>
    </inkml:context>
    <inkml:brush xml:id="br0">
      <inkml:brushProperty name="width" value="0.0252041127532721" units="cm"/>
      <inkml:brushProperty name="height" value="0.0252041127532721" units="cm"/>
      <inkml:brushProperty name="color" value="#F2395B"/>
      <inkml:brushProperty name="ignorePressure" value="0"/>
    </inkml:brush>
  </inkml:definitions>
  <inkml:trace contextRef="#ctx0" brushRef="#br0">42800 56550 581,'21'32'21,"-5"17"-5	,-7 15-3,-5 16-3,-6 12-1,-3 9 4,-3 10 3,-2 10 3,-1 0 1,3-5 0,3-7-1,4-5 0,-1-4-1,-3 0-2,-3 0 0,-2 0-3,-1-8-2,3-16-5,3-15-5,4-15-5,2-15-2,4-12-1,3-13-1,3-12 0,3-16-1,3-19-2,3-18-1,4-19-2,2-13 0,4-6-1,3-6 0,3-6 0,-1-1 0,-2 7 1,-3 6 3,-3 7 1,-1 4 2,4 3 3,3 3 3,3 4 2,-2 7 2,-6 13 0,-6 12 1,-6 13-1,-2 12 3,3 13 6,3 12 7,4 13 7,-1 13 0,-3 17-2,-3 15-2,-2 16-4,-3 16 0,1 20 2,-1 18 3,1 20 2,-1 3 0,1-8-3,-1-10-3,1-9-3,-1-13-2,1-16-4,-1-15-3,1-15-3,1-18-3,3-19-6,3-18-6,4-19-4,1-27-10,0-34-14,0-35-13,0-33-14,-4-4-3,-5 28 10,-7 28 8,-5 29 10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6:05"/>
    </inkml:context>
    <inkml:brush xml:id="br0">
      <inkml:brushProperty name="width" value="0.0263164658099413" units="cm"/>
      <inkml:brushProperty name="height" value="0.0263164658099413" units="cm"/>
      <inkml:brushProperty name="color" value="#F2395B"/>
      <inkml:brushProperty name="ignorePressure" value="0"/>
    </inkml:brush>
  </inkml:definitions>
  <inkml:trace contextRef="#ctx0" brushRef="#br0">44950 56150 557,'90'0'4,"-18"0"7	,-19 0 8,-18 0 7,-17 1 2,-11 4-7,-14 3-6,-11 3-5,-12 1-3,-9 1 1,-10-1 1,-8 1 0,-8-1 0,-2 1-5,-3-1-4,-3 1-5,5-1-3,17 1-4,15-1-5,16 1-5,10 1 0,7 3 3,6 3 3,7 4 3,4 2 2,3 4 3,3 3 1,4 3 1,-3 7 4,-5 14 2,-7 11 5,-5 14 3,-4 5 1,0 1-1,0-1-2,0 1-1,0-9 1,0-15 2,0-15 3,0-16 2,0-1 2,0 17 1,0 15 1,0 16 1,-2 10 0,-3 7 1,-3 6 0,-2 7 0,-1-6-2,3-15-5,3-15-6,4-16-4,1-23-7,0-27-9,0-28-8,0-28-8,3-21-4,6-12 2,7-13 1,6-12 2,3-4 3,0 7 5,0 6 4,0 7 5,0 8 2,0 14 3,0 11 2,0 14 2,1 10 1,4 9-1,3 10-1,3 10 0,-2 4 2,-6 0 6,-6 0 5,-6 0 5,1 1 4,9 4 3,10 3 1,10 3 3,0 9 0,-5 16-2,-7 15-2,-5 17-2,-8 10-2,-5 6-2,-7 7-1,-5 6-3,-6 3 0,-3 0-2,-3 0 1,-2 0-1,-3-7-1,1-11-3,-1-14-1,1-11-2,1-28-4,3-40-5,3-40-6,4-41-5,1-23-2,0-2 2,0-3 1,0-3 1,3-1 1,6 4 2,7 3 0,6 3 1,3 9 2,0 16 0,0 15 3,0 17 0,4 8 3,10 4 2,10 3 3,9 3 2,6 4 1,3 7 1,3 6 2,4 7 0,2 4 1,4 3 1,3 3 0,3 4 2,-1 8 2,-2 17 1,-3 15 3,-3 16 2,-6 13 2,-5 14-2,-7 11 0,-5 14-1,-9 7 0,-9 3-1,-10 3-2,-8 4 0,-8-3-1,-2-5-1,-3-7-1,-3-5 0,-6-11-1,-5-11-1,-7-14 0,-5-11-1,-4-11-1,0-5-3,0-7-3,0-5-4,0-14-2,0-18-2,0-19-3,0-18-1,3-7-2,6 6-1,7 7-2,6 6 0,1-7-1,-3-18-3,-3-19-3,-2-18-2,0-6 0,7 10 1,6 10 1,7 9 2,7 9 1,9 9 3,10 10 1,10 10 3,2 5-4,-3 4-9,-3 3-9,-2 3-9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6:06"/>
    </inkml:context>
    <inkml:brush xml:id="br0">
      <inkml:brushProperty name="width" value="0.0219343136996031" units="cm"/>
      <inkml:brushProperty name="height" value="0.0219343136996031" units="cm"/>
      <inkml:brushProperty name="color" value="#F2395B"/>
      <inkml:brushProperty name="ignorePressure" value="0"/>
    </inkml:brush>
  </inkml:definitions>
  <inkml:trace contextRef="#ctx0" brushRef="#br0">48050 55800 668,'53'-18'-1,"6"17"-1	,7 15-3,6 16-1,-1 5 0,-5-2 2,-7-3 2,-5-3 1,-9-2 0,-9 0-3,-10 0-3,-8 0-2,-8-2 4,-2-3 11,-3-3 10,-3-2 12,-4 2 4,-3 9-4,-3 10-3,-2 10-3,-6 5-3,-6 4-1,-6 3-3,-6 3-2,-2 3-2,3 3 1,3 3-2,4 4 1,5-4-2,10-9-1,10-10-1,9-8-3,7-8 0,7-2 0,6-3 1,7-3-1,5 1 0,7 6 0,6 7-1,7 6 1,-4-1-2,-12-5 0,-13-7-2,-12-5 0,-4 0-1,7 10 2,6 10 0,7 9 2,-3 6 0,-8 3 0,-10 3 0,-9 4 0,-10-1 1,-9-3 1,-10-3 2,-8-2 1,-9-5-1,-6-2-2,-6-3-3,-6-3-2,-4-9-3,1-11-1,-1-14-2,1-11-2,2-17-2,7-18-2,6-19-2,7-18-2,7-10 0,9 0 1,10 0 2,10 0 1,5 6 3,4 13 2,3 12 3,3 13 3,4 2 1,7-5-2,6-7-1,7-5-2,-1-1 1,-6 6 1,-6 7 1,-6 6 1,2-2 1,14-9 0,11-10-1,14-8 1,7-4-3,3 3-5,3 3-4,4 4-6,-7 5-1,-16 10 4,-15 10 3,-15 9 2,-7 1-2,3-6-8,3-6-10,4-6-7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6:07"/>
    </inkml:context>
    <inkml:brush xml:id="br0">
      <inkml:brushProperty name="width" value="0.0265369676053524" units="cm"/>
      <inkml:brushProperty name="height" value="0.0265369676053524" units="cm"/>
      <inkml:brushProperty name="color" value="#F2395B"/>
      <inkml:brushProperty name="ignorePressure" value="0"/>
    </inkml:brush>
  </inkml:definitions>
  <inkml:trace contextRef="#ctx0" brushRef="#br0">49950 55500 552,'26'-25'1,"4"0"1	,3 0 2,3 0 1,1 3 0,1 6 0,-1 7-1,1 6-1,-4 4-2,-6 4-3,-6 3-3,-6 3-3,-2 4 1,3 7 3,3 6 4,4 7 3,-1 5 2,-3 7 2,-3 6 0,-2 7 0,-6 0 3,-6-2 2,-6-3 2,-6-3 3,-9-6 1,-8-5-2,-10-7-1,-9-5-2,-5-6-2,0-3-2,0-3-3,0-2-2,3-1-2,6 3-1,7 3 0,6 4-2,9-1-2,13-3-3,12-3-3,13-2-4,9-5-2,6-2 2,7-3 1,6-3 1,1-1 1,-3 4 1,-3 3 0,-2 3 2,-5-1 0,-2-2 0,-3-3 1,-3-3-1,-12 5 3,-18 17 7,-19 15 7,-18 16 6,-10 5 2,0-2-2,0-3-3,0-3-3,1-2-1,4 0 0,3 0 0,3 0-1,4-5 0,7-9-1,6-10 0,7-8-1,8-4-1,14 3-2,11 3-2,14 4-2,3-3 0,-2-5 0,-3-7 1,-3-5 0,-1-4-1,4 0-1,3 0-1,3 0-2,-2 3 1,-6 6 4,-6 7 3,-6 6 4,-7 9 3,-6 13 3,-6 12 2,-6 13 3,-7 6 0,-6 0 0,-6 0 0,-6 0-2,-6 1 1,-2 4 0,-3 3 1,-3 3 0,-2-5 0,0-12-1,0-13-2,0-12-2,-2-5-7,-3 3-15,-3 3-13,-2 4-14,3-9-9,14-18-3,11-19-5,14-18-3,8-12 0,7-3 5,6-3 5,7-2 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6:07"/>
    </inkml:context>
    <inkml:brush xml:id="br0">
      <inkml:brushProperty name="width" value="0.0184125956147909" units="cm"/>
      <inkml:brushProperty name="height" value="0.0184125956147909" units="cm"/>
      <inkml:brushProperty name="color" value="#F2395B"/>
      <inkml:brushProperty name="ignorePressure" value="0"/>
    </inkml:brush>
  </inkml:definitions>
  <inkml:trace contextRef="#ctx0" brushRef="#br0">50400 57550 796,'45'4'0,"-9"10"0	,-10 10 0,-8 9 0,-8 1 3,-2-6 5,-3-6 5,-3-6 6,-7 1 3,-9 9 4,-10 10 2,-8 10 3,-8 7-4,-2 6-9,-3 7-10,-3 6-9,-1-5-9,4-16-7,3-15-9,3-15-8,4-9-5,7 1-2,6-1-2,7 1-3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1T08:54:22"/>
    </inkml:context>
    <inkml:brush xml:id="br0">
      <inkml:brushProperty name="width" value="0.0174150187522173" units="cm"/>
      <inkml:brushProperty name="height" value="0.0174150187522173" units="cm"/>
      <inkml:brushProperty name="color" value="#F2395B"/>
      <inkml:brushProperty name="ignorePressure" value="0"/>
    </inkml:brush>
  </inkml:definitions>
  <inkml:trace contextRef="#ctx0" brushRef="#br0">40450 23150 842,'71'50'5,"-5"0"11	,-7 0 10,-5 0 12,-8 0-2,-5 0-12,-7 0-12,-5 0-11,-6-4-7,-3-5 1,-3-7 0,-2-5 2,-3-6-5,1-3-10,-1-3-10,1-2-9,-1-5-4,1-2 2,-1-3 3,1-3 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6:07"/>
    </inkml:context>
    <inkml:brush xml:id="br0">
      <inkml:brushProperty name="width" value="0.0191434305161238" units="cm"/>
      <inkml:brushProperty name="height" value="0.0191434305161238" units="cm"/>
      <inkml:brushProperty name="color" value="#F2395B"/>
      <inkml:brushProperty name="ignorePressure" value="0"/>
    </inkml:brush>
  </inkml:definitions>
  <inkml:trace contextRef="#ctx0" brushRef="#br0">50250 58200 766,'71'4'4,"-5"10"11	,-7 10 8,-5 9 11,-3 4 2,4 1-2,3-1-4,3 1-2,-1-6-8,-2-8-11,-3-10-11,-3-9-11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6:08"/>
    </inkml:context>
    <inkml:brush xml:id="br0">
      <inkml:brushProperty name="width" value="0.0230173896998167" units="cm"/>
      <inkml:brushProperty name="height" value="0.0230173896998167" units="cm"/>
      <inkml:brushProperty name="color" value="#F2395B"/>
      <inkml:brushProperty name="ignorePressure" value="0"/>
    </inkml:brush>
  </inkml:definitions>
  <inkml:trace contextRef="#ctx0" brushRef="#br0">52400 56200 637,'1'45'-1,"4"-9"-1	,3-10-2,3-8-1,4-3-2,7 7-2,6 6-1,7 7-3,-1-1 0,-6-6 0,-6-6 1,-6-6 0,-4-4 1,1 1 1,-1-1 2,1 1 2,-1 4 7,1 9 12,-1 10 12,1 10 13,-3 7 5,-2 6-3,-3 7-2,-3 6-3,-2 6-2,0 6-1,0 7-1,0 6-2,0-1-2,0-5-4,0-7-4,0-5-4,4-8-2,10-5-2,10-7-2,9-5 0,1-8-3,-6-5-1,-6-7-2,-6-5-2,-2-4-3,3 0-5,3 0-3,4 0-4,-3 3-2,-5 6 0,-7 7 0,-5 6 1,-9 3 1,-9 0 2,-10 0 3,-8 0 2,-11-5-1,-8-9-6,-10-10-6,-9-8-6,-5-15-1,0-19 2,0-18 3,0-19 3,1-12 3,4-2 5,3-3 3,3-3 5,9 2 5,16 10 6,15 10 8,17 9 7,8 7 1,4 7-3,3 6-4,3 7-3,1 2-2,1 1 0,-1-1 1,1 1-1,8-3 1,20-2 2,18-3 0,20-3 2,16-9-3,16-11-6,15-14-7,17-11-6,5-6-9,-3 4-12,-3 3-12,-2 3-13,-15 6-3,-25 9 4,-25 10 5,-25 10 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6:08"/>
    </inkml:context>
    <inkml:brush xml:id="br0">
      <inkml:brushProperty name="width" value="0.0166235640645027" units="cm"/>
      <inkml:brushProperty name="height" value="0.0166235640645027" units="cm"/>
      <inkml:brushProperty name="color" value="#F2395B"/>
      <inkml:brushProperty name="ignorePressure" value="0"/>
    </inkml:brush>
  </inkml:definitions>
  <inkml:trace contextRef="#ctx0" brushRef="#br0">54300 56700 882,'25'-22'1,"0"6"2	,0 7 2,0 6 3,0 6 0,0 6 2,0 7 0,0 6 1,-2 9 0,-3 13-2,-3 12-1,-2 13-3,-1 1 1,3-9 0,3-10 2,4-8 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6:08"/>
    </inkml:context>
    <inkml:brush xml:id="br0">
      <inkml:brushProperty name="width" value="0.0198133867233992" units="cm"/>
      <inkml:brushProperty name="height" value="0.0198133867233992" units="cm"/>
      <inkml:brushProperty name="color" value="#F2395B"/>
      <inkml:brushProperty name="ignorePressure" value="0"/>
    </inkml:brush>
  </inkml:definitions>
  <inkml:trace contextRef="#ctx0" brushRef="#br0">55100 56300 740,'-25'167'-1,"0"-16"1	,0-15 1,0-15 2,-2-7 3,-3 3 7,-3 3 5,-2 4 7,0-3 1,7-5-1,6-7-1,7-5-2,2-3-1,1 4-1,-1 3 0,1 3-2,-1-8-4,1-19-10,-1-18-9,1-19-10,-1-19-12,1-19-13,-1-18-15,1-19-14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6:08"/>
    </inkml:context>
    <inkml:brush xml:id="br0">
      <inkml:brushProperty name="width" value="0.021288238465786" units="cm"/>
      <inkml:brushProperty name="height" value="0.021288238465786" units="cm"/>
      <inkml:brushProperty name="color" value="#F2395B"/>
      <inkml:brushProperty name="ignorePressure" value="0"/>
    </inkml:brush>
  </inkml:definitions>
  <inkml:trace contextRef="#ctx0" brushRef="#br0">54250 57600 688,'6'-49'12,"13"4"-3	,12 3-2,13 3-2,12 3-3,13 3 0,12 3-2,13 4-1,7 4 2,4 6 2,3 7 4,3 6 2,-7 12 3,-15 19 0,-15 19 1,-16 19 0,-13 13 1,-9 10 1,-10 10 2,-8 9 1,-9-1 0,-6-8-1,-6-10-1,-6-9-1,-4-12-3,1-11-1,-1-14-3,1-11-3,-3-3 0,-2 10 1,-3 10 2,-3 9 0,-1-1 0,4-8-4,3-10-3,3-9-5,-5-4-4,-12 4-7,-13 3-6,-12 3-6,-5-4-4,3-8-1,3-10 0,4-9 0,2-12 1,4-11 2,3-14 2,3-11 2,3-15 2,3-16 0,3-15-1,4-15 1,5-3 1,10 14 6,10 11 4,9 14 5,9 10 4,9 9 6,10 10 5,10 10 4,5 7 4,4 6 1,3 7 2,3 6 1,-1 6 0,-2 6-1,-3 7-2,-3 6-1,-6 1-8,-5-3-14,-7-3-14,-5-2-15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6:09"/>
    </inkml:context>
    <inkml:brush xml:id="br0">
      <inkml:brushProperty name="width" value="0.0232745371758938" units="cm"/>
      <inkml:brushProperty name="height" value="0.0232745371758938" units="cm"/>
      <inkml:brushProperty name="color" value="#F2395B"/>
      <inkml:brushProperty name="ignorePressure" value="0"/>
    </inkml:brush>
  </inkml:definitions>
  <inkml:trace contextRef="#ctx0" brushRef="#br0">56900 56600 630,'95'51'-20,"-9"4"7	,-10 3 5,-8 3 7,-8 1 5,-2 1 5,-3-1 5,-3 1 6,-7-6 0,-9-8-5,-10-10-4,-8-9-4,-6-1-3,1 10-1,-1 10 0,1 9 0,-9 4-1,-15 1-1,-15-1 0,-16 1 0,-12-1-1,-5 1-2,-7-1-1,-5 1-2,0-6 0,10-8 2,10-10 2,9-9 3,6-7 0,3-3 0,3-3-1,4-2-1,8-6-1,17-6 1,15-6 0,16-6-1,12-9 0,9-8-4,10-10-3,10-9-3,7-7-1,6-3-1,7-3 0,6-2-1,1-1 1,-3 3 0,-3 3 0,-2 4 2,-5 2 1,-2 4 2,-3 3 3,-3 3 3,-7 3 2,-9 3 1,-10 3 0,-8 4 2,-9 2 0,-6 4 1,-6 3 1,-6 3-1,-6 1 1,-2 1 1,-3-1-1,-3 1 1,-2 4 0,0 9 1,0 10 2,0 10 0,-2 2 0,-3-3-1,-3-3-1,-2-2-2,-1 0 0,3 7-1,3 6 1,4 7 0,-1-1 0,-3-6 0,-3-6 1,-2-6 1,-3 7 1,1 22 4,-1 22 3,1 23 3,1 5 2,3-9-2,3-10 0,4-8-2,2-23-2,4-34-5,3-35-5,3-33-5,4-22-3,7-5-4,6-7-4,7-5-2,-1 0-2,-6 10 3,-6 10 1,-6 9 3,-4 10 1,1 14 3,-1 11 1,1 14 2,-1 2 1,1-6 0,-1-6-1,1-6 0,-1-1 1,1 7 3,-1 6 2,1 7 2,-1 5 3,1 7 1,-1 6 3,1 7 0,-1 10 2,1 16-1,-1 15 0,1 17-2,-1 8 3,1 4 2,-1 3 3,1 3 4,-3-1-1,-2-2-3,-3-3-3,-3-3-4,-1-7-3,4-9-5,3-10-4,3-8-4,3-9-14,3-6-25,3-6-23,4-6-25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6:10"/>
    </inkml:context>
    <inkml:brush xml:id="br0">
      <inkml:brushProperty name="width" value="0.0169111061841249" units="cm"/>
      <inkml:brushProperty name="height" value="0.0169111061841249" units="cm"/>
      <inkml:brushProperty name="color" value="#F2395B"/>
      <inkml:brushProperty name="ignorePressure" value="0"/>
    </inkml:brush>
  </inkml:definitions>
  <inkml:trace contextRef="#ctx0" brushRef="#br0">60800 57600 867,'0'50'-22,"0"0"0	,0 0 1,0 0 1,-4 3 10,-5 6 23,-7 7 21,-5 6 21,-3-2 3,4-9-18,3-10-18,3-8-16,1-9-18,1-6-16,-1-6-15,1-6-16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6:10"/>
    </inkml:context>
    <inkml:brush xml:id="br0">
      <inkml:brushProperty name="width" value="0.0237362254410982" units="cm"/>
      <inkml:brushProperty name="height" value="0.0237362254410982" units="cm"/>
      <inkml:brushProperty name="color" value="#F2395B"/>
      <inkml:brushProperty name="ignorePressure" value="0"/>
    </inkml:brush>
  </inkml:definitions>
  <inkml:trace contextRef="#ctx0" brushRef="#br0">63000 56350 617,'48'68'77,"-3"-11"-17	,-3-14-17,-2-11-17,-6-7-15,-6 0-13,-6 0-14,-6 0-13,-6 3-1,-2 6 10,-3 7 11,-3 6 11,-4 6 4,-3 6 0,-3 7-2,-2 6 0,-9 4 0,-12 4-2,-13 3 1,-12 3-1,-7 1 0,1 1 3,-1-1 0,1 1 3,4-10-1,9-19-4,10-18-3,10-19-3,0-5-2,-5 9-1,-7 10-1,-5 10-1,0-1 2,10-9 1,10-10 3,9-8 2,9-11 1,9-8-3,10-10-1,10-9-2,13-9-1,19-5 2,19-7 1,19-5 1,10-3 1,4 4 1,3 3 2,3 3 1,1-1 0,1-2 1,-1-3 0,1-3 0,-3-6 0,-2-5 0,-3-7 1,-3-5-1,-9-4-2,-11 0-3,-14 0-3,-11 0-3,-12 6-2,-9 13 1,-10 12 0,-8 13 1,-11 10 2,-8 10 5,-10 10 3,-9 9 6,-4 4 1,4 1-1,3-1-1,3 1-1,-1 7 1,-2 16 1,-3 15 2,-3 17 1,-2 7 1,0 0-1,0 0-2,0 0-1,3 0-1,6 0-1,7 0 0,6 0-2,3-7-1,0-11-1,0-14-3,0-11-1,3-11-2,6-5-3,7-7-1,6-5-2,1-9-1,-3-9-1,-3-10 0,-2-8 0,-1-11-1,3-8 1,3-10 0,4-9 0,-1-2 0,-3 6 2,-3 7 2,-2 6 1,-3 7 1,1 10 1,-1 10 2,1 9 1,-1 1 0,1-6 0,-1-6 0,1-6 0,2-1 3,7 7 8,6 6 6,7 7 8,-1 7 2,-6 9-1,-6 10-1,-6 10-2,-4 7-1,1 6-1,-1 7-1,1 6-1,-3 6-2,-2 6-3,-3 7-2,-3 6-2,1 1-3,6-3-3,7-3-4,6-2-3,3-9-6,0-12-8,0-13-9,0-12-8,1-12-6,4-8-5,3-10-4,3-9-5,-2-5 2,-6 0 8,-6 0 7,-6 0 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6:11"/>
    </inkml:context>
    <inkml:brush xml:id="br0">
      <inkml:brushProperty name="width" value="0.0182912368327379" units="cm"/>
      <inkml:brushProperty name="height" value="0.0182912368327379" units="cm"/>
      <inkml:brushProperty name="color" value="#F2395B"/>
      <inkml:brushProperty name="ignorePressure" value="0"/>
    </inkml:brush>
  </inkml:definitions>
  <inkml:trace contextRef="#ctx0" brushRef="#br0">65450 56850 801,'50'23'0,"0"-3"0	,0-3 0,0-2 0,1-3 2,4 1 2,3-1 3,3 1 2,3-3 5,3-2 4,3-3 6,4-3 4,-3-2 0,-5 0-5,-7 0-5,-5 0-4,-6 0-6,-3 0-7,-3 0-5,-2 0-7,-9-2-11,-12-3-13,-13-3-13,-12-2-15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6:11"/>
    </inkml:context>
    <inkml:brush xml:id="br0">
      <inkml:brushProperty name="width" value="0.020386440679431" units="cm"/>
      <inkml:brushProperty name="height" value="0.020386440679431" units="cm"/>
      <inkml:brushProperty name="color" value="#F2395B"/>
      <inkml:brushProperty name="ignorePressure" value="0"/>
    </inkml:brush>
  </inkml:definitions>
  <inkml:trace contextRef="#ctx0" brushRef="#br0">66400 56600 719,'-44'1'1,"13"4"2	,12 3 1,13 3 3,6 4 3,0 7 4,0 6 6,0 7 4,0 8 3,0 14 1,0 11-1,0 14 1,0 5-2,0 1-5,0-1-4,0 1-5,0-3-4,0-2-4,0-3-5,0-3-5,0-7-6,0-9-9,0-10-9,0-8-10,-2-9-5,-3-6-2,-3-6-1,-2-6-3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1T08:54:22"/>
    </inkml:context>
    <inkml:brush xml:id="br0">
      <inkml:brushProperty name="width" value="0.0147674977779388" units="cm"/>
      <inkml:brushProperty name="height" value="0.0147674977779388" units="cm"/>
      <inkml:brushProperty name="color" value="#F2395B"/>
      <inkml:brushProperty name="ignorePressure" value="0"/>
    </inkml:brush>
  </inkml:definitions>
  <inkml:trace contextRef="#ctx0" brushRef="#br0">41800 22200 993,'50'0'7,"0"0"-9	,0 0-9,0 0-8,0 0-1,0 0 3,0 0 6,0 0 4,-2-2 4,-3-3 2,-3-3 2,-2-2 2,-5-3-1,-2 1-4,-3-1-5,-3 1-4,-6-1-4,-5 1-2,-7-1-3,-5 1-2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6:11"/>
    </inkml:context>
    <inkml:brush xml:id="br0">
      <inkml:brushProperty name="width" value="0.0280578397214413" units="cm"/>
      <inkml:brushProperty name="height" value="0.0280578397214413" units="cm"/>
      <inkml:brushProperty name="color" value="#F2395B"/>
      <inkml:brushProperty name="ignorePressure" value="0"/>
    </inkml:brush>
  </inkml:definitions>
  <inkml:trace contextRef="#ctx0" brushRef="#br0">67550 55800 522,'23'12'4,"-3"26"7	,-3 24 7,-2 26 7,-3 22 7,1 23 4,-1 22 6,1 22 4,-4 18 1,-6 16-2,-6 15-3,-6 17-4,-4 11-4,1 10-8,-1 10-8,1 9-8,1-23-6,3-52-8,3-53-7,4-53-7,-1-27-14,-3 0-21,-3 0-21,-2 0-21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30:05"/>
    </inkml:context>
    <inkml:brush xml:id="br0">
      <inkml:brushProperty name="width" value="0.0185048058629036" units="cm"/>
      <inkml:brushProperty name="height" value="0.0185048058629036" units="cm"/>
      <inkml:brushProperty name="color" value="#F2395B"/>
      <inkml:brushProperty name="ignorePressure" value="0"/>
    </inkml:brush>
  </inkml:definitions>
  <inkml:trace contextRef="#ctx0" brushRef="#br0">3950 38200 792,'-19'-22'3,"13"6"8	,12 7 6,13 6 6,13 6 3,17 6-4,15 7-3,16 6-4,4-1-1,-6-5-2,-6-7 1,-6-5-2,-2-3-1,3 4-3,3 3-4,4 3-4,-3-1 0,-5-2 1,-7-3 1,-5-3 2,-8-4-5,-5-3-10,-7-3-9,-5-2-10,-11-1-7,-11 3-4,-14 3-5,-11 4-3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30:06"/>
    </inkml:context>
    <inkml:brush xml:id="br0">
      <inkml:brushProperty name="width" value="0.0202204249799252" units="cm"/>
      <inkml:brushProperty name="height" value="0.0202204249799252" units="cm"/>
      <inkml:brushProperty name="color" value="#F2395B"/>
      <inkml:brushProperty name="ignorePressure" value="0"/>
    </inkml:brush>
  </inkml:definitions>
  <inkml:trace contextRef="#ctx0" brushRef="#br0">4400 37800 725,'21'3'-28,"-5"6"15	,-7 7 14,-5 6 16,-6 10 6,-3 17-2,-3 15 0,-2 16-2,-5 9 0,-2 3 1,-3 3 0,-3 4 0,-2-4-1,0-9-3,0-10-3,0-8-3,3-11-3,6-8-1,7-10-1,6-9-2,1-4 0,-3 4 0,-3 3 1,-2 3 0,-3-1 1,1-2 0,-1-3 0,1-3-1,-1-2 1,1 0-1,-1 0 0,1 0 1,-1 0-2,1 0-2,-1 0-1,1 0-3,-1 1-1,1 4 0,-1 3 1,1 3 0,-1-2 0,1-6-3,-1-6-1,1-6-2,-1-2-1,1 3 0,-1 3 2,1 4-1,-1-6-5,1-11-12,-1-14-11,1-11-12,1-6-2,3 4 8,3 3 10,4 3 8,2-1 5,4-2 4,3-3 2,3-3 2,1-2 3,1 0 1,-1 0 3,1 0 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30:06"/>
    </inkml:context>
    <inkml:brush xml:id="br0">
      <inkml:brushProperty name="width" value="0.019870325922966" units="cm"/>
      <inkml:brushProperty name="height" value="0.019870325922966" units="cm"/>
      <inkml:brushProperty name="color" value="#F2395B"/>
      <inkml:brushProperty name="ignorePressure" value="0"/>
    </inkml:brush>
  </inkml:definitions>
  <inkml:trace contextRef="#ctx0" brushRef="#br0">4000 39250 738,'23'-24'0,"-3"4"0	,-3 3 0,-2 3 0,2 1 0,9 1 0,10-1 0,10 1 0,5-1-4,4 1-8,3-1-8,3 1-7,-1 1 2,-2 3 13,-3 3 13,-3 4 13,-7 1 5,-9 0 0,-10 0-3,-8 0-1,-6-2-1,1-3-1,-1-3-1,1-2-2,1-1 1,3 3 4,3 3 3,4 4 4,-3 4 1,-5 6 0,-7 7-2,-5 6 0,-6 7-1,-3 10-4,-3 10-2,-2 9-3,-3-1-3,1-8-3,-1-10-5,1-9-2,1-5-3,3 0 1,3 0-1,4 0 1,2-2-2,4-3-7,3-3-6,3-2-5,3-6-2,3-6 3,3-6 4,4-6 3,-1-4 3,-3 1 2,-3-1 2,-2 1 2,-1-3 2,3-2 0,3-3 0,4-3 1,-1-2-1,-3 0 1,-3 0-1,-2 0 0,-3 0-1,1 0 1,-1 0-1,1 0-1,1 0-1,3 0-3,3 0-2,4 0-4,-1 0-1,-3 0 0,-3 0 1,-2 0-1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30:06"/>
    </inkml:context>
    <inkml:brush xml:id="br0">
      <inkml:brushProperty name="width" value="0.0179930366575718" units="cm"/>
      <inkml:brushProperty name="height" value="0.0179930366575718" units="cm"/>
      <inkml:brushProperty name="color" value="#F2395B"/>
      <inkml:brushProperty name="ignorePressure" value="0"/>
    </inkml:brush>
  </inkml:definitions>
  <inkml:trace contextRef="#ctx0" brushRef="#br0">5800 38100 815,'-24'23'0,"4"-3"0	,3-3 0,3-2 0,4-5 1,7-2 5,6-3 3,7-3 4,2-4 1,1-3-2,-1-3-2,1-2-2,5-3-2,14 1-1,11-1-1,14 1-2,0 1 0,-8 3-1,-10 3-1,-9 4-1,-5 1 1,0 0-1,0 0 1,0 0 1,-2 1-1,-3 4 1,-3 3 1,-2 3-1,-5 3 1,-2 3 0,-3 3 0,-3 4 0,-1-1-1,4-3-1,3-3 0,3-2-2,-1-1 2,-2 3 0,-3 3 2,-3 4 1,-2 2 0,0 4 1,0 3-1,0 3 0,-2 4 0,-3 7 0,-3 6 1,-2 7 0,-3-4 1,1-12 1,-1-13 0,1-12 1,-1-5 0,1 3-1,-1 3 0,1 4-2,-4-4-1,-6-9-6,-6-10-6,-6-8-4,-1-15-6,7-19-9,6-18-8,7-19-8,2-2 1,1 16 7,-1 15 8,1 17 9,1 5 3,3-3 1,3-3 0,4-2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30:06"/>
    </inkml:context>
    <inkml:brush xml:id="br0">
      <inkml:brushProperty name="width" value="0.0183066483587027" units="cm"/>
      <inkml:brushProperty name="height" value="0.0183066483587027" units="cm"/>
      <inkml:brushProperty name="color" value="#F2395B"/>
      <inkml:brushProperty name="ignorePressure" value="0"/>
    </inkml:brush>
  </inkml:definitions>
  <inkml:trace contextRef="#ctx0" brushRef="#br0">6000 37750 801,'0'-21'1,"0"10"1	,0 10 2,0 9 2,0 9 3,0 9 4,0 10 3,0 10 4,0 5 0,0 4-1,0 3-2,0 3-2,0-4-2,0-8-3,0-10-2,0-9-3,0-5-1,0 0 0,0 0 1,0 0-1,0 3-1,0 6-3,0 7-3,0 6-3,0-1-1,0-5 2,0-7 0,0-5 3,-2-6-1,-3-3 0,-3-3-2,-2-2 0,-3-3 0,1 1 2,-1-1 2,1 1 2,-3-4-8,-2-6-14,-3-6-16,-3-6-16,-1-4-2,4 1 10,3-1 9,3 1 11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30:07"/>
    </inkml:context>
    <inkml:brush xml:id="br0">
      <inkml:brushProperty name="width" value="0.0234311930835247" units="cm"/>
      <inkml:brushProperty name="height" value="0.0234311930835247" units="cm"/>
      <inkml:brushProperty name="color" value="#F2395B"/>
      <inkml:brushProperty name="ignorePressure" value="0"/>
    </inkml:brush>
  </inkml:definitions>
  <inkml:trace contextRef="#ctx0" brushRef="#br0">5350 37800 625,'25'120'13,"0"-9"0	,0-10 1,0-8 0,-2-9 0,-3-6-1,-3-6 1,-2-6 0,-5-9-2,-2-8-1,-3-10-2,-3-9-2,-2-5 0,0 0-2,0 0 0,0 0 0,0 0-1,0 0-1,0 0-2,0 0 0,0 0-1,0 0 1,0 0-1,0 0 1,0 0 0,0 0-1,0 0 1,0 0-1,-2-2 1,-3-3-1,-3-3 0,-2-2-1,-3-1 1,1 3-1,-1 3-1,1 4 0,2 1 1,7 0 3,6 0 2,7 0 3,8 0 2,14 0 3,11 0 2,14 0 2,2-4 1,-6-5-2,-6-7-2,-6-5-1,-6-3-1,-2 4-2,-3 3 0,-3 3-1,-2-1-2,0-2 0,0-3-1,0-3-1,0-2 0,0 0 0,0 0 0,0 0 0,0 1-2,0 4-1,0 3-4,0 3-2,3-1 0,6-2-1,7-3 2,6-3 0,-1-2 0,-5 0 2,-7 0 0,-5 0 2,-4 0-4,0 0-4,0 0-7,0 0-5,1 0-2,4 0 1,3 0 2,3 0 2,1-2-5,1-3-14,-1-3-11,1-2-14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30:08"/>
    </inkml:context>
    <inkml:brush xml:id="br0">
      <inkml:brushProperty name="width" value="0.0176500380039215" units="cm"/>
      <inkml:brushProperty name="height" value="0.0176500380039215" units="cm"/>
      <inkml:brushProperty name="color" value="#F2395B"/>
      <inkml:brushProperty name="ignorePressure" value="0"/>
    </inkml:brush>
  </inkml:definitions>
  <inkml:trace contextRef="#ctx0" brushRef="#br0">25000 35600 830,'3'23'3,"6"-3"3	,7-3 5,6-2 4,7-3 2,10 1 2,10-1 1,9 1 1,7-3-1,7-2-5,6-3-4,7-3-4,-4-2-3,-12 0-3,-13 0-4,-12 0-3,-4 0 1,7 0 2,6 0 3,7 0 2,-1 0-3,-6 0-10,-6 0-12,-6 0-9,-9-2-5,-8-3 3,-10-3 2,-9-2 3,-4-3 2,4 1 2,3-1 2,3 1 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30:08"/>
    </inkml:context>
    <inkml:brush xml:id="br0">
      <inkml:brushProperty name="width" value="0.0192662179470062" units="cm"/>
      <inkml:brushProperty name="height" value="0.0192662179470062" units="cm"/>
      <inkml:brushProperty name="color" value="#F2395B"/>
      <inkml:brushProperty name="ignorePressure" value="0"/>
    </inkml:brush>
  </inkml:definitions>
  <inkml:trace contextRef="#ctx0" brushRef="#br0">25750 35200 761,'-2'93'5,"-3"-11"3	,-3-14 3,-2-11 2,-6-3 3,-6 10 1,-6 10 3,-6 9 1,-6 7 1,-2 7-1,-3 6 0,-3 7-2,-4 2-2,-3 1-4,-3-1-4,-2 1-4,0-6-4,7-8-6,6-10-4,7-9-5,5-13 0,7-16 2,6-15 5,7-15 3,2-14-6,1-8-14,-1-10-14,1-9-15,1-4-2,3 4 9,3 3 9,4 3 10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30:08"/>
    </inkml:context>
    <inkml:brush xml:id="br0">
      <inkml:brushProperty name="width" value="0.0172372534871101" units="cm"/>
      <inkml:brushProperty name="height" value="0.0172372534871101" units="cm"/>
      <inkml:brushProperty name="color" value="#F2395B"/>
      <inkml:brushProperty name="ignorePressure" value="0"/>
    </inkml:brush>
  </inkml:definitions>
  <inkml:trace contextRef="#ctx0" brushRef="#br0">25200 36400 850,'68'4'-57,"-11"10"28	,-14 10 30,-11 9 29,-9 7 10,-3 7-8,-3 6-7,-2 7-9,-3 2-3,1 1 1,-1-1 0,1 1 2,-3-1-5,-2 1-8,-3-1-8,-3 1-10,-2-13-7,0-25-7,0-25-8,0-25-6,-2-18 0,-3-8 7,-3-10 7,-2-9 8,-1-2 4,3 6 5,3 7 2,4 6 5,4 9 3,6 13 3,7 12 3,6 13 3,6 6 3,6 0 3,7 0 4,6 0 3,3-2 1,0-3 1,0-3-1,0-2 0,-4-1-1,-5 3-2,-7 3-2,-5 4-1,-6 2 0,-3 4 1,-3 3 1,-2 3 1,-6 7-2,-6 14-4,-6 11-5,-6 14-3,-7 5-3,-6 1 1,-6-1 1,-6 1 1,-1-6 0,7-8-3,6-10-1,7-9-1,7-10-4,9-9-6,10-10-6,10-8-5,10-17-4,13-21-1,12-22-2,13-22-2,-2-2 2,-16 19 5,-15 19 5,-15 19 5,-7 9 3,3 0-2,3 0-1,4 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1T08:54:23"/>
    </inkml:context>
    <inkml:brush xml:id="br0">
      <inkml:brushProperty name="width" value="0.0186979174613953" units="cm"/>
      <inkml:brushProperty name="height" value="0.0186979174613953" units="cm"/>
      <inkml:brushProperty name="color" value="#F2395B"/>
      <inkml:brushProperty name="ignorePressure" value="0"/>
    </inkml:brush>
  </inkml:definitions>
  <inkml:trace contextRef="#ctx0" brushRef="#br0">42200 21800 784,'-2'142'-31,"-3"-16"7	,-3-15 4,-2-15 7,-6-9 6,-6 1 8,-6-1 7,-6 1 8,-6-6 2,-2-8-2,-3-10-2,-3-9-4,2-10-1,10-9-4,10-10-1,9-8-4,2-3 0,-2 7 1,-3 6-1,-3 7 2,-1-1-1,4-6-3,3-6-1,3-6-2,6-6-1,9-2 1,10-3 1,10-3 1,8-4 0,10-3 1,10-3 0,9-2 0,2-3 1,-2 1-1,-3-1 1,-3 1 0,-4 1 0,-3 3 1,-3 3 0,-2 4 1,-6 1 1,-6 0 0,-6 0 0,-6 0 2,-6 1-1,-2 4 1,-3 3-1,-3 3 1,-2 1-1,0 1 0,0-1 1,0 1 0,-7 5 1,-11 14 1,-14 11 1,-11 14 1,-7 7 1,0 3 0,0 3 1,0 4 0,3-1 0,6-3 0,7-3 0,6-2 0,4-8 0,4-8-1,3-10-1,3-9-1,10-12-2,20-11-1,18-14-2,20-11-2,8-9-2,1-3 0,-1-3-2,1-2-1,1 0 1,3 7 0,3 6 1,4 7 1,-6 4 1,-11 3 0,-14 3 0,-11 4 0,-9 2 3,-3 4 5,-3 3 4,-2 3 6,-5 3 0,-2 3-2,-3 3-4,-3 4-2,-7 7-7,-9 13-12,-10 12-10,-8 13-12,-4-2-7,3-16-4,3-15-5,4-15-4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30:08"/>
    </inkml:context>
    <inkml:brush xml:id="br0">
      <inkml:brushProperty name="width" value="0.0171544924378395" units="cm"/>
      <inkml:brushProperty name="height" value="0.0171544924378395" units="cm"/>
      <inkml:brushProperty name="color" value="#F2395B"/>
      <inkml:brushProperty name="ignorePressure" value="0"/>
    </inkml:brush>
  </inkml:definitions>
  <inkml:trace contextRef="#ctx0" brushRef="#br0">26950 36000 854,'25'0'-8,"0"0"1	,0 0 2,0 0 3,-2 0 1,-3 0 1,-3 0 2,-2 0 1,0 0 3,7 0 2,6 0 4,7 0 3,4 0 1,3 0-1,3 0 0,4 0-2,1 1-1,0 4-4,0 3-4,0 3-3,-4 4-2,-5 7 0,-7 6 1,-5 7 1,-8 7 0,-5 9 1,-7 10 1,-5 10 2,-6 2 0,-3-3 0,-3-3-1,-2-2 0,-6-6 0,-6-6-2,-6-6 0,-6-6 0,-2-7-2,3-6 1,3-6-2,4-6 1,-1-12-5,-3-15-9,-3-15-7,-2-16-10,0-5-1,7 6 5,6 7 3,7 6 5,4-2 3,3-9 0,3-10 0,4-8 2,-1-1-1,-3 9-1,-3 10 0,-2 10-1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30:09"/>
    </inkml:context>
    <inkml:brush xml:id="br0">
      <inkml:brushProperty name="width" value="0.0182350650429726" units="cm"/>
      <inkml:brushProperty name="height" value="0.0182350650429726" units="cm"/>
      <inkml:brushProperty name="color" value="#F2395B"/>
      <inkml:brushProperty name="ignorePressure" value="0"/>
    </inkml:brush>
  </inkml:definitions>
  <inkml:trace contextRef="#ctx0" brushRef="#br0">27350 35700 804,'1'-22'0,"4"6"1	,3 7 1,3 6 1,-1 7 2,-2 10 5,-3 10 4,-3 9 5,-2 7 1,0 7-1,0 6-2,0 7-1,0-3-3,0-8-3,0-10-3,0-9-2,-2 2-2,-3 17 3,-3 15 1,-2 16 3,-3 4-3,1-6-5,-1-6-7,1-6-5,-1-10-6,1-12-5,-1-13-6,1-12-6,-3-10-3,-2-6-1,-3-6-2,-3-6-2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30:09"/>
    </inkml:context>
    <inkml:brush xml:id="br0">
      <inkml:brushProperty name="width" value="0.0246258974075317" units="cm"/>
      <inkml:brushProperty name="height" value="0.0246258974075317" units="cm"/>
      <inkml:brushProperty name="color" value="#F2395B"/>
      <inkml:brushProperty name="ignorePressure" value="0"/>
    </inkml:brush>
  </inkml:definitions>
  <inkml:trace contextRef="#ctx0" brushRef="#br0">26550 35750 595,'1'51'3,"4"4"4	,3 3 5,3 3 6,1 3 1,1 3-1,-1 3-2,1 4-1,-3-1-2,-2-3-1,-3-3 0,-3-2-2,-7-5 0,-9-2 1,-10-3 0,-8-3 2,-6-4-1,1-3-5,-1-3-3,1-2-4,2-6 0,7-6 2,6-6 4,7-6 3,2-4 1,1 1-1,-1-1 1,1 1-2,8 1 1,20 3 1,18 3-1,20 4 1,3-1 0,-8-3-1,-10-3 0,-9-2 0,1-3-1,13 1 0,12-1 1,13 1-1,1-1 0,-9 1-3,-10-1-2,-8 1-3,0-1 0,14 1 1,11-1 0,14 1 0,-1-1 0,-12 1-5,-13-1-3,-12 1-4,-9-3-1,-2-2 2,-3-3 0,-3-3 1,-1-2 1,4 0 1,3 0 1,3 0 0,1 0-2,1 0-6,-1 0-8,1 0-6,-1 0-3,1 0 3,-1 0 1,1 0 3,-1 1-2,1 4-6,-1 3-6,1 3-5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45:21"/>
    </inkml:context>
    <inkml:brush xml:id="br0">
      <inkml:brushProperty name="width" value="0.0194839090108871" units="cm"/>
      <inkml:brushProperty name="height" value="0.0194839090108871" units="cm"/>
      <inkml:brushProperty name="color" value="#F2395B"/>
      <inkml:brushProperty name="ignorePressure" value="0"/>
    </inkml:brush>
  </inkml:definitions>
  <inkml:trace contextRef="#ctx0" brushRef="#br0">58850 14400 752,'-22'70'0,"6"-9"-3	,7-10 0,6-8-2,7-4 0,10 3 1,10 3 2,9 4 0,7-1 2,7-3 4,6-3 2,7-2 3,-1-8 0,-6-8 0,-6-10-3,-6-9-1,-2-9-1,3-5-2,3-7-1,4-5-2,1-8-1,0-5 1,0-7 1,0-5 1,-2-1-1,-3 6 1,-3 7-1,-2 6 0,-1 3 1,3 0 3,3 0 2,4 0 3,-3 3 0,-5 6-1,-7 7 0,-5 6-2,-4 3 1,0 0 0,0 0 1,0 0 0,3 0 1,6 0-1,7 0 0,6 0 0,1 3 0,-3 6 1,-3 7 2,-2 6 2,-1 4-1,3 4-1,3 3-3,4 3 0,-1-2-2,-3-6 0,-3-6-1,-2-6 1,-1-6-4,3-2-8,3-3-7,4-3-7,-1-1-10,-3 4-10,-3 3-12,-2 3-11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45:22"/>
    </inkml:context>
    <inkml:brush xml:id="br0">
      <inkml:brushProperty name="width" value="0.0176349729299545" units="cm"/>
      <inkml:brushProperty name="height" value="0.0176349729299545" units="cm"/>
      <inkml:brushProperty name="color" value="#F2395B"/>
      <inkml:brushProperty name="ignorePressure" value="0"/>
    </inkml:brush>
  </inkml:definitions>
  <inkml:trace contextRef="#ctx0" brushRef="#br0">61950 13600 831,'-22'-7'5,"6"-11"8	,7-14 9,6-11 10,13-4-8,23 6-21,22 7-23,22 6-23,10 4-6,1 4 7,-1 3 8,1 3 7,-9 3 7,-15 3 3,-15 3 3,-16 4 4,-4 2 5,10 4 5,10 3 5,9 3 6,-1 6 5,-8 9 2,-10 10 3,-9 10 3,-10 10 2,-9 13 1,-10 12 1,-8 13 2,-9 4-1,-6-3-4,-6-3-3,-6-2-3,-1-11-4,7-15-4,6-15-4,7-16-3,-3-2-3,-8 13 1,-10 12 1,-9 13 1,-1-1-2,10-11-2,10-14-2,9-11-2,-2-7-4,-12 0-5,-13 0-5,-12 0-5,-4-8-4,7-16-3,6-15-2,7-15-3,2-17 1,1-15 3,-1-15 4,1-16 4,2-10 5,7-3 3,6-3 4,7-2 5,4 6 2,3 20 1,3 18 1,4 20 1,4 10 1,6 3 2,7 3 1,6 4 2,7 10 3,10 19 3,10 19 5,9 19 4,6 13 1,3 10 1,3 10 1,4 9-1,-3 4 1,-5 1-1,-7-1 1,-5 1 0,-9-9-3,-9-15-5,-10-15-6,-8-16-5,-1-1-3,9 17-3,10 15-2,10 16-3,2-1-3,-3-15-6,-3-15-7,-2-16-6,-6-16-1,-6-16 1,-6-15 3,-6-15 2,-4-7 3,1 3 3,-1 3 3,1 4 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45:22"/>
    </inkml:context>
    <inkml:brush xml:id="br0">
      <inkml:brushProperty name="width" value="0.0153330462053418" units="cm"/>
      <inkml:brushProperty name="height" value="0.0153330462053418" units="cm"/>
      <inkml:brushProperty name="color" value="#F2395B"/>
      <inkml:brushProperty name="ignorePressure" value="0"/>
    </inkml:brush>
  </inkml:definitions>
  <inkml:trace contextRef="#ctx0" brushRef="#br0">63250 13400 956,'93'-22'0,"-11"6"0	,-14 7 0,-11 6 0,-11 3 0,-5 0 1,-7 0 0,-5 0 0,3 0 2,17 0 0,15 0 1,16 0 1,1-2 0,-12-3-2,-13-3 0,-12-2-2,-9-1-1,-2 3-1,-3 3 0,-3 4 0,2 1 1,10 0 1,10 0 4,9 0 1,-1 0-2,-8 0-7,-10 0-8,-9 0-8,-12-2-6,-11-3-3,-14-3-5,-11-2-5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45:22"/>
    </inkml:context>
    <inkml:brush xml:id="br0">
      <inkml:brushProperty name="width" value="0.0165977068245411" units="cm"/>
      <inkml:brushProperty name="height" value="0.0165977068245411" units="cm"/>
      <inkml:brushProperty name="color" value="#F2395B"/>
      <inkml:brushProperty name="ignorePressure" value="0"/>
    </inkml:brush>
  </inkml:definitions>
  <inkml:trace contextRef="#ctx0" brushRef="#br0">64150 12750 883,'-21'53'9,"10"6"1	,10 7 3,9 6 0,6 17 1,3 28-3,3 28-1,4 29-3,-1 11-2,-3-2-1,-3-3-2,-2-3 0,-5-6-1,-2-5 1,-3-7 2,-3-5 2,-1-12-3,4-16-3,3-15-4,3-15-4,-1-17-1,-2-15 2,-3-15 2,-3-16 2,-4-18-5,-3-18-13,-3-19-12,-2-18-14,-9-17-1,-12-11 9,-13-14 10,-12-11 8,-2 0 7,9 17 2,10 15 4,10 16 4,2 7 1,-3 1 0,-3-1 2,-2 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45:22"/>
    </inkml:context>
    <inkml:brush xml:id="br0">
      <inkml:brushProperty name="width" value="0.0146666653454304" units="cm"/>
      <inkml:brushProperty name="height" value="0.0146666653454304" units="cm"/>
      <inkml:brushProperty name="color" value="#F2395B"/>
      <inkml:brushProperty name="ignorePressure" value="0"/>
    </inkml:brush>
  </inkml:definitions>
  <inkml:trace contextRef="#ctx0" brushRef="#br0">63350 14200 1000,'29'46'-16,"10"-5"0	,10-7 0,9-5-1,9-6 2,9-3 4,10-3 3,10-2 3,-4-5 3,-16-2 1,-15-3 1,-15-3 0,-9-2-2,1 0-8,-1 0-7,1 0-7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45:23"/>
    </inkml:context>
    <inkml:brush xml:id="br0">
      <inkml:brushProperty name="width" value="0.0160201676189899" units="cm"/>
      <inkml:brushProperty name="height" value="0.0160201676189899" units="cm"/>
      <inkml:brushProperty name="color" value="#F2395B"/>
      <inkml:brushProperty name="ignorePressure" value="0"/>
    </inkml:brush>
  </inkml:definitions>
  <inkml:trace contextRef="#ctx0" brushRef="#br0">66250 13400 915,'-22'23'5,"6"-3"-3	,7-3-2,6-2-4,3 3 0,0 14 0,0 11 0,0 14-1,0 10 4,0 9 4,0 10 5,0 10 5,0-3 2,0-11-2,0-14 0,0-11-2,0-11-1,0-5-3,0-7-3,0-5-2,0-1-2,0 6 0,0 7-1,0 6 0,1-1-3,4-5-4,3-7-3,3-5-5,1-14-1,1-18 0,-1-19 1,1-18 1,-3-12 0,-2-3-2,-3-3-2,-3-2-2,-1 0 0,4 7 2,3 6 0,3 7 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45:23"/>
    </inkml:context>
    <inkml:brush xml:id="br0">
      <inkml:brushProperty name="width" value="0.016205720603466" units="cm"/>
      <inkml:brushProperty name="height" value="0.016205720603466" units="cm"/>
      <inkml:brushProperty name="color" value="#F2395B"/>
      <inkml:brushProperty name="ignorePressure" value="0"/>
    </inkml:brush>
  </inkml:definitions>
  <inkml:trace contextRef="#ctx0" brushRef="#br0">66150 12600 905,'25'25'-6,"0"0"2	,0 0 2,0 0 3,3 1 3,6 4 3,7 3 5,6 3 3,3-1 2,0-2-1,0-3-1,0-3 0,-4-4-11,-5-3-20,-7-3-21,-5-2-20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1T08:54:23"/>
    </inkml:context>
    <inkml:brush xml:id="br0">
      <inkml:brushProperty name="width" value="0.0148243410512805" units="cm"/>
      <inkml:brushProperty name="height" value="0.0148243410512805" units="cm"/>
      <inkml:brushProperty name="color" value="#F2395B"/>
      <inkml:brushProperty name="ignorePressure" value="0"/>
    </inkml:brush>
  </inkml:definitions>
  <inkml:trace contextRef="#ctx0" brushRef="#br0">44300 21200 989,'1'31'-24,"4"13"6	,3 12 4,3 13 5,-1 9 3,-2 6 2,-3 7 2,-3 6 1,-1 1 4,4-3 6,3-3 6,3-2 5,-1-9 1,-2-12-8,-3-13-6,-3-12-6,-1-10-7,4-6-6,3-6-6,3-6-5,1-9-4,1-8 0,-1-10 0,1-9-1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45:25"/>
    </inkml:context>
    <inkml:brush xml:id="br0">
      <inkml:brushProperty name="width" value="0.0146666653454304" units="cm"/>
      <inkml:brushProperty name="height" value="0.0146666653454304" units="cm"/>
      <inkml:brushProperty name="color" value="#F2395B"/>
      <inkml:brushProperty name="ignorePressure" value="0"/>
    </inkml:brush>
  </inkml:definitions>
  <inkml:trace contextRef="#ctx0" brushRef="#br0">67750 14900 1000,'-27'50'-27,"-3"0"-3	,-3 0-3,-2 0-4,-1-4 2,3-5 8,3-7 8,4-5 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45:27"/>
    </inkml:context>
    <inkml:brush xml:id="br0">
      <inkml:brushProperty name="width" value="0.0170351844280958" units="cm"/>
      <inkml:brushProperty name="height" value="0.0170351844280958" units="cm"/>
      <inkml:brushProperty name="color" value="#F2395B"/>
      <inkml:brushProperty name="ignorePressure" value="0"/>
    </inkml:brush>
  </inkml:definitions>
  <inkml:trace contextRef="#ctx0" brushRef="#br0">69500 13300 860,'3'-22'-36,"6"6"8	,7 7 8,6 6 8,3 3 6,0 0 0,0 0 2,0 0 1,-2 0 2,-3 0 4,-3 0 3,-2 0 4,0 0 2,7 0 1,6 0 2,7 0 1,-1 0-1,-6 0-2,-6 0-1,-6 0-3,-4 1-1,1 4-2,-1 3-1,1 3-1,-3 6-1,-2 9-2,-3 10-1,-3 10-2,-6 8-1,-5 10 0,-7 10 1,-5 9-1,-6 2 0,-3-2-1,-3-3-1,-2-3-2,-3-7 1,1-9 1,-1-10 0,1-8 3,-4-8 0,-6-2 2,-6-3 2,-6-3 1,1-4 1,9-3 1,10-3 2,10-2 0,5-5 1,4-2 0,3-3 2,3-3 0,6-1 1,9 4 0,10 3 1,10 3 1,4-1-1,0-2-3,0-3-3,0-3-3,4-4-1,10-3 0,10-3 0,9-2-1,7-6 0,7-6 1,6-6 1,7-6-1,2-1-2,1 7-5,-1 6-7,1 7-6,-6 2-5,-8 1-2,-10-1-4,-9 1-2,-10 1 1,-9 3 5,-10 3 4,-8 4 6,-4-1 2,3-3-2,3-3-1,4-2-1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45:27"/>
    </inkml:context>
    <inkml:brush xml:id="br0">
      <inkml:brushProperty name="width" value="0.0168569069355726" units="cm"/>
      <inkml:brushProperty name="height" value="0.0168569069355726" units="cm"/>
      <inkml:brushProperty name="color" value="#F2395B"/>
      <inkml:brushProperty name="ignorePressure" value="0"/>
    </inkml:brush>
  </inkml:definitions>
  <inkml:trace contextRef="#ctx0" brushRef="#br0">70800 13650 870,'1'23'1,"4"-3"4	,3-3 4,3-2 3,-1 3-1,-2 14-6,-3 11-5,-3 14-6,-2 7 0,0 3 8,0 3 7,0 4 7,0-1 3,0-3-3,0-3-3,0-2-1,1-3-4,4 1-5,3-1-3,3 1-4,1-13-5,1-25-6,-1-25-5,1-25-5,-1-16-3,1-6 1,-1-6 0,1-6 2,-3-1-1,-2 7 2,-3 6 1,-3 7 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45:27"/>
    </inkml:context>
    <inkml:brush xml:id="br0">
      <inkml:brushProperty name="width" value="0.0146666653454304" units="cm"/>
      <inkml:brushProperty name="height" value="0.0146666653454304" units="cm"/>
      <inkml:brushProperty name="color" value="#F2395B"/>
      <inkml:brushProperty name="ignorePressure" value="0"/>
    </inkml:brush>
  </inkml:definitions>
  <inkml:trace contextRef="#ctx0" brushRef="#br0">70750 13000 1000,'3'23'0,"6"-3"0	,7-3 0,6-2 0,4 0-1,4 7 1,3 6 0,3 7 0,1 0-1,1-2-1,-1-3-2,1-3-1,-4-4-1,-6-3 0,-6-3 0,-6-2 0,-4-3-4,1 1-8,-1-1-9,1 1-8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45:27"/>
    </inkml:context>
    <inkml:brush xml:id="br0">
      <inkml:brushProperty name="width" value="0.0146666653454304" units="cm"/>
      <inkml:brushProperty name="height" value="0.0146666653454304" units="cm"/>
      <inkml:brushProperty name="color" value="#F2395B"/>
      <inkml:brushProperty name="ignorePressure" value="0"/>
    </inkml:brush>
  </inkml:definitions>
  <inkml:trace contextRef="#ctx0" brushRef="#br0">72250 14250 1000,'0'68'-11,"0"-11"-2	,0-14 0,0-11-3,0-7 1,0 0 2,0 0 3,0 0 2,-2-4 3,-3-5 2,-3-7 4,-2-5 3,-3-1 0,1 6-5,-1 7-3,1 6-5,-1 1-3,1-3-3,-1-3-2,1-2-4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45:28"/>
    </inkml:context>
    <inkml:brush xml:id="br0">
      <inkml:brushProperty name="width" value="0.0178820658475161" units="cm"/>
      <inkml:brushProperty name="height" value="0.0178820658475161" units="cm"/>
      <inkml:brushProperty name="color" value="#F2395B"/>
      <inkml:brushProperty name="ignorePressure" value="0"/>
    </inkml:brush>
  </inkml:definitions>
  <inkml:trace contextRef="#ctx0" brushRef="#br0">72900 13200 820,'28'-22'-4,"6"6"-6	,7 7-7,6 6-7,3 4 0,0 4 6,0 3 7,0 3 6,-5 1 5,-9 1 3,-10-1 3,-8 1 4,-1 2 1,9 7 0,10 6 1,10 7 1,-1 0-1,-9-2-4,-10-3-1,-8-3-4,-6-4 0,1-3 1,-1-3 0,1-2 1,-3 0 0,-2 7 0,-3 6-2,-3 7 0,-2-1-1,0-6-1,0-6-1,0-6-1,-4-1 0,-5 7 2,-7 6 0,-5 7 1,-12 5 0,-16 7-4,-15 6-3,-15 7-3,-4-3-1,9-8 3,10-10 2,10-9 2,7-7 2,6-3-1,7-3 2,6-2 0,6-3 0,6 1 2,7-1 0,6 1 1,9-3-1,13-2 1,12-3-1,13-3-1,9-9 0,6-11-1,7-14-1,6-11 0,6-7-2,6 0-1,7 0-2,6 0-2,-1 3 0,-5 6 1,-7 7 0,-5 6 1,-11 4 0,-11 4 0,-14 3 0,-11 3 0,-3-2 0,10-6-1,10-6 0,9-6 0,-1-2-1,-8 3 1,-10 3 2,-9 4 0,-9 2 1,-5 4 1,-7 3 2,-5 3 1,-3-1 1,4-2 1,3-3 0,3-3 1,-4-1 1,-8 4 0,-10 3 1,-9 3 0,-7 3 1,-3 3 3,-3 3 3,-2 4 2,-1 5 1,3 10 1,3 10 1,4 9 1,4 9 0,6 9-1,7 10 0,6 10-1,3 2-1,0-3-4,0-3-2,0-2-3,0-8-2,0-8-2,0-10-2,0-9-2,0-1 0,0 10 1,0 10 0,0 9 2,3 2-1,6-2-3,7-3-2,6-3-3,1-7-3,-3-9-5,-3-10-5,-2-8-5,-3-11-3,1-8-1,-1-10-2,1-9-2,-1-4 2,1 4 6,-1 3 4,1 3 6,-3-2 3,-2-6 0,-3-6 0,-3-6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45:28"/>
    </inkml:context>
    <inkml:brush xml:id="br0">
      <inkml:brushProperty name="width" value="0.0155753493309021" units="cm"/>
      <inkml:brushProperty name="height" value="0.0155753493309021" units="cm"/>
      <inkml:brushProperty name="color" value="#F2395B"/>
      <inkml:brushProperty name="ignorePressure" value="0"/>
    </inkml:brush>
  </inkml:definitions>
  <inkml:trace contextRef="#ctx0" brushRef="#br0">74200 12900 941,'1'-22'15,"4"6"-3	,3 7 0,3 6-3,4 6-2,7 6-4,6 7-2,7 6-5,4 6-3,3 6-3,3 7-3,4 6-3,-3-4-1,-5-11 3,-7-14 3,-5-11 4,-4-6-3,0 4-7,0 3-8,0 3-6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45:28"/>
    </inkml:context>
    <inkml:brush xml:id="br0">
      <inkml:brushProperty name="width" value="0.0150401871651411" units="cm"/>
      <inkml:brushProperty name="height" value="0.0150401871651411" units="cm"/>
      <inkml:brushProperty name="color" value="#F2395B"/>
      <inkml:brushProperty name="ignorePressure" value="0"/>
    </inkml:brush>
  </inkml:definitions>
  <inkml:trace contextRef="#ctx0" brushRef="#br0">75300 13800 975,'-19'21'-4,"13"-5"-7	,12-7-7,13-5-8,9-3 3,6 4 14,7 3 12,6 3 14,4-1 4,4-2-2,3-3-3,3-3-2,-1-2-3,-2 0-3,-3 0-4,-3 0-1,-2-2-6,0-3-6,0-3-7,0-2-6,-5-3-5,-9 1-1,-10-1-1,-8 1-3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45:28"/>
    </inkml:context>
    <inkml:brush xml:id="br0">
      <inkml:brushProperty name="width" value="0.0163148902356625" units="cm"/>
      <inkml:brushProperty name="height" value="0.0163148902356625" units="cm"/>
      <inkml:brushProperty name="color" value="#F2395B"/>
      <inkml:brushProperty name="ignorePressure" value="0"/>
    </inkml:brush>
  </inkml:definitions>
  <inkml:trace contextRef="#ctx0" brushRef="#br0">75700 13300 898,'-22'26'-17,"6"4"4	,7 3 2,6 3 4,3 1 6,0 1 7,0-1 8,0 1 8,3 7 2,6 16-1,7 15-1,6 17-3,3 2-4,0-9-10,0-10-7,0-8-10,0-9-4,0-6 1,0-6-1,0-6 1,-2-9-1,-3-8-1,-3-10-3,-2-9 0,-3-4-2,1 4-1,-1 3-1,1 3-1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45:29"/>
    </inkml:context>
    <inkml:brush xml:id="br0">
      <inkml:brushProperty name="width" value="0.0200131554156542" units="cm"/>
      <inkml:brushProperty name="height" value="0.0200131554156542" units="cm"/>
      <inkml:brushProperty name="color" value="#F2395B"/>
      <inkml:brushProperty name="ignorePressure" value="0"/>
    </inkml:brush>
  </inkml:definitions>
  <inkml:trace contextRef="#ctx0" brushRef="#br0">76600 12600 732,'23'7'14,"-3"17"-2	,-3 15-2,-2 16-1,-3 4 1,1-6 2,-1-6 2,1-6 3,-1 12 3,1 31 2,-1 32 2,1 31 3,-1 21-1,1 14-6,-1 11-5,1 14-5,-1 7-5,1 3-4,-1 3-6,1 4-5,1-14-4,3-27-5,3-28-4,4-28-6,-1-21-5,-3-12-6,-3-13-8,-2-12-5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1T08:54:24"/>
    </inkml:context>
    <inkml:brush xml:id="br0">
      <inkml:brushProperty name="width" value="0.0156927555799484" units="cm"/>
      <inkml:brushProperty name="height" value="0.0156927555799484" units="cm"/>
      <inkml:brushProperty name="color" value="#F2395B"/>
      <inkml:brushProperty name="ignorePressure" value="0"/>
    </inkml:brush>
  </inkml:definitions>
  <inkml:trace contextRef="#ctx0" brushRef="#br0">44450 21100 934,'25'25'-5,"0"0"-11	,0 0-10,0 0-11,0 0-2,0 0 8,0 0 8,0 0 8,0-4 7,0-5 6,0-7 6,0-5 6,0-4 5,0 0 0,0 0 3,0 0 0,-2 0 0,-3 0-5,-3 0-4,-2 0-4,-6 1-2,-6 4-1,-6 3-1,-6 3 0,-10 6 0,-12 9 0,-13 10 0,-12 10 1,-4 5 0,7 4-1,6 3-1,7 3 1,5-4-2,7-8-1,6-10-1,7-9-1,4-7-2,3-3-3,3-3-3,4-2-2,4-5-1,6-2 2,7-3 3,6-3 3,4-2 0,4 0-2,3 0 0,3 0-2,-2 0 1,-6 0 2,-6 0 3,-6 0 1,-9 1 2,-8 4 1,-10 3 0,-9 3 0,-12 4 0,-11 7 1,-14 6 0,-11 7 0,-7 4 0,0 3 0,0 3 0,0 4 0,6-4 0,13-9 0,12-10 0,13-8 0,2-3 0,-5 7 0,-7 6 0,-5 7 0,0 0 0,10-2 0,10-3 0,9-3 0,-2-1 1,-12 4 5,-13 3 3,-12 3 3,9-8 5,31-19 4,32-18 4,31-19 4,21-12 1,14-2-3,11-3-2,14-3-4,5 2-3,1 10-2,-1 10-4,1 9-2,-1 6-4,1 3-1,-1 3-3,1 4-3,-7 1-4,-12 0-7,-13 0-6,-12 0-8,-13 0-3,-12 0 0,-13 0 0,-12 0 0,-12 0 2,-8 0 4,-10 0 6,-9 0 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45:29"/>
    </inkml:context>
    <inkml:brush xml:id="br0">
      <inkml:brushProperty name="width" value="0.0146666653454304" units="cm"/>
      <inkml:brushProperty name="height" value="0.0146666653454304" units="cm"/>
      <inkml:brushProperty name="color" value="#F2395B"/>
      <inkml:brushProperty name="ignorePressure" value="0"/>
    </inkml:brush>
  </inkml:definitions>
  <inkml:trace contextRef="#ctx0" brushRef="#br0">78600 12850 1000,'48'25'-64,"-3"0"13	,-3 0 12,-2 0 12,-6-2 8,-6-3 5,-6-3 4,-6-2 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45:30"/>
    </inkml:context>
    <inkml:brush xml:id="br0">
      <inkml:brushProperty name="width" value="0.0193838477134705" units="cm"/>
      <inkml:brushProperty name="height" value="0.0193838477134705" units="cm"/>
      <inkml:brushProperty name="color" value="#F2395B"/>
      <inkml:brushProperty name="ignorePressure" value="0"/>
    </inkml:brush>
  </inkml:definitions>
  <inkml:trace contextRef="#ctx0" brushRef="#br0">78400 13500 756,'-110'42'-1,"32"-16"-1	,31-15-2,32-15-2,15-9-1,0 1 1,0-1 0,0 1 0,1 1 1,4 3 4,3 3 1,3 4 4,4 1 1,7 0 2,6 0 2,7 0 1,4 6 1,3 13-1,3 12 0,4 13 0,-4 4-2,-9-3 0,-10-3-2,-8-2 0,-6-5-1,1-2 0,-1-3 0,1-3 1,2 8 0,7 23 3,6 22 1,7 22 1,0 2 1,-2-15-4,-3-15-1,-3-16-3,-1-16-1,4-16-3,3-15-1,3-15-2,1-20-2,1-21-3,-1-22-1,1-22-3,-4-11-1,-6 0 0,-6 0-1,-6 0 1,-4 7 0,1 17 0,-1 15 0,1 16 1,1-2 0,3-19-1,3-18-1,4-19 0,1-5 1,0 9 2,0 10 3,0 10 3,-2 10 3,-3 13 6,-3 12 6,-2 13 4,-5 16 6,-2 23 4,-3 22 5,-3 22 4,-2 19 1,0 20-3,0 18-3,0 20-3,-2 10-3,-3 3-4,-3 3-4,-2 4-4,-1-4-3,3-9-3,3-10-5,4-8-3,1-12-2,0-12-4,0-13-2,0-12-3,0-27-5,0-41-8,0-40-8,0-40-8,0-14-1,0 17 6,0 15 7,0 16 7,0 5 4,0-2 2,0-3 3,0-3 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45:30"/>
    </inkml:context>
    <inkml:brush xml:id="br0">
      <inkml:brushProperty name="width" value="0.020454827696085" units="cm"/>
      <inkml:brushProperty name="height" value="0.020454827696085" units="cm"/>
      <inkml:brushProperty name="color" value="#F2395B"/>
      <inkml:brushProperty name="ignorePressure" value="0"/>
    </inkml:brush>
  </inkml:definitions>
  <inkml:trace contextRef="#ctx0" brushRef="#br0">79800 12350 717,'51'-24'-2,"4"4"-7	,3 3-6,3 3-7,-1 3 3,-2 3 12,-3 3 13,-3 4 12,-2 5 5,0 10-1,0 10-1,0 9-3,-4 6 0,-5 3 0,-7 3 1,-5 4 0,-8-3 0,-5-5-3,-7-7-3,-5-5-1,-3 6-1,4 23 0,3 22 0,3 22 0,1 15 2,1 9-1,-1 10 2,1 10 0,-1 8-2,1 10-7,-1 10-5,1 9-6,-1 4-3,1 1-1,-1-1 0,1 1 0,-1-13-3,1-25-2,-1-25-4,1-25-3,-9-29-1,-15-30-1,-15-32 0,-16-30 0,-5-20 0,6-6 0,7-6 2,6-6 0,1-1 0,-3 7 0,-3 6 0,-2 7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45:30"/>
    </inkml:context>
    <inkml:brush xml:id="br0">
      <inkml:brushProperty name="width" value="0.0148344459012151" units="cm"/>
      <inkml:brushProperty name="height" value="0.0148344459012151" units="cm"/>
      <inkml:brushProperty name="color" value="#F2395B"/>
      <inkml:brushProperty name="ignorePressure" value="0"/>
    </inkml:brush>
  </inkml:definitions>
  <inkml:trace contextRef="#ctx0" brushRef="#br0">79300 12900 988,'96'0'12,"-5"0"-21	,-7 0-18,-5 0-20,-8 0-1,-5 0 17,-7 0 16,-5 0 17,-9 0 8,-9 0 0,-10 0-1,-8 0-1,0 0 1,14 0-1,11 0 0,14 0 0,2 0 0,-6 0-3,-6 0-3,-6 0-1,-9 1-2,-8 4 2,-10 3-1,-9 3 2,-9 4-1,-5 7 0,-7 6 0,-5 7-1,-9 4 0,-9 3 0,-10 3 0,-8 4 0,-6-1 0,1-3 1,-1-3 1,1-2 0,2-3 1,7 1 0,6-1-1,7 1 0,5-6 0,7-8 3,6-10 1,7-9 3,5-4-1,7 4-1,6 3-3,7 3-3,7 1 0,9 1-2,10-1 0,10 1-1,4 1-1,0 3 0,0 3 1,0 4-1,-2 1 1,-3 0-1,-3 0 1,-2 0 0,-6 0 1,-6 0-1,-6 0 1,-6 0 1,-9 4-3,-8 10-5,-10 10-4,-9 9-5,-5-1-1,0-8 4,0-10 4,0-9 4,-2-4-1,-3 4-3,-3 3-4,-2 3-5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45:31"/>
    </inkml:context>
    <inkml:brush xml:id="br0">
      <inkml:brushProperty name="width" value="0.0147289065644145" units="cm"/>
      <inkml:brushProperty name="height" value="0.0147289065644145" units="cm"/>
      <inkml:brushProperty name="color" value="#F2395B"/>
      <inkml:brushProperty name="ignorePressure" value="0"/>
    </inkml:brush>
  </inkml:definitions>
  <inkml:trace contextRef="#ctx0" brushRef="#br0">76950 16700 995,'256'-94'0,"-37"13"-2	,-38 12 0,-37 13-1,-26 10-1,-11 10 3,-14 10 0,-11 9 2,-14 4 1,-11 1 1,-14-1 0,-11 1 2,-15 8-2,-16 20-3,-15 18-2,-15 20-4,-11 8-1,-2 1 1,-3-1 1,-3 1 1,1-7 0,6-12 0,7-13 0,6-12-1,-2-1 2,-9 14-1,-10 11 2,-8 14-1,-1 2 1,9-6 0,10-6 0,10-6 0,10-9 2,13-8 3,12-10 4,13-9 3,9-5 1,6 0-3,7 0-3,6 0-2,3-2-2,0-3-2,0-3 0,0-2-2,-4-3 0,-5 1 1,-7-1 0,-5 1 0,-8-1 0,-5 1-2,-7-1-2,-5 1-1,-9-1-2,-9 1-3,-10-1-2,-8 1-2,-4-1-1,3 1-1,3-1 0,4 1 0,1-1 1,0 1 3,0-1 3,0 1 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45:32"/>
    </inkml:context>
    <inkml:brush xml:id="br0">
      <inkml:brushProperty name="width" value="0.0190824922174215" units="cm"/>
      <inkml:brushProperty name="height" value="0.0190824922174215" units="cm"/>
      <inkml:brushProperty name="color" value="#F2395B"/>
      <inkml:brushProperty name="ignorePressure" value="0"/>
    </inkml:brush>
  </inkml:definitions>
  <inkml:trace contextRef="#ctx0" brushRef="#br0">77400 16050 768,'23'1'1,"-3"4"0	,-3 3 1,-2 3 2,2 12 2,9 22 3,10 22 5,10 23 3,2 11 1,-3 4-1,-3 3 0,-2 3-2,-8-8-2,-8-19-3,-10-18-4,-9-19-2,-2-2-2,6 16 1,7 15 2,6 17 1,1-1-1,-3-16-2,-3-15-1,-2-15-2,-1 0-1,3 20-2,3 18-1,4 20-1,-1-1 0,-3-19 1,-3-18 2,-2-19 1,-3-5-3,1 9-4,-1 10-5,1 10-6,-6-6-1,-8-18 1,-10-19 2,-9-18 2,-7-14 2,-3-5 1,-3-7 2,-2-5 2,-1-11 0,3-11 2,3-14 1,4-11 0,4-6 1,6 4 1,7 3-1,6 3 1,3 6 0,0 9 1,0 10 1,0 10 1,1-1 0,4-9-1,3-10-1,3-8-1,4-4 0,7 3 0,6 3 0,7 4 0,-3 5 0,-8 10 1,-10 10 1,-9 9 1,2 1 1,17-6 1,15-6 0,16-6 1,10-4 1,7 1 1,6-1 1,7 1 2,2 1 1,1 3 2,-1 3 2,1 4 2,-4 4 0,-6 6-2,-6 7-2,-6 6-3,-4 4-1,1 4 1,-1 3 1,1 3-1,-9 4 1,-15 7-2,-15 6-1,-16 7-1,-8 2 0,0 1 1,0-1 0,0 1 0,-8 5 0,-16 14-2,-15 11-3,-15 14-1,-12 3-1,-6-2-2,-6-3-2,-6-3 0,-4-9-2,1-11-2,-1-14-3,1-11-3,4-12-1,9-9-3,10-10-1,10-8-3,10-11 0,13-8-1,12-10-1,13-9 0,10-5 2,10 0 5,10 0 5,9 0 5,7 4 4,7 10 4,6 10 4,7 9 4,2 6 1,1 3-4,-1 3-2,1 4-4,-3 1 2,-2 0 7,-3 0 4,-3 0 7,-4 1 2,-3 4-1,-3 3-1,-2 3-2,-8 3-2,-8 3-3,-10 3-3,-9 4-3,-7 5-2,-3 10-1,-3 10-1,-2 9-1,-9 7-1,-12 7 0,-13 6 1,-12 7 0,-5-1-1,3-6-1,3-6-2,4-6-1,4-7-1,6-6 2,7-6 0,6-6 1,6-7 1,6-6 0,7-6 0,6-6 1,4-6-1,4-2 1,3-3 0,3-3-1,4-2 1,7 0-1,6 0-1,7 0-1,0 0 1,-2 0-1,-3 0 2,-3 0-1,-4-2 1,-3-3 0,-3-3-1,-2-2 0,-8-1 0,-8 3-2,-10 3 0,-9 4 0,-4 1-1,4 0 0,3 0 0,3 0 0,-5 7 1,-12 17-1,-13 15 0,-12 16 0,-5 4 2,3-6 3,3-6 3,4-6 3,5-6 3,10-2 3,10-3 2,9-3 3,6-2 2,3 0 2,3 0 4,4 0 2,2 1 0,4 4-3,3 3-4,3 3-4,1-2-2,1-6-3,-1-6-4,1-6-2,2-1-1,7 7-2,6 6-1,7 7-1,4-3 0,3-8-1,3-10-2,4-9 0,-3-7-1,-5-3-1,-7-3-2,-5-2-1,3-9-4,17-12-5,15-13-5,16-12-5,9-5-2,3 3 2,3 3 2,4 4 1,-3 5 0,-5 10-3,-7 10-1,-5 9-2,-9 6 2,-9 3 6,-10 3 6,-8 4 7,-9 1 3,-6 0 2,-6 0 0,-6 0 3,-6-2 2,-2-3 6,-3-3 6,-3-2 5,-1-1-2,4 3-10,3 3-8,3 4-11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46:09"/>
    </inkml:context>
    <inkml:brush xml:id="br0">
      <inkml:brushProperty name="width" value="0.0209105331450701" units="cm"/>
      <inkml:brushProperty name="height" value="0.0209105331450701" units="cm"/>
      <inkml:brushProperty name="color" value="#F2395B"/>
      <inkml:brushProperty name="ignorePressure" value="0"/>
    </inkml:brush>
  </inkml:definitions>
  <inkml:trace contextRef="#ctx0" brushRef="#br0">78400 8450 701,'0'-49'1,"0"4"4	,0 3 3,0 3 3,1 4 1,4 7 0,3 6-2,3 7 0,1 8 2,1 14 6,-1 11 4,1 14 5,-1 18 1,1 25-1,-1 25-4,1 25-1,-4 17-4,-6 9-4,-6 10-4,-6 10-4,-4 2-4,1-3-2,-1-3-2,1-2-2,-1-6-2,1-6-2,-1-6-1,1-6-2,1-13-1,3-19 0,3-18 0,4-19 0,-3-22-3,-5-25-7,-7-25-6,-5-25-7,-1-11-1,6 3 3,7 3 4,6 4 4,-1-4 2,-5-9 0,-7-10 0,-5-8 1,-3-3 2,4 7 5,3 6 4,3 7 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46:09"/>
    </inkml:context>
    <inkml:brush xml:id="br0">
      <inkml:brushProperty name="width" value="0.021034087985754" units="cm"/>
      <inkml:brushProperty name="height" value="0.021034087985754" units="cm"/>
      <inkml:brushProperty name="color" value="#F2395B"/>
      <inkml:brushProperty name="ignorePressure" value="0"/>
    </inkml:brush>
  </inkml:definitions>
  <inkml:trace contextRef="#ctx0" brushRef="#br0">77900 9250 697,'-2'71'4,"-3"-5"8	,-3-7 9,-2-5 7,-1-1 3,3 6-3,3 7-5,4 6-4,1 9-3,0 13-6,0 12-3,0 13-6,0-7-1,0-24 0,0-26 0,0-24 0,3-4 2,6 19 3,7 19 3,6 19 3,4 2 2,4-11-2,3-14-1,3-11-1,1-17-1,1-18 0,-1-19-1,1-18 0,-1-26-3,1-31-9,-1-31-8,1-31-7,1-20-9,3-5-7,3-7-8,4-5-8,-4 8-1,-9 26 6,-10 24 6,-8 26 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46:09"/>
    </inkml:context>
    <inkml:brush xml:id="br0">
      <inkml:brushProperty name="width" value="0.0213006474077702" units="cm"/>
      <inkml:brushProperty name="height" value="0.0213006474077702" units="cm"/>
      <inkml:brushProperty name="color" value="#F2395B"/>
      <inkml:brushProperty name="ignorePressure" value="0"/>
    </inkml:brush>
  </inkml:definitions>
  <inkml:trace contextRef="#ctx0" brushRef="#br0">76750 1800 688,'1'-133'4,"4"34"6	,3 35 8,3 35 7,3 21 2,3 9-2,3 10-2,4 10-3,-4 14-1,-9 23-1,-10 22 0,-8 22-1,-9 10-1,-6 1-2,-6-1-2,-6 1-3,-2 1 0,3 3-1,3 3 0,4 4 0,-3 11-4,-5 23-9,-7 22-7,-5 22-9,-3-6-2,4-30 3,3-32 3,3-30 4,4-26-2,7-19-5,6-18-6,7-19-5,4-24-4,3-28 1,3-28 0,4-27 0,2-22 2,4-11 5,3-14 6,3-11 4,-1 3 5,-2 23 2,-3 22 3,-3 22 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46:10"/>
    </inkml:context>
    <inkml:brush xml:id="br0">
      <inkml:brushProperty name="width" value="0.0191008802503347" units="cm"/>
      <inkml:brushProperty name="height" value="0.0191008802503347" units="cm"/>
      <inkml:brushProperty name="color" value="#F2395B"/>
      <inkml:brushProperty name="ignorePressure" value="0"/>
    </inkml:brush>
  </inkml:definitions>
  <inkml:trace contextRef="#ctx0" brushRef="#br0">76350 600 767,'28'-22'-25,"6"6"1	,7 7 3,6 6 1,4 6 6,4 6 8,3 7 8,3 6 8,-1 4 6,-2 4 4,-3 3 5,-3 3 3,-4-1 2,-3-2-2,-3-3-1,-2-3-3,-5-2-2,-2 0-3,-3 0-3,-3 0-2,-6 1-3,-5 4 0,-7 3 0,-5 3 0,-6-1-2,-3-2-5,-3-3-3,-2-3-5,-8 5-2,-8 17-2,-10 15-1,-9 16-2,-2 2 1,6-8 2,7-10 2,6-9 1,4-9 2,4-5 0,3-7 0,3-5-1,3-4 0,3 0-2,3 0-3,4 0-1,5 0 0,10 0 1,10 0 1,9 0 1,7-4 2,7-5 2,6-7 2,7-5 3,2-4 1,1 0 0,-1 0 1,1 0 1,-3 0 0,-2 0 3,-3 0 2,-3 0 1,-7 3 2,-9 6-2,-10 7 0,-8 6 0,-9 7-2,-6 10 1,-6 10-2,-6 9 1,-4-2-2,1-12-1,-1-13-3,1-12-2,-7 6 0,-12 25-1,-13 25 2,-12 25-1,-5 7 1,3-8-3,3-10-2,4-9-2,4-13-1,6-16 1,7-15-1,6-15 1,-1-6-2,-5 7-3,-7 6-5,-5 7-4,-3-3-1,4-8 1,3-10 1,3-9 1,4-7-1,7-3-3,6-3-3,7-2-3,2-5-1,1-2 1,-1-3 2,1-3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1T08:54:24"/>
    </inkml:context>
    <inkml:brush xml:id="br0">
      <inkml:brushProperty name="width" value="0.0190103370696306" units="cm"/>
      <inkml:brushProperty name="height" value="0.0190103370696306" units="cm"/>
      <inkml:brushProperty name="color" value="#F2395B"/>
      <inkml:brushProperty name="ignorePressure" value="0"/>
    </inkml:brush>
  </inkml:definitions>
  <inkml:trace contextRef="#ctx0" brushRef="#br0">43950 23100 771,'-2'68'-3,"-3"-11"-5	,-3-14-6,-2-11-5,-1-4 1,3 6 6,3 7 7,4 6 7,1-1 4,0-5 0,0-7-1,0-5 1,1-8-2,4-5-4,3-7-4,3-5-4,4-12-3,7-16-2,6-15-2,7-15-2,2-9 0,1 1 3,-1-1 3,1 1 3,-3 4 2,-2 9 2,-3 10 1,-3 10 1,-4 7 3,-3 6 7,-3 7 5,-2 6 6,-5 6 3,-2 6 3,-3 7 1,-3 6 1,-2 4 1,0 4-3,0 3-2,0 3-2,0-1-3,0-2-3,0-3-2,0-3-3,0 8-1,0 23 1,0 22 0,0 22 1,0 2 0,0-15-2,0-15-1,0-16-1,0-12-2,0-5 0,0-7-1,0-5 0,0 8 0,0 26 0,0 24 1,0 26 1,-2 2-1,-3-18-4,-3-19-4,-2-18-3,-6-25-5,-6-27-3,-6-28-5,-6-28-4,-1-21-3,7-12 1,6-13 0,7-12-1,2-2 1,1 9 0,-1 10-1,1 10 0,1 11 3,3 17 5,3 15 5,4 16 5,2 2 2,4-8 0,3-10-2,3-9 0,1 1 1,1 13 3,-1 12 2,1 13 4,2 2 0,7-5-1,6-7 0,7-5-1,-3-3 0,-8 4 3,-10 3 2,-9 3 2,2-2 2,17-6 1,15-6 3,16-6 1,9-1 2,3 7 1,3 6 1,4 7 1,2 2 1,4 1 0,3-1 0,3 1 1,-4 5-2,-8 14-2,-10 11-1,-9 14-3,-10 8-1,-9 7-3,-10 6-2,-8 7-2,-9 2-1,-6 1 1,-6-1 1,-6 1 0,-9-3 1,-8-2-1,-10-3 0,-9-3 0,-2-6-1,6-5-2,7-7-3,6-5-1,-2-4-1,-9 0 0,-10 0 0,-8 0 0,-1-2-1,9-3-3,10-3-4,10-2-3,0-5-2,-5-2 0,-7-3-2,-5-3 0,-1-6-4,6-5-5,7-7-5,6-5-7,4-4 1,4 0 4,3 0 5,3 0 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46:10"/>
    </inkml:context>
    <inkml:brush xml:id="br0">
      <inkml:brushProperty name="width" value="0.0214629117399454" units="cm"/>
      <inkml:brushProperty name="height" value="0.0214629117399454" units="cm"/>
      <inkml:brushProperty name="color" value="#F2395B"/>
      <inkml:brushProperty name="ignorePressure" value="0"/>
    </inkml:brush>
  </inkml:definitions>
  <inkml:trace contextRef="#ctx0" brushRef="#br0">76800 2250 683,'6'50'0,"13"0"0	,12 0 0,13 0 0,9 4 3,6 10 8,7 10 7,6 9 8,4 4 3,4 1 1,3-1 1,3 1 1,-1-3-2,-2-2-2,-3-3-4,-3-3-2,-6-6-5,-5-5-6,-7-7-7,-5-5-6,-4-6-7,0-3-9,0-3-8,0-2-8,-5-6-8,-9-6-6,-10-6-6,-8-6-6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46:11"/>
    </inkml:context>
    <inkml:brush xml:id="br0">
      <inkml:brushProperty name="width" value="0.0183677338063717" units="cm"/>
      <inkml:brushProperty name="height" value="0.0183677338063717" units="cm"/>
      <inkml:brushProperty name="color" value="#F2395B"/>
      <inkml:brushProperty name="ignorePressure" value="0"/>
    </inkml:brush>
  </inkml:definitions>
  <inkml:trace contextRef="#ctx0" brushRef="#br0">78800 2050 798,'-24'26'-13,"4"4"3	,3 3 3,3 3 4,3-2 2,3-6-2,3-6 1,4-6-1,1 4-1,0 16 0,0 15 0,0 17 0,0 0 2,0-11 4,0-14 4,0-11 6,0 0 2,0 17 2,0 15 2,0 16 1,0 7 1,0 1 0,0-1-2,0 1 0,3-7 0,6-12 0,7-13 0,6-12 0,3-15-3,0-15-6,0-15-6,0-16-7,1-18-7,4-18-6,3-19-6,3-18-7,-2-3 0,-6 17 6,-6 15 6,-6 16 6,-4 5-1,1-2-9,-1-3-7,1-3-9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46:11"/>
    </inkml:context>
    <inkml:brush xml:id="br0">
      <inkml:brushProperty name="width" value="0.0158210881054401" units="cm"/>
      <inkml:brushProperty name="height" value="0.0158210881054401" units="cm"/>
      <inkml:brushProperty name="color" value="#F2395B"/>
      <inkml:brushProperty name="ignorePressure" value="0"/>
    </inkml:brush>
  </inkml:definitions>
  <inkml:trace contextRef="#ctx0" brushRef="#br0">79500 1450 927,'21'3'12,"-5"6"1	,-7 7-1,-5 6-1,-4 12-1,0 19-2,0 19-4,0 19-1,1 4-7,4-9-9,3-10-10,3-8-8,-1-12-5,-2-12 2,-3-13 1,-3-12 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46:11"/>
    </inkml:context>
    <inkml:brush xml:id="br0">
      <inkml:brushProperty name="width" value="0.0164275914430618" units="cm"/>
      <inkml:brushProperty name="height" value="0.0164275914430618" units="cm"/>
      <inkml:brushProperty name="color" value="#F2395B"/>
      <inkml:brushProperty name="ignorePressure" value="0"/>
    </inkml:brush>
  </inkml:definitions>
  <inkml:trace contextRef="#ctx0" brushRef="#br0">80100 1550 892,'45'53'-64,"-9"6"14	,-10 7 14,-8 6 14,-12 6 11,-12 6 5,-13 7 8,-12 6 6,-9 6 6,-2 6 9,-3 7 8,-3 6 7,-4-1 1,-3-5-4,-3-7-6,-2-5-5,0-11-5,7-11-4,6-14-4,7-11-3,5-15-8,7-16-7,6-15-10,7-15-8,4-11-4,3-2 1,3-3 1,4-3 2,1-2 0,0 0 1,0 0 0,0 0 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46:11"/>
    </inkml:context>
    <inkml:brush xml:id="br0">
      <inkml:brushProperty name="width" value="0.0164208263158798" units="cm"/>
      <inkml:brushProperty name="height" value="0.0164208263158798" units="cm"/>
      <inkml:brushProperty name="color" value="#F2395B"/>
      <inkml:brushProperty name="ignorePressure" value="0"/>
    </inkml:brush>
  </inkml:definitions>
  <inkml:trace contextRef="#ctx0" brushRef="#br0">79950 2650 893,'140'3'1,"-18"6"3	,-19 7 3,-18 6 3,-12 4 2,-3 4 3,-3 3 2,-2 3 3,-6 1-5,-6 1-10,-6-1-9,-6 1-11,-9-1-7,-8 1-3,-10-1-4,-9 1-2,-5-4-2,0-6 3,0-6 1,0-6 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46:11"/>
    </inkml:context>
    <inkml:brush xml:id="br0">
      <inkml:brushProperty name="width" value="0.0164071619510651" units="cm"/>
      <inkml:brushProperty name="height" value="0.0164071619510651" units="cm"/>
      <inkml:brushProperty name="color" value="#F2395B"/>
      <inkml:brushProperty name="ignorePressure" value="0"/>
    </inkml:brush>
  </inkml:definitions>
  <inkml:trace contextRef="#ctx0" brushRef="#br0">79100 4950 893,'-43'0'11,"17"0"-11	,15 0-9,16 0-11,10 0-2,7 0 5,6 0 5,7 0 5,7 0 6,9 0 7,10 0 8,10 0 7,-4 0 2,-16 0-4,-15 0-4,-15 0-4,-1 0-3,16 0 1,15 0-1,17 0-1,2 3-2,-9 6-6,-10 7-4,-8 6-7,-9 1-3,-6-3-5,-6-3-5,-6-2-3,-7-3-1,-6 1 1,-6-1 2,-6 1 1,-6-1 4,-2 1 4,-3-1 5,-3 1 5,-2 4 3,0 9 0,0 10 2,0 10 1,0 5 2,0 4 7,0 3 5,0 3 6,3 6 3,6 9 2,7 10 1,6 10 2,3 2-2,0-3-3,0-3-3,0-2-4,0 2-2,0 9 1,0 10 0,0 10 0,0-6 0,0-18-2,0-19-2,0-18-1,0-12-10,0-3-13,0-3-15,0-2-15,0-11-4,0-15 6,0-15 6,0-16 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46:12"/>
    </inkml:context>
    <inkml:brush xml:id="br0">
      <inkml:brushProperty name="width" value="0.0147331859916449" units="cm"/>
      <inkml:brushProperty name="height" value="0.0147331859916449" units="cm"/>
      <inkml:brushProperty name="color" value="#F2395B"/>
      <inkml:brushProperty name="ignorePressure" value="0"/>
    </inkml:brush>
  </inkml:definitions>
  <inkml:trace contextRef="#ctx0" brushRef="#br0">80000 6150 995,'71'4'5,"-5"10"-7	,-7 10-5,-5 9-5,-8 4-3,-5 1 2,-7-1 1,-5 1 2,-6-4 2,-3-6 0,-3-6 0,-2-6 1,-5-1 0,-2 7 0,-3 6 1,-3 7 1,-1-1-3,4-6-3,3-6-5,3-6-4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46:13"/>
    </inkml:context>
    <inkml:brush xml:id="br0">
      <inkml:brushProperty name="width" value="0.0231290217489004" units="cm"/>
      <inkml:brushProperty name="height" value="0.0231290217489004" units="cm"/>
      <inkml:brushProperty name="color" value="#F2395B"/>
      <inkml:brushProperty name="ignorePressure" value="0"/>
    </inkml:brush>
  </inkml:definitions>
  <inkml:trace contextRef="#ctx0" brushRef="#br0">77700 9500 634,'1'-22'-2,"4"6"-1	,3 7-3,3 6-3,-1 4 1,-2 4 5,-3 3 4,-3 3 4,-1 3 2,4 3 3,3 3 0,3 4 1,-1 1 2,-2 0 0,-3 0 0,-3 0 0,-1 7 2,4 17 0,3 15 1,3 16 1,3 10 0,3 7-1,3 6-1,4 7-2,1 4 0,0 3-2,0 3 0,0 4-2,-2-4-1,-3-9 1,-3-10-1,-2-8 0,-3-14-1,1-15 1,-1-15 0,1-16 1,1-12-1,3-5 1,3-7-1,4-5 0,5-19 0,10-27-1,10-28 0,9-28-1,9-18-1,9-6-4,10-6-1,10-6-4,2-4-3,-3 1-4,-3-1-4,-2 1-5,-5 1-1,-2 3 2,-3 3 0,-3 4 3,-9 11-7,-11 23-14,-14 22-14,-11 22-13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50:47"/>
    </inkml:context>
    <inkml:brush xml:id="br0">
      <inkml:brushProperty name="width" value="0.0173626001924276" units="cm"/>
      <inkml:brushProperty name="height" value="0.0173626001924276" units="cm"/>
      <inkml:brushProperty name="color" value="#F2395B"/>
      <inkml:brushProperty name="ignorePressure" value="0"/>
    </inkml:brush>
  </inkml:definitions>
  <inkml:trace contextRef="#ctx0" brushRef="#br0">79050 50300 844,'-44'4'32,"13"10"-9	,12 10-10,13 9-8,9 7-4,6 7 3,7 6 3,6 7 3,1-3 0,-3-8-1,-3-10-1,-2-9-1,3-2-1,14 6 0,11 7 0,14 6-1,7-1-1,3-5-5,3-7-4,4-5-4,-6-8-1,-11-5 1,-14-7 3,-11-5 1,-9-6 1,-3-3-1,-3-3 1,-2-2-1,3-9-1,14-12 0,11-13-1,14-12-2,0-10 0,-8-6-1,-10-6-1,-9-6 0,-9-4 0,-5 1 3,-7-1 1,-5 1 1,-8 2 3,-5 7 1,-7 6 1,-5 7 2,-8 8 1,-5 14 4,-7 11 2,-5 14 2,-4 7 1,0 3-1,0 3-3,0 4-1,-5 4 0,-9 6 2,-10 7 2,-8 6 3,0 4-3,14 4-7,11 3-7,14 3-7,8-1-9,7-2-8,6-3-10,7-3-9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50:48"/>
    </inkml:context>
    <inkml:brush xml:id="br0">
      <inkml:brushProperty name="width" value="0.0151079501956701" units="cm"/>
      <inkml:brushProperty name="height" value="0.0151079501956701" units="cm"/>
      <inkml:brushProperty name="color" value="#F2395B"/>
      <inkml:brushProperty name="ignorePressure" value="0"/>
    </inkml:brush>
  </inkml:definitions>
  <inkml:trace contextRef="#ctx0" brushRef="#br0">76350 43700 970,'-24'23'-1,"4"-3"-3	,3-3-3,3-2-2,3 0-3,3 7-3,3 6-2,4 7-3,1 7 3,0 9 9,0 10 7,0 10 8,0 5 7,0 4 2,0 3 3,0 3 3,0-1-1,0-2-6,0-3-5,0-3-6,0-7-2,0-9 1,0-10 0,0-8 1,1-9-6,4-6-16,3-6-15,3-6-14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1T08:54:25"/>
    </inkml:context>
    <inkml:brush xml:id="br0">
      <inkml:brushProperty name="width" value="0.0167753733694553" units="cm"/>
      <inkml:brushProperty name="height" value="0.0167753733694553" units="cm"/>
      <inkml:brushProperty name="color" value="#F2395B"/>
      <inkml:brushProperty name="ignorePressure" value="0"/>
    </inkml:brush>
  </inkml:definitions>
  <inkml:trace contextRef="#ctx0" brushRef="#br0">44850 23450 874,'73'-16'37,"-3"19"-15	,-3 19-13,-2 19-16,-6 9-2,-6 0 9,-6 0 8,-6 0 9,-7-4 3,-6-5-6,-6-7-4,-6-5-6,-1-3-4,7 4-7,6 3-6,7 3-6,0-4-7,-2-8-7,-3-10-7,-3-9-7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50:49"/>
    </inkml:context>
    <inkml:brush xml:id="br0">
      <inkml:brushProperty name="width" value="0.0195749178528786" units="cm"/>
      <inkml:brushProperty name="height" value="0.0195749178528786" units="cm"/>
      <inkml:brushProperty name="color" value="#F2395B"/>
      <inkml:brushProperty name="ignorePressure" value="0"/>
    </inkml:brush>
  </inkml:definitions>
  <inkml:trace contextRef="#ctx0" brushRef="#br0">67250 37300 749,'50'73'2,"0"-3"5	,0-3 5,0-2 5,0-3-1,0 1-10,0-1-7,0 1-9,-7-4-2,-11-6 2,-14-6 2,-11-6 3,-7-7 1,0-6 2,0-6 1,0-6 1,-2-1 1,-3 7 2,-3 6 1,-2 7 1,-11 5 0,-15 7-2,-15 6-2,-16 7-2,-8-1 0,0-6 1,0-6 2,0-6 2,3-2 0,6 3 1,7 3 0,6 4 0,7-3 1,10-5 3,10-7 2,9-5 2,12-4 1,16 0-1,15 0-1,17 0-2,5-4 0,-3-5 0,-3-7-1,-2-5-1,5-3 1,16 4-2,15 3 1,17 3-1,3-2 1,-5-6-1,-7-6 2,-5-6-1,-11-4-1,-11 1-3,-14-1-5,-11 1-4,3-3-5,23-2-9,22-3-8,22-3-9,2-1-1,-15 4 5,-15 3 6,-16 3 4,-12 1 1,-5 1-4,-7-1-5,-5 1-4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1T08:50:59"/>
    </inkml:context>
    <inkml:brush xml:id="br0">
      <inkml:brushProperty name="width" value="0.0199367981404066" units="cm"/>
      <inkml:brushProperty name="height" value="0.0199367981404066" units="cm"/>
      <inkml:brushProperty name="color" value="#F2395B"/>
      <inkml:brushProperty name="ignorePressure" value="0"/>
    </inkml:brush>
  </inkml:definitions>
  <inkml:trace contextRef="#ctx0" brushRef="#br0">37350 12300 735,'75'21'-9,"0"-5"-1	,0-7-1,0-5 0,-5-4 1,-9 0 5,-10 0 5,-8 0 3,10-2 6,31-3 5,32-3 5,31-2 6,15-5 3,1-2 1,-1-3 1,1-3 2,-4-2-2,-6 0-3,-6 0-4,-6 0-3,-9 0-4,-8 0-6,-10 0-4,-9 0-7,-9 0-4,-5 0-6,-7 0-5,-5 0-6,-12 1-7,-16 4-12,-15 3-10,-15 3-12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1T08:54:25"/>
    </inkml:context>
    <inkml:brush xml:id="br0">
      <inkml:brushProperty name="width" value="0.0207836590707302" units="cm"/>
      <inkml:brushProperty name="height" value="0.0207836590707302" units="cm"/>
      <inkml:brushProperty name="color" value="#F2395B"/>
      <inkml:brushProperty name="ignorePressure" value="0"/>
    </inkml:brush>
  </inkml:definitions>
  <inkml:trace contextRef="#ctx0" brushRef="#br0">46750 20950 705,'26'3'-3,"4"6"-6	,3 7-6,3 6-6,-1 1-1,-2-3 3,-3-3 4,-3-2 4,1-1 2,6 3 1,7 3 0,6 4 0,-1-1 2,-5-3 4,-7-3 4,-5-2 3,-3-1 2,4 3 0,3 3 0,3 4 0,-4-1 0,-8-3-2,-10-3 0,-9-2-1,-12 0 0,-11 7 3,-14 6 3,-11 7 1,-9 2 0,-3 1-3,-3-1-4,-2 1-4,-1-1-1,3 1 1,3-1-1,4 1 0,5-6 1,10-8-1,10-10 0,9-9-1,7-5 1,7 0-2,6 0 0,7 0-2,7-2 1,9-3 1,10-3 0,10-2 1,4-5 1,0-2 0,0-3 2,0-3 0,-5-1 1,-9 4 0,-10 3 0,-8 3 0,-8 6 2,-2 9 0,-3 10 3,-3 10 1,-4 5 0,-3 4 0,-3 3 1,-2 3-2,-3-1 1,1-2-1,-1-3 0,1-3 0,-9 15 1,-15 34 4,-15 35 4,-16 35 3,-7 19 1,4 7 1,3 6-1,3 7-1,4 0 1,7-2 0,6-3 2,7-3 1,7-12-2,9-18-4,10-19-6,10-18-4,4-20-5,0-18-5,0-19-5,0-18-5,1-18-5,4-16-2,3-15-4,3-15-2,6-20-1,9-21 3,10-22 1,10-22 3,-1 1 1,-9 26-3,-10 24-1,-8 26-2,-4 8 0,3-5 0,3-7 0,4-5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1T08:54:26"/>
    </inkml:context>
    <inkml:brush xml:id="br0">
      <inkml:brushProperty name="width" value="0.0198044925928116" units="cm"/>
      <inkml:brushProperty name="height" value="0.0198044925928116" units="cm"/>
      <inkml:brushProperty name="color" value="#F2395B"/>
      <inkml:brushProperty name="ignorePressure" value="0"/>
    </inkml:brush>
  </inkml:definitions>
  <inkml:trace contextRef="#ctx0" brushRef="#br0">47600 22650 740,'43'-71'-1,"-11"10"-1	,-14 10-3,-11 9-1,-9 9 1,-3 9 2,-3 10 2,-2 10 2,-5 4 2,-2 0 0,-3 0 1,-3 0-1,-4 1 1,-3 4 3,-3 3 1,-2 3 3,-1 6 2,3 9 0,3 10 2,4 10 1,2 7 0,4 6-1,3 7 1,3 6-1,3 7 0,3 10 0,3 10 0,4 9 1,-1 4-2,-3 1-1,-3-1-1,-2 1-3,-1-6-2,3-8-4,3-10-3,4-9-5,2-10 0,4-9 2,3-10 3,3-8 3,4-18-8,7-25-20,6-25-19,7-25-19,0-15-4,-2-2 11,-3-3 10,-3-3 11,-4 4 9,-3 13 6,-3 12 5,-2 13 6,-3 1 4,1-9 1,-1-10 1,1-8 1,-1-3 1,1 7 0,-1 6 1,1 7-1,-1 7 1,1 9 1,-1 10 1,1 10 1,1 2 2,3-3 5,3-3 3,4-2 5,2-5 3,4-2 1,3-3 1,3-3 3,4-1-1,7 4-3,6 3-1,7 3-3,0-1-1,-2-2-1,-3-3 1,-3-3-1,-6 1-3,-5 6-7,-7 7-6,-5 6-8,-12 1-9,-16-3-11,-15-3-12,-15-2-11,-6-1-1,7 3 13,6 3 10,7 4 12,2 1 7,1 0 2,-1 0 2,1 0 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1T08:54:26"/>
    </inkml:context>
    <inkml:brush xml:id="br0">
      <inkml:brushProperty name="width" value="0.0194365959614515" units="cm"/>
      <inkml:brushProperty name="height" value="0.0194365959614515" units="cm"/>
      <inkml:brushProperty name="color" value="#F2395B"/>
      <inkml:brushProperty name="ignorePressure" value="0"/>
    </inkml:brush>
  </inkml:definitions>
  <inkml:trace contextRef="#ctx0" brushRef="#br0">48100 22800 754,'3'-19'2,"6"13"3	,7 12 3,6 13 3,4 18 3,4 26 1,3 24 1,3 26 1,-1 16 1,-2 10 2,-3 10 1,-3 9 1,-2-1 0,0-8-3,0-10-4,0-9-2,-2-12-5,-3-11-9,-3-14-6,-2-11-8,-5-14-3,-2-11 1,-3-14 2,-3-11 2,-7-14-1,-9-11-4,-10-14-4,-8-11-4,-3-7 0,7 0 3,6 0 3,7 0 3,-6-8 0,-15-16-3,-15-15-4,-16-15-4,-8-7 2,0 3 5,0 3 7,0 4 5,6 5 4,13 10 1,12 10 2,13 9 2,9 6 3,6 3 3,7 3 5,6 4 4,6 1 1,6 0-1,7 0-1,6 0-1,10 0-1,17 0 1,15 0-1,16 0 1,-1 1-6,-15 4-13,-15 3-11,-16 3-12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1T08:54:26"/>
    </inkml:context>
    <inkml:brush xml:id="br0">
      <inkml:brushProperty name="width" value="0.0153213944286108" units="cm"/>
      <inkml:brushProperty name="height" value="0.0153213944286108" units="cm"/>
      <inkml:brushProperty name="color" value="#F2395B"/>
      <inkml:brushProperty name="ignorePressure" value="0"/>
    </inkml:brush>
  </inkml:definitions>
  <inkml:trace contextRef="#ctx0" brushRef="#br0">49500 21100 957,'28'-18'-38,"6"17"7	,7 15 6,6 16 5,3 10 5,0 7 4,0 6 3,0 7 3,-4-1 2,-5-6-2,-7-6-1,-5-6-1,-6-7-1,-3-6 2,-3-6 0,-2-6 1,-5-2 4,-2 3 8,-3 3 8,-3 4 8,-6 2 2,-5 4-2,-7 3-3,-5 3-3,-9 3-2,-9 3-2,-10 3-1,-8 4-2,-1-3-1,9-5 0,10-7 0,10-5 1,7-4-2,6 0-1,7 0-1,6 0-3,7-4-2,10-5-3,10-7-3,9-5-4,9-6-2,9-3 1,10-3 0,10-2 0,4-8 0,0-8-1,0-10-1,0-9 0,-5-2-2,-9 6 0,-10 7-2,-8 6 0,-9 3-1,-6 0 0,-6 0 1,-6 0 0,-7 1 2,-6 4 4,-6 3 2,-6 3 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1T08:54:27"/>
    </inkml:context>
    <inkml:brush xml:id="br0">
      <inkml:brushProperty name="width" value="0.0212260745465755" units="cm"/>
      <inkml:brushProperty name="height" value="0.0212260745465755" units="cm"/>
      <inkml:brushProperty name="color" value="#F2395B"/>
      <inkml:brushProperty name="ignorePressure" value="0"/>
    </inkml:brush>
  </inkml:definitions>
  <inkml:trace contextRef="#ctx0" brushRef="#br0">49800 21300 690,'0'-21'0,"0"10"0	,0 10-1,0 9 0,0 9 1,0 9 1,0 10 2,0 10 1,0 0 1,0-5 1,0-7 1,0-5 1,0 6 2,0 23 3,0 22 4,0 22 3,-2 10 1,-3 1-1,-3-1 0,-2 1-2,-1-10-1,3-19-4,3-18-2,4-19-4,-4 12-1,-9 44 1,-10 44 0,-8 44 1,-6 23 0,1 3 2,-1 3 2,1 4 2,2-10-3,7-22-5,6-22-4,7-21-7,4-24-2,3-25-2,3-25-1,4-25-2,-1-22 0,-3-19 1,-3-18 1,-2-19 1,-1-21-4,3-21-6,3-22-9,4-22-6,1-2-5,0 19-2,0 19-1,0 19-1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1T08:54:27"/>
    </inkml:context>
    <inkml:brush xml:id="br0">
      <inkml:brushProperty name="width" value="0.0166850034147501" units="cm"/>
      <inkml:brushProperty name="height" value="0.0166850034147501" units="cm"/>
      <inkml:brushProperty name="color" value="#F2395B"/>
      <inkml:brushProperty name="ignorePressure" value="0"/>
    </inkml:brush>
  </inkml:definitions>
  <inkml:trace contextRef="#ctx0" brushRef="#br0">50050 22650 879,'92'46'2,"-16"-5"-14	,-15-7-14,-15-5-13,-9-6-2,1-3 12,-1-3 10,1-2 11,-6-3 5,-8 1-1,-10-1-1,-9 1-2,-5-1 3,0 1 7,0-1 7,0 1 7,-2-1 2,-3 1-3,-3-1-2,-2 1-4,-6 2-3,-6 7-1,-6 6-2,-6 7-2,-1 0 0,7-2 0,6-3 0,7-3 1,-3 2 0,-8 10 2,-10 10 0,-9 9 1,-2-1 0,6-8 0,7-10-1,6-9-1,6-7-1,6-3 0,7-3-2,6-2-1,4-5 0,4-2-2,3-3-1,3-3 0,6-2-2,9 0 0,10 0 0,10 0-1,2-2 0,-3-3-1,-3-3 1,-2-2-1,-5-1 1,-2 3 1,-3 3 1,-3 4 1,-4 4 2,-3 6 0,-3 7 1,-2 6 1,-9 6 1,-12 6 2,-13 7 2,-12 6 2,-7 4 1,1 4 2,-1 3 2,1 3 1,-1 1 1,1 1 0,-1-1-1,1 1-1,10-12-1,22-21 1,22-22 0,23-22 0,11-13-2,4-3-4,3-3-5,3-2-4,-1 0-2,-2 7-1,-3 6 1,-3 7-1,-2 5 2,0 7 2,0 6 3,0 7 2,-7 4 1,-11 3 1,-14 3-2,-11 4 1,-7 1 0,0 0 1,0 0 0,0 0 1,-4 0-3,-5 0-4,-7 0-6,-5 0-5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1T08:54:27"/>
    </inkml:context>
    <inkml:brush xml:id="br0">
      <inkml:brushProperty name="width" value="0.0146666653454304" units="cm"/>
      <inkml:brushProperty name="height" value="0.0146666653454304" units="cm"/>
      <inkml:brushProperty name="color" value="#F2395B"/>
      <inkml:brushProperty name="ignorePressure" value="0"/>
    </inkml:brush>
  </inkml:definitions>
  <inkml:trace contextRef="#ctx0" brushRef="#br0">51850 24200 1000,'21'-2'-60,"-5"-3"11	,-7-3 11,-5-2 10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1T08:54:28"/>
    </inkml:context>
    <inkml:brush xml:id="br0">
      <inkml:brushProperty name="width" value="0.0197476800531149" units="cm"/>
      <inkml:brushProperty name="height" value="0.0197476800531149" units="cm"/>
      <inkml:brushProperty name="color" value="#F2395B"/>
      <inkml:brushProperty name="ignorePressure" value="0"/>
    </inkml:brush>
  </inkml:definitions>
  <inkml:trace contextRef="#ctx0" brushRef="#br0">53750 21100 742,'-2'-19'0,"-3"13"1	,-3 12 0,-2 13 1,-3 7-3,1 4-7,-1 3-5,1 3-7,-1-2 2,1-6 8,-1-6 8,1-6 9,-3-1 6,-2 7 1,-3 6 2,-3 7 3,1 0-1,6-2-2,7-3-2,6-3-3,7-4-1,10-3 0,10-3-1,9-2 1,7-5-5,7-2-10,6-3-9,7-3-9,0-2-3,-2 0 3,-3 0 3,-3 0 3,-7 0 3,-9 0 3,-10 0 2,-8 0 2,-4 0 2,3 0-1,3 0 0,4 0 0,-3 3 0,-5 6 1,-7 7 1,-5 6 1,-8 7 4,-5 10 4,-7 10 5,-5 9 5,-11 9 4,-11 9 2,-14 10 1,-11 10 2,-9 8 0,-3 10-2,-3 10 0,-2 9-3,0 4 0,7 1-1,6-1-1,7 1 0,8-4-2,14-6-2,11-6-1,14-6-2,7-10-2,3-12 0,3-13-2,4-12 0,5-12-2,10-8 0,10-10-2,9-9-1,12-9-2,16-5 0,15-7 0,17-5-2,0-4 0,-11 0 1,-14 0 0,-11 0 0,-9 0 0,-3 0 0,-3 0-2,-2 0 0,-8-4-2,-8-5-2,-10-7-1,-9-5-3,-5-4-2,0 0-2,0 0-4,0 0-2,-5-4-4,-9-5-4,-10-7-4,-8-5-5,-4-3 1,3 4 6,3 3 5,4 3 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1T08:54:29"/>
    </inkml:context>
    <inkml:brush xml:id="br0">
      <inkml:brushProperty name="width" value="0.0214431751519442" units="cm"/>
      <inkml:brushProperty name="height" value="0.0214431751519442" units="cm"/>
      <inkml:brushProperty name="color" value="#F2395B"/>
      <inkml:brushProperty name="ignorePressure" value="0"/>
    </inkml:brush>
  </inkml:definitions>
  <inkml:trace contextRef="#ctx0" brushRef="#br0">53800 21900 683,'70'-24'-2,"-9"4"-5	,-10 3-5,-8 3-4,-6 3 2,1 3 10,-1 3 10,1 4 11,-3 4 2,-2 6-3,-3 7-5,-3 6-3,-4 6 0,-3 6 4,-3 7 4,-2 6 4,-3-1 0,1-5-4,-1-7-4,1-5-3,-3 0-3,-2 10 2,-3 10 0,-3 9 1,-2 1-1,0-6-1,0-6-2,0-6-1,-2 7 0,-3 22 2,-3 22 2,-2 23 3,-3 14 0,1 10 0,-1 10 0,1 9 0,-1 4-1,1 1-1,-1-1 1,1 1-1,-1-3-1,1-2-3,-1-3-3,1-3-2,-1-12-2,1-18-4,-1-19-2,1-18-4,-3-26-4,-2-31-8,-3-31-7,-3-31-8,-1-15-1,4 4 4,3 3 4,3 3 5,1-5 2,1-12 1,-1-13 0,1-12 1,-1-2 2,1 9 2,-1 10 2,1 10 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1T08:54:29"/>
    </inkml:context>
    <inkml:brush xml:id="br0">
      <inkml:brushProperty name="width" value="0.0160798765718937" units="cm"/>
      <inkml:brushProperty name="height" value="0.0160798765718937" units="cm"/>
      <inkml:brushProperty name="color" value="#F2395B"/>
      <inkml:brushProperty name="ignorePressure" value="0"/>
    </inkml:brush>
  </inkml:definitions>
  <inkml:trace contextRef="#ctx0" brushRef="#br0">53900 22100 912,'26'46'1,"4"-5"2	,3-7 2,3-5 2,1-3-2,1 4-6,-1 3-6,1 3-7,-1-2-2,1-6 2,-1-6 2,1-6 1,-6-4 2,-8 1 2,-10-1 3,-9 1 2,-5-1 0,0 1-1,0-1-2,0 1-1,0-1-2,0 1-1,0-1-2,0 1-1,-2-1-1,-3 1 1,-3-1 1,-2 1 1,-14 2 2,-21 7 0,-22 6 1,-22 7 2,-15 5 0,-5 7 2,-7 6 0,-5 7 2,-1-1 0,6-6 0,7-6 0,6-6 1,12-9 1,19-8 3,19-10 2,19-9 3,15-7 3,13-3 3,12-3 3,13-2 2,13-6 3,17-6-1,15-6 1,16-6 0,10 1 0,7 9-3,6 10-3,7 10-1,2 8-3,1 10-2,-1 10-2,1 9-2,-9 2-2,-15-2 0,-15-3-2,-16-3 0,-8-2-5,0 0-11,0 0-11,0 0-9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1T08:51:00"/>
    </inkml:context>
    <inkml:brush xml:id="br0">
      <inkml:brushProperty name="width" value="0.0214422568678856" units="cm"/>
      <inkml:brushProperty name="height" value="0.0214422568678856" units="cm"/>
      <inkml:brushProperty name="color" value="#F2395B"/>
      <inkml:brushProperty name="ignorePressure" value="0"/>
    </inkml:brush>
  </inkml:definitions>
  <inkml:trace contextRef="#ctx0" brushRef="#br0">41750 10000 684,'-40'-25'57,"23"0"-21	,22 0-21,22 0-21,19 0-11,20 0 0,18 0 0,20 0-1,8 3 2,1 6 5,-1 7 5,1 6 4,-12 3 2,-21 0 0,-22 0-1,-22 0-1,-4 0 4,17 0 10,15 0 8,16 0 10,1 4 2,-12 10-4,-13 10-4,-12 9-4,-10 15-2,-6 22 0,-6 22-1,-6 23 0,-13 14-2,-19 10-2,-18 10-4,-19 9-2,-15 7-2,-8 7 0,-10 6 0,-9 7 0,-9 4 0,-5 3-1,-7 3 0,-5 4 0,-4-7-3,0-16-3,0-15-5,0-15-5,4-23 0,10-28 1,10-28 3,9-27 1,9-25-5,9-18-15,10-19-14,10-18-13,8-9-5,10 4 8,10 3 8,9 3 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1T08:54:29"/>
    </inkml:context>
    <inkml:brush xml:id="br0">
      <inkml:brushProperty name="width" value="0.0146666653454304" units="cm"/>
      <inkml:brushProperty name="height" value="0.0146666653454304" units="cm"/>
      <inkml:brushProperty name="color" value="#F2395B"/>
      <inkml:brushProperty name="ignorePressure" value="0"/>
    </inkml:brush>
  </inkml:definitions>
  <inkml:trace contextRef="#ctx0" brushRef="#br0">53900 23300 1000,'25'23'-2,"0"-3"-1	,0-3-4,0-2-1,-2-3-2,-3 1-1,-3-1 0,-2 1-1,0 2 4,7 7 7,6 6 8,7 7 6,0 0 1,-2-2-6,-3-3-6,-3-3-6,-4-4-7,-3-3-8,-3-3-8,-2-2-8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1T08:54:30"/>
    </inkml:context>
    <inkml:brush xml:id="br0">
      <inkml:brushProperty name="width" value="0.0165181048214436" units="cm"/>
      <inkml:brushProperty name="height" value="0.0165181048214436" units="cm"/>
      <inkml:brushProperty name="color" value="#F2395B"/>
      <inkml:brushProperty name="ignorePressure" value="0"/>
    </inkml:brush>
  </inkml:definitions>
  <inkml:trace contextRef="#ctx0" brushRef="#br0">55750 20950 887,'6'-41'59,"13"19"-21	,12 19-23,13 19-20,6 12-10,0 6 1,0 7 3,0 6 2,-4-1 1,-5-5 3,-7-7 2,-5-5 2,-8-4 1,-5 0-1,-7 0 0,-5 0 0,-4 1 0,0 4 0,0 3 1,0 3 0,-7 4 0,-11 7-1,-14 6-2,-11 7 0,-6-1 0,4-6 1,3-6 0,3-6 2,6-7 0,9-6 0,10-6-1,10-6 0,7-6-1,6-2 1,7-3 0,6-3-1,1-2 1,-3 0-1,-3 0-1,-2 0-1,2-4 0,9-5 0,10-7-1,10-5 0,8-6-2,10-3-5,10-3-4,9-2-4,-4-1-2,-15 3 0,-15 3 1,-16 4 1,-12 2 2,-5 4 3,-7 3 5,-5 3 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1T08:54:30"/>
    </inkml:context>
    <inkml:brush xml:id="br0">
      <inkml:brushProperty name="width" value="0.0221299398690462" units="cm"/>
      <inkml:brushProperty name="height" value="0.0221299398690462" units="cm"/>
      <inkml:brushProperty name="color" value="#F2395B"/>
      <inkml:brushProperty name="ignorePressure" value="0"/>
    </inkml:brush>
  </inkml:definitions>
  <inkml:trace contextRef="#ctx0" brushRef="#br0">55900 20950 662,'0'70'-36,"0"-9"6	,0-10 6,0-8 7,0-6 7,0 1 6,0-1 6,0 1 7,-7 19 8,-11 42 7,-14 40 10,-11 41 8,-7 23 2,0 6-3,0 7-3,0 6-4,0 7-3,0 10-4,0 10-5,0 9-4,3-4-2,6-15 0,7-15 0,6-16 1,4-26-7,4-33-12,3-35-13,3-34-13,3-30-5,3-25 4,3-25 3,4-25 4,4-25-1,6-25-4,7-25-5,6-25-5,1-2-1,-3 22 3,-3 22 2,-2 23 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1T08:54:30"/>
    </inkml:context>
    <inkml:brush xml:id="br0">
      <inkml:brushProperty name="width" value="0.0177460219711065" units="cm"/>
      <inkml:brushProperty name="height" value="0.0177460219711065" units="cm"/>
      <inkml:brushProperty name="color" value="#F2395B"/>
      <inkml:brushProperty name="ignorePressure" value="0"/>
    </inkml:brush>
  </inkml:definitions>
  <inkml:trace contextRef="#ctx0" brushRef="#br0">56250 22400 826,'67'21'-2,"-16"-5"-5	,-15-7-5,-15-5-5,-6-3-3,7 4-1,6 3-1,7 3-3,-1 1 4,-6 1 8,-6-1 6,-6 1 9,-4-3 3,1-2-1,-1-3 1,1-3 0,-3-1 1,-2 4 2,-3 3 3,-3 3 3,-6 6-1,-5 9-2,-7 10-5,-5 10-2,-11 7-2,-11 6-1,-14 7 1,-11 6-1,-6-1 0,4-5 0,3-7 0,3-5 0,7-8 0,14-5 2,11-7 1,14-5 1,8-8 1,7-5-1,6-7-1,7-5-1,5-6 0,7-3-1,6-3 1,7-2 0,-1-1-1,-6 3-2,-6 3 0,-6 4-2,1 1-1,9 0 1,10 0 0,10 0 1,2 0 0,-3 0 0,-3 0 1,-2 0 0,-6 4 1,-6 10 1,-6 10 1,-6 9 2,-9 6 0,-8 3-1,-10 3 0,-9 4-1,-9 4 0,-5 6 3,-7 7 1,-5 6 2,-6-1 1,-3-5 0,-3-7 1,-2-5-1,2-8 0,9-5 0,10-7-2,10-5 0,10-9 0,13-9-1,12-10 0,13-8-1,6-4-1,0 3-3,0 3-3,0 4-2,4-4-2,10-9-2,10-10-1,9-8-1,4-3 0,1 7 0,-1 6 0,1 7 1,-3 4 3,-2 3 2,-3 3 4,-3 4 3,-4 1 1,-3 0-1,-3 0-1,-2 0-2,-8 7 3,-8 17 5,-10 15 6,-9 16 6,-10 5 0,-9-2-6,-10-3-6,-8-3-4,-4-4-9,3-3-8,3-3-10,4-2-8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1T08:54:31"/>
    </inkml:context>
    <inkml:brush xml:id="br0">
      <inkml:brushProperty name="width" value="0.0168699696660042" units="cm"/>
      <inkml:brushProperty name="height" value="0.0168699696660042" units="cm"/>
      <inkml:brushProperty name="color" value="#F2395B"/>
      <inkml:brushProperty name="ignorePressure" value="0"/>
    </inkml:brush>
  </inkml:definitions>
  <inkml:trace contextRef="#ctx0" brushRef="#br0">58000 21650 869,'4'-24'35,"10"4"-4	,10 3-4,9 3-4,7 3-8,7 3-16,6 3-14,7 4-15,2 1-5,1 0 5,-1 0 5,1 0 5,-6 0 5,-8 0 3,-10 0 4,-9 0 4,-5 3 0,0 6-4,0 7-5,0 6-4,-4 1-1,-5-3 3,-7-3 2,-5-2 3,-4-3 2,0 1 0,0-1 0,0 1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1T08:54:31"/>
    </inkml:context>
    <inkml:brush xml:id="br0">
      <inkml:brushProperty name="width" value="0.0146666653454304" units="cm"/>
      <inkml:brushProperty name="height" value="0.0146666653454304" units="cm"/>
      <inkml:brushProperty name="color" value="#F2395B"/>
      <inkml:brushProperty name="ignorePressure" value="0"/>
    </inkml:brush>
  </inkml:definitions>
  <inkml:trace contextRef="#ctx0" brushRef="#br0">58600 21450 1000,'-25'4'-5,"0"10"1	,0 10 1,0 9 1,1 7-1,4 7-3,3 6-4,3 7-2,3 4 0,3 3 4,3 3 2,4 4 3,1-3 2,0-5 0,0-7-1,0-5 1,0-8-2,0-5-2,0-7-4,0-5-2,-2-8-1,-3-5 0,-3-7 1,-2-5 0,-3-3 0,1 4-1,-1 3-1,1 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1T08:54:32"/>
    </inkml:context>
    <inkml:brush xml:id="br0">
      <inkml:brushProperty name="width" value="0.015867106616497" units="cm"/>
      <inkml:brushProperty name="height" value="0.015867106616497" units="cm"/>
      <inkml:brushProperty name="color" value="#F2395B"/>
      <inkml:brushProperty name="ignorePressure" value="0"/>
    </inkml:brush>
  </inkml:definitions>
  <inkml:trace contextRef="#ctx0" brushRef="#br0">57800 22700 924,'-44'23'0,"13"-3"0	,12-3 0,13-2 0,7-8-2,4-8-5,3-10-5,3-9-5,7-5 4,14 0 8,11 0 10,14 0 9,-1 1 3,-12 4-2,-13 3-2,-12 3-3,2 1-1,20 1 1,18-1 0,20 1 1,6-1-2,-2 1-3,-3-1-4,-3 1-2,-6-1-6,-5 1-6,-7-1-7,-5 1-7,-8-1-4,-5 1 1,-7-1-1,-5 1 1,-8-1 2,-5 1 5,-7-1 3,-5 1 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1T08:54:32"/>
    </inkml:context>
    <inkml:brush xml:id="br0">
      <inkml:brushProperty name="width" value="0.0181172844022512" units="cm"/>
      <inkml:brushProperty name="height" value="0.0181172844022512" units="cm"/>
      <inkml:brushProperty name="color" value="#F2395B"/>
      <inkml:brushProperty name="ignorePressure" value="0"/>
    </inkml:brush>
  </inkml:definitions>
  <inkml:trace contextRef="#ctx0" brushRef="#br0">58850 22250 809,'-27'26'-15,"-3"4"3	,-3 3 3,-2 3 3,-6 7 5,-6 14 4,-6 11 6,-6 14 5,-4 5 4,1 1 3,-1-1 2,1 1 3,1-1-1,3 1-3,3-1-5,4 1-5,4-4-2,6-6-3,7-6-2,6-6-3,6-9 0,6-8 2,7-10 2,6-9 2,7-16-11,10-22-22,10-22-22,9-21-22,1-6-3,-6 14 16,-6 11 15,-6 14 17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1T08:54:32"/>
    </inkml:context>
    <inkml:brush xml:id="br0">
      <inkml:brushProperty name="width" value="0.0173708721995354" units="cm"/>
      <inkml:brushProperty name="height" value="0.0173708721995354" units="cm"/>
      <inkml:brushProperty name="color" value="#F2395B"/>
      <inkml:brushProperty name="ignorePressure" value="0"/>
    </inkml:brush>
  </inkml:definitions>
  <inkml:trace contextRef="#ctx0" brushRef="#br0">58300 23250 844,'23'1'2,"-3"4"4	,-3 3 5,-2 3 4,-3 7 0,1 14-5,-1 11-4,1 14-5,-3 2 0,-2-6 2,-3-6 3,-3-6 4,-2-2 1,0 3 1,0 3 0,0 4 1,0-3-1,0-5-5,0-7-4,0-5-5,0-14-6,0-18-9,0-19-9,0-18-9,3-15-2,6-9 4,7-10 5,6-8 5,6-3 3,6 7 1,7 6 3,6 7 1,1 7 3,-3 9 4,-3 10 4,-2 10 3,0 4 4,7 0 2,6 0 3,7 0 3,0 3 1,-2 6 0,-3 7-1,-3 6 1,-6 4-2,-5 4-1,-7 3-1,-5 3-1,-8 1-2,-5 1-2,-7-1-2,-5 1-3,-4 1 0,0 3 1,0 3 2,0 4 0,0-1 0,0-3-1,0-3-1,0-2-2,-5 0 1,-9 7 0,-10 6 0,-8 7 2,-3-1 0,7-6 1,6-6 1,7-6 0,-4-2 1,-12 3 0,-13 3 0,-12 4 0,-5-1 0,3-3 0,3-3 0,4-2-1,8-9 2,17-12 2,15-13 2,16-12 3,13-10-2,14-6-5,11-6-5,14-6-6,-1 1-2,-12 9-3,-13 10-1,-12 10-3,-5 4-1,3 0-4,3 0-3,4 0-3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1T08:54:33"/>
    </inkml:context>
    <inkml:brush xml:id="br0">
      <inkml:brushProperty name="width" value="0.0164585877209902" units="cm"/>
      <inkml:brushProperty name="height" value="0.0164585877209902" units="cm"/>
      <inkml:brushProperty name="color" value="#F2395B"/>
      <inkml:brushProperty name="ignorePressure" value="0"/>
    </inkml:brush>
  </inkml:definitions>
  <inkml:trace contextRef="#ctx0" brushRef="#br0">59700 20900 891,'26'3'-2,"4"6"-2	,3 7-2,3 6-3,1 3 0,1 0 1,-1 0 3,1 0 2,-4-2 0,-6-3 1,-6-3-1,-6-2 1,-2 0 0,3 7 2,3 6 1,4 7 2,-3 0 1,-5-2-1,-7-3-1,-5-3-1,-6-1 0,-3 4 1,-3 3 1,-2 3-1,-5 1 2,-2 1 1,-3-1 0,-3 1 2,-1-1 1,4 1 1,3-1 2,3 1 2,3-3-1,3-2 0,3-3-1,4-3-1,7-4 0,13-3-2,12-3-2,13-2 0,9-3-2,6 1-2,7-1 0,6 1-3,-2 1 0,-9 3 0,-10 3 1,-8 4 0,-8 2-1,-2 4-2,-3 3-3,-3 3-2,-6-1 0,-5-2 3,-7-3 3,-5-3 3,-14-1 1,-18 4 0,-19 3 0,-18 3 0,-10-1-1,0-2 1,0-3 0,0-3 0,-2-6-6,-3-5-12,-3-7-12,-2-5-13,5-8-2,16-5 4,15-7 6,17-5 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1T08:51:00"/>
    </inkml:context>
    <inkml:brush xml:id="br0">
      <inkml:brushProperty name="width" value="0.0235537365078926" units="cm"/>
      <inkml:brushProperty name="height" value="0.0235537365078926" units="cm"/>
      <inkml:brushProperty name="color" value="#F2395B"/>
      <inkml:brushProperty name="ignorePressure" value="0"/>
    </inkml:brush>
  </inkml:definitions>
  <inkml:trace contextRef="#ctx0" brushRef="#br0">41500 11250 622,'103'56'3,"6"13"5	,7 12 6,6 13 6,6 15 4,6 19 3,7 19 2,6 19 3,-2 5 0,-9-5-4,-10-7-5,-8-5-3,-9-9-2,-6-9-2,-6-10-1,-6-8 0,-10-14-2,-12-15 0,-13-15-3,-12-16 0,-9-12-3,-2-5-7,-3-7-4,-3-5-6,-7-14-6,-9-18-7,-10-19-6,-8-18-7,-15-23-6,-19-24-3,-18-26-4,-19-24-4,-4-1 2,14 26 8,11 24 9,14 26 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1T08:54:33"/>
    </inkml:context>
    <inkml:brush xml:id="br0">
      <inkml:brushProperty name="width" value="0.0227001905441284" units="cm"/>
      <inkml:brushProperty name="height" value="0.0227001905441284" units="cm"/>
      <inkml:brushProperty name="color" value="#F2395B"/>
      <inkml:brushProperty name="ignorePressure" value="0"/>
    </inkml:brush>
  </inkml:definitions>
  <inkml:trace contextRef="#ctx0" brushRef="#br0">59850 21350 646,'0'54'0,"0"10"0	,0 10 0,0 9 0,1 9 2,4 9 7,3 10 5,3 10 5,3 14 5,3 23 2,3 22 2,4 22 3,-1 8 1,-3-2-3,-3-3-1,-2-3-2,-3-13-3,1-22-6,-1-22-6,1-21-5,-3-20-2,-2-15 2,-3-15 1,-3-16 2,-6-13-6,-5-9-16,-7-10-16,-5-8-14,-4-12-6,0-12 6,0-13 6,0-12 5,1-5 1,4 3-2,3 3-4,3 4-3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1T08:54:34"/>
    </inkml:context>
    <inkml:brush xml:id="br0">
      <inkml:brushProperty name="width" value="0.0216375701129436" units="cm"/>
      <inkml:brushProperty name="height" value="0.0216375701129436" units="cm"/>
      <inkml:brushProperty name="color" value="#F2395B"/>
      <inkml:brushProperty name="ignorePressure" value="0"/>
    </inkml:brush>
  </inkml:definitions>
  <inkml:trace contextRef="#ctx0" brushRef="#br0">61650 21300 677,'23'4'-15,"-3"10"0	,-3 10 0,-2 9 2,-5 1 1,-2-6 5,-3-6 5,-3-6 3,-1 7 3,4 22 0,3 22 0,3 23 0,-1 10 3,-2 0 4,-3 0 4,-3 0 5,-2-10 0,0-18-3,0-19-4,0-18-4,1-6-3,4 10-4,3 10-4,3 9-3,-1-7-6,-2-21-5,-3-22-6,-3-22-6,-2-18 0,0-11 3,0-14 4,0-11 4,0-12 3,0-9 3,0-10 3,0-8 3,0-1 3,0 9-1,0 10 2,0 10 0,1 10 1,4 13 3,3 12 1,3 13 3,3 9 1,3 6 2,3 7 3,4 6 1,1 3 0,0 0-1,0 0-2,0 0-2,-2 1-2,-3 4 1,-3 3-2,-2 3 1,-1 1-1,3 1 0,3-1 1,4 1 0,1-1-1,0 1 1,0-1-2,0 1 0,-4 1-1,-5 3-2,-7 3-3,-5 4-3,-11 2 0,-11 4 2,-14 3 1,-11 3 1,-7-1 1,0-2-2,0-3 0,0-3-1,-2 1 0,-3 6 1,-3 7 3,-2 6 1,5-1 1,16-5-1,15-7 0,17-5 0,10-8 0,6-5-1,7-7-1,6-5 0,4-3 0,4 4 0,3 3 0,3 3 1,-1-1-2,-2-2-1,-3-3-2,-3-3-1,-1-2-2,4 0 0,3 0-1,3 0-1,-2 0 1,-6 0 0,-6 0 1,-6 0 1,-1 0 0,7 0-1,6 0 0,7 0 0,-1 0 0,-6 0 0,-6 0 0,-6 0 2,-10 3-1,-12 6 1,-13 7-1,-12 6 0,-13 4 1,-12 4 1,-13 3 1,-12 3 2,-7 1 0,1 1 1,-1-1-1,1 1 1,2-3 1,7-2 0,6-3 0,7-3 1,8-4 2,14-3 2,11-3 1,14-2 3,8-3 0,7 1-1,6-1-1,7 1-1,5-3-2,7-2 0,6-3 0,7-3-1,-1-2-1,-6 0-1,-6 0-1,-6 0-2,2 1-1,14 4-1,11 3-2,14 3-1,5-1 0,1-2 0,-1-3 2,1-3 1,-6 1 0,-8 6 1,-10 7 0,-9 6 0,-7 4 0,-3 4 2,-3 3 1,-2 3 1,-6 1 1,-6 1 1,-6-1 0,-6 1 1,-4-3-1,1-2 0,-1-3-1,1-3-1,-1-2-1,1 0-1,-1 0 0,1 0-1,2-2 0,7-3 0,6-3 1,7-2-1,2-3 1,1 1-3,-1-1 0,1 1-1,-1-1-1,1 1 0,-1-1 0,1 1 0,-1-3 0,1-2 0,-1-3-2,1-3-1,-6 1 0,-8 6 1,-10 7-1,-9 6 1,-12 3 1,-11 0 1,-14 0 2,-11 0 2,-7-2 1,0-3 1,0-3 0,0-2 1,3-3 0,6 1 1,7-1 1,6 1 1,6-3 0,6-2 4,7-3 1,6-3 2,9-1 4,13 4 3,12 3 4,13 3 5,10-1-1,10-2-3,10-3-4,9-3-4,10 1-1,14 6-1,11 7 0,14 6 1,3-1-1,-2-5-1,-3-7-1,-3-5 0,-2-4-8,0 0-13,0 0-13,0 0-15,-7-2-9,-11-3-7,-14-3-6,-11-2-6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1T08:54:35"/>
    </inkml:context>
    <inkml:brush xml:id="br0">
      <inkml:brushProperty name="width" value="0.0172923803329468" units="cm"/>
      <inkml:brushProperty name="height" value="0.0172923803329468" units="cm"/>
      <inkml:brushProperty name="color" value="#F2395B"/>
      <inkml:brushProperty name="ignorePressure" value="0"/>
    </inkml:brush>
  </inkml:definitions>
  <inkml:trace contextRef="#ctx0" brushRef="#br0">64750 21750 848,'-27'1'27,"-3"4"-9	,-3 3-10,-2 3-9,-5 1-3,-2 1 4,-3-1 5,-3 1 4,2-1 0,10 1-5,10-1-4,9 1-4,-2 2-3,-12 7 1,-13 6 0,-12 7 0,-2-1 0,9-6 2,10-6 1,10-6 2,2-2 0,-3 3 2,-3 3 1,-2 4 1,-3 2 0,1 4 0,-1 3 1,1 3 0,8-5 1,20-12 3,18-13 3,20-12 4,14-5-1,14 3-2,11 3-2,14 4-4,3 1-1,-2 0 0,-3 0-2,-3 0 1,-4 0-2,-3 0-2,-3 0 0,-2 0-3,-8 1 1,-8 4 0,-10 3 0,-9 3 2,-15-1-5,-18-2-12,-19-3-11,-18-3-11,-14-4-5,-5-3 4,-7-3 2,-5-2 2,2-5 6,13-2 6,12-3 7,13-3 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1T08:54:35"/>
    </inkml:context>
    <inkml:brush xml:id="br0">
      <inkml:brushProperty name="width" value="0.020400008186698" units="cm"/>
      <inkml:brushProperty name="height" value="0.020400008186698" units="cm"/>
      <inkml:brushProperty name="color" value="#F2395B"/>
      <inkml:brushProperty name="ignorePressure" value="0"/>
    </inkml:brush>
  </inkml:definitions>
  <inkml:trace contextRef="#ctx0" brushRef="#br0">63950 21900 718,'0'75'2,"0"0"4	,0 0 3,0 0 4,1 1 2,4 4 1,3 3 0,3 3 1,-1 1 0,-2 1-1,-3-1 0,-3 1-1,-1-4-1,4-6-2,3-6-1,3-6-1,1-9-2,1-8-2,-1-10-4,1-9-1,1-12-6,3-11-5,3-14-6,4-11-6,1-7-1,0 0 5,0 0 4,0 0 4,-2 1 2,-3 4 1,-3 3 1,-2 3 0,-3 1 1,1 1 2,-1-1 1,1 1 2,1 1 1,3 3 1,3 3 2,4 4 1,1 1 1,0 0 2,0 0 2,0 0 2,1 3 2,4 6 0,3 7 2,3 6 1,-1 3-1,-2 0-3,-3 0-1,-3 0-2,-2-2-1,0-3 2,0-3 1,0-2 2,3-5-6,6-2-10,7-3-12,6-3-11,1-4-10,-3-3-11,-3-3-9,-2-2-11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1T08:54:36"/>
    </inkml:context>
    <inkml:brush xml:id="br0">
      <inkml:brushProperty name="width" value="0.0148379458114505" units="cm"/>
      <inkml:brushProperty name="height" value="0.0148379458114505" units="cm"/>
      <inkml:brushProperty name="color" value="#F2395B"/>
      <inkml:brushProperty name="ignorePressure" value="0"/>
    </inkml:brush>
  </inkml:definitions>
  <inkml:trace contextRef="#ctx0" brushRef="#br0">66850 21050 988,'23'4'11,"-3"10"-10	,-3 10-11,-2 9-10,-3 6-6,1 3-2,-1 3-3,1 4-2,-3-3 2,-2-5 7,-3-7 6,-3-5 8,-2-6 4,0-3 1,0-3 2,0-2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1T08:54:36"/>
    </inkml:context>
    <inkml:brush xml:id="br0">
      <inkml:brushProperty name="width" value="0.0184476021677256" units="cm"/>
      <inkml:brushProperty name="height" value="0.0184476021677256" units="cm"/>
      <inkml:brushProperty name="color" value="#F2395B"/>
      <inkml:brushProperty name="ignorePressure" value="0"/>
    </inkml:brush>
  </inkml:definitions>
  <inkml:trace contextRef="#ctx0" brushRef="#br0">66700 22050 795,'-44'46'3,"13"-5"-2	,12-7-1,13-5-2,7 0 0,4 10 3,3 10 3,3 9 3,1 2 1,1-2-1,-1-3 1,1-3-1,-3-6-1,-2-5 2,-3-7-1,-3-5 1,-1 10 1,4 28 2,3 28 3,3 29 3,1 8 0,1-8-2,-1-10-1,1-9-2,-1-10-2,1-9-2,-1-10-4,1-8-2,2-22-6,7-30-13,6-32-10,7-30-12,-1-12-4,-6 9 5,-6 10 4,-6 10 4,-4 4 4,1 0 3,-1 0 3,1 0 3,-1-2 3,1-3 1,-1-3 1,1-2 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1T08:54:36"/>
    </inkml:context>
    <inkml:brush xml:id="br0">
      <inkml:brushProperty name="width" value="0.0154545065015554" units="cm"/>
      <inkml:brushProperty name="height" value="0.0154545065015554" units="cm"/>
      <inkml:brushProperty name="color" value="#F2395B"/>
      <inkml:brushProperty name="ignorePressure" value="0"/>
    </inkml:brush>
  </inkml:definitions>
  <inkml:trace contextRef="#ctx0" brushRef="#br0">67850 21200 949,'95'-43'0,"-9"17"1	,-10 15 0,-8 16 1,-8 10 0,-2 7 2,-3 6 1,-3 7 0,-6 0 1,-5-2 1,-7-3-1,-5-3 1,-8-2-2,-5 0-6,-7 0-5,-5 0-4,-8-4-3,-5-5 2,-7-7 2,-5-5 0,-3-3-2,4 4-10,3 3-7,3 3-10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1T08:54:37"/>
    </inkml:context>
    <inkml:brush xml:id="br0">
      <inkml:brushProperty name="width" value="0.0164620634168386" units="cm"/>
      <inkml:brushProperty name="height" value="0.0164620634168386" units="cm"/>
      <inkml:brushProperty name="color" value="#F2395B"/>
      <inkml:brushProperty name="ignorePressure" value="0"/>
    </inkml:brush>
  </inkml:definitions>
  <inkml:trace contextRef="#ctx0" brushRef="#br0">68100 20850 890,'0'28'4,"0"6"-5	,0 7-6,0 6-5,0 3 0,0 0 5,0 0 5,0 0 4,-2 0 6,-3 0 5,-3 0 4,-2 0 5,2-5-4,9-9-14,10-10-14,10-8-14,7-11-6,6-8 0,7-10 2,6-9 1,4-5 2,4 0 3,3 0 5,3 0 3,-4 3 3,-8 6 3,-10 7 2,-9 6 3,-7 3 1,-3 0 2,-3 0 2,-2 0 1,-6 0 4,-6 0 7,-6 0 6,-6 0 7,-9 1 2,-8 4-1,-10 3-2,-9 3 0,-9 6-2,-5 9-3,-7 10-2,-5 10-2,-6 4-3,-3 0-2,-3 0-3,-2 0-3,3-4-1,14-5-1,11-7-1,14-5-1,14-4 0,20 0-3,18 0-2,20 0-1,14-4-1,14-5-1,11-7-1,14-5 1,-3-4-1,-15 0 1,-15 0 1,-16 0 0,-5 0 0,6 0 1,7 0-1,6 0-1,-2 0 2,-9 0 0,-10 0 1,-8 0 1,-3 1 0,7 4-2,6 3-1,7 3-1,-6-1-6,-15-2-8,-15-3-8,-16-3-9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1T08:54:38"/>
    </inkml:context>
    <inkml:brush xml:id="br0">
      <inkml:brushProperty name="width" value="0.0202969666570425" units="cm"/>
      <inkml:brushProperty name="height" value="0.0202969666570425" units="cm"/>
      <inkml:brushProperty name="color" value="#F2395B"/>
      <inkml:brushProperty name="ignorePressure" value="0"/>
    </inkml:brush>
  </inkml:definitions>
  <inkml:trace contextRef="#ctx0" brushRef="#br0">67400 22600 722,'3'103'23,"6"6"-9	,7 7-8,6 6-8,3 4-4,0 4 0,0 3 2,0 3 1,-4-8 3,-5-19 6,-7-18 7,-5-19 5,-3-16 2,4-12-6,3-13-5,3-12-5,-1-12-6,-2-8-6,-3-10-7,-3-9-7,-2-10-5,0-9-1,0-10-2,0-8-2,0-4 2,0 3 6,0 3 5,0 4 6,0 5 4,0 10 1,0 10 3,0 9 2,1 1 1,4-6 1,3-6 0,3-6 0,3-2 1,3 3 2,3 3 1,4 4 0,-1 2 2,-3 4-1,-3 3 1,-2 3-1,-3 1 0,1 1 2,-1-1 0,1 1 1,4-6 2,9-8 1,10-10 3,10-9 3,8-5-1,10 0-1,10 0-1,9 0-1,7 3-1,7 6 1,6 7 1,7 6 1,-3 6 1,-8 6 0,-10 7 0,-9 6 2,-2 7 0,6 10-1,7 10 0,6 9-1,-5 4-1,-16 1-1,-15-1-1,-15 1-3,-15 1-1,-12 3-1,-13 3-2,-12 4-1,-13 7-1,-12 13 0,-13 12 1,-12 13 0,-10 4 0,-6-3-1,-6-3 0,-6-2 0,-2-8-1,3-8-1,3-10 0,4-9 0,4-10-1,6-9 2,7-10-1,6-8 1,6-17-1,6-21-4,7-22-4,6-22-3,3-15-2,0-5-3,0-7-2,0-5-2,1-4-2,4 0-3,3 0-2,3 0-3,1-5-2,1-9-2,-1-10-1,1-8-2,1 5 3,3 22 6,3 22 8,4 23 6,1 14 4,0 10 3,0 10 3,0 9 2,0 2 2,0-2-1,0-3 1,0-3 1,0 5 2,0 17 7,0 15 5,0 16 6,-4 12 3,-5 9-2,-7 10-1,-5 10-2,-3 5-2,4 4-2,3 3-2,3 3-2,1-4-2,1-8-1,-1-10-1,1-9-1,1-9-2,3-5-2,3-7-1,4-5-2,5-8-1,10-5-2,10-7 0,9-5-1,2-6-1,-2-3 0,-3-3 1,-3-2-1,-2-5 0,0-2-1,0-3 0,0-3 0,-2-1 0,-3 4 0,-3 3-1,-2 3 1,-1-2-2,3-6-3,3-6-2,4-6-2,1-4 0,0 1 2,0-1 2,0 1 3,-2 2 2,-3 7 2,-3 6 1,-2 7 3,-3 4 0,1 3 3,-1 3 2,1 4 2,-1 2 3,1 4 7,-1 3 5,1 3 7,-3 4 0,-2 7-6,-3 6-4,-3 7-6,1 0-3,6-2-3,7-3-1,6-3-3,6-7-1,6-9-3,7-10-1,6-8-2,3-9-2,0-6-1,0-6-1,0-6-2,-4-1 0,-5 7 1,-7 6 1,-5 7 2,0-4 0,10-12 0,10-13 0,9-12 1,-1-2 1,-8 9 1,-10 10 2,-9 10 1,-1 2 1,10-3 0,10-3 1,9-2 0,7-6-1,7-6-1,6-6-1,7-6-1,-3-2 1,-8 3 2,-10 3 4,-9 4 2,-7 4 2,-3 6-2,-3 7 0,-2 6-2,-14 10 0,-21 17 2,-22 15 0,-22 16 1,-10 13 1,4 14 1,3 11 1,3 14 1,3 7 0,3 3-1,3 3 0,4 4-1,4-3 0,6-5 0,7-7-1,6-5 1,1-6-1,-3-3-3,-3-3-1,-2-2-3,-1-6-2,3-6 0,3-6-2,4-6-1,1-6-3,0-2-4,0-3-5,0-3-4,1-4-5,4-3-4,3-3-5,3-2-4,1-6-1,1-6 3,-1-6 3,1-6 2,-3-4 4,-2 1 7,-3-1 4,-3 1 7,1-7 3,6-12 1,7-13 1,6-12 1,3-9 1,0-2 1,0-3-1,0-3 1,-4 1-1,-5 6 1,-7 7 0,-5 6 0,-4 6 1,0 6 2,0 7 3,0 6 1,0 4 3,0 4 2,0 3 2,0 3 2,-2 1 1,-3 1-2,-3-1 0,-2 1-3,0-1 0,7 1-2,6-1-2,7 1-2,5-3-1,7-2-2,6-3-2,7-3-3,2 1 1,1 6 0,-1 7 1,1 6 1,1 10 2,3 17 0,3 15 2,4 16 1,-4 10 1,-9 7 1,-10 6 0,-8 7 2,-8 2-1,-2 1-2,-3-1-2,-3 1-1,-2-9-3,0-15 0,0-15-2,0-16-2,-2-10 0,-3-3-2,-3-3-1,-2-2-1,-6-6-2,-6-6-1,-6-6-2,-6-6-2,-2-6 0,3-2 1,3-3 2,4-3 1,2-2 1,4 0 1,3 0-1,3 0 1,1 1 1,1 4 3,-1 3 2,1 3 2,2-2 3,7-6 0,6-6 1,7-6 2,5-6-1,7-2-1,6-3 0,7-3-2,-1 2-1,-6 10 0,-6 10 0,-6 9-1,2-4 1,14-15 1,11-15 0,14-16 1,5-4 1,1 10 2,-1 10 1,1 9 3,-4 9 2,-6 9 2,-6 10 1,-6 10 3,-4 4 1,1 0 1,-1 0-1,1 0 1,-4 3-1,-6 6-3,-6 7-2,-6 6-2,-4 4-2,1 4 0,-1 3-1,1 3-1,-1-1 1,1-2-1,-1-3-1,1-3 1,1 1-2,3 6-4,3 7-2,4 6-3,-3-1-1,-5-5 2,-7-7 1,-5-5 1,-1-1 2,6 6 0,7 7 1,6 6 2,1 3-1,-3 0 0,-3 0 1,-2 0-2,-5-4 1,-2-5-2,-3-7 0,-3-5-1,-4-4-2,-3 0-1,-3 0-2,-2 0-1,-8 0-2,-8 0-3,-10 0-2,-9 0-3,-9-2-2,-5-3-4,-7-3-3,-5-2-3,-8-5-3,-5-2-1,-7-3-2,-5-3-2,5-2 1,19 0 7,19 0 4,19 0 6,9-4 2,0-5 3,0-7 0,0-5 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1T08:54:39"/>
    </inkml:context>
    <inkml:brush xml:id="br0">
      <inkml:brushProperty name="width" value="0.01474694814533" units="cm"/>
      <inkml:brushProperty name="height" value="0.01474694814533" units="cm"/>
      <inkml:brushProperty name="color" value="#F2395B"/>
      <inkml:brushProperty name="ignorePressure" value="0"/>
    </inkml:brush>
  </inkml:definitions>
  <inkml:trace contextRef="#ctx0" brushRef="#br0">71100 23100 994,'93'-24'0,"-11"4"1	,-14 3 1,-11 3 0,-9 3-1,-3 3-7,-3 3-4,-2 4-5,-6 1-6,-6 0-3,-6 0-6,-6 0-3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1T08:51:00"/>
    </inkml:context>
    <inkml:brush xml:id="br0">
      <inkml:brushProperty name="width" value="0.0175300594419241" units="cm"/>
      <inkml:brushProperty name="height" value="0.0175300594419241" units="cm"/>
      <inkml:brushProperty name="color" value="#F2395B"/>
      <inkml:brushProperty name="ignorePressure" value="0"/>
    </inkml:brush>
  </inkml:definitions>
  <inkml:trace contextRef="#ctx0" brushRef="#br0">42000 10700 836,'45'0'0,"-9"0"0	,-10 0 0,-8 0 1,0 7 1,14 17 4,11 15 5,14 16 3,7 10 4,3 7 1,3 6 2,4 7 1,-3-1-1,-5-6-6,-7-6-6,-5-6-5,-1-9-7,6-8-12,7-10-10,6-9-11,-4-9-5,-11-5 0,-14-7 0,-11-5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0:42"/>
    </inkml:context>
    <inkml:brush xml:id="br0">
      <inkml:brushProperty name="width" value="0.025078197941184" units="cm"/>
      <inkml:brushProperty name="height" value="0.025078197941184" units="cm"/>
      <inkml:brushProperty name="color" value="#F2395B"/>
      <inkml:brushProperty name="ignorePressure" value="0"/>
    </inkml:brush>
  </inkml:definitions>
  <inkml:trace contextRef="#ctx0" brushRef="#br0">3350 38500 584,'1'-22'2,"4"6"4	,3 7 3,3 6 3,1 4 5,1 4 4,-1 3 4,1 3 5,1-2 2,3-6 0,3-6-1,4-6-1,7-6-1,13-2-3,12-3-3,13-3-3,9-1-2,6 4-3,7 3-3,6 3-3,3 1-2,0 1-2,0-1-2,0 1-3,-2-1-1,-3 1 1,-3-1 1,-2 1 0,-9 1-6,-12 3-13,-13 3-15,-12 4-13,-10-1-3,-6-3 8,-6-3 8,-6-2 8,-10-3 1,-12 1-9,-13-1-8,-12 1-8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0:42"/>
    </inkml:context>
    <inkml:brush xml:id="br0">
      <inkml:brushProperty name="width" value="0.0226898621767759" units="cm"/>
      <inkml:brushProperty name="height" value="0.0226898621767759" units="cm"/>
      <inkml:brushProperty name="color" value="#F2395B"/>
      <inkml:brushProperty name="ignorePressure" value="0"/>
    </inkml:brush>
  </inkml:definitions>
  <inkml:trace contextRef="#ctx0" brushRef="#br0">4350 37500 646,'0'71'14,"0"-5"0	,0-7 0,0-5-1,0-8 1,0-5-2,0-7 0,0-5-1,-4 11 2,-5 32 3,-7 31 5,-5 32 4,-8 19 1,-5 10-2,-7 10-2,-5 9-1,0-13-4,10-34-2,10-35-3,9-33-4,1-9-1,-6 19 0,-6 19-1,-6 19-1,-4 2-1,1-11-4,-1-14-2,1-11-4,1-17-6,3-18-7,3-19-9,4-18-7,4-18-6,6-16-5,7-15-3,6-15-6,3-6 4,0 7 8,0 6 8,0 7 10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0:43"/>
    </inkml:context>
    <inkml:brush xml:id="br0">
      <inkml:brushProperty name="width" value="0.0209309253841639" units="cm"/>
      <inkml:brushProperty name="height" value="0.0209309253841639" units="cm"/>
      <inkml:brushProperty name="color" value="#F2395B"/>
      <inkml:brushProperty name="ignorePressure" value="0"/>
    </inkml:brush>
  </inkml:definitions>
  <inkml:trace contextRef="#ctx0" brushRef="#br0">4150 38800 700,'137'76'-6,"-24"4"-1	,-26 3-1,-24 3-2,-17-1 8,-5-2 15,-7-3 16,-5-3 15,-4-2 7,0 0-3,0 0-3,0 0-3,0-8-8,0-16-14,0-15-13,0-15-14,0-12-12,0-6-9,0-6-11,0-6-9,-2-6-5,-3-2 3,-3-3 3,-2-3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0:43"/>
    </inkml:context>
    <inkml:brush xml:id="br0">
      <inkml:brushProperty name="width" value="0.0235131494700909" units="cm"/>
      <inkml:brushProperty name="height" value="0.0235131494700909" units="cm"/>
      <inkml:brushProperty name="color" value="#F2395B"/>
      <inkml:brushProperty name="ignorePressure" value="0"/>
    </inkml:brush>
  </inkml:definitions>
  <inkml:trace contextRef="#ctx0" brushRef="#br0">5800 37150 623,'93'1'2,"-11"4"4	,-14 3 4,-11 3 4,-9-1 1,-3-2-3,-3-3 0,-2-3-3,-5-2-4,-2 0-6,-3 0-7,-3 0-6,-2 3-5,0 6-2,0 7-4,0 6-3,-4 6 0,-5 6 6,-7 7 3,-5 6 5,-4-1 3,0-5 2,0-7 3,0-5 2,-2 3 3,-3 17 2,-3 15 2,-2 16 2,-5 5 4,-2-2 4,-3-3 3,-3-3 5,1-7 1,6-9-1,7-10-1,6-8-1,1-8-2,-3-2-2,-3-3-1,-2-3-3,-3 12 2,1 28 5,-1 28 5,1 29 6,1 13 1,3 1-1,3-1-1,4 1-1,1-7-2,0-12-2,0-13-2,0-12-3,0-12-3,0-8-5,0-10-5,0-9-5,0-15-6,0-18-8,0-19-10,0-18-7,0-12-1,0-3 6,0-3 8,0-2 6,0-5-3,0-2-17,0-3-14,0-3-16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0:43"/>
    </inkml:context>
    <inkml:brush xml:id="br0">
      <inkml:brushProperty name="width" value="0.0223926696926355" units="cm"/>
      <inkml:brushProperty name="height" value="0.0223926696926355" units="cm"/>
      <inkml:brushProperty name="color" value="#F2395B"/>
      <inkml:brushProperty name="ignorePressure" value="0"/>
    </inkml:brush>
  </inkml:definitions>
  <inkml:trace contextRef="#ctx0" brushRef="#br0">7300 36300 654,'45'46'0,"-9"-5"0	,-10-7 0,-8-5 0,-8-6 2,-2-3 2,-3-3 2,-3-2 3,1 3 2,6 14 4,7 11 3,6 14 3,-1 5-1,-5 1-2,-7-1-4,-5 1-4,-4-6-2,0-8-1,0-10-2,0-9-1,0 16 1,0 45 2,0 43 3,0 45 2,-2 13 1,-3-16 1,-3-15 1,-2-15 1,-3-17-2,1-15-5,-1-15-4,1-16-5,-3-15-3,-2-11 0,-3-14 1,-3-11-1,-1-15 0,4-16 0,3-15 0,3-15-1,6-14-1,9-8-2,10-10-4,10-9-2,5-4-2,4 4-1,3 3-1,3 3-1,-2 7 0,-6 14 4,-6 11 3,-6 14 2,-1 0 2,7-8 0,6-10 0,7-9 0,-1-1 1,-6 10 1,-6 10 2,-6 9 2,1 4 1,9 1 0,10-1 1,10 1 0,-1 4 0,-9 9-1,-10 10 0,-8 10 0,-9 14 2,-6 23 8,-6 22 6,-6 22 8,-9 13 2,-8 7 0,-10 6 0,-9 7-1,-7 0-2,-3-2-4,-3-3-2,-2-3-4,0-10-2,7-16 0,6-15 0,7-15 1,4-17-13,3-15-21,3-15-23,4-16-22,4-13-7,6-9 10,7-10 8,6-8 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0:43"/>
    </inkml:context>
    <inkml:brush xml:id="br0">
      <inkml:brushProperty name="width" value="0.0198632217943668" units="cm"/>
      <inkml:brushProperty name="height" value="0.0198632217943668" units="cm"/>
      <inkml:brushProperty name="color" value="#F2395B"/>
      <inkml:brushProperty name="ignorePressure" value="0"/>
    </inkml:brush>
  </inkml:definitions>
  <inkml:trace contextRef="#ctx0" brushRef="#br0">7950 39100 738,'48'140'3,"-3"-18"8	,-3-19 7,-2-18 8,-1-12 3,3-3 2,3-3 2,4-2 1,-3-8-3,-5-8-8,-7-10-8,-5-9-7,-8-13-17,-5-16-22,-7-15-24,-5-15-23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0:44"/>
    </inkml:context>
    <inkml:brush xml:id="br0">
      <inkml:brushProperty name="width" value="0.0201163478195667" units="cm"/>
      <inkml:brushProperty name="height" value="0.0201163478195667" units="cm"/>
      <inkml:brushProperty name="color" value="#F2395B"/>
      <inkml:brushProperty name="ignorePressure" value="0"/>
    </inkml:brush>
  </inkml:definitions>
  <inkml:trace contextRef="#ctx0" brushRef="#br0">8900 37250 729,'115'23'-12,"-18"-3"3	,-19-3 3,-18-2 3,-15-5 2,-9-2 2,-10-3 2,-8-3 1,-4-2 1,3 0 0,3 0 2,4 0 0,-3 1 1,-5 4-1,-7 3-1,-5 3 0,-4 3 0,0 3 1,0 3 0,0 4 2,-7 11-1,-11 23-2,-14 22-1,-11 22-3,-11 8 1,-5-2 0,-7-3 2,-5-3 1,0-9 0,10-11-5,10-14-2,9-11-3,7-12-3,7-9-1,6-10 0,7-8-2,7-11 1,9-8 0,10-10 0,10-9 2,5-5 0,4 0 1,3 0 1,3 0 1,-2 3 1,-6 6 0,-6 7 0,-6 6 0,-4 3 2,1 0 1,-1 0 2,1 0 2,-1 3 2,1 6 1,-1 7 2,1 6 1,-3 6 0,-2 6 0,-3 7 0,-3 6-2,-2-1 1,0-5 0,0-7 0,0-5 1,-2 2 1,-3 13 3,-3 12 3,-2 13 3,-3 4 0,1-3-1,-1-3-1,1-2-1,1-6-4,3-6-4,3-6-5,4-6-4,1-6-2,0-2 1,0-3 1,0-3 2,4-7-8,10-9-16,10-10-16,9-8-16,-1-6-2,-8 1 10,-10-1 11,-9 1 11,-2-7 6,6-12 0,7-13 0,6-12 0,6-10 1,6-6 1,7-6 2,6-6 2,-4 4 2,-11 16 2,-14 15 2,-11 17 3,-6 7 1,4 0 0,3 0 1,3 0 0,1-2 1,1-3-1,-1-3 1,1-2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0:45"/>
    </inkml:context>
    <inkml:brush xml:id="br0">
      <inkml:brushProperty name="width" value="0.0170565377920866" units="cm"/>
      <inkml:brushProperty name="height" value="0.0170565377920866" units="cm"/>
      <inkml:brushProperty name="color" value="#F2395B"/>
      <inkml:brushProperty name="ignorePressure" value="0"/>
    </inkml:brush>
  </inkml:definitions>
  <inkml:trace contextRef="#ctx0" brushRef="#br0">8550 38700 859,'4'-27'-62,"10"-3"27	,10-3 29,9-2 27,1 0 11,-6 7-5,-6 6-5,-6 7-5,2-1-3,14-6 1,11-6-1,14-6 1,5-4 0,1 1-1,-1-1-1,1 1-1,-6 1-3,-8 3-5,-10 3-7,-9 4-4,-7 2-4,-3 4 0,-3 3-1,-2 3 0,-9 3-4,-12 3-5,-13 3-6,-12 4-5,-4 1-2,7 0 2,6 0 3,7 0 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0:46"/>
    </inkml:context>
    <inkml:brush xml:id="br0">
      <inkml:brushProperty name="width" value="0.026657784357667" units="cm"/>
      <inkml:brushProperty name="height" value="0.026657784357667" units="cm"/>
      <inkml:brushProperty name="color" value="#F2395B"/>
      <inkml:brushProperty name="ignorePressure" value="0"/>
    </inkml:brush>
  </inkml:definitions>
  <inkml:trace contextRef="#ctx0" brushRef="#br0">8950 37550 550,'21'-2'0,"-5"-3"0	,-7-3 0,-5-2 0,-1-1-1,6 3 0,7 3-2,6 4 0,3 1 0,0 0 4,0 0 2,0 0 3,-2 3 2,-3 6 1,-3 7 2,-2 6 0,-3 9 3,1 13 1,-1 12 2,1 13 1,-3 4 1,-2-3-2,-3-3-2,-3-2-1,-2-8-3,0-8-2,0-10-2,0-9-3,-2 9 0,-3 28 2,-3 28 1,-2 29 3,-1 7-1,3-12 0,3-13 0,4-12-2,-1-13 0,-3-12-2,-3-13-1,-2-12-2,-1-5 1,3 3 1,3 3 0,4 4 2,2-14-1,4-27-3,3-28-2,3-28-3,10-31-5,20-30-7,18-32-6,20-30-7,6-11-5,-2 14-4,-3 11-3,-3 14-4,-2 7 1,0 3 6,0 3 6,0 4 5,-5 7 5,-9 13 5,-10 12 5,-8 13 4,-11 12 3,-8 13 1,-10 12 0,-9 13 2,-2 4 0,6-3 1,7-3-1,6-2 1,3 0 0,0 7 0,0 6-1,0 7 1,-7 4 6,-11 3 13,-14 3 11,-11 4 12,-7 4 3,0 6-6,0 7-7,0 6-7,0 1-5,0-3-4,0-3-6,0-2-4,1 0-3,4 7-1,3 6-2,3 7 0,1 2-1,1 1 0,-1-1 1,1 1 0,1-1 1,3 1 0,3-1 0,4 1 1,1 2 1,0 7 4,0 6 2,0 7 4,0-1 0,0-6-2,0-6-3,0-6-2,-2 15 0,-3 38 3,-3 37 3,-2 38 3,-3 15 1,1-6 2,-1-6 0,1-6 2,1-6-1,3-2 0,3-3-2,4-3 0,2-6-4,4-5-3,3-7-5,3-5-4,-1-15-3,-2-22-2,-3-22-2,-3-21-2,-2-24-5,0-25-7,0-25-6,0-25-9,0-8-2,0 9 1,0 10 0,0 10 2,-2-1-3,-3-9-4,-3-10-4,-2-8-4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0:46"/>
    </inkml:context>
    <inkml:brush xml:id="br0">
      <inkml:brushProperty name="width" value="0.018310783430934" units="cm"/>
      <inkml:brushProperty name="height" value="0.018310783430934" units="cm"/>
      <inkml:brushProperty name="color" value="#F2395B"/>
      <inkml:brushProperty name="ignorePressure" value="0"/>
    </inkml:brush>
  </inkml:definitions>
  <inkml:trace contextRef="#ctx0" brushRef="#br0">10900 36100 800,'92'93'-10,"-16"-11"-2	,-15-14 0,-15-11 0,-11-9 7,-2-3 14,-3-3 16,-3-2 16,-6-3 3,-5 1-7,-7-1-6,-5 1-8,-6-4-6,-3-6-7,-3-6-7,-2-6-7,-8 2-4,-8 14-2,-10 11-3,-9 14-2,-7 7-1,-3 3 3,-3 3 0,-2 4 3,0-1 0,7-3 1,6-3 1,7-2-1,5-9 2,7-12 0,6-13 1,7-12 1,7-7 0,9 1 3,10-1 0,10 1 3,7-6-2,6-8-4,7-10-3,6-9-4,4-5-2,4 0 0,3 0-1,3 0-1,-4 0 1,-8 0 1,-10 0 1,-9 0 2,-12 7 4,-11 17 9,-14 15 7,-11 16 8,-7 5 3,0-2-1,0-3-2,0-3-2,-4 5-1,-5 17 1,-7 15 1,-5 16 0,-1 1-1,6-12-1,7-13-3,6-12-2,-1-1 0,-5 14 1,-7 11 2,-5 14 1,0-3 1,10-15 0,10-15 1,9-16 1,7-10-5,7-3-7,6-3-9,7-2-8,8-9-4,14-12-2,11-13 0,14-12-2,5-9 0,1-2-1,-1-3 0,1-3-1,-4-1 1,-6 4 1,-6 3 2,-6 3 2,-9 4 1,-8 7 1,-10 6 1,-9 7 2,-7 10 2,-3 16 4,-3 15 4,-2 17 4,-3 3 3,1-5 2,-1-7 3,1-5 2,-6 5 3,-8 19 4,-10 19 2,-9 19 4,-4 5 0,4-5-2,3-7-1,3-5-1,4-9-2,7-9 1,6-10 0,7-8-1,10-14-1,16-15-7,15-15-4,17-16-7,7-12-4,0-5-5,0-7-5,0-5-5,-2-3-1,-3 4 4,-3 3 3,-2 3 3,-5 3 2,-2 3 1,-3 3 0,-3 4 1,-7 1-5,-9 0-10,-10 0-11,-8 0-10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1T08:51:01"/>
    </inkml:context>
    <inkml:brush xml:id="br0">
      <inkml:brushProperty name="width" value="0.023178692907095" units="cm"/>
      <inkml:brushProperty name="height" value="0.023178692907095" units="cm"/>
      <inkml:brushProperty name="color" value="#F2395B"/>
      <inkml:brushProperty name="ignorePressure" value="0"/>
    </inkml:brush>
  </inkml:definitions>
  <inkml:trace contextRef="#ctx0" brushRef="#br0">45400 11300 632,'-21'-2'19,"10"-3"-7	,10-3-6,9-2-7,10-5-4,14-2-3,11-3-2,14-3-3,10-1 0,9 4 4,10 3 2,10 3 4,-6 1 1,-18 1 1,-19-1 1,-18 1 0,-3-3 1,17-2 0,15-3 0,16-3 1,2-1-1,-8 4-1,-10 3-2,-9 3-1,-10 1-2,-9 1-2,-10-1-1,-8 1-2,-9-3-1,-6-2 1,-6-3 0,-6-3 2,-2-1 0,3 4 0,3 3 1,4 3 0,-4-1 1,-9-2 1,-10-3 2,-8-3 1,-3 1 1,7 6 0,6 7 0,7 6 1,-3 1-1,-8-3 1,-10-3 0,-9-2 0,-5-1 1,0 3 1,0 3 2,0 4 2,3 2 2,6 4 3,7 3 2,6 3 3,3 6 1,0 9 0,0 10 0,0 10 1,3 7 0,6 6 1,7 7 2,6 6 1,3 1-1,0-3 0,0-3-1,0-2-1,1-8-2,4-8-3,3-10-4,3-9-2,3 2-2,3 17 2,3 15 0,4 16 2,-3-1-1,-5-15-2,-7-15-2,-5-16-3,0-4-1,10 10 1,10 10 1,9 9 1,9-4 0,9-15-1,10-15-2,10-16 0,7-23-3,6-27-4,7-28-3,6-28-4,6-26-1,6-21 2,7-22 1,6-22 1,-2-13-2,-9-3-7,-10-3-5,-8-2-8,-9-1-1,-6 3 3,-6 3 3,-6 4 3,-7 8 3,-6 17 6,-6 15 6,-6 16 4,-6 16 5,-2 20 2,-3 18 3,-3 20 3,-6 14 0,-5 14 0,-7 11 0,-5 14-1,-3 3 0,4-2 0,3-3 1,3-3 0,-4 2 1,-8 10 0,-10 10 0,-9 9 1,-5 7 0,0 7 0,0 6-1,0 7 0,-2 5-1,-3 7 1,-3 6-1,-2 7 1,-1 5 0,3 7-1,3 6-1,4 7 0,2 10 0,4 16 1,3 15 1,3 17 1,3 16 1,3 19 0,3 19 0,4 19 1,1 13 0,0 10-1,0 10 1,0 9-1,0 7 1,0 7-1,0 6 0,0 7 0,-2-10-1,-3-25 0,-3-25 0,-2-25-1,-1-30-2,3-34-4,3-35-5,4-33-4,1-11-2,0 17 0,0 15-1,0 16 0,-2-4 0,-3-21 2,-3-22 1,-2-22 0,-1-11 2,3 0-1,3 0 0,4 0 0,1-7-2,0-11-1,0-14-1,0-11-3,0-37-1,0-59-2,0-60 0,0-58-3,0-8 2,0 48 3,0 47 3,0 47 3,1 19-4,4-5-13,3-7-12,3-5-14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0:47"/>
    </inkml:context>
    <inkml:brush xml:id="br0">
      <inkml:brushProperty name="width" value="0.0260987095534801" units="cm"/>
      <inkml:brushProperty name="height" value="0.0260987095534801" units="cm"/>
      <inkml:brushProperty name="color" value="#F2395B"/>
      <inkml:brushProperty name="ignorePressure" value="0"/>
    </inkml:brush>
  </inkml:definitions>
  <inkml:trace contextRef="#ctx0" brushRef="#br0">11100 38200 561,'23'6'1,"-3"13"0	,-3 12 0,-2 13 1,-5 9 0,-2 6 0,-3 7 1,-3 6 0,-2-2 0,0-9 3,0-10 1,0-8 2,0 0 3,0 14 0,0 11 2,0 14 1,0-3 2,0-15 1,0-15 1,0-16 1,0-2 3,0 13 3,0 12 3,0 13 4,4-1-2,10-11-4,10-14-5,9-11-5,7-12-3,7-9 1,6-10-1,7-8 1,4-14-9,3-15-18,3-15-18,4-16-17,-4-2-11,-9 13-5,-10 12-4,-8 13-6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0:48"/>
    </inkml:context>
    <inkml:brush xml:id="br0">
      <inkml:brushProperty name="width" value="0.026762155815959" units="cm"/>
      <inkml:brushProperty name="height" value="0.026762155815959" units="cm"/>
      <inkml:brushProperty name="color" value="#F2395B"/>
      <inkml:brushProperty name="ignorePressure" value="0"/>
    </inkml:brush>
  </inkml:definitions>
  <inkml:trace contextRef="#ctx0" brushRef="#br0">4200 43500 548,'0'-25'0,"0"0"0	,0 0 0,0 0 0,0 7 3,0 17 7,0 15 7,0 16 7,1 21 2,4 29-1,3 28-1,3 28-2,1 18 0,1 10 1,-1 10 1,1 9 0,1 1 0,3-6 0,3-6 0,4-6-1,-3-13-1,-5-19-3,-7-18-2,-5-19-4,-4-15-1,0-8-2,0-10-1,0-9-3,-5-13-2,-9-16-3,-10-15-5,-8-15-3,-3-11-4,7-2-1,6-3-2,7-3-1,-7-13-6,-19-22-8,-18-22-7,-19-21-8,-12-15-2,-2-6 3,-3-6 5,-3-6 3,7 2 1,19 14 1,19 11 1,19 14-1,12 10 3,6 9 7,7 10 7,6 10 6,4 11 7,4 17 5,3 15 6,3 16 6,-1 12 2,-2 9-1,-3 10-3,-3 10-1,-2 0 0,0-5 2,0-7 3,0-5 2,1-1 1,4 6 1,3 7 0,3 6 1,4 15 1,7 26 0,6 24 2,7 26 1,-1 1-4,-6-22-8,-6-22-9,-6-21-8,-1-21-3,7-19 1,6-18 3,7-19 2,0-16-6,-2-12-11,-3-13-13,-3-12-12,-2-4-4,0 7 6,0 6 4,0 7 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0:48"/>
    </inkml:context>
    <inkml:brush xml:id="br0">
      <inkml:brushProperty name="width" value="0.0161125510931015" units="cm"/>
      <inkml:brushProperty name="height" value="0.0161125510931015" units="cm"/>
      <inkml:brushProperty name="color" value="#F2395B"/>
      <inkml:brushProperty name="ignorePressure" value="0"/>
    </inkml:brush>
  </inkml:definitions>
  <inkml:trace contextRef="#ctx0" brushRef="#br0">4850 44700 910,'28'1'0,"6"4"0	,7 3 0,6 3 0,-2 1 1,-9 1 2,-10-1 3,-8 1 2,-6 1 1,1 3 1,-1 3 0,1 4 1,-3 2-1,-2 4-1,-3 3-2,-3 3-2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0:48"/>
    </inkml:context>
    <inkml:brush xml:id="br0">
      <inkml:brushProperty name="width" value="0.0242960378527641" units="cm"/>
      <inkml:brushProperty name="height" value="0.0242960378527641" units="cm"/>
      <inkml:brushProperty name="color" value="#F2395B"/>
      <inkml:brushProperty name="ignorePressure" value="0"/>
    </inkml:brush>
  </inkml:definitions>
  <inkml:trace contextRef="#ctx0" brushRef="#br0">6000 43450 603,'23'1'-1,"-3"4"-3	,-3 3-3,-2 3-2,-3-1-1,1-2 0,-1-3 1,1-3 0,-1-2 0,1 0 1,-1 0 0,1 0 1,2 0 0,7 0-1,6 0 0,7 0 0,-1 0 1,-6 0 1,-6 0 2,-6 0 2,-1 0 2,7 0 5,6 0 5,7 0 4,-1 0 0,-6 0-3,-6 0-4,-6 0-4,-4 0-2,1 0-1,-1 0 1,1 0-2,-1 0 0,1 0 0,-1 0 0,1 0-1,-1 0 0,1 0 0,-1 0 0,1 0 0,-3 1-1,-2 4-3,-3 3-1,-3 3-3,-2 9 3,0 16 4,0 15 6,0 17 5,-2 8 3,-3 4 0,-3 3 1,-2 3 1,-3-5-2,1-12-3,-1-13-2,1-12-2,1-7-1,3 1 3,3-1 3,4 1 2,1-3 1,0-2-1,0-3-1,0-3 0,0 8 0,0 23 3,0 22 2,0 22 3,-2 1-1,-3-19-3,-3-18-3,-2-19-3,-1 7 2,3 35 10,3 35 9,4 34 8,1-2 2,0-37-8,0-38-8,0-37-8,1-15-4,4 10 0,3 10 1,3 9-1,1-1-4,1-8-7,-1-10-6,1-9-8,-3-16-2,-2-22 2,-3-22 3,-3-21 2,-4-10-9,-3 3-21,-3 3-21,-2 4-21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0:48"/>
    </inkml:context>
    <inkml:brush xml:id="br0">
      <inkml:brushProperty name="width" value="0.0213118270039558" units="cm"/>
      <inkml:brushProperty name="height" value="0.0213118270039558" units="cm"/>
      <inkml:brushProperty name="color" value="#F2395B"/>
      <inkml:brushProperty name="ignorePressure" value="0"/>
    </inkml:brush>
  </inkml:definitions>
  <inkml:trace contextRef="#ctx0" brushRef="#br0">7550 42400 688,'48'45'0,"-3"-9"0	,-3-10 0,-2-8 0,-3-3-1,1 7 0,-1 6 0,1 7-2,-4 0 2,-6-2 3,-6-3 3,-6-3 2,-6 4 2,-2 13-1,-3 12-1,-3 13 0,-2-1 0,0-11-1,0-14 1,0-11-1,-5 5 1,-9 26-1,-10 24 2,-8 26 0,-6 7 0,1-9 2,-1-10 0,1-8 1,2-14 0,7-15-1,6-15-2,7-16-1,0-4-1,-2 10 1,-3 10 1,-3 9 0,1-1 0,6-8-2,7-10 0,6-9-2,1-5-1,-3 0-1,-3 0 1,-2 0-2,3-11-2,14-22-5,11-22-5,14-21-4,7-14-3,3-2-2,3-3-2,4-3-2,2 1 1,4 6 4,3 7 4,3 6 3,-4 7 4,-8 10 6,-10 10 5,-9 9 6,-7 9 3,-3 9 3,-3 10 2,-2 10 1,-5 8 0,-2 10-2,-3 10-4,-3 9-2,-4-1-1,-3-8 0,-3-10 1,-2-9 0,-6 2 2,-6 17 1,-6 15 1,-6 16 2,-7 10 0,-6 7-4,-6 6-1,-6 7-3,2-9-3,14-21-3,11-22-2,14-22-2,-1-7-5,-12 10-5,-13 10-7,-12 9-7,-4-4 0,7-15 2,6-15 4,7-16 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0:49"/>
    </inkml:context>
    <inkml:brush xml:id="br0">
      <inkml:brushProperty name="width" value="0.0182752572000027" units="cm"/>
      <inkml:brushProperty name="height" value="0.0182752572000027" units="cm"/>
      <inkml:brushProperty name="color" value="#F2395B"/>
      <inkml:brushProperty name="ignorePressure" value="0"/>
    </inkml:brush>
  </inkml:definitions>
  <inkml:trace contextRef="#ctx0" brushRef="#br0">8250 44500 802,'89'46'3,"-22"-5"7	,-22-7 6,-21-5 7,-9-3 4,7 4-1,6 3 2,7 3-1,-1-2-4,-6-6-10,-6-6-11,-6-6-11,-2 1-3,3 9 4,3 10 5,4 10 3,-1 0 1,-3-5 0,-3-7-3,-2-5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0:49"/>
    </inkml:context>
    <inkml:brush xml:id="br0">
      <inkml:brushProperty name="width" value="0.0161946285516024" units="cm"/>
      <inkml:brushProperty name="height" value="0.0161946285516024" units="cm"/>
      <inkml:brushProperty name="color" value="#F2395B"/>
      <inkml:brushProperty name="ignorePressure" value="0"/>
    </inkml:brush>
  </inkml:definitions>
  <inkml:trace contextRef="#ctx0" brushRef="#br0">8450 47050 905,'76'-27'13,"4"-3"0	,3-3-1,3-2-1,-2-5 0,-6-2-2,-6-3 0,-6-3-1,-7-1-3,-6 4-2,-6 3-3,-6 3-2,-6 4-9,-2 7-12,-3 6-13,-3 7-12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0:49"/>
    </inkml:context>
    <inkml:brush xml:id="br0">
      <inkml:brushProperty name="width" value="0.0271488185971975" units="cm"/>
      <inkml:brushProperty name="height" value="0.0271488185971975" units="cm"/>
      <inkml:brushProperty name="color" value="#F2395B"/>
      <inkml:brushProperty name="ignorePressure" value="0"/>
    </inkml:brush>
  </inkml:definitions>
  <inkml:trace contextRef="#ctx0" brushRef="#br0">9050 46800 540,'-24'0'-2,"4"0"-2	,3 0-2,3 0-4,1 1 3,1 4 5,-1 3 5,1 3 7,1 1 2,3 1 0,3-1 0,4 1-1,1 4 1,0 9 1,0 10 1,0 10 1,0 0 0,0-5 0,0-7-1,0-5 0,1 3 1,4 17 0,3 15 2,3 16 1,1-1 0,1-15-4,-1-15-1,1-16-3,-1-5-1,1 6 1,-1 7 1,1 6 0,5-1-1,14-5-1,11-7-3,14-5-1,3-19-1,-2-27 2,-3-28 0,-3-28 0,-1-23-4,4-15-11,3-15-11,3-16-11,-1-10-5,-2-3 0,-3-3 0,-3-2 0,-4 3 2,-3 14 6,-3 11 6,-2 14 4,-6 11 5,-6 14 5,-6 11 3,-6 14 4,-6 8 4,-2 7 6,-3 6 6,-3 7 5,-4 11 5,-3 20 4,-3 18 4,-2 20 4,-3 11-1,1 7-6,-1 6-7,1 7-5,-1 8-5,1 14-2,-1 11-2,1 14-2,-1 8-2,1 7 1,-1 6-1,1 7 0,1 5 0,3 7 0,3 6-1,4 7-1,1 2 2,0 1 2,0-1 3,0 1 1,1 2 2,4 7-3,3 6-2,3 7-2,1-9-1,1-21-2,-1-22-1,1-22-1,-1-19-3,1-16-2,-1-15-3,1-15-2,-4-20-5,-6-21-5,-6-22-5,-6-22-6,-4-10-3,1 4 1,-1 3 1,1 3-1,-1-7 2,1-15 0,-1-15 0,1-16 2,-3-7-1,-2 4-2,-3 3-3,-3 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0:50"/>
    </inkml:context>
    <inkml:brush xml:id="br0">
      <inkml:brushProperty name="width" value="0.019850954413414" units="cm"/>
      <inkml:brushProperty name="height" value="0.019850954413414" units="cm"/>
      <inkml:brushProperty name="color" value="#F2395B"/>
      <inkml:brushProperty name="ignorePressure" value="0"/>
    </inkml:brush>
  </inkml:definitions>
  <inkml:trace contextRef="#ctx0" brushRef="#br0">10650 44050 738,'68'45'-1,"-11"-9"-2	,-14-10-1,-11-8-3,-3-1-2,10 9-4,10 10-2,9 10-4,1 2 0,-6-3 2,-6-3 1,-6-2 1,-7-6 4,-6-6 6,-6-6 6,-6-6 5,-4-2 4,1 3 2,-1 3 3,1 4 2,-6-1-1,-8-3-4,-10-3-4,-9-2-4,-10 3-4,-9 14-1,-10 11-3,-8 14-3,-6 5 1,1 1 2,-1-1 2,1 1 2,2-3 1,7-2 0,6-3-1,7-3 0,7-6 0,9-5-1,10-7-1,10-5-1,5-8 4,4-5 9,3-7 7,3-5 9,4-4 2,7 0-6,6 0-6,7 0-6,4 0-4,3 0-1,3 0-3,4 0-1,1 0-3,0 0-2,0 0-1,0 0-2,-4-2-2,-5-3-2,-7-3-1,-5-2-1,-11 5 1,-11 16 4,-14 15 4,-11 17 3,-12 11 5,-9 10 2,-10 10 4,-8 9 3,-6 2 0,1-2-1,-1-3-2,1-3-2,4-6 3,9-5 9,10-7 9,10-5 9,11-11 0,17-11-8,15-14-9,16-11-8,9-11-6,3-5-4,3-7-3,4-5-3,-1-4-4,-3 0-4,-3 0-6,-2 0-3,-1 1-5,3 4-3,3 3-3,4 3-2,-9 7 1,-18 14 7,-19 11 8,-18 14 6,-12 10 7,-3 9 4,-3 10 4,-2 10 5,-5 4 3,-2 0 3,-3 0 2,-3 0 3,2-7-1,10-11-2,10-14-2,9-11-3,4-7 0,1 0 4,-1 0 2,1 0 3,4-4-1,9-5-4,10-7-5,10-5-5,2-6-4,-3-3-2,-3-3-3,-2-2-2,0-5-2,7-2 0,6-3-1,7-3 0,-1-1 0,-6 4-1,-6 3-1,-6 3 0,1-2-2,9-6-1,10-6-2,10-6-2,-1-1 1,-9 7 2,-10 6 2,-8 7 2,-4-3 1,3-8-4,3-10-3,4-9-3,-3-5-2,-5 0-3,-7 0-1,-5 0-3,-4 4 1,0 10 6,0 10 5,0 9 5,-2 4 4,-3 1 1,-3-1 2,-2 1 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0:50"/>
    </inkml:context>
    <inkml:brush xml:id="br0">
      <inkml:brushProperty name="width" value="0.0261140409857035" units="cm"/>
      <inkml:brushProperty name="height" value="0.0261140409857035" units="cm"/>
      <inkml:brushProperty name="color" value="#F2395B"/>
      <inkml:brushProperty name="ignorePressure" value="0"/>
    </inkml:brush>
  </inkml:definitions>
  <inkml:trace contextRef="#ctx0" brushRef="#br0">11250 46350 561,'-2'96'11,"-3"-5"-2	,-3-7-1,-2-5-1,-1-4 3,3 0 6,3 0 6,4 0 5,1 0 4,0 0-2,0 0-2,0 0 0,7-5-1,17-9 2,15-10 1,16-8 1,9-14-2,3-15-3,3-15-6,4-16-3,1-18-6,0-18-6,0-19-7,0-18-5,-7-3-7,-11 17-8,-14 15-8,-11 16-7,-7 5-8,0-2-9,0-3-7,0-3-9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1T08:51:02"/>
    </inkml:context>
    <inkml:brush xml:id="br0">
      <inkml:brushProperty name="width" value="0.0264048241078854" units="cm"/>
      <inkml:brushProperty name="height" value="0.0264048241078854" units="cm"/>
      <inkml:brushProperty name="color" value="#F2395B"/>
      <inkml:brushProperty name="ignorePressure" value="0"/>
    </inkml:brush>
  </inkml:definitions>
  <inkml:trace contextRef="#ctx0" brushRef="#br0">49700 7700 555,'26'71'0,"4"-5"0	,3-7 0,3-5 0,1-3 2,1 4 4,-1 3 4,1 3 3,-4-4 0,-6-8-6,-6-10-6,-6-9-6,-7-5-3,-6 0-1,-6 0 0,-6 0-1,-9 1 1,-8 4 1,-10 3 1,-9 3 1,-7 1 1,-3 1 1,-3-1-1,-2 1 1,2-3 1,9-2 1,10-3 1,10-3 2,-1 1 1,-9 6-1,-10 7 1,-8 6 0,-1 1-1,9-3 1,10-3-2,10-2 1,5-8-1,4-8-1,3-10 0,3-9 0,3-2-1,3 6 0,3 7 1,4 6-1,2 1 1,4-3-1,3-3 1,3-2 0,6-5 0,9-2 0,10-3 2,10-3 0,5-2 0,4 0 0,3 0 1,3 0-2,-1 3 1,-2 6 0,-3 7 1,-3 6-1,-4 1 0,-3-3 1,-3-3-1,-2-2 1,-5-1 0,-2 3 0,-3 3-1,-3 4 0,-6-1 0,-5-3-1,-7-3 1,-5-2-1,-8 2 0,-5 9 0,-7 10 1,-5 10 0,-8 5 0,-5 4 0,-7 3 0,-5 3 0,-1-4 0,6-8 0,7-10 0,6-9 1,-8 2-1,-22 17 0,-22 15 0,-21 16 0,-6 2 0,14-8 1,11-10-1,14-9 0,11-9 3,14-5 6,11-7 6,14-5 5,18-9 2,25-9-6,25-10-4,25-8-5,10-4-5,-2 3-7,-3 3-7,-3 4-6,-4-1-2,-3-3 3,-3-3 3,-2-2 3,-8-3 2,-8 1 2,-10-1 1,-9 1 1,-2-1 2,6 1-2,7-1 1,6 1 0,-1 1-1,-5 3 2,-7 3 2,-5 4 0,-8 2 1,-5 4 1,-7 3 0,-5 3 2,-9 9 0,-9 16 3,-10 15 1,-8 17 2,-12 11 1,-12 10-1,-13 10-1,-12 9 0,-5 2-1,3-2 2,3-3 1,4-3 0,5-7 2,10-9-1,10-10 0,9-8 0,15-17-2,22-21-2,22-22-2,23-22-4,11-15 0,4-5 0,3-7 0,3-5 0,-5-1 0,-12 6-1,-13 7 0,-12 6-2,2-4 0,20-11-1,18-14 0,20-11-1,6-6-1,-2 4 1,-3 3 0,-3 3-1,-7 4 0,-9 7-4,-10 6-2,-8 7-2,-9 2-2,-6 1 1,-6-1 1,-6 1 1,-10 4 1,-12 9 2,-13 10 2,-12 10 2,-9 14 2,-2 23 5,-3 22 3,-3 22 4,-1 13 2,4 7 0,3 6 1,3 7 0,3 4 0,3 3 0,3 3 1,4 4 0,4 1 0,6 0 0,7 0 0,6 0 1,6-4 0,6-5 0,7-7 0,6-5 0,6-9 1,6-9 1,7-10 1,6-8 0,7-14 1,10-15-1,10-15 0,9-16-2,7-23-4,7-27-7,6-28-9,7-28-8,7-24-5,9-19-3,10-18-3,10-19-3,-11 6-8,-27 31-14,-28 32-15,-28 31-15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1T02:40:42"/>
    </inkml:context>
    <inkml:brush xml:id="br0">
      <inkml:brushProperty name="width" value="0.0162209365516901" units="cm"/>
      <inkml:brushProperty name="height" value="0.0162209365516901" units="cm"/>
      <inkml:brushProperty name="color" value="#F2395B"/>
      <inkml:brushProperty name="ignorePressure" value="0"/>
    </inkml:brush>
  </inkml:definitions>
  <inkml:trace contextRef="#ctx0" brushRef="#br0">44100 10450 904,'67'-44'15,"-16"13"0	,-15 12-3,-15 13-1,-9 7-1,1 4 0,-1 3-2,1 3 0,5 7-2,14 14-5,11 11-5,14 14-4,-1-1-2,-12-12 2,-13-13 2,-12-12 1,-5-4 0,3 7-2,3 6-2,4 7-2,-1 2-1,-3 1-1,-3-1 0,-2 1-1,-3-4 1,1-6 2,-1-6 2,1-6 2,-3-4 0,-2 1 0,-3-1 0,-3 1-1,-1-1-1,4 1-4,3-1-3,3 1-4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1T02:40:43"/>
    </inkml:context>
    <inkml:brush xml:id="br0">
      <inkml:brushProperty name="width" value="0.0170637499541044" units="cm"/>
      <inkml:brushProperty name="height" value="0.0170637499541044" units="cm"/>
      <inkml:brushProperty name="color" value="#F2395B"/>
      <inkml:brushProperty name="ignorePressure" value="0"/>
    </inkml:brush>
  </inkml:definitions>
  <inkml:trace contextRef="#ctx0" brushRef="#br0">44300 12500 859,'0'-21'-59,"0"10"28	,0 10 28,0 9 28,0 12 10,0 16-6,0 15-5,0 17-7,0 3-3,0-5-2,0-7-2,0-5-1,0 5-1,0 19-1,0 19 0,0 19 0,0 4 0,0-9-1,0-10-1,0-8-1,0-14 0,0-15-2,0-15-1,0-16 0,0-4-3,0 10-2,0 10-2,0 9-2,1-10-7,4-28-11,3-28-12,3-27-11,1-14-1,1 4 9,-1 3 9,1 3 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1T02:40:43"/>
    </inkml:context>
    <inkml:brush xml:id="br0">
      <inkml:brushProperty name="width" value="0.017079271376133" units="cm"/>
      <inkml:brushProperty name="height" value="0.017079271376133" units="cm"/>
      <inkml:brushProperty name="color" value="#F2395B"/>
      <inkml:brushProperty name="ignorePressure" value="0"/>
    </inkml:brush>
  </inkml:definitions>
  <inkml:trace contextRef="#ctx0" brushRef="#br0">46650 12150 858,'23'-2'0,"-3"-3"0	,-3-3 0,-2-2-1,-5-3 1,-2 1-1,-3-1 1,-3 1 0,-2-1 0,0 1 0,0-1-2,0 1 0,-4 1 2,-5 3 3,-7 3 5,-5 4 3,-8 2 1,-5 4-1,-7 3-2,-5 3-2,-6 9-2,-3 16-4,-3 15-3,-2 17-4,-5 8-2,-2 4-1,-3 3-1,-3 3-1,1 1 0,6 1 2,7-1 2,6 1 1,6-1 2,6 1 3,7-1 1,6 1 2,6-4 2,6-6-1,7-6 1,6-6-1,7-10 1,10-12 1,10-13 1,9-12 0,4-9 1,1-2-2,-1-3 0,1-3-2,-3-4 0,-2-3-2,-3-3 0,-3-2-1,8-15-1,23-25-1,22-25-1,22-25 0,7-18-1,-6-8-1,-6-10-1,-6-9 0,-9-2-1,-8 6 2,-10 7 1,-9 6 1,-10 12 0,-9 19 1,-10 19 0,-8 19 1,-6 10 0,1 4 0,-1 3 0,1 3 0,-1 1 0,1 1 0,-1-1 2,1 1 0,-1-1 0,1 1-1,-1-1 1,1 1-2,-3-1 1,-2 1-1,-3-1 1,-3 1-1,-1 1 1,4 3 1,3 3 1,3 4 0,-1-1 1,-2-3 0,-3-3-2,-3-2 0,-1-1-1,4 3 0,3 3 0,3 4-1,-1-1 1,-2-3 0,-3-3-1,-3-2 1,-2-1-1,0 3 2,0 3 0,0 4 1,0 2 1,0 4-1,0 3 1,0 3 0,0-1 0,0-2-1,0-3 0,0-3-1,0-1 1,0 4 0,0 3 1,0 3 1,0-5 0,0-12-1,0-13 1,0-12-1,-2-1 0,-3 14 0,-3 11 0,-2 14 0,-3 11 1,1 14 2,-1 11 1,1 14 1,-1 14 0,1 20-2,-1 18-1,1 20-2,1-1-1,3-19 0,3-18-1,4-19 0,-1-10 1,-3 1 0,-3-1 1,-2 1 0,-1-1 0,3 1 0,3-1-1,4 1 0,1 1 0,0 3-1,0 3 0,0 4 1,0 8-1,0 17 0,0 15 1,0 16 0,0 16 0,0 20 0,0 18 0,0 20 0,4 0-1,10-15-2,10-15-2,9-16-2,6-12-5,3-5-6,3-7-5,4-5-6,-1-14-2,-3-18 2,-3-19 2,-2-18 3,-6-14 1,-6-5 3,-6-7 3,-6-5 2,-1-11 1,7-11-1,6-14 0,7-11-1,-1-6 1,-6 4 2,-6 3 4,-6 3 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1T02:40:43"/>
    </inkml:context>
    <inkml:brush xml:id="br0">
      <inkml:brushProperty name="width" value="0.0162788648158312" units="cm"/>
      <inkml:brushProperty name="height" value="0.0162788648158312" units="cm"/>
      <inkml:brushProperty name="color" value="#F2395B"/>
      <inkml:brushProperty name="ignorePressure" value="0"/>
    </inkml:brush>
  </inkml:definitions>
  <inkml:trace contextRef="#ctx0" brushRef="#br0">47850 11350 900,'-16'31'43,"19"13"-15	,19 12-13,19 13-15,4-1-6,-9-11 1,-10-14 1,-8-11 1,-4-7 1,3 0 0,3 0 0,4 0 1,-1 0 0,-3 0 1,-3 0 1,-2 0 1,-1 0 0,3 0-1,3 0 0,4 0-1,-1 0-1,-3 0 0,-3 0 0,-2 0 0,-3 1 0,1 4 1,-1 3 1,1 3 0,1-1 1,3-2-1,3-3 1,4-3 0,-1-2 0,-3 0 0,-3 0 0,-2 0 0,-3-2 0,1-3 0,-1-3 1,1-2-1,1-1 1,3 3-1,3 3 0,4 4 0,-1 1 0,-3 0-1,-3 0-2,-2 0-1,-1 0-1,3 0 1,3 0-1,4 0-1,5 4-2,10 10-4,10 10-6,9 9-4,1-1-4,-6-8-1,-6-10-2,-6-9 0,-7-12-1,-6-11 4,-6-14 2,-6-11 2,-6-7 4,-2 0 3,-3 0 4,-3 0 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1T02:40:44"/>
    </inkml:context>
    <inkml:brush xml:id="br0">
      <inkml:brushProperty name="width" value="0.0164122097194195" units="cm"/>
      <inkml:brushProperty name="height" value="0.0164122097194195" units="cm"/>
      <inkml:brushProperty name="color" value="#F2395B"/>
      <inkml:brushProperty name="ignorePressure" value="0"/>
    </inkml:brush>
  </inkml:definitions>
  <inkml:trace contextRef="#ctx0" brushRef="#br0">48900 11500 893,'-25'-22'1,"0"6"0	,0 7 1,0 6 1,0 12 1,0 19 0,0 19 1,0 19 1,-2 15 1,-3 13 1,-3 12 3,-2 13 1,-5 4 0,-2-3-2,-3-3-1,-3-2-3,-6 5-2,-5 16-2,-7 15-5,-5 17-2,2-11-2,13-33-3,12-35-1,13-34-3,7-21-4,4-6-9,3-6-9,3-6-9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1T02:40:44"/>
    </inkml:context>
    <inkml:brush xml:id="br0">
      <inkml:brushProperty name="width" value="0.018394161015749" units="cm"/>
      <inkml:brushProperty name="height" value="0.018394161015749" units="cm"/>
      <inkml:brushProperty name="color" value="#F2395B"/>
      <inkml:brushProperty name="ignorePressure" value="0"/>
    </inkml:brush>
  </inkml:definitions>
  <inkml:trace contextRef="#ctx0" brushRef="#br0">50400 12750 797,'-4'28'2,"-5"6"3	,-7 7 3,-5 6 4,-4 6-2,0 6-5,0 7-5,0 6-7,3 6 0,6 6 4,7 7 3,6 6 5,3-1 1,0-5 1,0-7 0,0-5 0,3-9 1,6-9-2,7-10 1,6-8-1,7-11-1,10-8-2,10-10-2,9-9-1,1-12-3,-6-11 0,-6-14-2,-6-11 0,-7-4-1,-6 6 1,-6 7 1,-6 6 0,-4 4 0,1 4 1,-1 3 0,1 3-1,-1-1 1,1-2 1,-1-3 0,1-3 2,-3-2-1,-2 0-1,-3 0-1,-3 0-1,-1 0-1,4 0 0,3 0-1,3 0 1,3-4-1,3-5 2,3-7 0,4-5 0,-3-1 1,-5 6 1,-7 7 0,-5 6 1,-3 1 0,4-3 0,3-3 1,3-2 1,-1 0 0,-2 7-1,-3 6 1,-3 7-2,-2 2 1,0 1-1,0-1 0,0 1-1,0-1 2,0 1 3,0-1 2,0 1 3,-2 7 4,-3 16 7,-3 15 6,-2 17 8,-3 8-1,1 4-5,-1 3-6,1 3-5,1-4-5,3-8-3,3-10-3,4-9-4,1 4-1,0 19-1,0 19-1,0 19-2,0 2 1,0-11 1,0-14 0,0-11 2,0-11 0,0-5-1,0-7 0,0-5-2,7 0-1,17 10-5,15 10-3,16 9-3,4-4-3,-6-15 0,-6-15-1,-6-16-1,-6-8 2,-2 0 1,-3 0 1,-3 0 2,-4 0 2,-3 0 1,-3 0 2,-2 0 0,-1-2 2,3-3-1,3-3 1,4-2 1,1-3-1,0 1-2,0-1-2,0 1-1,0-6 0,0-8-1,0-10 0,0-9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1T02:40:44"/>
    </inkml:context>
    <inkml:brush xml:id="br0">
      <inkml:brushProperty name="width" value="0.0148380864411592" units="cm"/>
      <inkml:brushProperty name="height" value="0.0148380864411592" units="cm"/>
      <inkml:brushProperty name="color" value="#F2395B"/>
      <inkml:brushProperty name="ignorePressure" value="0"/>
    </inkml:brush>
  </inkml:definitions>
  <inkml:trace contextRef="#ctx0" brushRef="#br0">52900 11650 988,'0'25'-1,"0"0"-1	,0 0-1,0 0-1,0 0 1,0 0 5,0 0 5,0 0 4,1 0-6,4 0-18,3 0-16,3 0-17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1T02:40:45"/>
    </inkml:context>
    <inkml:brush xml:id="br0">
      <inkml:brushProperty name="width" value="0.0333333350718021" units="cm"/>
      <inkml:brushProperty name="height" value="0.0333333350718021" units="cm"/>
      <inkml:brushProperty name="color" value="#F2395B"/>
      <inkml:brushProperty name="ignorePressure" value="0"/>
    </inkml:brush>
  </inkml:definitions>
  <inkml:trace contextRef="#ctx0" brushRef="#br0">53100 12775 333,'108'43'167,"34"32"-1	,35 32 1,34 32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1T02:40:45"/>
    </inkml:context>
    <inkml:brush xml:id="br0">
      <inkml:brushProperty name="width" value="0.0154634360224009" units="cm"/>
      <inkml:brushProperty name="height" value="0.0154634360224009" units="cm"/>
      <inkml:brushProperty name="color" value="#F2395B"/>
      <inkml:brushProperty name="ignorePressure" value="0"/>
    </inkml:brush>
  </inkml:definitions>
  <inkml:trace contextRef="#ctx0" brushRef="#br0">54950 10850 948,'1'-66'13,"4"19"-4	,3 19-4,3 19-5,9 9-2,16 0-1,15 0-2,17 0-1,13-2 2,13-3 4,12-3 3,13-2 5,-7-3 1,-24 1-2,-26-1 0,-24 1-2,-4-1-2,19 1-1,19-1-1,19 1-3,2-1-1,-11 1 0,-14-1-2,-11 1-1,-11 1-2,-5 3-2,-7 3-1,-5 4-3,-9 2-3,-9 4-4,-10 3-4,-8 3-4,-8 1-1,-2 1 6,-3-1 4,-3 1 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1T02:40:45"/>
    </inkml:context>
    <inkml:brush xml:id="br0">
      <inkml:brushProperty name="width" value="0.015780271962285" units="cm"/>
      <inkml:brushProperty name="height" value="0.015780271962285" units="cm"/>
      <inkml:brushProperty name="color" value="#F2395B"/>
      <inkml:brushProperty name="ignorePressure" value="0"/>
    </inkml:brush>
  </inkml:definitions>
  <inkml:trace contextRef="#ctx0" brushRef="#br0">55600 10650 929,'-21'-19'-29,"10"13"4	,10 12 3,9 13 4,4 12 8,1 13 11,-1 12 11,1 13 13,1 9 3,3 6-5,3 7-3,4 6-6,-1-4-2,-3-11-3,-3-14-3,-2-11-3,-1-14 0,3-11 1,3-14 2,4-11 1,2-15-5,4-16-14,3-15-14,3-15-12,-2-6-4,-6 7 7,-6 6 6,-6 7 6,-4 4 5,1 3 2,-1 3 2,1 4 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1T08:54:20"/>
    </inkml:context>
    <inkml:brush xml:id="br0">
      <inkml:brushProperty name="width" value="0.0193088185042143" units="cm"/>
      <inkml:brushProperty name="height" value="0.0193088185042143" units="cm"/>
      <inkml:brushProperty name="color" value="#F2395B"/>
      <inkml:brushProperty name="ignorePressure" value="0"/>
    </inkml:brush>
  </inkml:definitions>
  <inkml:trace contextRef="#ctx0" brushRef="#br0">31100 20600 759,'26'-22'1,"4"6"0	,3 7 2,3 6 0,4 6 3,7 6 3,6 7 3,7 6 3,2 3-5,1 0-12,-1 0-11,1 0-13,-6-4-2,-8-5 6,-10-7 7,-9-5 8,-1-4 3,10 0 4,10 0 1,9 0 4,9 1 1,9 4 1,10 3 1,10 3 1,2 3 1,-3 3 1,-3 3 1,-2 4 0,-5 1-1,-2 0-4,-3 0-3,-3 0-5,-2-4-1,0-5 1,0-7 0,0-5 1,0-6 0,0-3 0,0-3 0,0-2 0,1-3 1,4 1 0,3-1 2,3 1 1,-2 1 0,-6 3 0,-6 3-1,-6 4 0,-9-1 0,-8-3 0,-10-3 0,-9-2 1,-1-1-1,10 3 1,10 3-1,9 4 1,-1-1-1,-8-3-1,-10-3-1,-9-2-1,2-5 1,17-2 0,15-3 0,16-3 2,5-4 0,-2-3-2,-3-3-2,-3-2 0,-2-1-1,0 3 1,0 3 1,0 4 0,0 4 0,0 6 1,0 7 0,0 6 0,-2 4 1,-3 4 1,-3 3 0,-2 3 1,2 7-1,9 14 1,10 11-1,10 14 0,2 2-1,-3-6 0,-3-6 0,-2-6 0,-5-7 0,-2-6 0,-3-6 0,-3-6-1,-9-6 1,-11-2-2,-14-3 0,-11-3-1,-3-4-1,10-3 0,10-3 0,9-2 0,-1-1 0,-8 3 2,-10 3 1,-9 4 1,1-1 1,13-3-1,12-3 0,13-2-1,-1-1 1,-11 3 0,-14 3 1,-11 4 1,3-1 0,23-3 1,22-3 0,22-2 0,12-1 0,3 3 0,3 3 0,4 4 1,1-1-2,0-3-3,0-3-3,0-2-2,0-5-1,0-2-1,0-3-1,0-3 1,1 1-1,4 6 2,3 7 0,3 6 2,-4 3 0,-8 0 1,-10 0 0,-9 0 1,-2 0 1,6 0-1,7 0-1,6 0 0,-8 0 0,-22 0 2,-22 0 1,-21 0 1,-3 1 1,20 4 0,18 3 1,20 3 0,6-1 0,-2-2-1,-3-3 0,-3-3-1,-10-2-1,-16 0 0,-15 0-1,-15 0-1,5-2 0,29-3 0,28-3 0,28-2 0,14-5 1,0-2-1,0-3 1,0-3-1,-2-2 1,-3 0 1,-3 0 0,-2 0 2,-3 3 0,1 6-1,-1 7 0,1 6 0,1 1-1,3-3-2,3-3-1,4-2-1,1-8 0,0-8 0,0-10 1,0-9 0,-5-4 1,-9 4-3,-10 3-2,-8 3-2,-15 6 0,-19 9 1,-18 10 2,-19 10 2,-2 0 1,16-5-1,15-7 1,17-5-1,-1-3 0,-16 4 3,-15 3 1,-15 3 1,4 3 2,25 3 2,25 3 1,25 4 1,9 1 1,-6 0-2,-6 0-1,-6 0-1,-2 0-1,3 0 0,3 0 1,4 0-1,1 0 0,0 0-2,0 0-2,0 0-1,0 1 0,0 4 1,0 3 1,0 3 1,-2 3 1,-3 3 1,-3 3 2,-2 4-1,-5-3 1,-2-5 0,-3-7-2,-3-5 0,-6-4-1,-5 0 0,-7 0 0,-5 0 1,-11 1-2,-11 4 0,-14 3-1,-11 3-2,-3 1 0,10 1-1,10-1 1,9 1 0,-1-3 0,-8-2 0,-10-3 1,-9-3-1,-1-2 0,10 0 1,10 0 0,9 0 0,-2 1 0,-12 4-1,-13 3 0,-12 3 0,1-1-2,16-2 1,15-3-1,17-3 0,5-4 0,-3-3 0,-3-3 1,-2-2 1,-1-5 0,3-2-1,3-3 0,4-3 0,1 1 0,0 6 1,0 7 0,0 6 2,1 7 1,4 10-1,3 10 0,3 9 0,-1 4 0,-2 1 0,-3-1 0,-3 1 0,-6-3 0,-5-2 0,-7-3-1,-5-3 1,0-6-1,10-5 0,10-7-2,9-5-1,1-6 0,-6-3 1,-6-3-1,-6-2 2,-9-3 0,-8 1 0,-10-1 1,-9 1 1,2-6-4,17-8-5,15-10-6,16-9-7,-1-1-6,-15 10-10,-15 10-7,-16 9-9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1T02:40:46"/>
    </inkml:context>
    <inkml:brush xml:id="br0">
      <inkml:brushProperty name="width" value="0.0193692855536938" units="cm"/>
      <inkml:brushProperty name="height" value="0.0193692855536938" units="cm"/>
      <inkml:brushProperty name="color" value="#F2395B"/>
      <inkml:brushProperty name="ignorePressure" value="0"/>
    </inkml:brush>
  </inkml:definitions>
  <inkml:trace contextRef="#ctx0" brushRef="#br0">56300 10600 757,'43'-41'0,"-11"19"0	,-14 19 0,-11 19 0,-7 7-2,0-3-1,0-3-4,0-2-2,-5 0 1,-9 7 2,-10 6 4,-8 7 3,-3 0 1,7-2-1,6-3-1,7-3-1,-6 8 0,-15 23 1,-15 22 2,-16 22 1,-10 10 1,-3 1 0,-3-1 1,-2 1-1,-1-7 3,3-12 0,3-13 3,4-12 2,5-9 0,10-2 1,10-3 0,9-3 0,17-12 0,25-18 0,25-19-1,25-18-1,17-15-4,9-9-7,10-10-7,10-8-8,5-6-1,4 1 1,3-1 3,3 1 2,-1 4 2,-2 9 2,-3 10 2,-3 10 3,-6 7 1,-5 6 2,-7 7 1,-5 6 3,-11 9 0,-11 13-1,-14 12 0,-11 13-1,-11 4 0,-5-3 0,-7-3 1,-5-2 1,-11 3-2,-11 14-1,-14 11-2,-11 14-2,-7 2-3,0-6-3,0-6-3,0-6-5,-2-10-2,-3-12-2,-3-13-2,-2-12-2,-1-9 0,3-2 0,3-3 1,4-3 2,2-7 1,4-9 5,3-10 4,3-8 3,6-4 4,9 3 1,10 3 1,10 4 2,4 5 1,0 10 1,0 10 1,0 9 2,0 1 1,0-6 0,0-6 1,0-6 2,3-1 0,6 7 3,7 6 2,6 7 3,-1 16 1,-5 29 3,-7 28 1,-5 28 1,-4 18 1,0 10-2,0 10-1,0 9-2,-4 7 0,-5 7-2,-7 6 0,-5 7-1,-3-4-2,4-12-1,3-13-3,3-12-2,3-15-4,3-15-4,3-15-5,4-16-5,4-18-3,6-18-1,7-19-1,6-18-2,3-20 1,0-18 3,0-19 2,0-18 3,0-14-6,0-5-13,0-7-14,0-5-14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1T02:40:46"/>
    </inkml:context>
    <inkml:brush xml:id="br0">
      <inkml:brushProperty name="width" value="0.0167563240975142" units="cm"/>
      <inkml:brushProperty name="height" value="0.0167563240975142" units="cm"/>
      <inkml:brushProperty name="color" value="#F2395B"/>
      <inkml:brushProperty name="ignorePressure" value="0"/>
    </inkml:brush>
  </inkml:definitions>
  <inkml:trace contextRef="#ctx0" brushRef="#br0">58200 10150 875,'-72'100'23,"6"0"0	,7 0 1,6 0 1,7 1-5,10 4-11,10 3-9,9 3-12,6-2-4,3-6-1,3-6 0,4-6 0,1-13 2,0-19 2,0-18 3,0-19 2,1-8 2,4 3 1,3 3-1,3 4 2,3-4-3,3-9-2,3-10-5,4-8-2,1-14-2,0-15 2,0-15 2,0-16 1,-2-7 1,-3 4 0,-3 3 0,-2 3 0,-3 9 2,1 16 1,-1 15 3,1 17 3,1 0 1,3-11 1,3-14 0,4-11 2,1-3 1,0 10 2,0 10 2,0 9 2,0 6 2,0 3 2,0 3 1,0 4 3,-2 1-1,-3 0-1,-3 0-1,-2 0-1,-1 0-2,3 0-2,3 0-1,4 0-1,-3 4-6,-5 10-6,-7 10-8,-5 9-7,-8 1-2,-5-6 2,-7-6 3,-5-6 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1T02:40:47"/>
    </inkml:context>
    <inkml:brush xml:id="br0">
      <inkml:brushProperty name="width" value="0.0147995501756668" units="cm"/>
      <inkml:brushProperty name="height" value="0.0147995501756668" units="cm"/>
      <inkml:brushProperty name="color" value="#F2395B"/>
      <inkml:brushProperty name="ignorePressure" value="0"/>
    </inkml:brush>
  </inkml:definitions>
  <inkml:trace contextRef="#ctx0" brushRef="#br0">57300 11800 991,'1'75'0,"4"0"1	,3 0 1,3 0 1,3-2-1,3-3-2,3-3-1,4-2-3,1-8 0,0-8 1,0-10 1,0-9 0,-2-7 0,-3-3-1,-3-3-3,-2-2-1,-5-9-4,-2-12-4,-3-13-6,-3-12-5,-2-9 0,0-2 2,0-3 3,0-3 2,-2 2 3,-3 10 4,-3 10 4,-2 9 3,0 6 2,7 3 0,6 3 1,7 4 1,4-6 1,3-11-1,3-14 1,4-11 0,2-7 0,4 0-1,3 0 1,3 0 0,1 4 2,1 10 2,-1 10 3,1 9 4,-3 13 0,-2 20 1,-3 18 0,-3 20 1,-4 6-1,-3-2-1,-3-3-1,-2-3-2,-5-2 0,-2 0-1,-3 0-1,-3 0 0,-6-2-1,-5-3-1,-7-3-2,-5-2 0,-3-5-1,4-2-1,3-3 0,3-3-1,1-4-1,1-3 0,-1-3-1,1-2 0,2-8 0,7-8 0,6-10 1,7-9 1,4-4-1,3 4-1,3 3-2,4 3-2,1-1 0,0-2-1,0-3 0,0-3-1,-2-1 0,-3 4 0,-3 3 1,-2 3 0,-3 1 0,1 1 0,-1-1 1,1 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1T02:40:47"/>
    </inkml:context>
    <inkml:brush xml:id="br0">
      <inkml:brushProperty name="width" value="0.0333333350718021" units="cm"/>
      <inkml:brushProperty name="height" value="0.0333333350718021" units="cm"/>
      <inkml:brushProperty name="color" value="#F2395B"/>
      <inkml:brushProperty name="ignorePressure" value="0"/>
    </inkml:brush>
  </inkml:definitions>
  <inkml:trace contextRef="#ctx0" brushRef="#br0">58300 12550 333,'108'43'167,"34"32"-1	,35 32 1,34 32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1T02:40:47"/>
    </inkml:context>
    <inkml:brush xml:id="br0">
      <inkml:brushProperty name="width" value="0.0166118294000626" units="cm"/>
      <inkml:brushProperty name="height" value="0.0166118294000626" units="cm"/>
      <inkml:brushProperty name="color" value="#F2395B"/>
      <inkml:brushProperty name="ignorePressure" value="0"/>
    </inkml:brush>
  </inkml:definitions>
  <inkml:trace contextRef="#ctx0" brushRef="#br0">57000 13450 882,'29'65'-32,"10"-18"4	,10-19 5,9-18 5,2-10 5,-2 0 6,-3 0 6,-3 0 6,-7 0 1,-9 0 0,-10 0-3,-8 0 0,2 0-2,16 0 2,15 0 0,17 0 0,7 1 0,0 4 0,0 3-2,0 3 1,-5-2-1,-9-6 2,-10-6 1,-8-6 1,-6-4 1,1 1 1,-1-1 0,1 1 1,-3-1 0,-2 1 1,-3-1 1,-3 1 1,-2 1 1,0 3-1,0 3 0,0 4 0,1 1-1,4 0 0,3 0-2,3 0 0,1 0-1,1 0 0,-1 0-1,1 0 1,1 0-2,3 0-1,3 0-3,4 0-1,-3 0-2,-5 0-4,-7 0-2,-5 0-4,-3-2-1,4-3 0,3-3 1,3-2-1,-1-5-4,-2-2-8,-3-3-8,-3-3-8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1T02:40:48"/>
    </inkml:context>
    <inkml:brush xml:id="br0">
      <inkml:brushProperty name="width" value="0.0193744637072086" units="cm"/>
      <inkml:brushProperty name="height" value="0.0193744637072086" units="cm"/>
      <inkml:brushProperty name="color" value="#F2395B"/>
      <inkml:brushProperty name="ignorePressure" value="0"/>
    </inkml:brush>
  </inkml:definitions>
  <inkml:trace contextRef="#ctx0" brushRef="#br0">61400 11450 757,'-22'3'-26,"6"6"2	,7 7 1,6 6 2,3 12 3,0 19 5,0 19 6,0 19 5,0 10 5,0 4 5,0 3 4,0 3 4,3-1 3,6-2-1,7-3-1,6-3 0,6-6-1,6-5-1,7-7-2,6-5-2,6-12-2,6-16-2,7-15-3,6-15-3,3-14-2,0-8 0,0-10-2,0-9-1,-2-12 0,-3-11 1,-3-14-1,-2-11 1,-6-6 2,-6 4 1,-6 3 1,-6 3 3,-2-8 2,3-19 4,3-18 3,4-19 4,-3-5 1,-5 9 0,-7 10-1,-5 10 1,-8 5-1,-5 4-1,-7 3 1,-5 3 0,-6 4-3,-3 7-6,-3 6-4,-2 7-6,-3 7-8,1 9-9,-1 10-10,1 10-10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1T02:40:49"/>
    </inkml:context>
    <inkml:brush xml:id="br0">
      <inkml:brushProperty name="width" value="0.0184864066541195" units="cm"/>
      <inkml:brushProperty name="height" value="0.0184864066541195" units="cm"/>
      <inkml:brushProperty name="color" value="#F2395B"/>
      <inkml:brushProperty name="ignorePressure" value="0"/>
    </inkml:brush>
  </inkml:definitions>
  <inkml:trace contextRef="#ctx0" brushRef="#br0">63050 11300 793,'0'23'1,"0"-3"3	,0-3 1,0-2 3,0-1 2,0 3 1,0 3 2,0 4 1,0 7-1,0 13-1,0 12-2,0 13-1,0-1-2,0-11-2,0-14-3,0-11-1,0-3 0,0 10-1,0 10 2,0 9-1,0 10 2,0 14 2,0 11 2,0 14 3,0 0-1,0-8 0,0-10-1,0-9-1,1-10-1,4-9-1,3-10 0,3-8-2,1-14-5,1-15-13,-1-15-13,1-16-12,-1-12-4,1-5 2,-1-7 3,1-5 3,-1-1 4,1 6 4,-1 7 5,1 6 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1T02:40:49"/>
    </inkml:context>
    <inkml:brush xml:id="br0">
      <inkml:brushProperty name="width" value="0.0156602691859007" units="cm"/>
      <inkml:brushProperty name="height" value="0.0156602691859007" units="cm"/>
      <inkml:brushProperty name="color" value="#F2395B"/>
      <inkml:brushProperty name="ignorePressure" value="0"/>
    </inkml:brush>
  </inkml:definitions>
  <inkml:trace contextRef="#ctx0" brushRef="#br0">65150 11300 936,'20'-2'2,"-9"-3"2	,-10-3 4,-8-2 2,-9-5 1,-6-2-1,-6-3-2,-6-3-1,-9 1-4,-8 6-3,-10 7-4,-9 6-5,-1 3-5,10 0-6,10 0-7,9 0-7,6 0-1,3 0 4,3 0 4,4 0 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1T02:40:50"/>
    </inkml:context>
    <inkml:brush xml:id="br0">
      <inkml:brushProperty name="width" value="0.0191570911556482" units="cm"/>
      <inkml:brushProperty name="height" value="0.0191570911556482" units="cm"/>
      <inkml:brushProperty name="color" value="#F2395B"/>
      <inkml:brushProperty name="ignorePressure" value="0"/>
    </inkml:brush>
  </inkml:definitions>
  <inkml:trace contextRef="#ctx0" brushRef="#br0">64700 11300 765,'1'48'-2,"4"-3"-4	,3-3-3,3-2-5,-1 3 2,-2 14 8,-3 11 8,-3 14 7,-2 7 5,0 3 1,0 3 2,0 4 1,0-7-1,0-16-5,0-15-5,0-15-4,0 2-2,0 22 1,0 22-1,0 23 1,0 3-1,0-11 2,0-14-1,0-11 0,1-14 0,4-11-2,3-14-1,3-11-3,1-25-4,1-33-8,-1-35-8,1-34-8,-3-16-3,-2 3 2,-3 3 2,-3 4 2,-1 4 3,4 6 3,3 7 3,3 6 4,1 7 4,1 10 5,-1 10 6,1 9 6,1 7 2,3 7 0,3 6 0,4 7-1,-1 4 1,-3 3 0,-3 3 0,-2 4 1,-1 1 0,3 0 1,3 0 1,4 0 0,-1 1 1,-3 4-2,-3 3 0,-2 3-1,0 7 0,7 14 3,6 11 2,7 14 1,-1 7 2,-6 3-1,-6 3-1,-6 4-1,-6-1-1,-2-3-3,-3-3-1,-3-2-3,-2-5-1,0-2-2,0-3-1,0-3-2,-2-6 0,-3-5-2,-3-7-1,-2-5 0,-5-11-1,-2-11-2,-3-14-1,-3-11-2,1-14-1,6-11-3,7-14-2,6-11-3,3-7 0,0 0 1,0 0 1,0 0 1,6-5 1,13-9 1,12-10 0,13-8 1,6 2 2,0 16 1,0 15 2,0 17 3,1 11 0,4 10 1,3 10 0,3 9 0,1 7 2,1 7 5,-1 6 3,1 7 5,-4 5 2,-6 7 2,-6 6 0,-6 7 1,-7 7 1,-6 9-1,-6 10-1,-6 10-1,-4 5 0,1 4-2,-1 3-1,1 3-2,-4-4 0,-6-8 0,-6-10-1,-6-9-1,-4-10-1,1-9-3,-1-10-3,1-8-1,-1-3-2,1 7 0,-1 6 1,1 7-1,-3-3 1,-2-8-1,-3-10 0,-3-9-1,-1-7-2,4-3 0,3-3-1,3-2-2,1-6 1,1-6 1,-1-6 2,1-6 1,4-7-3,9-6-4,10-6-7,10-6-5,2 2-1,-3 14 4,-3 11 3,-2 14 4,-3 3-3,1-2-10,-1-3-10,1-3-9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1T02:40:50"/>
    </inkml:context>
    <inkml:brush xml:id="br0">
      <inkml:brushProperty name="width" value="0.0212992113083601" units="cm"/>
      <inkml:brushProperty name="height" value="0.0212992113083601" units="cm"/>
      <inkml:brushProperty name="color" value="#F2395B"/>
      <inkml:brushProperty name="ignorePressure" value="0"/>
    </inkml:brush>
  </inkml:definitions>
  <inkml:trace contextRef="#ctx0" brushRef="#br0">67750 9850 688,'28'0'-15,"6"0"-4	,7 0-3,6 0-5,1 0 2,-3 0 5,-3 0 6,-2 0 6,-5-2 3,-2-3 1,-3-3 1,-3-2 2,-4-1 0,-3 3 0,-3 3 0,-2 4 1,-6 8 0,-6 17 2,-6 15 2,-6 16 1,-10 9 1,-12 3-2,-13 3 0,-12 4-1,-5-1 0,3-3-1,3-3-1,4-2 0,5-9 0,10-12 4,10-13 1,9-12 4,12-12 0,16-8-2,15-10-1,17-9-2,7-2-1,0 6-1,0 7-2,0 6 0,-2 3-2,-3 0 1,-3 0-1,-2 0 0,-6 1 1,-6 4 0,-6 3 1,-6 3 2,-2 3 0,3 3-1,3 3-1,4 4 1,-3-1-1,-5-3 1,-7-3 0,-5-2 1,-3 0 1,4 7 0,3 6 0,3 7 1,-1-1 0,-2-6 1,-3-6 2,-3-6 1,-7 13 1,-9 35 3,-10 35 1,-8 34 3,-11 21 3,-8 10 1,-10 10 4,-9 9 2,-7 9-1,-3 9-2,-3 10-4,-2 10-3,0-6-2,7-18 0,6-19 0,7-18 1,8-21-3,14-22-5,11-22-5,14-21-4,8-21-3,7-19 3,6-18 1,7-19 2,0-13-3,-2-6-10,-3-6-9,-3-6-9,2-16-6,10-25-3,10-25-1,9-25-3,1-5 1,-6 16 1,-6 15 2,-6 17 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1T08:54:21"/>
    </inkml:context>
    <inkml:brush xml:id="br0">
      <inkml:brushProperty name="width" value="0.0195680949836969" units="cm"/>
      <inkml:brushProperty name="height" value="0.0195680949836969" units="cm"/>
      <inkml:brushProperty name="color" value="#F2395B"/>
      <inkml:brushProperty name="ignorePressure" value="0"/>
    </inkml:brush>
  </inkml:definitions>
  <inkml:trace contextRef="#ctx0" brushRef="#br0">37900 21850 749,'26'0'-5,"4"0"-8	,3 0-10,3 0-9,3 0 1,3 0 11,3 0 10,4 0 12,-4-2 3,-9-3 0,-10-3-2,-8-2 0,0-1-2,14 3 2,11 3-1,14 4 1,-1-1 1,-12-3 0,-13-3 1,-12-2 0,-2-1 0,9 3 1,10 3 0,10 4 0,0 1 0,-5 0-1,-7 0 0,-5 0-1,-8 3 0,-5 6 0,-7 7 1,-5 6-1,-8 6 1,-5 6-1,-7 7 1,-5 6-1,-8 4-1,-5 4 1,-7 3 0,-5 3-1,-4-1 1,0-2 0,0-3 1,0-3 1,4-6-1,10-5 1,10-7 0,9-5-1,9-8 1,9-5-2,10-7 1,10-5-2,11-6 0,17-3-1,15-3 0,16-2 0,-1-1-1,-15 3-1,-15 3 0,-16 4-1,-8 1 0,0 0 0,0 0 1,0 0 0,0 0 0,0 0 2,0 0 1,0 0 0,-5 6 3,-9 13 1,-10 12 3,-8 13 3,-12 7-1,-12 4-1,-13 3-2,-12 3-1,-9-1-3,-2-2-2,-3-3-3,-3-3-2,4-7-1,13-9 0,12-10-1,13-8 1,6-8-1,0-2 1,0-3 0,0-3-1,0-2 0,0 0-3,0 0-1,0 0-3,-4-13-5,-5-24-10,-7-26-9,-5-24-9,2-10-1,13 6 10,12 7 8,13 6 10,6 10 5,0 17 3,0 15 3,0 16 2,1-1 2,4-15 0,3-15 1,3-16 0,1-5 0,1 6 1,-1 7 0,1 6 0,-1 7 1,1 10 4,-1 10 3,1 9 3,-1 4 2,1 1 3,-1-1 2,1 1 1,-3 5 2,-2 14 0,-3 11 0,-3 14 1,-2 13-2,0 16 0,0 15-2,0 17 0,-2 8-2,-3 4 0,-3 3-2,-2 3-1,-1-8-1,3-19-3,3-18-2,4-19-3,-3 7 0,-5 35 2,-7 35 1,-5 34 2,-3 10 1,4-11-1,3-14 1,3-11 0,1-18-1,1-22-3,-1-22-2,1-21-2,1-9-1,3 7-1,3 6 1,4 7 0,1-1-3,0-6-4,0-6-3,0-6-5,0-20-3,0-30-1,0-32-1,0-30-1,0-11 1,0 14 3,0 11 3,0 14 3,4-9-1,10-28-7,10-28-8,9-27-6,2-6-2,-2 19 4,-3 19 2,-3 19 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1T02:40:51"/>
    </inkml:context>
    <inkml:brush xml:id="br0">
      <inkml:brushProperty name="width" value="0.0219106655567884" units="cm"/>
      <inkml:brushProperty name="height" value="0.0219106655567884" units="cm"/>
      <inkml:brushProperty name="color" value="#F2395B"/>
      <inkml:brushProperty name="ignorePressure" value="0"/>
    </inkml:brush>
  </inkml:definitions>
  <inkml:trace contextRef="#ctx0" brushRef="#br0">69150 10500 669,'114'1'0,"-22"4"-1	,-22 3 0,-21 3 0,-15 4-1,-6 7 0,-6 6-1,-6 7 1,-7 7-1,-6 9 2,-6 10 1,-6 10 1,-7 2 1,-6-3-2,-6-3 1,-6-2-1,-2-8-1,3-8-1,3-10-1,4-9 0,-10 9-3,-22 28-1,-22 28-2,-21 29-2,-12 11 0,1-2 1,-1-3 1,1-3 2,7-13 0,16-22 0,15-22 0,17-21-1,13-20 3,13-15 6,12-15 6,13-16 6,15-13 2,19-9-2,19-10-3,19-8-2,12-8-3,6-2-1,7-3-2,6-3-2,3 1-1,0 6-1,0 7 0,0 6 0,-4 7 0,-5 10 1,-7 10 1,-5 9 1,-11 6 1,-11 3 2,-14 3 1,-11 4 3,-9 4 1,-3 6-1,-3 7 1,-2 6 0,-5 1-1,-2-3 1,-3-3 1,-3-2-1,-2 8 2,0 22 4,0 22 3,0 23 4,-4 13 1,-5 6-1,-7 7 0,-5 6-2,-4 4 1,0 4-1,0 3 0,0 3 0,3-1-2,6-2-3,7-3-2,6-3-4,1-12-3,-3-18-4,-3-19-4,-2-18-4,-1-26-6,3-31-7,3-31-9,4-31-8,-1-12-7,-3 10-5,-3 10-6,-2 9-5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1T02:40:52"/>
    </inkml:context>
    <inkml:brush xml:id="br0">
      <inkml:brushProperty name="width" value="0.0235195513814688" units="cm"/>
      <inkml:brushProperty name="height" value="0.0235195513814688" units="cm"/>
      <inkml:brushProperty name="color" value="#F2395B"/>
      <inkml:brushProperty name="ignorePressure" value="0"/>
    </inkml:brush>
  </inkml:definitions>
  <inkml:trace contextRef="#ctx0" brushRef="#br0">70800 9700 623,'48'51'2,"-3"4"2	,-3 3 3,-2 3 4,-6 7 1,-6 14 1,-6 11 0,-6 14 1,-6-1 1,-2-12 0,-3-13 2,-3-12 2,-2-12-3,0-8-3,0-10-4,0-9-4,0-4-3,0 4 2,0 3-1,0 3 0,0-8-5,0-19-12,0-18-12,0-19-11,1-13-6,4-6 3,3-6 3,3-6 2,4 1 5,7 9 7,6 10 9,7 10 8,2 4 5,1 0 6,-1 0 5,1 0 5,-3 3 3,-2 6 1,-3 7 2,-3 6 1,-2 4-2,0 4-4,0 3-5,0 3-5,-7 7-3,-11 14-1,-14 11-3,-11 14-1,-14 11-1,-11 14-2,-14 11 0,-11 14-1,-7 5-1,0 1 2,0-1 0,0 1 2,3-7 0,6-12 0,7-13 1,6-12 1,7-12 0,10-8 0,10-10 1,9-9 1,7-9 0,7-5 1,6-7 0,7-5 1,7-4 0,9 0-2,10 0-1,10 0-1,5 0 0,4 0 0,3 0 1,3 0 1,-5 0 0,-12 0-1,-13 0 0,-12 0 0,-2 0-1,9 0 1,10 0-1,10 0 0,0 1 1,-5 4 3,-7 3 1,-5 3 3,-8 3 1,-5 3 2,-7 3 1,-5 4 1,-4 4 1,0 6-1,0 7 0,0 6-1,0 4-1,0 4-2,0 3-2,0 3-1,0-1-2,0-2 0,0-3-1,0-3-2,3-6 1,6-5-1,7-7 1,6-5 1,4-3-1,4 4-1,3 3-1,3 3-1,1 1 0,1 1 2,-1-1 0,1 1 3,-4 2 1,-6 7 2,-6 6 1,-6 7 3,-7 4 1,-6 3 2,-6 3 1,-6 4 1,-12 2 1,-15 4 1,-15 3 0,-16 3 0,-7-2 0,4-6-1,3-6 0,3-6-1,6-10-5,9-12-11,10-13-11,10-12-9,4-7-14,0 1-14,0-1-16,0 1-16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3:59"/>
    </inkml:context>
    <inkml:brush xml:id="br0">
      <inkml:brushProperty name="width" value="0.0151339275762439" units="cm"/>
      <inkml:brushProperty name="height" value="0.0151339275762439" units="cm"/>
      <inkml:brushProperty name="color" value="#F2395B"/>
      <inkml:brushProperty name="ignorePressure" value="0"/>
    </inkml:brush>
  </inkml:definitions>
  <inkml:trace contextRef="#ctx0" brushRef="#br0">30650 34200 969,'92'26'-27,"-16"4"11	,-15 3 12,-15 3 11,-9 3 6,1 3 0,-1 3-1,1 4 0,-1-4-2,1-9-3,-1-10-3,1-8-5,-4-8-1,-6-2 0,-6-3-1,-6-3 1,-4-1-4,1 4-6,-1 3-5,1 3-7,-7 3-3,-12 3 0,-13 3-1,-12 4-1,-10 4 4,-6 6 5,-6 7 6,-6 6 6,-4 4 4,1 4 1,-1 3-1,1 3 2,5-5 0,14-12 1,11-13 0,14-12 0,3-7 1,-2 1-1,-3-1 1,-3 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3:59"/>
    </inkml:context>
    <inkml:brush xml:id="br0">
      <inkml:brushProperty name="width" value="0.0192635152488947" units="cm"/>
      <inkml:brushProperty name="height" value="0.0192635152488947" units="cm"/>
      <inkml:brushProperty name="color" value="#F2395B"/>
      <inkml:brushProperty name="ignorePressure" value="0"/>
    </inkml:brush>
  </inkml:definitions>
  <inkml:trace contextRef="#ctx0" brushRef="#br0">30300 34300 761,'0'100'-42,"0"0"7	,0 0 8,0 0 8,1 3 14,4 6 18,3 7 18,3 6 19,-1-2 6,-2-9-9,-3-10-7,-3-8-9,-2-14-7,0-15-5,0-15-6,0-16-6,1-4-2,4 10 1,3 10 0,3 9 1,-1 2-1,-2-2-2,-3-3-2,-3-3-3,-1-10-3,4-16-6,3-15-6,3-15-5,1-23-8,1-28-8,-1-28-9,1-27-7,-3-5 0,-2 23 10,-3 22 10,-3 22 10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4:00"/>
    </inkml:context>
    <inkml:brush xml:id="br0">
      <inkml:brushProperty name="width" value="0.0163108371198177" units="cm"/>
      <inkml:brushProperty name="height" value="0.0163108371198177" units="cm"/>
      <inkml:brushProperty name="color" value="#F2395B"/>
      <inkml:brushProperty name="ignorePressure" value="0"/>
    </inkml:brush>
  </inkml:definitions>
  <inkml:trace contextRef="#ctx0" brushRef="#br0">30450 34750 899,'48'-68'-1,"-3"17"-3	,-3 15-1,-2 16-3,-3 9 3,1 3 8,-1 3 6,1 4 8,1 1 2,3 0-4,3 0-3,4 0-3,-3 1-2,-5 4-2,-7 3 1,-5 3-1,-8 4-1,-5 7-1,-7 6 1,-5 7-1,-11 4-1,-11 3-1,-14 3-2,-11 4 0,-9 2-1,-3 4 0,-3 3 0,-2 3-1,-3-2 0,1-6-2,-1-6-2,1-6-1,4-7-1,9-6 2,10-6 2,10-6 1,10-7 0,13-6-4,12-6-2,13-6-4,4-4-1,-3 1 4,-3-1 2,-2 1 2,3-3 2,14-2-1,11-3 0,14-3-1,3-1 1,-2 4 0,-3 3 0,-3 3 1,-4 1 0,-3 1 0,-3-1 1,-2 1 0,-6 1 0,-6 3 2,-6 3 1,-6 4 1,-12 8 1,-15 17 3,-15 15 3,-16 16 1,-12 9 2,-5 3-3,-7 3 0,-5 4-2,-3-1-1,4-3 0,3-3-2,3-2 0,7-8 0,14-8 0,11-10 2,14-9 0,8-7 0,7-3 0,6-3 0,7-2 0,7-6-2,9-6-2,10-6-1,10-6-2,4-6-3,0-2-4,0-3-5,0-3-3,-4-4-2,-5-3 2,-7-3 1,-5-2 2,-8 0 1,-5 7 1,-7 6 1,-5 7 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4:00"/>
    </inkml:context>
    <inkml:brush xml:id="br0">
      <inkml:brushProperty name="width" value="0.0170574206858873" units="cm"/>
      <inkml:brushProperty name="height" value="0.0170574206858873" units="cm"/>
      <inkml:brushProperty name="color" value="#F2395B"/>
      <inkml:brushProperty name="ignorePressure" value="0"/>
    </inkml:brush>
  </inkml:definitions>
  <inkml:trace contextRef="#ctx0" brushRef="#br0">30250 36250 859,'-208'157'0,"34"-33"0	,35-35 0,35-34 0,25-21 0,20-6-1,18-6 0,20-6-1,5-2 1,-6 3 2,-6 3 3,-6 4 2,2-6 2,14-11 3,11-14 2,14-11 3,13-11 0,16-5-4,15-7-2,17-5-5,21-8 0,28-5 2,28-7 1,29-5 1,10 2-1,-6 13-5,-6 12-4,-6 13-5,-7 9 0,-6 6 2,-6 7 4,-6 6 3,-12 3 1,-15 0 1,-15 0-2,-16 0 1,-16 3-3,-16 6-2,-15 7-4,-15 6-3,-17 6-1,-15 6 3,-15 7 2,-16 6 3,-5-1-3,6-5-5,7-7-6,6-5-6,-1-3-3,-5 4-1,-7 3 0,-5 3-1,-1-2 1,6-6 0,7-6 1,6-6 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4:01"/>
    </inkml:context>
    <inkml:brush xml:id="br0">
      <inkml:brushProperty name="width" value="0.0215558800846338" units="cm"/>
      <inkml:brushProperty name="height" value="0.0215558800846338" units="cm"/>
      <inkml:brushProperty name="color" value="#F2395B"/>
      <inkml:brushProperty name="ignorePressure" value="0"/>
    </inkml:brush>
  </inkml:definitions>
  <inkml:trace contextRef="#ctx0" brushRef="#br0">30250 37050 680,'-22'3'-2,"6"6"-4	,7 7-5,6 6-3,3 3 1,0 0 8,0 0 7,0 0 8,1 0 4,4 0 1,3 0 2,3 0 1,-1 0-1,-2 0-1,-3 0-2,-3 0-3,-1-2-1,4-3 0,3-3-1,3-2-1,3-6-4,3-6-8,3-6-7,4-6-8,-1-12-4,-3-15 1,-3-15 0,-2-16 1,-1-7 1,3 4 6,3 3 3,4 3 5,1 6 3,0 9 4,0 10 4,0 10 2,-2 5 3,-3 4 2,-3 3 0,-2 3 2,-3 7 2,1 14 2,-1 11 2,1 14 3,-1 11 2,1 14-1,-1 11 1,1 14 1,-3 11-2,-2 14-4,-3 11-3,-3 14-3,-1 5-3,4 1-2,3-1 0,3 1-2,-1-9-1,-2-15-1,-3-15-1,-3-16 0,-2-15-2,0-11-1,0-14 0,0-11-2,1 3-1,4 23-1,3 22-1,3 22-1,-5-10-3,-12-41-6,-13-40-5,-12-40-6,-7-34 0,1-24 3,-1-26 5,1-24 3,1-13 0,3 0-7,3 0-5,4 0-7,5 7-1,10 17 4,10 15 4,9 16 4,4 15 4,1 16 6,-1 15 4,1 17 6,4 2 2,9-9 0,10-10-1,10-8 0,0-1 2,-5 9 3,-7 10 3,-5 10 3,0 2 3,10-3 2,10-3 3,9-2 1,6 0 2,3 7 0,3 6 0,4 7 0,-3 4-1,-5 3-3,-7 3-3,-5 4-3,-6 5-2,-3 10 1,-3 10 0,-2 9 1,-8 6 0,-8 3-2,-10 3 1,-9 4-2,-9 7 0,-5 13-1,-7 12 0,-5 13-1,-9 2-1,-9-5-3,-10-7-3,-8-5-2,-8-11-3,-2-11 0,-3-14-1,-3-11-1,1-11 1,6-5 1,7-7 1,6-5 1,7-8-1,10-5-7,10-7-5,9-5-5,1-8-5,-6-5-3,-6-7-2,-6-5-2,1 0 0,9 10 6,10 10 5,10 9 6,4-2 2,0-12 1,0-13 1,0-12 1,6-2 1,13 9 3,12 10 2,13 10 2,9 7 4,6 6 4,7 7 4,6 6 5,1 6 5,-3 6 5,-3 7 4,-2 6 6,-3 7 3,1 10 0,-1 10-1,1 9 1,-1 2-3,1-2-3,-1-3-4,1-3-4,-4-7-2,-6-9-1,-6-10 0,-6-8-1,-7-11-6,-6-8-12,-6-10-12,-6-9-12,-4-5-7,1 0 1,-1 0-2,1 0 1,-3 0 0,-2 0 4,-3 0 3,-3 0 3,-1-2 0,4-3-5,3-3-3,3-2-3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4:01"/>
    </inkml:context>
    <inkml:brush xml:id="br0">
      <inkml:brushProperty name="width" value="0.0194724258035421" units="cm"/>
      <inkml:brushProperty name="height" value="0.0194724258035421" units="cm"/>
      <inkml:brushProperty name="color" value="#F2395B"/>
      <inkml:brushProperty name="ignorePressure" value="0"/>
    </inkml:brush>
  </inkml:definitions>
  <inkml:trace contextRef="#ctx0" brushRef="#br0">32650 35050 753,'21'28'56,"-5"6"-12	,-7 7-13,-5 6-13,-4-1-6,0-5 0,0-7 0,0-5 1,1-6-1,4-3-3,3-3-3,3-2-3,3-5-1,3-2 1,3-3 1,4-3 1,5-2-1,10 0-3,10 0-5,9 0-3,6 0-5,3 0-5,3 0-6,4 0-5,-6 1-2,-11 4 2,-14 3 3,-11 3 2,-11 9 6,-5 16 8,-7 15 7,-5 17 9,-12 13 5,-16 13 3,-15 12 2,-15 13 4,-12 4 1,-6-3-1,-6-3 0,-6-2 0,-1-9-2,7-12-4,6-13-4,7-12-4,5-13-5,7-12-9,6-13-8,7-12-8,2-16-6,1-19-2,-1-18-2,1-19-3,2-15 0,7-8 0,6-10 1,7-9 1,5 2 4,7 17 6,6 15 7,7 16 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4:01"/>
    </inkml:context>
    <inkml:brush xml:id="br0">
      <inkml:brushProperty name="width" value="0.0223941095173359" units="cm"/>
      <inkml:brushProperty name="height" value="0.0223941095173359" units="cm"/>
      <inkml:brushProperty name="color" value="#F2395B"/>
      <inkml:brushProperty name="ignorePressure" value="0"/>
    </inkml:brush>
  </inkml:definitions>
  <inkml:trace contextRef="#ctx0" brushRef="#br0">32600 35900 654,'68'4'2,"-11"10"4	,-14 10 3,-11 9 3,-9 4 4,-3 1 2,-3-1 4,-2 1 3,-1-1-1,3 1-2,3-1-4,4 1-2,4-4-4,6-6-4,7-6-4,6-6-4,1-4-1,-3 1 2,-3-1 2,-2 1 2,0-3-4,7-2-9,6-3-11,7-3-10,2-2-4,1 0 1,-1 0 2,1 0 1,-4 3 5,-6 6 9,-6 7 9,-6 6 8,-9 10 5,-8 17-1,-10 15 0,-9 16 0,-12 13 3,-11 14 8,-14 11 8,-11 14 7,-11 7 3,-5 3-2,-7 3-1,-5 4-2,-3-3-2,4-5-5,3-7-3,3-5-4,-1-12-4,-2-16-5,-3-15-6,-3-15-4,-4-18-5,-3-19-6,-3-18-6,-2-19-6,5-12-1,16-2 0,15-3 2,17-3 1,7-6-4,0-5-7,0-7-9,0-5-9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9-25T17:04:02"/>
    </inkml:context>
    <inkml:brush xml:id="br0">
      <inkml:brushProperty name="width" value="0.0154246194288135" units="cm"/>
      <inkml:brushProperty name="height" value="0.0154246194288135" units="cm"/>
      <inkml:brushProperty name="color" value="#F2395B"/>
      <inkml:brushProperty name="ignorePressure" value="0"/>
    </inkml:brush>
  </inkml:definitions>
  <inkml:trace contextRef="#ctx0" brushRef="#br0">33450 37050 950,'112'135'23,"-24"-27"-7	,-26-28-7,-24-28-8,-15-18-2,-3-6 0,-3-6 2,-2-6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AD4AF-DEBB-48F3-B93E-F4E536F906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D88C3-6DB0-4739-961E-693D5EC400A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customXml" Target="../ink/ink148.xml"/><Relationship Id="rId8" Type="http://schemas.openxmlformats.org/officeDocument/2006/relationships/customXml" Target="../ink/ink147.xml"/><Relationship Id="rId7" Type="http://schemas.openxmlformats.org/officeDocument/2006/relationships/customXml" Target="../ink/ink146.xml"/><Relationship Id="rId6" Type="http://schemas.openxmlformats.org/officeDocument/2006/relationships/customXml" Target="../ink/ink145.xml"/><Relationship Id="rId5" Type="http://schemas.openxmlformats.org/officeDocument/2006/relationships/customXml" Target="../ink/ink144.xml"/><Relationship Id="rId4" Type="http://schemas.openxmlformats.org/officeDocument/2006/relationships/customXml" Target="../ink/ink143.xml"/><Relationship Id="rId3" Type="http://schemas.openxmlformats.org/officeDocument/2006/relationships/customXml" Target="../ink/ink142.xml"/><Relationship Id="rId2" Type="http://schemas.openxmlformats.org/officeDocument/2006/relationships/customXml" Target="../ink/ink141.xml"/><Relationship Id="rId14" Type="http://schemas.openxmlformats.org/officeDocument/2006/relationships/slideLayout" Target="../slideLayouts/slideLayout2.xml"/><Relationship Id="rId13" Type="http://schemas.openxmlformats.org/officeDocument/2006/relationships/customXml" Target="../ink/ink152.xml"/><Relationship Id="rId12" Type="http://schemas.openxmlformats.org/officeDocument/2006/relationships/customXml" Target="../ink/ink151.xml"/><Relationship Id="rId11" Type="http://schemas.openxmlformats.org/officeDocument/2006/relationships/customXml" Target="../ink/ink150.xml"/><Relationship Id="rId10" Type="http://schemas.openxmlformats.org/officeDocument/2006/relationships/customXml" Target="../ink/ink149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customXml" Target="../ink/ink8.xml"/><Relationship Id="rId8" Type="http://schemas.openxmlformats.org/officeDocument/2006/relationships/customXml" Target="../ink/ink7.xml"/><Relationship Id="rId71" Type="http://schemas.openxmlformats.org/officeDocument/2006/relationships/slideLayout" Target="../slideLayouts/slideLayout2.xml"/><Relationship Id="rId70" Type="http://schemas.openxmlformats.org/officeDocument/2006/relationships/customXml" Target="../ink/ink69.xml"/><Relationship Id="rId7" Type="http://schemas.openxmlformats.org/officeDocument/2006/relationships/customXml" Target="../ink/ink6.xml"/><Relationship Id="rId69" Type="http://schemas.openxmlformats.org/officeDocument/2006/relationships/customXml" Target="../ink/ink68.xml"/><Relationship Id="rId68" Type="http://schemas.openxmlformats.org/officeDocument/2006/relationships/customXml" Target="../ink/ink67.xml"/><Relationship Id="rId67" Type="http://schemas.openxmlformats.org/officeDocument/2006/relationships/customXml" Target="../ink/ink66.xml"/><Relationship Id="rId66" Type="http://schemas.openxmlformats.org/officeDocument/2006/relationships/customXml" Target="../ink/ink65.xml"/><Relationship Id="rId65" Type="http://schemas.openxmlformats.org/officeDocument/2006/relationships/customXml" Target="../ink/ink64.xml"/><Relationship Id="rId64" Type="http://schemas.openxmlformats.org/officeDocument/2006/relationships/customXml" Target="../ink/ink63.xml"/><Relationship Id="rId63" Type="http://schemas.openxmlformats.org/officeDocument/2006/relationships/customXml" Target="../ink/ink62.xml"/><Relationship Id="rId62" Type="http://schemas.openxmlformats.org/officeDocument/2006/relationships/customXml" Target="../ink/ink61.xml"/><Relationship Id="rId61" Type="http://schemas.openxmlformats.org/officeDocument/2006/relationships/customXml" Target="../ink/ink60.xml"/><Relationship Id="rId60" Type="http://schemas.openxmlformats.org/officeDocument/2006/relationships/customXml" Target="../ink/ink59.xml"/><Relationship Id="rId6" Type="http://schemas.openxmlformats.org/officeDocument/2006/relationships/customXml" Target="../ink/ink5.xml"/><Relationship Id="rId59" Type="http://schemas.openxmlformats.org/officeDocument/2006/relationships/customXml" Target="../ink/ink58.xml"/><Relationship Id="rId58" Type="http://schemas.openxmlformats.org/officeDocument/2006/relationships/customXml" Target="../ink/ink57.xml"/><Relationship Id="rId57" Type="http://schemas.openxmlformats.org/officeDocument/2006/relationships/customXml" Target="../ink/ink56.xml"/><Relationship Id="rId56" Type="http://schemas.openxmlformats.org/officeDocument/2006/relationships/customXml" Target="../ink/ink55.xml"/><Relationship Id="rId55" Type="http://schemas.openxmlformats.org/officeDocument/2006/relationships/customXml" Target="../ink/ink54.xml"/><Relationship Id="rId54" Type="http://schemas.openxmlformats.org/officeDocument/2006/relationships/customXml" Target="../ink/ink53.xml"/><Relationship Id="rId53" Type="http://schemas.openxmlformats.org/officeDocument/2006/relationships/customXml" Target="../ink/ink52.xml"/><Relationship Id="rId52" Type="http://schemas.openxmlformats.org/officeDocument/2006/relationships/customXml" Target="../ink/ink51.xml"/><Relationship Id="rId51" Type="http://schemas.openxmlformats.org/officeDocument/2006/relationships/customXml" Target="../ink/ink50.xml"/><Relationship Id="rId50" Type="http://schemas.openxmlformats.org/officeDocument/2006/relationships/customXml" Target="../ink/ink49.xml"/><Relationship Id="rId5" Type="http://schemas.openxmlformats.org/officeDocument/2006/relationships/customXml" Target="../ink/ink4.xml"/><Relationship Id="rId49" Type="http://schemas.openxmlformats.org/officeDocument/2006/relationships/customXml" Target="../ink/ink48.xml"/><Relationship Id="rId48" Type="http://schemas.openxmlformats.org/officeDocument/2006/relationships/customXml" Target="../ink/ink47.xml"/><Relationship Id="rId47" Type="http://schemas.openxmlformats.org/officeDocument/2006/relationships/customXml" Target="../ink/ink46.xml"/><Relationship Id="rId46" Type="http://schemas.openxmlformats.org/officeDocument/2006/relationships/customXml" Target="../ink/ink45.xml"/><Relationship Id="rId45" Type="http://schemas.openxmlformats.org/officeDocument/2006/relationships/customXml" Target="../ink/ink44.xml"/><Relationship Id="rId44" Type="http://schemas.openxmlformats.org/officeDocument/2006/relationships/customXml" Target="../ink/ink43.xml"/><Relationship Id="rId43" Type="http://schemas.openxmlformats.org/officeDocument/2006/relationships/customXml" Target="../ink/ink42.xml"/><Relationship Id="rId42" Type="http://schemas.openxmlformats.org/officeDocument/2006/relationships/customXml" Target="../ink/ink41.xml"/><Relationship Id="rId41" Type="http://schemas.openxmlformats.org/officeDocument/2006/relationships/customXml" Target="../ink/ink40.xml"/><Relationship Id="rId40" Type="http://schemas.openxmlformats.org/officeDocument/2006/relationships/customXml" Target="../ink/ink39.xml"/><Relationship Id="rId4" Type="http://schemas.openxmlformats.org/officeDocument/2006/relationships/customXml" Target="../ink/ink3.xml"/><Relationship Id="rId39" Type="http://schemas.openxmlformats.org/officeDocument/2006/relationships/customXml" Target="../ink/ink38.xml"/><Relationship Id="rId38" Type="http://schemas.openxmlformats.org/officeDocument/2006/relationships/customXml" Target="../ink/ink37.xml"/><Relationship Id="rId37" Type="http://schemas.openxmlformats.org/officeDocument/2006/relationships/customXml" Target="../ink/ink36.xml"/><Relationship Id="rId36" Type="http://schemas.openxmlformats.org/officeDocument/2006/relationships/customXml" Target="../ink/ink35.xml"/><Relationship Id="rId35" Type="http://schemas.openxmlformats.org/officeDocument/2006/relationships/customXml" Target="../ink/ink34.xml"/><Relationship Id="rId34" Type="http://schemas.openxmlformats.org/officeDocument/2006/relationships/customXml" Target="../ink/ink33.xml"/><Relationship Id="rId33" Type="http://schemas.openxmlformats.org/officeDocument/2006/relationships/customXml" Target="../ink/ink32.xml"/><Relationship Id="rId32" Type="http://schemas.openxmlformats.org/officeDocument/2006/relationships/customXml" Target="../ink/ink31.xml"/><Relationship Id="rId31" Type="http://schemas.openxmlformats.org/officeDocument/2006/relationships/customXml" Target="../ink/ink30.xml"/><Relationship Id="rId30" Type="http://schemas.openxmlformats.org/officeDocument/2006/relationships/customXml" Target="../ink/ink29.xml"/><Relationship Id="rId3" Type="http://schemas.openxmlformats.org/officeDocument/2006/relationships/customXml" Target="../ink/ink2.xml"/><Relationship Id="rId29" Type="http://schemas.openxmlformats.org/officeDocument/2006/relationships/customXml" Target="../ink/ink28.xml"/><Relationship Id="rId28" Type="http://schemas.openxmlformats.org/officeDocument/2006/relationships/customXml" Target="../ink/ink27.xml"/><Relationship Id="rId27" Type="http://schemas.openxmlformats.org/officeDocument/2006/relationships/customXml" Target="../ink/ink26.xml"/><Relationship Id="rId26" Type="http://schemas.openxmlformats.org/officeDocument/2006/relationships/customXml" Target="../ink/ink25.xml"/><Relationship Id="rId25" Type="http://schemas.openxmlformats.org/officeDocument/2006/relationships/customXml" Target="../ink/ink24.xml"/><Relationship Id="rId24" Type="http://schemas.openxmlformats.org/officeDocument/2006/relationships/customXml" Target="../ink/ink23.xml"/><Relationship Id="rId23" Type="http://schemas.openxmlformats.org/officeDocument/2006/relationships/customXml" Target="../ink/ink22.xml"/><Relationship Id="rId22" Type="http://schemas.openxmlformats.org/officeDocument/2006/relationships/customXml" Target="../ink/ink21.xml"/><Relationship Id="rId21" Type="http://schemas.openxmlformats.org/officeDocument/2006/relationships/customXml" Target="../ink/ink20.xml"/><Relationship Id="rId20" Type="http://schemas.openxmlformats.org/officeDocument/2006/relationships/customXml" Target="../ink/ink19.xml"/><Relationship Id="rId2" Type="http://schemas.openxmlformats.org/officeDocument/2006/relationships/customXml" Target="../ink/ink1.xml"/><Relationship Id="rId19" Type="http://schemas.openxmlformats.org/officeDocument/2006/relationships/customXml" Target="../ink/ink18.xml"/><Relationship Id="rId18" Type="http://schemas.openxmlformats.org/officeDocument/2006/relationships/customXml" Target="../ink/ink17.xml"/><Relationship Id="rId17" Type="http://schemas.openxmlformats.org/officeDocument/2006/relationships/customXml" Target="../ink/ink16.xml"/><Relationship Id="rId16" Type="http://schemas.openxmlformats.org/officeDocument/2006/relationships/customXml" Target="../ink/ink15.xml"/><Relationship Id="rId15" Type="http://schemas.openxmlformats.org/officeDocument/2006/relationships/customXml" Target="../ink/ink14.xml"/><Relationship Id="rId14" Type="http://schemas.openxmlformats.org/officeDocument/2006/relationships/customXml" Target="../ink/ink13.xml"/><Relationship Id="rId13" Type="http://schemas.openxmlformats.org/officeDocument/2006/relationships/customXml" Target="../ink/ink12.xml"/><Relationship Id="rId12" Type="http://schemas.openxmlformats.org/officeDocument/2006/relationships/customXml" Target="../ink/ink11.xml"/><Relationship Id="rId11" Type="http://schemas.openxmlformats.org/officeDocument/2006/relationships/customXml" Target="../ink/ink10.xml"/><Relationship Id="rId10" Type="http://schemas.openxmlformats.org/officeDocument/2006/relationships/customXml" Target="../ink/ink9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customXml" Target="../ink/ink160.xml"/><Relationship Id="rId8" Type="http://schemas.openxmlformats.org/officeDocument/2006/relationships/customXml" Target="../ink/ink159.xml"/><Relationship Id="rId7" Type="http://schemas.openxmlformats.org/officeDocument/2006/relationships/customXml" Target="../ink/ink158.xml"/><Relationship Id="rId6" Type="http://schemas.openxmlformats.org/officeDocument/2006/relationships/customXml" Target="../ink/ink157.xml"/><Relationship Id="rId5" Type="http://schemas.openxmlformats.org/officeDocument/2006/relationships/customXml" Target="../ink/ink156.xml"/><Relationship Id="rId40" Type="http://schemas.openxmlformats.org/officeDocument/2006/relationships/slideLayout" Target="../slideLayouts/slideLayout2.xml"/><Relationship Id="rId4" Type="http://schemas.openxmlformats.org/officeDocument/2006/relationships/customXml" Target="../ink/ink155.xml"/><Relationship Id="rId39" Type="http://schemas.openxmlformats.org/officeDocument/2006/relationships/customXml" Target="../ink/ink190.xml"/><Relationship Id="rId38" Type="http://schemas.openxmlformats.org/officeDocument/2006/relationships/customXml" Target="../ink/ink189.xml"/><Relationship Id="rId37" Type="http://schemas.openxmlformats.org/officeDocument/2006/relationships/customXml" Target="../ink/ink188.xml"/><Relationship Id="rId36" Type="http://schemas.openxmlformats.org/officeDocument/2006/relationships/customXml" Target="../ink/ink187.xml"/><Relationship Id="rId35" Type="http://schemas.openxmlformats.org/officeDocument/2006/relationships/customXml" Target="../ink/ink186.xml"/><Relationship Id="rId34" Type="http://schemas.openxmlformats.org/officeDocument/2006/relationships/customXml" Target="../ink/ink185.xml"/><Relationship Id="rId33" Type="http://schemas.openxmlformats.org/officeDocument/2006/relationships/customXml" Target="../ink/ink184.xml"/><Relationship Id="rId32" Type="http://schemas.openxmlformats.org/officeDocument/2006/relationships/customXml" Target="../ink/ink183.xml"/><Relationship Id="rId31" Type="http://schemas.openxmlformats.org/officeDocument/2006/relationships/customXml" Target="../ink/ink182.xml"/><Relationship Id="rId30" Type="http://schemas.openxmlformats.org/officeDocument/2006/relationships/customXml" Target="../ink/ink181.xml"/><Relationship Id="rId3" Type="http://schemas.openxmlformats.org/officeDocument/2006/relationships/customXml" Target="../ink/ink154.xml"/><Relationship Id="rId29" Type="http://schemas.openxmlformats.org/officeDocument/2006/relationships/customXml" Target="../ink/ink180.xml"/><Relationship Id="rId28" Type="http://schemas.openxmlformats.org/officeDocument/2006/relationships/customXml" Target="../ink/ink179.xml"/><Relationship Id="rId27" Type="http://schemas.openxmlformats.org/officeDocument/2006/relationships/customXml" Target="../ink/ink178.xml"/><Relationship Id="rId26" Type="http://schemas.openxmlformats.org/officeDocument/2006/relationships/customXml" Target="../ink/ink177.xml"/><Relationship Id="rId25" Type="http://schemas.openxmlformats.org/officeDocument/2006/relationships/customXml" Target="../ink/ink176.xml"/><Relationship Id="rId24" Type="http://schemas.openxmlformats.org/officeDocument/2006/relationships/customXml" Target="../ink/ink175.xml"/><Relationship Id="rId23" Type="http://schemas.openxmlformats.org/officeDocument/2006/relationships/customXml" Target="../ink/ink174.xml"/><Relationship Id="rId22" Type="http://schemas.openxmlformats.org/officeDocument/2006/relationships/customXml" Target="../ink/ink173.xml"/><Relationship Id="rId21" Type="http://schemas.openxmlformats.org/officeDocument/2006/relationships/customXml" Target="../ink/ink172.xml"/><Relationship Id="rId20" Type="http://schemas.openxmlformats.org/officeDocument/2006/relationships/customXml" Target="../ink/ink171.xml"/><Relationship Id="rId2" Type="http://schemas.openxmlformats.org/officeDocument/2006/relationships/customXml" Target="../ink/ink153.xml"/><Relationship Id="rId19" Type="http://schemas.openxmlformats.org/officeDocument/2006/relationships/customXml" Target="../ink/ink170.xml"/><Relationship Id="rId18" Type="http://schemas.openxmlformats.org/officeDocument/2006/relationships/customXml" Target="../ink/ink169.xml"/><Relationship Id="rId17" Type="http://schemas.openxmlformats.org/officeDocument/2006/relationships/customXml" Target="../ink/ink168.xml"/><Relationship Id="rId16" Type="http://schemas.openxmlformats.org/officeDocument/2006/relationships/customXml" Target="../ink/ink167.xml"/><Relationship Id="rId15" Type="http://schemas.openxmlformats.org/officeDocument/2006/relationships/customXml" Target="../ink/ink166.xml"/><Relationship Id="rId14" Type="http://schemas.openxmlformats.org/officeDocument/2006/relationships/customXml" Target="../ink/ink165.xml"/><Relationship Id="rId13" Type="http://schemas.openxmlformats.org/officeDocument/2006/relationships/customXml" Target="../ink/ink164.xml"/><Relationship Id="rId12" Type="http://schemas.openxmlformats.org/officeDocument/2006/relationships/customXml" Target="../ink/ink163.xml"/><Relationship Id="rId11" Type="http://schemas.openxmlformats.org/officeDocument/2006/relationships/customXml" Target="../ink/ink162.xml"/><Relationship Id="rId10" Type="http://schemas.openxmlformats.org/officeDocument/2006/relationships/customXml" Target="../ink/ink161.xml"/><Relationship Id="rId1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customXml" Target="../ink/ink77.xml"/><Relationship Id="rId8" Type="http://schemas.openxmlformats.org/officeDocument/2006/relationships/customXml" Target="../ink/ink76.xml"/><Relationship Id="rId7" Type="http://schemas.openxmlformats.org/officeDocument/2006/relationships/customXml" Target="../ink/ink75.xml"/><Relationship Id="rId6" Type="http://schemas.openxmlformats.org/officeDocument/2006/relationships/customXml" Target="../ink/ink74.xml"/><Relationship Id="rId5" Type="http://schemas.openxmlformats.org/officeDocument/2006/relationships/customXml" Target="../ink/ink73.xml"/><Relationship Id="rId4" Type="http://schemas.openxmlformats.org/officeDocument/2006/relationships/customXml" Target="../ink/ink72.xml"/><Relationship Id="rId3" Type="http://schemas.openxmlformats.org/officeDocument/2006/relationships/customXml" Target="../ink/ink71.xml"/><Relationship Id="rId24" Type="http://schemas.openxmlformats.org/officeDocument/2006/relationships/slideLayout" Target="../slideLayouts/slideLayout2.xml"/><Relationship Id="rId23" Type="http://schemas.openxmlformats.org/officeDocument/2006/relationships/customXml" Target="../ink/ink91.xml"/><Relationship Id="rId22" Type="http://schemas.openxmlformats.org/officeDocument/2006/relationships/customXml" Target="../ink/ink90.xml"/><Relationship Id="rId21" Type="http://schemas.openxmlformats.org/officeDocument/2006/relationships/customXml" Target="../ink/ink89.xml"/><Relationship Id="rId20" Type="http://schemas.openxmlformats.org/officeDocument/2006/relationships/customXml" Target="../ink/ink88.xml"/><Relationship Id="rId2" Type="http://schemas.openxmlformats.org/officeDocument/2006/relationships/customXml" Target="../ink/ink70.xml"/><Relationship Id="rId19" Type="http://schemas.openxmlformats.org/officeDocument/2006/relationships/customXml" Target="../ink/ink87.xml"/><Relationship Id="rId18" Type="http://schemas.openxmlformats.org/officeDocument/2006/relationships/customXml" Target="../ink/ink86.xml"/><Relationship Id="rId17" Type="http://schemas.openxmlformats.org/officeDocument/2006/relationships/customXml" Target="../ink/ink85.xml"/><Relationship Id="rId16" Type="http://schemas.openxmlformats.org/officeDocument/2006/relationships/customXml" Target="../ink/ink84.xml"/><Relationship Id="rId15" Type="http://schemas.openxmlformats.org/officeDocument/2006/relationships/customXml" Target="../ink/ink83.xml"/><Relationship Id="rId14" Type="http://schemas.openxmlformats.org/officeDocument/2006/relationships/customXml" Target="../ink/ink82.xml"/><Relationship Id="rId13" Type="http://schemas.openxmlformats.org/officeDocument/2006/relationships/customXml" Target="../ink/ink81.xml"/><Relationship Id="rId12" Type="http://schemas.openxmlformats.org/officeDocument/2006/relationships/customXml" Target="../ink/ink80.xml"/><Relationship Id="rId11" Type="http://schemas.openxmlformats.org/officeDocument/2006/relationships/customXml" Target="../ink/ink79.xml"/><Relationship Id="rId10" Type="http://schemas.openxmlformats.org/officeDocument/2006/relationships/customXml" Target="../ink/ink7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customXml" Target="../ink/ink99.xml"/><Relationship Id="rId8" Type="http://schemas.openxmlformats.org/officeDocument/2006/relationships/customXml" Target="../ink/ink98.xml"/><Relationship Id="rId7" Type="http://schemas.openxmlformats.org/officeDocument/2006/relationships/customXml" Target="../ink/ink97.xml"/><Relationship Id="rId6" Type="http://schemas.openxmlformats.org/officeDocument/2006/relationships/customXml" Target="../ink/ink96.xml"/><Relationship Id="rId51" Type="http://schemas.openxmlformats.org/officeDocument/2006/relationships/slideLayout" Target="../slideLayouts/slideLayout2.xml"/><Relationship Id="rId50" Type="http://schemas.openxmlformats.org/officeDocument/2006/relationships/customXml" Target="../ink/ink140.xml"/><Relationship Id="rId5" Type="http://schemas.openxmlformats.org/officeDocument/2006/relationships/customXml" Target="../ink/ink95.xml"/><Relationship Id="rId49" Type="http://schemas.openxmlformats.org/officeDocument/2006/relationships/customXml" Target="../ink/ink139.xml"/><Relationship Id="rId48" Type="http://schemas.openxmlformats.org/officeDocument/2006/relationships/customXml" Target="../ink/ink138.xml"/><Relationship Id="rId47" Type="http://schemas.openxmlformats.org/officeDocument/2006/relationships/customXml" Target="../ink/ink137.xml"/><Relationship Id="rId46" Type="http://schemas.openxmlformats.org/officeDocument/2006/relationships/customXml" Target="../ink/ink136.xml"/><Relationship Id="rId45" Type="http://schemas.openxmlformats.org/officeDocument/2006/relationships/customXml" Target="../ink/ink135.xml"/><Relationship Id="rId44" Type="http://schemas.openxmlformats.org/officeDocument/2006/relationships/customXml" Target="../ink/ink134.xml"/><Relationship Id="rId43" Type="http://schemas.openxmlformats.org/officeDocument/2006/relationships/customXml" Target="../ink/ink133.xml"/><Relationship Id="rId42" Type="http://schemas.openxmlformats.org/officeDocument/2006/relationships/customXml" Target="../ink/ink132.xml"/><Relationship Id="rId41" Type="http://schemas.openxmlformats.org/officeDocument/2006/relationships/customXml" Target="../ink/ink131.xml"/><Relationship Id="rId40" Type="http://schemas.openxmlformats.org/officeDocument/2006/relationships/customXml" Target="../ink/ink130.xml"/><Relationship Id="rId4" Type="http://schemas.openxmlformats.org/officeDocument/2006/relationships/customXml" Target="../ink/ink94.xml"/><Relationship Id="rId39" Type="http://schemas.openxmlformats.org/officeDocument/2006/relationships/customXml" Target="../ink/ink129.xml"/><Relationship Id="rId38" Type="http://schemas.openxmlformats.org/officeDocument/2006/relationships/customXml" Target="../ink/ink128.xml"/><Relationship Id="rId37" Type="http://schemas.openxmlformats.org/officeDocument/2006/relationships/customXml" Target="../ink/ink127.xml"/><Relationship Id="rId36" Type="http://schemas.openxmlformats.org/officeDocument/2006/relationships/customXml" Target="../ink/ink126.xml"/><Relationship Id="rId35" Type="http://schemas.openxmlformats.org/officeDocument/2006/relationships/customXml" Target="../ink/ink125.xml"/><Relationship Id="rId34" Type="http://schemas.openxmlformats.org/officeDocument/2006/relationships/customXml" Target="../ink/ink124.xml"/><Relationship Id="rId33" Type="http://schemas.openxmlformats.org/officeDocument/2006/relationships/customXml" Target="../ink/ink123.xml"/><Relationship Id="rId32" Type="http://schemas.openxmlformats.org/officeDocument/2006/relationships/customXml" Target="../ink/ink122.xml"/><Relationship Id="rId31" Type="http://schemas.openxmlformats.org/officeDocument/2006/relationships/customXml" Target="../ink/ink121.xml"/><Relationship Id="rId30" Type="http://schemas.openxmlformats.org/officeDocument/2006/relationships/customXml" Target="../ink/ink120.xml"/><Relationship Id="rId3" Type="http://schemas.openxmlformats.org/officeDocument/2006/relationships/customXml" Target="../ink/ink93.xml"/><Relationship Id="rId29" Type="http://schemas.openxmlformats.org/officeDocument/2006/relationships/customXml" Target="../ink/ink119.xml"/><Relationship Id="rId28" Type="http://schemas.openxmlformats.org/officeDocument/2006/relationships/customXml" Target="../ink/ink118.xml"/><Relationship Id="rId27" Type="http://schemas.openxmlformats.org/officeDocument/2006/relationships/customXml" Target="../ink/ink117.xml"/><Relationship Id="rId26" Type="http://schemas.openxmlformats.org/officeDocument/2006/relationships/customXml" Target="../ink/ink116.xml"/><Relationship Id="rId25" Type="http://schemas.openxmlformats.org/officeDocument/2006/relationships/customXml" Target="../ink/ink115.xml"/><Relationship Id="rId24" Type="http://schemas.openxmlformats.org/officeDocument/2006/relationships/customXml" Target="../ink/ink114.xml"/><Relationship Id="rId23" Type="http://schemas.openxmlformats.org/officeDocument/2006/relationships/customXml" Target="../ink/ink113.xml"/><Relationship Id="rId22" Type="http://schemas.openxmlformats.org/officeDocument/2006/relationships/customXml" Target="../ink/ink112.xml"/><Relationship Id="rId21" Type="http://schemas.openxmlformats.org/officeDocument/2006/relationships/customXml" Target="../ink/ink111.xml"/><Relationship Id="rId20" Type="http://schemas.openxmlformats.org/officeDocument/2006/relationships/customXml" Target="../ink/ink110.xml"/><Relationship Id="rId2" Type="http://schemas.openxmlformats.org/officeDocument/2006/relationships/customXml" Target="../ink/ink92.xml"/><Relationship Id="rId19" Type="http://schemas.openxmlformats.org/officeDocument/2006/relationships/customXml" Target="../ink/ink109.xml"/><Relationship Id="rId18" Type="http://schemas.openxmlformats.org/officeDocument/2006/relationships/customXml" Target="../ink/ink108.xml"/><Relationship Id="rId17" Type="http://schemas.openxmlformats.org/officeDocument/2006/relationships/customXml" Target="../ink/ink107.xml"/><Relationship Id="rId16" Type="http://schemas.openxmlformats.org/officeDocument/2006/relationships/customXml" Target="../ink/ink106.xml"/><Relationship Id="rId15" Type="http://schemas.openxmlformats.org/officeDocument/2006/relationships/customXml" Target="../ink/ink105.xml"/><Relationship Id="rId14" Type="http://schemas.openxmlformats.org/officeDocument/2006/relationships/customXml" Target="../ink/ink104.xml"/><Relationship Id="rId13" Type="http://schemas.openxmlformats.org/officeDocument/2006/relationships/customXml" Target="../ink/ink103.xml"/><Relationship Id="rId12" Type="http://schemas.openxmlformats.org/officeDocument/2006/relationships/customXml" Target="../ink/ink102.xml"/><Relationship Id="rId11" Type="http://schemas.openxmlformats.org/officeDocument/2006/relationships/customXml" Target="../ink/ink101.xml"/><Relationship Id="rId10" Type="http://schemas.openxmlformats.org/officeDocument/2006/relationships/customXml" Target="../ink/ink100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Heaps</a:t>
            </a:r>
            <a:endParaRPr 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  <a:endParaRPr lang="en-GB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2020</a:t>
            </a:r>
            <a:endParaRPr lang="en-GB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Operations of binary max-heap</a:t>
            </a:r>
            <a:br>
              <a:rPr lang="en-GB" dirty="0"/>
            </a:br>
            <a:r>
              <a:rPr lang="en-GB" dirty="0" err="1"/>
              <a:t>HeapExtractMax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Remove the maximum item from the heap and return it.</a:t>
            </a:r>
            <a:endParaRPr lang="en-GB" sz="2400" dirty="0"/>
          </a:p>
          <a:p>
            <a:r>
              <a:rPr lang="en-GB" sz="2200" dirty="0"/>
              <a:t>Remove and return root is simple,</a:t>
            </a:r>
            <a:br>
              <a:rPr lang="en-GB" sz="2200" dirty="0"/>
            </a:br>
            <a:r>
              <a:rPr lang="en-GB" sz="2200" dirty="0"/>
              <a:t>but then what to do?!</a:t>
            </a:r>
            <a:endParaRPr lang="en-GB" sz="2200" dirty="0"/>
          </a:p>
          <a:p>
            <a:r>
              <a:rPr lang="en-GB" sz="2200" dirty="0"/>
              <a:t>Move the last item to the root!</a:t>
            </a:r>
            <a:endParaRPr lang="en-GB" sz="2200" dirty="0"/>
          </a:p>
          <a:p>
            <a:r>
              <a:rPr lang="en-GB" sz="2200" dirty="0"/>
              <a:t>Again, we need to maintain</a:t>
            </a:r>
            <a:br>
              <a:rPr lang="en-GB" sz="2200" dirty="0"/>
            </a:br>
            <a:r>
              <a:rPr lang="en-GB" sz="2200" dirty="0"/>
              <a:t>the </a:t>
            </a:r>
            <a:r>
              <a:rPr lang="en-GB" sz="2200" dirty="0">
                <a:solidFill>
                  <a:schemeClr val="accent1"/>
                </a:solidFill>
              </a:rPr>
              <a:t>heap property</a:t>
            </a:r>
            <a:r>
              <a:rPr lang="en-GB" sz="2200" dirty="0"/>
              <a:t>: </a:t>
            </a:r>
            <a:r>
              <a:rPr lang="en-GB" sz="2200" dirty="0">
                <a:solidFill>
                  <a:srgbClr val="C00000"/>
                </a:solidFill>
              </a:rPr>
              <a:t>compare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with children, swap with </a:t>
            </a:r>
            <a:r>
              <a:rPr lang="en-GB" sz="2200" i="1" dirty="0">
                <a:solidFill>
                  <a:srgbClr val="C00000"/>
                </a:solidFill>
              </a:rPr>
              <a:t>bigger</a:t>
            </a:r>
            <a:r>
              <a:rPr lang="en-GB" sz="2200" dirty="0">
                <a:solidFill>
                  <a:srgbClr val="C00000"/>
                </a:solidFill>
              </a:rPr>
              <a:t> 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one; do this recursively</a:t>
            </a:r>
            <a:r>
              <a:rPr lang="en-GB" sz="2200" dirty="0"/>
              <a:t>.</a:t>
            </a:r>
            <a:endParaRPr lang="en-US" sz="2200" dirty="0"/>
          </a:p>
        </p:txBody>
      </p:sp>
      <p:sp>
        <p:nvSpPr>
          <p:cNvPr id="62" name="矩形 61"/>
          <p:cNvSpPr/>
          <p:nvPr/>
        </p:nvSpPr>
        <p:spPr>
          <a:xfrm>
            <a:off x="4035676" y="58154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482244" y="581545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928812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375380" y="58154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821948" y="581545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268516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715084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161652" y="581545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608220" y="581545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35676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4482244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921507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5368075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815409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261977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701240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147808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7608220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721991" y="280029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828855" y="343854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375200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275423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375200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526601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622214" y="343854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168559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068782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直接连接符 93"/>
          <p:cNvCxnSpPr>
            <a:stCxn id="84" idx="2"/>
            <a:endCxn id="85" idx="0"/>
          </p:cNvCxnSpPr>
          <p:nvPr/>
        </p:nvCxnSpPr>
        <p:spPr>
          <a:xfrm flipH="1">
            <a:off x="6052139" y="3161804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84" idx="2"/>
            <a:endCxn id="91" idx="0"/>
          </p:cNvCxnSpPr>
          <p:nvPr/>
        </p:nvCxnSpPr>
        <p:spPr>
          <a:xfrm>
            <a:off x="6945275" y="3161804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85" idx="2"/>
            <a:endCxn id="86" idx="0"/>
          </p:cNvCxnSpPr>
          <p:nvPr/>
        </p:nvCxnSpPr>
        <p:spPr>
          <a:xfrm flipH="1">
            <a:off x="5598484" y="3800054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87" idx="0"/>
            <a:endCxn id="85" idx="2"/>
          </p:cNvCxnSpPr>
          <p:nvPr/>
        </p:nvCxnSpPr>
        <p:spPr>
          <a:xfrm flipH="1" flipV="1">
            <a:off x="6052139" y="3800054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91" idx="2"/>
            <a:endCxn id="92" idx="0"/>
          </p:cNvCxnSpPr>
          <p:nvPr/>
        </p:nvCxnSpPr>
        <p:spPr>
          <a:xfrm flipH="1">
            <a:off x="7391843" y="3800054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91" idx="2"/>
            <a:endCxn id="93" idx="0"/>
          </p:cNvCxnSpPr>
          <p:nvPr/>
        </p:nvCxnSpPr>
        <p:spPr>
          <a:xfrm>
            <a:off x="7845498" y="3800054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86" idx="2"/>
            <a:endCxn id="89" idx="0"/>
          </p:cNvCxnSpPr>
          <p:nvPr/>
        </p:nvCxnSpPr>
        <p:spPr>
          <a:xfrm flipH="1">
            <a:off x="4749885" y="4476698"/>
            <a:ext cx="848599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86" idx="2"/>
            <a:endCxn id="88" idx="0"/>
          </p:cNvCxnSpPr>
          <p:nvPr/>
        </p:nvCxnSpPr>
        <p:spPr>
          <a:xfrm>
            <a:off x="5598484" y="4476698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6399467" y="261171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510982" y="32546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7299690" y="32546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5050238" y="39263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5952899" y="392194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6846035" y="3921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7739171" y="3921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4204076" y="467544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5049133" y="467642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Operations of binary max-heap</a:t>
            </a:r>
            <a:br>
              <a:rPr lang="en-GB" dirty="0"/>
            </a:br>
            <a:r>
              <a:rPr lang="en-GB" dirty="0" err="1"/>
              <a:t>HeapExtractMax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Remove the maximum item from the heap and return it.</a:t>
            </a:r>
            <a:endParaRPr lang="en-GB" sz="2400" dirty="0"/>
          </a:p>
          <a:p>
            <a:r>
              <a:rPr lang="en-GB" sz="2200" dirty="0"/>
              <a:t>Remove and return root is simple,</a:t>
            </a:r>
            <a:br>
              <a:rPr lang="en-GB" sz="2200" dirty="0"/>
            </a:br>
            <a:r>
              <a:rPr lang="en-GB" sz="2200" dirty="0"/>
              <a:t>but then what to do?!</a:t>
            </a:r>
            <a:endParaRPr lang="en-GB" sz="2200" dirty="0"/>
          </a:p>
          <a:p>
            <a:r>
              <a:rPr lang="en-GB" sz="2200" dirty="0"/>
              <a:t>Move the last item to the root!</a:t>
            </a:r>
            <a:endParaRPr lang="en-GB" sz="2200" dirty="0"/>
          </a:p>
          <a:p>
            <a:r>
              <a:rPr lang="en-GB" sz="2200" dirty="0"/>
              <a:t>Again, we need to maintain</a:t>
            </a:r>
            <a:br>
              <a:rPr lang="en-GB" sz="2200" dirty="0"/>
            </a:br>
            <a:r>
              <a:rPr lang="en-GB" sz="2200" dirty="0"/>
              <a:t>the </a:t>
            </a:r>
            <a:r>
              <a:rPr lang="en-GB" sz="2200" dirty="0">
                <a:solidFill>
                  <a:schemeClr val="accent1"/>
                </a:solidFill>
              </a:rPr>
              <a:t>heap property</a:t>
            </a:r>
            <a:r>
              <a:rPr lang="en-GB" sz="2200" dirty="0"/>
              <a:t>: </a:t>
            </a:r>
            <a:r>
              <a:rPr lang="en-GB" sz="2200" dirty="0">
                <a:solidFill>
                  <a:srgbClr val="C00000"/>
                </a:solidFill>
              </a:rPr>
              <a:t>compare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with children, swap with </a:t>
            </a:r>
            <a:r>
              <a:rPr lang="en-GB" sz="2200" i="1" dirty="0">
                <a:solidFill>
                  <a:srgbClr val="C00000"/>
                </a:solidFill>
              </a:rPr>
              <a:t>bigger</a:t>
            </a:r>
            <a:r>
              <a:rPr lang="en-GB" sz="2200" dirty="0">
                <a:solidFill>
                  <a:srgbClr val="C00000"/>
                </a:solidFill>
              </a:rPr>
              <a:t> 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one; do this recursively</a:t>
            </a:r>
            <a:r>
              <a:rPr lang="en-GB" sz="2200" dirty="0"/>
              <a:t>.</a:t>
            </a:r>
            <a:endParaRPr lang="en-US" sz="2200" dirty="0"/>
          </a:p>
        </p:txBody>
      </p:sp>
      <p:sp>
        <p:nvSpPr>
          <p:cNvPr id="62" name="矩形 61"/>
          <p:cNvSpPr/>
          <p:nvPr/>
        </p:nvSpPr>
        <p:spPr>
          <a:xfrm>
            <a:off x="4035676" y="58154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482244" y="581545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928812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375380" y="58154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821948" y="581545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268516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715084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161652" y="581545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608220" y="581545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35676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4482244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921507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5368075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815409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261977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701240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147808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7608220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721991" y="280029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828855" y="343854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375200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275423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375200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526601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622214" y="343854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168559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068782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直接连接符 93"/>
          <p:cNvCxnSpPr>
            <a:stCxn id="84" idx="2"/>
            <a:endCxn id="85" idx="0"/>
          </p:cNvCxnSpPr>
          <p:nvPr/>
        </p:nvCxnSpPr>
        <p:spPr>
          <a:xfrm flipH="1">
            <a:off x="6052139" y="3161804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84" idx="2"/>
            <a:endCxn id="91" idx="0"/>
          </p:cNvCxnSpPr>
          <p:nvPr/>
        </p:nvCxnSpPr>
        <p:spPr>
          <a:xfrm>
            <a:off x="6945275" y="3161804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85" idx="2"/>
            <a:endCxn id="86" idx="0"/>
          </p:cNvCxnSpPr>
          <p:nvPr/>
        </p:nvCxnSpPr>
        <p:spPr>
          <a:xfrm flipH="1">
            <a:off x="5598484" y="3800054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87" idx="0"/>
            <a:endCxn id="85" idx="2"/>
          </p:cNvCxnSpPr>
          <p:nvPr/>
        </p:nvCxnSpPr>
        <p:spPr>
          <a:xfrm flipH="1" flipV="1">
            <a:off x="6052139" y="3800054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91" idx="2"/>
            <a:endCxn id="92" idx="0"/>
          </p:cNvCxnSpPr>
          <p:nvPr/>
        </p:nvCxnSpPr>
        <p:spPr>
          <a:xfrm flipH="1">
            <a:off x="7391843" y="3800054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91" idx="2"/>
            <a:endCxn id="93" idx="0"/>
          </p:cNvCxnSpPr>
          <p:nvPr/>
        </p:nvCxnSpPr>
        <p:spPr>
          <a:xfrm>
            <a:off x="7845498" y="3800054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86" idx="2"/>
            <a:endCxn id="89" idx="0"/>
          </p:cNvCxnSpPr>
          <p:nvPr/>
        </p:nvCxnSpPr>
        <p:spPr>
          <a:xfrm flipH="1">
            <a:off x="4749885" y="4476698"/>
            <a:ext cx="848599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86" idx="2"/>
            <a:endCxn id="88" idx="0"/>
          </p:cNvCxnSpPr>
          <p:nvPr/>
        </p:nvCxnSpPr>
        <p:spPr>
          <a:xfrm>
            <a:off x="5598484" y="4476698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6399467" y="261171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510982" y="32546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7299690" y="32546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5050238" y="39263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5952899" y="392194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6846035" y="3921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7739171" y="3921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4204076" y="467544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5049133" y="467642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Operations of binary max-heap</a:t>
            </a:r>
            <a:br>
              <a:rPr lang="en-GB" dirty="0"/>
            </a:br>
            <a:r>
              <a:rPr lang="en-GB" dirty="0" err="1"/>
              <a:t>HeapExtractMax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Remove the maximum item from the heap and return it.</a:t>
            </a:r>
            <a:endParaRPr lang="en-GB" sz="2400" dirty="0"/>
          </a:p>
          <a:p>
            <a:r>
              <a:rPr lang="en-GB" sz="2200" dirty="0"/>
              <a:t>Remove and return root is simple,</a:t>
            </a:r>
            <a:br>
              <a:rPr lang="en-GB" sz="2200" dirty="0"/>
            </a:br>
            <a:r>
              <a:rPr lang="en-GB" sz="2200" dirty="0"/>
              <a:t>but then what to do?!</a:t>
            </a:r>
            <a:endParaRPr lang="en-GB" sz="2200" dirty="0"/>
          </a:p>
          <a:p>
            <a:r>
              <a:rPr lang="en-GB" sz="2200" dirty="0"/>
              <a:t>Move the last item to the root!</a:t>
            </a:r>
            <a:endParaRPr lang="en-GB" sz="2200" dirty="0"/>
          </a:p>
          <a:p>
            <a:r>
              <a:rPr lang="en-GB" sz="2200" dirty="0"/>
              <a:t>Again, we need to maintain</a:t>
            </a:r>
            <a:br>
              <a:rPr lang="en-GB" sz="2200" dirty="0"/>
            </a:br>
            <a:r>
              <a:rPr lang="en-GB" sz="2200" dirty="0"/>
              <a:t>the </a:t>
            </a:r>
            <a:r>
              <a:rPr lang="en-GB" sz="2200" dirty="0">
                <a:solidFill>
                  <a:schemeClr val="accent1"/>
                </a:solidFill>
              </a:rPr>
              <a:t>heap property</a:t>
            </a:r>
            <a:r>
              <a:rPr lang="en-GB" sz="2200" dirty="0"/>
              <a:t>: </a:t>
            </a:r>
            <a:r>
              <a:rPr lang="en-GB" sz="2200" dirty="0">
                <a:solidFill>
                  <a:srgbClr val="C00000"/>
                </a:solidFill>
              </a:rPr>
              <a:t>compare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with children, swap with </a:t>
            </a:r>
            <a:r>
              <a:rPr lang="en-GB" sz="2200" i="1" dirty="0">
                <a:solidFill>
                  <a:srgbClr val="C00000"/>
                </a:solidFill>
              </a:rPr>
              <a:t>bigger</a:t>
            </a:r>
            <a:r>
              <a:rPr lang="en-GB" sz="2200" dirty="0">
                <a:solidFill>
                  <a:srgbClr val="C00000"/>
                </a:solidFill>
              </a:rPr>
              <a:t> 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one; do this recursively</a:t>
            </a:r>
            <a:r>
              <a:rPr lang="en-GB" sz="2200" dirty="0"/>
              <a:t>.</a:t>
            </a:r>
            <a:endParaRPr lang="en-US" sz="2200" dirty="0"/>
          </a:p>
        </p:txBody>
      </p:sp>
      <p:sp>
        <p:nvSpPr>
          <p:cNvPr id="62" name="矩形 61"/>
          <p:cNvSpPr/>
          <p:nvPr/>
        </p:nvSpPr>
        <p:spPr>
          <a:xfrm>
            <a:off x="4035676" y="58154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482244" y="581545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928812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375380" y="58154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821948" y="581545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268516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715084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161652" y="581545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608220" y="581545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35676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4482244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921507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5368075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815409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261977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701240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147808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7608220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721991" y="280029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828855" y="343854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375200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275423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375200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526601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622214" y="343854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168559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068782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直接连接符 93"/>
          <p:cNvCxnSpPr>
            <a:stCxn id="84" idx="2"/>
            <a:endCxn id="85" idx="0"/>
          </p:cNvCxnSpPr>
          <p:nvPr/>
        </p:nvCxnSpPr>
        <p:spPr>
          <a:xfrm flipH="1">
            <a:off x="6052139" y="3161804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84" idx="2"/>
            <a:endCxn id="91" idx="0"/>
          </p:cNvCxnSpPr>
          <p:nvPr/>
        </p:nvCxnSpPr>
        <p:spPr>
          <a:xfrm>
            <a:off x="6945275" y="3161804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85" idx="2"/>
            <a:endCxn id="86" idx="0"/>
          </p:cNvCxnSpPr>
          <p:nvPr/>
        </p:nvCxnSpPr>
        <p:spPr>
          <a:xfrm flipH="1">
            <a:off x="5598484" y="3800054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87" idx="0"/>
            <a:endCxn id="85" idx="2"/>
          </p:cNvCxnSpPr>
          <p:nvPr/>
        </p:nvCxnSpPr>
        <p:spPr>
          <a:xfrm flipH="1" flipV="1">
            <a:off x="6052139" y="3800054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91" idx="2"/>
            <a:endCxn id="92" idx="0"/>
          </p:cNvCxnSpPr>
          <p:nvPr/>
        </p:nvCxnSpPr>
        <p:spPr>
          <a:xfrm flipH="1">
            <a:off x="7391843" y="3800054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91" idx="2"/>
            <a:endCxn id="93" idx="0"/>
          </p:cNvCxnSpPr>
          <p:nvPr/>
        </p:nvCxnSpPr>
        <p:spPr>
          <a:xfrm>
            <a:off x="7845498" y="3800054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86" idx="2"/>
            <a:endCxn id="89" idx="0"/>
          </p:cNvCxnSpPr>
          <p:nvPr/>
        </p:nvCxnSpPr>
        <p:spPr>
          <a:xfrm flipH="1">
            <a:off x="4749885" y="4476698"/>
            <a:ext cx="848599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86" idx="2"/>
            <a:endCxn id="88" idx="0"/>
          </p:cNvCxnSpPr>
          <p:nvPr/>
        </p:nvCxnSpPr>
        <p:spPr>
          <a:xfrm>
            <a:off x="5598484" y="4476698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6399467" y="261171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510982" y="32546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7299690" y="32546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5050238" y="39263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5952899" y="392194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6846035" y="3921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7739171" y="3921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4204076" y="467544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5049133" y="467642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Operations of binary max-heap</a:t>
            </a:r>
            <a:br>
              <a:rPr lang="en-GB" dirty="0"/>
            </a:br>
            <a:r>
              <a:rPr lang="en-GB" dirty="0" err="1"/>
              <a:t>HeapExtractMax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Remove the maximum item from the heap and return it.</a:t>
            </a:r>
            <a:endParaRPr lang="en-GB" sz="2400" dirty="0"/>
          </a:p>
          <a:p>
            <a:r>
              <a:rPr lang="en-GB" sz="2200" dirty="0"/>
              <a:t>Remove and return root is simple,</a:t>
            </a:r>
            <a:br>
              <a:rPr lang="en-GB" sz="2200" dirty="0"/>
            </a:br>
            <a:r>
              <a:rPr lang="en-GB" sz="2200" dirty="0"/>
              <a:t>but then what to do?!</a:t>
            </a:r>
            <a:endParaRPr lang="en-GB" sz="2200" dirty="0"/>
          </a:p>
          <a:p>
            <a:r>
              <a:rPr lang="en-GB" sz="2200" dirty="0"/>
              <a:t>Move the last item to the root!</a:t>
            </a:r>
            <a:endParaRPr lang="en-GB" sz="2200" dirty="0"/>
          </a:p>
          <a:p>
            <a:r>
              <a:rPr lang="en-GB" sz="2200" dirty="0"/>
              <a:t>Again, we need to maintain</a:t>
            </a:r>
            <a:br>
              <a:rPr lang="en-GB" sz="2200" dirty="0"/>
            </a:br>
            <a:r>
              <a:rPr lang="en-GB" sz="2200" dirty="0"/>
              <a:t>the </a:t>
            </a:r>
            <a:r>
              <a:rPr lang="en-GB" sz="2200" dirty="0">
                <a:solidFill>
                  <a:schemeClr val="accent1"/>
                </a:solidFill>
              </a:rPr>
              <a:t>heap property</a:t>
            </a:r>
            <a:r>
              <a:rPr lang="en-GB" sz="2200" dirty="0"/>
              <a:t>: </a:t>
            </a:r>
            <a:r>
              <a:rPr lang="en-GB" sz="2200" dirty="0">
                <a:solidFill>
                  <a:srgbClr val="C00000"/>
                </a:solidFill>
              </a:rPr>
              <a:t>compare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with children, swap with </a:t>
            </a:r>
            <a:r>
              <a:rPr lang="en-GB" sz="2200" i="1" dirty="0">
                <a:solidFill>
                  <a:srgbClr val="C00000"/>
                </a:solidFill>
              </a:rPr>
              <a:t>bigger</a:t>
            </a:r>
            <a:r>
              <a:rPr lang="en-GB" sz="2200" dirty="0">
                <a:solidFill>
                  <a:srgbClr val="C00000"/>
                </a:solidFill>
              </a:rPr>
              <a:t> 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one; do this recursively</a:t>
            </a:r>
            <a:r>
              <a:rPr lang="en-GB" sz="2200" dirty="0"/>
              <a:t>.</a:t>
            </a:r>
            <a:endParaRPr lang="en-US" sz="2200" dirty="0"/>
          </a:p>
        </p:txBody>
      </p:sp>
      <p:sp>
        <p:nvSpPr>
          <p:cNvPr id="62" name="矩形 61"/>
          <p:cNvSpPr/>
          <p:nvPr/>
        </p:nvSpPr>
        <p:spPr>
          <a:xfrm>
            <a:off x="4035676" y="58154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482244" y="581545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928812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375380" y="58154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821948" y="581545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268516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715084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161652" y="581545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608220" y="581545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35676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4482244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921507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5368075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815409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261977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701240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147808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7608220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721991" y="280029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828855" y="343854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375200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275423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375200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526601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622214" y="343854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168559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068782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直接连接符 93"/>
          <p:cNvCxnSpPr>
            <a:stCxn id="84" idx="2"/>
            <a:endCxn id="85" idx="0"/>
          </p:cNvCxnSpPr>
          <p:nvPr/>
        </p:nvCxnSpPr>
        <p:spPr>
          <a:xfrm flipH="1">
            <a:off x="6052139" y="3161804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84" idx="2"/>
            <a:endCxn id="91" idx="0"/>
          </p:cNvCxnSpPr>
          <p:nvPr/>
        </p:nvCxnSpPr>
        <p:spPr>
          <a:xfrm>
            <a:off x="6945275" y="3161804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85" idx="2"/>
            <a:endCxn id="86" idx="0"/>
          </p:cNvCxnSpPr>
          <p:nvPr/>
        </p:nvCxnSpPr>
        <p:spPr>
          <a:xfrm flipH="1">
            <a:off x="5598484" y="3800054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87" idx="0"/>
            <a:endCxn id="85" idx="2"/>
          </p:cNvCxnSpPr>
          <p:nvPr/>
        </p:nvCxnSpPr>
        <p:spPr>
          <a:xfrm flipH="1" flipV="1">
            <a:off x="6052139" y="3800054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91" idx="2"/>
            <a:endCxn id="92" idx="0"/>
          </p:cNvCxnSpPr>
          <p:nvPr/>
        </p:nvCxnSpPr>
        <p:spPr>
          <a:xfrm flipH="1">
            <a:off x="7391843" y="3800054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91" idx="2"/>
            <a:endCxn id="93" idx="0"/>
          </p:cNvCxnSpPr>
          <p:nvPr/>
        </p:nvCxnSpPr>
        <p:spPr>
          <a:xfrm>
            <a:off x="7845498" y="3800054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86" idx="2"/>
            <a:endCxn id="89" idx="0"/>
          </p:cNvCxnSpPr>
          <p:nvPr/>
        </p:nvCxnSpPr>
        <p:spPr>
          <a:xfrm flipH="1">
            <a:off x="4749885" y="4476698"/>
            <a:ext cx="848599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86" idx="2"/>
            <a:endCxn id="88" idx="0"/>
          </p:cNvCxnSpPr>
          <p:nvPr/>
        </p:nvCxnSpPr>
        <p:spPr>
          <a:xfrm>
            <a:off x="5598484" y="4476698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6399467" y="261171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510982" y="32546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7299690" y="32546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5050238" y="39263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5952899" y="392194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6846035" y="3921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7739171" y="3921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4204076" y="467544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5049133" y="467642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28650" y="2350585"/>
            <a:ext cx="8164476" cy="38803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HeapExtractMax</a:t>
            </a:r>
            <a:r>
              <a:rPr lang="en-GB" b="1" u="sng" dirty="0">
                <a:solidFill>
                  <a:schemeClr val="tx1"/>
                </a:solidFill>
              </a:rPr>
              <a:t>():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max_item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data[1]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data[1] = data[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heap_size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--]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MaxHeapify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(1)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max_item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MaxHeapify</a:t>
            </a:r>
            <a:r>
              <a:rPr lang="en-GB" b="1" u="sng" dirty="0">
                <a:solidFill>
                  <a:schemeClr val="tx1"/>
                </a:solidFill>
              </a:rPr>
              <a:t>(</a:t>
            </a:r>
            <a:r>
              <a:rPr lang="en-GB" b="1" u="sng" dirty="0" err="1">
                <a:solidFill>
                  <a:schemeClr val="tx1"/>
                </a:solidFill>
              </a:rPr>
              <a:t>idx</a:t>
            </a:r>
            <a:r>
              <a:rPr lang="en-GB" b="1" u="sng" dirty="0">
                <a:solidFill>
                  <a:schemeClr val="tx1"/>
                </a:solidFill>
              </a:rPr>
              <a:t>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idx_l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2*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idx_r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2*i+1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idx_max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idx_l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heap_size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&amp;&amp; data[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idx_l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]&gt;data[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])?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idx_l:idx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idx_max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idx_r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heap_size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&amp;&amp; data[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idx_r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]&gt;data[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idx_max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])?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idx_r:idx_max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idx_max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!=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Swap(data[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idx_max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 data[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MaxHeapify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idx_max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4:artisticCrisscrossEtching id="{BF86190F-CEAA-4344-BFD2-BA56591C6BF4}"/>
                  </a:ext>
                </a:extLst>
              </p:cNvPr>
              <p:cNvSpPr/>
              <p:nvPr/>
            </p:nvSpPr>
            <p:spPr>
              <a:xfrm>
                <a:off x="6261977" y="2435632"/>
                <a:ext cx="25140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Runtime is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977" y="2435632"/>
                <a:ext cx="2514086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3632" t="-10667" r="-121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墨迹 4"/>
              <p14:cNvContentPartPr/>
              <p14:nvPr/>
            </p14:nvContentPartPr>
            <p14:xfrm>
              <a:off x="430338" y="4179436"/>
              <a:ext cx="137050" cy="16432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430338" y="4179436"/>
                <a:ext cx="137050" cy="164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416633" y="4141092"/>
              <a:ext cx="71266" cy="210889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416633" y="4141092"/>
                <a:ext cx="71266" cy="2108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7" name="墨迹 6"/>
              <p14:cNvContentPartPr/>
              <p14:nvPr/>
            </p14:nvContentPartPr>
            <p14:xfrm>
              <a:off x="438561" y="4272555"/>
              <a:ext cx="150755" cy="64363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438561" y="4272555"/>
                <a:ext cx="150755" cy="643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8" name="墨迹 7"/>
              <p14:cNvContentPartPr/>
              <p14:nvPr/>
            </p14:nvContentPartPr>
            <p14:xfrm>
              <a:off x="626320" y="4173958"/>
              <a:ext cx="69895" cy="91237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626320" y="4173958"/>
                <a:ext cx="69895" cy="912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9" name="墨迹 8"/>
              <p14:cNvContentPartPr/>
              <p14:nvPr/>
            </p14:nvContentPartPr>
            <p14:xfrm>
              <a:off x="633172" y="4132020"/>
              <a:ext cx="24669" cy="117256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633172" y="4132020"/>
                <a:ext cx="24669" cy="1172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0" name="墨迹 9"/>
              <p14:cNvContentPartPr/>
              <p14:nvPr/>
            </p14:nvContentPartPr>
            <p14:xfrm>
              <a:off x="586575" y="4141092"/>
              <a:ext cx="172684" cy="197195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586575" y="4141092"/>
                <a:ext cx="172684" cy="197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1" name="墨迹 10"/>
              <p14:cNvContentPartPr/>
              <p14:nvPr/>
            </p14:nvContentPartPr>
            <p14:xfrm>
              <a:off x="2741007" y="3900076"/>
              <a:ext cx="139791" cy="16433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2741007" y="3900076"/>
                <a:ext cx="139791" cy="164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2" name="墨迹 11"/>
              <p14:cNvContentPartPr/>
              <p14:nvPr/>
            </p14:nvContentPartPr>
            <p14:xfrm>
              <a:off x="2724561" y="3856255"/>
              <a:ext cx="98676" cy="217222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2724561" y="3856255"/>
                <a:ext cx="98676" cy="2172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3" name="墨迹 12"/>
              <p14:cNvContentPartPr/>
              <p14:nvPr/>
            </p14:nvContentPartPr>
            <p14:xfrm>
              <a:off x="2762935" y="3987718"/>
              <a:ext cx="131568" cy="93120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2762935" y="3987718"/>
                <a:ext cx="131568" cy="93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4" name="墨迹 13"/>
              <p14:cNvContentPartPr/>
              <p14:nvPr/>
            </p14:nvContentPartPr>
            <p14:xfrm>
              <a:off x="2954805" y="3943897"/>
              <a:ext cx="93195" cy="101850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2954805" y="3943897"/>
                <a:ext cx="93195" cy="101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5" name="墨迹 14"/>
              <p14:cNvContentPartPr/>
              <p14:nvPr/>
            </p14:nvContentPartPr>
            <p14:xfrm>
              <a:off x="2982215" y="3905554"/>
              <a:ext cx="21928" cy="124616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2982215" y="3905554"/>
                <a:ext cx="21928" cy="1246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6" name="墨迹 15"/>
              <p14:cNvContentPartPr/>
              <p14:nvPr/>
            </p14:nvContentPartPr>
            <p14:xfrm>
              <a:off x="2880455" y="3916509"/>
              <a:ext cx="208660" cy="188979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2880455" y="3916509"/>
                <a:ext cx="208660" cy="188979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/>
              <a:t>Priority Queue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4:artisticCrisscrossEtching id="{B182E318-AC51-45B5-AB13-F8E11E46FBAC}"/>
                  </a:ext>
                </a:extLst>
              </p:cNvPr>
              <p:cNvSpPr txBox="1"/>
              <p:nvPr/>
            </p:nvSpPr>
            <p:spPr>
              <a:xfrm>
                <a:off x="628650" y="1690689"/>
                <a:ext cx="7886700" cy="16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2400" dirty="0"/>
                  <a:t>Recall the </a:t>
                </a:r>
                <a:r>
                  <a:rPr lang="en-GB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Queue</a:t>
                </a:r>
                <a:r>
                  <a:rPr lang="en-GB" sz="2400" dirty="0"/>
                  <a:t> ADT represents a collection of items to which we can </a:t>
                </a:r>
                <a:r>
                  <a:rPr lang="en-GB" sz="2400" b="1" dirty="0">
                    <a:solidFill>
                      <a:schemeClr val="accent1"/>
                    </a:solidFill>
                  </a:rPr>
                  <a:t>add</a:t>
                </a:r>
                <a:r>
                  <a:rPr lang="en-GB" sz="2400" dirty="0"/>
                  <a:t> items and </a:t>
                </a:r>
                <a:r>
                  <a:rPr lang="en-GB" sz="2400" b="1" dirty="0">
                    <a:solidFill>
                      <a:schemeClr val="accent1"/>
                    </a:solidFill>
                  </a:rPr>
                  <a:t>remove</a:t>
                </a:r>
                <a:r>
                  <a:rPr lang="en-GB" sz="2400" dirty="0"/>
                  <a:t> the next item.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Add(item)</a:t>
                </a:r>
                <a:r>
                  <a:rPr lang="en-GB" sz="2400" dirty="0"/>
                  <a:t>: add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𝑖𝑡𝑒𝑚</m:t>
                    </m:r>
                  </m:oMath>
                </a14:m>
                <a:r>
                  <a:rPr lang="en-GB" sz="2400" dirty="0"/>
                  <a:t> to the queue.</a:t>
                </a:r>
              </a:p>
              <a:p>
                <a:pPr marL="180000" indent="-180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Remove()</a:t>
                </a:r>
                <a:r>
                  <a:rPr lang="en-GB" sz="2400" dirty="0"/>
                  <a:t>: remove the next item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from queue, return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7886700" cy="1646605"/>
              </a:xfrm>
              <a:prstGeom prst="rect">
                <a:avLst/>
              </a:prstGeom>
              <a:blipFill rotWithShape="1">
                <a:blip r:embed="rId1"/>
                <a:stretch>
                  <a:fillRect l="-1159" t="-3704" b="-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628650" y="3520707"/>
            <a:ext cx="78134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The </a:t>
            </a:r>
            <a:r>
              <a:rPr lang="en-GB" sz="2400" i="1" dirty="0">
                <a:solidFill>
                  <a:schemeClr val="accent1"/>
                </a:solidFill>
              </a:rPr>
              <a:t>queuing discipline</a:t>
            </a:r>
            <a:r>
              <a:rPr lang="en-GB" sz="2400" dirty="0"/>
              <a:t> decides which item to be removed.</a:t>
            </a:r>
            <a:endParaRPr lang="en-GB" sz="2400" dirty="0"/>
          </a:p>
          <a:p>
            <a:pPr marL="179705" indent="-179705">
              <a:buFont typeface="Arial" charset="0"/>
              <a:buChar char="•"/>
            </a:pPr>
            <a:r>
              <a:rPr lang="en-US" sz="2400" dirty="0"/>
              <a:t>First-in-first-out queue (FIFO Queue)</a:t>
            </a:r>
            <a:endParaRPr lang="en-US" sz="2400" dirty="0"/>
          </a:p>
          <a:p>
            <a:pPr marL="179705" indent="-179705">
              <a:buFont typeface="Arial" charset="0"/>
              <a:buChar char="•"/>
            </a:pPr>
            <a:r>
              <a:rPr lang="en-US" sz="2400" dirty="0"/>
              <a:t>Last-in-first-out queue (LIFO Queue, Stack)</a:t>
            </a:r>
            <a:endParaRPr lang="en-US" sz="2400" dirty="0"/>
          </a:p>
          <a:p>
            <a:pPr marL="179705" indent="-179705">
              <a:buFont typeface="Arial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Priority queue</a:t>
            </a:r>
            <a:r>
              <a:rPr lang="en-US" sz="2400" dirty="0">
                <a:solidFill>
                  <a:srgbClr val="C00000"/>
                </a:solidFill>
              </a:rPr>
              <a:t>: each item associated with a priority,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sz="2400" dirty="0">
                <a:solidFill>
                  <a:srgbClr val="C00000"/>
                </a:solidFill>
              </a:rPr>
              <a:t> always deletes the item with max (or min) priority.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/>
              <a:t>Priority Queue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803F955E-46B9-4FEA-B722-15168C7C50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Use binary heap to implement priority queue</a:t>
                </a:r>
              </a:p>
              <a:p>
                <a:pPr lvl="1"/>
                <a:r>
                  <a:rPr lang="en-GB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Add(item)</a:t>
                </a:r>
                <a:r>
                  <a:rPr lang="en-GB" sz="2000" dirty="0"/>
                  <a:t>: </a:t>
                </a:r>
                <a:r>
                  <a:rPr lang="en-GB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HeapInsert</a:t>
                </a:r>
                <a:r>
                  <a:rPr lang="en-GB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(item)</a:t>
                </a:r>
              </a:p>
              <a:p>
                <a:pPr lvl="1"/>
                <a:r>
                  <a:rPr lang="en-GB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Remove()</a:t>
                </a:r>
                <a:r>
                  <a:rPr lang="en-GB" sz="2000" dirty="0"/>
                  <a:t>: </a:t>
                </a:r>
                <a:r>
                  <a:rPr lang="en-GB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HeapExtractMax</a:t>
                </a:r>
                <a:r>
                  <a:rPr lang="en-GB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  <a:p>
                <a:pPr lvl="1"/>
                <a:r>
                  <a:rPr lang="en-GB" sz="2000" dirty="0"/>
                  <a:t>Other operations: </a:t>
                </a:r>
                <a:r>
                  <a:rPr lang="en-GB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GetMax</a:t>
                </a:r>
                <a:r>
                  <a:rPr lang="en-GB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r>
                  <a:rPr lang="en-GB" sz="2000" dirty="0"/>
                  <a:t>, </a:t>
                </a:r>
                <a:r>
                  <a:rPr lang="en-GB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UpdatePriority</a:t>
                </a:r>
                <a:r>
                  <a:rPr lang="en-GB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item,val</a:t>
                </a:r>
                <a:r>
                  <a:rPr lang="en-GB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lvl="1"/>
                <a:r>
                  <a:rPr lang="en-GB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All these operations finish within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𝑂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func>
                      <m:func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lg</m:t>
                        </m:r>
                      </m:fName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func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time</a:t>
                </a:r>
              </a:p>
              <a:p>
                <a:endParaRPr lang="en-GB" sz="2400" dirty="0">
                  <a:cs typeface="Courier New" panose="02070309020205020404" pitchFamily="49" charset="0"/>
                </a:endParaRPr>
              </a:p>
              <a:p>
                <a:r>
                  <a:rPr lang="en-GB" sz="2400" dirty="0">
                    <a:cs typeface="Courier New" panose="02070309020205020404" pitchFamily="49" charset="0"/>
                  </a:rPr>
                  <a:t>Applications of priority queues</a:t>
                </a:r>
              </a:p>
              <a:p>
                <a:pPr lvl="1"/>
                <a:r>
                  <a:rPr lang="en-US" sz="2000" dirty="0"/>
                  <a:t>Event simulation, scheduling, …</a:t>
                </a:r>
              </a:p>
              <a:p>
                <a:pPr lvl="1"/>
                <a:r>
                  <a:rPr lang="en-US" sz="2000" dirty="0"/>
                  <a:t>Used in more sophisticated algorithms (and we’ll see some of them)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  <a:blipFill rotWithShape="1">
                <a:blip r:embed="rId1"/>
                <a:stretch>
                  <a:fillRect l="-931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(data[1…n])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=n down to 2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713710" y="2062716"/>
            <a:ext cx="4086980" cy="265814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628650" y="3429000"/>
            <a:ext cx="4172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Take an array and make it a max-heap.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" name="直接箭头连接符 9"/>
          <p:cNvCxnSpPr>
            <a:stCxn id="8" idx="0"/>
          </p:cNvCxnSpPr>
          <p:nvPr/>
        </p:nvCxnSpPr>
        <p:spPr>
          <a:xfrm flipV="1">
            <a:off x="2714670" y="2328530"/>
            <a:ext cx="0" cy="11004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/>
          <p:cNvSpPr/>
          <p:nvPr/>
        </p:nvSpPr>
        <p:spPr>
          <a:xfrm>
            <a:off x="2276031" y="2567650"/>
            <a:ext cx="2965817" cy="265814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489985" y="3933934"/>
            <a:ext cx="4082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1. Keep a copy of the root item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2. Remove last item and put it to root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3. Maintain heap property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4. Return the copy of the root item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3838353" y="2833464"/>
            <a:ext cx="0" cy="11004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5819330" y="4784165"/>
            <a:ext cx="2679408" cy="361509"/>
            <a:chOff x="5819330" y="4784165"/>
            <a:chExt cx="2679408" cy="361509"/>
          </a:xfrm>
        </p:grpSpPr>
        <p:sp>
          <p:nvSpPr>
            <p:cNvPr id="15" name="矩形 14"/>
            <p:cNvSpPr/>
            <p:nvPr/>
          </p:nvSpPr>
          <p:spPr>
            <a:xfrm>
              <a:off x="5819330" y="4784167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265898" y="4784166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712466" y="478416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159034" y="4784167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605602" y="4784166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052170" y="478416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5819330" y="4414283"/>
            <a:ext cx="2548825" cy="369332"/>
            <a:chOff x="5819330" y="4414283"/>
            <a:chExt cx="2548825" cy="369332"/>
          </a:xfrm>
        </p:grpSpPr>
        <p:sp>
          <p:nvSpPr>
            <p:cNvPr id="24" name="文本框 23"/>
            <p:cNvSpPr txBox="1"/>
            <p:nvPr/>
          </p:nvSpPr>
          <p:spPr>
            <a:xfrm>
              <a:off x="5819330" y="441428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265898" y="441428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705161" y="441428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151729" y="441428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599063" y="441428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045631" y="441428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496806" y="1690689"/>
            <a:ext cx="3018544" cy="1864980"/>
            <a:chOff x="5496806" y="1690689"/>
            <a:chExt cx="3018544" cy="1864980"/>
          </a:xfrm>
        </p:grpSpPr>
        <p:sp>
          <p:nvSpPr>
            <p:cNvPr id="65" name="矩形 64"/>
            <p:cNvSpPr/>
            <p:nvPr/>
          </p:nvSpPr>
          <p:spPr>
            <a:xfrm>
              <a:off x="7168559" y="1879268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6275423" y="2517518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821768" y="319416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721991" y="319416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8068782" y="2517518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7615127" y="319416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直接连接符 70"/>
            <p:cNvCxnSpPr>
              <a:stCxn id="65" idx="2"/>
              <a:endCxn id="66" idx="0"/>
            </p:cNvCxnSpPr>
            <p:nvPr/>
          </p:nvCxnSpPr>
          <p:spPr>
            <a:xfrm flipH="1">
              <a:off x="6498707" y="2240775"/>
              <a:ext cx="893136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5" idx="2"/>
              <a:endCxn id="69" idx="0"/>
            </p:cNvCxnSpPr>
            <p:nvPr/>
          </p:nvCxnSpPr>
          <p:spPr>
            <a:xfrm>
              <a:off x="7391843" y="2240775"/>
              <a:ext cx="900223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66" idx="2"/>
              <a:endCxn id="67" idx="0"/>
            </p:cNvCxnSpPr>
            <p:nvPr/>
          </p:nvCxnSpPr>
          <p:spPr>
            <a:xfrm flipH="1">
              <a:off x="6045052" y="2879025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68" idx="0"/>
              <a:endCxn id="66" idx="2"/>
            </p:cNvCxnSpPr>
            <p:nvPr/>
          </p:nvCxnSpPr>
          <p:spPr>
            <a:xfrm flipH="1" flipV="1">
              <a:off x="6498707" y="2879025"/>
              <a:ext cx="446568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69" idx="2"/>
              <a:endCxn id="70" idx="0"/>
            </p:cNvCxnSpPr>
            <p:nvPr/>
          </p:nvCxnSpPr>
          <p:spPr>
            <a:xfrm flipH="1">
              <a:off x="7838411" y="2879025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/>
            <p:cNvSpPr txBox="1"/>
            <p:nvPr/>
          </p:nvSpPr>
          <p:spPr>
            <a:xfrm>
              <a:off x="6846035" y="169068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5957550" y="233360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7746258" y="233360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5496806" y="300530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6399467" y="30009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7292603" y="300041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5819330" y="4012883"/>
            <a:ext cx="2679408" cy="361509"/>
            <a:chOff x="5819330" y="4012883"/>
            <a:chExt cx="2679408" cy="361509"/>
          </a:xfrm>
        </p:grpSpPr>
        <p:sp>
          <p:nvSpPr>
            <p:cNvPr id="88" name="矩形 87"/>
            <p:cNvSpPr/>
            <p:nvPr/>
          </p:nvSpPr>
          <p:spPr>
            <a:xfrm>
              <a:off x="5819330" y="401288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6265898" y="401288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6712466" y="401288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7159034" y="401288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7605602" y="401288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8052170" y="401288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文本框 97">
                <a:extLst>
                  <a:ext uri="{FF2B5EF4-FFF2-40B4-BE49-F238E27FC236}">
                    <a14:artisticCrisscrossEtching id="{E6854044-656D-4189-9815-498F6F664813}"/>
                  </a:ext>
                </a:extLst>
              </p:cNvPr>
              <p:cNvSpPr txBox="1"/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In each iteration: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C00000"/>
                    </a:solidFill>
                  </a:rPr>
                  <a:t>Place one item in the array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max item in current heap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>
                    <a:solidFill>
                      <a:srgbClr val="C00000"/>
                    </a:solidFill>
                  </a:rPr>
                  <a:t>th</a:t>
                </a:r>
                <a:r>
                  <a:rPr lang="en-US" sz="2000" dirty="0">
                    <a:solidFill>
                      <a:srgbClr val="C00000"/>
                    </a:solidFill>
                  </a:rPr>
                  <a:t> biggest item to position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98" name="文本框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blipFill rotWithShape="1">
                <a:blip r:embed="rId1"/>
                <a:stretch>
                  <a:fillRect l="-1076" t="-2294" r="-323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12" grpId="0" animBg="1"/>
      <p:bldP spid="13" grpId="0"/>
      <p:bldP spid="9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(data[1…n])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=n down to 2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2276031" y="2567650"/>
            <a:ext cx="2965817" cy="265814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489985" y="3933934"/>
            <a:ext cx="4082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1. Keep a copy of the root item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2. Remove last item and put it to root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3. Maintain heap property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4. Return the copy of the root item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3838353" y="2833464"/>
            <a:ext cx="0" cy="11004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168559" y="187926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275423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821768" y="319416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721991" y="319416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068782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/>
          <p:cNvCxnSpPr>
            <a:stCxn id="33" idx="2"/>
            <a:endCxn id="34" idx="0"/>
          </p:cNvCxnSpPr>
          <p:nvPr/>
        </p:nvCxnSpPr>
        <p:spPr>
          <a:xfrm flipH="1">
            <a:off x="6498707" y="2240775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3" idx="2"/>
            <a:endCxn id="39" idx="0"/>
          </p:cNvCxnSpPr>
          <p:nvPr/>
        </p:nvCxnSpPr>
        <p:spPr>
          <a:xfrm>
            <a:off x="7391843" y="2240775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4" idx="2"/>
            <a:endCxn id="35" idx="0"/>
          </p:cNvCxnSpPr>
          <p:nvPr/>
        </p:nvCxnSpPr>
        <p:spPr>
          <a:xfrm flipH="1">
            <a:off x="6045052" y="2879025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6" idx="0"/>
            <a:endCxn id="34" idx="2"/>
          </p:cNvCxnSpPr>
          <p:nvPr/>
        </p:nvCxnSpPr>
        <p:spPr>
          <a:xfrm flipH="1" flipV="1">
            <a:off x="6498707" y="2879025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6846035" y="169068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957550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746258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496806" y="30053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399467" y="300091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292603" y="2879025"/>
            <a:ext cx="999463" cy="676644"/>
            <a:chOff x="7292603" y="2879025"/>
            <a:chExt cx="999463" cy="676644"/>
          </a:xfrm>
        </p:grpSpPr>
        <p:sp>
          <p:nvSpPr>
            <p:cNvPr id="40" name="矩形 39"/>
            <p:cNvSpPr/>
            <p:nvPr/>
          </p:nvSpPr>
          <p:spPr>
            <a:xfrm>
              <a:off x="7615127" y="319416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直接连接符 45"/>
            <p:cNvCxnSpPr>
              <a:stCxn id="39" idx="2"/>
              <a:endCxn id="40" idx="0"/>
            </p:cNvCxnSpPr>
            <p:nvPr/>
          </p:nvCxnSpPr>
          <p:spPr>
            <a:xfrm flipH="1">
              <a:off x="7838411" y="2879025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7292603" y="300041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5819330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265898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712466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159034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605602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052170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819330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265898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70516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151729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599063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04563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819330" y="542653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168559" y="187899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812025" y="478361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4:artisticCrisscrossEtching id="{02DDF30F-89DA-48C3-AFDF-C4D495F5063F}"/>
                  </a:ext>
                </a:extLst>
              </p:cNvPr>
              <p:cNvSpPr txBox="1"/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blipFill rotWithShape="1">
                <a:blip r:embed="rId1"/>
                <a:stretch>
                  <a:fillRect l="-9804" r="-882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4:artisticCrisscrossEtching id="{5C9A2920-B582-40BB-9150-C5B57148526C}"/>
                  </a:ext>
                </a:extLst>
              </p:cNvPr>
              <p:cNvSpPr txBox="1"/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In each iteration: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C00000"/>
                    </a:solidFill>
                  </a:rPr>
                  <a:t>Place one item in the array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max item in current heap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>
                    <a:solidFill>
                      <a:srgbClr val="C00000"/>
                    </a:solidFill>
                  </a:rPr>
                  <a:t>th</a:t>
                </a:r>
                <a:r>
                  <a:rPr lang="en-US" sz="2000" dirty="0">
                    <a:solidFill>
                      <a:srgbClr val="C00000"/>
                    </a:solidFill>
                  </a:rPr>
                  <a:t> biggest item to position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blipFill rotWithShape="1">
                <a:blip r:embed="rId2"/>
                <a:stretch>
                  <a:fillRect l="-1076" t="-2294" r="-323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(data[1…n])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=n down to 2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2276031" y="2567650"/>
            <a:ext cx="2965817" cy="265814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489985" y="3933934"/>
            <a:ext cx="4082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1. Keep a copy of the root item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2. Remove last item and put it to root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3. Maintain heap property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4. Return the copy of the root item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3838353" y="2833464"/>
            <a:ext cx="0" cy="11004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168559" y="187926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275423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821768" y="319416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721991" y="319416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068782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/>
          <p:cNvCxnSpPr>
            <a:stCxn id="33" idx="2"/>
            <a:endCxn id="34" idx="0"/>
          </p:cNvCxnSpPr>
          <p:nvPr/>
        </p:nvCxnSpPr>
        <p:spPr>
          <a:xfrm flipH="1">
            <a:off x="6498707" y="2240775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3" idx="2"/>
            <a:endCxn id="39" idx="0"/>
          </p:cNvCxnSpPr>
          <p:nvPr/>
        </p:nvCxnSpPr>
        <p:spPr>
          <a:xfrm>
            <a:off x="7391843" y="2240775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4" idx="2"/>
            <a:endCxn id="35" idx="0"/>
          </p:cNvCxnSpPr>
          <p:nvPr/>
        </p:nvCxnSpPr>
        <p:spPr>
          <a:xfrm flipH="1">
            <a:off x="6045052" y="2879025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6" idx="0"/>
            <a:endCxn id="34" idx="2"/>
          </p:cNvCxnSpPr>
          <p:nvPr/>
        </p:nvCxnSpPr>
        <p:spPr>
          <a:xfrm flipH="1" flipV="1">
            <a:off x="6498707" y="2879025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6846035" y="169068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957550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746258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496806" y="30053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399467" y="300091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819330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265898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712466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159034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605602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052170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819330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265898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70516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151729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599063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04563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819330" y="542653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048408" y="478416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>
                <a:extLst>
                  <a:ext uri="{FF2B5EF4-FFF2-40B4-BE49-F238E27FC236}">
                    <a14:artisticCrisscrossEtching id="{EBB07D11-6227-445A-BB83-962BD35F8C8D}"/>
                  </a:ext>
                </a:extLst>
              </p:cNvPr>
              <p:cNvSpPr txBox="1"/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8" name="文本框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blipFill rotWithShape="1">
                <a:blip r:embed="rId1"/>
                <a:stretch>
                  <a:fillRect l="-9804" r="-882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4:artisticCrisscrossEtching id="{471846B0-C0F1-421B-A55C-03E4FEAD714B}"/>
                  </a:ext>
                </a:extLst>
              </p:cNvPr>
              <p:cNvSpPr txBox="1"/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In each iteration: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C00000"/>
                    </a:solidFill>
                  </a:rPr>
                  <a:t>Place one item in the array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max item in current heap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>
                    <a:solidFill>
                      <a:srgbClr val="C00000"/>
                    </a:solidFill>
                  </a:rPr>
                  <a:t>th</a:t>
                </a:r>
                <a:r>
                  <a:rPr lang="en-US" sz="2000" dirty="0">
                    <a:solidFill>
                      <a:srgbClr val="C00000"/>
                    </a:solidFill>
                  </a:rPr>
                  <a:t> biggest item to position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blipFill rotWithShape="1">
                <a:blip r:embed="rId2"/>
                <a:stretch>
                  <a:fillRect l="-1076" t="-2294" r="-323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(data[1…n])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=n down to 2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2276031" y="2567650"/>
            <a:ext cx="2965817" cy="265814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489985" y="3933934"/>
            <a:ext cx="4082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1. Keep a copy of the root item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2. Remove last item and put it to root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3. Maintain heap property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4. Return the copy of the root item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3838353" y="2833464"/>
            <a:ext cx="0" cy="11004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168559" y="187926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275423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821768" y="319416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068782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/>
          <p:cNvCxnSpPr>
            <a:stCxn id="33" idx="2"/>
            <a:endCxn id="34" idx="0"/>
          </p:cNvCxnSpPr>
          <p:nvPr/>
        </p:nvCxnSpPr>
        <p:spPr>
          <a:xfrm flipH="1">
            <a:off x="6498707" y="2240775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3" idx="2"/>
            <a:endCxn id="39" idx="0"/>
          </p:cNvCxnSpPr>
          <p:nvPr/>
        </p:nvCxnSpPr>
        <p:spPr>
          <a:xfrm>
            <a:off x="7391843" y="2240775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4" idx="2"/>
            <a:endCxn id="35" idx="0"/>
          </p:cNvCxnSpPr>
          <p:nvPr/>
        </p:nvCxnSpPr>
        <p:spPr>
          <a:xfrm flipH="1">
            <a:off x="6045052" y="2879025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6846035" y="169068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957550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746258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496806" y="30053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399467" y="2879025"/>
            <a:ext cx="769092" cy="676644"/>
            <a:chOff x="6399467" y="2879025"/>
            <a:chExt cx="769092" cy="676644"/>
          </a:xfrm>
        </p:grpSpPr>
        <p:sp>
          <p:nvSpPr>
            <p:cNvPr id="36" name="矩形 35"/>
            <p:cNvSpPr/>
            <p:nvPr/>
          </p:nvSpPr>
          <p:spPr>
            <a:xfrm>
              <a:off x="6721991" y="319416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接连接符 44"/>
            <p:cNvCxnSpPr>
              <a:stCxn id="36" idx="0"/>
              <a:endCxn id="34" idx="2"/>
            </p:cNvCxnSpPr>
            <p:nvPr/>
          </p:nvCxnSpPr>
          <p:spPr>
            <a:xfrm flipH="1" flipV="1">
              <a:off x="6498707" y="2879025"/>
              <a:ext cx="446568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6399467" y="30009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5819330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265898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712466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159034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605602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052170" y="478416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819330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265898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70516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151729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599063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04563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819330" y="542653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168559" y="187899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812025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4:artisticCrisscrossEtching id="{FDA9A280-846B-4037-BBA3-DCED8036C6CD}"/>
                  </a:ext>
                </a:extLst>
              </p:cNvPr>
              <p:cNvSpPr txBox="1"/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blipFill rotWithShape="1">
                <a:blip r:embed="rId1"/>
                <a:stretch>
                  <a:fillRect l="-9804" r="-9804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4:artisticCrisscrossEtching id="{FDFC9F0C-CBC9-461E-BD41-E50E0E760350}"/>
                  </a:ext>
                </a:extLst>
              </p:cNvPr>
              <p:cNvSpPr txBox="1"/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In each iteration: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C00000"/>
                    </a:solidFill>
                  </a:rPr>
                  <a:t>Place one item in the array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max item in current heap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>
                    <a:solidFill>
                      <a:srgbClr val="C00000"/>
                    </a:solidFill>
                  </a:rPr>
                  <a:t>th</a:t>
                </a:r>
                <a:r>
                  <a:rPr lang="en-US" sz="2000" dirty="0">
                    <a:solidFill>
                      <a:srgbClr val="C00000"/>
                    </a:solidFill>
                  </a:rPr>
                  <a:t> biggest item to position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blipFill rotWithShape="1">
                <a:blip r:embed="rId2"/>
                <a:stretch>
                  <a:fillRect l="-1076" t="-2294" r="-323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“Heap” as a data structure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In dictionary:</a:t>
            </a:r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In computer science, a </a:t>
            </a:r>
            <a:r>
              <a:rPr lang="en-GB" sz="2400" i="1" dirty="0"/>
              <a:t>heap</a:t>
            </a:r>
            <a:r>
              <a:rPr lang="en-GB" sz="2400" dirty="0"/>
              <a:t> is a data structure that is used to represent a collection of “</a:t>
            </a:r>
            <a:r>
              <a:rPr lang="en-GB" sz="2400" i="1" dirty="0"/>
              <a:t>somewhat organized</a:t>
            </a:r>
            <a:r>
              <a:rPr lang="en-GB" sz="2400" dirty="0"/>
              <a:t>” items.</a:t>
            </a:r>
            <a:endParaRPr lang="en-GB" sz="2400" dirty="0"/>
          </a:p>
          <a:p>
            <a:pPr lvl="1"/>
            <a:r>
              <a:rPr lang="en-GB" sz="2000" dirty="0"/>
              <a:t>In fact, the word has other meanings in computer science…</a:t>
            </a:r>
            <a:endParaRPr 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b="2751"/>
          <a:stretch>
            <a:fillRect/>
          </a:stretch>
        </p:blipFill>
        <p:spPr>
          <a:xfrm>
            <a:off x="927691" y="2215449"/>
            <a:ext cx="2971800" cy="95408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(data[1…n])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=n down to 2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2276031" y="2567650"/>
            <a:ext cx="2965817" cy="265814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489985" y="3933934"/>
            <a:ext cx="4082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1. Keep a copy of the root item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2. Remove last item and put it to root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3. Maintain heap property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4. Return the copy of the root item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3838353" y="2833464"/>
            <a:ext cx="0" cy="11004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168559" y="187926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275423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821768" y="319416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068782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/>
          <p:cNvCxnSpPr>
            <a:stCxn id="33" idx="2"/>
            <a:endCxn id="34" idx="0"/>
          </p:cNvCxnSpPr>
          <p:nvPr/>
        </p:nvCxnSpPr>
        <p:spPr>
          <a:xfrm flipH="1">
            <a:off x="6498707" y="2240775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3" idx="2"/>
            <a:endCxn id="39" idx="0"/>
          </p:cNvCxnSpPr>
          <p:nvPr/>
        </p:nvCxnSpPr>
        <p:spPr>
          <a:xfrm>
            <a:off x="7391843" y="2240775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4" idx="2"/>
            <a:endCxn id="35" idx="0"/>
          </p:cNvCxnSpPr>
          <p:nvPr/>
        </p:nvCxnSpPr>
        <p:spPr>
          <a:xfrm flipH="1">
            <a:off x="6045052" y="2879025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6846035" y="169068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957550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746258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496806" y="30053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819330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265898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712466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159034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605602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052170" y="478416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819330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265898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70516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151729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599063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04563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819330" y="542653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598297" y="478416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4:artisticCrisscrossEtching id="{974F4874-1692-4D22-96F0-05AB209AF6C5}"/>
                  </a:ext>
                </a:extLst>
              </p:cNvPr>
              <p:cNvSpPr txBox="1"/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blipFill rotWithShape="1">
                <a:blip r:embed="rId1"/>
                <a:stretch>
                  <a:fillRect l="-9804" r="-9804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4:artisticCrisscrossEtching id="{2B6F6982-F473-4E8A-904E-1E9DD979E6A7}"/>
                  </a:ext>
                </a:extLst>
              </p:cNvPr>
              <p:cNvSpPr txBox="1"/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In each iteration: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C00000"/>
                    </a:solidFill>
                  </a:rPr>
                  <a:t>Place one item in the array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max item in current heap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>
                    <a:solidFill>
                      <a:srgbClr val="C00000"/>
                    </a:solidFill>
                  </a:rPr>
                  <a:t>th</a:t>
                </a:r>
                <a:r>
                  <a:rPr lang="en-US" sz="2000" dirty="0">
                    <a:solidFill>
                      <a:srgbClr val="C00000"/>
                    </a:solidFill>
                  </a:rPr>
                  <a:t> biggest item to position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blipFill rotWithShape="1">
                <a:blip r:embed="rId2"/>
                <a:stretch>
                  <a:fillRect l="-1076" t="-2294" r="-323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(data[1…n])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=n down to 2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2276031" y="2567650"/>
            <a:ext cx="2965817" cy="265814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489985" y="3933934"/>
            <a:ext cx="4082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1. Keep a copy of the root item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2. Remove last item and put it to root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3. Maintain heap property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4. Return the copy of the root item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3838353" y="2833464"/>
            <a:ext cx="0" cy="11004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168559" y="187926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275423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068782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/>
          <p:cNvCxnSpPr>
            <a:stCxn id="33" idx="2"/>
            <a:endCxn id="34" idx="0"/>
          </p:cNvCxnSpPr>
          <p:nvPr/>
        </p:nvCxnSpPr>
        <p:spPr>
          <a:xfrm flipH="1">
            <a:off x="6498707" y="2240775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3" idx="2"/>
            <a:endCxn id="39" idx="0"/>
          </p:cNvCxnSpPr>
          <p:nvPr/>
        </p:nvCxnSpPr>
        <p:spPr>
          <a:xfrm>
            <a:off x="7391843" y="2240775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6846035" y="169068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957550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746258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496806" y="2879025"/>
            <a:ext cx="1001901" cy="676644"/>
            <a:chOff x="5496806" y="2879025"/>
            <a:chExt cx="1001901" cy="676644"/>
          </a:xfrm>
        </p:grpSpPr>
        <p:sp>
          <p:nvSpPr>
            <p:cNvPr id="35" name="矩形 34"/>
            <p:cNvSpPr/>
            <p:nvPr/>
          </p:nvSpPr>
          <p:spPr>
            <a:xfrm>
              <a:off x="5821768" y="319416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直接连接符 43"/>
            <p:cNvCxnSpPr>
              <a:stCxn id="34" idx="2"/>
              <a:endCxn id="35" idx="0"/>
            </p:cNvCxnSpPr>
            <p:nvPr/>
          </p:nvCxnSpPr>
          <p:spPr>
            <a:xfrm flipH="1">
              <a:off x="6045052" y="2879025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5496806" y="300530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5819330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265898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712466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159034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605602" y="4784166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052170" y="478416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819330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265898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70516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151729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599063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04563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819330" y="54617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168559" y="187899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814455" y="478710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4:artisticCrisscrossEtching id="{D0AD8D6C-6A68-4E01-8046-1478F1368269}"/>
                  </a:ext>
                </a:extLst>
              </p:cNvPr>
              <p:cNvSpPr txBox="1"/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blipFill rotWithShape="1">
                <a:blip r:embed="rId1"/>
                <a:stretch>
                  <a:fillRect l="-9804" r="-882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4:artisticCrisscrossEtching id="{373BF7BF-84D7-4715-B06A-1383342655BE}"/>
                  </a:ext>
                </a:extLst>
              </p:cNvPr>
              <p:cNvSpPr txBox="1"/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In each iteration: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C00000"/>
                    </a:solidFill>
                  </a:rPr>
                  <a:t>Place one item in the array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max item in current heap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>
                    <a:solidFill>
                      <a:srgbClr val="C00000"/>
                    </a:solidFill>
                  </a:rPr>
                  <a:t>th</a:t>
                </a:r>
                <a:r>
                  <a:rPr lang="en-US" sz="2000" dirty="0">
                    <a:solidFill>
                      <a:srgbClr val="C00000"/>
                    </a:solidFill>
                  </a:rPr>
                  <a:t> biggest item to position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blipFill rotWithShape="1">
                <a:blip r:embed="rId2"/>
                <a:stretch>
                  <a:fillRect l="-1076" t="-2294" r="-323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(data[1…n])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=n down to 2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2276031" y="2567650"/>
            <a:ext cx="2965817" cy="265814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489985" y="3933934"/>
            <a:ext cx="4082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1. Keep a copy of the root item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2. Remove last item and put it to root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3. Maintain heap property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4. Return the copy of the root item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3838353" y="2833464"/>
            <a:ext cx="0" cy="11004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168559" y="187926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275423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068782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/>
          <p:cNvCxnSpPr>
            <a:stCxn id="33" idx="2"/>
            <a:endCxn id="34" idx="0"/>
          </p:cNvCxnSpPr>
          <p:nvPr/>
        </p:nvCxnSpPr>
        <p:spPr>
          <a:xfrm flipH="1">
            <a:off x="6498707" y="2240775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3" idx="2"/>
            <a:endCxn id="39" idx="0"/>
          </p:cNvCxnSpPr>
          <p:nvPr/>
        </p:nvCxnSpPr>
        <p:spPr>
          <a:xfrm>
            <a:off x="7391843" y="2240775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6846035" y="169068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957550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746258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819330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265898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712466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159034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605602" y="4784166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052170" y="478416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819330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265898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70516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151729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599063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04563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819330" y="54617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151729" y="478361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4:artisticCrisscrossEtching id="{C443831D-8DD8-4377-BAF5-38E590ADE83D}"/>
                  </a:ext>
                </a:extLst>
              </p:cNvPr>
              <p:cNvSpPr txBox="1"/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blipFill rotWithShape="1">
                <a:blip r:embed="rId1"/>
                <a:stretch>
                  <a:fillRect l="-9804" r="-882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4:artisticCrisscrossEtching id="{E6A60B69-DCDA-420B-98DA-D970DA3DB602}"/>
                  </a:ext>
                </a:extLst>
              </p:cNvPr>
              <p:cNvSpPr txBox="1"/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In each iteration: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C00000"/>
                    </a:solidFill>
                  </a:rPr>
                  <a:t>Place one item in the array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max item in current heap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>
                    <a:solidFill>
                      <a:srgbClr val="C00000"/>
                    </a:solidFill>
                  </a:rPr>
                  <a:t>th</a:t>
                </a:r>
                <a:r>
                  <a:rPr lang="en-US" sz="2000" dirty="0">
                    <a:solidFill>
                      <a:srgbClr val="C00000"/>
                    </a:solidFill>
                  </a:rPr>
                  <a:t> biggest item to position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blipFill rotWithShape="1">
                <a:blip r:embed="rId2"/>
                <a:stretch>
                  <a:fillRect l="-1076" t="-2294" r="-323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(data[1…n])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=n down to 2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2276031" y="2567650"/>
            <a:ext cx="2965817" cy="265814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489985" y="3933934"/>
            <a:ext cx="4082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1. Keep a copy of the root item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2. Remove last item and put it to root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3. Maintain heap property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4. Return the copy of the root item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3838353" y="2833464"/>
            <a:ext cx="0" cy="11004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168559" y="187926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275423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/>
          <p:cNvCxnSpPr>
            <a:stCxn id="33" idx="2"/>
            <a:endCxn id="34" idx="0"/>
          </p:cNvCxnSpPr>
          <p:nvPr/>
        </p:nvCxnSpPr>
        <p:spPr>
          <a:xfrm flipH="1">
            <a:off x="6498707" y="2240775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6846035" y="169068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957550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391843" y="2240775"/>
            <a:ext cx="1123507" cy="638250"/>
            <a:chOff x="7391843" y="2240775"/>
            <a:chExt cx="1123507" cy="638250"/>
          </a:xfrm>
        </p:grpSpPr>
        <p:sp>
          <p:nvSpPr>
            <p:cNvPr id="39" name="矩形 38"/>
            <p:cNvSpPr/>
            <p:nvPr/>
          </p:nvSpPr>
          <p:spPr>
            <a:xfrm>
              <a:off x="8068782" y="2517518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连接符 42"/>
            <p:cNvCxnSpPr>
              <a:stCxn id="33" idx="2"/>
              <a:endCxn id="39" idx="0"/>
            </p:cNvCxnSpPr>
            <p:nvPr/>
          </p:nvCxnSpPr>
          <p:spPr>
            <a:xfrm>
              <a:off x="7391843" y="2240775"/>
              <a:ext cx="900223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7746258" y="233360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5819330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265898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712466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159034" y="4784167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605602" y="4784166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052170" y="478416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819330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265898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70516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151729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599063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04563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819330" y="54617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168559" y="188699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18564" y="478729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4:artisticCrisscrossEtching id="{554F8439-9B9B-4F02-8421-4A90C66C3A99}"/>
                  </a:ext>
                </a:extLst>
              </p:cNvPr>
              <p:cNvSpPr txBox="1"/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blipFill rotWithShape="1">
                <a:blip r:embed="rId1"/>
                <a:stretch>
                  <a:fillRect l="-9804" r="-882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36" name="矩形 35"/>
          <p:cNvSpPr/>
          <p:nvPr/>
        </p:nvSpPr>
        <p:spPr>
          <a:xfrm>
            <a:off x="6705161" y="478416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4:artisticCrisscrossEtching id="{12CE6524-3006-4B75-A23A-090E0E223E89}"/>
                  </a:ext>
                </a:extLst>
              </p:cNvPr>
              <p:cNvSpPr txBox="1"/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In each iteration: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C00000"/>
                    </a:solidFill>
                  </a:rPr>
                  <a:t>Place one item in the array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max item in current heap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>
                    <a:solidFill>
                      <a:srgbClr val="C00000"/>
                    </a:solidFill>
                  </a:rPr>
                  <a:t>th</a:t>
                </a:r>
                <a:r>
                  <a:rPr lang="en-US" sz="2000" dirty="0">
                    <a:solidFill>
                      <a:srgbClr val="C00000"/>
                    </a:solidFill>
                  </a:rPr>
                  <a:t> biggest item to position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blipFill rotWithShape="1">
                <a:blip r:embed="rId2"/>
                <a:stretch>
                  <a:fillRect l="-1076" t="-2294" r="-323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0" grpId="0" animBg="1"/>
      <p:bldP spid="31" grpId="0" animBg="1"/>
      <p:bldP spid="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(data[1…n])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=n down to 2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2276031" y="2567650"/>
            <a:ext cx="2965817" cy="265814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489985" y="3933934"/>
            <a:ext cx="4082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1. Keep a copy of the root item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2. Remove last item and put it to root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3. Maintain heap property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4. Return the copy of the root item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3838353" y="2833464"/>
            <a:ext cx="0" cy="11004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168559" y="187926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846035" y="169068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57550" y="2240775"/>
            <a:ext cx="1434293" cy="638250"/>
            <a:chOff x="5957550" y="2240775"/>
            <a:chExt cx="1434293" cy="638250"/>
          </a:xfrm>
        </p:grpSpPr>
        <p:sp>
          <p:nvSpPr>
            <p:cNvPr id="34" name="矩形 33"/>
            <p:cNvSpPr/>
            <p:nvPr/>
          </p:nvSpPr>
          <p:spPr>
            <a:xfrm>
              <a:off x="6275423" y="2517518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直接连接符 41"/>
            <p:cNvCxnSpPr>
              <a:stCxn id="33" idx="2"/>
              <a:endCxn id="34" idx="0"/>
            </p:cNvCxnSpPr>
            <p:nvPr/>
          </p:nvCxnSpPr>
          <p:spPr>
            <a:xfrm flipH="1">
              <a:off x="6498707" y="2240775"/>
              <a:ext cx="893136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5957550" y="233360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5819330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265898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712466" y="478416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159034" y="4784167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605602" y="4784166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052170" y="478416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819330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265898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70516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151729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599063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04563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819330" y="542653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168559" y="188699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812025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4:artisticCrisscrossEtching id="{A5E772CF-46DE-4219-8D6E-076F6E1E0DA2}"/>
                  </a:ext>
                </a:extLst>
              </p:cNvPr>
              <p:cNvSpPr txBox="1"/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blipFill rotWithShape="1">
                <a:blip r:embed="rId1"/>
                <a:stretch>
                  <a:fillRect l="-9804" r="-882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5" name="矩形 44"/>
          <p:cNvSpPr/>
          <p:nvPr/>
        </p:nvSpPr>
        <p:spPr>
          <a:xfrm>
            <a:off x="6266064" y="478361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24624" y="4299752"/>
            <a:ext cx="3029392" cy="112678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4:artisticCrisscrossEtching id="{263E5929-C7A6-476A-9BF4-AA84EAF9A1A6}"/>
                  </a:ext>
                </a:extLst>
              </p:cNvPr>
              <p:cNvSpPr txBox="1"/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In each iteration: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C00000"/>
                    </a:solidFill>
                  </a:rPr>
                  <a:t>Place one item in the array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max item in current heap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>
                    <a:solidFill>
                      <a:srgbClr val="C00000"/>
                    </a:solidFill>
                  </a:rPr>
                  <a:t>th</a:t>
                </a:r>
                <a:r>
                  <a:rPr lang="en-US" sz="2000" dirty="0">
                    <a:solidFill>
                      <a:srgbClr val="C00000"/>
                    </a:solidFill>
                  </a:rPr>
                  <a:t> biggest item to position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blipFill rotWithShape="1">
                <a:blip r:embed="rId2"/>
                <a:stretch>
                  <a:fillRect l="-1076" t="-2294" r="-323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0" grpId="0"/>
      <p:bldP spid="45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(data[1…n])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=n down to 2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666751" y="2029207"/>
            <a:ext cx="4202961" cy="309956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4:artisticCrisscrossEtching id="{2F94A5DF-300F-419D-8C42-E68322EB2812}"/>
                  </a:ext>
                </a:extLst>
              </p:cNvPr>
              <p:cNvSpPr txBox="1"/>
              <p:nvPr/>
            </p:nvSpPr>
            <p:spPr>
              <a:xfrm>
                <a:off x="666751" y="3429000"/>
                <a:ext cx="56634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chemeClr val="tx1"/>
                    </a:solidFill>
                  </a:rPr>
                  <a:t>In each iteration: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chemeClr val="tx1"/>
                    </a:solidFill>
                  </a:rPr>
                  <a:t>Place one item in the array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Place max item in current heap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Place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>
                    <a:solidFill>
                      <a:schemeClr val="tx1"/>
                    </a:solidFill>
                  </a:rPr>
                  <a:t>th</a:t>
                </a:r>
                <a:r>
                  <a:rPr lang="en-US" sz="2000" dirty="0">
                    <a:solidFill>
                      <a:schemeClr val="tx1"/>
                    </a:solidFill>
                  </a:rPr>
                  <a:t> biggest item to position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1" y="3429000"/>
                <a:ext cx="5663473" cy="1323439"/>
              </a:xfrm>
              <a:prstGeom prst="rect">
                <a:avLst/>
              </a:prstGeom>
              <a:blipFill rotWithShape="1">
                <a:blip r:embed="rId1"/>
                <a:stretch>
                  <a:fillRect l="-1076" t="-2765" r="-323" b="-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4:artisticCrisscrossEtching id="{7C204854-12EE-4F74-A1E8-73AE6B12F695}"/>
                  </a:ext>
                </a:extLst>
              </p:cNvPr>
              <p:cNvSpPr txBox="1"/>
              <p:nvPr/>
            </p:nvSpPr>
            <p:spPr>
              <a:xfrm>
                <a:off x="666751" y="5013614"/>
                <a:ext cx="4988097" cy="832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solidFill>
                      <a:srgbClr val="C00000"/>
                    </a:solidFill>
                  </a:rPr>
                  <a:t>Total runtime of these iterations: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func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0" y="5013325"/>
                <a:ext cx="4987925" cy="1913255"/>
              </a:xfrm>
              <a:prstGeom prst="rect">
                <a:avLst/>
              </a:prstGeom>
              <a:blipFill rotWithShape="1">
                <a:blip r:embed="rId2"/>
                <a:stretch>
                  <a:fillRect l="-9402" t="-28467" b="-107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3" name="文本框 42"/>
          <p:cNvSpPr txBox="1"/>
          <p:nvPr/>
        </p:nvSpPr>
        <p:spPr>
          <a:xfrm rot="1916983">
            <a:off x="4571150" y="1180558"/>
            <a:ext cx="12570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400" b="1" dirty="0">
                <a:solidFill>
                  <a:srgbClr val="FF0000"/>
                </a:solidFill>
                <a:latin typeface="Algerian" pitchFamily="18" charset="0"/>
              </a:rPr>
              <a:t>???</a:t>
            </a:r>
            <a:endParaRPr lang="en-US" sz="6400" b="1" dirty="0">
              <a:solidFill>
                <a:srgbClr val="FF0000"/>
              </a:solidFill>
              <a:latin typeface="Algeri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/>
      <p:bldP spid="4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D6131FB1-6F3A-4F6D-8971-5B4FD1D6C9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540808"/>
                <a:ext cx="7886700" cy="18851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Given an array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400" dirty="0"/>
                  <a:t>, how to build a max-heap?</a:t>
                </a:r>
              </a:p>
              <a:p>
                <a:r>
                  <a:rPr lang="en-GB" sz="2400" dirty="0"/>
                  <a:t>Start with an empty heap, then call </a:t>
                </a:r>
                <a:r>
                  <a:rPr lang="en-GB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HeapInsert</a:t>
                </a: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400" dirty="0"/>
                  <a:t> times.</a:t>
                </a:r>
              </a:p>
              <a:p>
                <a:r>
                  <a:rPr lang="en-GB" sz="2400" dirty="0"/>
                  <a:t>Cost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4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func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Not bad, but we can do better…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540808"/>
                <a:ext cx="7886700" cy="1885138"/>
              </a:xfrm>
              <a:blipFill rotWithShape="1">
                <a:blip r:embed="rId1"/>
                <a:stretch>
                  <a:fillRect l="-1159" t="-4531" b="-19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4:artisticCrisscrossEtching id="{9861B611-E630-4EF8-A962-DC22254B21AE}"/>
                  </a:ext>
                </a:extLst>
              </p:cNvPr>
              <p:cNvSpPr txBox="1"/>
              <p:nvPr/>
            </p:nvSpPr>
            <p:spPr>
              <a:xfrm>
                <a:off x="5326912" y="2616142"/>
                <a:ext cx="37180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</a:rPr>
                  <a:t>Runtime of </a:t>
                </a:r>
                <a:r>
                  <a:rPr lang="en-GB" sz="2000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</a:t>
                </a:r>
                <a:r>
                  <a:rPr lang="en-GB" sz="2000" dirty="0">
                    <a:solidFill>
                      <a:schemeClr val="accent1"/>
                    </a:solidFill>
                  </a:rPr>
                  <a:t>-loop is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912" y="2616142"/>
                <a:ext cx="3718069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1803" t="-10606" r="-82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(data[1…n])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=n down to 2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4:artisticCrisscrossEtching id="{9D3A1ED3-9302-4397-A8F4-726BA59BAA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Given an array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400" dirty="0"/>
                  <a:t>, how to build a max-heap?</a:t>
                </a:r>
              </a:p>
              <a:p>
                <a:r>
                  <a:rPr lang="en-US" sz="2400" dirty="0"/>
                  <a:t>Bottom-up approach: keep merging small heaps into larger ones, until a single heap remains.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Each leaf node is a 1-item heap.</a:t>
                </a:r>
              </a:p>
              <a:p>
                <a:r>
                  <a:rPr lang="en-US" sz="2400" dirty="0"/>
                  <a:t>Go through remaining nodes in </a:t>
                </a:r>
                <a:br>
                  <a:rPr lang="en-US" sz="2400" dirty="0"/>
                </a:br>
                <a:r>
                  <a:rPr lang="en-US" sz="2400" dirty="0"/>
                  <a:t>index decreasing order: at each</a:t>
                </a:r>
                <a:br>
                  <a:rPr lang="en-US" sz="2400" dirty="0"/>
                </a:br>
                <a:r>
                  <a:rPr lang="en-US" sz="2400" dirty="0"/>
                  <a:t>node, we are merging two heaps.</a:t>
                </a:r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27" name="矩形 26"/>
          <p:cNvSpPr/>
          <p:nvPr/>
        </p:nvSpPr>
        <p:spPr>
          <a:xfrm>
            <a:off x="5577112" y="440620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477335" y="440620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370471" y="440620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263607" y="440620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252150" y="2902732"/>
            <a:ext cx="3234741" cy="1683946"/>
            <a:chOff x="5252150" y="2902732"/>
            <a:chExt cx="3234741" cy="1683946"/>
          </a:xfrm>
        </p:grpSpPr>
        <p:sp>
          <p:nvSpPr>
            <p:cNvPr id="25" name="矩形 24"/>
            <p:cNvSpPr/>
            <p:nvPr/>
          </p:nvSpPr>
          <p:spPr>
            <a:xfrm>
              <a:off x="6923903" y="309131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030767" y="372956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824126" y="372956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接连接符 30"/>
            <p:cNvCxnSpPr>
              <a:stCxn id="25" idx="2"/>
              <a:endCxn id="26" idx="0"/>
            </p:cNvCxnSpPr>
            <p:nvPr/>
          </p:nvCxnSpPr>
          <p:spPr>
            <a:xfrm flipH="1">
              <a:off x="6254051" y="3452818"/>
              <a:ext cx="893136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5" idx="2"/>
              <a:endCxn id="29" idx="0"/>
            </p:cNvCxnSpPr>
            <p:nvPr/>
          </p:nvCxnSpPr>
          <p:spPr>
            <a:xfrm>
              <a:off x="7147187" y="3452818"/>
              <a:ext cx="900223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6" idx="2"/>
              <a:endCxn id="27" idx="0"/>
            </p:cNvCxnSpPr>
            <p:nvPr/>
          </p:nvCxnSpPr>
          <p:spPr>
            <a:xfrm flipH="1">
              <a:off x="5800396" y="4091068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8" idx="0"/>
              <a:endCxn id="26" idx="2"/>
            </p:cNvCxnSpPr>
            <p:nvPr/>
          </p:nvCxnSpPr>
          <p:spPr>
            <a:xfrm flipH="1" flipV="1">
              <a:off x="6254051" y="4091068"/>
              <a:ext cx="446568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9" idx="2"/>
              <a:endCxn id="30" idx="0"/>
            </p:cNvCxnSpPr>
            <p:nvPr/>
          </p:nvCxnSpPr>
          <p:spPr>
            <a:xfrm flipH="1">
              <a:off x="7593755" y="4091068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6601379" y="290273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712894" y="354565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501602" y="354565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252150" y="421734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154811" y="421295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047947" y="42124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51" name="直接连接符 50"/>
            <p:cNvCxnSpPr>
              <a:stCxn id="49" idx="0"/>
              <a:endCxn id="29" idx="2"/>
            </p:cNvCxnSpPr>
            <p:nvPr/>
          </p:nvCxnSpPr>
          <p:spPr>
            <a:xfrm flipH="1" flipV="1">
              <a:off x="8047410" y="4091068"/>
              <a:ext cx="439481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7941083" y="421295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591286" y="5167214"/>
            <a:ext cx="3119437" cy="731597"/>
            <a:chOff x="5591286" y="5167214"/>
            <a:chExt cx="3119437" cy="731597"/>
          </a:xfrm>
        </p:grpSpPr>
        <p:sp>
          <p:nvSpPr>
            <p:cNvPr id="18" name="文本框 17"/>
            <p:cNvSpPr txBox="1"/>
            <p:nvPr/>
          </p:nvSpPr>
          <p:spPr>
            <a:xfrm>
              <a:off x="5591286" y="517208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037854" y="517208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477117" y="517208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923685" y="517208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371019" y="517208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817587" y="517208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591286" y="553730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037854" y="553730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484422" y="553730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930990" y="553730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377558" y="553730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824126" y="553730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8264155" y="553730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8269089" y="516721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0" grpId="0" animBg="1"/>
      <p:bldP spid="4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4:artisticCrisscrossEtching id="{9D3A1ED3-9302-4397-A8F4-726BA59BAA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Given an array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400" dirty="0"/>
                  <a:t>, how to build a max-heap?</a:t>
                </a:r>
              </a:p>
              <a:p>
                <a:r>
                  <a:rPr lang="en-US" sz="2400" dirty="0"/>
                  <a:t>Bottom-up approach: keep merging small heaps into larger ones, until a single heap remains.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Each leaf node is a 1-item heap.</a:t>
                </a:r>
              </a:p>
              <a:p>
                <a:r>
                  <a:rPr lang="en-US" sz="2400" dirty="0"/>
                  <a:t>Go through remaining nodes in </a:t>
                </a:r>
                <a:br>
                  <a:rPr lang="en-US" sz="2400" dirty="0"/>
                </a:br>
                <a:r>
                  <a:rPr lang="en-US" sz="2400" dirty="0"/>
                  <a:t>index decreasing order: at each</a:t>
                </a:r>
                <a:br>
                  <a:rPr lang="en-US" sz="2400" dirty="0"/>
                </a:br>
                <a:r>
                  <a:rPr lang="en-US" sz="2400" dirty="0"/>
                  <a:t>node, we are merging two heaps.</a:t>
                </a:r>
              </a:p>
              <a:p>
                <a:r>
                  <a:rPr lang="en-US" sz="2400" dirty="0"/>
                  <a:t>Maintain heap property during</a:t>
                </a:r>
                <a:br>
                  <a:rPr lang="en-US" sz="2400" dirty="0"/>
                </a:br>
                <a:r>
                  <a:rPr lang="en-US" sz="2400" dirty="0"/>
                  <a:t>merging: use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MaxHeapify</a:t>
                </a:r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27" name="矩形 26"/>
          <p:cNvSpPr/>
          <p:nvPr/>
        </p:nvSpPr>
        <p:spPr>
          <a:xfrm>
            <a:off x="5577112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477335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370471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263607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23903" y="309131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30767" y="372956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824126" y="3729561"/>
            <a:ext cx="446568" cy="361507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直接连接符 30"/>
          <p:cNvCxnSpPr>
            <a:stCxn id="25" idx="2"/>
            <a:endCxn id="26" idx="0"/>
          </p:cNvCxnSpPr>
          <p:nvPr/>
        </p:nvCxnSpPr>
        <p:spPr>
          <a:xfrm flipH="1">
            <a:off x="6254051" y="3452818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5" idx="2"/>
            <a:endCxn id="29" idx="0"/>
          </p:cNvCxnSpPr>
          <p:nvPr/>
        </p:nvCxnSpPr>
        <p:spPr>
          <a:xfrm>
            <a:off x="7147187" y="3452818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6" idx="2"/>
            <a:endCxn id="27" idx="0"/>
          </p:cNvCxnSpPr>
          <p:nvPr/>
        </p:nvCxnSpPr>
        <p:spPr>
          <a:xfrm flipH="1">
            <a:off x="5800396" y="4091068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8" idx="0"/>
            <a:endCxn id="26" idx="2"/>
          </p:cNvCxnSpPr>
          <p:nvPr/>
        </p:nvCxnSpPr>
        <p:spPr>
          <a:xfrm flipH="1" flipV="1">
            <a:off x="6254051" y="4091068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9" idx="2"/>
            <a:endCxn id="30" idx="0"/>
          </p:cNvCxnSpPr>
          <p:nvPr/>
        </p:nvCxnSpPr>
        <p:spPr>
          <a:xfrm flipH="1">
            <a:off x="7593755" y="4091068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601379" y="29027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712894" y="354565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501602" y="354565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252150" y="421734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154811" y="421295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047947" y="421245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1" name="直接连接符 50"/>
          <p:cNvCxnSpPr>
            <a:stCxn id="49" idx="0"/>
            <a:endCxn id="29" idx="2"/>
          </p:cNvCxnSpPr>
          <p:nvPr/>
        </p:nvCxnSpPr>
        <p:spPr>
          <a:xfrm flipH="1" flipV="1">
            <a:off x="8047410" y="4091068"/>
            <a:ext cx="439481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7941083" y="421295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591286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037854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477117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923685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371019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17587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591286" y="55373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037854" y="553730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484422" y="553730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930990" y="55373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377558" y="553730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824126" y="553730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264155" y="553730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269089" y="516721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4:artisticCrisscrossEtching id="{9D3A1ED3-9302-4397-A8F4-726BA59BAA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Given an array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400" dirty="0"/>
                  <a:t>, how to build a max-heap?</a:t>
                </a:r>
              </a:p>
              <a:p>
                <a:r>
                  <a:rPr lang="en-US" sz="2400" dirty="0"/>
                  <a:t>Bottom-up approach: keep merging small heaps into larger ones, until a single heap remains.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Each leaf node is a 1-item heap.</a:t>
                </a:r>
              </a:p>
              <a:p>
                <a:r>
                  <a:rPr lang="en-US" sz="2400" dirty="0"/>
                  <a:t>Go through remaining nodes in </a:t>
                </a:r>
                <a:br>
                  <a:rPr lang="en-US" sz="2400" dirty="0"/>
                </a:br>
                <a:r>
                  <a:rPr lang="en-US" sz="2400" dirty="0"/>
                  <a:t>index decreasing order: at each</a:t>
                </a:r>
                <a:br>
                  <a:rPr lang="en-US" sz="2400" dirty="0"/>
                </a:br>
                <a:r>
                  <a:rPr lang="en-US" sz="2400" dirty="0"/>
                  <a:t>node, we are merging two heaps.</a:t>
                </a:r>
              </a:p>
              <a:p>
                <a:r>
                  <a:rPr lang="en-US" sz="2400" dirty="0"/>
                  <a:t>Maintain heap property during</a:t>
                </a:r>
                <a:br>
                  <a:rPr lang="en-US" sz="2400" dirty="0"/>
                </a:br>
                <a:r>
                  <a:rPr lang="en-US" sz="2400" dirty="0"/>
                  <a:t>merging: use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MaxHeapify</a:t>
                </a:r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27" name="矩形 26"/>
          <p:cNvSpPr/>
          <p:nvPr/>
        </p:nvSpPr>
        <p:spPr>
          <a:xfrm>
            <a:off x="5577112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477335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370471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263607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23903" y="309131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30767" y="372956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824126" y="3729561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直接连接符 30"/>
          <p:cNvCxnSpPr>
            <a:stCxn id="25" idx="2"/>
            <a:endCxn id="26" idx="0"/>
          </p:cNvCxnSpPr>
          <p:nvPr/>
        </p:nvCxnSpPr>
        <p:spPr>
          <a:xfrm flipH="1">
            <a:off x="6254051" y="3452818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5" idx="2"/>
            <a:endCxn id="29" idx="0"/>
          </p:cNvCxnSpPr>
          <p:nvPr/>
        </p:nvCxnSpPr>
        <p:spPr>
          <a:xfrm>
            <a:off x="7147187" y="3452818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6" idx="2"/>
            <a:endCxn id="27" idx="0"/>
          </p:cNvCxnSpPr>
          <p:nvPr/>
        </p:nvCxnSpPr>
        <p:spPr>
          <a:xfrm flipH="1">
            <a:off x="5800396" y="4091068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8" idx="0"/>
            <a:endCxn id="26" idx="2"/>
          </p:cNvCxnSpPr>
          <p:nvPr/>
        </p:nvCxnSpPr>
        <p:spPr>
          <a:xfrm flipH="1" flipV="1">
            <a:off x="6254051" y="4091068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9" idx="2"/>
            <a:endCxn id="30" idx="0"/>
          </p:cNvCxnSpPr>
          <p:nvPr/>
        </p:nvCxnSpPr>
        <p:spPr>
          <a:xfrm flipH="1">
            <a:off x="7593755" y="4091068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601379" y="29027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712894" y="354565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501602" y="354565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252150" y="421734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154811" y="421295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047947" y="421245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1" name="直接连接符 50"/>
          <p:cNvCxnSpPr>
            <a:stCxn id="49" idx="0"/>
            <a:endCxn id="29" idx="2"/>
          </p:cNvCxnSpPr>
          <p:nvPr/>
        </p:nvCxnSpPr>
        <p:spPr>
          <a:xfrm flipH="1" flipV="1">
            <a:off x="8047410" y="4091068"/>
            <a:ext cx="439481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7941083" y="421295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591286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037854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477117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923685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371019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17587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591286" y="55373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037854" y="553730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484422" y="553730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930990" y="55373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377558" y="553730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824126" y="553730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264155" y="553730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269089" y="516721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Data structure</a:t>
            </a:r>
            <a:br>
              <a:rPr lang="en-GB" dirty="0"/>
            </a:br>
            <a:r>
              <a:rPr lang="en-GB" dirty="0"/>
              <a:t>Binary Heap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CFAF5551-E8FF-421E-8C6E-A2AC1E2785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A binary heap is a </a:t>
                </a:r>
                <a:r>
                  <a:rPr lang="en-GB" sz="2400" b="1" dirty="0">
                    <a:solidFill>
                      <a:schemeClr val="accent1"/>
                    </a:solidFill>
                  </a:rPr>
                  <a:t>complete binary tree</a:t>
                </a:r>
                <a:r>
                  <a:rPr lang="en-GB" sz="2400" dirty="0"/>
                  <a:t>, in which each node represents an item.</a:t>
                </a:r>
              </a:p>
              <a:p>
                <a:pPr lvl="1"/>
                <a:r>
                  <a:rPr lang="en-GB" sz="2000" dirty="0"/>
                  <a:t>A complete binary tree is a binary tree in which </a:t>
                </a:r>
                <a:r>
                  <a:rPr lang="en-US" sz="2000" dirty="0"/>
                  <a:t>every level, except possibly the last, is completely filled, and all nodes in the last level are as far left as possible.</a:t>
                </a:r>
              </a:p>
              <a:p>
                <a:r>
                  <a:rPr lang="en-US" sz="2400" dirty="0"/>
                  <a:t>Values in the nodes satisfy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heap-property</a:t>
                </a:r>
                <a:r>
                  <a:rPr lang="en-US" sz="2400" dirty="0"/>
                  <a:t>.</a:t>
                </a:r>
              </a:p>
              <a:p>
                <a:pPr lvl="1"/>
                <a:r>
                  <a:rPr lang="en-US" sz="2000" b="1" dirty="0"/>
                  <a:t>Max-heap:</a:t>
                </a:r>
                <a:r>
                  <a:rPr lang="en-US" sz="2000" dirty="0"/>
                  <a:t> for each node except root,</a:t>
                </a:r>
                <a:br>
                  <a:rPr lang="en-US" sz="2000" dirty="0"/>
                </a:br>
                <a:r>
                  <a:rPr lang="en-US" sz="2000" dirty="0"/>
                  <a:t>value of that node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/>
                  <a:t> value of its parent.</a:t>
                </a:r>
              </a:p>
              <a:p>
                <a:pPr lvl="1"/>
                <a:r>
                  <a:rPr lang="en-US" sz="2000" b="1" dirty="0"/>
                  <a:t>Min-heap:</a:t>
                </a:r>
                <a:r>
                  <a:rPr lang="en-US" sz="2000" dirty="0"/>
                  <a:t> for each node except root,</a:t>
                </a:r>
                <a:br>
                  <a:rPr lang="en-US" sz="2000" dirty="0"/>
                </a:br>
                <a:r>
                  <a:rPr lang="en-US" sz="2000" dirty="0"/>
                  <a:t>value of that node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/>
                  <a:t> value of its parent.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05" t="-196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52" name="组合 51"/>
          <p:cNvGrpSpPr/>
          <p:nvPr/>
        </p:nvGrpSpPr>
        <p:grpSpPr>
          <a:xfrm>
            <a:off x="4676993" y="4139829"/>
            <a:ext cx="3838357" cy="2353045"/>
            <a:chOff x="4348716" y="3714215"/>
            <a:chExt cx="3838357" cy="2353045"/>
          </a:xfrm>
        </p:grpSpPr>
        <p:sp>
          <p:nvSpPr>
            <p:cNvPr id="4" name="矩形 3"/>
            <p:cNvSpPr/>
            <p:nvPr/>
          </p:nvSpPr>
          <p:spPr>
            <a:xfrm>
              <a:off x="6393714" y="371421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500578" y="435246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046923" y="5029109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947146" y="5029109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046923" y="570575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348716" y="570575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947146" y="570575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293937" y="435246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840282" y="5029109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740505" y="5029109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接连接符 17"/>
            <p:cNvCxnSpPr>
              <a:stCxn id="4" idx="2"/>
              <a:endCxn id="5" idx="0"/>
            </p:cNvCxnSpPr>
            <p:nvPr/>
          </p:nvCxnSpPr>
          <p:spPr>
            <a:xfrm flipH="1">
              <a:off x="5723862" y="4075722"/>
              <a:ext cx="893136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4" idx="2"/>
              <a:endCxn id="14" idx="0"/>
            </p:cNvCxnSpPr>
            <p:nvPr/>
          </p:nvCxnSpPr>
          <p:spPr>
            <a:xfrm>
              <a:off x="6616998" y="4075722"/>
              <a:ext cx="900223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5" idx="2"/>
              <a:endCxn id="7" idx="0"/>
            </p:cNvCxnSpPr>
            <p:nvPr/>
          </p:nvCxnSpPr>
          <p:spPr>
            <a:xfrm flipH="1">
              <a:off x="5270207" y="4713972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8" idx="0"/>
              <a:endCxn id="5" idx="2"/>
            </p:cNvCxnSpPr>
            <p:nvPr/>
          </p:nvCxnSpPr>
          <p:spPr>
            <a:xfrm flipH="1" flipV="1">
              <a:off x="5723862" y="4713972"/>
              <a:ext cx="446568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4" idx="2"/>
              <a:endCxn id="15" idx="0"/>
            </p:cNvCxnSpPr>
            <p:nvPr/>
          </p:nvCxnSpPr>
          <p:spPr>
            <a:xfrm flipH="1">
              <a:off x="7063566" y="4713972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4" idx="2"/>
              <a:endCxn id="16" idx="0"/>
            </p:cNvCxnSpPr>
            <p:nvPr/>
          </p:nvCxnSpPr>
          <p:spPr>
            <a:xfrm>
              <a:off x="7517221" y="4713972"/>
              <a:ext cx="446568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7" idx="2"/>
              <a:endCxn id="12" idx="0"/>
            </p:cNvCxnSpPr>
            <p:nvPr/>
          </p:nvCxnSpPr>
          <p:spPr>
            <a:xfrm flipH="1">
              <a:off x="4572000" y="5390616"/>
              <a:ext cx="698207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7" idx="2"/>
              <a:endCxn id="11" idx="0"/>
            </p:cNvCxnSpPr>
            <p:nvPr/>
          </p:nvCxnSpPr>
          <p:spPr>
            <a:xfrm>
              <a:off x="5270207" y="5390616"/>
              <a:ext cx="0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8" idx="2"/>
              <a:endCxn id="13" idx="0"/>
            </p:cNvCxnSpPr>
            <p:nvPr/>
          </p:nvCxnSpPr>
          <p:spPr>
            <a:xfrm>
              <a:off x="6170430" y="5390616"/>
              <a:ext cx="0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6" name="墨迹 5"/>
              <p14:cNvContentPartPr/>
              <p14:nvPr/>
            </p14:nvContentPartPr>
            <p14:xfrm>
              <a:off x="4215669" y="1079094"/>
              <a:ext cx="128827" cy="30127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4215669" y="1079094"/>
                <a:ext cx="128827" cy="301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9" name="墨迹 8"/>
              <p14:cNvContentPartPr/>
              <p14:nvPr/>
            </p14:nvContentPartPr>
            <p14:xfrm>
              <a:off x="4095064" y="1300938"/>
              <a:ext cx="348108" cy="52038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4095064" y="1300938"/>
                <a:ext cx="348108" cy="520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0" name="墨迹 9"/>
              <p14:cNvContentPartPr/>
              <p14:nvPr/>
            </p14:nvContentPartPr>
            <p14:xfrm>
              <a:off x="4508956" y="1068138"/>
              <a:ext cx="241551" cy="379669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4508956" y="1068138"/>
                <a:ext cx="241551" cy="3796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7" name="墨迹 16"/>
              <p14:cNvContentPartPr/>
              <p14:nvPr/>
            </p14:nvContentPartPr>
            <p14:xfrm>
              <a:off x="4550072" y="1232468"/>
              <a:ext cx="255770" cy="275593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4550072" y="1232468"/>
                <a:ext cx="255770" cy="2755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9" name="墨迹 18"/>
              <p14:cNvContentPartPr/>
              <p14:nvPr/>
            </p14:nvContentPartPr>
            <p14:xfrm>
              <a:off x="4604891" y="1172214"/>
              <a:ext cx="137051" cy="104075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4604891" y="1172214"/>
                <a:ext cx="137051" cy="104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20" name="墨迹 19"/>
              <p14:cNvContentPartPr/>
              <p14:nvPr/>
            </p14:nvContentPartPr>
            <p14:xfrm>
              <a:off x="4974071" y="911170"/>
              <a:ext cx="319670" cy="663650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4974071" y="911170"/>
                <a:ext cx="319670" cy="663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21" name="墨迹 20"/>
              <p14:cNvContentPartPr/>
              <p14:nvPr/>
            </p14:nvContentPartPr>
            <p14:xfrm>
              <a:off x="5364151" y="843555"/>
              <a:ext cx="312474" cy="618973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5364151" y="843555"/>
                <a:ext cx="312474" cy="6189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23" name="墨迹 22"/>
              <p14:cNvContentPartPr/>
              <p14:nvPr/>
            </p14:nvContentPartPr>
            <p14:xfrm>
              <a:off x="3409812" y="2180099"/>
              <a:ext cx="2614921" cy="120508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3409812" y="2180099"/>
                <a:ext cx="2614921" cy="1205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24" name="墨迹 23"/>
              <p14:cNvContentPartPr/>
              <p14:nvPr/>
            </p14:nvContentPartPr>
            <p14:xfrm>
              <a:off x="4155366" y="2382771"/>
              <a:ext cx="135166" cy="328316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4155366" y="2382771"/>
                <a:ext cx="135166" cy="3283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26" name="墨迹 25"/>
              <p14:cNvContentPartPr/>
              <p14:nvPr/>
            </p14:nvContentPartPr>
            <p14:xfrm>
              <a:off x="4255413" y="2303345"/>
              <a:ext cx="89425" cy="219962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4255413" y="2303345"/>
                <a:ext cx="89425" cy="2199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27" name="墨迹 26"/>
              <p14:cNvContentPartPr/>
              <p14:nvPr/>
            </p14:nvContentPartPr>
            <p14:xfrm>
              <a:off x="4310747" y="2306084"/>
              <a:ext cx="151612" cy="219106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4310747" y="2306084"/>
                <a:ext cx="151612" cy="2191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29" name="墨迹 28"/>
              <p14:cNvContentPartPr/>
              <p14:nvPr/>
            </p14:nvContentPartPr>
            <p14:xfrm>
              <a:off x="4295158" y="2464936"/>
              <a:ext cx="112381" cy="197194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4295158" y="2464936"/>
                <a:ext cx="112381" cy="1971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30" name="墨迹 29"/>
              <p14:cNvContentPartPr/>
              <p14:nvPr/>
            </p14:nvContentPartPr>
            <p14:xfrm>
              <a:off x="4434949" y="2536145"/>
              <a:ext cx="63044" cy="71209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4434949" y="2536145"/>
                <a:ext cx="63044" cy="712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32" name="墨迹 31"/>
              <p14:cNvContentPartPr/>
              <p14:nvPr/>
            </p14:nvContentPartPr>
            <p14:xfrm>
              <a:off x="4582963" y="2418376"/>
              <a:ext cx="82231" cy="13694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4582963" y="2418376"/>
                <a:ext cx="82231" cy="136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33" name="墨迹 32"/>
              <p14:cNvContentPartPr/>
              <p14:nvPr/>
            </p14:nvContentPartPr>
            <p14:xfrm>
              <a:off x="4562920" y="2388249"/>
              <a:ext cx="124202" cy="276620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4562920" y="2388249"/>
                <a:ext cx="124202" cy="2766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35" name="墨迹 34"/>
              <p14:cNvContentPartPr/>
              <p14:nvPr/>
            </p14:nvContentPartPr>
            <p14:xfrm>
              <a:off x="4857064" y="2322517"/>
              <a:ext cx="19187" cy="140536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4857064" y="2322517"/>
                <a:ext cx="19187" cy="1405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36" name="墨迹 35"/>
              <p14:cNvContentPartPr/>
              <p14:nvPr/>
            </p14:nvContentPartPr>
            <p14:xfrm>
              <a:off x="4770723" y="2311562"/>
              <a:ext cx="199579" cy="187609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4770723" y="2311562"/>
                <a:ext cx="199579" cy="1876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38" name="墨迹 37"/>
              <p14:cNvContentPartPr/>
              <p14:nvPr/>
            </p14:nvContentPartPr>
            <p14:xfrm>
              <a:off x="4813208" y="2525190"/>
              <a:ext cx="174054" cy="191032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4813208" y="2525190"/>
                <a:ext cx="174054" cy="1910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39" name="墨迹 38"/>
              <p14:cNvContentPartPr/>
              <p14:nvPr/>
            </p14:nvContentPartPr>
            <p14:xfrm>
              <a:off x="4917366" y="2567299"/>
              <a:ext cx="87712" cy="67443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4917366" y="2567299"/>
                <a:ext cx="87712" cy="674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41" name="墨迹 40"/>
              <p14:cNvContentPartPr/>
              <p14:nvPr/>
            </p14:nvContentPartPr>
            <p14:xfrm>
              <a:off x="5098273" y="2295129"/>
              <a:ext cx="109640" cy="396444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5098273" y="2295129"/>
                <a:ext cx="109640" cy="3964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42" name="墨迹 41"/>
              <p14:cNvContentPartPr/>
              <p14:nvPr/>
            </p14:nvContentPartPr>
            <p14:xfrm>
              <a:off x="5175021" y="2448503"/>
              <a:ext cx="139106" cy="202672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5175021" y="2448503"/>
                <a:ext cx="139106" cy="2026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44" name="墨迹 43"/>
              <p14:cNvContentPartPr/>
              <p14:nvPr/>
            </p14:nvContentPartPr>
            <p14:xfrm>
              <a:off x="5229842" y="2495063"/>
              <a:ext cx="98676" cy="230060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5229842" y="2495063"/>
                <a:ext cx="98676" cy="2300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45" name="墨迹 44"/>
              <p14:cNvContentPartPr/>
              <p14:nvPr/>
            </p14:nvContentPartPr>
            <p14:xfrm>
              <a:off x="5427194" y="2309508"/>
              <a:ext cx="119233" cy="133517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5427194" y="2309508"/>
                <a:ext cx="119233" cy="1335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46" name="墨迹 45"/>
              <p14:cNvContentPartPr/>
              <p14:nvPr/>
            </p14:nvContentPartPr>
            <p14:xfrm>
              <a:off x="5410748" y="2329878"/>
              <a:ext cx="49338" cy="415786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5410748" y="2329878"/>
                <a:ext cx="49338" cy="4157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47" name="墨迹 46"/>
              <p14:cNvContentPartPr/>
              <p14:nvPr/>
            </p14:nvContentPartPr>
            <p14:xfrm>
              <a:off x="5482014" y="2481369"/>
              <a:ext cx="104158" cy="197194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5482014" y="2481369"/>
                <a:ext cx="104158" cy="1971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48" name="墨迹 47"/>
              <p14:cNvContentPartPr/>
              <p14:nvPr/>
            </p14:nvContentPartPr>
            <p14:xfrm>
              <a:off x="5684848" y="2648436"/>
              <a:ext cx="5482" cy="2739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5684848" y="2648436"/>
                <a:ext cx="5482" cy="2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49" name="墨迹 48"/>
              <p14:cNvContentPartPr/>
              <p14:nvPr/>
            </p14:nvContentPartPr>
            <p14:xfrm>
              <a:off x="5832863" y="2308823"/>
              <a:ext cx="115122" cy="353307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5832863" y="2308823"/>
                <a:ext cx="115122" cy="3533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50" name="墨迹 49"/>
              <p14:cNvContentPartPr/>
              <p14:nvPr/>
            </p14:nvContentPartPr>
            <p14:xfrm>
              <a:off x="5898647" y="2388249"/>
              <a:ext cx="71267" cy="376587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5898647" y="2388249"/>
                <a:ext cx="71267" cy="3765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51" name="墨迹 50"/>
              <p14:cNvContentPartPr/>
              <p14:nvPr/>
            </p14:nvContentPartPr>
            <p14:xfrm>
              <a:off x="5808194" y="2421115"/>
              <a:ext cx="178165" cy="136940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5808194" y="2421115"/>
                <a:ext cx="178165" cy="136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53" name="墨迹 52"/>
              <p14:cNvContentPartPr/>
              <p14:nvPr/>
            </p14:nvContentPartPr>
            <p14:xfrm>
              <a:off x="5909611" y="2552578"/>
              <a:ext cx="52079" cy="46560"/>
            </p14:xfrm>
          </p:contentPart>
        </mc:Choice>
        <mc:Fallback xmlns="">
          <p:pic>
            <p:nvPicPr>
              <p:cNvPr id="53" name="墨迹 52"/>
            </p:nvPicPr>
            <p:blipFill>
              <a:blip/>
            </p:blipFill>
            <p:spPr>
              <a:xfrm>
                <a:off x="5909611" y="2552578"/>
                <a:ext cx="52079" cy="46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54" name="墨迹 53"/>
              <p14:cNvContentPartPr/>
              <p14:nvPr/>
            </p14:nvContentPartPr>
            <p14:xfrm>
              <a:off x="6112446" y="2287940"/>
              <a:ext cx="104158" cy="116742"/>
            </p14:xfrm>
          </p:contentPart>
        </mc:Choice>
        <mc:Fallback xmlns="">
          <p:pic>
            <p:nvPicPr>
              <p:cNvPr id="54" name="墨迹 53"/>
            </p:nvPicPr>
            <p:blipFill>
              <a:blip/>
            </p:blipFill>
            <p:spPr>
              <a:xfrm>
                <a:off x="6112446" y="2287940"/>
                <a:ext cx="104158" cy="1167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55" name="墨迹 54"/>
              <p14:cNvContentPartPr/>
              <p14:nvPr/>
            </p14:nvContentPartPr>
            <p14:xfrm>
              <a:off x="6046661" y="2295129"/>
              <a:ext cx="82230" cy="460121"/>
            </p14:xfrm>
          </p:contentPart>
        </mc:Choice>
        <mc:Fallback xmlns="">
          <p:pic>
            <p:nvPicPr>
              <p:cNvPr id="55" name="墨迹 54"/>
            </p:nvPicPr>
            <p:blipFill>
              <a:blip/>
            </p:blipFill>
            <p:spPr>
              <a:xfrm>
                <a:off x="6046661" y="2295129"/>
                <a:ext cx="82230" cy="4601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56" name="墨迹 55"/>
              <p14:cNvContentPartPr/>
              <p14:nvPr/>
            </p14:nvContentPartPr>
            <p14:xfrm>
              <a:off x="6141226" y="2453980"/>
              <a:ext cx="113752" cy="238277"/>
            </p14:xfrm>
          </p:contentPart>
        </mc:Choice>
        <mc:Fallback xmlns="">
          <p:pic>
            <p:nvPicPr>
              <p:cNvPr id="56" name="墨迹 55"/>
            </p:nvPicPr>
            <p:blipFill>
              <a:blip/>
            </p:blipFill>
            <p:spPr>
              <a:xfrm>
                <a:off x="6141226" y="2453980"/>
                <a:ext cx="113752" cy="2382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57" name="墨迹 56"/>
              <p14:cNvContentPartPr/>
              <p14:nvPr/>
            </p14:nvContentPartPr>
            <p14:xfrm>
              <a:off x="6359136" y="2360861"/>
              <a:ext cx="93195" cy="19171"/>
            </p14:xfrm>
          </p:contentPart>
        </mc:Choice>
        <mc:Fallback xmlns="">
          <p:pic>
            <p:nvPicPr>
              <p:cNvPr id="57" name="墨迹 56"/>
            </p:nvPicPr>
            <p:blipFill>
              <a:blip/>
            </p:blipFill>
            <p:spPr>
              <a:xfrm>
                <a:off x="6359136" y="2360861"/>
                <a:ext cx="93195" cy="191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58" name="墨迹 57"/>
              <p14:cNvContentPartPr/>
              <p14:nvPr/>
            </p14:nvContentPartPr>
            <p14:xfrm>
              <a:off x="6394769" y="2349905"/>
              <a:ext cx="30152" cy="112292"/>
            </p14:xfrm>
          </p:contentPart>
        </mc:Choice>
        <mc:Fallback xmlns="">
          <p:pic>
            <p:nvPicPr>
              <p:cNvPr id="58" name="墨迹 57"/>
            </p:nvPicPr>
            <p:blipFill>
              <a:blip/>
            </p:blipFill>
            <p:spPr>
              <a:xfrm>
                <a:off x="6394769" y="2349905"/>
                <a:ext cx="30152" cy="1122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59" name="墨迹 58"/>
              <p14:cNvContentPartPr/>
              <p14:nvPr/>
            </p14:nvContentPartPr>
            <p14:xfrm>
              <a:off x="6326244" y="2445764"/>
              <a:ext cx="142532" cy="50154"/>
            </p14:xfrm>
          </p:contentPart>
        </mc:Choice>
        <mc:Fallback xmlns="">
          <p:pic>
            <p:nvPicPr>
              <p:cNvPr id="59" name="墨迹 58"/>
            </p:nvPicPr>
            <p:blipFill>
              <a:blip/>
            </p:blipFill>
            <p:spPr>
              <a:xfrm>
                <a:off x="6326244" y="2445764"/>
                <a:ext cx="142532" cy="501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60" name="墨迹 59"/>
              <p14:cNvContentPartPr/>
              <p14:nvPr/>
            </p14:nvContentPartPr>
            <p14:xfrm>
              <a:off x="6342690" y="2437547"/>
              <a:ext cx="109641" cy="171348"/>
            </p14:xfrm>
          </p:contentPart>
        </mc:Choice>
        <mc:Fallback xmlns="">
          <p:pic>
            <p:nvPicPr>
              <p:cNvPr id="60" name="墨迹 59"/>
            </p:nvPicPr>
            <p:blipFill>
              <a:blip/>
            </p:blipFill>
            <p:spPr>
              <a:xfrm>
                <a:off x="6342690" y="2437547"/>
                <a:ext cx="109641" cy="1713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61" name="墨迹 60"/>
              <p14:cNvContentPartPr/>
              <p14:nvPr/>
            </p14:nvContentPartPr>
            <p14:xfrm>
              <a:off x="6392029" y="2519712"/>
              <a:ext cx="126086" cy="105787"/>
            </p14:xfrm>
          </p:contentPart>
        </mc:Choice>
        <mc:Fallback xmlns="">
          <p:pic>
            <p:nvPicPr>
              <p:cNvPr id="61" name="墨迹 60"/>
            </p:nvPicPr>
            <p:blipFill>
              <a:blip/>
            </p:blipFill>
            <p:spPr>
              <a:xfrm>
                <a:off x="6392029" y="2519712"/>
                <a:ext cx="126086" cy="1057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62" name="墨迹 61"/>
              <p14:cNvContentPartPr/>
              <p14:nvPr/>
            </p14:nvContentPartPr>
            <p14:xfrm>
              <a:off x="6545525" y="2289651"/>
              <a:ext cx="115122" cy="191718"/>
            </p14:xfrm>
          </p:contentPart>
        </mc:Choice>
        <mc:Fallback xmlns="">
          <p:pic>
            <p:nvPicPr>
              <p:cNvPr id="62" name="墨迹 61"/>
            </p:nvPicPr>
            <p:blipFill>
              <a:blip/>
            </p:blipFill>
            <p:spPr>
              <a:xfrm>
                <a:off x="6545525" y="2289651"/>
                <a:ext cx="115122" cy="1917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63" name="墨迹 62"/>
              <p14:cNvContentPartPr/>
              <p14:nvPr/>
            </p14:nvContentPartPr>
            <p14:xfrm>
              <a:off x="6561970" y="2338950"/>
              <a:ext cx="27410" cy="359470"/>
            </p14:xfrm>
          </p:contentPart>
        </mc:Choice>
        <mc:Fallback xmlns="">
          <p:pic>
            <p:nvPicPr>
              <p:cNvPr id="63" name="墨迹 62"/>
            </p:nvPicPr>
            <p:blipFill>
              <a:blip/>
            </p:blipFill>
            <p:spPr>
              <a:xfrm>
                <a:off x="6561970" y="2338950"/>
                <a:ext cx="27410" cy="3594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64" name="墨迹 63"/>
              <p14:cNvContentPartPr/>
              <p14:nvPr/>
            </p14:nvContentPartPr>
            <p14:xfrm>
              <a:off x="6718208" y="2333472"/>
              <a:ext cx="183648" cy="306748"/>
            </p14:xfrm>
          </p:contentPart>
        </mc:Choice>
        <mc:Fallback xmlns="">
          <p:pic>
            <p:nvPicPr>
              <p:cNvPr id="64" name="墨迹 63"/>
            </p:nvPicPr>
            <p:blipFill>
              <a:blip/>
            </p:blipFill>
            <p:spPr>
              <a:xfrm>
                <a:off x="6718208" y="2333472"/>
                <a:ext cx="183648" cy="3067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65" name="墨迹 64"/>
              <p14:cNvContentPartPr/>
              <p14:nvPr/>
            </p14:nvContentPartPr>
            <p14:xfrm>
              <a:off x="6982716" y="2382771"/>
              <a:ext cx="118206" cy="65732"/>
            </p14:xfrm>
          </p:contentPart>
        </mc:Choice>
        <mc:Fallback xmlns="">
          <p:pic>
            <p:nvPicPr>
              <p:cNvPr id="65" name="墨迹 64"/>
            </p:nvPicPr>
            <p:blipFill>
              <a:blip/>
            </p:blipFill>
            <p:spPr>
              <a:xfrm>
                <a:off x="6982716" y="2382771"/>
                <a:ext cx="118206" cy="657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66" name="墨迹 65"/>
              <p14:cNvContentPartPr/>
              <p14:nvPr/>
            </p14:nvContentPartPr>
            <p14:xfrm>
              <a:off x="7011496" y="2399204"/>
              <a:ext cx="139791" cy="161590"/>
            </p14:xfrm>
          </p:contentPart>
        </mc:Choice>
        <mc:Fallback xmlns="">
          <p:pic>
            <p:nvPicPr>
              <p:cNvPr id="66" name="墨迹 65"/>
            </p:nvPicPr>
            <p:blipFill>
              <a:blip/>
            </p:blipFill>
            <p:spPr>
              <a:xfrm>
                <a:off x="7011496" y="2399204"/>
                <a:ext cx="139791" cy="1615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67" name="墨迹 66"/>
              <p14:cNvContentPartPr/>
              <p14:nvPr/>
            </p14:nvContentPartPr>
            <p14:xfrm>
              <a:off x="7329453" y="2306084"/>
              <a:ext cx="16446" cy="52038"/>
            </p14:xfrm>
          </p:contentPart>
        </mc:Choice>
        <mc:Fallback xmlns="">
          <p:pic>
            <p:nvPicPr>
              <p:cNvPr id="67" name="墨迹 66"/>
            </p:nvPicPr>
            <p:blipFill>
              <a:blip/>
            </p:blipFill>
            <p:spPr>
              <a:xfrm>
                <a:off x="7329453" y="2306084"/>
                <a:ext cx="16446" cy="520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68" name="墨迹 67"/>
              <p14:cNvContentPartPr/>
              <p14:nvPr/>
            </p14:nvContentPartPr>
            <p14:xfrm>
              <a:off x="7302042" y="2415637"/>
              <a:ext cx="57562" cy="206781"/>
            </p14:xfrm>
          </p:contentPart>
        </mc:Choice>
        <mc:Fallback xmlns="">
          <p:pic>
            <p:nvPicPr>
              <p:cNvPr id="68" name="墨迹 67"/>
            </p:nvPicPr>
            <p:blipFill>
              <a:blip/>
            </p:blipFill>
            <p:spPr>
              <a:xfrm>
                <a:off x="7302042" y="2415637"/>
                <a:ext cx="57562" cy="2067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69" name="墨迹 68"/>
              <p14:cNvContentPartPr/>
              <p14:nvPr/>
            </p14:nvContentPartPr>
            <p14:xfrm>
              <a:off x="7439093" y="2313787"/>
              <a:ext cx="82230" cy="44335"/>
            </p14:xfrm>
          </p:contentPart>
        </mc:Choice>
        <mc:Fallback xmlns="">
          <p:pic>
            <p:nvPicPr>
              <p:cNvPr id="69" name="墨迹 68"/>
            </p:nvPicPr>
            <p:blipFill>
              <a:blip/>
            </p:blipFill>
            <p:spPr>
              <a:xfrm>
                <a:off x="7439093" y="2313787"/>
                <a:ext cx="82230" cy="44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70" name="墨迹 69"/>
              <p14:cNvContentPartPr/>
              <p14:nvPr/>
            </p14:nvContentPartPr>
            <p14:xfrm>
              <a:off x="7426759" y="2284174"/>
              <a:ext cx="109640" cy="131463"/>
            </p14:xfrm>
          </p:contentPart>
        </mc:Choice>
        <mc:Fallback xmlns="">
          <p:pic>
            <p:nvPicPr>
              <p:cNvPr id="70" name="墨迹 69"/>
            </p:nvPicPr>
            <p:blipFill>
              <a:blip/>
            </p:blipFill>
            <p:spPr>
              <a:xfrm>
                <a:off x="7426759" y="2284174"/>
                <a:ext cx="109640" cy="1314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71" name="墨迹 70"/>
              <p14:cNvContentPartPr/>
              <p14:nvPr/>
            </p14:nvContentPartPr>
            <p14:xfrm>
              <a:off x="7389755" y="2386195"/>
              <a:ext cx="520791" cy="262413"/>
            </p14:xfrm>
          </p:contentPart>
        </mc:Choice>
        <mc:Fallback xmlns="">
          <p:pic>
            <p:nvPicPr>
              <p:cNvPr id="71" name="墨迹 70"/>
            </p:nvPicPr>
            <p:blipFill>
              <a:blip/>
            </p:blipFill>
            <p:spPr>
              <a:xfrm>
                <a:off x="7389755" y="2386195"/>
                <a:ext cx="520791" cy="2624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72" name="墨迹 71"/>
              <p14:cNvContentPartPr/>
              <p14:nvPr/>
            </p14:nvContentPartPr>
            <p14:xfrm>
              <a:off x="7795424" y="2519712"/>
              <a:ext cx="63043" cy="10955"/>
            </p14:xfrm>
          </p:contentPart>
        </mc:Choice>
        <mc:Fallback xmlns="">
          <p:pic>
            <p:nvPicPr>
              <p:cNvPr id="72" name="墨迹 71"/>
            </p:nvPicPr>
            <p:blipFill>
              <a:blip/>
            </p:blipFill>
            <p:spPr>
              <a:xfrm>
                <a:off x="7795424" y="2519712"/>
                <a:ext cx="63043" cy="10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73" name="墨迹 72"/>
              <p14:cNvContentPartPr/>
              <p14:nvPr/>
            </p14:nvContentPartPr>
            <p14:xfrm>
              <a:off x="367294" y="4176697"/>
              <a:ext cx="200779" cy="41082"/>
            </p14:xfrm>
          </p:contentPart>
        </mc:Choice>
        <mc:Fallback xmlns="">
          <p:pic>
            <p:nvPicPr>
              <p:cNvPr id="73" name="墨迹 72"/>
            </p:nvPicPr>
            <p:blipFill>
              <a:blip/>
            </p:blipFill>
            <p:spPr>
              <a:xfrm>
                <a:off x="367294" y="4176697"/>
                <a:ext cx="200779" cy="410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74" name="墨迹 73"/>
              <p14:cNvContentPartPr/>
              <p14:nvPr/>
            </p14:nvContentPartPr>
            <p14:xfrm>
              <a:off x="394705" y="4108226"/>
              <a:ext cx="82230" cy="306748"/>
            </p14:xfrm>
          </p:contentPart>
        </mc:Choice>
        <mc:Fallback xmlns="">
          <p:pic>
            <p:nvPicPr>
              <p:cNvPr id="74" name="墨迹 73"/>
            </p:nvPicPr>
            <p:blipFill>
              <a:blip/>
            </p:blipFill>
            <p:spPr>
              <a:xfrm>
                <a:off x="394705" y="4108226"/>
                <a:ext cx="82230" cy="3067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75" name="墨迹 74"/>
              <p14:cNvContentPartPr/>
              <p14:nvPr/>
            </p14:nvContentPartPr>
            <p14:xfrm>
              <a:off x="455007" y="4250645"/>
              <a:ext cx="101417" cy="124616"/>
            </p14:xfrm>
          </p:contentPart>
        </mc:Choice>
        <mc:Fallback xmlns="">
          <p:pic>
            <p:nvPicPr>
              <p:cNvPr id="75" name="墨迹 74"/>
            </p:nvPicPr>
            <p:blipFill>
              <a:blip/>
            </p:blipFill>
            <p:spPr>
              <a:xfrm>
                <a:off x="455007" y="4250645"/>
                <a:ext cx="101417" cy="1246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76" name="墨迹 75"/>
              <p14:cNvContentPartPr/>
              <p14:nvPr/>
            </p14:nvContentPartPr>
            <p14:xfrm>
              <a:off x="635913" y="4069883"/>
              <a:ext cx="82230" cy="324892"/>
            </p14:xfrm>
          </p:contentPart>
        </mc:Choice>
        <mc:Fallback xmlns="">
          <p:pic>
            <p:nvPicPr>
              <p:cNvPr id="76" name="墨迹 75"/>
            </p:nvPicPr>
            <p:blipFill>
              <a:blip/>
            </p:blipFill>
            <p:spPr>
              <a:xfrm>
                <a:off x="635913" y="4069883"/>
                <a:ext cx="82230" cy="3248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77" name="墨迹 76"/>
              <p14:cNvContentPartPr/>
              <p14:nvPr/>
            </p14:nvContentPartPr>
            <p14:xfrm>
              <a:off x="800374" y="3976763"/>
              <a:ext cx="80859" cy="372479"/>
            </p14:xfrm>
          </p:contentPart>
        </mc:Choice>
        <mc:Fallback xmlns="">
          <p:pic>
            <p:nvPicPr>
              <p:cNvPr id="77" name="墨迹 76"/>
            </p:nvPicPr>
            <p:blipFill>
              <a:blip/>
            </p:blipFill>
            <p:spPr>
              <a:xfrm>
                <a:off x="800374" y="3976763"/>
                <a:ext cx="80859" cy="3724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78" name="墨迹 77"/>
              <p14:cNvContentPartPr/>
              <p14:nvPr/>
            </p14:nvContentPartPr>
            <p14:xfrm>
              <a:off x="871640" y="4283511"/>
              <a:ext cx="60302" cy="100651"/>
            </p14:xfrm>
          </p:contentPart>
        </mc:Choice>
        <mc:Fallback xmlns="">
          <p:pic>
            <p:nvPicPr>
              <p:cNvPr id="78" name="墨迹 77"/>
            </p:nvPicPr>
            <p:blipFill>
              <a:blip/>
            </p:blipFill>
            <p:spPr>
              <a:xfrm>
                <a:off x="871640" y="4283511"/>
                <a:ext cx="60302" cy="1006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79" name="墨迹 78"/>
              <p14:cNvContentPartPr/>
              <p14:nvPr/>
            </p14:nvContentPartPr>
            <p14:xfrm>
              <a:off x="966718" y="4080838"/>
              <a:ext cx="88569" cy="255566"/>
            </p14:xfrm>
          </p:contentPart>
        </mc:Choice>
        <mc:Fallback xmlns="">
          <p:pic>
            <p:nvPicPr>
              <p:cNvPr id="79" name="墨迹 78"/>
            </p:nvPicPr>
            <p:blipFill>
              <a:blip/>
            </p:blipFill>
            <p:spPr>
              <a:xfrm>
                <a:off x="966718" y="4080838"/>
                <a:ext cx="88569" cy="2555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80" name="墨迹 79"/>
              <p14:cNvContentPartPr/>
              <p14:nvPr/>
            </p14:nvContentPartPr>
            <p14:xfrm>
              <a:off x="937424" y="4163003"/>
              <a:ext cx="91138" cy="76687"/>
            </p14:xfrm>
          </p:contentPart>
        </mc:Choice>
        <mc:Fallback xmlns="">
          <p:pic>
            <p:nvPicPr>
              <p:cNvPr id="80" name="墨迹 79"/>
            </p:nvPicPr>
            <p:blipFill>
              <a:blip/>
            </p:blipFill>
            <p:spPr>
              <a:xfrm>
                <a:off x="937424" y="4163003"/>
                <a:ext cx="91138" cy="766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81" name="墨迹 80"/>
              <p14:cNvContentPartPr/>
              <p14:nvPr/>
            </p14:nvContentPartPr>
            <p14:xfrm>
              <a:off x="981280" y="4037017"/>
              <a:ext cx="172683" cy="394390"/>
            </p14:xfrm>
          </p:contentPart>
        </mc:Choice>
        <mc:Fallback xmlns="">
          <p:pic>
            <p:nvPicPr>
              <p:cNvPr id="81" name="墨迹 80"/>
            </p:nvPicPr>
            <p:blipFill>
              <a:blip/>
            </p:blipFill>
            <p:spPr>
              <a:xfrm>
                <a:off x="981280" y="4037017"/>
                <a:ext cx="172683" cy="3943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82" name="墨迹 81"/>
              <p14:cNvContentPartPr/>
              <p14:nvPr/>
            </p14:nvContentPartPr>
            <p14:xfrm>
              <a:off x="1158075" y="3954853"/>
              <a:ext cx="89939" cy="347145"/>
            </p14:xfrm>
          </p:contentPart>
        </mc:Choice>
        <mc:Fallback xmlns="">
          <p:pic>
            <p:nvPicPr>
              <p:cNvPr id="82" name="墨迹 81"/>
            </p:nvPicPr>
            <p:blipFill>
              <a:blip/>
            </p:blipFill>
            <p:spPr>
              <a:xfrm>
                <a:off x="1158075" y="3954853"/>
                <a:ext cx="89939" cy="347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83" name="墨迹 82"/>
              <p14:cNvContentPartPr/>
              <p14:nvPr/>
            </p14:nvContentPartPr>
            <p14:xfrm>
              <a:off x="1217007" y="4184913"/>
              <a:ext cx="95935" cy="162447"/>
            </p14:xfrm>
          </p:contentPart>
        </mc:Choice>
        <mc:Fallback xmlns="">
          <p:pic>
            <p:nvPicPr>
              <p:cNvPr id="83" name="墨迹 82"/>
            </p:nvPicPr>
            <p:blipFill>
              <a:blip/>
            </p:blipFill>
            <p:spPr>
              <a:xfrm>
                <a:off x="1217007" y="4184913"/>
                <a:ext cx="95935" cy="1624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84" name="墨迹 83"/>
              <p14:cNvContentPartPr/>
              <p14:nvPr/>
            </p14:nvContentPartPr>
            <p14:xfrm>
              <a:off x="367294" y="4752533"/>
              <a:ext cx="115123" cy="290144"/>
            </p14:xfrm>
          </p:contentPart>
        </mc:Choice>
        <mc:Fallback xmlns="">
          <p:pic>
            <p:nvPicPr>
              <p:cNvPr id="84" name="墨迹 83"/>
            </p:nvPicPr>
            <p:blipFill>
              <a:blip/>
            </p:blipFill>
            <p:spPr>
              <a:xfrm>
                <a:off x="367294" y="4752533"/>
                <a:ext cx="115123" cy="2901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85" name="墨迹 84"/>
              <p14:cNvContentPartPr/>
              <p14:nvPr/>
            </p14:nvContentPartPr>
            <p14:xfrm>
              <a:off x="531755" y="4897006"/>
              <a:ext cx="38374" cy="30127"/>
            </p14:xfrm>
          </p:contentPart>
        </mc:Choice>
        <mc:Fallback xmlns="">
          <p:pic>
            <p:nvPicPr>
              <p:cNvPr id="85" name="墨迹 84"/>
            </p:nvPicPr>
            <p:blipFill>
              <a:blip/>
            </p:blipFill>
            <p:spPr>
              <a:xfrm>
                <a:off x="531755" y="4897006"/>
                <a:ext cx="38374" cy="301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86" name="墨迹 85"/>
              <p14:cNvContentPartPr/>
              <p14:nvPr/>
            </p14:nvContentPartPr>
            <p14:xfrm>
              <a:off x="657841" y="4760065"/>
              <a:ext cx="82230" cy="313766"/>
            </p14:xfrm>
          </p:contentPart>
        </mc:Choice>
        <mc:Fallback xmlns="">
          <p:pic>
            <p:nvPicPr>
              <p:cNvPr id="86" name="墨迹 85"/>
            </p:nvPicPr>
            <p:blipFill>
              <a:blip/>
            </p:blipFill>
            <p:spPr>
              <a:xfrm>
                <a:off x="657841" y="4760065"/>
                <a:ext cx="82230" cy="3137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87" name="墨迹 86"/>
              <p14:cNvContentPartPr/>
              <p14:nvPr/>
            </p14:nvContentPartPr>
            <p14:xfrm>
              <a:off x="814079" y="4645035"/>
              <a:ext cx="90453" cy="328658"/>
            </p14:xfrm>
          </p:contentPart>
        </mc:Choice>
        <mc:Fallback xmlns="">
          <p:pic>
            <p:nvPicPr>
              <p:cNvPr id="87" name="墨迹 86"/>
            </p:nvPicPr>
            <p:blipFill>
              <a:blip/>
            </p:blipFill>
            <p:spPr>
              <a:xfrm>
                <a:off x="814079" y="4645035"/>
                <a:ext cx="90453" cy="3286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88" name="墨迹 87"/>
              <p14:cNvContentPartPr/>
              <p14:nvPr/>
            </p14:nvContentPartPr>
            <p14:xfrm>
              <a:off x="904532" y="4875095"/>
              <a:ext cx="63043" cy="71210"/>
            </p14:xfrm>
          </p:contentPart>
        </mc:Choice>
        <mc:Fallback xmlns="">
          <p:pic>
            <p:nvPicPr>
              <p:cNvPr id="88" name="墨迹 87"/>
            </p:nvPicPr>
            <p:blipFill>
              <a:blip/>
            </p:blipFill>
            <p:spPr>
              <a:xfrm>
                <a:off x="904532" y="4875095"/>
                <a:ext cx="63043" cy="712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89" name="墨迹 88"/>
              <p14:cNvContentPartPr/>
              <p14:nvPr/>
            </p14:nvContentPartPr>
            <p14:xfrm>
              <a:off x="926460" y="5091462"/>
              <a:ext cx="104158" cy="62993"/>
            </p14:xfrm>
          </p:contentPart>
        </mc:Choice>
        <mc:Fallback xmlns="">
          <p:pic>
            <p:nvPicPr>
              <p:cNvPr id="89" name="墨迹 88"/>
            </p:nvPicPr>
            <p:blipFill>
              <a:blip/>
            </p:blipFill>
            <p:spPr>
              <a:xfrm>
                <a:off x="926460" y="5091462"/>
                <a:ext cx="104158" cy="629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90" name="墨迹 89"/>
              <p14:cNvContentPartPr/>
              <p14:nvPr/>
            </p14:nvContentPartPr>
            <p14:xfrm>
              <a:off x="975798" y="4988756"/>
              <a:ext cx="137050" cy="429310"/>
            </p14:xfrm>
          </p:contentPart>
        </mc:Choice>
        <mc:Fallback xmlns="">
          <p:pic>
            <p:nvPicPr>
              <p:cNvPr id="90" name="墨迹 89"/>
            </p:nvPicPr>
            <p:blipFill>
              <a:blip/>
            </p:blipFill>
            <p:spPr>
              <a:xfrm>
                <a:off x="975798" y="4988756"/>
                <a:ext cx="137050" cy="429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91" name="墨迹 90"/>
              <p14:cNvContentPartPr/>
              <p14:nvPr/>
            </p14:nvContentPartPr>
            <p14:xfrm>
              <a:off x="1167669" y="4825797"/>
              <a:ext cx="93194" cy="350568"/>
            </p14:xfrm>
          </p:contentPart>
        </mc:Choice>
        <mc:Fallback xmlns="">
          <p:pic>
            <p:nvPicPr>
              <p:cNvPr id="91" name="墨迹 90"/>
            </p:nvPicPr>
            <p:blipFill>
              <a:blip/>
            </p:blipFill>
            <p:spPr>
              <a:xfrm>
                <a:off x="1167669" y="4825797"/>
                <a:ext cx="93194" cy="3505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92" name="墨迹 91"/>
              <p14:cNvContentPartPr/>
              <p14:nvPr/>
            </p14:nvContentPartPr>
            <p14:xfrm>
              <a:off x="1227971" y="5077768"/>
              <a:ext cx="109640" cy="133517"/>
            </p14:xfrm>
          </p:contentPart>
        </mc:Choice>
        <mc:Fallback xmlns="">
          <p:pic>
            <p:nvPicPr>
              <p:cNvPr id="92" name="墨迹 91"/>
            </p:nvPicPr>
            <p:blipFill>
              <a:blip/>
            </p:blipFill>
            <p:spPr>
              <a:xfrm>
                <a:off x="1227971" y="5077768"/>
                <a:ext cx="109640" cy="133517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4:artisticCrisscrossEtching id="{9D3A1ED3-9302-4397-A8F4-726BA59BAA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Given an array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400" dirty="0"/>
                  <a:t>, how to build a max-heap?</a:t>
                </a:r>
              </a:p>
              <a:p>
                <a:r>
                  <a:rPr lang="en-US" sz="2400" dirty="0"/>
                  <a:t>Bottom-up approach: keep merging small heaps into larger ones, until a single heap remains.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Each leaf node is a 1-item heap.</a:t>
                </a:r>
              </a:p>
              <a:p>
                <a:r>
                  <a:rPr lang="en-US" sz="2400" dirty="0"/>
                  <a:t>Go through remaining nodes in </a:t>
                </a:r>
                <a:br>
                  <a:rPr lang="en-US" sz="2400" dirty="0"/>
                </a:br>
                <a:r>
                  <a:rPr lang="en-US" sz="2400" dirty="0"/>
                  <a:t>index decreasing order: at each</a:t>
                </a:r>
                <a:br>
                  <a:rPr lang="en-US" sz="2400" dirty="0"/>
                </a:br>
                <a:r>
                  <a:rPr lang="en-US" sz="2400" dirty="0"/>
                  <a:t>node, we are merging two heaps.</a:t>
                </a:r>
              </a:p>
              <a:p>
                <a:r>
                  <a:rPr lang="en-US" sz="2400" dirty="0"/>
                  <a:t>Maintain heap property during</a:t>
                </a:r>
                <a:br>
                  <a:rPr lang="en-US" sz="2400" dirty="0"/>
                </a:br>
                <a:r>
                  <a:rPr lang="en-US" sz="2400" dirty="0"/>
                  <a:t>merging: use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MaxHeapify</a:t>
                </a:r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27" name="矩形 26"/>
          <p:cNvSpPr/>
          <p:nvPr/>
        </p:nvSpPr>
        <p:spPr>
          <a:xfrm>
            <a:off x="5577112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477335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370471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263607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23903" y="309131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30767" y="3729561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824126" y="3729561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直接连接符 30"/>
          <p:cNvCxnSpPr>
            <a:stCxn id="25" idx="2"/>
            <a:endCxn id="26" idx="0"/>
          </p:cNvCxnSpPr>
          <p:nvPr/>
        </p:nvCxnSpPr>
        <p:spPr>
          <a:xfrm flipH="1">
            <a:off x="6254051" y="3452818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5" idx="2"/>
            <a:endCxn id="29" idx="0"/>
          </p:cNvCxnSpPr>
          <p:nvPr/>
        </p:nvCxnSpPr>
        <p:spPr>
          <a:xfrm>
            <a:off x="7147187" y="3452818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6" idx="2"/>
            <a:endCxn id="27" idx="0"/>
          </p:cNvCxnSpPr>
          <p:nvPr/>
        </p:nvCxnSpPr>
        <p:spPr>
          <a:xfrm flipH="1">
            <a:off x="5800396" y="4091068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8" idx="0"/>
            <a:endCxn id="26" idx="2"/>
          </p:cNvCxnSpPr>
          <p:nvPr/>
        </p:nvCxnSpPr>
        <p:spPr>
          <a:xfrm flipH="1" flipV="1">
            <a:off x="6254051" y="4091068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9" idx="2"/>
            <a:endCxn id="30" idx="0"/>
          </p:cNvCxnSpPr>
          <p:nvPr/>
        </p:nvCxnSpPr>
        <p:spPr>
          <a:xfrm flipH="1">
            <a:off x="7593755" y="4091068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601379" y="29027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712894" y="354565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501602" y="354565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252150" y="421734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154811" y="421295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047947" y="421245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1" name="直接连接符 50"/>
          <p:cNvCxnSpPr>
            <a:stCxn id="49" idx="0"/>
            <a:endCxn id="29" idx="2"/>
          </p:cNvCxnSpPr>
          <p:nvPr/>
        </p:nvCxnSpPr>
        <p:spPr>
          <a:xfrm flipH="1" flipV="1">
            <a:off x="8047410" y="4091068"/>
            <a:ext cx="439481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7941083" y="421295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591286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037854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477117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923685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371019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17587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591286" y="55373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037854" y="553730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484422" y="553730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930990" y="55373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377558" y="553730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824126" y="553730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264155" y="553730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269089" y="516721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4:artisticCrisscrossEtching id="{9D3A1ED3-9302-4397-A8F4-726BA59BAA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Given an array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400" dirty="0"/>
                  <a:t>, how to build a max-heap?</a:t>
                </a:r>
              </a:p>
              <a:p>
                <a:r>
                  <a:rPr lang="en-US" sz="2400" dirty="0"/>
                  <a:t>Bottom-up approach: keep merging small heaps into larger ones, until a single heap remains.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Each leaf node is a 1-item heap.</a:t>
                </a:r>
              </a:p>
              <a:p>
                <a:r>
                  <a:rPr lang="en-US" sz="2400" dirty="0"/>
                  <a:t>Go through remaining nodes in </a:t>
                </a:r>
                <a:br>
                  <a:rPr lang="en-US" sz="2400" dirty="0"/>
                </a:br>
                <a:r>
                  <a:rPr lang="en-US" sz="2400" dirty="0"/>
                  <a:t>index decreasing order: at each</a:t>
                </a:r>
                <a:br>
                  <a:rPr lang="en-US" sz="2400" dirty="0"/>
                </a:br>
                <a:r>
                  <a:rPr lang="en-US" sz="2400" dirty="0"/>
                  <a:t>node, we are merging two heaps.</a:t>
                </a:r>
              </a:p>
              <a:p>
                <a:r>
                  <a:rPr lang="en-US" sz="2400" dirty="0"/>
                  <a:t>Maintain heap property during</a:t>
                </a:r>
                <a:br>
                  <a:rPr lang="en-US" sz="2400" dirty="0"/>
                </a:br>
                <a:r>
                  <a:rPr lang="en-US" sz="2400" dirty="0"/>
                  <a:t>merging: use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MaxHeapify</a:t>
                </a:r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27" name="矩形 26"/>
          <p:cNvSpPr/>
          <p:nvPr/>
        </p:nvSpPr>
        <p:spPr>
          <a:xfrm>
            <a:off x="5577112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477335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370471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263607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23903" y="3091311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30767" y="3729561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824126" y="3729561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直接连接符 30"/>
          <p:cNvCxnSpPr>
            <a:stCxn id="25" idx="2"/>
            <a:endCxn id="26" idx="0"/>
          </p:cNvCxnSpPr>
          <p:nvPr/>
        </p:nvCxnSpPr>
        <p:spPr>
          <a:xfrm flipH="1">
            <a:off x="6254051" y="3452818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5" idx="2"/>
            <a:endCxn id="29" idx="0"/>
          </p:cNvCxnSpPr>
          <p:nvPr/>
        </p:nvCxnSpPr>
        <p:spPr>
          <a:xfrm>
            <a:off x="7147187" y="3452818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6" idx="2"/>
            <a:endCxn id="27" idx="0"/>
          </p:cNvCxnSpPr>
          <p:nvPr/>
        </p:nvCxnSpPr>
        <p:spPr>
          <a:xfrm flipH="1">
            <a:off x="5800396" y="4091068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8" idx="0"/>
            <a:endCxn id="26" idx="2"/>
          </p:cNvCxnSpPr>
          <p:nvPr/>
        </p:nvCxnSpPr>
        <p:spPr>
          <a:xfrm flipH="1" flipV="1">
            <a:off x="6254051" y="4091068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9" idx="2"/>
            <a:endCxn id="30" idx="0"/>
          </p:cNvCxnSpPr>
          <p:nvPr/>
        </p:nvCxnSpPr>
        <p:spPr>
          <a:xfrm flipH="1">
            <a:off x="7593755" y="4091068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601379" y="29027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712894" y="354565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501602" y="354565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252150" y="421734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154811" y="421295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047947" y="421245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1" name="直接连接符 50"/>
          <p:cNvCxnSpPr>
            <a:stCxn id="49" idx="0"/>
            <a:endCxn id="29" idx="2"/>
          </p:cNvCxnSpPr>
          <p:nvPr/>
        </p:nvCxnSpPr>
        <p:spPr>
          <a:xfrm flipH="1" flipV="1">
            <a:off x="8047410" y="4091068"/>
            <a:ext cx="439481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7941083" y="421295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591286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037854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477117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923685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371019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17587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591286" y="55373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037854" y="553730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484422" y="553730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930990" y="55373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377558" y="553730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824126" y="553730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264155" y="553730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269089" y="516721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572000" y="458550"/>
            <a:ext cx="3943350" cy="11497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BuildMaxHeap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heap_size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=Floor(n/2) down to 1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MaxHeapify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4:artisticCrisscrossEtching id="{9D3A1ED3-9302-4397-A8F4-726BA59BAA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Autofit/>
              </a:bodyPr>
              <a:lstStyle/>
              <a:p>
                <a:r>
                  <a:rPr lang="en-GB" sz="2400" dirty="0"/>
                  <a:t>Given an array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400" dirty="0"/>
                  <a:t>, how to build a max-heap?</a:t>
                </a:r>
              </a:p>
              <a:p>
                <a:r>
                  <a:rPr lang="en-US" sz="2400" dirty="0"/>
                  <a:t>Bottom-up approach: keep merging small heaps into larger ones, until a single heap remains.</a:t>
                </a:r>
              </a:p>
              <a:p>
                <a:r>
                  <a:rPr lang="en-US" sz="2400" dirty="0"/>
                  <a:t>Time complexity of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BuildMaxHeap</a:t>
                </a:r>
                <a:r>
                  <a:rPr lang="en-US" sz="2400" dirty="0"/>
                  <a:t>?</a:t>
                </a:r>
              </a:p>
              <a:p>
                <a:pPr lvl="1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calls to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MaxHeapify</a:t>
                </a:r>
                <a:r>
                  <a:rPr lang="en-US" sz="2000" dirty="0"/>
                  <a:t>, each costing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so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lvl="1">
                  <a:spcBef>
                    <a:spcPts val="1000"/>
                  </a:spcBef>
                </a:pPr>
                <a:r>
                  <a:rPr lang="en-US" sz="2000" dirty="0"/>
                  <a:t>Correct but not tight…</a:t>
                </a:r>
              </a:p>
              <a:p>
                <a:pPr>
                  <a:spcBef>
                    <a:spcPts val="3000"/>
                  </a:spcBef>
                </a:pPr>
                <a:r>
                  <a:rPr lang="en-US" sz="2200" dirty="0">
                    <a:solidFill>
                      <a:srgbClr val="C00000"/>
                    </a:solidFill>
                  </a:rPr>
                  <a:t>Height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-items heap is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⌊</m:t>
                    </m:r>
                    <m:func>
                      <m:funcPr>
                        <m:ctrlP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.</a:t>
                </a:r>
              </a:p>
              <a:p>
                <a:r>
                  <a:rPr lang="en-US" sz="2200" dirty="0">
                    <a:solidFill>
                      <a:srgbClr val="C00000"/>
                    </a:solidFill>
                  </a:rPr>
                  <a:t>Any height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 has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⌈"/>
                        <m:endChr m:val="⌉"/>
                        <m:ctrlP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GB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GB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GB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 nodes.</a:t>
                </a:r>
              </a:p>
              <a:p>
                <a:r>
                  <a:rPr lang="en-US" sz="2200" dirty="0">
                    <a:solidFill>
                      <a:srgbClr val="C00000"/>
                    </a:solidFill>
                  </a:rPr>
                  <a:t>Cost of all </a:t>
                </a:r>
                <a:r>
                  <a:rPr lang="en-US" sz="2200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MaxHeapify</a:t>
                </a:r>
                <a:r>
                  <a:rPr lang="en-US" sz="22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:</a:t>
                </a:r>
                <a:br>
                  <a:rPr lang="en-US" sz="22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h</m:t>
                        </m:r>
                        <m: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=0</m:t>
                        </m:r>
                      </m:sub>
                      <m:sup>
                        <m:r>
                          <a:rPr lang="en-GB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⌊</m:t>
                        </m:r>
                        <m:func>
                          <m:funcPr>
                            <m:ctrlP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GB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⌋</m:t>
                        </m:r>
                      </m:sup>
                      <m:e>
                        <m:d>
                          <m:dPr>
                            <m:ctrlPr>
                              <a:rPr lang="en-GB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⌈"/>
                                <m:endChr m:val="⌉"/>
                                <m:ctrlPr>
                                  <a:rPr lang="en-GB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sz="2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GB" sz="2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GB" sz="2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GB" sz="2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𝑂</m:t>
                    </m:r>
                    <m:d>
                      <m:dPr>
                        <m:ctrlP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  <m:r>
                          <m:rPr>
                            <m:brk m:alnAt="1"/>
                          </m:rP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h</m:t>
                            </m:r>
                            <m: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⌊</m:t>
                            </m:r>
                            <m:func>
                              <m:funcPr>
                                <m:ctrlPr>
                                  <a:rPr lang="en-GB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GB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  <m: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⌋</m:t>
                            </m:r>
                          </m:sup>
                          <m:e>
                            <m:f>
                              <m:fPr>
                                <m:ctrlPr>
                                  <a:rPr lang="en-GB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GB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GB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e>
                    </m:d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𝑂</m:t>
                    </m:r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 rotWithShape="1">
                <a:blip r:embed="rId1"/>
                <a:stretch>
                  <a:fillRect l="-1005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50" name="矩形 49"/>
          <p:cNvSpPr/>
          <p:nvPr/>
        </p:nvSpPr>
        <p:spPr>
          <a:xfrm>
            <a:off x="4572000" y="458550"/>
            <a:ext cx="3943350" cy="11497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BuildMaxHeap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heap_size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=Floor(n/2) down to 1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MaxHeapify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057325" y="3873703"/>
            <a:ext cx="3458025" cy="1864980"/>
            <a:chOff x="5252150" y="2902732"/>
            <a:chExt cx="3458025" cy="1864980"/>
          </a:xfrm>
        </p:grpSpPr>
        <p:sp>
          <p:nvSpPr>
            <p:cNvPr id="52" name="矩形 51"/>
            <p:cNvSpPr/>
            <p:nvPr/>
          </p:nvSpPr>
          <p:spPr>
            <a:xfrm>
              <a:off x="5577112" y="4406205"/>
              <a:ext cx="446568" cy="361507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477335" y="4406205"/>
              <a:ext cx="446568" cy="361507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7370471" y="4406205"/>
              <a:ext cx="446568" cy="361507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8263607" y="4406205"/>
              <a:ext cx="446568" cy="361507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6923903" y="309131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030767" y="372956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7824126" y="3729561"/>
              <a:ext cx="446568" cy="361507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直接连接符 61"/>
            <p:cNvCxnSpPr>
              <a:stCxn id="59" idx="2"/>
              <a:endCxn id="60" idx="0"/>
            </p:cNvCxnSpPr>
            <p:nvPr/>
          </p:nvCxnSpPr>
          <p:spPr>
            <a:xfrm flipH="1">
              <a:off x="6254051" y="3452818"/>
              <a:ext cx="893136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59" idx="2"/>
              <a:endCxn id="61" idx="0"/>
            </p:cNvCxnSpPr>
            <p:nvPr/>
          </p:nvCxnSpPr>
          <p:spPr>
            <a:xfrm>
              <a:off x="7147187" y="3452818"/>
              <a:ext cx="900223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60" idx="2"/>
              <a:endCxn id="52" idx="0"/>
            </p:cNvCxnSpPr>
            <p:nvPr/>
          </p:nvCxnSpPr>
          <p:spPr>
            <a:xfrm flipH="1">
              <a:off x="5800396" y="4091068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54" idx="0"/>
              <a:endCxn id="60" idx="2"/>
            </p:cNvCxnSpPr>
            <p:nvPr/>
          </p:nvCxnSpPr>
          <p:spPr>
            <a:xfrm flipH="1" flipV="1">
              <a:off x="6254051" y="4091068"/>
              <a:ext cx="446568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61" idx="2"/>
              <a:endCxn id="57" idx="0"/>
            </p:cNvCxnSpPr>
            <p:nvPr/>
          </p:nvCxnSpPr>
          <p:spPr>
            <a:xfrm flipH="1">
              <a:off x="7593755" y="4091068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/>
          </p:nvSpPr>
          <p:spPr>
            <a:xfrm>
              <a:off x="6601379" y="290273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5712894" y="354565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7501602" y="354565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5252150" y="421734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154811" y="421295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7047947" y="42124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3" name="直接连接符 72"/>
            <p:cNvCxnSpPr>
              <a:stCxn id="58" idx="0"/>
              <a:endCxn id="61" idx="2"/>
            </p:cNvCxnSpPr>
            <p:nvPr/>
          </p:nvCxnSpPr>
          <p:spPr>
            <a:xfrm flipH="1" flipV="1">
              <a:off x="8047410" y="4091068"/>
              <a:ext cx="439481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/>
            <p:cNvSpPr txBox="1"/>
            <p:nvPr/>
          </p:nvSpPr>
          <p:spPr>
            <a:xfrm>
              <a:off x="7941083" y="421295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6446848" y="1577559"/>
              <a:ext cx="271360" cy="71209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6446848" y="1577559"/>
                <a:ext cx="271360" cy="712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6786733" y="1451573"/>
              <a:ext cx="150756" cy="193771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6786733" y="1451573"/>
                <a:ext cx="150756" cy="1937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7" name="墨迹 6"/>
              <p14:cNvContentPartPr/>
              <p14:nvPr/>
            </p14:nvContentPartPr>
            <p14:xfrm>
              <a:off x="6934748" y="1454312"/>
              <a:ext cx="156237" cy="13694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6934748" y="1454312"/>
                <a:ext cx="156237" cy="136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8" name="墨迹 7"/>
              <p14:cNvContentPartPr/>
              <p14:nvPr/>
            </p14:nvContentPartPr>
            <p14:xfrm>
              <a:off x="7003273" y="1396797"/>
              <a:ext cx="52079" cy="313937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7003273" y="1396797"/>
                <a:ext cx="52079" cy="3139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9" name="墨迹 8"/>
              <p14:cNvContentPartPr/>
              <p14:nvPr/>
            </p14:nvContentPartPr>
            <p14:xfrm>
              <a:off x="6945712" y="1555648"/>
              <a:ext cx="101417" cy="27388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6945712" y="1555648"/>
                <a:ext cx="101417" cy="273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0" name="墨迹 9"/>
              <p14:cNvContentPartPr/>
              <p14:nvPr/>
            </p14:nvContentPartPr>
            <p14:xfrm>
              <a:off x="7258187" y="1468006"/>
              <a:ext cx="13705" cy="144130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7258187" y="1468006"/>
                <a:ext cx="13705" cy="144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1" name="墨迹 10"/>
              <p14:cNvContentPartPr/>
              <p14:nvPr/>
            </p14:nvContentPartPr>
            <p14:xfrm>
              <a:off x="7252705" y="1380364"/>
              <a:ext cx="65784" cy="46560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7252705" y="1380364"/>
                <a:ext cx="65784" cy="46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2" name="墨迹 11"/>
              <p14:cNvContentPartPr/>
              <p14:nvPr/>
            </p14:nvContentPartPr>
            <p14:xfrm>
              <a:off x="7400719" y="1632335"/>
              <a:ext cx="27409" cy="38343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7400719" y="1632335"/>
                <a:ext cx="27409" cy="383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3" name="墨迹 12"/>
              <p14:cNvContentPartPr/>
              <p14:nvPr/>
            </p14:nvContentPartPr>
            <p14:xfrm>
              <a:off x="7588992" y="1451573"/>
              <a:ext cx="157093" cy="136941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7588992" y="1451573"/>
                <a:ext cx="157093" cy="1369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4" name="墨迹 13"/>
              <p14:cNvContentPartPr/>
              <p14:nvPr/>
            </p14:nvContentPartPr>
            <p14:xfrm>
              <a:off x="7762532" y="1495394"/>
              <a:ext cx="21928" cy="120508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7762532" y="1495394"/>
                <a:ext cx="21928" cy="1205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5" name="墨迹 14"/>
              <p14:cNvContentPartPr/>
              <p14:nvPr/>
            </p14:nvContentPartPr>
            <p14:xfrm>
              <a:off x="7757050" y="1424185"/>
              <a:ext cx="52079" cy="46560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7757050" y="1424185"/>
                <a:ext cx="52079" cy="46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6" name="墨迹 15"/>
              <p14:cNvContentPartPr/>
              <p14:nvPr/>
            </p14:nvContentPartPr>
            <p14:xfrm>
              <a:off x="7907805" y="1561126"/>
              <a:ext cx="13705" cy="52037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7907805" y="1561126"/>
                <a:ext cx="13705" cy="520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7" name="墨迹 16"/>
              <p14:cNvContentPartPr/>
              <p14:nvPr/>
            </p14:nvContentPartPr>
            <p14:xfrm>
              <a:off x="7992777" y="1440618"/>
              <a:ext cx="189986" cy="162446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7992777" y="1440618"/>
                <a:ext cx="189986" cy="1624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8" name="墨迹 17"/>
              <p14:cNvContentPartPr/>
              <p14:nvPr/>
            </p14:nvContentPartPr>
            <p14:xfrm>
              <a:off x="8135309" y="1407752"/>
              <a:ext cx="60302" cy="35605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8135309" y="1407752"/>
                <a:ext cx="60302" cy="35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9" name="墨迹 18"/>
              <p14:cNvContentPartPr/>
              <p14:nvPr/>
            </p14:nvContentPartPr>
            <p14:xfrm>
              <a:off x="8253172" y="1511827"/>
              <a:ext cx="104158" cy="10955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8253172" y="1511827"/>
                <a:ext cx="104158" cy="10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0" name="墨迹 19"/>
              <p14:cNvContentPartPr/>
              <p14:nvPr/>
            </p14:nvContentPartPr>
            <p14:xfrm>
              <a:off x="8294287" y="1457051"/>
              <a:ext cx="41115" cy="128724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8294287" y="1457051"/>
                <a:ext cx="41115" cy="1287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1" name="墨迹 20"/>
              <p14:cNvContentPartPr/>
              <p14:nvPr/>
            </p14:nvContentPartPr>
            <p14:xfrm>
              <a:off x="8398446" y="1380364"/>
              <a:ext cx="46596" cy="369740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8398446" y="1380364"/>
                <a:ext cx="46596" cy="369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2" name="墨迹 21"/>
              <p14:cNvContentPartPr/>
              <p14:nvPr/>
            </p14:nvContentPartPr>
            <p14:xfrm>
              <a:off x="8617726" y="1407752"/>
              <a:ext cx="30151" cy="19172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8617726" y="1407752"/>
                <a:ext cx="30151" cy="191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3" name="墨迹 22"/>
              <p14:cNvContentPartPr/>
              <p14:nvPr/>
            </p14:nvContentPartPr>
            <p14:xfrm>
              <a:off x="8568388" y="1400734"/>
              <a:ext cx="153496" cy="217222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8568388" y="1400734"/>
                <a:ext cx="153496" cy="2172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4" name="墨迹 23"/>
              <p14:cNvContentPartPr/>
              <p14:nvPr/>
            </p14:nvContentPartPr>
            <p14:xfrm>
              <a:off x="8749294" y="1342020"/>
              <a:ext cx="118378" cy="361182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8749294" y="1342020"/>
                <a:ext cx="118378" cy="3611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5" name="墨迹 24"/>
              <p14:cNvContentPartPr/>
              <p14:nvPr/>
            </p14:nvContentPartPr>
            <p14:xfrm>
              <a:off x="8694474" y="1413230"/>
              <a:ext cx="126087" cy="167067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8694474" y="1413230"/>
                <a:ext cx="126087" cy="1670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6" name="墨迹 25"/>
              <p14:cNvContentPartPr/>
              <p14:nvPr/>
            </p14:nvContentPartPr>
            <p14:xfrm>
              <a:off x="8436820" y="1777150"/>
              <a:ext cx="155552" cy="101679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8436820" y="1777150"/>
                <a:ext cx="155552" cy="1016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7" name="墨迹 26"/>
              <p14:cNvContentPartPr/>
              <p14:nvPr/>
            </p14:nvContentPartPr>
            <p14:xfrm>
              <a:off x="8486157" y="1758321"/>
              <a:ext cx="315217" cy="388912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8486157" y="1758321"/>
                <a:ext cx="315217" cy="3889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8" name="墨迹 27"/>
              <p14:cNvContentPartPr/>
              <p14:nvPr/>
            </p14:nvContentPartPr>
            <p14:xfrm>
              <a:off x="8571129" y="894908"/>
              <a:ext cx="39745" cy="304694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8571129" y="894908"/>
                <a:ext cx="39745" cy="3046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9" name="墨迹 28"/>
              <p14:cNvContentPartPr/>
              <p14:nvPr/>
            </p14:nvContentPartPr>
            <p14:xfrm>
              <a:off x="8535496" y="1013362"/>
              <a:ext cx="84971" cy="198907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8535496" y="1013362"/>
                <a:ext cx="84971" cy="1989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30" name="墨迹 29"/>
              <p14:cNvContentPartPr/>
              <p14:nvPr/>
            </p14:nvContentPartPr>
            <p14:xfrm>
              <a:off x="8354590" y="160734"/>
              <a:ext cx="74863" cy="296648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8354590" y="160734"/>
                <a:ext cx="74863" cy="2966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31" name="墨迹 30"/>
              <p14:cNvContentPartPr/>
              <p14:nvPr/>
            </p14:nvContentPartPr>
            <p14:xfrm>
              <a:off x="8371035" y="60253"/>
              <a:ext cx="157608" cy="317703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8371035" y="60253"/>
                <a:ext cx="157608" cy="3177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2" name="墨迹 31"/>
              <p14:cNvContentPartPr/>
              <p14:nvPr/>
            </p14:nvContentPartPr>
            <p14:xfrm>
              <a:off x="8420374" y="246493"/>
              <a:ext cx="172683" cy="183501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8420374" y="246493"/>
                <a:ext cx="172683" cy="1835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3" name="墨迹 32"/>
              <p14:cNvContentPartPr/>
              <p14:nvPr/>
            </p14:nvContentPartPr>
            <p14:xfrm>
              <a:off x="8628690" y="224583"/>
              <a:ext cx="46597" cy="160905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8628690" y="224583"/>
                <a:ext cx="46597" cy="1609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4" name="墨迹 33"/>
              <p14:cNvContentPartPr/>
              <p14:nvPr/>
            </p14:nvContentPartPr>
            <p14:xfrm>
              <a:off x="8716403" y="158851"/>
              <a:ext cx="10964" cy="84903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8716403" y="158851"/>
                <a:ext cx="10964" cy="849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5" name="墨迹 34"/>
              <p14:cNvContentPartPr/>
              <p14:nvPr/>
            </p14:nvContentPartPr>
            <p14:xfrm>
              <a:off x="8710920" y="169806"/>
              <a:ext cx="85656" cy="205925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8710920" y="169806"/>
                <a:ext cx="85656" cy="205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6" name="墨迹 35"/>
              <p14:cNvContentPartPr/>
              <p14:nvPr/>
            </p14:nvContentPartPr>
            <p14:xfrm>
              <a:off x="8765740" y="290314"/>
              <a:ext cx="109641" cy="62993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8765740" y="290314"/>
                <a:ext cx="109641" cy="629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7" name="墨迹 36"/>
              <p14:cNvContentPartPr/>
              <p14:nvPr/>
            </p14:nvContentPartPr>
            <p14:xfrm>
              <a:off x="8663809" y="542285"/>
              <a:ext cx="111525" cy="248548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8663809" y="542285"/>
                <a:ext cx="111525" cy="248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8" name="墨迹 37"/>
              <p14:cNvContentPartPr/>
              <p14:nvPr/>
            </p14:nvContentPartPr>
            <p14:xfrm>
              <a:off x="8771222" y="673749"/>
              <a:ext cx="57561" cy="57515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8771222" y="673749"/>
                <a:ext cx="57561" cy="5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9" name="墨迹 38"/>
              <p14:cNvContentPartPr/>
              <p14:nvPr/>
            </p14:nvContentPartPr>
            <p14:xfrm>
              <a:off x="8519050" y="1021579"/>
              <a:ext cx="208316" cy="232799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8519050" y="1021579"/>
                <a:ext cx="208316" cy="2327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40" name="墨迹 39"/>
              <p14:cNvContentPartPr/>
              <p14:nvPr/>
            </p14:nvContentPartPr>
            <p14:xfrm>
              <a:off x="8656100" y="5455725"/>
              <a:ext cx="131568" cy="142418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8656100" y="5455725"/>
                <a:ext cx="131568" cy="1424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41" name="墨迹 40"/>
              <p14:cNvContentPartPr/>
              <p14:nvPr/>
            </p14:nvContentPartPr>
            <p14:xfrm>
              <a:off x="8360072" y="4787453"/>
              <a:ext cx="10964" cy="150635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8360072" y="4787453"/>
                <a:ext cx="10964" cy="150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42" name="墨迹 41"/>
              <p14:cNvContentPartPr/>
              <p14:nvPr/>
            </p14:nvContentPartPr>
            <p14:xfrm>
              <a:off x="7331680" y="4086316"/>
              <a:ext cx="200607" cy="201303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7331680" y="4086316"/>
                <a:ext cx="200607" cy="201303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4:artisticCrisscrossEtching id="{9861B611-E630-4EF8-A962-DC22254B21AE}"/>
                  </a:ext>
                </a:extLst>
              </p:cNvPr>
              <p:cNvSpPr txBox="1"/>
              <p:nvPr/>
            </p:nvSpPr>
            <p:spPr>
              <a:xfrm>
                <a:off x="5326912" y="3275814"/>
                <a:ext cx="37180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</a:rPr>
                  <a:t>Runtime of </a:t>
                </a:r>
                <a:r>
                  <a:rPr lang="en-GB" sz="2000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</a:t>
                </a:r>
                <a:r>
                  <a:rPr lang="en-GB" sz="2000" dirty="0">
                    <a:solidFill>
                      <a:schemeClr val="accent1"/>
                    </a:solidFill>
                  </a:rPr>
                  <a:t>-loop is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912" y="3275814"/>
                <a:ext cx="3718069" cy="400110"/>
              </a:xfrm>
              <a:prstGeom prst="rect">
                <a:avLst/>
              </a:prstGeom>
              <a:blipFill rotWithShape="1">
                <a:blip r:embed="rId1"/>
                <a:stretch>
                  <a:fillRect l="-1803" t="-10606" r="-82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28650" y="3275814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(data[1…n])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=n down to 2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8650" y="1908396"/>
            <a:ext cx="3943350" cy="11497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BuildMaxHeap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heap_size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=Floor(n/2) down to 1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MaxHeapify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4:artisticCrisscrossEtching id="{6F8789BD-EE8A-4FC8-AD01-231E3BC99559}"/>
                  </a:ext>
                </a:extLst>
              </p:cNvPr>
              <p:cNvSpPr txBox="1"/>
              <p:nvPr/>
            </p:nvSpPr>
            <p:spPr>
              <a:xfrm>
                <a:off x="4572000" y="1908396"/>
                <a:ext cx="41283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</a:rPr>
                  <a:t>Runtime of </a:t>
                </a:r>
                <a:r>
                  <a:rPr lang="en-GB" sz="2000" dirty="0" err="1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BuildMaxHeap</a:t>
                </a:r>
                <a:r>
                  <a:rPr lang="en-GB" sz="2000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908396"/>
                <a:ext cx="4128310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1477" t="-10606" r="-59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4:artisticCrisscrossEtching id="{BC34C864-FD7D-4D82-B6D4-2C2B49838601}"/>
                  </a:ext>
                </a:extLst>
              </p:cNvPr>
              <p:cNvSpPr txBox="1"/>
              <p:nvPr/>
            </p:nvSpPr>
            <p:spPr>
              <a:xfrm>
                <a:off x="666751" y="5013614"/>
                <a:ext cx="602017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solidFill>
                      <a:srgbClr val="C00000"/>
                    </a:solidFill>
                  </a:rPr>
                  <a:t>Time complexity of </a:t>
                </a:r>
                <a:r>
                  <a:rPr lang="en-GB" sz="2400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HeapSort</a:t>
                </a:r>
                <a:r>
                  <a:rPr lang="en-GB" sz="2400" dirty="0">
                    <a:solidFill>
                      <a:srgbClr val="C00000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,</a:t>
                </a:r>
                <a:br>
                  <a:rPr lang="en-GB" sz="2400" dirty="0">
                    <a:solidFill>
                      <a:srgbClr val="C00000"/>
                    </a:solidFill>
                  </a:rPr>
                </a:br>
                <a:r>
                  <a:rPr lang="en-GB" sz="2400" dirty="0">
                    <a:solidFill>
                      <a:srgbClr val="C00000"/>
                    </a:solidFill>
                  </a:rPr>
                  <a:t>extra space required during execution is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. </a:t>
                </a: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1" y="5013614"/>
                <a:ext cx="6020174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518" t="-7299" r="-607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Ch.6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Data structure</a:t>
            </a:r>
            <a:br>
              <a:rPr lang="en-GB" dirty="0"/>
            </a:br>
            <a:r>
              <a:rPr lang="en-GB" dirty="0"/>
              <a:t>Binary Heap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CFAF5551-E8FF-421E-8C6E-A2AC1E2785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We can use an array to represent a binary heap.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GB" sz="2400" dirty="0"/>
                  <a:t>Obtaining parent and children are easy:</a:t>
                </a:r>
                <a:endParaRPr lang="en-US" sz="2000" dirty="0"/>
              </a:p>
              <a:p>
                <a:r>
                  <a:rPr lang="en-GB" sz="2400" dirty="0"/>
                  <a:t>Parent of node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sz="2400" dirty="0"/>
                  <a:t>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⌊</m:t>
                    </m:r>
                    <m:f>
                      <m:fPr>
                        <m:type m:val="lin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endParaRPr lang="en-GB" sz="2400" dirty="0"/>
              </a:p>
              <a:p>
                <a:r>
                  <a:rPr lang="en-GB" sz="2400" dirty="0"/>
                  <a:t>Left child of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sz="2400" dirty="0"/>
                  <a:t>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2⋅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𝑖𝑑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GB" sz="2400" dirty="0"/>
              </a:p>
              <a:p>
                <a:r>
                  <a:rPr lang="en-GB" sz="2400" dirty="0"/>
                  <a:t>Right child of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sz="2400" dirty="0"/>
                  <a:t>: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2⋅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𝑖𝑑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sz="2400" dirty="0"/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GB" sz="2400" dirty="0">
                    <a:solidFill>
                      <a:srgbClr val="C00000"/>
                    </a:solidFill>
                  </a:rPr>
                  <a:t>All in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 time!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1">
                <a:blip r:embed="rId1"/>
                <a:stretch>
                  <a:fillRect l="-1159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17" name="组合 16"/>
          <p:cNvGrpSpPr/>
          <p:nvPr/>
        </p:nvGrpSpPr>
        <p:grpSpPr>
          <a:xfrm>
            <a:off x="4035676" y="5309580"/>
            <a:ext cx="4479494" cy="731391"/>
            <a:chOff x="511692" y="5761261"/>
            <a:chExt cx="4479494" cy="731391"/>
          </a:xfrm>
        </p:grpSpPr>
        <p:sp>
          <p:nvSpPr>
            <p:cNvPr id="24" name="矩形 23"/>
            <p:cNvSpPr/>
            <p:nvPr/>
          </p:nvSpPr>
          <p:spPr>
            <a:xfrm>
              <a:off x="511692" y="613114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58260" y="613114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404828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851396" y="613114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297964" y="613114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744532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191100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637668" y="613114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084236" y="613114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530804" y="613059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11692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958260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397523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844091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291425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737993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177256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623824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4084236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530804" y="5761261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204076" y="2475726"/>
            <a:ext cx="4311274" cy="2541624"/>
            <a:chOff x="4204076" y="2639844"/>
            <a:chExt cx="4311274" cy="2541624"/>
          </a:xfrm>
        </p:grpSpPr>
        <p:sp>
          <p:nvSpPr>
            <p:cNvPr id="4" name="矩形 3"/>
            <p:cNvSpPr/>
            <p:nvPr/>
          </p:nvSpPr>
          <p:spPr>
            <a:xfrm>
              <a:off x="6721991" y="282842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828855" y="346667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375200" y="4143317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275423" y="4143317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75200" y="481996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526601" y="481996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275423" y="481996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622214" y="346667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168559" y="4143317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068782" y="4143317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接连接符 17"/>
            <p:cNvCxnSpPr>
              <a:stCxn id="4" idx="2"/>
              <a:endCxn id="5" idx="0"/>
            </p:cNvCxnSpPr>
            <p:nvPr/>
          </p:nvCxnSpPr>
          <p:spPr>
            <a:xfrm flipH="1">
              <a:off x="6052139" y="3189930"/>
              <a:ext cx="893136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4" idx="2"/>
              <a:endCxn id="14" idx="0"/>
            </p:cNvCxnSpPr>
            <p:nvPr/>
          </p:nvCxnSpPr>
          <p:spPr>
            <a:xfrm>
              <a:off x="6945275" y="3189930"/>
              <a:ext cx="900223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5" idx="2"/>
              <a:endCxn id="7" idx="0"/>
            </p:cNvCxnSpPr>
            <p:nvPr/>
          </p:nvCxnSpPr>
          <p:spPr>
            <a:xfrm flipH="1">
              <a:off x="5598484" y="3828180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8" idx="0"/>
              <a:endCxn id="5" idx="2"/>
            </p:cNvCxnSpPr>
            <p:nvPr/>
          </p:nvCxnSpPr>
          <p:spPr>
            <a:xfrm flipH="1" flipV="1">
              <a:off x="6052139" y="3828180"/>
              <a:ext cx="446568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4" idx="2"/>
              <a:endCxn id="15" idx="0"/>
            </p:cNvCxnSpPr>
            <p:nvPr/>
          </p:nvCxnSpPr>
          <p:spPr>
            <a:xfrm flipH="1">
              <a:off x="7391843" y="3828180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4" idx="2"/>
              <a:endCxn id="16" idx="0"/>
            </p:cNvCxnSpPr>
            <p:nvPr/>
          </p:nvCxnSpPr>
          <p:spPr>
            <a:xfrm>
              <a:off x="7845498" y="3828180"/>
              <a:ext cx="446568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7" idx="2"/>
              <a:endCxn id="12" idx="0"/>
            </p:cNvCxnSpPr>
            <p:nvPr/>
          </p:nvCxnSpPr>
          <p:spPr>
            <a:xfrm flipH="1">
              <a:off x="4749885" y="4504824"/>
              <a:ext cx="848599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7" idx="2"/>
              <a:endCxn id="11" idx="0"/>
            </p:cNvCxnSpPr>
            <p:nvPr/>
          </p:nvCxnSpPr>
          <p:spPr>
            <a:xfrm>
              <a:off x="5598484" y="4504824"/>
              <a:ext cx="0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8" idx="2"/>
              <a:endCxn id="13" idx="0"/>
            </p:cNvCxnSpPr>
            <p:nvPr/>
          </p:nvCxnSpPr>
          <p:spPr>
            <a:xfrm>
              <a:off x="6498707" y="4504824"/>
              <a:ext cx="0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6399467" y="263984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510982" y="328276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7299690" y="328276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050238" y="39544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952899" y="395007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846035" y="394957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739171" y="394957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4204076" y="470357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049133" y="470455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883970" y="470357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9" name="墨迹 8"/>
              <p14:cNvContentPartPr/>
              <p14:nvPr/>
            </p14:nvContentPartPr>
            <p14:xfrm>
              <a:off x="4835136" y="1133870"/>
              <a:ext cx="84972" cy="84903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4835136" y="1133870"/>
                <a:ext cx="84972" cy="849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9" name="墨迹 18"/>
              <p14:cNvContentPartPr/>
              <p14:nvPr/>
            </p14:nvContentPartPr>
            <p14:xfrm>
              <a:off x="4857064" y="1365814"/>
              <a:ext cx="8223" cy="183672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4857064" y="1365814"/>
                <a:ext cx="8223" cy="1836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20" name="墨迹 19"/>
              <p14:cNvContentPartPr/>
              <p14:nvPr/>
            </p14:nvContentPartPr>
            <p14:xfrm>
              <a:off x="4999597" y="1119491"/>
              <a:ext cx="243949" cy="381381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4999597" y="1119491"/>
                <a:ext cx="243949" cy="3813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21" name="墨迹 20"/>
              <p14:cNvContentPartPr/>
              <p14:nvPr/>
            </p14:nvContentPartPr>
            <p14:xfrm>
              <a:off x="5244574" y="1243423"/>
              <a:ext cx="160692" cy="205411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5244574" y="1243423"/>
                <a:ext cx="160692" cy="2054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23" name="墨迹 22"/>
              <p14:cNvContentPartPr/>
              <p14:nvPr/>
            </p14:nvContentPartPr>
            <p14:xfrm>
              <a:off x="5249029" y="1254378"/>
              <a:ext cx="112381" cy="232800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5249029" y="1254378"/>
                <a:ext cx="112381" cy="232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2" name="墨迹 51"/>
              <p14:cNvContentPartPr/>
              <p14:nvPr/>
            </p14:nvContentPartPr>
            <p14:xfrm>
              <a:off x="5503942" y="1396797"/>
              <a:ext cx="169942" cy="180762"/>
            </p14:xfrm>
          </p:contentPart>
        </mc:Choice>
        <mc:Fallback xmlns="">
          <p:pic>
            <p:nvPicPr>
              <p:cNvPr id="52" name="墨迹 51"/>
            </p:nvPicPr>
            <p:blipFill>
              <a:blip/>
            </p:blipFill>
            <p:spPr>
              <a:xfrm>
                <a:off x="5503942" y="1396797"/>
                <a:ext cx="169942" cy="1807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57" name="墨迹 56"/>
              <p14:cNvContentPartPr/>
              <p14:nvPr/>
            </p14:nvContentPartPr>
            <p14:xfrm>
              <a:off x="5799970" y="1276289"/>
              <a:ext cx="2741" cy="32865"/>
            </p14:xfrm>
          </p:contentPart>
        </mc:Choice>
        <mc:Fallback xmlns="">
          <p:pic>
            <p:nvPicPr>
              <p:cNvPr id="57" name="墨迹 56"/>
            </p:nvPicPr>
            <p:blipFill>
              <a:blip/>
            </p:blipFill>
            <p:spPr>
              <a:xfrm>
                <a:off x="5799970" y="1276289"/>
                <a:ext cx="2741" cy="3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2" name="墨迹 61"/>
              <p14:cNvContentPartPr/>
              <p14:nvPr/>
            </p14:nvContentPartPr>
            <p14:xfrm>
              <a:off x="5821899" y="1399535"/>
              <a:ext cx="70008" cy="39973"/>
            </p14:xfrm>
          </p:contentPart>
        </mc:Choice>
        <mc:Fallback xmlns="">
          <p:pic>
            <p:nvPicPr>
              <p:cNvPr id="62" name="墨迹 61"/>
            </p:nvPicPr>
            <p:blipFill>
              <a:blip/>
            </p:blipFill>
            <p:spPr>
              <a:xfrm>
                <a:off x="5821899" y="1399535"/>
                <a:ext cx="70008" cy="399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63" name="墨迹 62"/>
              <p14:cNvContentPartPr/>
              <p14:nvPr/>
            </p14:nvContentPartPr>
            <p14:xfrm>
              <a:off x="6024733" y="1150303"/>
              <a:ext cx="179022" cy="38343"/>
            </p14:xfrm>
          </p:contentPart>
        </mc:Choice>
        <mc:Fallback xmlns="">
          <p:pic>
            <p:nvPicPr>
              <p:cNvPr id="63" name="墨迹 62"/>
            </p:nvPicPr>
            <p:blipFill>
              <a:blip/>
            </p:blipFill>
            <p:spPr>
              <a:xfrm>
                <a:off x="6024733" y="1150303"/>
                <a:ext cx="179022" cy="383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64" name="墨迹 63"/>
              <p14:cNvContentPartPr/>
              <p14:nvPr/>
            </p14:nvContentPartPr>
            <p14:xfrm>
              <a:off x="6092402" y="1163997"/>
              <a:ext cx="61159" cy="106814"/>
            </p14:xfrm>
          </p:contentPart>
        </mc:Choice>
        <mc:Fallback xmlns="">
          <p:pic>
            <p:nvPicPr>
              <p:cNvPr id="64" name="墨迹 63"/>
            </p:nvPicPr>
            <p:blipFill>
              <a:blip/>
            </p:blipFill>
            <p:spPr>
              <a:xfrm>
                <a:off x="6092402" y="1163997"/>
                <a:ext cx="61159" cy="1068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65" name="墨迹 64"/>
              <p14:cNvContentPartPr/>
              <p14:nvPr/>
            </p14:nvContentPartPr>
            <p14:xfrm>
              <a:off x="6046661" y="1154069"/>
              <a:ext cx="202835" cy="500177"/>
            </p14:xfrm>
          </p:contentPart>
        </mc:Choice>
        <mc:Fallback xmlns="">
          <p:pic>
            <p:nvPicPr>
              <p:cNvPr id="65" name="墨迹 64"/>
            </p:nvPicPr>
            <p:blipFill>
              <a:blip/>
            </p:blipFill>
            <p:spPr>
              <a:xfrm>
                <a:off x="6046661" y="1154069"/>
                <a:ext cx="202835" cy="5001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66" name="墨迹 65"/>
              <p14:cNvContentPartPr/>
              <p14:nvPr/>
            </p14:nvContentPartPr>
            <p14:xfrm>
              <a:off x="6337208" y="1111960"/>
              <a:ext cx="87713" cy="167923"/>
            </p14:xfrm>
          </p:contentPart>
        </mc:Choice>
        <mc:Fallback xmlns="">
          <p:pic>
            <p:nvPicPr>
              <p:cNvPr id="66" name="墨迹 65"/>
            </p:nvPicPr>
            <p:blipFill>
              <a:blip/>
            </p:blipFill>
            <p:spPr>
              <a:xfrm>
                <a:off x="6337208" y="1111960"/>
                <a:ext cx="87713" cy="1679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67" name="墨迹 66"/>
              <p14:cNvContentPartPr/>
              <p14:nvPr/>
            </p14:nvContentPartPr>
            <p14:xfrm>
              <a:off x="6282388" y="1292722"/>
              <a:ext cx="106900" cy="102192"/>
            </p14:xfrm>
          </p:contentPart>
        </mc:Choice>
        <mc:Fallback xmlns="">
          <p:pic>
            <p:nvPicPr>
              <p:cNvPr id="67" name="墨迹 66"/>
            </p:nvPicPr>
            <p:blipFill>
              <a:blip/>
            </p:blipFill>
            <p:spPr>
              <a:xfrm>
                <a:off x="6282388" y="1292722"/>
                <a:ext cx="106900" cy="1021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68" name="墨迹 67"/>
              <p14:cNvContentPartPr/>
              <p14:nvPr/>
            </p14:nvContentPartPr>
            <p14:xfrm>
              <a:off x="6392029" y="1374886"/>
              <a:ext cx="70008" cy="39973"/>
            </p14:xfrm>
          </p:contentPart>
        </mc:Choice>
        <mc:Fallback xmlns="">
          <p:pic>
            <p:nvPicPr>
              <p:cNvPr id="68" name="墨迹 67"/>
            </p:nvPicPr>
            <p:blipFill>
              <a:blip/>
            </p:blipFill>
            <p:spPr>
              <a:xfrm>
                <a:off x="6392029" y="1374886"/>
                <a:ext cx="70008" cy="399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69" name="墨迹 68"/>
              <p14:cNvContentPartPr/>
              <p14:nvPr/>
            </p14:nvContentPartPr>
            <p14:xfrm>
              <a:off x="6249496" y="1468006"/>
              <a:ext cx="268619" cy="26019"/>
            </p14:xfrm>
          </p:contentPart>
        </mc:Choice>
        <mc:Fallback xmlns="">
          <p:pic>
            <p:nvPicPr>
              <p:cNvPr id="69" name="墨迹 68"/>
            </p:nvPicPr>
            <p:blipFill>
              <a:blip/>
            </p:blipFill>
            <p:spPr>
              <a:xfrm>
                <a:off x="6249496" y="1468006"/>
                <a:ext cx="268619" cy="260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70" name="墨迹 69"/>
              <p14:cNvContentPartPr/>
              <p14:nvPr/>
            </p14:nvContentPartPr>
            <p14:xfrm>
              <a:off x="6726431" y="1194124"/>
              <a:ext cx="175424" cy="244611"/>
            </p14:xfrm>
          </p:contentPart>
        </mc:Choice>
        <mc:Fallback xmlns="">
          <p:pic>
            <p:nvPicPr>
              <p:cNvPr id="70" name="墨迹 69"/>
            </p:nvPicPr>
            <p:blipFill>
              <a:blip/>
            </p:blipFill>
            <p:spPr>
              <a:xfrm>
                <a:off x="6726431" y="1194124"/>
                <a:ext cx="175424" cy="2446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71" name="墨迹 70"/>
              <p14:cNvContentPartPr/>
              <p14:nvPr/>
            </p14:nvContentPartPr>
            <p14:xfrm>
              <a:off x="6912820" y="1237945"/>
              <a:ext cx="19187" cy="188294"/>
            </p14:xfrm>
          </p:contentPart>
        </mc:Choice>
        <mc:Fallback xmlns="">
          <p:pic>
            <p:nvPicPr>
              <p:cNvPr id="71" name="墨迹 70"/>
            </p:nvPicPr>
            <p:blipFill>
              <a:blip/>
            </p:blipFill>
            <p:spPr>
              <a:xfrm>
                <a:off x="6912820" y="1237945"/>
                <a:ext cx="19187" cy="1882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72" name="墨迹 71"/>
              <p14:cNvContentPartPr/>
              <p14:nvPr/>
            </p14:nvContentPartPr>
            <p14:xfrm>
              <a:off x="7071798" y="1221512"/>
              <a:ext cx="74864" cy="16433"/>
            </p14:xfrm>
          </p:contentPart>
        </mc:Choice>
        <mc:Fallback xmlns="">
          <p:pic>
            <p:nvPicPr>
              <p:cNvPr id="72" name="墨迹 71"/>
            </p:nvPicPr>
            <p:blipFill>
              <a:blip/>
            </p:blipFill>
            <p:spPr>
              <a:xfrm>
                <a:off x="7071798" y="1221512"/>
                <a:ext cx="74864" cy="164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73" name="墨迹 72"/>
              <p14:cNvContentPartPr/>
              <p14:nvPr/>
            </p14:nvContentPartPr>
            <p14:xfrm>
              <a:off x="7093726" y="1237945"/>
              <a:ext cx="190500" cy="219961"/>
            </p14:xfrm>
          </p:contentPart>
        </mc:Choice>
        <mc:Fallback xmlns="">
          <p:pic>
            <p:nvPicPr>
              <p:cNvPr id="73" name="墨迹 72"/>
            </p:nvPicPr>
            <p:blipFill>
              <a:blip/>
            </p:blipFill>
            <p:spPr>
              <a:xfrm>
                <a:off x="7093726" y="1237945"/>
                <a:ext cx="190500" cy="2199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74" name="墨迹 73"/>
              <p14:cNvContentPartPr/>
              <p14:nvPr/>
            </p14:nvContentPartPr>
            <p14:xfrm>
              <a:off x="7391125" y="1073616"/>
              <a:ext cx="119234" cy="463203"/>
            </p14:xfrm>
          </p:contentPart>
        </mc:Choice>
        <mc:Fallback xmlns="">
          <p:pic>
            <p:nvPicPr>
              <p:cNvPr id="74" name="墨迹 73"/>
            </p:nvPicPr>
            <p:blipFill>
              <a:blip/>
            </p:blipFill>
            <p:spPr>
              <a:xfrm>
                <a:off x="7391125" y="1073616"/>
                <a:ext cx="119234" cy="4632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75" name="墨迹 74"/>
              <p14:cNvContentPartPr/>
              <p14:nvPr/>
            </p14:nvContentPartPr>
            <p14:xfrm>
              <a:off x="7477467" y="1150303"/>
              <a:ext cx="169943" cy="371110"/>
            </p14:xfrm>
          </p:contentPart>
        </mc:Choice>
        <mc:Fallback xmlns="">
          <p:pic>
            <p:nvPicPr>
              <p:cNvPr id="75" name="墨迹 74"/>
            </p:nvPicPr>
            <p:blipFill>
              <a:blip/>
            </p:blipFill>
            <p:spPr>
              <a:xfrm>
                <a:off x="7477467" y="1150303"/>
                <a:ext cx="169943" cy="3711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76" name="墨迹 75"/>
              <p14:cNvContentPartPr/>
              <p14:nvPr/>
            </p14:nvContentPartPr>
            <p14:xfrm>
              <a:off x="7752938" y="1062661"/>
              <a:ext cx="139792" cy="512159"/>
            </p14:xfrm>
          </p:contentPart>
        </mc:Choice>
        <mc:Fallback xmlns="">
          <p:pic>
            <p:nvPicPr>
              <p:cNvPr id="76" name="墨迹 75"/>
            </p:nvPicPr>
            <p:blipFill>
              <a:blip/>
            </p:blipFill>
            <p:spPr>
              <a:xfrm>
                <a:off x="7752938" y="1062661"/>
                <a:ext cx="139792" cy="512159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Common operations of</a:t>
            </a:r>
            <a:br>
              <a:rPr lang="en-GB" dirty="0"/>
            </a:br>
            <a:r>
              <a:rPr lang="en-GB" dirty="0"/>
              <a:t>Binary Max-Heap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Consider max-heap as an example. (Min-heap is similar.)</a:t>
            </a:r>
            <a:endParaRPr lang="en-GB" sz="2400" dirty="0"/>
          </a:p>
          <a:p>
            <a:r>
              <a:rPr lang="en-GB" sz="2400" dirty="0"/>
              <a:t>Most common operations:</a:t>
            </a:r>
            <a:endParaRPr lang="en-GB" sz="2400" dirty="0"/>
          </a:p>
          <a:p>
            <a:pPr lvl="1"/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HeapInsert</a:t>
            </a:r>
            <a:r>
              <a:rPr lang="en-GB" sz="2000" b="1" dirty="0"/>
              <a:t>:</a:t>
            </a:r>
            <a:r>
              <a:rPr lang="en-GB" sz="2000" dirty="0"/>
              <a:t> insert an element into the heap.</a:t>
            </a:r>
            <a:endParaRPr lang="en-GB" sz="2000" dirty="0"/>
          </a:p>
          <a:p>
            <a:pPr lvl="1"/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HeapGetMax</a:t>
            </a:r>
            <a:r>
              <a:rPr lang="en-GB" sz="2000" b="1" dirty="0"/>
              <a:t>:</a:t>
            </a:r>
            <a:r>
              <a:rPr lang="en-GB" sz="2000" dirty="0"/>
              <a:t> return the item with maximum value.</a:t>
            </a:r>
            <a:endParaRPr lang="en-GB" sz="2000" dirty="0"/>
          </a:p>
          <a:p>
            <a:pPr lvl="1"/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HeapExtractMax</a:t>
            </a:r>
            <a:r>
              <a:rPr lang="en-GB" sz="2000" b="1" dirty="0"/>
              <a:t>:</a:t>
            </a:r>
            <a:r>
              <a:rPr lang="en-GB" sz="2000" dirty="0"/>
              <a:t> remove the item with maximum value from the heap and return it.</a:t>
            </a:r>
            <a:endParaRPr lang="en-GB" sz="2000" dirty="0"/>
          </a:p>
          <a:p>
            <a:r>
              <a:rPr lang="en-US" sz="2400" dirty="0"/>
              <a:t>Other operations (which we’ll see later)…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4:artisticCrisscrossEtching id="{49CC4595-6550-44DC-B489-CA96D4D40B28}"/>
                  </a:ext>
                </a:extLst>
              </p:cNvPr>
              <p:cNvSpPr/>
              <p:nvPr/>
            </p:nvSpPr>
            <p:spPr>
              <a:xfrm>
                <a:off x="7006796" y="2987292"/>
                <a:ext cx="18810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Runtime is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796" y="2987292"/>
                <a:ext cx="1881028" cy="400110"/>
              </a:xfrm>
              <a:prstGeom prst="rect">
                <a:avLst/>
              </a:prstGeom>
              <a:blipFill rotWithShape="1">
                <a:blip r:embed="rId1"/>
                <a:stretch>
                  <a:fillRect l="-3236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Operations of binary max-heap</a:t>
            </a:r>
            <a:br>
              <a:rPr lang="en-GB" dirty="0"/>
            </a:br>
            <a:r>
              <a:rPr lang="en-GB" dirty="0" err="1"/>
              <a:t>HeapInsert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Insert an item into a binary max-heap represented by an array.</a:t>
            </a:r>
            <a:endParaRPr lang="en-GB" sz="2200" dirty="0"/>
          </a:p>
          <a:p>
            <a:r>
              <a:rPr lang="en-GB" sz="2200" dirty="0"/>
              <a:t>Simply put the item to the end of the array.</a:t>
            </a:r>
            <a:endParaRPr lang="en-GB" sz="2200" dirty="0"/>
          </a:p>
          <a:p>
            <a:r>
              <a:rPr lang="en-GB" sz="2200" dirty="0"/>
              <a:t>We need to maintain </a:t>
            </a:r>
            <a:r>
              <a:rPr lang="en-GB" sz="2200" dirty="0">
                <a:solidFill>
                  <a:schemeClr val="accent1"/>
                </a:solidFill>
              </a:rPr>
              <a:t>heap property</a:t>
            </a:r>
            <a:r>
              <a:rPr lang="en-GB" sz="2200" dirty="0"/>
              <a:t> </a:t>
            </a:r>
            <a:br>
              <a:rPr lang="en-GB" sz="2200" dirty="0"/>
            </a:br>
            <a:r>
              <a:rPr lang="en-GB" sz="2200" dirty="0"/>
              <a:t>after insertion: </a:t>
            </a:r>
            <a:r>
              <a:rPr lang="en-GB" sz="2200" dirty="0">
                <a:solidFill>
                  <a:srgbClr val="C00000"/>
                </a:solidFill>
              </a:rPr>
              <a:t>along the path to root,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compare and swap</a:t>
            </a:r>
            <a:r>
              <a:rPr lang="en-GB" sz="2200" dirty="0"/>
              <a:t>. (</a:t>
            </a:r>
            <a:r>
              <a:rPr lang="en-GB" sz="2200" dirty="0">
                <a:solidFill>
                  <a:srgbClr val="C00000"/>
                </a:solidFill>
              </a:rPr>
              <a:t>Why?</a:t>
            </a:r>
            <a:r>
              <a:rPr lang="en-GB" sz="2200" dirty="0"/>
              <a:t>)</a:t>
            </a:r>
            <a:endParaRPr lang="en-US" sz="2200" dirty="0"/>
          </a:p>
        </p:txBody>
      </p:sp>
      <p:grpSp>
        <p:nvGrpSpPr>
          <p:cNvPr id="4" name="组合 3"/>
          <p:cNvGrpSpPr/>
          <p:nvPr/>
        </p:nvGrpSpPr>
        <p:grpSpPr>
          <a:xfrm>
            <a:off x="3344923" y="5445572"/>
            <a:ext cx="4479494" cy="731391"/>
            <a:chOff x="511692" y="5761261"/>
            <a:chExt cx="4479494" cy="731391"/>
          </a:xfrm>
        </p:grpSpPr>
        <p:sp>
          <p:nvSpPr>
            <p:cNvPr id="5" name="矩形 4"/>
            <p:cNvSpPr/>
            <p:nvPr/>
          </p:nvSpPr>
          <p:spPr>
            <a:xfrm>
              <a:off x="511692" y="613114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958260" y="613114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404828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851396" y="613114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297964" y="613114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744532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191100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637668" y="613114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084236" y="613114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530804" y="613059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11692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58260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397523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844091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291425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737993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177256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623824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084236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530804" y="5761261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6708177" y="27377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815041" y="337600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361386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261609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61386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512787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261609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608400" y="337600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154745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054968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直接连接符 35"/>
          <p:cNvCxnSpPr>
            <a:stCxn id="26" idx="2"/>
            <a:endCxn id="27" idx="0"/>
          </p:cNvCxnSpPr>
          <p:nvPr/>
        </p:nvCxnSpPr>
        <p:spPr>
          <a:xfrm flipH="1">
            <a:off x="6038325" y="3099263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6" idx="2"/>
            <a:endCxn id="33" idx="0"/>
          </p:cNvCxnSpPr>
          <p:nvPr/>
        </p:nvCxnSpPr>
        <p:spPr>
          <a:xfrm>
            <a:off x="6931461" y="3099263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7" idx="2"/>
            <a:endCxn id="28" idx="0"/>
          </p:cNvCxnSpPr>
          <p:nvPr/>
        </p:nvCxnSpPr>
        <p:spPr>
          <a:xfrm flipH="1">
            <a:off x="5584670" y="3737513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9" idx="0"/>
            <a:endCxn id="27" idx="2"/>
          </p:cNvCxnSpPr>
          <p:nvPr/>
        </p:nvCxnSpPr>
        <p:spPr>
          <a:xfrm flipH="1" flipV="1">
            <a:off x="6038325" y="3737513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3" idx="2"/>
            <a:endCxn id="34" idx="0"/>
          </p:cNvCxnSpPr>
          <p:nvPr/>
        </p:nvCxnSpPr>
        <p:spPr>
          <a:xfrm flipH="1">
            <a:off x="7378029" y="3737513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3" idx="2"/>
            <a:endCxn id="35" idx="0"/>
          </p:cNvCxnSpPr>
          <p:nvPr/>
        </p:nvCxnSpPr>
        <p:spPr>
          <a:xfrm>
            <a:off x="7831684" y="3737513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8" idx="2"/>
            <a:endCxn id="31" idx="0"/>
          </p:cNvCxnSpPr>
          <p:nvPr/>
        </p:nvCxnSpPr>
        <p:spPr>
          <a:xfrm flipH="1">
            <a:off x="4736071" y="4414157"/>
            <a:ext cx="848599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8" idx="2"/>
            <a:endCxn id="30" idx="0"/>
          </p:cNvCxnSpPr>
          <p:nvPr/>
        </p:nvCxnSpPr>
        <p:spPr>
          <a:xfrm>
            <a:off x="5584670" y="4414157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29" idx="2"/>
            <a:endCxn id="32" idx="0"/>
          </p:cNvCxnSpPr>
          <p:nvPr/>
        </p:nvCxnSpPr>
        <p:spPr>
          <a:xfrm>
            <a:off x="6484893" y="4414157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6385653" y="254917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497168" y="319209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285876" y="319209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36424" y="386379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939085" y="385940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832221" y="38589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725357" y="38589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190262" y="46129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035319" y="461388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870156" y="461290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501536" y="58149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811273" y="544557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161832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直接连接符 57"/>
          <p:cNvCxnSpPr>
            <a:stCxn id="29" idx="2"/>
            <a:endCxn id="57" idx="0"/>
          </p:cNvCxnSpPr>
          <p:nvPr/>
        </p:nvCxnSpPr>
        <p:spPr>
          <a:xfrm>
            <a:off x="6484893" y="4414157"/>
            <a:ext cx="900223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6802642" y="461290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816151" y="58149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  <p:bldP spid="57" grpId="0" animBg="1"/>
      <p:bldP spid="61" grpId="0"/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Operations of binary max-heap</a:t>
            </a:r>
            <a:br>
              <a:rPr lang="en-GB" dirty="0"/>
            </a:br>
            <a:r>
              <a:rPr lang="en-GB" dirty="0" err="1"/>
              <a:t>HeapInsert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Insert an item into a binary max-heap represented by an array.</a:t>
            </a:r>
            <a:endParaRPr lang="en-GB" sz="2200" dirty="0"/>
          </a:p>
          <a:p>
            <a:r>
              <a:rPr lang="en-GB" sz="2200" dirty="0"/>
              <a:t>Simply put the item to the end of the array.</a:t>
            </a:r>
            <a:endParaRPr lang="en-GB" sz="2200" dirty="0"/>
          </a:p>
          <a:p>
            <a:r>
              <a:rPr lang="en-GB" sz="2200" dirty="0"/>
              <a:t>We need to maintain </a:t>
            </a:r>
            <a:r>
              <a:rPr lang="en-GB" sz="2200" dirty="0">
                <a:solidFill>
                  <a:schemeClr val="accent1"/>
                </a:solidFill>
              </a:rPr>
              <a:t>heap property</a:t>
            </a:r>
            <a:r>
              <a:rPr lang="en-GB" sz="2200" dirty="0"/>
              <a:t> </a:t>
            </a:r>
            <a:br>
              <a:rPr lang="en-GB" sz="2200" dirty="0"/>
            </a:br>
            <a:r>
              <a:rPr lang="en-GB" sz="2200" dirty="0"/>
              <a:t>after insertion: </a:t>
            </a:r>
            <a:r>
              <a:rPr lang="en-GB" sz="2200" dirty="0">
                <a:solidFill>
                  <a:srgbClr val="C00000"/>
                </a:solidFill>
              </a:rPr>
              <a:t>along the path to root,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compare and swap</a:t>
            </a:r>
            <a:r>
              <a:rPr lang="en-GB" sz="2200" dirty="0"/>
              <a:t>. (</a:t>
            </a:r>
            <a:r>
              <a:rPr lang="en-GB" sz="2200" dirty="0">
                <a:solidFill>
                  <a:srgbClr val="C00000"/>
                </a:solidFill>
              </a:rPr>
              <a:t>Why?</a:t>
            </a:r>
            <a:r>
              <a:rPr lang="en-GB" sz="2200" dirty="0"/>
              <a:t>)</a:t>
            </a:r>
            <a:endParaRPr lang="en-US" sz="2200" dirty="0"/>
          </a:p>
        </p:txBody>
      </p:sp>
      <p:grpSp>
        <p:nvGrpSpPr>
          <p:cNvPr id="4" name="组合 3"/>
          <p:cNvGrpSpPr/>
          <p:nvPr/>
        </p:nvGrpSpPr>
        <p:grpSpPr>
          <a:xfrm>
            <a:off x="3344923" y="5445572"/>
            <a:ext cx="4479494" cy="731391"/>
            <a:chOff x="511692" y="5761261"/>
            <a:chExt cx="4479494" cy="731391"/>
          </a:xfrm>
        </p:grpSpPr>
        <p:sp>
          <p:nvSpPr>
            <p:cNvPr id="5" name="矩形 4"/>
            <p:cNvSpPr/>
            <p:nvPr/>
          </p:nvSpPr>
          <p:spPr>
            <a:xfrm>
              <a:off x="511692" y="613114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958260" y="613114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404828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851396" y="613114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297964" y="613114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744532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191100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637668" y="613114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084236" y="613114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530804" y="613059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11692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58260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397523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844091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291425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737993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177256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623824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084236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530804" y="5761261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6708177" y="27377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815041" y="337600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361386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261609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61386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512787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261609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608400" y="337600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154745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054968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直接连接符 35"/>
          <p:cNvCxnSpPr>
            <a:stCxn id="26" idx="2"/>
            <a:endCxn id="27" idx="0"/>
          </p:cNvCxnSpPr>
          <p:nvPr/>
        </p:nvCxnSpPr>
        <p:spPr>
          <a:xfrm flipH="1">
            <a:off x="6038325" y="3099263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6" idx="2"/>
            <a:endCxn id="33" idx="0"/>
          </p:cNvCxnSpPr>
          <p:nvPr/>
        </p:nvCxnSpPr>
        <p:spPr>
          <a:xfrm>
            <a:off x="6931461" y="3099263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7" idx="2"/>
            <a:endCxn id="28" idx="0"/>
          </p:cNvCxnSpPr>
          <p:nvPr/>
        </p:nvCxnSpPr>
        <p:spPr>
          <a:xfrm flipH="1">
            <a:off x="5584670" y="3737513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9" idx="0"/>
            <a:endCxn id="27" idx="2"/>
          </p:cNvCxnSpPr>
          <p:nvPr/>
        </p:nvCxnSpPr>
        <p:spPr>
          <a:xfrm flipH="1" flipV="1">
            <a:off x="6038325" y="3737513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3" idx="2"/>
            <a:endCxn id="34" idx="0"/>
          </p:cNvCxnSpPr>
          <p:nvPr/>
        </p:nvCxnSpPr>
        <p:spPr>
          <a:xfrm flipH="1">
            <a:off x="7378029" y="3737513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3" idx="2"/>
            <a:endCxn id="35" idx="0"/>
          </p:cNvCxnSpPr>
          <p:nvPr/>
        </p:nvCxnSpPr>
        <p:spPr>
          <a:xfrm>
            <a:off x="7831684" y="3737513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8" idx="2"/>
            <a:endCxn id="31" idx="0"/>
          </p:cNvCxnSpPr>
          <p:nvPr/>
        </p:nvCxnSpPr>
        <p:spPr>
          <a:xfrm flipH="1">
            <a:off x="4736071" y="4414157"/>
            <a:ext cx="848599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8" idx="2"/>
            <a:endCxn id="30" idx="0"/>
          </p:cNvCxnSpPr>
          <p:nvPr/>
        </p:nvCxnSpPr>
        <p:spPr>
          <a:xfrm>
            <a:off x="5584670" y="4414157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29" idx="2"/>
            <a:endCxn id="32" idx="0"/>
          </p:cNvCxnSpPr>
          <p:nvPr/>
        </p:nvCxnSpPr>
        <p:spPr>
          <a:xfrm>
            <a:off x="6484893" y="4414157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6385653" y="254917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497168" y="319209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285876" y="319209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36424" y="386379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939085" y="385940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832221" y="38589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725357" y="38589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190262" y="46129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035319" y="461388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870156" y="461290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811273" y="544557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161832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直接连接符 57"/>
          <p:cNvCxnSpPr>
            <a:stCxn id="29" idx="2"/>
            <a:endCxn id="57" idx="0"/>
          </p:cNvCxnSpPr>
          <p:nvPr/>
        </p:nvCxnSpPr>
        <p:spPr>
          <a:xfrm>
            <a:off x="6484893" y="4414157"/>
            <a:ext cx="900223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6802642" y="461290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816151" y="58149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Operations of binary max-heap</a:t>
            </a:r>
            <a:br>
              <a:rPr lang="en-GB" dirty="0"/>
            </a:br>
            <a:r>
              <a:rPr lang="en-GB" dirty="0" err="1"/>
              <a:t>HeapInsert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00E7B63A-5A57-40C5-982E-1709CBC9AF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200" dirty="0"/>
                  <a:t>Insert an item into a binary max-heap represented by an array.</a:t>
                </a:r>
              </a:p>
              <a:p>
                <a:r>
                  <a:rPr lang="en-GB" sz="2200" dirty="0"/>
                  <a:t>Simply put the item to the end of the array.</a:t>
                </a:r>
              </a:p>
              <a:p>
                <a:r>
                  <a:rPr lang="en-GB" sz="2200" dirty="0"/>
                  <a:t>We need to maintain </a:t>
                </a:r>
                <a:r>
                  <a:rPr lang="en-GB" sz="2200" dirty="0">
                    <a:solidFill>
                      <a:schemeClr val="accent1"/>
                    </a:solidFill>
                  </a:rPr>
                  <a:t>heap property</a:t>
                </a:r>
                <a:r>
                  <a:rPr lang="en-GB" sz="2200" dirty="0"/>
                  <a:t> </a:t>
                </a:r>
                <a:br>
                  <a:rPr lang="en-GB" sz="2200" dirty="0"/>
                </a:br>
                <a:r>
                  <a:rPr lang="en-GB" sz="2200" dirty="0"/>
                  <a:t>after insertion: </a:t>
                </a:r>
                <a:r>
                  <a:rPr lang="en-GB" sz="2200" dirty="0">
                    <a:solidFill>
                      <a:srgbClr val="C00000"/>
                    </a:solidFill>
                  </a:rPr>
                  <a:t>along the path to root,</a:t>
                </a:r>
                <a:br>
                  <a:rPr lang="en-GB" sz="2200" dirty="0">
                    <a:solidFill>
                      <a:srgbClr val="C00000"/>
                    </a:solidFill>
                  </a:rPr>
                </a:br>
                <a:r>
                  <a:rPr lang="en-GB" sz="2200" dirty="0">
                    <a:solidFill>
                      <a:srgbClr val="C00000"/>
                    </a:solidFill>
                  </a:rPr>
                  <a:t>compare and swap</a:t>
                </a:r>
                <a:r>
                  <a:rPr lang="en-GB" sz="2200" dirty="0"/>
                  <a:t>. (</a:t>
                </a:r>
                <a:r>
                  <a:rPr lang="en-GB" sz="2200" dirty="0">
                    <a:solidFill>
                      <a:srgbClr val="C00000"/>
                    </a:solidFill>
                  </a:rPr>
                  <a:t>Why?</a:t>
                </a:r>
                <a:r>
                  <a:rPr lang="en-GB" sz="2200" dirty="0"/>
                  <a:t>)</a:t>
                </a:r>
              </a:p>
              <a:p>
                <a:r>
                  <a:rPr lang="en-US" sz="2200" dirty="0">
                    <a:solidFill>
                      <a:srgbClr val="C00000"/>
                    </a:solidFill>
                  </a:rPr>
                  <a:t>Runtime is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05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3344923" y="5445572"/>
            <a:ext cx="4479494" cy="731391"/>
            <a:chOff x="511692" y="5761261"/>
            <a:chExt cx="4479494" cy="731391"/>
          </a:xfrm>
        </p:grpSpPr>
        <p:sp>
          <p:nvSpPr>
            <p:cNvPr id="5" name="矩形 4"/>
            <p:cNvSpPr/>
            <p:nvPr/>
          </p:nvSpPr>
          <p:spPr>
            <a:xfrm>
              <a:off x="511692" y="613114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958260" y="613114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404828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851396" y="613114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297964" y="613114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744532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191100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637668" y="613114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084236" y="613114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530804" y="613059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11692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58260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397523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844091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291425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737993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177256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623824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084236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530804" y="5761261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6708177" y="27377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815041" y="337600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361386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261609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61386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512787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261609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608400" y="337600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154745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054968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直接连接符 35"/>
          <p:cNvCxnSpPr>
            <a:stCxn id="26" idx="2"/>
            <a:endCxn id="27" idx="0"/>
          </p:cNvCxnSpPr>
          <p:nvPr/>
        </p:nvCxnSpPr>
        <p:spPr>
          <a:xfrm flipH="1">
            <a:off x="6038325" y="3099263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6" idx="2"/>
            <a:endCxn id="33" idx="0"/>
          </p:cNvCxnSpPr>
          <p:nvPr/>
        </p:nvCxnSpPr>
        <p:spPr>
          <a:xfrm>
            <a:off x="6931461" y="3099263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7" idx="2"/>
            <a:endCxn id="28" idx="0"/>
          </p:cNvCxnSpPr>
          <p:nvPr/>
        </p:nvCxnSpPr>
        <p:spPr>
          <a:xfrm flipH="1">
            <a:off x="5584670" y="3737513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9" idx="0"/>
            <a:endCxn id="27" idx="2"/>
          </p:cNvCxnSpPr>
          <p:nvPr/>
        </p:nvCxnSpPr>
        <p:spPr>
          <a:xfrm flipH="1" flipV="1">
            <a:off x="6038325" y="3737513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3" idx="2"/>
            <a:endCxn id="34" idx="0"/>
          </p:cNvCxnSpPr>
          <p:nvPr/>
        </p:nvCxnSpPr>
        <p:spPr>
          <a:xfrm flipH="1">
            <a:off x="7378029" y="3737513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3" idx="2"/>
            <a:endCxn id="35" idx="0"/>
          </p:cNvCxnSpPr>
          <p:nvPr/>
        </p:nvCxnSpPr>
        <p:spPr>
          <a:xfrm>
            <a:off x="7831684" y="3737513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8" idx="2"/>
            <a:endCxn id="31" idx="0"/>
          </p:cNvCxnSpPr>
          <p:nvPr/>
        </p:nvCxnSpPr>
        <p:spPr>
          <a:xfrm flipH="1">
            <a:off x="4736071" y="4414157"/>
            <a:ext cx="848599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8" idx="2"/>
            <a:endCxn id="30" idx="0"/>
          </p:cNvCxnSpPr>
          <p:nvPr/>
        </p:nvCxnSpPr>
        <p:spPr>
          <a:xfrm>
            <a:off x="5584670" y="4414157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29" idx="2"/>
            <a:endCxn id="32" idx="0"/>
          </p:cNvCxnSpPr>
          <p:nvPr/>
        </p:nvCxnSpPr>
        <p:spPr>
          <a:xfrm>
            <a:off x="6484893" y="4414157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6385653" y="254917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497168" y="319209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285876" y="319209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36424" y="386379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939085" y="385940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832221" y="38589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725357" y="38589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190262" y="46129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035319" y="461388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870156" y="461290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811273" y="544557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161832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直接连接符 57"/>
          <p:cNvCxnSpPr>
            <a:stCxn id="29" idx="2"/>
            <a:endCxn id="57" idx="0"/>
          </p:cNvCxnSpPr>
          <p:nvPr/>
        </p:nvCxnSpPr>
        <p:spPr>
          <a:xfrm>
            <a:off x="6484893" y="4414157"/>
            <a:ext cx="900223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6802642" y="461290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816151" y="58149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42464" y="4280269"/>
            <a:ext cx="7886699" cy="2211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2000" b="1" u="sng" dirty="0" err="1">
                <a:solidFill>
                  <a:schemeClr val="tx1"/>
                </a:solidFill>
              </a:rPr>
              <a:t>HeapInsert</a:t>
            </a:r>
            <a:r>
              <a:rPr lang="en-GB" sz="2000" b="1" u="sng" dirty="0">
                <a:solidFill>
                  <a:schemeClr val="tx1"/>
                </a:solidFill>
              </a:rPr>
              <a:t>(x):</a:t>
            </a:r>
            <a:endParaRPr lang="en-GB" sz="2000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heap_size</a:t>
            </a: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</a:t>
            </a:r>
            <a:endParaRPr lang="en-GB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data[</a:t>
            </a:r>
            <a:r>
              <a:rPr lang="en-GB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heap_size</a:t>
            </a: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x</a:t>
            </a:r>
            <a:endParaRPr lang="en-GB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heap_size</a:t>
            </a:r>
            <a:endParaRPr lang="en-GB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GB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&gt;1 and data[Floor(</a:t>
            </a:r>
            <a:r>
              <a:rPr lang="en-GB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/2)]&lt;data[</a:t>
            </a:r>
            <a:r>
              <a:rPr lang="en-GB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GB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Swap(data[Floor(</a:t>
            </a:r>
            <a:r>
              <a:rPr lang="en-GB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/2)], data[</a:t>
            </a:r>
            <a:r>
              <a:rPr lang="en-GB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GB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Floor(</a:t>
            </a:r>
            <a:r>
              <a:rPr lang="en-GB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/2)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5" name="墨迹 24"/>
              <p14:cNvContentPartPr/>
              <p14:nvPr/>
            </p14:nvContentPartPr>
            <p14:xfrm>
              <a:off x="3360474" y="3746702"/>
              <a:ext cx="80175" cy="123247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3360474" y="3746702"/>
                <a:ext cx="80175" cy="1232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5" name="墨迹 54"/>
              <p14:cNvContentPartPr/>
              <p14:nvPr/>
            </p14:nvContentPartPr>
            <p14:xfrm>
              <a:off x="3322100" y="3757658"/>
              <a:ext cx="21928" cy="216880"/>
            </p14:xfrm>
          </p:contentPart>
        </mc:Choice>
        <mc:Fallback xmlns="">
          <p:pic>
            <p:nvPicPr>
              <p:cNvPr id="55" name="墨迹 54"/>
            </p:nvPicPr>
            <p:blipFill>
              <a:blip/>
            </p:blipFill>
            <p:spPr>
              <a:xfrm>
                <a:off x="3322100" y="3757658"/>
                <a:ext cx="21928" cy="216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0" name="墨迹 59"/>
              <p14:cNvContentPartPr/>
              <p14:nvPr/>
            </p14:nvContentPartPr>
            <p14:xfrm>
              <a:off x="3328953" y="3785046"/>
              <a:ext cx="86341" cy="162959"/>
            </p14:xfrm>
          </p:contentPart>
        </mc:Choice>
        <mc:Fallback xmlns="">
          <p:pic>
            <p:nvPicPr>
              <p:cNvPr id="60" name="墨迹 59"/>
            </p:nvPicPr>
            <p:blipFill>
              <a:blip/>
            </p:blipFill>
            <p:spPr>
              <a:xfrm>
                <a:off x="3328953" y="3785046"/>
                <a:ext cx="86341" cy="1629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2" name="墨迹 61"/>
              <p14:cNvContentPartPr/>
              <p14:nvPr/>
            </p14:nvContentPartPr>
            <p14:xfrm>
              <a:off x="3209034" y="3965808"/>
              <a:ext cx="286264" cy="73948"/>
            </p14:xfrm>
          </p:contentPart>
        </mc:Choice>
        <mc:Fallback xmlns="">
          <p:pic>
            <p:nvPicPr>
              <p:cNvPr id="62" name="墨迹 61"/>
            </p:nvPicPr>
            <p:blipFill>
              <a:blip/>
            </p:blipFill>
            <p:spPr>
              <a:xfrm>
                <a:off x="3209034" y="3965808"/>
                <a:ext cx="286264" cy="739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4" name="墨迹 63"/>
              <p14:cNvContentPartPr/>
              <p14:nvPr/>
            </p14:nvContentPartPr>
            <p14:xfrm>
              <a:off x="3311136" y="4028116"/>
              <a:ext cx="227504" cy="258647"/>
            </p14:xfrm>
          </p:contentPart>
        </mc:Choice>
        <mc:Fallback xmlns="">
          <p:pic>
            <p:nvPicPr>
              <p:cNvPr id="64" name="墨迹 63"/>
            </p:nvPicPr>
            <p:blipFill>
              <a:blip/>
            </p:blipFill>
            <p:spPr>
              <a:xfrm>
                <a:off x="3311136" y="4028116"/>
                <a:ext cx="227504" cy="2586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5" name="墨迹 64"/>
              <p14:cNvContentPartPr/>
              <p14:nvPr/>
            </p14:nvContentPartPr>
            <p14:xfrm>
              <a:off x="3542751" y="3839822"/>
              <a:ext cx="130198" cy="216709"/>
            </p14:xfrm>
          </p:contentPart>
        </mc:Choice>
        <mc:Fallback xmlns="">
          <p:pic>
            <p:nvPicPr>
              <p:cNvPr id="65" name="墨迹 64"/>
            </p:nvPicPr>
            <p:blipFill>
              <a:blip/>
            </p:blipFill>
            <p:spPr>
              <a:xfrm>
                <a:off x="3542751" y="3839822"/>
                <a:ext cx="130198" cy="2167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6" name="墨迹 65"/>
              <p14:cNvContentPartPr/>
              <p14:nvPr/>
            </p14:nvContentPartPr>
            <p14:xfrm>
              <a:off x="3557827" y="3932942"/>
              <a:ext cx="169942" cy="315306"/>
            </p14:xfrm>
          </p:contentPart>
        </mc:Choice>
        <mc:Fallback xmlns="">
          <p:pic>
            <p:nvPicPr>
              <p:cNvPr id="66" name="墨迹 65"/>
            </p:nvPicPr>
            <p:blipFill>
              <a:blip/>
            </p:blipFill>
            <p:spPr>
              <a:xfrm>
                <a:off x="3557827" y="3932942"/>
                <a:ext cx="169942" cy="3153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7" name="墨迹 66"/>
              <p14:cNvContentPartPr/>
              <p14:nvPr/>
            </p14:nvContentPartPr>
            <p14:xfrm>
              <a:off x="3667467" y="4058928"/>
              <a:ext cx="41115" cy="52037"/>
            </p14:xfrm>
          </p:contentPart>
        </mc:Choice>
        <mc:Fallback xmlns="">
          <p:pic>
            <p:nvPicPr>
              <p:cNvPr id="67" name="墨迹 66"/>
            </p:nvPicPr>
            <p:blipFill>
              <a:blip/>
            </p:blipFill>
            <p:spPr>
              <a:xfrm>
                <a:off x="3667467" y="4058928"/>
                <a:ext cx="41115" cy="520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68" name="墨迹 67"/>
              <p14:cNvContentPartPr/>
              <p14:nvPr/>
            </p14:nvContentPartPr>
            <p14:xfrm>
              <a:off x="3859338" y="3902815"/>
              <a:ext cx="82230" cy="19172"/>
            </p14:xfrm>
          </p:contentPart>
        </mc:Choice>
        <mc:Fallback xmlns="">
          <p:pic>
            <p:nvPicPr>
              <p:cNvPr id="68" name="墨迹 67"/>
            </p:nvPicPr>
            <p:blipFill>
              <a:blip/>
            </p:blipFill>
            <p:spPr>
              <a:xfrm>
                <a:off x="3859338" y="3902815"/>
                <a:ext cx="82230" cy="191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69" name="墨迹 68"/>
              <p14:cNvContentPartPr/>
              <p14:nvPr/>
            </p14:nvContentPartPr>
            <p14:xfrm>
              <a:off x="3807259" y="3872688"/>
              <a:ext cx="241208" cy="339613"/>
            </p14:xfrm>
          </p:contentPart>
        </mc:Choice>
        <mc:Fallback xmlns="">
          <p:pic>
            <p:nvPicPr>
              <p:cNvPr id="69" name="墨迹 68"/>
            </p:nvPicPr>
            <p:blipFill>
              <a:blip/>
            </p:blipFill>
            <p:spPr>
              <a:xfrm>
                <a:off x="3807259" y="3872688"/>
                <a:ext cx="241208" cy="3396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70" name="墨迹 69"/>
              <p14:cNvContentPartPr/>
              <p14:nvPr/>
            </p14:nvContentPartPr>
            <p14:xfrm>
              <a:off x="4160848" y="3889121"/>
              <a:ext cx="93195" cy="324721"/>
            </p14:xfrm>
          </p:contentPart>
        </mc:Choice>
        <mc:Fallback xmlns="">
          <p:pic>
            <p:nvPicPr>
              <p:cNvPr id="70" name="墨迹 69"/>
            </p:nvPicPr>
            <p:blipFill>
              <a:blip/>
            </p:blipFill>
            <p:spPr>
              <a:xfrm>
                <a:off x="4160848" y="3889121"/>
                <a:ext cx="93195" cy="3247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71" name="墨迹 70"/>
              <p14:cNvContentPartPr/>
              <p14:nvPr/>
            </p14:nvContentPartPr>
            <p14:xfrm>
              <a:off x="4259525" y="3971285"/>
              <a:ext cx="82230" cy="517637"/>
            </p14:xfrm>
          </p:contentPart>
        </mc:Choice>
        <mc:Fallback xmlns="">
          <p:pic>
            <p:nvPicPr>
              <p:cNvPr id="71" name="墨迹 70"/>
            </p:nvPicPr>
            <p:blipFill>
              <a:blip/>
            </p:blipFill>
            <p:spPr>
              <a:xfrm>
                <a:off x="4259525" y="3971285"/>
                <a:ext cx="82230" cy="5176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72" name="墨迹 71"/>
              <p14:cNvContentPartPr/>
              <p14:nvPr/>
            </p14:nvContentPartPr>
            <p14:xfrm>
              <a:off x="4425870" y="3998674"/>
              <a:ext cx="99532" cy="195311"/>
            </p14:xfrm>
          </p:contentPart>
        </mc:Choice>
        <mc:Fallback xmlns="">
          <p:pic>
            <p:nvPicPr>
              <p:cNvPr id="72" name="墨迹 71"/>
            </p:nvPicPr>
            <p:blipFill>
              <a:blip/>
            </p:blipFill>
            <p:spPr>
              <a:xfrm>
                <a:off x="4425870" y="3998674"/>
                <a:ext cx="99532" cy="1953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73" name="墨迹 72"/>
              <p14:cNvContentPartPr/>
              <p14:nvPr/>
            </p14:nvContentPartPr>
            <p14:xfrm>
              <a:off x="4654230" y="3752180"/>
              <a:ext cx="140648" cy="156113"/>
            </p14:xfrm>
          </p:contentPart>
        </mc:Choice>
        <mc:Fallback xmlns="">
          <p:pic>
            <p:nvPicPr>
              <p:cNvPr id="73" name="墨迹 72"/>
            </p:nvPicPr>
            <p:blipFill>
              <a:blip/>
            </p:blipFill>
            <p:spPr>
              <a:xfrm>
                <a:off x="4654230" y="3752180"/>
                <a:ext cx="140648" cy="1561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74" name="墨迹 73"/>
              <p14:cNvContentPartPr/>
              <p14:nvPr/>
            </p14:nvContentPartPr>
            <p14:xfrm>
              <a:off x="4610374" y="3812434"/>
              <a:ext cx="104158" cy="500519"/>
            </p14:xfrm>
          </p:contentPart>
        </mc:Choice>
        <mc:Fallback xmlns="">
          <p:pic>
            <p:nvPicPr>
              <p:cNvPr id="74" name="墨迹 73"/>
            </p:nvPicPr>
            <p:blipFill>
              <a:blip/>
            </p:blipFill>
            <p:spPr>
              <a:xfrm>
                <a:off x="4610374" y="3812434"/>
                <a:ext cx="104158" cy="5005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75" name="墨迹 74"/>
              <p14:cNvContentPartPr/>
              <p14:nvPr/>
            </p14:nvContentPartPr>
            <p14:xfrm>
              <a:off x="4763870" y="4009629"/>
              <a:ext cx="91310" cy="320442"/>
            </p14:xfrm>
          </p:contentPart>
        </mc:Choice>
        <mc:Fallback xmlns="">
          <p:pic>
            <p:nvPicPr>
              <p:cNvPr id="75" name="墨迹 74"/>
            </p:nvPicPr>
            <p:blipFill>
              <a:blip/>
            </p:blipFill>
            <p:spPr>
              <a:xfrm>
                <a:off x="4763870" y="4009629"/>
                <a:ext cx="91310" cy="3204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76" name="墨迹 75"/>
              <p14:cNvContentPartPr/>
              <p14:nvPr/>
            </p14:nvContentPartPr>
            <p14:xfrm>
              <a:off x="4434949" y="4951782"/>
              <a:ext cx="150756" cy="41082"/>
            </p14:xfrm>
          </p:contentPart>
        </mc:Choice>
        <mc:Fallback xmlns="">
          <p:pic>
            <p:nvPicPr>
              <p:cNvPr id="76" name="墨迹 75"/>
            </p:nvPicPr>
            <p:blipFill>
              <a:blip/>
            </p:blipFill>
            <p:spPr>
              <a:xfrm>
                <a:off x="4434949" y="4951782"/>
                <a:ext cx="150756" cy="410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77" name="墨迹 76"/>
              <p14:cNvContentPartPr/>
              <p14:nvPr/>
            </p14:nvContentPartPr>
            <p14:xfrm>
              <a:off x="4451395" y="4951782"/>
              <a:ext cx="10964" cy="352281"/>
            </p14:xfrm>
          </p:contentPart>
        </mc:Choice>
        <mc:Fallback xmlns="">
          <p:pic>
            <p:nvPicPr>
              <p:cNvPr id="77" name="墨迹 76"/>
            </p:nvPicPr>
            <p:blipFill>
              <a:blip/>
            </p:blipFill>
            <p:spPr>
              <a:xfrm>
                <a:off x="4451395" y="4951782"/>
                <a:ext cx="10964" cy="3522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78" name="墨迹 77"/>
              <p14:cNvContentPartPr/>
              <p14:nvPr/>
            </p14:nvContentPartPr>
            <p14:xfrm>
              <a:off x="4423985" y="5064074"/>
              <a:ext cx="172683" cy="35604"/>
            </p14:xfrm>
          </p:contentPart>
        </mc:Choice>
        <mc:Fallback xmlns="">
          <p:pic>
            <p:nvPicPr>
              <p:cNvPr id="78" name="墨迹 77"/>
            </p:nvPicPr>
            <p:blipFill>
              <a:blip/>
            </p:blipFill>
            <p:spPr>
              <a:xfrm>
                <a:off x="4423985" y="5064074"/>
                <a:ext cx="172683" cy="356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79" name="墨迹 78"/>
              <p14:cNvContentPartPr/>
              <p14:nvPr/>
            </p14:nvContentPartPr>
            <p14:xfrm>
              <a:off x="4626820" y="4951782"/>
              <a:ext cx="76748" cy="353992"/>
            </p14:xfrm>
          </p:contentPart>
        </mc:Choice>
        <mc:Fallback xmlns="">
          <p:pic>
            <p:nvPicPr>
              <p:cNvPr id="79" name="墨迹 78"/>
            </p:nvPicPr>
            <p:blipFill>
              <a:blip/>
            </p:blipFill>
            <p:spPr>
              <a:xfrm>
                <a:off x="4626820" y="4951782"/>
                <a:ext cx="76748" cy="3539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80" name="墨迹 79"/>
              <p14:cNvContentPartPr/>
              <p14:nvPr/>
            </p14:nvContentPartPr>
            <p14:xfrm>
              <a:off x="4747424" y="5039424"/>
              <a:ext cx="65784" cy="191717"/>
            </p14:xfrm>
          </p:contentPart>
        </mc:Choice>
        <mc:Fallback xmlns="">
          <p:pic>
            <p:nvPicPr>
              <p:cNvPr id="80" name="墨迹 79"/>
            </p:nvPicPr>
            <p:blipFill>
              <a:blip/>
            </p:blipFill>
            <p:spPr>
              <a:xfrm>
                <a:off x="4747424" y="5039424"/>
                <a:ext cx="65784" cy="1917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81" name="墨迹 80"/>
              <p14:cNvContentPartPr/>
              <p14:nvPr/>
            </p14:nvContentPartPr>
            <p14:xfrm>
              <a:off x="4873510" y="5069551"/>
              <a:ext cx="49338" cy="110409"/>
            </p14:xfrm>
          </p:contentPart>
        </mc:Choice>
        <mc:Fallback xmlns="">
          <p:pic>
            <p:nvPicPr>
              <p:cNvPr id="81" name="墨迹 80"/>
            </p:nvPicPr>
            <p:blipFill>
              <a:blip/>
            </p:blipFill>
            <p:spPr>
              <a:xfrm>
                <a:off x="4873510" y="5069551"/>
                <a:ext cx="49338" cy="1104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82" name="墨迹 81"/>
              <p14:cNvContentPartPr/>
              <p14:nvPr/>
            </p14:nvContentPartPr>
            <p14:xfrm>
              <a:off x="5007306" y="5075029"/>
              <a:ext cx="93708" cy="118967"/>
            </p14:xfrm>
          </p:contentPart>
        </mc:Choice>
        <mc:Fallback xmlns="">
          <p:pic>
            <p:nvPicPr>
              <p:cNvPr id="82" name="墨迹 81"/>
            </p:nvPicPr>
            <p:blipFill>
              <a:blip/>
            </p:blipFill>
            <p:spPr>
              <a:xfrm>
                <a:off x="5007306" y="5075029"/>
                <a:ext cx="93708" cy="1189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83" name="墨迹 82"/>
              <p14:cNvContentPartPr/>
              <p14:nvPr/>
            </p14:nvContentPartPr>
            <p14:xfrm>
              <a:off x="5317553" y="5024874"/>
              <a:ext cx="38374" cy="274738"/>
            </p14:xfrm>
          </p:contentPart>
        </mc:Choice>
        <mc:Fallback xmlns="">
          <p:pic>
            <p:nvPicPr>
              <p:cNvPr id="83" name="墨迹 82"/>
            </p:nvPicPr>
            <p:blipFill>
              <a:blip/>
            </p:blipFill>
            <p:spPr>
              <a:xfrm>
                <a:off x="5317553" y="5024874"/>
                <a:ext cx="38374" cy="2747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84" name="墨迹 83"/>
              <p14:cNvContentPartPr/>
              <p14:nvPr/>
            </p14:nvContentPartPr>
            <p14:xfrm>
              <a:off x="5220762" y="4929872"/>
              <a:ext cx="191699" cy="65731"/>
            </p14:xfrm>
          </p:contentPart>
        </mc:Choice>
        <mc:Fallback xmlns="">
          <p:pic>
            <p:nvPicPr>
              <p:cNvPr id="84" name="墨迹 83"/>
            </p:nvPicPr>
            <p:blipFill>
              <a:blip/>
            </p:blipFill>
            <p:spPr>
              <a:xfrm>
                <a:off x="5220762" y="4929872"/>
                <a:ext cx="191699" cy="657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85" name="墨迹 84"/>
              <p14:cNvContentPartPr/>
              <p14:nvPr/>
            </p14:nvContentPartPr>
            <p14:xfrm>
              <a:off x="5268216" y="4992009"/>
              <a:ext cx="21928" cy="197366"/>
            </p14:xfrm>
          </p:contentPart>
        </mc:Choice>
        <mc:Fallback xmlns="">
          <p:pic>
            <p:nvPicPr>
              <p:cNvPr id="85" name="墨迹 84"/>
            </p:nvPicPr>
            <p:blipFill>
              <a:blip/>
            </p:blipFill>
            <p:spPr>
              <a:xfrm>
                <a:off x="5268216" y="4992009"/>
                <a:ext cx="21928" cy="1973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86" name="墨迹 85"/>
              <p14:cNvContentPartPr/>
              <p14:nvPr/>
            </p14:nvContentPartPr>
            <p14:xfrm>
              <a:off x="5235666" y="4995603"/>
              <a:ext cx="221679" cy="237079"/>
            </p14:xfrm>
          </p:contentPart>
        </mc:Choice>
        <mc:Fallback xmlns="">
          <p:pic>
            <p:nvPicPr>
              <p:cNvPr id="86" name="墨迹 85"/>
            </p:nvPicPr>
            <p:blipFill>
              <a:blip/>
            </p:blipFill>
            <p:spPr>
              <a:xfrm>
                <a:off x="5235666" y="4995603"/>
                <a:ext cx="221679" cy="2370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87" name="墨迹 86"/>
              <p14:cNvContentPartPr/>
              <p14:nvPr/>
            </p14:nvContentPartPr>
            <p14:xfrm>
              <a:off x="5350446" y="5017514"/>
              <a:ext cx="227503" cy="220817"/>
            </p14:xfrm>
          </p:contentPart>
        </mc:Choice>
        <mc:Fallback xmlns="">
          <p:pic>
            <p:nvPicPr>
              <p:cNvPr id="87" name="墨迹 86"/>
            </p:nvPicPr>
            <p:blipFill>
              <a:blip/>
            </p:blipFill>
            <p:spPr>
              <a:xfrm>
                <a:off x="5350446" y="5017514"/>
                <a:ext cx="227503" cy="2208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88" name="墨迹 87"/>
              <p14:cNvContentPartPr/>
              <p14:nvPr/>
            </p14:nvContentPartPr>
            <p14:xfrm>
              <a:off x="5635510" y="4957260"/>
              <a:ext cx="168058" cy="21911"/>
            </p14:xfrm>
          </p:contentPart>
        </mc:Choice>
        <mc:Fallback xmlns="">
          <p:pic>
            <p:nvPicPr>
              <p:cNvPr id="88" name="墨迹 87"/>
            </p:nvPicPr>
            <p:blipFill>
              <a:blip/>
            </p:blipFill>
            <p:spPr>
              <a:xfrm>
                <a:off x="5635510" y="4957260"/>
                <a:ext cx="168058" cy="219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89" name="墨迹 88"/>
              <p14:cNvContentPartPr/>
              <p14:nvPr/>
            </p14:nvContentPartPr>
            <p14:xfrm>
              <a:off x="5723222" y="4990126"/>
              <a:ext cx="54820" cy="376074"/>
            </p14:xfrm>
          </p:contentPart>
        </mc:Choice>
        <mc:Fallback xmlns="">
          <p:pic>
            <p:nvPicPr>
              <p:cNvPr id="89" name="墨迹 88"/>
            </p:nvPicPr>
            <p:blipFill>
              <a:blip/>
            </p:blipFill>
            <p:spPr>
              <a:xfrm>
                <a:off x="5723222" y="4990126"/>
                <a:ext cx="54820" cy="3760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90" name="墨迹 89"/>
              <p14:cNvContentPartPr/>
              <p14:nvPr/>
            </p14:nvContentPartPr>
            <p14:xfrm>
              <a:off x="5772561" y="5050380"/>
              <a:ext cx="109640" cy="131463"/>
            </p14:xfrm>
          </p:contentPart>
        </mc:Choice>
        <mc:Fallback xmlns="">
          <p:pic>
            <p:nvPicPr>
              <p:cNvPr id="90" name="墨迹 89"/>
            </p:nvPicPr>
            <p:blipFill>
              <a:blip/>
            </p:blipFill>
            <p:spPr>
              <a:xfrm>
                <a:off x="5772561" y="5050380"/>
                <a:ext cx="109640" cy="1314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91" name="墨迹 90"/>
              <p14:cNvContentPartPr/>
              <p14:nvPr/>
            </p14:nvContentPartPr>
            <p14:xfrm>
              <a:off x="5896934" y="4888789"/>
              <a:ext cx="284722" cy="298532"/>
            </p14:xfrm>
          </p:contentPart>
        </mc:Choice>
        <mc:Fallback xmlns="">
          <p:pic>
            <p:nvPicPr>
              <p:cNvPr id="91" name="墨迹 90"/>
            </p:nvPicPr>
            <p:blipFill>
              <a:blip/>
            </p:blipFill>
            <p:spPr>
              <a:xfrm>
                <a:off x="5896934" y="4888789"/>
                <a:ext cx="284722" cy="2985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92" name="墨迹 91"/>
              <p14:cNvContentPartPr/>
              <p14:nvPr/>
            </p14:nvContentPartPr>
            <p14:xfrm>
              <a:off x="6013769" y="5138022"/>
              <a:ext cx="115123" cy="276621"/>
            </p14:xfrm>
          </p:contentPart>
        </mc:Choice>
        <mc:Fallback xmlns="">
          <p:pic>
            <p:nvPicPr>
              <p:cNvPr id="92" name="墨迹 91"/>
            </p:nvPicPr>
            <p:blipFill>
              <a:blip/>
            </p:blipFill>
            <p:spPr>
              <a:xfrm>
                <a:off x="6013769" y="5138022"/>
                <a:ext cx="115123" cy="2766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93" name="墨迹 92"/>
              <p14:cNvContentPartPr/>
              <p14:nvPr/>
            </p14:nvContentPartPr>
            <p14:xfrm>
              <a:off x="4687122" y="6195206"/>
              <a:ext cx="120604" cy="227664"/>
            </p14:xfrm>
          </p:contentPart>
        </mc:Choice>
        <mc:Fallback xmlns="">
          <p:pic>
            <p:nvPicPr>
              <p:cNvPr id="93" name="墨迹 92"/>
            </p:nvPicPr>
            <p:blipFill>
              <a:blip/>
            </p:blipFill>
            <p:spPr>
              <a:xfrm>
                <a:off x="4687122" y="6195206"/>
                <a:ext cx="120604" cy="2276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94" name="墨迹 93"/>
              <p14:cNvContentPartPr/>
              <p14:nvPr/>
            </p14:nvContentPartPr>
            <p14:xfrm>
              <a:off x="4885845" y="6151385"/>
              <a:ext cx="267248" cy="270115"/>
            </p14:xfrm>
          </p:contentPart>
        </mc:Choice>
        <mc:Fallback xmlns="">
          <p:pic>
            <p:nvPicPr>
              <p:cNvPr id="94" name="墨迹 93"/>
            </p:nvPicPr>
            <p:blipFill>
              <a:blip/>
            </p:blipFill>
            <p:spPr>
              <a:xfrm>
                <a:off x="4885845" y="6151385"/>
                <a:ext cx="267248" cy="2701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95" name="墨迹 94"/>
              <p14:cNvContentPartPr/>
              <p14:nvPr/>
            </p14:nvContentPartPr>
            <p14:xfrm>
              <a:off x="5268216" y="6110987"/>
              <a:ext cx="120604" cy="292369"/>
            </p14:xfrm>
          </p:contentPart>
        </mc:Choice>
        <mc:Fallback xmlns="">
          <p:pic>
            <p:nvPicPr>
              <p:cNvPr id="95" name="墨迹 94"/>
            </p:nvPicPr>
            <p:blipFill>
              <a:blip/>
            </p:blipFill>
            <p:spPr>
              <a:xfrm>
                <a:off x="5268216" y="6110987"/>
                <a:ext cx="120604" cy="2923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96" name="墨迹 95"/>
              <p14:cNvContentPartPr/>
              <p14:nvPr/>
            </p14:nvContentPartPr>
            <p14:xfrm>
              <a:off x="5423082" y="6063742"/>
              <a:ext cx="112382" cy="346803"/>
            </p14:xfrm>
          </p:contentPart>
        </mc:Choice>
        <mc:Fallback xmlns="">
          <p:pic>
            <p:nvPicPr>
              <p:cNvPr id="96" name="墨迹 95"/>
            </p:nvPicPr>
            <p:blipFill>
              <a:blip/>
            </p:blipFill>
            <p:spPr>
              <a:xfrm>
                <a:off x="5423082" y="6063742"/>
                <a:ext cx="112382" cy="3468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97" name="墨迹 96"/>
              <p14:cNvContentPartPr/>
              <p14:nvPr/>
            </p14:nvContentPartPr>
            <p14:xfrm>
              <a:off x="5484755" y="6304758"/>
              <a:ext cx="57561" cy="84904"/>
            </p14:xfrm>
          </p:contentPart>
        </mc:Choice>
        <mc:Fallback xmlns="">
          <p:pic>
            <p:nvPicPr>
              <p:cNvPr id="97" name="墨迹 96"/>
            </p:nvPicPr>
            <p:blipFill>
              <a:blip/>
            </p:blipFill>
            <p:spPr>
              <a:xfrm>
                <a:off x="5484755" y="6304758"/>
                <a:ext cx="57561" cy="849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98" name="墨迹 97"/>
              <p14:cNvContentPartPr/>
              <p14:nvPr/>
            </p14:nvContentPartPr>
            <p14:xfrm>
              <a:off x="5509424" y="6375968"/>
              <a:ext cx="76748" cy="32865"/>
            </p14:xfrm>
          </p:contentPart>
        </mc:Choice>
        <mc:Fallback xmlns="">
          <p:pic>
            <p:nvPicPr>
              <p:cNvPr id="98" name="墨迹 97"/>
            </p:nvPicPr>
            <p:blipFill>
              <a:blip/>
            </p:blipFill>
            <p:spPr>
              <a:xfrm>
                <a:off x="5509424" y="6375968"/>
                <a:ext cx="76748" cy="3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99" name="墨迹 98"/>
              <p14:cNvContentPartPr/>
              <p14:nvPr/>
            </p14:nvContentPartPr>
            <p14:xfrm>
              <a:off x="5706777" y="6156862"/>
              <a:ext cx="183647" cy="266008"/>
            </p14:xfrm>
          </p:contentPart>
        </mc:Choice>
        <mc:Fallback xmlns="">
          <p:pic>
            <p:nvPicPr>
              <p:cNvPr id="99" name="墨迹 98"/>
            </p:nvPicPr>
            <p:blipFill>
              <a:blip/>
            </p:blipFill>
            <p:spPr>
              <a:xfrm>
                <a:off x="5706777" y="6156862"/>
                <a:ext cx="183647" cy="2660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100" name="墨迹 99"/>
              <p14:cNvContentPartPr/>
              <p14:nvPr/>
            </p14:nvContentPartPr>
            <p14:xfrm>
              <a:off x="5953467" y="6206161"/>
              <a:ext cx="38375" cy="52038"/>
            </p14:xfrm>
          </p:contentPart>
        </mc:Choice>
        <mc:Fallback xmlns="">
          <p:pic>
            <p:nvPicPr>
              <p:cNvPr id="100" name="墨迹 99"/>
            </p:nvPicPr>
            <p:blipFill>
              <a:blip/>
            </p:blipFill>
            <p:spPr>
              <a:xfrm>
                <a:off x="5953467" y="6206161"/>
                <a:ext cx="38375" cy="520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101" name="墨迹 100"/>
              <p14:cNvContentPartPr/>
              <p14:nvPr/>
            </p14:nvContentPartPr>
            <p14:xfrm>
              <a:off x="5989100" y="6167817"/>
              <a:ext cx="52079" cy="247863"/>
            </p14:xfrm>
          </p:contentPart>
        </mc:Choice>
        <mc:Fallback xmlns="">
          <p:pic>
            <p:nvPicPr>
              <p:cNvPr id="101" name="墨迹 100"/>
            </p:nvPicPr>
            <p:blipFill>
              <a:blip/>
            </p:blipFill>
            <p:spPr>
              <a:xfrm>
                <a:off x="5989100" y="6167817"/>
                <a:ext cx="52079" cy="2478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102" name="墨迹 101"/>
              <p14:cNvContentPartPr/>
              <p14:nvPr/>
            </p14:nvContentPartPr>
            <p14:xfrm>
              <a:off x="5947985" y="6271893"/>
              <a:ext cx="141162" cy="180762"/>
            </p14:xfrm>
          </p:contentPart>
        </mc:Choice>
        <mc:Fallback xmlns="">
          <p:pic>
            <p:nvPicPr>
              <p:cNvPr id="102" name="墨迹 101"/>
            </p:nvPicPr>
            <p:blipFill>
              <a:blip/>
            </p:blipFill>
            <p:spPr>
              <a:xfrm>
                <a:off x="5947985" y="6271893"/>
                <a:ext cx="141162" cy="1807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103" name="墨迹 102"/>
              <p14:cNvContentPartPr/>
              <p14:nvPr/>
            </p14:nvContentPartPr>
            <p14:xfrm>
              <a:off x="6238532" y="6200683"/>
              <a:ext cx="241208" cy="173915"/>
            </p14:xfrm>
          </p:contentPart>
        </mc:Choice>
        <mc:Fallback xmlns="">
          <p:pic>
            <p:nvPicPr>
              <p:cNvPr id="103" name="墨迹 102"/>
            </p:nvPicPr>
            <p:blipFill>
              <a:blip/>
            </p:blipFill>
            <p:spPr>
              <a:xfrm>
                <a:off x="6238532" y="6200683"/>
                <a:ext cx="241208" cy="1739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104" name="墨迹 103"/>
              <p14:cNvContentPartPr/>
              <p14:nvPr/>
            </p14:nvContentPartPr>
            <p14:xfrm>
              <a:off x="6646942" y="6310236"/>
              <a:ext cx="19187" cy="84903"/>
            </p14:xfrm>
          </p:contentPart>
        </mc:Choice>
        <mc:Fallback xmlns="">
          <p:pic>
            <p:nvPicPr>
              <p:cNvPr id="104" name="墨迹 103"/>
            </p:nvPicPr>
            <p:blipFill>
              <a:blip/>
            </p:blipFill>
            <p:spPr>
              <a:xfrm>
                <a:off x="6646942" y="6310236"/>
                <a:ext cx="19187" cy="849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105" name="墨迹 104"/>
              <p14:cNvContentPartPr/>
              <p14:nvPr/>
            </p14:nvContentPartPr>
            <p14:xfrm>
              <a:off x="6843438" y="6173295"/>
              <a:ext cx="296885" cy="200790"/>
            </p14:xfrm>
          </p:contentPart>
        </mc:Choice>
        <mc:Fallback xmlns="">
          <p:pic>
            <p:nvPicPr>
              <p:cNvPr id="105" name="墨迹 104"/>
            </p:nvPicPr>
            <p:blipFill>
              <a:blip/>
            </p:blipFill>
            <p:spPr>
              <a:xfrm>
                <a:off x="6843438" y="6173295"/>
                <a:ext cx="296885" cy="200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106" name="墨迹 105"/>
              <p14:cNvContentPartPr/>
              <p14:nvPr/>
            </p14:nvContentPartPr>
            <p14:xfrm>
              <a:off x="7175957" y="6228071"/>
              <a:ext cx="129512" cy="16434"/>
            </p14:xfrm>
          </p:contentPart>
        </mc:Choice>
        <mc:Fallback xmlns="">
          <p:pic>
            <p:nvPicPr>
              <p:cNvPr id="106" name="墨迹 105"/>
            </p:nvPicPr>
            <p:blipFill>
              <a:blip/>
            </p:blipFill>
            <p:spPr>
              <a:xfrm>
                <a:off x="7175957" y="6228071"/>
                <a:ext cx="129512" cy="164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107" name="墨迹 106"/>
              <p14:cNvContentPartPr/>
              <p14:nvPr/>
            </p14:nvContentPartPr>
            <p14:xfrm>
              <a:off x="7266409" y="6200683"/>
              <a:ext cx="13706" cy="150635"/>
            </p14:xfrm>
          </p:contentPart>
        </mc:Choice>
        <mc:Fallback xmlns="">
          <p:pic>
            <p:nvPicPr>
              <p:cNvPr id="107" name="墨迹 106"/>
            </p:nvPicPr>
            <p:blipFill>
              <a:blip/>
            </p:blipFill>
            <p:spPr>
              <a:xfrm>
                <a:off x="7266409" y="6200683"/>
                <a:ext cx="13706" cy="150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108" name="墨迹 107"/>
              <p14:cNvContentPartPr/>
              <p14:nvPr/>
            </p14:nvContentPartPr>
            <p14:xfrm>
              <a:off x="7406201" y="6113041"/>
              <a:ext cx="15076" cy="410823"/>
            </p14:xfrm>
          </p:contentPart>
        </mc:Choice>
        <mc:Fallback xmlns="">
          <p:pic>
            <p:nvPicPr>
              <p:cNvPr id="108" name="墨迹 107"/>
            </p:nvPicPr>
            <p:blipFill>
              <a:blip/>
            </p:blipFill>
            <p:spPr>
              <a:xfrm>
                <a:off x="7406201" y="6113041"/>
                <a:ext cx="15076" cy="410823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Operations of binary max-heap</a:t>
            </a:r>
            <a:br>
              <a:rPr lang="en-GB" dirty="0"/>
            </a:br>
            <a:r>
              <a:rPr lang="en-GB" dirty="0" err="1"/>
              <a:t>HeapExtractMax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Remove the maximum item from the heap and return it.</a:t>
            </a:r>
            <a:endParaRPr lang="en-GB" sz="2400" dirty="0"/>
          </a:p>
          <a:p>
            <a:r>
              <a:rPr lang="en-GB" sz="2200" dirty="0"/>
              <a:t>Remove and return root is simple,</a:t>
            </a:r>
            <a:br>
              <a:rPr lang="en-GB" sz="2200" dirty="0"/>
            </a:br>
            <a:r>
              <a:rPr lang="en-GB" sz="2200" dirty="0"/>
              <a:t>but then what to do?!</a:t>
            </a:r>
            <a:endParaRPr lang="en-GB" sz="2200" dirty="0"/>
          </a:p>
          <a:p>
            <a:r>
              <a:rPr lang="en-GB" sz="2200" dirty="0"/>
              <a:t>Move the last item to the root!</a:t>
            </a:r>
            <a:endParaRPr lang="en-GB" sz="2200" dirty="0"/>
          </a:p>
          <a:p>
            <a:r>
              <a:rPr lang="en-GB" sz="2200" dirty="0"/>
              <a:t>Again, we need to maintain</a:t>
            </a:r>
            <a:br>
              <a:rPr lang="en-GB" sz="2200" dirty="0"/>
            </a:br>
            <a:r>
              <a:rPr lang="en-GB" sz="2200" dirty="0"/>
              <a:t>the </a:t>
            </a:r>
            <a:r>
              <a:rPr lang="en-GB" sz="2200" dirty="0">
                <a:solidFill>
                  <a:schemeClr val="accent1"/>
                </a:solidFill>
              </a:rPr>
              <a:t>heap property</a:t>
            </a:r>
            <a:r>
              <a:rPr lang="en-GB" sz="2200" dirty="0"/>
              <a:t>: </a:t>
            </a:r>
            <a:r>
              <a:rPr lang="en-GB" sz="2200" dirty="0">
                <a:solidFill>
                  <a:srgbClr val="C00000"/>
                </a:solidFill>
              </a:rPr>
              <a:t>compare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with children, swap with </a:t>
            </a:r>
            <a:r>
              <a:rPr lang="en-GB" sz="2200" i="1" dirty="0">
                <a:solidFill>
                  <a:srgbClr val="C00000"/>
                </a:solidFill>
              </a:rPr>
              <a:t>bigger</a:t>
            </a:r>
            <a:r>
              <a:rPr lang="en-GB" sz="2200" dirty="0">
                <a:solidFill>
                  <a:srgbClr val="C00000"/>
                </a:solidFill>
              </a:rPr>
              <a:t> 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one; do this recursively</a:t>
            </a:r>
            <a:r>
              <a:rPr lang="en-GB" sz="2200" dirty="0"/>
              <a:t>.</a:t>
            </a:r>
            <a:endParaRPr lang="en-US" sz="2200" dirty="0"/>
          </a:p>
        </p:txBody>
      </p:sp>
      <p:sp>
        <p:nvSpPr>
          <p:cNvPr id="62" name="矩形 61"/>
          <p:cNvSpPr/>
          <p:nvPr/>
        </p:nvSpPr>
        <p:spPr>
          <a:xfrm>
            <a:off x="4035676" y="58154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482244" y="581545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928812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375380" y="58154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821948" y="581545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268516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715084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161652" y="581545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608220" y="581545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8054788" y="58149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35676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4482244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921507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5368075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815409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261977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701240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147808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7608220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8054788" y="544557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721991" y="280029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828855" y="343854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375200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275423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375200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526601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275423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622214" y="343854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168559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068782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直接连接符 93"/>
          <p:cNvCxnSpPr>
            <a:stCxn id="84" idx="2"/>
            <a:endCxn id="85" idx="0"/>
          </p:cNvCxnSpPr>
          <p:nvPr/>
        </p:nvCxnSpPr>
        <p:spPr>
          <a:xfrm flipH="1">
            <a:off x="6052139" y="3161804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84" idx="2"/>
            <a:endCxn id="91" idx="0"/>
          </p:cNvCxnSpPr>
          <p:nvPr/>
        </p:nvCxnSpPr>
        <p:spPr>
          <a:xfrm>
            <a:off x="6945275" y="3161804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85" idx="2"/>
            <a:endCxn id="86" idx="0"/>
          </p:cNvCxnSpPr>
          <p:nvPr/>
        </p:nvCxnSpPr>
        <p:spPr>
          <a:xfrm flipH="1">
            <a:off x="5598484" y="3800054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87" idx="0"/>
            <a:endCxn id="85" idx="2"/>
          </p:cNvCxnSpPr>
          <p:nvPr/>
        </p:nvCxnSpPr>
        <p:spPr>
          <a:xfrm flipH="1" flipV="1">
            <a:off x="6052139" y="3800054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91" idx="2"/>
            <a:endCxn id="92" idx="0"/>
          </p:cNvCxnSpPr>
          <p:nvPr/>
        </p:nvCxnSpPr>
        <p:spPr>
          <a:xfrm flipH="1">
            <a:off x="7391843" y="3800054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91" idx="2"/>
            <a:endCxn id="93" idx="0"/>
          </p:cNvCxnSpPr>
          <p:nvPr/>
        </p:nvCxnSpPr>
        <p:spPr>
          <a:xfrm>
            <a:off x="7845498" y="3800054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86" idx="2"/>
            <a:endCxn id="89" idx="0"/>
          </p:cNvCxnSpPr>
          <p:nvPr/>
        </p:nvCxnSpPr>
        <p:spPr>
          <a:xfrm flipH="1">
            <a:off x="4749885" y="4476698"/>
            <a:ext cx="848599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86" idx="2"/>
            <a:endCxn id="88" idx="0"/>
          </p:cNvCxnSpPr>
          <p:nvPr/>
        </p:nvCxnSpPr>
        <p:spPr>
          <a:xfrm>
            <a:off x="5598484" y="4476698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87" idx="2"/>
            <a:endCxn id="90" idx="0"/>
          </p:cNvCxnSpPr>
          <p:nvPr/>
        </p:nvCxnSpPr>
        <p:spPr>
          <a:xfrm>
            <a:off x="6498707" y="4476698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6399467" y="261171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510982" y="32546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7299690" y="32546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5050238" y="39263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5952899" y="392194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6846035" y="3921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7739171" y="3921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4204076" y="467544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5049133" y="467642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883970" y="467544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721991" y="280018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2F2F2"/>
                </a:solidFill>
              </a:rPr>
              <a:t>1</a:t>
            </a:r>
            <a:endParaRPr lang="en-US" dirty="0">
              <a:solidFill>
                <a:srgbClr val="F2F2F2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037135" y="58149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2F2F2"/>
                </a:solidFill>
              </a:rPr>
              <a:t>1</a:t>
            </a:r>
            <a:endParaRPr lang="en-US" dirty="0">
              <a:solidFill>
                <a:srgbClr val="F2F2F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82" grpId="0"/>
      <p:bldP spid="90" grpId="0" animBg="1"/>
      <p:bldP spid="112" grpId="0"/>
      <p:bldP spid="113" grpId="0" animBg="1"/>
      <p:bldP spid="115" grpId="0" animBg="1"/>
      <p:bldP spid="115" grpId="1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/>
  <PresentationFormat>On-screen Show (4:3)</PresentationFormat>
  <Paragraphs>1071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Arial</vt:lpstr>
      <vt:lpstr>宋体</vt:lpstr>
      <vt:lpstr>Wingdings</vt:lpstr>
      <vt:lpstr>Courier New</vt:lpstr>
      <vt:lpstr>Algerian</vt:lpstr>
      <vt:lpstr>Calibri Light</vt:lpstr>
      <vt:lpstr>Calibri</vt:lpstr>
      <vt:lpstr>等线</vt:lpstr>
      <vt:lpstr>Office 主题​​</vt:lpstr>
      <vt:lpstr>Heaps</vt:lpstr>
      <vt:lpstr>“Heap” as a data structure</vt:lpstr>
      <vt:lpstr>Data structure Binary Heap</vt:lpstr>
      <vt:lpstr>Data structure Binary Heap</vt:lpstr>
      <vt:lpstr>Common operations of Binary Max-Heap</vt:lpstr>
      <vt:lpstr>Operations of binary max-heap HeapInsert</vt:lpstr>
      <vt:lpstr>Operations of binary max-heap HeapInsert</vt:lpstr>
      <vt:lpstr>Operations of binary max-heap HeapInsert</vt:lpstr>
      <vt:lpstr>Operations of binary max-heap HeapExtractMax</vt:lpstr>
      <vt:lpstr>Operations of binary max-heap HeapExtractMax</vt:lpstr>
      <vt:lpstr>Operations of binary max-heap HeapExtractMax</vt:lpstr>
      <vt:lpstr>Operations of binary max-heap HeapExtractMax</vt:lpstr>
      <vt:lpstr>Operations of binary max-heap HeapExtractMax</vt:lpstr>
      <vt:lpstr>Applications of heaps Priority Queue</vt:lpstr>
      <vt:lpstr>Applications of heaps Priority Queue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Heaps</dc:title>
  <dc:creator>Chaodong ZHENG</dc:creator>
  <cp:lastModifiedBy>iPad</cp:lastModifiedBy>
  <cp:revision>59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2052-10.15.0</vt:lpwstr>
  </property>
</Properties>
</file>