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290" r:id="rId2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Cambria Math" panose="02040503050406030204" pitchFamily="18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2" autoAdjust="0"/>
    <p:restoredTop sz="79258" autoAdjust="0"/>
  </p:normalViewPr>
  <p:slideViewPr>
    <p:cSldViewPr snapToGrid="0" showGuides="1">
      <p:cViewPr varScale="1">
        <p:scale>
          <a:sx n="91" d="100"/>
          <a:sy n="91" d="100"/>
        </p:scale>
        <p:origin x="12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font" Target="fonts/font7.fntdata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3:01:05"/>
    </inkml:context>
    <inkml:brush xml:id="br0">
      <inkml:brushProperty name="width" value="0.0180927366018295" units="cm"/>
      <inkml:brushProperty name="height" value="0.0180927366018295" units="cm"/>
      <inkml:brushProperty name="color" value="#F2395B"/>
      <inkml:brushProperty name="ignorePressure" value="0"/>
    </inkml:brush>
  </inkml:definitions>
  <inkml:trace contextRef="#ctx0" brushRef="#br0">83300 24500 810,'0'79'0,"0"10"0	,0 10 0,0 9 0,1 9 4,4 9 8,3 10 7,3 10 8,1-4 3,1-16-3,-1-15-2,1-15-3,-1-11-6,1-2-9,-1-3-8,1-3-10,-1-10-7,1-16-4,-1-15-4,1-15-5,-4-14 0,-6-8 5,-6-10 3,-6-9 5,-6-5 0,-2 0-3,-3 0-3,-3 0-4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3:01:12"/>
    </inkml:context>
    <inkml:brush xml:id="br0">
      <inkml:brushProperty name="width" value="0.0245540719479322" units="cm"/>
      <inkml:brushProperty name="height" value="0.0245540719479322" units="cm"/>
      <inkml:brushProperty name="color" value="#F2395B"/>
      <inkml:brushProperty name="ignorePressure" value="0"/>
    </inkml:brush>
  </inkml:definitions>
  <inkml:trace contextRef="#ctx0" brushRef="#br0">90000 43350 597,'31'-44'56,"13"13"-16	,12 12-16,13 13-16,7 9-9,4 6 0,3 7 0,3 6-2,-1 3-1,-2 0-3,-3 0-3,-3 0-3,-7-2-1,-9-3 1,-10-3 0,-8-2 1,-8-1 0,-2 3 1,-3 3 0,-3 4 1,-9 4 0,-11 6 1,-14 7 0,-11 6 1,-15 7 1,-16 10 4,-15 10 3,-15 9 3,-12 4 3,-6 1 1,-6-1 2,-6 1 2,-2-6 1,3-8 0,3-10 0,4-9 0,2-7 0,4-3-1,3-3-1,3-2-1,10-6-1,20-6 0,18-6 0,20-6-1,13-6 0,9-2-1,10-3-1,10-3-1,14-4-3,23-3-5,22-3-4,22-2-5,8-3-2,-2 1-1,-3-1 0,-3 1 0,-7 1 0,-9 3 1,-10 3 2,-8 4 0,-18 7 3,-25 13 3,-25 12 5,-25 13 3,-21 10 3,-15 10 2,-15 10 3,-16 9 2,-8 4 2,0 1 0,0-1 0,0 1 0,6-7 0,13-12-1,12-13-2,13-12 0,10-10-3,10-6-1,10-6-1,9-6-2,4-2-1,1 3 0,-1 3-2,1 4 0,5-1-2,14-3-4,11-3-4,14-2-4,11-5-2,14-2 0,11-3-1,14-3 1,7-2-1,3 0 1,3 0 1,4 0 1,-6-2 1,-11-3 1,-14-3 2,-11-2 1,-12-1 3,-9 3 3,-10 3 4,-8 4 4,-12 8 3,-12 17 5,-13 15 3,-12 16 5,-7 9 3,1 3 2,-1 3 1,1 4 2,1-3-1,3-5-3,3-7-3,4-5-3,4-6 0,6-3 1,7-3 3,6-2 1,9-11-1,13-15-5,12-15-5,13-16-6,15-19-5,19-22-8,19-22-6,19-21-7,12-21-3,6-19 2,7-18 1,6-19 1,-1-12-3,-5-2-9,-7-3-10,-5-3-9,-6 2 0,-3 10 10,-3 10 10,-2 9 8,-9 13 9,-12 20 7,-13 18 6,-12 20 8,-13 16 2,-12 16 2,-13 15 0,-12 17 1,-9 17 4,-2 23 8,-3 22 9,-3 22 8,-4 19-1,-3 20-9,-3 18-9,-2 20-10,-1 10-6,3 3-3,3 3-1,4 4-3,1-7-3,0-16-1,0-15-3,0-15-1,0-14-1,0-8 0,0-10 2,0-9 1,-11-26-7,-22-40-14,-22-40-14,-21-41-14,-9-16 0,7 9 15,6 10 15,7 10 14,7 5 9,9 4 2,10 3 4,10 3 2,10 4 4,13 7 9,12 6 6,13 7 8,9 7 1,6 9-8,7 10-6,6 10-7,12 4-4,19 0-2,19 0-2,19 0-1,9 4-1,0 10 1,0 10-1,0 9 1,-5 7 0,-9 7-2,-10 6 0,-8 7-2,-11 5 2,-8 7 2,-10 6 2,-9 7 3,-12 0 1,-11-2 0,-14-3-2,-11-3 1,-7-6-1,0-5-1,0-7 0,0-5-1,-10 13 1,-18 34 1,-19 35 2,-18 35 1,-14 19 1,-5 7-1,-7 6 0,-5 7 0,-4-4 0,0-12-2,0-13-2,0-12-1,3-16-2,6-19-6,7-18-5,6-19-5,6-19-6,6-19-10,7-18-7,6-19-10,6-16-5,6-12-4,7-13-4,6-12-4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70961502194405" units="cm"/>
      <inkml:brushProperty name="height" value="0.0370961502194405" units="cm"/>
      <inkml:brushProperty name="color" value="#F2395B"/>
      <inkml:brushProperty name="ignorePressure" value="0"/>
    </inkml:brush>
  </inkml:definitions>
  <inkml:trace contextRef="#ctx0" brushRef="#br0">75600 48200 820,'90'101'-2,"-18"4"5	,-19 3 4,-18 3 3,-12 7 4,-3 14 2,-3 11 4,-2 14 2,-5 8 1,-2 7-5,-3 6-4,-3 7-3,-6-1-3,-5-6-2,-7-6-1,-5-6-2,-3-15-2,4-21-2,3-22-4,3-22-2,-2-30-5,-6-37-4,-6-38-5,-6-37-5,-1-37-1,7-33 1,6-35 1,7-34 2,0-23 0,-2-8-2,-3-10-1,-3-9-2,-1 20 2,4 50 5,3 50 7,3 50 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49718311429024" units="cm"/>
      <inkml:brushProperty name="height" value="0.0449718311429024" units="cm"/>
      <inkml:brushProperty name="color" value="#F2395B"/>
      <inkml:brushProperty name="ignorePressure" value="0"/>
    </inkml:brush>
  </inkml:definitions>
  <inkml:trace contextRef="#ctx0" brushRef="#br0">75450 48600 676,'-24'71'-23,"4"-5"8	,3-7 9,3-5 7,3 3 6,3 17 2,3 15 1,4 16 2,-1 9 0,-3 3 0,-3 3 0,-2 4 0,-1-6-3,3-11-1,3-14-3,4-11-2,5-15-4,10-16-3,10-15-5,9-15-5,7-18-2,7-19-2,6-18-2,7-19-2,2-13 0,1-6 3,-1-6 3,1-6 2,-3-7 3,-2-6 1,-3-6 1,-3-6 2,-4 2 1,-3 14 1,-3 11 2,-2 14 1,-6 18 6,-6 25 11,-6 25 12,-6 25 10,-4 17 5,1 9-3,-1 10-3,1 10-1,-1 4-5,1 0-5,-1 0-6,1 0-4,-1-4-6,1-5-4,-1-7-5,1-5-3,2-25-11,7-40-14,6-40-15,7-41-15,-1-18-1,-6 7 13,-6 6 14,-6 7 12,-4 8 8,1 14 3,-1 11 3,1 14 2,-1 14 6,1 20 9,-1 18 9,1 20 9,-1 11 3,1 7-4,-1 6-5,1 7-3,-3-1-3,-2-6-1,-3-6-2,-3-6-2,2-10-5,10-12-10,10-13-8,9-12-10,2-15-3,-2-15 3,-3-15 4,-3-16 2,-2-5 3,0 6 3,0 7 1,0 6 3,1 7 2,4 10 3,3 10 3,3 9 2,1 6 3,1 3 0,-1 3 1,1 4 2,1 1-1,3 0-1,3 0-2,4 0-2,-3 7-1,-5 17-1,-7 15-1,-5 16-2,-14 7 0,-18 1-2,-19-1 1,-18 1-2,-7-4 2,6-6 2,7-6 3,6-6 2,-8 2 2,-22 14 2,-22 11 2,-21 14 1,-7 2 1,9-6 1,10-6 0,10-6 0,18-16-2,28-25-5,28-25-4,29-25-4,19-13-3,14 1-3,11-1 0,14 1-3,3 4 0,-2 9 0,-3 10 1,-3 10 0,-7 4 1,-9 0 0,-10 0 0,-8 0 1,-6-5 1,1-9 4,-1-10 3,1-8 3,-3-6 1,-2 1 1,-3-1 1,-3 1 0,-10-3-4,-16-2-6,-15-3-7,-15-3-8,-11-1-1,-2 4 0,-3 3 3,-3 3 1,-2-2 1,0-6 0,0-6 0,0-6 0,3-4 2,6 1 2,7-1 4,6 1 2,6 1 3,6 3 2,7 3 3,6 4 1,4 2 3,4 4 0,3 3 1,3 3 0,1 1-2,1 1-8,-1-1-7,1 1-7,-3-1-2,-2 1 5,-3-1 4,-3 1 5,-1 8 9,4 20 15,3 18 15,3 20 15,-1 22 3,-2 29-7,-3 28-6,-3 28-8,-4 29-5,-3 32-4,-3 31-2,-2 32-4,-6 35-8,-6 41-10,-6 40-13,-6 42-10,-2-4-8,3-47-4,3-47-3,4-46-4,2-37-3,4-24 1,3-26-2,3-24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79750 47900 999,'26'65'-53,"4"-18"7	,3-19 9,3-18 7,6-15 8,9-9 4,10-10 6,10-8 5,0-1 3,-5 9 3,-7 10 2,-5 10 1,-6 7 3,-3 6 0,-3 7 2,-2 6 1,-6 3 1,-6 0 2,-6 0 1,-6 0 1,-13 0-1,-19 0-3,-18 0-2,-19 0-3,-15 1-3,-8 4 0,-10 3-3,-9 3 0,4-1-2,19-2 0,19-3 0,19-3-1,-7 5 0,-31 17 0,-31 15-2,-31 16 0,-16 5 2,0-2 2,0-3 3,0-3 2,10-4 4,23-3 4,22-3 3,22-2 4,35-19-1,51-30-3,49-32-3,51-30-3,27-20-4,7-6-6,6-6-4,7-6-5,5-1-3,7 7-2,6 6 0,7 7-2,-4 7 4,-12 9 10,-13 10 9,-12 10 10,-16 7 4,-19 6 0,-18 7-2,-19 6 0,-26-1-1,-30-5 3,-32-7 1,-30-5 3,-17-4-7,1 0-14,-1 0-13,1 0-14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61616127192974" units="cm"/>
      <inkml:brushProperty name="height" value="0.0361616127192974" units="cm"/>
      <inkml:brushProperty name="color" value="#F2395B"/>
      <inkml:brushProperty name="ignorePressure" value="0"/>
    </inkml:brush>
  </inkml:definitions>
  <inkml:trace contextRef="#ctx0" brushRef="#br0">80300 47550 841,'-2'78'-2,"-3"6"-3	,-3 7-3,-2 6-3,-5 6 1,-2 6 4,-3 7 7,-3 6 4,-4 3 2,-3 0-1,-3 0-1,-2 0-2,-1-4-1,3-5 2,3-7 1,4-5 1,1 5-1,0 19-3,0 19-4,0 19-3,1-1-1,4-18 2,3-19 2,3-18 2,1-18 0,1-16-1,-1-15-1,1-15-1,1-7-1,3 3-2,3 3-1,4 4-2,2 2 5,4 4 7,3 3 9,3 3 8,4-2 2,7-6-5,6-6-3,7-6-5,4-9-2,3-8 0,3-10 0,4-9 1,1-4-1,0 4-1,0 3-1,0 3-1,-2 3 0,-3 3 1,-3 3 1,-2 4 2,-1 1 0,3 0 0,3 0 0,4 0 0,-9-10-7,-18-18-11,-19-19-14,-18-18-12,-15-17-6,-9-11 1,-10-14 1,-8-11 1,-4-1 4,3 13 7,3 12 7,4 13 7,10 16 8,19 23 9,19 22 9,19 22 10,7 10 1,-3 1-4,-3-1-5,-2 1-4,-11-3-5,-15-2-3,-15-3-3,-16-3-3,-8-10 0,0-16 1,0-15 2,0-15 2,4-14 1,10-8-1,10-10 1,9-9-1,6-2 0,3 6 0,3 7 0,4 6 1,5-1-3,10-5-4,10-7-4,9-5-4,9-1-1,9 6 4,10 7 3,10 6 3,5 1 3,4-3 0,3-3 3,3-2 0,-2-1 1,-6 3 0,-6 3-1,-6 4-1,-6 7 1,-2 13 0,-3 12 1,-3 13 1,-6 10 0,-5 10 1,-7 10 0,-5 9-1,-6 6 2,-3 3 0,-3 3 0,-2 4 2,-1-3 0,3-5-1,3-7 1,4-5 0,2-3 1,4 4 0,3 3 0,3 3 1,4-1 0,7-2-2,6-3-2,7-3-1,2-4-2,1-3 1,-1-3-1,1-2 0,4-1-2,9 3-3,10 3-3,10 4-3,-7 2-1,-22 4 2,-22 3 1,-21 3 3,-24 4 1,-25 7 0,-25 6 1,-25 7 0,-19 0 2,-12-2 0,-13-3 1,-12-3 1,-4-6-3,7-5-6,6-7-7,7-5-7,10-6-3,16-3 0,15-3-2,17-2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81100 50400 999,'164'75'-1,"-22"0"-4	,-22 0-2,-21 0-4,-15-7 0,-6-11 0,-6-14 1,-6-11 0,-4-11 0,1-5-5,-1-7-3,1-5-4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76883836090565" units="cm"/>
      <inkml:brushProperty name="height" value="0.0476883836090565" units="cm"/>
      <inkml:brushProperty name="color" value="#F2395B"/>
      <inkml:brushProperty name="ignorePressure" value="0"/>
    </inkml:brush>
  </inkml:definitions>
  <inkml:trace contextRef="#ctx0" brushRef="#br0">84500 50750 637,'-77'25'16,"-3"0"29	,-3 0 31,-2 0 31,-1-5-16,3-9-63,3-10-63,4-8-62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15968468785286" units="cm"/>
      <inkml:brushProperty name="height" value="0.0315968468785286" units="cm"/>
      <inkml:brushProperty name="color" value="#F2395B"/>
      <inkml:brushProperty name="ignorePressure" value="0"/>
    </inkml:brush>
  </inkml:definitions>
  <inkml:trace contextRef="#ctx0" brushRef="#br0">22950 61900 962,'-113'-86'-6,"76"28"-11	,74 28-12,76 29-12,32 16 1,-9 7 12,-10 6 13,-8 7 13,2 0 6,16-2-1,15-3-1,17-3-1,8-2 0,4 0 0,3 0 1,3 0 0,-2 0 0,-6 0 1,-6 0 1,-6 0 0,-4 0 1,1 0-1,-1 0 0,1 0-1,-1-4 1,1-5 1,-1-7 1,1-5 1,-3-3 1,-2 4-2,-3 3-1,-3 3-1,-2 1 1,0 1 1,0-1 1,0 1 3,-2-1-1,-3 1-2,-3-1-1,-2 1-3,6 1 0,20 3-1,18 3 0,20 4-2,3-1 0,-8-3-1,-10-3-3,-9-2-1,-2-8-1,6-8-2,7-10-2,6-9-1,-1-9 0,-5-5 0,-7-7 1,-5-5 2,-11-3 0,-11 4 1,-14 3 0,-11 3 2,-18 4 1,-22 7 1,-22 6 2,-21 7 1,1 0 3,25-2 2,25-3 2,25-3 3,12 1 1,1 6 2,-1 7 0,1 6 1,-3 3 0,-2 0-1,-3 0-2,-3 0-2,1 1 0,6 4-3,7 3-1,6 3-1,6-1-2,6-2-2,7-3-3,6-3-1,3-2-3,0 0 1,0 0-1,0 0-1,-5 3 0,-9 6 0,-10 7 0,-8 6 1,-8 3 0,-2 0 1,-3 0 1,-3 0 1,-13-2 0,-22-3 3,-22-3 1,-21-2 2,2-1 1,29 3-1,28 3 0,28 4-1,14 2 0,0 4 1,0 3 0,0 3 1,-2 1 0,-3 1 0,-3-1 0,-2 1 0,2-1 1,9 1-1,10-1-1,10 1 0,4-3 1,0-2 0,0-3 1,0-3 1,0-4 0,0-3-1,0-3-1,0-2-1,3-6-1,6-6 0,7-6-1,6-6 0,3-6 0,0-2 0,0-3 1,0-3 1,-7 1 0,-11 6-1,-14 7 0,-11 6 0,-18 3 0,-22 0 1,-22 0 0,-21 0 2,-1 0 0,22 0 1,22 0 1,23 0 0,-3 0 0,-24 0-1,-26 0-2,-24 0-1,5-2-1,39-3 0,36-3 0,39-2-1,21-3 0,6 1 0,7-1-1,6 1 0,-2-3-1,-9-2 1,-10-3 0,-8-3-1,-14 1 1,-15 6-1,-15 7 1,-16 6 0,1 1 0,19-3 1,19-3 1,19-2 0,2-3 0,-11 1-2,-14-1 0,-11 1-2,-12-1-2,-9 1-5,-10-1-5,-8 1-5,-15-1-3,-19 1-3,-18-1-2,-19 1-3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79558093845844" units="cm"/>
      <inkml:brushProperty name="height" value="0.0379558093845844" units="cm"/>
      <inkml:brushProperty name="color" value="#F2395B"/>
      <inkml:brushProperty name="ignorePressure" value="0"/>
    </inkml:brush>
  </inkml:definitions>
  <inkml:trace contextRef="#ctx0" brushRef="#br0">56200 3000 801,'0'184'23,"0"-31"-4	,0-31-4,0-31-4,-2-13-3,-3 6 0,-3 7-1,-2 6 0,-1 9 0,3 13 0,3 12 0,4 13 0,1 18 1,0 26 0,0 24 1,0 26 0,0 1 0,0-22-1,0-22 0,0-21-1,1-17-2,4-8-4,3-10-3,3-9-5,-1-30-4,-2-50-3,-3-50-5,-3-50-3,-2-27-3,0-3 0,0-3-2,0-2 0,0 0 0,0 7 0,0 6 1,0 7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44918929040432" units="cm"/>
      <inkml:brushProperty name="height" value="0.0344918929040432" units="cm"/>
      <inkml:brushProperty name="color" value="#F2395B"/>
      <inkml:brushProperty name="ignorePressure" value="0"/>
    </inkml:brush>
  </inkml:definitions>
  <inkml:trace contextRef="#ctx0" brushRef="#br0">56350 3400 706,'50'-24'0,"0"4"0	,0 3 2,0 3-1,4 1 2,10 1 0,10-1 2,9 1 2,9-3 0,9-2-1,10-3 0,10-3-1,2 1 0,-3 6 1,-3 7 1,-2 6 0,-9 3 1,-12 0-1,-13 0-1,-12 0-1,-7 0 0,1 0-1,-1 0 0,1 0-1,-4 3 1,-6 6 1,-6 7 1,-6 6 0,-6 7 1,-2 10 2,-3 10 1,-3 9 1,-6 6 1,-5 3-1,-7 3 1,-5 4-1,-1 8 0,6 17-1,7 15-1,6 16 0,1 10-1,-3 7-1,-3 6-2,-2 7 0,-1 2-1,3 1-1,3-1 0,4 1-1,-1-4-1,-3-6-1,-3-6-3,-2-6-1,-5-12-2,-2-15-1,-3-15-2,-3-16 0,-2-8-5,0 0-7,0 0-7,0 0-7,-2-5-1,-3-9 3,-3-10 4,-2-8 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25881354510784" units="cm"/>
      <inkml:brushProperty name="height" value="0.0325881354510784" units="cm"/>
      <inkml:brushProperty name="color" value="#F2395B"/>
      <inkml:brushProperty name="ignorePressure" value="0"/>
    </inkml:brush>
  </inkml:definitions>
  <inkml:trace contextRef="#ctx0" brushRef="#br0">56150 6700 1000,'239'0'-85,"-22"0"28	,-22 0 26,-21 0 26,-17 0 13,-8 0-4,-10 0-2,-9 0-3,-15 0 0,-18 0 1,-19 0 1,-18 0 3,2 0-2,26 0-2,24 0-3,26 0-3,-1 0-3,-24 0-4,-26 0-4,-24 0-3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3:01:12"/>
    </inkml:context>
    <inkml:brush xml:id="br0">
      <inkml:brushProperty name="width" value="0.0148955546319485" units="cm"/>
      <inkml:brushProperty name="height" value="0.0148955546319485" units="cm"/>
      <inkml:brushProperty name="color" value="#F2395B"/>
      <inkml:brushProperty name="ignorePressure" value="0"/>
    </inkml:brush>
  </inkml:definitions>
  <inkml:trace contextRef="#ctx0" brushRef="#br0">95950 46350 984,'-43'-2'1,"17"-3"2	,15-3 2,16-2 2,7-3-8,1 1-14,-1-1-16,1 1-15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285319034010172" units="cm"/>
      <inkml:brushProperty name="height" value="0.0285319034010172" units="cm"/>
      <inkml:brushProperty name="color" value="#F2395B"/>
      <inkml:brushProperty name="ignorePressure" value="0"/>
    </inkml:brush>
  </inkml:definitions>
  <inkml:trace contextRef="#ctx0" brushRef="#br0">54200 4150 1000,'-22'143'-69,"6"-11"18	,7-14 18,6-11 16,1-14 13,-3-11 5,-3-14 6,-2-11 7,-1 10 2,3 34 0,3 35 0,4 35 0,1 8-3,0-15-4,0-15-5,0-16-5,-2-16-5,-3-16-6,-3-15-4,-2-15-6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22025790810585" units="cm"/>
      <inkml:brushProperty name="height" value="0.0322025790810585" units="cm"/>
      <inkml:brushProperty name="color" value="#F2395B"/>
      <inkml:brushProperty name="ignorePressure" value="0"/>
    </inkml:brush>
  </inkml:definitions>
  <inkml:trace contextRef="#ctx0" brushRef="#br0">53900 10700 944,'68'-15'-70,"-11"23"16	,-14 22 16,-11 22 15,-7 8 13,0-2 8,0-3 9,0-3 9,-4-4 3,-5-3-2,-7-3-1,-5-2-1,-4-3-2,0 1-2,0-1-2,0 1-3,-5-3 0,-9-2-1,-10-3-1,-8-3 0,-9 4-1,-6 13-2,-6 12 0,-6 13-2,-2 1-1,3-9 0,3-10-1,4-8 0,13-9 3,26-6 9,24-6 10,26-6 8,24-6 0,26-2-9,24-3-8,26-3-9,5-2-5,-11 0-1,-14 0-1,-11 0-1,-4 0-4,6 0-8,7 0-7,6 0-8,-8-2-2,-22-3 5,-22-3 5,-21-2 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279442109167576" units="cm"/>
      <inkml:brushProperty name="height" value="0.0279442109167576" units="cm"/>
      <inkml:brushProperty name="color" value="#F2395B"/>
      <inkml:brushProperty name="ignorePressure" value="0"/>
    </inkml:brush>
  </inkml:definitions>
  <inkml:trace contextRef="#ctx0" brushRef="#br0">56300 9750 1000,'0'-150'-110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18469032645226" units="cm"/>
      <inkml:brushProperty name="height" value="0.0318469032645226" units="cm"/>
      <inkml:brushProperty name="color" value="#F2395B"/>
      <inkml:brushProperty name="ignorePressure" value="0"/>
    </inkml:brush>
  </inkml:definitions>
  <inkml:trace contextRef="#ctx0" brushRef="#br0">56250 9700 831,'-22'98'6,"6"-3"3	,7-3 3,6-2 2,3-3 1,0 1-2,0-1-3,0 1-2,0-4-2,0-6 1,0-6-1,0-6 0,0-6-1,0-2 1,0-3 0,0-3 0,0-4 0,0-3 0,0-3-1,0-2 0,0-3-1,0 1 0,0-1-2,0 1 0,0-12-8,0-21-11,0-22-12,0-22-12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18319424986839" units="cm"/>
      <inkml:brushProperty name="height" value="0.0318319424986839" units="cm"/>
      <inkml:brushProperty name="color" value="#F2395B"/>
      <inkml:brushProperty name="ignorePressure" value="0"/>
    </inkml:brush>
  </inkml:definitions>
  <inkml:trace contextRef="#ctx0" brushRef="#br0">56250 9700 955,'-22'165'7,"6"-18"-1	,7-19-1,6-18-1,3-7-1,0 6-1,0 7-1,0 6-1,0 6 0,0 6 2,0 7 1,0 6 1,0 4 0,0 4-2,0 3-1,0 3-1,0-1-1,0-2 1,0-3 0,0-3 0,1-15 0,4-24-1,3-26 1,3-24-1,-1-24-1,-2-22-4,-3-22-4,-3-21-3,-1-23-2,4-21-1,3-22-1,3-22 0,-1-5 0,-2 13 4,-3 12 2,-3 13 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56250 9700 999,'96'-22'-27,"-5"6"8	,-7 7 8,-5 6 8,-4 3 4,0 0 1,0 0 0,0 0 1,-4 1-1,-5 4-2,-7 3-2,-5 3-2,-6 3-3,-3 3-1,-3 3-3,-2 4-2,-6 2-2,-6 4-3,-6 3-2,-6 3-3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12622599303722" units="cm"/>
      <inkml:brushProperty name="height" value="0.0312622599303722" units="cm"/>
      <inkml:brushProperty name="color" value="#F2395B"/>
      <inkml:brushProperty name="ignorePressure" value="0"/>
    </inkml:brush>
  </inkml:definitions>
  <inkml:trace contextRef="#ctx0" brushRef="#br0">55950 13050 999,'167'0'-12,"-16"0"5	,-15 0 4,-15 0 5,-7 0 1,3 0-4,3 0-4,4 0-4,-10 0-1,-22 0 2,-22 0 3,-21 0 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33197936415672" units="cm"/>
      <inkml:brushProperty name="height" value="0.0333197936415672" units="cm"/>
      <inkml:brushProperty name="color" value="#F2395B"/>
      <inkml:brushProperty name="ignorePressure" value="0"/>
    </inkml:brush>
  </inkml:definitions>
  <inkml:trace contextRef="#ctx0" brushRef="#br0">54550 15350 691,'45'46'1,"-9"-5"2	,-10-7 2,-8-5 2,-3-1 2,7 6 0,6 7 2,7 6 0,-1 1 0,-6-3-3,-6-3-2,-6-2-2,-4-1-1,1 3 0,-1 3 0,1 4 0,-4 1 0,-6 0 0,-6 0 0,-6 0 0,-9-2 0,-8-3-1,-10-3 0,-9-2-1,-7-3 0,-3 1 1,-3-1 0,-2 1 1,-1-3 0,3-2 2,3-3 2,4-3 0,13-7 2,26-9 0,24-10-1,26-8 1,16-1-1,10 9-3,10 10-2,9 10-2,-1 5-3,-8 4-1,-10 3-2,-9 3-2,-9 4 1,-5 7 1,-7 6 1,-5 7 2,-8 0 1,-5-2 1,-7-3 2,-5-3 2,-9-2 2,-9 0 1,-10 0 2,-8 0 2,-9-2 1,-6-3 1,-6-3 0,-6-2 1,-4-6-1,1-6-1,-1-6-2,1-6-2,2-7-1,7-6-4,6-6-3,7-6-2,7-9-5,9-8-8,10-10-6,10-9-7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257324185222387" units="cm"/>
      <inkml:brushProperty name="height" value="0.0257324185222387" units="cm"/>
      <inkml:brushProperty name="color" value="#F2395B"/>
      <inkml:brushProperty name="ignorePressure" value="0"/>
    </inkml:brush>
  </inkml:definitions>
  <inkml:trace contextRef="#ctx0" brushRef="#br0">56650 15500 946,'93'43'2,"-11"-11"2	,-14-14 3,-11-11 3,-7-7 0,0 0-2,0 0-1,0 0-3,-2 0-2,-3 0-6,-3 0-5,-2 0-5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68638262152672" units="cm"/>
      <inkml:brushProperty name="height" value="0.0368638262152672" units="cm"/>
      <inkml:brushProperty name="color" value="#F2395B"/>
      <inkml:brushProperty name="ignorePressure" value="0"/>
    </inkml:brush>
  </inkml:definitions>
  <inkml:trace contextRef="#ctx0" brushRef="#br0">56750 16000 730,'0'142'1,"0"-16"3	,0-15 2,0-15 2,0-11 2,0-2 0,0-3 0,0-3 0,1 1 1,4 6 1,3 7 2,3 6 1,-1 6 0,-2 6 0,-3 7 0,-3 6-1,-1-4-1,4-11-1,3-14-1,3-11-1,-1-9-1,-2-3 0,-3-3 0,-3-2-2,1-6 0,6-6-1,7-6-2,6-6-2,10-7-3,17-6-7,15-6-7,16-6-6,2-7-7,-8-6-9,-10-6-7,-9-6-8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54337527602911" units="cm"/>
      <inkml:brushProperty name="height" value="0.054337527602911" units="cm"/>
      <inkml:brushProperty name="color" value="#F2395B"/>
      <inkml:brushProperty name="ignorePressure" value="0"/>
    </inkml:brush>
  </inkml:definitions>
  <inkml:trace contextRef="#ctx0" brushRef="#br0">12300 49900 559,'140'28'15,"-18"6"-5	,-19 7-4,-18 6-3,-10 9-3,0 13 2,0 12 1,0 13 1,0 1 0,0-9 0,0-10 0,0-8-1,3-11 0,6-8 0,7-10-1,6-9 0,1-15-1,-3-18 0,-3-19 0,-2-18 0,-1-7-1,3 6 1,3 7-1,4 6 1,-1 6-1,-3 6 0,-3 7-1,-2 6 0,-6 3-1,-6 0 1,-6 0-1,-6 0 1,1 1 0,9 4 0,10 3 1,10 3 0,7 3 0,6 3 1,7 3 1,6 4 0,-2 2 1,-9 4 1,-10 3 2,-8 3 1,-6 1 0,1 1 1,-1-1-1,1 1 0,-3-3 0,-2-2-2,-3-3 0,-3-3-2,-1-4-1,4-3 0,3-3-1,3-2 0,1-5 0,1-2-1,-1-3 0,1-3 0,1-4 0,3-3 0,3-3 0,4-2-1,-1-3 1,-3 1 1,-3-1-1,-2 1 0,5-1 0,16 1 0,15-1-2,17 1 0,3 1 1,-5 3 0,-7 3 2,-5 4 2,-3 1 0,4 0 0,3 0 0,3 0 0,-2 1 1,-6 4-1,-6 3 0,-6 3 1,-7-1-1,-6-2 0,-6-3 0,-6-3-1,2-6 0,14-5-3,11-7-1,14-5-1,2-4-3,-6 0 0,-6 0-1,-6 0-1,-1 1 0,7 4 1,6 3 0,7 3 2,5 3 1,7 3 0,6 3 1,7 4 0,-6 1 1,-15 0 1,-15 0 1,-16 0 0,-1 0 1,17 0 1,15 0 1,16 0 1,2-7 0,-8-11-1,-10-14-1,-9-11 0,-5-6-1,0 4 2,0 3 1,0 3 2,-4 1 1,-5 1 2,-7-1 3,-5 1 1,-3-1 1,4 1-3,3-1-2,3 1-3,3 2 0,3 7-1,3 6-1,4 7 1,5 2 1,10 1 1,10-1 1,9 1 2,2 4 1,-2 9 1,-3 10 2,-3 10 0,-4 4 1,-3 0 1,-3 0 0,-2 0 1,-5 0-1,-2 0-2,-3 0-3,-3 0-3,-6-2-4,-5-3-4,-7-3-4,-5-2-4,-9-3-3,-9 1 1,-10-1 1,-8 1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82159315049648" units="cm"/>
      <inkml:brushProperty name="height" value="0.0382159315049648" units="cm"/>
      <inkml:brushProperty name="color" value="#F2395B"/>
      <inkml:brushProperty name="ignorePressure" value="0"/>
    </inkml:brush>
  </inkml:definitions>
  <inkml:trace contextRef="#ctx0" brushRef="#br0">62050 15550 622,'70'23'1,"-9"-3"2	,-10-3 1,-8-2 3,-8-3 1,-2 1 1,-3-1 3,-3 1 1,-4 4 1,-3 9 3,-3 10 3,-2 10 1,-5 4 1,-2 0-2,-3 0-2,-3 0-2,-2 4 0,0 10 0,0 10-1,0 9 1,0 13-1,0 20-1,0 18-1,0 20-3,0 6 0,0-2-2,0-3-1,0-3-1,0-1-1,0 4 0,0 3-1,0 3-1,0-5 0,0-12-1,0-13 1,0-12-1,-7-18-11,-11-21-20,-14-22-20,-11-22-21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292278341948986" units="cm"/>
      <inkml:brushProperty name="height" value="0.0292278341948986" units="cm"/>
      <inkml:brushProperty name="color" value="#F2395B"/>
      <inkml:brushProperty name="ignorePressure" value="0"/>
    </inkml:brush>
  </inkml:definitions>
  <inkml:trace contextRef="#ctx0" brushRef="#br0">54550 20350 979,'-69'6'-2,"13"13"-5	,12 12-4,13 13-4,7 9 0,4 6 6,3 7 5,3 6 6,1 4 1,1 4-3,-1 3-3,1 3-2,2-5 0,7-12 6,6-13 6,7-12 4,10-7 4,16 1-1,15-1 0,17 1 0,8-3-3,4-2-6,3-3-7,3-3-5,3-6-4,3-5 0,3-7 0,4-5 0,-9-8-2,-18-5-5,-19-7-3,-18-5-4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295836180448532" units="cm"/>
      <inkml:brushProperty name="height" value="0.0295836180448532" units="cm"/>
      <inkml:brushProperty name="color" value="#F2395B"/>
      <inkml:brushProperty name="ignorePressure" value="0"/>
    </inkml:brush>
  </inkml:definitions>
  <inkml:trace contextRef="#ctx0" brushRef="#br0">55200 20550 928,'-66'75'0,"19"0"-1	,19 0-1,19 0 0,7 4 1,-3 10 4,-3 10 3,-2 9 4,-3 7 1,1 7-1,-1 6 0,1 7-2,-1-1-1,1-6-1,-1-6-3,1-6-1,1-10-1,3-12 0,3-13-2,4-12 0,5-10-5,10-6-8,10-6-9,9-6-9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56450 20800 999,'95'0'-4,"-9"0"-8	,-10 0-10,-8 0-7,-4 0-2,3 0 4,3 0 7,4 0 4,-3 0 3,-5 0 1,-7 0 0,-5 0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16410548985004" units="cm"/>
      <inkml:brushProperty name="height" value="0.0316410548985004" units="cm"/>
      <inkml:brushProperty name="color" value="#F2395B"/>
      <inkml:brushProperty name="ignorePressure" value="0"/>
    </inkml:brush>
  </inkml:definitions>
  <inkml:trace contextRef="#ctx0" brushRef="#br0">56950 21200 961,'-24'75'-3,"4"0"-7	,3 0-6,3 0-7,3 3 1,3 6 8,3 7 6,4 6 8,1 4 4,0 4 3,0 3 1,0 3 2,1-2 2,4-6 0,3-6 0,3-6 1,4-10-1,7-12-1,6-13 0,7-12-2,5-10-2,7-6-2,6-6-3,7-6-4,4-7-3,3-6-4,3-6-5,4-6-5,-4-6-4,-9-2-3,-10-3-5,-8-3-3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70261706411839" units="cm"/>
      <inkml:brushProperty name="height" value="0.0370261706411839" units="cm"/>
      <inkml:brushProperty name="color" value="#F2395B"/>
      <inkml:brushProperty name="ignorePressure" value="0"/>
    </inkml:brush>
  </inkml:definitions>
  <inkml:trace contextRef="#ctx0" brushRef="#br0">62400 20450 832,'95'4'-60,"-9"10"13	,-10 10 14,-8 9 14,-9 6 9,-6 3 6,-6 3 4,-6 4 6,-6-1 3,-2-3 2,-3-3 1,-3-2 1,-2 6 3,0 20 4,0 18 4,0 20 4,-4 10 0,-5 3-2,-7 3-3,-5 4-2,-4-1-3,0-3-2,0-3-1,0-2-3,-2-6-2,-3-6-1,-3-6-1,-2-6-1,-5-10-3,-2-12-1,-3-13-1,-3-12-3,-6-7-4,-5 1-6,-7-1-5,-5 1-6,-3-4-7,4-6-7,3-6-8,3-6-6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87340486049652" units="cm"/>
      <inkml:brushProperty name="height" value="0.0387340486049652" units="cm"/>
      <inkml:brushProperty name="color" value="#F2395B"/>
      <inkml:brushProperty name="ignorePressure" value="0"/>
    </inkml:brush>
  </inkml:definitions>
  <inkml:trace contextRef="#ctx0" brushRef="#br0">60800 9400 785,'164'0'-43,"-22"0"14	,-22 0 15,-21 0 14,-15 1 7,-6 4-1,-6 3-1,-6 3-2,-9 3-1,-8 3 2,-10 3 0,-9 4 2,-7 2-1,-3 4 1,-3 3 0,-2 3 1,-5 1 0,-2 1 1,-3-1 2,-3 1 1,-4 4 1,-3 9 1,-3 10 1,-2 10 0,-3 8 1,1 10-2,-1 10-1,1 9-1,1 9-1,3 9 0,3 10 1,4 10 0,1 8-2,0 10-1,0 10-4,0 9-2,1-2-1,4-12-1,3-13 0,3-12 0,-1-4 0,-2 7-1,-3 6 1,-3 7 0,-7-10 1,-9-25 2,-10-25 2,-8-25 1,-8-18 1,-2-8-2,-3-10 0,-3-9-2,-2-9-4,0-5-5,0-7-4,0-5-7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55400 6000 999,'-186'1'-6,"28"4"-12	,28 3-12,29 3-12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72801683843136" units="cm"/>
      <inkml:brushProperty name="height" value="0.0372801683843136" units="cm"/>
      <inkml:brushProperty name="color" value="#F2395B"/>
      <inkml:brushProperty name="ignorePressure" value="0"/>
    </inkml:brush>
  </inkml:definitions>
  <inkml:trace contextRef="#ctx0" brushRef="#br0">56950 4650 816,'92'4'-4,"-16"10"-7	,-15 10-7,-15 9-7,-11 6-3,-2 3 4,-3 3 3,-3 4 3,-7 4 4,-9 6 6,-10 7 5,-8 6 6,-8-4 3,-2-11 4,-3-14 2,-3-11 3,-12 2 2,-18 19 3,-19 19 2,-18 19 3,-20 5-1,-18-5-4,-19-7-3,-18-5-3,-10-9-2,0-9 1,0-10 1,0-8 1,1-14-1,4-15-4,3-15-3,3-16-4,10-23-2,20-27 1,18-28-1,20-28 0,24-20 0,31-8-3,32-10-3,31-9-1,32-2-2,35 6-1,35 7 0,34 6-1,17 13 1,0 23 2,0 22 0,0 22 2,-13 15 1,-24 9 1,-26 10 1,-24 10 0,-13 7 1,0 6 0,0 7-1,0 6 1,0 1 0,0-3-1,0-3 1,0-2 0,-2-1 0,-3 3-1,-3 3 1,-2 4-1,-1 1 0,3 0 1,3 0-1,4 0 1,1 1 0,0 4-1,0 3 1,0 3 0,-2 1 0,-3 1 0,-3-1 0,-2 1 1,22 12-1,51 25 1,49 25-1,51 25 0,-4 10 0,-56-2 2,-56-3 1,-56-3 1,-48 2 0,-36 10 0,-39 10-2,-36 9 0,-42 9 0,-43 9 2,-44 10 2,-43 10 2,-32-1 1,-19-9-1,-18-10-1,-19-8-2,3-18 1,25-25 2,25-25 0,25-25 2,37-18 0,51-8 0,49-10-1,51-9 0,10-20-1,-28-27 1,-28-28 1,-27-28 1,2-7-2,34 16-3,35 15-2,35 17-3,18-12-1,3-37 2,3-38 1,4-37 2,7-2 0,13 34-2,12 35-1,13 35-1,32 0-1,54-30-2,53-32 0,53-30-2,37-6 0,22 22-3,22 22-1,23 23-2,-19 22 1,-55 26 1,-57 24 3,-55 26 1,-29 12 2,0 0 0,0 0 1,0 0 0,-4 0 1,-5 0-1,-7 0 0,-5 0 1,0 0 0,10 0-1,10 0 1,9 0 0,-1 1 0,-8 4 0,-10 3 0,-9 3-1,-4 1 0,4 1 0,3-1 0,3 1-1,-2-1 1,-6 1 0,-6-1 0,-6 1 1,-2-3-1,3-2 1,3-3 0,4-3-1,10 4 1,19 13 0,19 12-1,19 13 1,-6 4-7,-27-3-12,-28-3-12,-28-2-12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61453667283058" units="cm"/>
      <inkml:brushProperty name="height" value="0.0361453667283058" units="cm"/>
      <inkml:brushProperty name="color" value="#F2395B"/>
      <inkml:brushProperty name="ignorePressure" value="0"/>
    </inkml:brush>
  </inkml:definitions>
  <inkml:trace contextRef="#ctx0" brushRef="#br0">59750 4500 887,'-435'371'2,"32"-55"3	,31-57 3,32-55 4,22-45 1,17-31-2,15-31 0,16-31-1,27-34 0,42-33-1,40-35-1,41-34 0,41-29-3,45-21-5,43-22-5,45-22-6,24 1-5,6 26-4,7 24-4,6 26-4,-2 15-3,-9 6-2,-10 7-3,-8 6-3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75791729986668" units="cm"/>
      <inkml:brushProperty name="height" value="0.0475791729986668" units="cm"/>
      <inkml:brushProperty name="color" value="#F2395B"/>
      <inkml:brushProperty name="ignorePressure" value="0"/>
    </inkml:brush>
  </inkml:definitions>
  <inkml:trace contextRef="#ctx0" brushRef="#br0">7650 51450 861,'98'-41'-70,"-3"19"14	,-3 19 12,-2 19 12,-8 10 7,-8 4 1,-10 3 2,-9 3 0,-13 1 3,-16 1 6,-15-1 6,-15 1 5,-17 2 4,-15 7 5,-15 6 3,-16 7 4,-8 0 0,0-2-1,0-3-3,0-3-3,-2-1 1,-3 4 0,-3 3 1,-2 3 2,3-5 0,14-12-1,11-13 0,14-12 0,21-10-2,31-6-2,32-6-2,31-6-2,13-6-2,-2-2-2,-3-3-2,-3-3-2,-4 1-1,-3 6 0,-3 7 1,-2 6-1,-12 12 1,-19 19 0,-18 19 0,-19 19 0,-16 10 1,-12 4 2,-13 3 2,-12 3 2,-2-7 1,9-15 1,10-15 2,10-16 0,-1-2 0,-9 13 2,-10 12-1,-8 13 2,-9 7-1,-6 4 2,-6 3 0,-6 3 0,2-5 1,14-12-2,11-13 0,14-12-1,19-12 0,29-8-1,28-10 0,28-9-1,17-12-1,6-11 0,7-14-2,6-11-2,1-9 0,-3-3-2,-3-3 0,-2-2-2,-8-3 0,-8 1-1,-10-1 0,-9 1 0,-9 2 0,-5 7 1,-7 6 1,-5 7 0,-8-4-3,-5-12-7,-7-13-9,-5-12-8,-12-7-1,-16 1 2,-15-1 3,-15 1 3,-9 1 4,1 3 4,-1 3 4,1 4 5,1 1 2,3 0 1,3 0 1,4 0 0,5 4 2,10 10-1,10 10 1,9 9-1,9 15 7,9 22 10,10 22 11,10 23 11,2 19 3,-3 19-5,-3 19-6,-2 19-4,-3 16-4,1 17-2,-1 15-1,1 16-1,-3 12-2,-2 9 0,-3 10 0,-3 10 0,-2-15-2,0-37-2,0-38-2,0-37-3,-4 24 0,-5 89 5,-7 86 4,-5 89 4,-1 2 0,6-81-4,7-81-5,6-81-3,-5-66-11,-16-50-15,-15-50-16,-15-50-15,-3-21-4,14 10 8,11 10 9,14 9 7,7 7 7,3 7 2,3 6 4,4 7 2,1 0 2,0-2 0,0-3 2,0-3-1,0-15 1,0-24-3,0-26-1,0-24-1,0-1-1,0 26 2,0 24 2,0 26 2,1 1 2,4-22 1,3-22 2,3-21 3,1-3 0,1 20 1,-1 18 0,1 20 0,-7 31 7,-12 48 12,-13 47 13,-12 47 12,-7 27 4,1 10-5,-1 10-5,1 9-5,1-4-7,3-15-6,3-15-7,4-16-6,2-15-6,4-11-4,3-14-4,3-11-5,-1-25-6,-2-33-9,-3-35-11,-3-34-9,7-21 0,19-6 10,19-6 12,19-6 10,9 5 6,0 20 3,0 18 1,0 20 3,-4 11 1,-5 7 1,-7 6 0,-5 7 0,2 2 1,13 1-1,12-1 1,13 1 0,4 2 0,-3 7 0,-3 6 0,-2 7 0,-6 4 1,-6 3 1,-6 3 1,-6 4 3,-2 1-1,3 0-2,3 0 0,4 0-2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27799059450626" units="cm"/>
      <inkml:brushProperty name="height" value="0.0327799059450626" units="cm"/>
      <inkml:brushProperty name="color" value="#F2395B"/>
      <inkml:brushProperty name="ignorePressure" value="0"/>
    </inkml:brush>
  </inkml:definitions>
  <inkml:trace contextRef="#ctx0" brushRef="#br0">62200 4550 928,'-44'143'-3,"13"-11"-3	,12-14-5,13-11-4,4-6 3,-3 4 10,-3 3 11,-2 3 10,-1 1 4,3 1-3,3-1-1,4 1-4,1-9-3,0-15-8,0-15-8,0-16-6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63900 3300 999,'100'-44'-4,"0"13"-11	,0 12-9,0 13-10,0 6 0,0 0 11,0 0 11,0 0 11,-2 1 7,-3 4 4,-3 3 4,-2 3 5,-5-1-1,-2-2-3,-3-3-5,-3-3-3,-9-6-8,-11-5-11,-14-7-12,-11-5-11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26602438092232" units="cm"/>
      <inkml:brushProperty name="height" value="0.0426602438092232" units="cm"/>
      <inkml:brushProperty name="color" value="#F2395B"/>
      <inkml:brushProperty name="ignorePressure" value="0"/>
    </inkml:brush>
  </inkml:definitions>
  <inkml:trace contextRef="#ctx0" brushRef="#br0">64650 3800 793,'1'143'2,"4"-11"4	,3-14 4,3-11 5,-1-6-1,-2 4-3,-3 3-3,-3 3-4,-1 9 2,4 16 5,3 15 5,3 17 6,1-1 1,1-16-4,-1-15-3,1-15-4,4-17-4,9-15-5,10-15-4,10-16-5,7-13-5,6-9-3,7-10-4,6-8-4,7-11-2,10-8 0,10-10 0,9-9-1,-5-5-2,-19 0-7,-18 0-5,-19 0-7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69947159290314" units="cm"/>
      <inkml:brushProperty name="height" value="0.0469947159290314" units="cm"/>
      <inkml:brushProperty name="color" value="#F2395B"/>
      <inkml:brushProperty name="ignorePressure" value="0"/>
    </inkml:brush>
  </inkml:definitions>
  <inkml:trace contextRef="#ctx0" brushRef="#br0">69750 3250 647,'95'-22'1,"-9"6"1	,-10 7 1,-8 6 2,-8 4-3,-2 4-5,-3 3-7,-3 3-6,-4 6 1,-3 9 8,-3 10 8,-2 10 8,-6 10 4,-6 13 3,-6 12 2,-6 13 1,-6 12 2,-2 13 1,-3 12 1,-3 13 0,-4-2 0,-3-16-3,-3-15-2,-2-15-3,-8 8 1,-8 35 2,-10 35 3,-9 34 3,-5 1-2,0-31-3,0-31-5,0-31-5,1-24-3,4-16-6,3-15-3,3-15-4,-1-12-5,-2-6-2,-3-6-2,-3-6-4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79200 9050 999,'-90'159'0,"23"-31"0	,22-31 0,22-31 0,10-18-6,1-3-12,-1-3-12,1-2-12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22309136390686" units="cm"/>
      <inkml:brushProperty name="height" value="0.0322309136390686" units="cm"/>
      <inkml:brushProperty name="color" value="#F2395B"/>
      <inkml:brushProperty name="ignorePressure" value="0"/>
    </inkml:brush>
  </inkml:definitions>
  <inkml:trace contextRef="#ctx0" brushRef="#br0">79400 12200 1000,'-46'164'-8,"10"-22"-13	,10-22-15,9-21-13,2-6-3,-2 14 12,-3 11 12,-3 14 11,-1-1 6,4-12 4,3-13 1,3-12 2,3-1 3,3 14 1,3 11 2,4 14 1,1-7 1,0-25-1,0-25 0,0-25-1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58952730894089" units="cm"/>
      <inkml:brushProperty name="height" value="0.0358952730894089" units="cm"/>
      <inkml:brushProperty name="color" value="#F2395B"/>
      <inkml:brushProperty name="ignorePressure" value="0"/>
    </inkml:brush>
  </inkml:definitions>
  <inkml:trace contextRef="#ctx0" brushRef="#br0">68400 3650 783,'1'162'-25,"4"-24"20	,3-26 19,3-24 19,-1-12 9,-2 4-2,-3 3-4,-3 3-2,-2 1-7,0 1-11,0-1-12,0 1-10,0-6-13,0-8-13,0-10-14,0-9-12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19315865635872" units="cm"/>
      <inkml:brushProperty name="height" value="0.0319315865635872" units="cm"/>
      <inkml:brushProperty name="color" value="#F2395B"/>
      <inkml:brushProperty name="ignorePressure" value="0"/>
    </inkml:brush>
  </inkml:definitions>
  <inkml:trace contextRef="#ctx0" brushRef="#br0">66950 4100 952,'-44'78'0,"13"6"1	,12 7 0,13 6 0,6 6 2,0 6 2,0 7 3,0 6 2,0 4 0,0 4-4,0 3-3,0 3-5,0-8 0,0-19 0,0-18 2,0-19 0,1-13-5,4-6-13,3-6-13,3-6-12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15372720360756" units="cm"/>
      <inkml:brushProperty name="height" value="0.0315372720360756" units="cm"/>
      <inkml:brushProperty name="color" value="#F2395B"/>
      <inkml:brushProperty name="ignorePressure" value="0"/>
    </inkml:brush>
  </inkml:definitions>
  <inkml:trace contextRef="#ctx0" brushRef="#br0">67700 5850 964,'-46'50'0,"10"0"0	,10 0 1,9 0-1,6 1 2,3 4 5,3 3 4,4 3 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92894297838211" units="cm"/>
      <inkml:brushProperty name="height" value="0.0392894297838211" units="cm"/>
      <inkml:brushProperty name="color" value="#F2395B"/>
      <inkml:brushProperty name="ignorePressure" value="0"/>
    </inkml:brush>
  </inkml:definitions>
  <inkml:trace contextRef="#ctx0" brushRef="#br0">58350 11200 626,'71'48'1,"-5"-3"4	,-7-3 3,-5-2 4,-8-5-1,-5-2-5,-7-3-4,-5-3-5,-8 1 2,-5 6 9,-7 7 8,-5 6 8,-9 4 3,-9 4-2,-10 3-4,-8 3-1,-6-4-4,1-8-1,-1-10-3,1-9-1,-6-5-4,-8 0-1,-10 0-3,-9 0-3,20-8 4,50-16 7,50-15 8,50-15 9,20-6-1,-9 7-8,-10 6-8,-8 7-9,-9 2-4,-6 1 2,-6-1 0,-6 1 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10550 52600 999,'-57'-66'-4,"-11"19"-10	,-14 19-9,-11 19-10,-4 9-1,6 0 3,7 0 6,6 0 4,1 1 4,-3 4 3,-3 3 5,-2 3 3,3 1 3,14 1 0,11-1 1,14 1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61117012798786" units="cm"/>
      <inkml:brushProperty name="height" value="0.0361117012798786" units="cm"/>
      <inkml:brushProperty name="color" value="#F2395B"/>
      <inkml:brushProperty name="ignorePressure" value="0"/>
    </inkml:brush>
  </inkml:definitions>
  <inkml:trace contextRef="#ctx0" brushRef="#br0">58950 16100 888,'68'6'2,"-11"13"-6	,-14 12-6,-11 13-8,-12 6 0,-9 0 4,-10 0 6,-8 0 4,-12 1 3,-12 4 0,-13 3 2,-12 3 1,-4-2 1,7-6 3,6-6 2,7-6 3,11-2 1,20 3 1,18 3 2,20 4 1,10-3-1,3-5-3,3-7-1,4-5-4,1-1-4,0 6-6,0 7-8,0 6-6,-5 1-1,-9-3 4,-10-3 6,-8-2 5,-11-1 4,-8 3 4,-10 3 5,-9 4 4,-7 2 2,-3 4-1,-3 3-2,-2 3 0,-6-1-2,-6-2 0,-6-3-2,-6-3-1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16793844103813" units="cm"/>
      <inkml:brushProperty name="height" value="0.0316793844103813" units="cm"/>
      <inkml:brushProperty name="color" value="#F2395B"/>
      <inkml:brushProperty name="ignorePressure" value="0"/>
    </inkml:brush>
  </inkml:definitions>
  <inkml:trace contextRef="#ctx0" brushRef="#br0">60050 17350 960,'-49'137'16,"4"-24"-4	,3-26-4,3-24-4,3-15-10,3-3-13,3-3-15,4-2-14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62512171268463" units="cm"/>
      <inkml:brushProperty name="height" value="0.0362512171268463" units="cm"/>
      <inkml:brushProperty name="color" value="#F2395B"/>
      <inkml:brushProperty name="ignorePressure" value="0"/>
    </inkml:brush>
  </inkml:definitions>
  <inkml:trace contextRef="#ctx0" brushRef="#br0">60600 15800 856,'68'46'0,"-11"-5"0	,-14-7 0,-11-5 0,-7-3 0,0 4-2,0 3-1,0 3-1,-2 4 1,-3 7 4,-3 6 4,-2 7 4,-5-1 1,-2-6-3,-3-6-2,-3-6-3,-2-4-1,0 1 1,0-1 1,0 1 1,0-1 0,0 1-4,0-1-3,0 1-3,4 2 0,10 7 1,10 6 2,9 7 1,1-1 2,-6-6 1,-6-6 0,-6-6 2,-6-2 0,-2 3 0,-3 3 0,-3 4-1,-2 4 3,0 6 4,0 7 5,0 6 5,-2-2 0,-3-9-2,-3-10-5,-2-8-3,-5 0-3,-2 14-5,-3 11-3,-3 14-3,-4 2-3,-3-6 2,-3-6 0,-2-6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27127280831337" units="cm"/>
      <inkml:brushProperty name="height" value="0.027127280831337" units="cm"/>
      <inkml:brushProperty name="color" value="#F2395B"/>
      <inkml:brushProperty name="ignorePressure" value="0"/>
    </inkml:brush>
  </inkml:definitions>
  <inkml:trace contextRef="#ctx0" brushRef="#br0">60000 22250 999,'71'21'-3,"-5"-5"-9	,-7-7-6,-5-5-9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240493062883615" units="cm"/>
      <inkml:brushProperty name="height" value="0.0240493062883615" units="cm"/>
      <inkml:brushProperty name="color" value="#F2395B"/>
      <inkml:brushProperty name="ignorePressure" value="0"/>
    </inkml:brush>
  </inkml:definitions>
  <inkml:trace contextRef="#ctx0" brushRef="#br0">60550 22250 1000,'114'1'-2,"-22"4"-1	,-22 3-2,-21 3-2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37390154600143" units="cm"/>
      <inkml:brushProperty name="height" value="0.0337390154600143" units="cm"/>
      <inkml:brushProperty name="color" value="#F2395B"/>
      <inkml:brushProperty name="ignorePressure" value="0"/>
    </inkml:brush>
  </inkml:definitions>
  <inkml:trace contextRef="#ctx0" brushRef="#br0">58350 21900 987,'-58'-22'12,"34"6"-23	,35 7-24,35 6-24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18039262294769" units="cm"/>
      <inkml:brushProperty name="height" value="0.0418039262294769" units="cm"/>
      <inkml:brushProperty name="color" value="#F2395B"/>
      <inkml:brushProperty name="ignorePressure" value="0"/>
    </inkml:brush>
  </inkml:definitions>
  <inkml:trace contextRef="#ctx0" brushRef="#br0">95800 34850 727,'-61'-69'0,"28"13"0	,28 12 0,29 13 0,22 1-1,20-9-2,18-10-3,20-8-2,5-1-2,-6 9 2,-6 10 0,-6 10 1,-7 8 4,-6 10 8,-6 10 8,-6 9 8,-18-7-2,-28-21-14,-28-22-11,-27-22-14,-14-10-3,4 4 4,3 3 5,3 3 4,1 3 5,1 3 3,-1 3 3,1 4 4,-3 5 4,-2 10 5,-3 10 4,-3 9 4,4 13 3,13 20 2,12 18 2,13 20 1,7 17 0,4 20-4,3 18-3,3 20-4,1 17-2,1 20-1,-1 18-2,1 20-1,-4 13-2,-6 9-4,-6 10-2,-6 10-3,-4-6-3,1-18 1,-1-19-2,1-18 1,1-26-2,3-31-2,3-31-1,4-31-2,1-7-1,0 19-3,0 19-2,0 19-2,0-13-2,0-44-5,0-43-3,0-44-3,0-38-2,0-31 2,0-31 1,0-31 2,1-20 1,4-5 3,3-7 2,3-5 3,1-3 2,1 4 4,-1 3 3,1 3 3,-1 12 3,1 22 1,-1 22 2,1 23 2,-1 19 0,1 19-1,-1 19-2,1 19 0,-4 16 1,-6 17 4,-6 15 5,-6 16 4,-9 15 3,-8 16 3,-10 15 1,-9 17 3,-7 10-1,-3 6-4,-3 7-4,-2 6-4,-3 6-2,1 6-1,-1 7-1,1 6-1,1-2 0,3-9-3,3-10 0,4-8-3,4-12 0,6-12 0,7-13-1,6-12-1,9-19-1,13-25-4,12-25-3,13-25-3,9-21-2,6-15 0,7-15 1,6-16 1,3-4 1,0 10 3,0 10 4,0 9 2,0 10 5,0 14 3,0 11 4,0 14 4,-2 11 1,-3 14 0,-3 11-1,-2 14 0,-3 3-1,1-2-1,-1-3 0,1-3-1,1-6-4,3-5-7,3-7-8,4-5-7,2-14-6,4-18-2,3-19-3,3-18-3,-5-6 0,-12 10 4,-13 10 3,-12 9 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16717641055584" units="cm"/>
      <inkml:brushProperty name="height" value="0.0416717641055584" units="cm"/>
      <inkml:brushProperty name="color" value="#F2395B"/>
      <inkml:brushProperty name="ignorePressure" value="0"/>
    </inkml:brush>
  </inkml:definitions>
  <inkml:trace contextRef="#ctx0" brushRef="#br0">97700 32600 575,'115'48'59,"-18"-3"-15	,-19-3-12,-18-2-15,-14-3-8,-5 1-1,-7-1-1,-5 1-2,-8 2 0,-5 7-1,-7 6-1,-5 7 1,-11 4-2,-11 3 1,-14 3-1,-11 4 1,-9-1-2,-3-3-1,-3-3-1,-2-2-1,-1-8-1,3-8 0,3-10 0,4-9 1,13-5-3,26 0-5,24 0-3,26 0-6,10-4 0,-3-5 3,-3-7 3,-2-5 3,-3 0 3,1 10 3,-1 10 5,1 9 3,-10 6 4,-19 3 4,-18 3 3,-19 4 3,-16 13 3,-12 26 1,-13 24 1,-12 26 1,-2 12 0,9 0-3,10 0 0,10 0-3,4 6-1,0 13-1,0 12-1,0 13 0,3 7-2,6 4-2,7 3-1,6 3-3,4-8-1,4-19-5,3-18-2,3-19-4,3-19-2,3-19-1,3-18 0,4-19-2,1-26-1,0-30-4,0-32-3,0-30-4,3-26-1,6-19-1,7-18 0,6-19-1,6-13 1,6-6 2,7-6 2,6-6 2,1 2 2,-3 14 4,-3 11 4,-2 14 4,-3 7 2,1 3 1,-1 3 2,1 4 0,-1 5 1,1 10 0,-1 10 0,1 9 0,2 4 0,7 1 1,6-1 1,7 1 1,2 2 1,1 7 0,-1 6 2,1 7 0,-4 7 1,-6 9-1,-6 10 0,-6 10 0,-4 10 0,1 13 1,-1 12 2,1 13 1,-6 4-1,-8-3-1,-10-3-2,-9-2-2,-4 5 1,4 16 2,3 15 2,3 17 3,-1 11 0,-2 10 0,-3 10 0,-3 9 0,-1 9-2,4 9-1,3 10-3,3 10-1,1 7 0,1 6 0,-1 7 1,1 6 0,-1-5-2,1-16-6,-1-15-6,1-15-6,-3-20-3,-2-21 0,-3-22-1,-3-22 0,-7-24-2,-9-24-2,-10-26-2,-8-24-2,-14-35-3,-15-44-3,-15-43-4,-16-44-3,-5-15 1,6 17 6,7 15 6,6 16 6,6 15 5,6 16 5,7 15 5,6 17 6,7 14 2,10 17 2,10 15 2,9 16 0,12 10 3,16 7 3,15 6 2,17 7 3,8 4 0,4 3-5,3 3-4,3 4-4,-4 4-2,-8 6-1,-10 7 0,-9 6 0,-18 7-1,-24 10 2,-26 10 0,-24 9 2,-13 4 0,0 1 0,0-1 0,0 1 1,3-6 0,6-8-2,7-10-2,6-9 0,17-7-2,28-3-1,28-3-2,29-2-1,13-5 1,1-2 0,-1-3 1,1-3 1,-4-2 1,-6 0 0,-6 0 0,-6 0 0,-9-7-3,-8-11-4,-10-14-4,-9-11-5,-9-9-2,-5-3 2,-7-3 0,-5-2 2,-4-1 1,0 3 2,0 3 3,0 4 1,-2 11 6,-3 23 8,-3 22 8,-2 22 8,0 18 3,7 16-3,6 15-2,7 17-3,2 7-3,1 0-3,-1 0-3,1 0-3,1-4-3,3-5 0,3-7-1,4-5 0,11-25-8,23-40-17,22-40-14,22-41-17,2-15-2,-15 14 10,-15 11 12,-16 14 10,-8 3 5,0-2 2,0-3 0,0-3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40785400569439" units="cm"/>
      <inkml:brushProperty name="height" value="0.0440785400569439" units="cm"/>
      <inkml:brushProperty name="color" value="#F2395B"/>
      <inkml:brushProperty name="ignorePressure" value="0"/>
    </inkml:brush>
  </inkml:definitions>
  <inkml:trace contextRef="#ctx0" brushRef="#br0">99350 35100 749,'-2'103'-36,"-3"6"12	,-3 7 13,-2 6 12,-3 4 8,1 4 5,-1 3 5,1 3 4,1-5 1,3-12-5,3-13-4,4-12-4,-1-10-4,-3-6-1,-3-6-2,-2-6-2,0-31-8,7-52-15,6-53-16,7-53-14,4-26-3,3 4 11,3 3 12,4 3 10,2 4 7,4 7 4,3 6 2,3 7 3,-1 8 3,-2 14 0,-3 11 0,-3 14 1,-2 7 2,0 3 1,0 3 2,0 4 3,0 1 2,0 0 3,0 0 4,0 0 3,1 1 0,4 4-2,3 3-3,3 3-1,4-1-2,7-2 1,6-3-1,7-3 1,7 2-1,9 10-1,10 10-1,10 9 0,-1 9-1,-9 9 0,-10 10 0,-8 10-1,-9 7 1,-6 6-1,-6 7-1,-6 6-1,-2 1 0,3-3 0,3-3-1,4-2 1,-3-1 0,-5 3 0,-7 3 0,-5 4 1,-4 2 0,0 4 1,0 3 1,0 3 1,0 7 0,0 14 3,0 11 1,0 14 2,0 10 1,0 9-2,0 10 0,0 10-2,-2 2-1,-3-3-3,-3-3-4,-2-2-1,-5-9-4,-2-12-1,-3-13-2,-3-12-2,-10-21-2,-16-28-1,-15-28 0,-15-27-2,-7-30-4,3-27-4,3-28-6,4-28-5,1-24-4,0-19-1,0-18-2,0-19-1,4-10 1,10 1 4,10-1 3,9 1 5,6 12 4,3 25 5,3 25 4,4 25 5,1 21 3,0 20 1,0 18 1,0 20 0,-2 3 1,-3-8 1,-3-10-1,-2-9 1,-3-1 2,1 10 4,-1 10 3,1 9 5,-3 12 2,-2 16-1,-3 15-1,-3 17 0,-4 16 1,-3 19 2,-3 19 3,-2 19 2,-8 13 1,-8 10 0,-10 10-2,-9 9-1,-5 2-3,0-2-6,0-3-6,0-3-6,6-9-5,13-11-4,12-14-5,13-11-3,15-20-4,19-24-5,19-26-4,19-24-5,10-18 1,4-9 8,3-10 8,3-8 7,1-4 5,1 3 4,-1 3 3,1 4 4,-1 7 2,1 13 0,-1 12 2,1 13 1,-1 9-1,1 6-4,-1 7-2,1 6-4,-6 1-1,-8-3-3,-10-3-2,-9-2-3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52073067426682" units="cm"/>
      <inkml:brushProperty name="height" value="0.0452073067426682" units="cm"/>
      <inkml:brushProperty name="color" value="#F2395B"/>
      <inkml:brushProperty name="ignorePressure" value="0"/>
    </inkml:brush>
  </inkml:definitions>
  <inkml:trace contextRef="#ctx0" brushRef="#br0">102800 33600 672,'4'-90'1,"10"23"0	,10 22 1,9 22 1,6 12 1,3 3-1,3 3 2,4 4 0,-1 1-3,-3 0-3,-3 0-4,-2 0-4,-9-5-5,-12-9-4,-13-10-5,-12-8-5,-9-4 1,-2 3 6,-3 3 5,-3 4 7,-6 4 7,-5 6 8,-7 7 8,-5 6 7,-1 12 7,6 19 2,7 19 5,6 19 2,6 13 0,6 10-7,7 10-6,6 9-5,1 10-5,-3 14-2,-3 11-2,-2 14-1,-3 5-2,1 1-3,-1-1-1,1 1-3,1-7-1,3-12-1,3-13-2,4-12 0,1-15-1,0-15 0,0-15 0,0-16 1,-8-19-4,-16-22-7,-15-22-8,-15-21-6,-6-14-2,7-2 7,6-3 5,7-3 6,2 1 5,1 6 2,-1 7 4,1 6 2,1 1 3,3-3 2,3-3 2,4-2 2,4-3 1,6 1-2,7-1-1,6 1-1,7-4-1,10-6-1,10-6-2,9-6 0,9-6-1,9-2-1,10-3-1,10-3 0,4-2-2,0 0 1,0 0-2,0 0 1,-7 6-2,-11 13 1,-14 12 0,-11 13-1,-3 1 0,10-9 1,10-10 1,9-8 1,10-9-2,14-6-1,11-6-3,14-6-2,-1-1-1,-12 7 2,-13 6 0,-12 7 1,-9 2 2,-2 1 2,-3-1 1,-3 1 2,-6 1 2,-5 3 2,-7 3 1,-5 4 3,-6 2 0,-3 4 2,-3 3 0,-2 3 2,-3 1 1,1 1 4,-1-1 2,1 1 4,-3 10 1,-2 22-1,-3 22-1,-3 23 0,-4 20-1,-3 23-2,-3 22-2,-2 22-1,-5 19-1,-2 20-1,-3 18 0,-3 20 1,1 11-1,6 7 0,7 6-1,6 7 1,1 4-3,-3 3-4,-3 3-4,-2 4-5,-3-10-3,1-22-1,-1-22-2,1-21-2,1-43-5,3-62-10,3-63-9,4-62-9,1-27-2,0 9 6,0 10 7,0 10 7,-2-17 2,-3-40-1,-3-40-1,-2-41-2,-3-4 2,1 35 6,-1 35 6,1 34 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33894081413746" units="cm"/>
      <inkml:brushProperty name="height" value="0.0333894081413746" units="cm"/>
      <inkml:brushProperty name="color" value="#F2395B"/>
      <inkml:brushProperty name="ignorePressure" value="0"/>
    </inkml:brush>
  </inkml:definitions>
  <inkml:trace contextRef="#ctx0" brushRef="#br0">9150 53200 991,'179'20'-4,"-40"-9"-8	,-40-10-8,-41-8-9,-19-8-3,3-2 2,3-3-1,4-3 2,-1-1 5,-3 4 7,-3 3 8,-2 3 9,-5 6 5,-2 9 3,-3 10 4,-3 10 3,-10 7 1,-16 6-4,-15 7-3,-15 6-3,-7-1-2,3-5-2,3-7 0,4-5-1,1-4 0,0 0 0,0 0-1,0 0 0,-2 3 1,-3 6-1,-3 7 0,-2 6 1,-1-1-1,3-5 0,3-7 0,4-5 0,1-4 0,0 0 1,0 0-1,0 0 1,-4 1 1,-5 4 3,-7 3 2,-5 3 2,-1 1 1,6 1-3,7-1-1,6 1-2,3-1-2,0 1 0,0-1 0,0 1-1,6-3 2,13-2 2,12-3 3,13-3 3,9-6 0,6-5-1,7-7-1,6-5-3,3-4 0,0 0 0,0 0-1,0 0 0,0-2-2,0-3-1,0-3-1,0-2-3,4-9 0,10-12-2,10-13 0,9-12-2,-1-4 1,-8 7 0,-10 6 0,-9 7 1,-9 4 0,-5 3 1,-7 3 1,-5 4 1,-4-1-1,0-3-3,0-3-1,0-2-3,-4-3-2,-5 1-2,-7-1-1,-5 1-2,-11 2-3,-11 7-3,-14 6-3,-11 7-4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44505326449871" units="cm"/>
      <inkml:brushProperty name="height" value="0.0444505326449871" units="cm"/>
      <inkml:brushProperty name="color" value="#F2395B"/>
      <inkml:brushProperty name="ignorePressure" value="0"/>
    </inkml:brush>
  </inkml:definitions>
  <inkml:trace contextRef="#ctx0" brushRef="#br0">103500 33100 630,'4'-61'-1,"10"28"-1	,10 28-2,9 29-2,2 11 0,-2-2 1,-3-3 0,-3-3 0,-2-1 1,0 4 1,0 3 0,0 3 2,-4 4 0,-5 7 3,-7 6 1,-5 7 2,-8 0 0,-5-2-1,-7-3-2,-5-3-1,-6 1 1,-3 6 0,-3 7 3,-2 6 0,-3 3 2,1 0 2,-1 0 1,1 0 1,-1-2 1,1-3 0,-1-3 1,1-2 0,2-3 0,7 1-2,6-1 0,7 1-1,8-6 0,14-8 0,11-10 1,14-9 0,11-15-1,14-18-2,11-19-2,14-18-1,5-18-2,1-16 2,-1-15-1,1-15 1,-1-14-3,1-8-7,-1-10-6,1-9-6,-4-7-5,-6-3-3,-6-3-3,-6-2-3,-4 0 1,1 7 2,-1 6 2,1 7 4,-6 8 4,-8 14 8,-10 11 7,-9 14 7,-5 11 2,0 14-3,0 11-3,0 14-3,-4 5 4,-5 1 12,-7-1 11,-5 1 12,-6 16 5,-3 35-4,-3 35-2,-2 34-3,-3 26-3,1 19-4,-1 19-3,1 19-5,-3 16-1,-2 17-1,-3 15-1,-3 16-1,-1 13 0,4 14-2,3 11-1,3 14-1,1 5-2,1 1-4,-1-1-3,1 1-3,-3-9-3,-2-15-1,-3-15 0,-3-16 0,1-24 0,6-31 2,7-31 3,6-31 1,3-51-5,0-68-13,0-69-13,0-68-13,3-40-5,6-9 3,7-10 4,6-8 3,3 0 5,0 14 5,0 11 6,0 14 6,-2 19 4,-3 29 3,-3 28 3,-2 28 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39065194129944" units="cm"/>
      <inkml:brushProperty name="height" value="0.0339065194129944" units="cm"/>
      <inkml:brushProperty name="color" value="#F2395B"/>
      <inkml:brushProperty name="ignorePressure" value="0"/>
    </inkml:brush>
  </inkml:definitions>
  <inkml:trace contextRef="#ctx0" brushRef="#br0">105200 33750 915,'95'-49'-1,"-9"4"-3	,-10 3-3,-8 3-3,-6 4-1,1 7 0,-1 6-1,1 7-1,-4 7 2,-6 9 3,-6 10 2,-6 10 3,-6 5 2,-2 4 2,-3 3 1,-3 3 1,-7 3 0,-9 3-1,-10 3-1,-8 4-1,-8-3-1,-2-5 0,-3-7 1,-3-5-1,-6-1 2,-5 6 0,-7 7 2,-5 6 1,0 3 2,10 0 3,10 0 3,9 0 3,12-4 2,16-5 2,15-7 0,17-5 2,8-12-3,4-16-4,3-15-4,3-15-6,1-12-5,1-6-8,-1-6-9,1-6-7,-3-2-4,-2 3 1,-3 3 1,-3 4-1,-6 2 2,-5 4 2,-7 3 1,-5 3 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48274984955788" units="cm"/>
      <inkml:brushProperty name="height" value="0.0448274984955788" units="cm"/>
      <inkml:brushProperty name="color" value="#F2395B"/>
      <inkml:brushProperty name="ignorePressure" value="0"/>
    </inkml:brush>
  </inkml:definitions>
  <inkml:trace contextRef="#ctx0" brushRef="#br0">108050 31200 688,'70'51'-10,"-9"4"1	,-10 3 0,-8 3 2,-9-1 3,-6-2 2,-6-3 5,-6-3 3,-10-4 2,-12-3 0,-13-3 0,-12-2 1,-13 0-2,-12 7-2,-13 6-2,-12 7-2,-7 0-2,1-2-1,-1-3-3,1-3-1,4-2 0,9 0 1,10 0 1,10 0 0,16-5 3,26-9 4,24-10 3,26-8 3,12-9 2,0-6 3,0-6 0,0-6 2,-2-1 0,-3 7-3,-3 6-3,-2 7-2,-6 5-3,-6 7 1,-6 6-2,-6 7-1,-9 8 1,-8 14 4,-10 11 2,-9 14 3,-7 2 0,-3-6-1,-3-6-3,-2-6-1,-8 5-1,-8 20 0,-10 18 2,-9 20 1,-9 17 0,-5 20-1,-7 18 1,-5 20-1,5-11-1,19-36-2,19-39-1,19-36-2,-2 8 0,-22 57-2,-22 56 1,-21 57-1,-12 27 0,1 1 1,-1-1 1,1 1 2,5-20-3,14-36-2,11-39-5,14-36-4,19-57-4,29-75-3,28-75-3,28-75-4,15-46-5,4-15-5,3-15-6,3-16-6,-5 10 1,-12 39 6,-13 36 6,-12 39 6,-5 19 5,3 4 1,3 3 3,4 3 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589322336018085" units="cm"/>
      <inkml:brushProperty name="height" value="0.0589322336018085" units="cm"/>
      <inkml:brushProperty name="color" value="#F2395B"/>
      <inkml:brushProperty name="ignorePressure" value="0"/>
    </inkml:brush>
  </inkml:definitions>
  <inkml:trace contextRef="#ctx0" brushRef="#br0">108850 33100 516,'110'9'-3,"-27"19"-5	,-28 19-6,-28 19-6,-17 7 0,-2-3 4,-3-3 4,-3-2 5,-6-5 3,-5-2 2,-7-3 1,-5-3 1,-9-4 2,-9-3 3,-10-3 2,-8-2 2,-14 3 0,-15 14-4,-15 11-2,-16 14-4,-2-1-1,13-12 0,12-13-1,13-12 1,10-9 0,10-2 1,10-3 1,9-3 1,-8 7 0,-25 19 0,-25 19-1,-25 19 0,-4 4 1,20-9 4,18-10 3,20-8 5,22-15 2,29-19 2,28-18 2,28-19 3,20-15-2,13-8-5,12-10-5,13-9-4,7-5-4,4 0 2,3 0-1,3 0 0,-8 4 0,-19 10-2,-18 10-2,-19 9-2,-2 2-1,16-2 0,15-3-1,17-3 0,-1-1 0,-16 4 2,-15 3 2,-15 3 1,-1 3 1,16 3 1,15 3 0,17 4 2,2 1-1,-9 0 0,-10 0 0,-8 0-1,-8 1 1,-2 4 0,-3 3 0,-3 3 1,-15 3-5,-24 3-9,-26 3-10,-24 4-10,-12-1-2,4-3 5,3-3 4,3-2 5,-1-1 5,-2 3 3,-3 3 3,-3 4 4,-1-1 2,4-3 1,3-3 1,3-2 1,3-3 0,3 1 1,3-1-1,4 1 0,7 2 5,13 7 9,12 6 10,13 7 9,2 4 3,-5 3-3,-7 3-4,-5 4-2,-4 2-3,0 4-1,0 3-1,0 3-1,-4 1-1,-5 1-4,-7-1-3,-5 1-2,-3 2-3,4 7 0,3 6 0,3 7-2,1 4 1,1 3-1,-1 3 1,1 4 0,-6 2 0,-8 4 0,-10 3 1,-9 3 1,-13 1 0,-16 1 1,-15-1 1,-15 1 2,-25 5-2,-30 14-4,-32 11-4,-30 14-4,-28 13-6,-21 16-11,-22 15-11,-22 17-9,10-11-11,45-33-13,43-35-10,45-34-13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1743777692318" units="cm"/>
      <inkml:brushProperty name="height" value="0.041743777692318" units="cm"/>
      <inkml:brushProperty name="color" value="#F2395B"/>
      <inkml:brushProperty name="ignorePressure" value="0"/>
    </inkml:brush>
  </inkml:definitions>
  <inkml:trace contextRef="#ctx0" brushRef="#br0">67550 16100 912,'-8'-157'51,"34"39"-30	,35 36-27,35 39-29,14 18-10,-2 0 8,-3 0 10,-3 0 7,4 1 7,13 4 3,12 3 2,13 3 3,-4 6 3,-18 9 2,-19 10 2,-18 10 2,-14 5 0,-5 4-5,-7 3-4,-5 3-3,-14-8-6,-18-19-7,-19-18-8,-18-19-7,-10-10 0,0 1 8,0-1 8,0 1 8,0 2 5,0 7 1,0 6 3,0 7 1,-2 11 5,-3 20 8,-3 18 8,-2 20 7,-1 11 3,3 7 0,3 6-1,4 7 0,2 10-2,4 16-2,3 15-2,3 17-3,1 11-1,1 10 1,-1 10-1,1 9 1,1 6-1,3 3-1,3 3-1,4 4 0,-1-3-3,-3-5-2,-3-7-4,-2-5-2,-1-11-5,3-11-4,3-14-5,4-11-5,-3-17-3,-5-18 2,-7-19 2,-5-18 0,-11-21 0,-11-22-3,-14-22-2,-11-21-3,-6-21 0,4-19 4,3-18 4,3-19 3,4-7 4,7 7 2,6 6 2,7 7 4,7 5 2,9 7 3,10 6 3,10 7 3,8 0 0,10-2-2,10-3-2,9-3-2,15-12-3,22-18-1,22-19-2,23-18-2,5-3-4,-9 17-6,-10 15-6,-8 16-5,-9 12-6,-6 9-2,-6 10-5,-6 10-3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284230448305607" units="cm"/>
      <inkml:brushProperty name="height" value="0.0284230448305607" units="cm"/>
      <inkml:brushProperty name="color" value="#F2395B"/>
      <inkml:brushProperty name="ignorePressure" value="0"/>
    </inkml:brush>
  </inkml:definitions>
  <inkml:trace contextRef="#ctx0" brushRef="#br0">72450 14800 899,'-75'-25'4,"0"0"8	,0 0 8,0 0 8,-5-4-3,-9-5-13,-10-7-14,-8-5-13,0 0-7,14 10 1,11 10-1,14 9 0,8 4 2,7 1 3,6-1 3,7 1 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22427654266357" units="cm"/>
      <inkml:brushProperty name="height" value="0.0422427654266357" units="cm"/>
      <inkml:brushProperty name="color" value="#F2395B"/>
      <inkml:brushProperty name="ignorePressure" value="0"/>
    </inkml:brush>
  </inkml:definitions>
  <inkml:trace contextRef="#ctx0" brushRef="#br0">70600 15500 777,'257'-90'9,"-33"23"-6	,-35 22-4,-34 22-4,-23 10-2,-8 1 3,-10-1 3,-9 1 2,-10 4 3,-9 9 2,-10 10 0,-8 10 3,-9 4-2,-6 0-3,-6 0-3,-6 0-3,-16-2-5,-25-3-6,-25-3-8,-25-2-5,-18-6-2,-8-6 4,-10-6 5,-9-6 4,-5-1 4,0 7 3,0 6 2,0 7 4,-4 10 3,-5 16 2,-7 15 1,-5 17 3,5 3 0,19-5-1,19-7-1,19-5-3,10-4 1,4 0 0,3 0 0,3 0 2,3 3 1,3 6 4,3 7 4,4 6 3,2 9 4,4 13 2,3 12 3,3 13 3,1 9 0,1 6-2,-1 7-2,1 6 0,1 4-4,3 4-3,3 3-5,4 3-3,-3-4-3,-5-8-4,-7-10-4,-5-9-3,-3-13-4,4-16-2,3-15-2,3-15-4,1-23-4,1-28-6,-1-28-6,1-27-7,1-22 0,3-11 4,3-14 6,4-11 5,1-11 5,0-5 5,0-7 4,0-5 5,1 5 5,4 19 2,3 19 4,3 19 4,4 18 3,7 19 6,6 19 4,7 19 5,0 10-1,-2 4-6,-3 3-7,-3 3-6,1-4-5,6-8-4,7-10-3,6-9-3,4-9-1,4-5 1,3-7 2,3-5 2,6-11-5,9-11-10,10-14-12,10-11-11,4-7 0,0 0 9,0 0 9,0 0 10,-7 4 4,-11 10 2,-14 10 0,-11 9 2,-11 6 1,-5 3 6,-7 3 4,-5 4 4,-1 1 4,6 0 2,7 0 2,6 0 2,4 0 0,4 0-1,3 0-1,3 0-2,3 3-1,3 6 0,3 7 0,4 6 0,-3 4-3,-5 4-3,-7 3-4,-5 3-5,-6 6-1,-3 9 0,-3 10 2,-2 10-1,-6 4 1,-6 0-2,-6 0-1,-6 0-2,-6 0 0,-2 0 0,-3 0-1,-3 0 1,-9-2-1,-11-3-1,-14-3-2,-11-2-1,-12 0-1,-9 7-1,-10 6 0,-8 7-2,-12-3 0,-12-8-2,-13-10 1,-12-9-1,1-9 0,16-5 4,15-7 2,17-5 3,14-11 3,17-11 6,15-14 5,16-11 5,12-6 2,9 4 0,10 3-1,10 3 0,8 1-2,10 1 0,10-1-3,9 1-1,4 2-1,1 7 0,-1 6-2,1 7-1,-1 2 0,1 1 0,-1-1-1,1 1 1,-3 1-2,-2 3-3,-3 3-2,-3 4-4,-7 5 0,-9 10 0,-10 10 2,-8 9 0,-17 12 0,-21 16 1,-22 15 0,-22 17 0,-21 11 0,-18 10 0,-19 10 0,-18 9 0,-10 4 0,0 1 1,0-1 1,0 1 1,12-13 3,26-25 5,24-25 5,26-25 4,26-24 1,28-21-3,28-22-4,29-22-4,18-15-2,9-5-2,10-7-1,10-5-1,5-3-2,4 4-1,3 3-1,3 3 0,-4-1-2,-8-2 1,-10-3 0,-9-3 0,-9-4-3,-5-3-4,-7-3-6,-5-2-6,-11 3 0,-11 14 2,-14 11 3,-11 14 3,-9 5 2,-3 1 2,-3-1 3,-2 1 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43815498054028" units="cm"/>
      <inkml:brushProperty name="height" value="0.0343815498054028" units="cm"/>
      <inkml:brushProperty name="color" value="#F2395B"/>
      <inkml:brushProperty name="ignorePressure" value="0"/>
    </inkml:brush>
  </inkml:definitions>
  <inkml:trace contextRef="#ctx0" brushRef="#br0">71850 16000 884,'-5'264'34,"-9"-22"-7	,-10-22-7,-8-21-5,-3-17-6,7-8-2,6-10-4,7-9-3,4-16-4,3-22-7,3-22-7,4-21-7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2668799161911" units="cm"/>
      <inkml:brushProperty name="height" value="0.032668799161911" units="cm"/>
      <inkml:brushProperty name="color" value="#F2395B"/>
      <inkml:brushProperty name="ignorePressure" value="0"/>
    </inkml:brush>
  </inkml:definitions>
  <inkml:trace contextRef="#ctx0" brushRef="#br0">75750 15300 999,'-96'192'-4,"10"-16"-9	,10-15-9,9-15-9,1-4 1,-6 9 11,-6 10 10,-6 10 12,-2 0 6,3-5 2,3-7 1,4-5 2,7-17 0,13-24-3,12-26-4,13-24-2,4-15-5,-3-3-6,-3-3-6,-2-2-7,0-12-5,7-19-2,6-18-4,7-19-3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33765947818756" units="cm"/>
      <inkml:brushProperty name="height" value="0.0433765947818756" units="cm"/>
      <inkml:brushProperty name="color" value="#F2395B"/>
      <inkml:brushProperty name="ignorePressure" value="0"/>
    </inkml:brush>
  </inkml:definitions>
  <inkml:trace contextRef="#ctx0" brushRef="#br0">74900 14500 658,'120'82'5,"-9"17"8	,-10 15 9,-8 16 9,-6 16 4,1 20-1,-1 18 0,1 20-1,-1 10-4,1 3-6,-1 3-6,1 4-7,-3-7-2,-2-16 2,-3-15 2,-3-15 2,-2-17-4,0-15-9,0-15-8,0-16-10,-4-15-8,-5-11-7,-7-14-8,-5-11-6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08665053546429" units="cm"/>
      <inkml:brushProperty name="height" value="0.0408665053546429" units="cm"/>
      <inkml:brushProperty name="color" value="#F2395B"/>
      <inkml:brushProperty name="ignorePressure" value="0"/>
    </inkml:brush>
  </inkml:definitions>
  <inkml:trace contextRef="#ctx0" brushRef="#br0">9900 53300 744,'-69'-15'2,"13"23"4	,12 22 4,13 22 4,10 12 2,10 3-2,10 3-1,9 4-1,2 1-1,-2 0-1,-3 0 0,-3 0-1,-1 0-1,4 0-3,3 0-2,3 0-3,1 0 0,1 0 0,-1 0 2,1 0 0,1-2 1,3-3 2,3-3-1,4-2 2,1-3-1,0 1-1,0-1-2,0 1 0,0-3-2,0-2-1,0-3 0,0-3 0,1-4-1,4-3 2,3-3 1,3-2 2,4-6-2,7-6-1,6-6-3,7-6-2,10-31-5,16-52-8,15-53-8,17-53-7,-8-7-1,-27 41 7,-28 40 8,-28 42 6,-15 19 5,1 1 0,-1-1 0,1 1 1,-3-3 1,-2-2 1,-3-3 0,-3-3 2,-1-1 0,4 4-1,3 3-1,3 3 0,1 1 0,1 1 0,-1-1 0,1 1 1,-1-1 0,1 1 0,-1-1 0,1 1-1,-1-1 1,1 1 0,-1-1 1,1 1-1,-1-1 1,1 1 2,-1-1 2,1 1 2,2-7 1,7-12 1,6-13 3,7-12 1,-3 12 4,-8 38 8,-10 37 7,-9 38 7,-7 29 2,-3 22-6,-3 22-5,-2 23-5,-1 8-3,3-3-4,3-3-2,4-2-3,1-9-1,0-12-1,0-13-1,0-12 0,3-37-7,6-58-12,7-60-14,6-59-12,3-29-2,0 4 7,0 3 8,0 3 7,3 6 4,6 9 1,7 10 0,6 10 0,3 8 3,0 10 7,0 10 6,0 9 6,-2 12 5,-3 16 1,-3 15 1,-2 17 3,-3 13 0,1 13 2,-1 12 1,1 13 2,-3 15 0,-2 19-1,-3 19 0,-3 19-1,-4 12-1,-3 6-1,-3 7-1,-2 6-2,-5-1-3,-2-5-5,-3-7-5,-3-5-4,-4-9-5,-3-9-5,-3-10-5,-2-8-5,-8-15-1,-8-19-1,-10-18 2,-9-19 0,-7-16 2,-3-12 0,-3-13 1,-2-12 1,2-12 1,9-8 1,10-10 1,10-9 0,8-7 4,10-3 3,10-3 5,9-2 5,12-3 3,16 1 3,15-1 3,17 1 4,7 4 0,0 9-1,0 10-2,0 10-1,7 2 0,17-3 2,15-3 0,16-2 2,1 2 1,-12 9-2,-13 10-1,-12 10 0,-7 4-3,1 0-3,-1 0-5,1 0-4,-18 1-10,-34 4-18,-35 3-17,-33 3-17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36523929238319" units="cm"/>
      <inkml:brushProperty name="height" value="0.0436523929238319" units="cm"/>
      <inkml:brushProperty name="color" value="#F2395B"/>
      <inkml:brushProperty name="ignorePressure" value="0"/>
    </inkml:brush>
  </inkml:definitions>
  <inkml:trace contextRef="#ctx0" brushRef="#br0">79150 14100 845,'-58'-46'1,"34"10"0	,35 10 1,35 9 0,21 6-1,9 3-3,10 3-5,10 4-4,5-1-1,4-3 1,3-3 1,3-2 1,-4-3-1,-8 1-3,-10-1-3,-9 1-4,-10-1-1,-9 1 2,-10-1 2,-8 1 2,-12-4 1,-12-6 4,-13-6 1,-12-6 3,-12-2 4,-8 3 4,-10 3 5,-9 4 5,-7 16 5,-3 32 6,-3 31 7,-2 32 5,2 21 0,9 13-5,10 12-7,10 13-7,7 1-2,6-9-2,7-10 0,6-8-2,3-3 0,0 7-2,0 6-2,0 7-1,0 2-2,0 1 0,0-1-2,0 1 0,-4 1-2,-5 3-2,-7 3-2,-5 4-2,-4-14-1,0-27 2,0-28 0,0-28 1,-4-18 0,-5-6 1,-7-6 0,-5-6 0,-6-9-1,-3-8-1,-3-10 0,-2-9-2,-5-10 0,-2-9 0,-3-10 0,-3-8-1,2-8 2,10-2 1,10-3 2,9-3 1,9-4 2,9-3 0,10-3 1,10-2 0,10-3 1,13 1-1,12-1-1,13 1 0,21-15-1,32-28 0,31-28 0,32-27-1,18-19-1,6-5-2,7-7-1,6-5-2,-1 0 0,-5 10 2,-7 10 1,-5 9 3,-11 13 0,-11 20 0,-14 18-1,-11 20 0,-18 17 0,-22 20 2,-22 18 2,-21 20 1,-10 10 1,3 3 0,3 3 0,4 4 0,-4 8 1,-9 17 2,-10 15 1,-8 16 3,-11 12-1,-8 9-1,-10 10-1,-9 10-2,-2-1 0,6-9 1,7-10 2,6-8 1,-2 13 3,-9 38 2,-10 37 3,-8 38 2,-3 10 1,7-15-1,6-15-3,7-16-1,2-15-3,1-11-1,-1-14-3,1-11-2,-3 25-1,-2 67 0,-3 65 1,-3 66 1,-1 20 0,4-25 0,3-25 1,3-25-1,-1-24-3,-2-21-5,-3-22-6,-3-22-7,1-24-2,6-24-1,7-26 0,6-24 1,-5-37-4,-16-46-7,-15-47-6,-15-47-7,-7-36-1,3-25 4,3-25 5,4-25 3,2-7 4,4 14 5,3 11 4,3 14 4,6 21 3,9 31 3,10 32 1,10 31 3,0 4 1,-5-21 2,-7-22 1,-5-22 1,-3 1 1,4 26 2,3 24 1,3 26 2,3 22 3,3 23 2,3 22 4,4 22 4,1 19-1,0 20-2,0 18-2,0 20-2,0 14-2,0 14 1,0 11 0,0 14 0,1 2 0,4-6-2,3-6-2,3-6-3,3-15 0,3-21 0,3-22 0,4-22 0,7-18-2,13-11-4,12-14-5,13-11-5,9-28-3,6-40-2,7-40-4,6-41-2,6-35-2,6-28-1,7-28-1,6-27-2,3-20 2,0-9 5,0-10 5,0-8 4,-2 5 4,-3 22 1,-3 22 2,-2 23 1,-8 25 2,-8 32 0,-10 31 0,-9 32 1,-12 24 2,-11 19 4,-14 19 6,-11 19 4,-9 18 2,-3 19-1,-3 19-1,-2 19-1,-5 13 0,-2 10 0,-3 10 0,-3 9 0,-9 24 2,-11 42 1,-14 40 2,-11 41 2,-4 24 0,6 10-2,7 10-2,6 9-3,1 10 0,-3 14 0,-3 11 0,-2 14 1,0 5-2,7 1-4,6-1-2,7 1-4,2-18-3,1-34-3,-1-35-2,1-33-2,1-36 0,3-33 1,3-35 1,4-34 1,4-49-4,6-62-9,7-63-11,6-62-10,-1-18-2,-5 29 3,-7 28 6,-5 28 3,0-15 3,10-55 0,10-57 0,9-55 1,-1-4 2,-8 50 5,-10 50 4,-9 50 5,1-2 3,13-53 1,12-53 1,13-52 0,6-5 2,0 48-1,0 47 1,0 47 0,-4 37 2,-5 28 3,-7 28 3,-5 29 3,-3 18 2,4 9 2,3 10 2,3 10 2,-1 7 2,-2 6-1,-3 7 0,-3 6 0,1 3-1,6 0-1,7 0-2,6 0-1,4 0-5,4 0-9,3 0-9,3 0-9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26803715527058" units="cm"/>
      <inkml:brushProperty name="height" value="0.0426803715527058" units="cm"/>
      <inkml:brushProperty name="color" value="#F2395B"/>
      <inkml:brushProperty name="ignorePressure" value="0"/>
    </inkml:brush>
  </inkml:definitions>
  <inkml:trace contextRef="#ctx0" brushRef="#br0">86750 11250 712,'0'100'-1,"0"0"-4	,0 0-4,0 0-2,0-5-1,0-9 1,0-10 1,0-8 2,-2-9 1,-3-6 2,-3-6 1,-2-6 2,-11-1 0,-15 7 0,-15 6-1,-16 7-1,-8 0 1,0-2-2,0-3 1,0-3-1,4-6 1,10-5 0,10-7 0,9-5 2,17-8 1,25-5 2,25-7 3,25-5 2,10-9 0,-2-9-1,-3-10-1,-3-8-1,-4-3-1,-3 7-1,-3 6 0,-2 7 0,-6 18 4,-6 31 11,-6 32 9,-6 31 11,-13 28 3,-19 25-5,-18 25-4,-19 25-4,-16 23-3,-12 22-2,-13 22 0,-12 23-2,-4 5-1,7-9-3,6-10-1,7-8-2,10-29-2,16-47-2,15-47-3,17-46-2,-1 2-2,-16 54 0,-15 53-2,-15 53 0,0 4-2,20-43-3,18-44-3,20-43-2,19-59-8,22-71-11,22-72-11,23-72-11,3-26-1,-11 23 10,-14 22 10,-11 22 9,-7 12 6,0 3-1,0 3 0,0 4-1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15643639862537" units="cm"/>
      <inkml:brushProperty name="height" value="0.0415643639862537" units="cm"/>
      <inkml:brushProperty name="color" value="#F2395B"/>
      <inkml:brushProperty name="ignorePressure" value="0"/>
    </inkml:brush>
  </inkml:definitions>
  <inkml:trace contextRef="#ctx0" brushRef="#br0">86900 13450 714,'157'-22'0,"-33"6"0	,-35 7-1,-34 6 0,-13 4-3,9 4-3,10 3-5,10 3-3,-3 9-2,-11 16 4,-14 15 2,-11 17 3,-18 11 3,-22 10 1,-22 10 2,-21 9 2,-14 2 1,-2-2-1,-3-3 0,-3-3-1,-7-1 1,-9 4 1,-10 3 2,-8 3 1,2-8 1,16-19 2,15-18 1,17-19 1,22-18 1,32-15-1,31-15 1,32-16-1,16-10-1,4-3-2,3-3-2,3-2-2,4-1-1,7 3-2,6 3-1,7 4-2,-3 4 1,-8 6 2,-10 7 1,-9 6 2,-10 3 1,-9 0 2,-10 0 1,-8 0 1,-9 9 3,-6 19 4,-6 19 5,-6 19 5,-7 16 1,-6 17-3,-6 15-2,-6 16-3,-7 15-1,-6 16-2,-6 15-1,-6 17-1,-6 3 0,-2-5-2,-3-7-1,-3-5 0,2-19-2,10-27-1,10-28-2,9-28-3,-1-4 1,-8 22-1,-10 22 2,-9 23 0,-1-3-1,10-24 0,10-26-1,9-24-2,-4-3 0,-15 23 1,-15 22 0,-16 22 1,-4 2-3,10-15-4,10-15-4,9-16-5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99717725813389" units="cm"/>
      <inkml:brushProperty name="height" value="0.0399717725813389" units="cm"/>
      <inkml:brushProperty name="color" value="#F2395B"/>
      <inkml:brushProperty name="ignorePressure" value="0"/>
    </inkml:brush>
  </inkml:definitions>
  <inkml:trace contextRef="#ctx0" brushRef="#br0">92800 14100 761,'-160'171'24,"32"-5"0	,31-7-1,32-5-1,18 0 0,6 10-1,7 10 0,6 9 0,7 2-2,10-2-4,10-3-3,9-3-4,9-17-3,9-27-3,10-28-4,10-28-3,10-23-2,13-15-2,12-15-1,13-16-2,9-26 0,6-33 2,7-35 1,6-34 2,3-29 0,0-21 0,0-22 0,0-22 0,-7-16-2,-11-9-2,-14-10-3,-11-8-2,-15 3 0,-16 20 3,-15 18 2,-15 20 2,-11 25 3,-2 35 2,-3 35 3,-3 34 2,-7 2 2,-9-27 0,-10-28 1,-8-28 1,-12-1 2,-12 29 3,-13 28 3,-12 28 4,-15 28 1,-15 28-1,-15 28-2,-16 29 0,-8 21-4,0 16-5,0 15-6,0 17-6,9 8-6,19 4-6,19 3-5,19 3-7,18-11-3,19-25-2,19-25-2,19-25-1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6628782749176" units="cm"/>
      <inkml:brushProperty name="height" value="0.036628782749176" units="cm"/>
      <inkml:brushProperty name="color" value="#F2395B"/>
      <inkml:brushProperty name="ignorePressure" value="0"/>
    </inkml:brush>
  </inkml:definitions>
  <inkml:trace contextRef="#ctx0" brushRef="#br0">97250 12750 830,'-121'100'0,"10"0"0	,10 0 0,9 0 0,9 10 1,9 23 4,10 22 1,10 22 4,7 12 3,6 3 5,7 3 4,6 4 4,6-18-1,6-37-6,7-38-7,6-37-7,7-4-3,10 32 0,10 31 0,9 32 0,13 4-3,20-22-4,18-22-5,20-21-4,13-29-8,9-34-7,10-35-9,10-33-7,-11-15-1,-27 6 8,-28 7 8,-28 6 8,-15-1 6,1-5 3,-1-7 2,1-5 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47545982897282" units="cm"/>
      <inkml:brushProperty name="height" value="0.0447545982897282" units="cm"/>
      <inkml:brushProperty name="color" value="#F2395B"/>
      <inkml:brushProperty name="ignorePressure" value="0"/>
    </inkml:brush>
  </inkml:definitions>
  <inkml:trace contextRef="#ctx0" brushRef="#br0">98600 14050 679,'-71'54'10,"10"10"1	,10 10-1,9 9 0,4 10 1,1 14-2,-1 11 1,1 14-1,2 3-1,7-2-1,6-3-1,7-3 0,4-10-2,3-16-1,3-15-2,4-15-1,5-25-2,10-30-3,10-32-2,9-30-3,10-36 0,14-36 0,11-39 2,14-36 0,3-15 1,-2 9 0,-3 10 1,-3 10 0,-1 8 1,4 10 2,3 10 2,3 9 1,-7 18 2,-15 29 2,-15 28 2,-16 28 2,-12 21 3,-5 17 4,-7 15 4,-5 16 5,-6 13 1,-3 14-2,-3 11-2,-2 14-1,-5 11-2,-2 14 1,-3 11-1,-3 14-1,-1 5-1,4 1-3,3-1-3,3 1-2,3-1-4,3 1-5,3-1-4,4 1-5,1-6-4,0-8-4,0-10-6,0-9-3,0-27-6,0-44-6,0-43-4,0-44-7,-2-19 3,-3 6 7,-3 7 9,-2 6 8,-1 1 6,3-3 2,3-3 3,4-2 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26656140387058" units="cm"/>
      <inkml:brushProperty name="height" value="0.0326656140387058" units="cm"/>
      <inkml:brushProperty name="color" value="#F2395B"/>
      <inkml:brushProperty name="ignorePressure" value="0"/>
    </inkml:brush>
  </inkml:definitions>
  <inkml:trace contextRef="#ctx0" brushRef="#br0">100250 11100 931,'68'92'0,"-11"-16"2	,-14-15 1,-11-15 0,-9-9 3,-3 1 2,-3-1 2,-2 1 3,-5 2-1,-2 7-4,-3 6-4,-3 7-5,-7 4-3,-9 3-3,-10 3-2,-8 4-3,-4-6 0,3-11 1,3-14 1,4-11 2,16-15-2,32-16-5,31-15-4,32-15-6,10-9-1,-9 1 2,-10-1 2,-8 1 1,-11 1 3,-8 3 5,-10 3 3,-9 4 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00801002979279" units="cm"/>
      <inkml:brushProperty name="height" value="0.0400801002979279" units="cm"/>
      <inkml:brushProperty name="color" value="#F2395B"/>
      <inkml:brushProperty name="ignorePressure" value="0"/>
    </inkml:brush>
  </inkml:definitions>
  <inkml:trace contextRef="#ctx0" brushRef="#br0">102450 12000 949,'115'54'2,"-18"10"2	,-19 10 4,-18 9 4,-14 12-5,-5 16-10,-7 15-11,-5 17-10,-9 5 2,-9-3 11,-10-3 14,-8-2 12,-17 2 5,-21 9-2,-22 10-3,-22 10-1,-10-7-8,4-22-9,3-22-11,3-21-9,3-15-11,3-6-9,3-6-8,4-6-10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54120135307312" units="cm"/>
      <inkml:brushProperty name="height" value="0.0354120135307312" units="cm"/>
      <inkml:brushProperty name="color" value="#F2395B"/>
      <inkml:brushProperty name="ignorePressure" value="0"/>
    </inkml:brush>
  </inkml:definitions>
  <inkml:trace contextRef="#ctx0" brushRef="#br0">44050 8200 859,'-66'115'-2,"19"-18"-1	,19-19-3,19-18-2,9-12 0,0-3 6,0-3 4,0-2 5,0 0 1,0 7 1,0 6-2,0 7 0,0-1-1,0-6-1,0-6-1,0-6-1,0 12 2,0 31 4,0 32 3,0 31 5,1 9 1,4-12-3,3-13-2,3-12-2,1-1-3,1 14-5,-1 11-4,1 14-4,-1-23-6,1-56-7,-1-56-6,1-56-8,-3-32-1,-2-6 0,-3-6 3,-3-6 1,-2 2 2,0 14 4,0 11 2,0 14 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93840298056602" units="cm"/>
      <inkml:brushProperty name="height" value="0.0393840298056602" units="cm"/>
      <inkml:brushProperty name="color" value="#F2395B"/>
      <inkml:brushProperty name="ignorePressure" value="0"/>
    </inkml:brush>
  </inkml:definitions>
  <inkml:trace contextRef="#ctx0" brushRef="#br0">42400 9700 810,'-60'-138'0,"32"26"0	,31 24 1,32 26 0,29 12 2,28 0 5,28 0 4,29 0 5,8 3 1,-8 6-2,-10 7-3,-9 6-2,-12 3-2,-11 0 0,-14 0 0,-11 0-1,11-4 1,39-5-1,36-7 0,39-5 0,-3 0 0,-40 10-2,-40 10-2,-41 9-1,15-1-3,72-8-2,72-10-3,73-9-2,3 1-3,-61 13-2,-64 12-1,-61 13-1,-39 6-3,-11 0-4,-14 0-4,-11 0-4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94235961139202" units="cm"/>
      <inkml:brushProperty name="height" value="0.0394235961139202" units="cm"/>
      <inkml:brushProperty name="color" value="#F2395B"/>
      <inkml:brushProperty name="ignorePressure" value="0"/>
    </inkml:brush>
  </inkml:definitions>
  <inkml:trace contextRef="#ctx0" brushRef="#br0">13100 53000 771,'70'9'17,"-9"19"1	,-10 19 0,-8 19-1,-6 16 0,1 17-3,-1 15-2,1 16-2,-3 13-1,-2 14 0,-3 11 1,-3 14 0,-4 7 1,-3 3 1,-3 3 1,-2 4 1,-6-3-2,-6-5-6,-6-7-7,-6-5-5,-10-15-5,-12-22-7,-13-22-5,-12-21-6,-5-21-2,3-19 2,3-18 0,4-19 2,-3-22 2,-5-25 2,-7-25 3,-5-25 2,3-13 4,17 1 5,15-1 5,16 1 5,13 2 5,14 7 4,11 6 4,14 7 4,8 5 1,7 7 0,6 6 0,7 7-2,4 2-5,3 1-13,3-1-11,4 1-13,-6 1-4,-11 3-1,-14 3 2,-11 4 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09241914749146" units="cm"/>
      <inkml:brushProperty name="height" value="0.0409241914749146" units="cm"/>
      <inkml:brushProperty name="color" value="#F2395B"/>
      <inkml:brushProperty name="ignorePressure" value="0"/>
    </inkml:brush>
  </inkml:definitions>
  <inkml:trace contextRef="#ctx0" brushRef="#br0">45100 7650 850,'-19'103'-36,"13"6"16	,12 7 15,13 6 15,4-7 6,-3-18 1,-3-19-2,-2-18-1,0 8 0,7 39 1,6 36 2,7 39 0,-1 2-1,-6-31-3,-6-31-3,-6-31-3,-4-16-2,1 0-1,-1 0 0,1 0 0,-1 0-2,1 0 1,-1 0 0,1 0-1,-1 0 0,1 0-1,-1 0-3,1 0 0,-3 0-1,-2 0 1,-3 0 0,-3 0 1,1 14 0,6 28-2,7 28-2,6 29-2,-1 7-3,-5-12-4,-7-13-4,-5-12-4,-19-38-5,-27-62-8,-28-63-7,-28-62-7,-9-38 1,14-12 9,11-13 8,14-12 9,7-4 7,3 7 2,3 6 5,4 7 2,4 15 3,6 25 1,7 25 0,6 25 1,1 3 0,-3-19 1,-3-18-1,-2-19 1,-3-4 2,1 14 2,-1 11 5,1 14 2,8 19 6,20 29 5,18 28 7,20 28 6,13 15 0,9 4-4,10 3-5,10 3-6,-1-4-3,-9-8-5,-10-10-2,-8-9-5,2-2-3,16 6-2,15 7-4,17 6-2,-15-4-3,-44-11-3,-43-14-4,-44-11-4,-26-1 3,-5 13 5,-7 12 7,-5 13 5,3 2 5,17-5 1,15-7 2,16-5 0,16-3 0,20 4-3,18 3-4,20 3-3,11-1-1,7-2-1,6-3 0,7-3-1,-1-1 0,-6 4-2,-6 3-1,-6 3-1,-13 3-1,-19 3 0,-18 3-1,-19 4 0,-10-3 2,1-5 1,-1-7 3,1-5 2,-9-1 1,-15 6-1,-15 7 0,-16 6-1,-2-1 0,13-5 1,12-7 2,13-5 1,-12 3 1,-33 17 2,-35 15 0,-34 16 2,-13 5-1,9-2-1,10-3-1,10-3-1,10-2 2,13 0 3,12 0 4,13 0 4,10 1 3,10 4 0,10 3 1,9 3 1,15-5-1,22-12-1,22-13-2,23-12-2,25-15-2,32-15 0,31-15-1,32-16-1,19-13 0,10-9-1,10-10 0,9-8-1,-10-3 0,-28 7-3,-28 6-1,-27 7-2,-15 4-2,0 3 0,0 3 0,0 4-1,0-1 0,0-3 1,0-3 1,0-2 0,0-1 0,0 3 1,0 3 0,0 4 1,6-3-2,13-5-3,12-7-3,13-5-4,-2-1 0,-16 6 1,-15 7 2,-15 6 0,-11 3 1,-2 0 0,-3 0 0,-3 0 0,-2 1 0,0 4 1,0 3 0,0 3 1,7-2-1,17-6 0,15-6-1,16-6 0,-16 16-1,-47 42 0,-47 40 0,-46 41-1,-37 24 3,-24 10 6,-26 10 5,-24 9 5,-23 10 2,-18 14-2,-19 11-1,-18 14-2,-1-1 0,19-12 1,19-13 1,19-12 1,24-23 0,32-30-3,31-32-2,32-30-2,-1-1-3,-31 31-1,-31 32-3,-31 31-3,-7 7-2,19-15-4,19-15-3,19-16-4,16-18-3,17-18-2,15-19-3,16-18-3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35397236049175" units="cm"/>
      <inkml:brushProperty name="height" value="0.0335397236049175" units="cm"/>
      <inkml:brushProperty name="color" value="#F2395B"/>
      <inkml:brushProperty name="ignorePressure" value="0"/>
    </inkml:brush>
  </inkml:definitions>
  <inkml:trace contextRef="#ctx0" brushRef="#br0">45300 12700 984,'118'76'1,"-11"4"1	,-14 3 3,-11 3 1,-11 4-4,-5 7-12,-7 6-10,-5 7-10,-11-7-3,-11-19 5,-14-18 7,-11-19 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15870361030102" units="cm"/>
      <inkml:brushProperty name="height" value="0.0415870361030102" units="cm"/>
      <inkml:brushProperty name="color" value="#F2395B"/>
      <inkml:brushProperty name="ignorePressure" value="0"/>
    </inkml:brush>
  </inkml:definitions>
  <inkml:trace contextRef="#ctx0" brushRef="#br0">44150 15050 673,'98'-116'-2,"-3"19"-4	,-3 19-4,-2 19-4,-1 15 1,3 13 7,3 12 5,4 13 5,-6 15 5,-11 19 3,-14 19 1,-11 19 2,-12 12 2,-9 6 1,-10 7 1,-8 6 0,-8 6 2,-2 6 0,-3 7 1,-3 6 1,-2-1 0,0-5 0,0-7-1,0-5-1,4-9-2,10-9-1,10-10-2,9-8-2,10-15-5,14-19-8,11-18-10,14-19-7,10-27-7,9-34-5,10-35-4,10-33-5,-1-14-1,-9 10 3,-10 10 2,-8 9 3,-12 9 2,-12 9 2,-13 10 2,-12 10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299608949571848" units="cm"/>
      <inkml:brushProperty name="height" value="0.0299608949571848" units="cm"/>
      <inkml:brushProperty name="color" value="#F2395B"/>
      <inkml:brushProperty name="ignorePressure" value="0"/>
    </inkml:brush>
  </inkml:definitions>
  <inkml:trace contextRef="#ctx0" brushRef="#br0">49450 10250 999,'3'95'-3,"6"-9"-6	,7-10-6,6-8-6,3-9-4,0-6 0,0-6-1,0-6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23972755670547" units="cm"/>
      <inkml:brushProperty name="height" value="0.0423972755670547" units="cm"/>
      <inkml:brushProperty name="color" value="#F2395B"/>
      <inkml:brushProperty name="ignorePressure" value="0"/>
    </inkml:brush>
  </inkml:definitions>
  <inkml:trace contextRef="#ctx0" brushRef="#br0">49900 10750 717,'142'-69'-1,"-16"13"-1	,-15 12-3,-15 13 0,-12 4-3,-6-3-3,-6-3-1,-6-2-3,-26 10 2,-43 25 7,-44 25 7,-43 25 7,-31 18 3,-15 14-1,-15 11-1,-16 14-2,-4 7 2,10 3 1,10 3 2,9 4 2,17-10 1,25-22-3,25-22 0,25-21-3,20-7-1,16 9-2,15 10-3,17 10-1,14-6-2,17-18-3,15-19 0,16-18-3,13-15 0,14-9-1,11-10 0,14-8 0,5-9 0,1-6 1,-1-6-1,1-6 2,-9-4-2,-15 1 0,-15-1-1,-16 1-1,-13 2 0,-9 7-1,-10 6 0,-8 7 0,-11-4-1,-8-12-3,-10-13-2,-9-12-3,-9-10 1,-5-6 4,-7-6 4,-5-6 4,-8 9 2,-5 25 2,-7 25 0,-5 25 0,-9 26 4,-9 29 4,-10 28 4,-8 28 4,-8 18 3,-2 10 2,-3 10 0,-3 9 2,1 1 0,6-6 0,7-6-1,6-6 0,-4 12 0,-11 31 1,-14 32 1,-11 31 1,0 15 0,17 1-1,15-1-2,16 1-1,15-9-1,16-15-1,15-15-1,17-16-2,7-24-1,0-31-4,0-31-4,0-31-2,7-4-4,17 26 0,15 24-3,16 26-1,5-1 0,-2-24-2,-3-26 1,-3-24-1,15-17-2,34-5-7,35-7-6,35-5-5,7-6-2,-19-3 6,-18-3 4,-19-2 6,-16-5 1,-12-2 1,-13-3-1,-12-3 0,-23-4 2,-30-3 3,-32-3 3,-30-2 3,-23-3 2,-12 1 1,-13-1-1,-12 1 2,2 2-1,20 7 0,18 6-1,20 7 0,-1 2 1,-19 1-1,-18-1 0,-19 1 1,-12-4 0,-2-6 0,-3-6-1,-3-6 1,10-15 0,26-21 0,24-22 0,26-22 1,21-18-1,19-11 1,19-14-1,19-11 0,16-7-2,17 0-6,15 0-4,16 0-6,13 6-1,14 13 0,11 12 2,14 13 1,8 10 1,7 10 4,6 10 2,7 9 2,-1 10 3,-6 14 2,-6 11 1,-6 14 1,-9 7 1,-8 3 2,-10 3 0,-9 4 1,-9 4 2,-5 6 1,-7 7 2,-5 6 2,-14 4 0,-18 4 0,-19 3 0,-18 3-1,-18 10-1,-16 20 0,-15 18-1,-15 20-1,-18 8-1,-19 1 1,-18-1 0,-19 1-1,-12-9 0,-2-15-3,-3-15-2,-3-16-3,-1-16-1,4-16-3,3-15 0,3-15-3,6-15-3,9-12-5,10-13-6,10-12-6,11-7-2,17 1 0,15-1 2,16 1 0,12 4 2,9 9 4,10 10 4,10 10 4,13 8 5,19 10 7,19 10 8,19 9 7,12 9 5,6 9 4,7 10 4,6 10 3,6 4 1,6 0-4,7 0-2,6 0-3,3 0-2,0 0-1,0 0 0,0 0-2,-13-5-11,-24-9-22,-26-10-23,-24-8-22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24728712439537" units="cm"/>
      <inkml:brushProperty name="height" value="0.0324728712439537" units="cm"/>
      <inkml:brushProperty name="color" value="#F2395B"/>
      <inkml:brushProperty name="ignorePressure" value="0"/>
    </inkml:brush>
  </inkml:definitions>
  <inkml:trace contextRef="#ctx0" brushRef="#br0">55650 11350 936,'54'-68'34,"10"17"-13	,10 15-12,9 16-13,1 10-10,-6 7-9,-6 6-10,-6 7-9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96710895001888" units="cm"/>
      <inkml:brushProperty name="height" value="0.0396710895001888" units="cm"/>
      <inkml:brushProperty name="color" value="#F2395B"/>
      <inkml:brushProperty name="ignorePressure" value="0"/>
    </inkml:brush>
  </inkml:definitions>
  <inkml:trace contextRef="#ctx0" brushRef="#br0">56500 10800 818,'-66'100'30,"19"0"-5	,19 0-7,19 0-6,9-7-3,0-11 0,0-14 1,0-11 1,0 16 0,0 47-1,0 47-1,0 48-1,0 24-1,0 3-1,0 3-2,0 4-2,0-7-2,0-16-4,0-15-3,0-15-4,0-15-3,0-12-4,0-13-2,0-12-5,-4-16 0,-5-19-1,-7-18 2,-5-19-1,-6-18 3,-3-15 5,-3-15 3,-2-16 6,-8-16 3,-8-16 2,-10-15 2,-9-15 3,1-4 1,13 9 2,12 10 1,13 10 2,1 0 0,-9-5 1,-10-7 0,-8-5 0,-1-3 1,9 4-1,10 3 0,10 3 0,7-2 0,6-6-1,7-6-2,6-6 0,12-10-1,19-12-2,19-13-2,19-12-2,16-16 0,17-19 0,15-18 0,16-19 1,10-7-6,7 7-9,6 6-10,7 7-10,-12 16-3,-28 29 4,-28 28 4,-27 28 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42234799265862" units="cm"/>
      <inkml:brushProperty name="height" value="0.0442234799265862" units="cm"/>
      <inkml:brushProperty name="color" value="#F2395B"/>
      <inkml:brushProperty name="ignorePressure" value="0"/>
    </inkml:brush>
  </inkml:definitions>
  <inkml:trace contextRef="#ctx0" brushRef="#br0">59500 10150 643,'125'-224'6,"-50"104"12	,-50 103 11,-50 103 11,-24 62 3,4 22-6,3 22-7,3 23-6,3 24-4,3 28-1,3 28 0,4 29-2,2 13-1,4 1-3,3-1-1,3 1-3,3-12-4,3-21-7,3-22-7,4-22-6,1-35-3,0-46 0,0-47 1,0-47 0,1-7 0,4 35-2,3 35 0,3 34-2,-1-2-1,-2-37 0,-3-38 0,-3-37-1,-1-40-1,4-40-2,3-40-2,3-41-3,-2-16 3,-6 9 4,-6 10 7,-6 10 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86356450617313" units="cm"/>
      <inkml:brushProperty name="height" value="0.0386356450617313" units="cm"/>
      <inkml:brushProperty name="color" value="#F2395B"/>
      <inkml:brushProperty name="ignorePressure" value="0"/>
    </inkml:brush>
  </inkml:definitions>
  <inkml:trace contextRef="#ctx0" brushRef="#br0">58350 10500 787,'96'45'-1,"-5"-9"-4	,-7-10-2,-5-8-2,-8-1-3,-5 9 1,-7 10 1,-5 10-1,-9 5 1,-9 4 2,-10 3 1,-8 3 2,-12 6 1,-12 9 0,-13 10 1,-12 10 0,-13 7 4,-12 6 6,-13 7 7,-12 6 8,-2-1 1,9-5-3,10-7-3,10-5-3,16-19-4,26-27-2,24-28-5,26-28-3,10-12 1,-3 7 6,-3 6 5,-2 7 6,-6 10 2,-6 16-3,-6 15-1,-6 17-2,-6 13-1,-2 13 1,-3 12-1,-3 13 1,-2 7-1,0 4-5,0 3-4,0 3-5,0-8-1,0-19-1,0-18 0,0-19 0,7-35-1,17-49-2,15-51-1,16-49-1,9-42-1,3-30 1,3-32 0,4-30 0,2-20 0,4-6 0,3-6 1,3-6 0,-7 19-2,-15 48-5,-15 47-4,-16 47-4,-7 23-5,4 0-3,3 0-3,3 0-4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75374907255173" units="cm"/>
      <inkml:brushProperty name="height" value="0.0475374907255173" units="cm"/>
      <inkml:brushProperty name="color" value="#F2395B"/>
      <inkml:brushProperty name="ignorePressure" value="0"/>
    </inkml:brush>
  </inkml:definitions>
  <inkml:trace contextRef="#ctx0" brushRef="#br0">60450 9150 639,'187'-299'-3,"-24"54"-7	,-26 53-7,-24 53-7,-21 35 4,-16 20 12,-15 18 14,-15 20 13,-14 25 8,-8 35 3,-10 35 3,-9 34 2,-5 21-1,0 10-5,0 10-4,0 9-6,-2-5-3,-3-19-2,-3-18-2,-2-19-3,-3 26 0,1 72 1,-1 72 3,1 73 1,1 31 0,3-5 0,3-7-2,4-5 0,1-31-2,0-53-2,0-53-3,0-52-3,0-3 0,0 51 0,0 49 1,0 51 1,4 40-5,10 31-12,10 32-11,9 31-13,1-15-3,-6-58 4,-6-60 5,-6-59 4,-4-51 1,1-40-1,-1-40-2,1-41 0,-4-32-1,-6-21 1,-6-22 0,-6-22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0920190513134" units="cm"/>
      <inkml:brushProperty name="height" value="0.040920190513134" units="cm"/>
      <inkml:brushProperty name="color" value="#F2395B"/>
      <inkml:brushProperty name="ignorePressure" value="0"/>
    </inkml:brush>
  </inkml:definitions>
  <inkml:trace contextRef="#ctx0" brushRef="#br0">7650 59300 743,'76'-72'-2,"4"6"-5	,3 7-3,3 6-5,3 6 0,3 6 5,3 7 5,4 6 5,-6 6 0,-11 6-2,-14 7-3,-11 6-3,-12 13 0,-9 23 4,-10 22 2,-8 22 4,-9 18 3,-6 16 4,-6 15 2,-6 17 4,-4 11 1,1 10 0,-1 10 0,1 9-1,1 7 0,3 7 2,3 6 2,4 7 0,2 4 1,4 3-1,3 3-2,3 4 0,4-6 0,7-11 0,6-14 2,7-11 0,2-18-3,1-22-6,-1-22-7,1-21-5,-4-29-10,-6-34-10,-6-35-11,-6-33-10,-7-17-5,-6 4 0,-6 3 2,-6 3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62150 10250 999,'150'250'0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298862550407648" units="cm"/>
      <inkml:brushProperty name="height" value="0.0298862550407648" units="cm"/>
      <inkml:brushProperty name="color" value="#F2395B"/>
      <inkml:brushProperty name="ignorePressure" value="0"/>
    </inkml:brush>
  </inkml:definitions>
  <inkml:trace contextRef="#ctx0" brushRef="#br0">62350 10850 894,'0'98'-1,"0"-3"-1	,0-3-3,0-2-2,-5-1 2,-9 3 5,-10 3 5,-8 4 4,-4-3 3,3-5-1,3-7 0,4-5 0,4-9 0,6-9 0,7-10 0,6-8 1,9-9-2,13-6-4,12-6-2,13-6-2,7-6-3,4-2 0,3-3-1,3-3 0,-2-7 0,-6-9 1,-6-10 2,-6-8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95795607566833" units="cm"/>
      <inkml:brushProperty name="height" value="0.0495795607566833" units="cm"/>
      <inkml:brushProperty name="color" value="#F2395B"/>
      <inkml:brushProperty name="ignorePressure" value="0"/>
    </inkml:brush>
  </inkml:definitions>
  <inkml:trace contextRef="#ctx0" brushRef="#br0">64500 8200 613,'67'70'10,"-16"-9"0	,-15-10 0,-15-8 1,-9-4-7,1 3-13,-1 3-14,1 4-12,-4 2-2,-6 4 11,-6 3 12,-6 3 10,-7-1 7,-6-2 1,-6-3 3,-6-3 1,7-6 3,22-5 1,22-7 3,23-5 2,8-8 0,-3-5-2,-3-7-3,-2-5-3,-1 6 3,3 23 5,3 22 6,4 22 7,-6 16 1,-11 14-1,-14 11-2,-11 14-2,-7 11-1,0 14-3,0 11-3,0 14-1,-8 16-2,-16 22 0,-15 22 0,-15 23 0,-14 19-4,-8 19-9,-10 19-9,-9 19-9,-2 9-4,6 0 1,7 0 0,6 0 1,7-24-1,10-46 0,10-47-2,9-47 0,9-68-1,9-86 1,10-89-1,10-86 1,4-31-1,0 29-1,0 28-2,0 28-2,1 10 0,4-5 2,3-7 3,3-5 2,1-4 2,1 0 0,-1 0 3,1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553327091038227" units="cm"/>
      <inkml:brushProperty name="height" value="0.0553327091038227" units="cm"/>
      <inkml:brushProperty name="color" value="#F2395B"/>
      <inkml:brushProperty name="ignorePressure" value="0"/>
    </inkml:brush>
  </inkml:definitions>
  <inkml:trace contextRef="#ctx0" brushRef="#br0">66250 10700 549,'114'70'0,"-22"-9"0	,-22-10 0,-21-8 0,-15-6-2,-6 1-4,-6-1-5,-6 1-4,-9 2-2,-8 7 2,-10 6 2,-9 7 1,-12 4 4,-11 3 4,-14 3 4,-11 4 5,-6 1 3,4 0 3,3 0 3,3 0 2,-1-4 1,-2-5-2,-3-7-2,-3-5-1,4-8-3,13-5-7,12-7-4,13-5-7,15-8 1,19-5 6,19-7 7,19-5 5,12-8 3,6-5 0,7-7 0,6-5 0,3-4-1,0 0 1,0 0 0,0 0 0,0 1-2,0 4-5,0 3-4,0 3-5,-4 4-1,-5 7 2,-7 6 2,-5 7 2,-6 10 2,-3 16 4,-3 15 1,-2 17 4,-5 10 1,-2 6 0,-3 7-1,-3 6 0,-2 7 1,0 10 1,0 10 2,0 9 1,-2 10 0,-3 14-1,-3 11 0,-2 14-1,-15 8-1,-25 7-1,-25 6-1,-25 7-1,-35 11 0,-43 20 0,-44 18 0,-43 20 1,-6-15-18,35-47-33,35-47-33,34-46-34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52790020406246" units="cm"/>
      <inkml:brushProperty name="height" value="0.0352790020406246" units="cm"/>
      <inkml:brushProperty name="color" value="#F2395B"/>
      <inkml:brushProperty name="ignorePressure" value="0"/>
    </inkml:brush>
  </inkml:definitions>
  <inkml:trace contextRef="#ctx0" brushRef="#br0">83200 51500 969,'-68'-61'-25,"17"28"7	,15 28 6,16 29 7,4 33 7,-6 42 5,-6 40 5,-6 41 7,-1 18 0,7-3-5,6-3-4,7-2-4,4-9-5,3-12-4,3-13-6,4-12-5,1-18-4,0-21-3,0-22-2,0-22-4,0-24-1,0-24-3,0-26-1,0-24-3,1-21 4,4-16 6,3-15 7,3-15 8,4-4 4,7 9 2,6 10 1,7 10 3,-1 5 2,-6 4 1,-6 3 2,-6 3 1,-2 6 4,3 9 3,3 10 3,4 10 5,2 2 2,4-3 1,3-3 1,3-2 1,3-1 0,3 3-4,3 3-2,4 4-3,2 2-3,4 4-4,3 3-4,3 3-4,1 1-2,1 1-3,-1-1-1,1 1-3,-4-3-5,-6-2-7,-6-3-9,-6-3-7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276870615780354" units="cm"/>
      <inkml:brushProperty name="height" value="0.0276870615780354" units="cm"/>
      <inkml:brushProperty name="color" value="#F2395B"/>
      <inkml:brushProperty name="ignorePressure" value="0"/>
    </inkml:brush>
  </inkml:definitions>
  <inkml:trace contextRef="#ctx0" brushRef="#br0">83850 51650 999,'0'209'-3,"0"-31"-6	,0-31-7,0-31-6,-2-24 0,-3-16 7,-3-15 6,-2-15 8,-5 2 2,-2 22-2,-3 22-2,-3 23-2,-2 3-1,0-11-2,0-14 0,0-11-2,0-14 1,0-11 2,0-14 2,0-11 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70023921132088" units="cm"/>
      <inkml:brushProperty name="height" value="0.0370023921132088" units="cm"/>
      <inkml:brushProperty name="color" value="#F2395B"/>
      <inkml:brushProperty name="ignorePressure" value="0"/>
    </inkml:brush>
  </inkml:definitions>
  <inkml:trace contextRef="#ctx0" brushRef="#br0">82700 54300 822,'31'-118'-16,"13"17"6	,12 15 5,13 16 5,7 9 3,4 3 0,3 3-1,3 4 0,-2 5 0,-6 10-1,-6 10 0,-6 9 0,-7 6 0,-6 3 0,-6 3 1,-6 4 1,-9 10 0,-8 19-1,-10 19 0,-9 19-1,-12 12 2,-11 6 1,-14 7 4,-11 6 2,-12 6 1,-9 6 2,-10 7 1,-8 6 2,-1-4-2,9-11 0,10-14-3,10-11-1,0-4-2,-5 6-3,-7 7-2,-5 6-2,13-18-10,34-40-17,35-40-17,35-41-17,19-24-2,7-6 14,6-6 14,7-6 13,-3 5 9,-8 20 3,-10 18 2,-9 20 3,-9 14 5,-5 14 7,-7 11 9,-5 14 7,-4 10 5,0 9 4,0 10 2,0 10 3,0 0 0,0-5-4,0-7-3,0-5-5,3-8-3,6-5-7,7-7-6,6-5-5,9-15-4,13-22-5,12-22-3,13-21-3,4-20-6,-3-15-6,-3-15-7,-2-16-6,-11 2-1,-15 23 6,-15 22 6,-16 22 6,-8 10 2,0 1-3,0-1-1,0 1-2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286740958690643" units="cm"/>
      <inkml:brushProperty name="height" value="0.0286740958690643" units="cm"/>
      <inkml:brushProperty name="color" value="#F2395B"/>
      <inkml:brushProperty name="ignorePressure" value="0"/>
    </inkml:brush>
  </inkml:definitions>
  <inkml:trace contextRef="#ctx0" brushRef="#br0">85300 52700 890,'75'-46'1,"0"10"2	,0 10 2,0 9 3,0 4 2,0 1 3,0-1 4,0 1 3,-4 2-2,-5 7-7,-7 6-7,-5 7-8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94078716635704" units="cm"/>
      <inkml:brushProperty name="height" value="0.0394078716635704" units="cm"/>
      <inkml:brushProperty name="color" value="#F2395B"/>
      <inkml:brushProperty name="ignorePressure" value="0"/>
    </inkml:brush>
  </inkml:definitions>
  <inkml:trace contextRef="#ctx0" brushRef="#br0">86000 52100 730,'-69'101'0,"13"4"0	,12 3 0,13 3 0,9 6 1,6 9 3,7 10 2,6 10 3,3 4 1,0 0-1,0 0 0,0 0 0,0-4-1,0-5 1,0-7 1,0-5 0,0-4 0,0 0-1,0 0 0,0 0 0,0-10-3,0-18-2,0-19-3,0-18-2,-5-20-5,-9-18-4,-10-19-5,-8-18-5,-11-15-2,-8-9 1,-10-10 0,-9-8 2,-2-3 2,6 7 6,7 6 5,6 7 5,6 4 5,6 3 4,7 3 3,6 4 5,9-6 0,13-11-3,12-14-2,13-11-3,13-15-3,17-16-3,15-15-2,16-15-3,12-12-3,9-6-3,10-6-3,10-6-4,0 4 0,-5 16 3,-7 15 2,-5 17 3,-14 16 1,-18 19 0,-19 19 1,-18 19-1,0-1 0,23-18-1,22-19 0,22-18-2,5-6 1,-8 10 3,-10 10 3,-9 9 3,-12 9 3,-11 9 1,-14 10 2,-11 10 2,-11 14 4,-5 23 5,-7 22 4,-5 22 6,-6 21 1,-3 22-1,-3 22-3,-2 23-2,-3 16-1,1 13-2,-1 12-1,1 13-2,-1 10 0,1 10-3,-1 10 0,1 9-2,1-2-1,3-12 0,3-13-2,4-12 0,1-23-1,0-30-3,0-32-2,0-30-2,0-3 0,0 29-1,0 28 1,0 28 1,0 10-4,0-5-5,0-7-8,0-5-5,-5-29-4,-9-50-1,-10-50 1,-8-50-1,-9-47 1,-6-44 2,-6-43 1,-6-44 2,-1-21 0,7 4-2,6 3 0,7 3-2,4 17 1,3 31 5,3 32 5,4 31 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02882099151611" units="cm"/>
      <inkml:brushProperty name="height" value="0.0402882099151611" units="cm"/>
      <inkml:brushProperty name="color" value="#F2395B"/>
      <inkml:brushProperty name="ignorePressure" value="0"/>
    </inkml:brush>
  </inkml:definitions>
  <inkml:trace contextRef="#ctx0" brushRef="#br0">86350 53050 574,'-19'-113'4,"13"26"9	,12 24 8,13 26 9,9 13 0,6 4-11,7 3-10,6 3-9,3 1-7,0 1 0,0-1-2,0 1-1,-4 12 0,-5 25-2,-7 25 1,-5 25-1,-12 17 1,-16 9 3,-15 10 2,-15 10 2,-12 0 3,-6-5 0,-6-7 1,-6-5 0,-1-9 2,7-9 2,6-10 2,7-8 2,5-9 2,7-6 1,6-6 3,7-6 1,11-9-1,20-8-1,18-10-3,20-9-1,8-15-3,1-18-3,-1-19-3,1-18-2,1-23-2,3-24 0,3-26 0,4-24 0,5-17-2,10-5-1,10-7-2,9-5-2,2 0-1,-2 10 1,-3 10 2,-3 9 0,-7 13 2,-9 20 1,-10 18 1,-8 20 2,-12 14 2,-12 14 2,-13 11 3,-12 14 3,-9 14 3,-2 20 7,-3 18 6,-3 20 6,-7 17 1,-9 20-3,-10 18-3,-8 20-3,-3 17-2,7 20 1,6 18 0,7 20 1,4 14 0,3 14-2,3 11 0,4 14-2,1 13-2,0 16-2,0 15-4,0 17-2,0 5-4,0-3-1,0-3-4,0-2-2,0-22-3,0-36-5,0-39-4,0-36-5,-4-59-5,-5-78-5,-7-78-6,-5-77-6,-3-25 1,4 32 8,3 31 7,3 32 8,1 10 3,1-9 0,-1-10 1,1-8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53051200509071" units="cm"/>
      <inkml:brushProperty name="height" value="0.0353051200509071" units="cm"/>
      <inkml:brushProperty name="color" value="#F2395B"/>
      <inkml:brushProperty name="ignorePressure" value="0"/>
    </inkml:brush>
  </inkml:definitions>
  <inkml:trace contextRef="#ctx0" brushRef="#br0">9100 60550 861,'93'-19'16,"-11"13"-1	,-14 12-1,-11 13 0,-7 10 1,0 10 0,0 10 0,0 9 1,-4 2-3,-5-2-7,-7-3-8,-5-3-8,0 2-7,10 10-9,10 10-8,9 9-9,-2-12-2,-12-30 6,-13-32 7,-12-30 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36976535618305" units="cm"/>
      <inkml:brushProperty name="height" value="0.0336976535618305" units="cm"/>
      <inkml:brushProperty name="color" value="#F2395B"/>
      <inkml:brushProperty name="ignorePressure" value="0"/>
    </inkml:brush>
  </inkml:definitions>
  <inkml:trace contextRef="#ctx0" brushRef="#br0">88200 52750 902,'71'21'-2,"-5"-5"-4	,-7-7-4,-5-5-4,-6-4-3,-3 0-2,-3 0-2,-2 0-3,-6 4 2,-6 10 4,-6 10 5,-6 9 4,-6 9 5,-2 9 3,-3 10 3,-3 10 4,-7 10 3,-9 13 1,-10 12 2,-8 13 1,-6 4 0,1-3 0,-1-3 0,1-2-1,2-11-1,7-15 2,6-15-1,7-16 1,8-12 0,14-5 0,11-7 0,14-5 1,10-14-1,9-18 0,10-19 0,10-18 0,5-14-2,4-5-4,3-7-5,3-5-3,-4-3-10,-8 4-14,-10 3-15,-9 3-14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30515988171101" units="cm"/>
      <inkml:brushProperty name="height" value="0.0330515988171101" units="cm"/>
      <inkml:brushProperty name="color" value="#F2395B"/>
      <inkml:brushProperty name="ignorePressure" value="0"/>
    </inkml:brush>
  </inkml:definitions>
  <inkml:trace contextRef="#ctx0" brushRef="#br0">91100 51700 890,'-72'51'-3,"6"4"-4	,7 3-5,6 3-6,6 3 3,6 3 9,7 3 9,6 4 9,9-6 5,13-11-1,12-14 1,13-11 0,12-9 0,13-3-1,12-3 0,13-2-1,6-5-2,0-2-5,0-3-4,0-3-5,-5-2-7,-9 0-10,-10 0-10,-8 0-9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67025174200535" units="cm"/>
      <inkml:brushProperty name="height" value="0.0367025174200535" units="cm"/>
      <inkml:brushProperty name="color" value="#F2395B"/>
      <inkml:brushProperty name="ignorePressure" value="0"/>
    </inkml:brush>
  </inkml:definitions>
  <inkml:trace contextRef="#ctx0" brushRef="#br0">91450 53250 828,'-47'123'0,"6"-3"0	,7-3 0,6-2 0,4 2 3,4 9 5,3 10 6,3 10 5,-1 4 3,-2 0 0,-3 0 2,-3 0 1,-1-2-5,4-3-8,3-3-10,3-2-8,3-14-4,3-21-2,3-22-1,4-22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64059694111347" units="cm"/>
      <inkml:brushProperty name="height" value="0.0364059694111347" units="cm"/>
      <inkml:brushProperty name="color" value="#F2395B"/>
      <inkml:brushProperty name="ignorePressure" value="0"/>
    </inkml:brush>
  </inkml:definitions>
  <inkml:trace contextRef="#ctx0" brushRef="#br0">93400 53050 799,'-74'-46'0,"4"10"-1	,3 10 0,3 9 0,4 6 1,7 3 3,6 3 2,7 4 3,5 5 0,7 10-1,6 10-2,7 9-1,0 12 1,-2 16 1,-3 15 1,-3 17 3,1 7 0,6 0 2,7 0 1,6 0 1,1 3 0,-3 6-2,-3 7-1,-2 6-1,-3 7-2,1 10 0,-1 10-1,1 9-1,1 6 0,3 3-3,3 3-1,4 4-3,1-9-2,0-18-3,0-19-3,0-18-4,-5-31-7,-9-40-12,-10-40-12,-8-41-11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40968295931816" units="cm"/>
      <inkml:brushProperty name="height" value="0.0340968295931816" units="cm"/>
      <inkml:brushProperty name="color" value="#F2395B"/>
      <inkml:brushProperty name="ignorePressure" value="0"/>
    </inkml:brush>
  </inkml:definitions>
  <inkml:trace contextRef="#ctx0" brushRef="#br0">94000 52100 829,'71'71'-3,"-5"-5"-6	,-7-7-7,-5-5-5,-8-4 0,-5 0 6,-7 0 8,-5 0 6,-4-5 3,0-9 0,0-10 0,0-8 0,-4-3-1,-5 7-1,-7 6-2,-5 7-1,-9 4-1,-9 3 2,-10 3-1,-8 4 1,-8 2 2,-2 4 1,-3 3 1,-3 3 3,-2 1-1,0 1-1,0-1-1,0 1-1,3-3 1,6-2 5,7-3 5,6-3 5,4-4 2,4-3-3,3-3-1,3-2-3,9-8-2,16-8-6,15-10-4,17-9-4,8-5-3,4 0-1,3 0-1,3 0 0,-1 1 0,-2 4 1,-3 3 2,-3 3 1,-7 4 2,-9 7 0,-10 6 1,-8 7 1,-9 4 0,-6 3 1,-6 3 0,-6 4 1,-9 2 1,-8 4 2,-10 3 1,-9 3 2,-7 3 2,-3 3 1,-3 3 1,-2 4 1,2-6 1,9-11-1,10-14 0,10-11-1,11-9-1,17-3-6,15-3-4,16-2-4,10-5-4,7-2-2,6-3-1,7-3-2,0-2-1,-2 0 3,-3 0 1,-3 0 1,-6 3 2,-5 6 0,-7 7 0,-5 6 1,-15 9 1,-22 13 3,-22 12 2,-21 13 2,-12 6 1,1 0 0,-1 0-2,1 0 0,-1-2 1,1-3 3,-1-3 3,1-2 2,5-5 4,14-2 4,11-3 2,14-3 4,18-9 1,25-11-3,25-14-2,25-11-3,14-15-4,3-16-7,3-15-6,4-15-7,-3-7-3,-5 3 0,-7 3 1,-5 4-1,-9 2-4,-9 4-12,-10 3-10,-8 3-10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36095690727234" units="cm"/>
      <inkml:brushProperty name="height" value="0.0336095690727234" units="cm"/>
      <inkml:brushProperty name="color" value="#F2395B"/>
      <inkml:brushProperty name="ignorePressure" value="0"/>
    </inkml:brush>
  </inkml:definitions>
  <inkml:trace contextRef="#ctx0" brushRef="#br0">99000 51550 905,'95'-22'3,"-9"6"9	,-10 7 6,-8 6 9,-6 6-4,1 6-11,-1 7-14,1 6-12,-6 3-11,-8 0-7,-10 0-8,-9 0-7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8760919123888" units="cm"/>
      <inkml:brushProperty name="height" value="0.038760919123888" units="cm"/>
      <inkml:brushProperty name="color" value="#F2395B"/>
      <inkml:brushProperty name="ignorePressure" value="0"/>
    </inkml:brush>
  </inkml:definitions>
  <inkml:trace contextRef="#ctx0" brushRef="#br0">98600 52900 892,'-69'175'-5,"13"0"-9	,12 0-9,13 0-10,4 3 0,-3 6 6,-3 7 7,-2 6 6,-1-5 7,3-16 5,3-15 5,4-15 6,4-17 1,6-15-4,7-15-2,6-16-3,10-30-4,17-44-6,15-43-6,16-44-4,4-26-3,-6-5 4,-6-7 2,-6-5 2,-4-9 3,1-9 2,-1-10 3,1-8 2,2-4 3,7 3 0,6 3 2,7 4 1,0 7 2,-2 13 4,-3 12 3,-3 13 4,-2 10 3,0 10 2,0 10 4,0 9 2,1 10 0,4 14-2,3 11-2,3 14-2,-2 7-3,-6 3-1,-6 3-1,-6 4-2,-2 4-2,3 6-3,3 7-2,4 6-4,-3 10 0,-5 17 0,-7 15 1,-5 16 1,-6 16 1,-3 20 2,-3 18 0,-2 20 3,-6 13-1,-6 9-2,-6 10-2,-6 10-1,-6 5-1,-2 4 2,-3 3 1,-3 3 1,-1-5-2,4-12-5,3-13-4,3-12-5,-1-32-5,-2-49-6,-3-51-6,-3-49-6,-2-49-3,0-47 0,0-47-1,0-46 0,1-6 3,4 39 6,3 36 6,3 39 6,1 16 4,1-3 1,-1-3 1,1-2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29684987664223" units="cm"/>
      <inkml:brushProperty name="height" value="0.0329684987664223" units="cm"/>
      <inkml:brushProperty name="color" value="#F2395B"/>
      <inkml:brushProperty name="ignorePressure" value="0"/>
    </inkml:brush>
  </inkml:definitions>
  <inkml:trace contextRef="#ctx0" brushRef="#br0">99350 52250 999,'0'257'-4,"0"-33"1	,0-35 1,0-34 2,-2-30-1,-3-25-3,-3-25-2,-2-25-3,-5 1-2,-2 29-4,-3 28-2,-3 28-2,-2 3-2,0-22-1,0-22-1,0-21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17201614379883" units="cm"/>
      <inkml:brushProperty name="height" value="0.0317201614379883" units="cm"/>
      <inkml:brushProperty name="color" value="#F2395B"/>
      <inkml:brushProperty name="ignorePressure" value="0"/>
    </inkml:brush>
  </inkml:definitions>
  <inkml:trace contextRef="#ctx0" brushRef="#br0">98800 53250 959,'70'-68'2,"-9"17"4	,-10 15 4,-8 16 4,-6 12-5,1 9-15,-1 10-13,1 10-14,-3 7-2,-2 6 12,-3 7 10,-3 6 11,-6 6 5,-5 6-1,-7 7 0,-5 6-1,-4-2-2,0-9-4,0-10-4,0-8-5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47025394439697" units="cm"/>
      <inkml:brushProperty name="height" value="0.0347025394439697" units="cm"/>
      <inkml:brushProperty name="color" value="#F2395B"/>
      <inkml:brushProperty name="ignorePressure" value="0"/>
    </inkml:brush>
  </inkml:definitions>
  <inkml:trace contextRef="#ctx0" brushRef="#br0">97250 54700 876,'203'21'43,"-44"-5"-12	,-43-7-12,-44-5-13,-5-6-6,34-3 0,35-3 0,35-2 0,21-6 1,9-6 2,10-6 3,10-6 3,-7-1-3,-22 7-9,-22 6-8,-21 7-9,-23 2-7,-21 1-7,-22-1-7,-22 1-6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3:01:06"/>
    </inkml:context>
    <inkml:brush xml:id="br0">
      <inkml:brushProperty name="width" value="0.0224975738674402" units="cm"/>
      <inkml:brushProperty name="height" value="0.0224975738674402" units="cm"/>
      <inkml:brushProperty name="color" value="#F2395B"/>
      <inkml:brushProperty name="ignorePressure" value="0"/>
    </inkml:brush>
  </inkml:definitions>
  <inkml:trace contextRef="#ctx0" brushRef="#br0">83050 24850 651,'118'-21'10,"-11"10"1	,-14 10 1,-11 9 2,-9 6-2,-3 3-6,-3 3-4,-2 4-5,-9 1-2,-12 0 2,-13 0 3,-12 0 1,-10 0 1,-6 0-1,-6 0-1,-6 0 0,-13 1-1,-19 4-2,-18 3-3,-19 3-2,-16 4 0,-12 7 0,-13 6 0,-12 7 0,-2 0 1,9-2 0,10-3 0,10-3 1,14-2 0,23 0 3,22 0 2,22 0 2,19-5 1,20-9-1,18-10 0,20-8-2,13-8-1,9-2-1,10-3-1,10-3-2,0-7-1,-5-9-1,-7-10 0,-5-8 0,-8-4-2,-5 3 1,-7 3 1,-5 4-1,-12 2 1,-16 4 1,-15 3 2,-15 3 1,-17 6 1,-15 9 1,-15 10 1,-16 10 0,-2 2 1,13-3 1,12-3 0,13-2 0,-5 3 1,-22 14 0,-22 11-1,-21 14 1,-4 0 0,16-8 1,15-10-1,17-9 1,-4 1-1,-22 13-1,-22 12-1,-21 13 0,-7 2-2,9-5 2,10-7-1,10-5 1,11-6 1,17-3-2,15-3 1,16-2-1,13-8 2,14-8 2,11-10 4,14-9 3,16-7 1,22-3 0,22-3 0,23-2 1,19-11-1,19-15 0,19-15 0,19-16 0,12-7 0,6 4 0,7 3 1,6 3 0,-2 3 1,-9 3 0,-10 3 1,-8 4 0,-17 4-2,-21 6-6,-22 7-6,-22 6-6,-32 9-7,-40 13-9,-40 12-10,-41 13-9,-26 9-1,-8 6 8,-10 7 9,-9 6 9,-2 6 4,6 6 4,7 7 2,6 6 2,9 3 3,13 0 4,12 0 2,13 0 5,9 3 2,6 6 5,7 7 4,6 6 4,4-1 0,4-5-1,3-7-2,3-5-3,1-6-2,1-3-4,-1-3-3,1-2-4,-1-6-3,1-6-2,-1-6-3,1-6-3,1-12-1,3-15 0,3-15 0,4-16-1,5-18 0,10-18-3,10-19 0,9-18-3,7-14 0,7-5-1,6-7 1,7-5-1,4 0 2,3 10 5,3 10 3,4 9 5,-1 9 3,-3 9 1,-3 10 1,-2 10 1,-8 11 1,-8 17 1,-10 15 1,-9 16 2,-7 20 1,-3 25 4,-3 25 3,-2 25 3,-6 14 2,-6 3-2,-6 3-1,-6 4-1,-4-10-2,1-22-2,-1-22-3,1-21-1,-1 2-1,1 29 3,-1 28 0,1 28 3,-1 9 0,1-9-4,-1-10-1,1-8-4,-3-14-2,-2-15-3,-3-15-3,-3-16-2,-6-26-7,-5-33-8,-7-35-8,-5-34-9,0-23-3,10-8 2,10-10 2,9-9 1,6 1 4,3 13 3,3 12 4,4 13 4,2 12 4,4 13 3,3 12 3,3 13 4,3 1 2,3-9-1,3-10-2,4-8 0,1 0 1,0 14 2,0 11 3,0 14 1,4-1 2,10-12 0,10-13-1,9-12 0,-1-2 1,-8 9-1,-10 10 2,-9 10-1,4 0 1,19-5 2,19-7 1,19-5 2,10 2 0,4 13 0,3 12 0,3 13 0,-4 10-1,-8 10-3,-10 10-3,-9 9-2,-13 7-1,-16 7-1,-15 6 0,-15 7-1,-14 4 1,-8 3 2,-10 3 3,-9 4 2,-13 4 0,-16 6-1,-15 7 0,-15 6-2,-7-2-1,3-9 0,3-10 0,4-8 0,7-12-2,13-12-4,12-13-4,13-12-3,1-7-3,-9 1 0,-10-1-2,-8 1 0,-4-9-3,3-15-3,3-15-5,4-16-3,7-5-1,13 6 2,12 7 3,13 6 2,6-4 2,0-11 0,0-14 0,0-11 1,4-3 2,10 10 5,10 10 6,9 9 4,7 9 3,7 9-2,6 10-2,7 10-1,4 7 5,3 6 13,3 7 12,4 6 13,2 4 5,4 4-3,3 3-3,3 3-2,1-1-7,1-2-9,-1-3-11,1-3-10,-9-4-7,-15-3-5,-15-3-6,-16-2-4,-8-3-5,0 1-3,0-1-3,0 1-3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50634045898914" units="cm"/>
      <inkml:brushProperty name="height" value="0.0350634045898914" units="cm"/>
      <inkml:brushProperty name="color" value="#F2395B"/>
      <inkml:brushProperty name="ignorePressure" value="0"/>
    </inkml:brush>
  </inkml:definitions>
  <inkml:trace contextRef="#ctx0" brushRef="#br0">10650 58200 946,'46'175'37,"-5"0"-21	,-7 0-18,-5 0-20,-6-10-8,-3-18 3,-3-19 4,-2-18 3,-6-31-1,-6-40-4,-6-40-5,-6-41-4,-4-18 2,1 7 7,-1 6 6,1 7 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55265960097313" units="cm"/>
      <inkml:brushProperty name="height" value="0.0355265960097313" units="cm"/>
      <inkml:brushProperty name="color" value="#F2395B"/>
      <inkml:brushProperty name="ignorePressure" value="0"/>
    </inkml:brush>
  </inkml:definitions>
  <inkml:trace contextRef="#ctx0" brushRef="#br0">101400 53450 1000,'75'-27'-23,"0"-3"4	,0-3 4,0-2 3,1-3 3,4 1 2,3-1 2,3 1 1,-1 4 2,-2 9-1,-3 10 1,-3 10 0,-4 8-2,-3 10-1,-3 10-4,-2 9-1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27033661305904" units="cm"/>
      <inkml:brushProperty name="height" value="0.0327033661305904" units="cm"/>
      <inkml:brushProperty name="color" value="#F2395B"/>
      <inkml:brushProperty name="ignorePressure" value="0"/>
    </inkml:brush>
  </inkml:definitions>
  <inkml:trace contextRef="#ctx0" brushRef="#br0">102150 52550 1000,'0'121'-2,"0"-5"-3	,0-7-2,0-5-4,0-3 1,0 4 2,0 3 4,0 3 3,0-2 2,0-6-1,0-6 0,0-6-1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54183539748192" units="cm"/>
      <inkml:brushProperty name="height" value="0.0354183539748192" units="cm"/>
      <inkml:brushProperty name="color" value="#F2395B"/>
      <inkml:brushProperty name="ignorePressure" value="0"/>
    </inkml:brush>
  </inkml:definitions>
  <inkml:trace contextRef="#ctx0" brushRef="#br0">104350 52200 976,'-115'23'9,"23"-3"-11	,22-3-12,22-2-11,10-3-4,1 1 6,-1-1 4,1 1 5,1 1 4,3 3 2,3 3 3,4 4 2,4 4 3,6 6 5,7 7 4,6 6 4,1 7 2,-3 10-2,-3 10-1,-2 9-2,-3 10-1,1 14 1,-1 11 0,1 14 1,-1 5 0,1 1-2,-1-1 0,1 1-1,-1 8-2,1 20-2,-1 18-2,1 20-1,-1-8-5,1-30-4,-1-32-6,1-30-4,1-36-6,3-36-6,3-39-4,4-36-7,1-18 1,0 3 6,0 3 7,0 4 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44452150166035" units="cm"/>
      <inkml:brushProperty name="height" value="0.0344452150166035" units="cm"/>
      <inkml:brushProperty name="color" value="#F2395B"/>
      <inkml:brushProperty name="ignorePressure" value="0"/>
    </inkml:brush>
  </inkml:definitions>
  <inkml:trace contextRef="#ctx0" brushRef="#br0">105000 51300 883,'95'115'2,"-9"-18"3	,-10-19 5,-8-18 3,-6-14 1,1-5-3,-1-7-1,1-5-3,-4-8-2,-6-5-3,-6-7-4,-6-5-3,-18 10-2,-28 28-4,-28 28-4,-27 29-2,-19 13 0,-5 1 3,-7-1 2,-5 1 4,0-7 3,10-12 1,10-13 2,9-12 2,18-18 1,29-21-2,28-22 0,28-22-1,14-10-1,0 4-1,0 3 0,0 3-1,-2 10 1,-3 20 3,-3 18 2,-2 20 3,-11 5 3,-15-6 0,-15-6 2,-16-6 1,-8-6-1,0-2-3,0-3-5,0-3-4,9-6-4,19-5-6,19-7-6,19-5-5,7-4-1,-3 0 5,-3 0 4,-2 0 4,-9 7 9,-12 17 14,-13 15 12,-12 16 14,-16 12 3,-19 9-8,-18 10-8,-19 10-7,-8 2-4,3-3-1,3-3-2,4-2 0,7-8-1,13-8-1,12-10 1,13-9-1,26-20-3,41-27-5,40-28-7,42-28-6,17-17-4,-2-2 0,-3-3-1,-3-3 0,-10 1-1,-16 6 2,-15 7 0,-15 6 1,-12 7-1,-6 10-3,-6 10-4,-6 9-2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32132801413536" units="cm"/>
      <inkml:brushProperty name="height" value="0.0332132801413536" units="cm"/>
      <inkml:brushProperty name="color" value="#F2395B"/>
      <inkml:brushProperty name="ignorePressure" value="0"/>
    </inkml:brush>
  </inkml:definitions>
  <inkml:trace contextRef="#ctx0" brushRef="#br0">105250 57550 990,'71'-93'0,"-5"17"2	,-7 15 1,-5 16 1,-1 7-4,6 1-10,7-1-10,6 1-11,1 1 0,-3 3 7,-3 3 9,-2 4 8,-6 5 2,-6 10-3,-6 10-3,-6 9-3,-6 9-2,-2 9-1,-3 10-1,-3 10-1,-7 4 1,-9 0 4,-10 0 4,-8 0 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91001962125301" units="cm"/>
      <inkml:brushProperty name="height" value="0.0391001962125301" units="cm"/>
      <inkml:brushProperty name="color" value="#F2395B"/>
      <inkml:brushProperty name="ignorePressure" value="0"/>
    </inkml:brush>
  </inkml:definitions>
  <inkml:trace contextRef="#ctx0" brushRef="#br0">105500 58100 778,'-44'157'-1,"13"-33"-2	,12-35-1,13-34-1,2-9-1,-5 20 0,-7 18 2,-5 20-1,-4 11 4,0 7 5,0 6 6,0 7 5,0 2 0,0 1-5,0-1-5,0 1-5,0-3-4,0-2-1,0-3-3,0-3-1,3-9-3,6-11-2,7-14-3,6-11-2,4-12 0,4-9 0,3-10 2,3-8 1,3-20 3,3-28 1,3-28 4,4-27 1,-3-19 3,-5-5 1,-7-7 0,-5-5 2,-3 3 0,4 17 0,3 15 1,3 16 0,3-5 0,3-25 2,3-25 2,4-25 1,1-7 4,0 14 3,0 11 6,0 14 4,-2 10 2,-3 9-2,-3 10 0,-2 10-1,0 4-1,7 0 0,6 0-1,7 0 0,7-5-3,9-9-6,10-10-5,10-8-6,2-1-3,-3 9 1,-3 10-1,-2 10 1,-6 13 0,-6 19 0,-6 19 1,-6 19-1,-9 13 0,-8 10 2,-10 10 1,-9 9 1,-9 13 2,-5 20 5,-7 18 3,-5 20 6,-6 11 1,-3 7-1,-3 6-1,-2 7 0,-1 0-1,3-2-5,3-3-2,4-3-4,2-9-1,4-11 2,3-14 1,3-11 1,3-12-2,3-9-6,3-10-6,4-8-5,-3-23-9,-5-34-16,-7-35-14,-5-33-14,-3-25 0,4-11 14,3-14 15,3-11 14,3 2 9,3 19 3,3 19 3,4 19 3,-1 9 1,-3 0 1,-3 0 1,-2 0 0,-1-2 0,3-3 1,3-3-1,4-2 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04675195366144" units="cm"/>
      <inkml:brushProperty name="height" value="0.0304675195366144" units="cm"/>
      <inkml:brushProperty name="color" value="#F2395B"/>
      <inkml:brushProperty name="ignorePressure" value="0"/>
    </inkml:brush>
  </inkml:definitions>
  <inkml:trace contextRef="#ctx0" brushRef="#br0">105750 58850 816,'21'-83'6,"-5"34"9	,-7 35 11,-5 35 10,-6 22 1,-3 14-9,-3 11-9,-2 14-9,-1 7-6,3 3-1,3 3-4,4 4-1,1-6-5,0-11-6,0-14-5,0-11-7,0-9-2,0-3 1,0-3 0,0-2 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105000 59850 999,'164'-44'-7,"-22"13"1	,-22 12 0,-21 13 1,-15 6-1,-6 0-2,-6 0-1,-6 0-2,-7 0-2,-6 0-4,-6 0-3,-6 0-2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31152677536011" units="cm"/>
      <inkml:brushProperty name="height" value="0.0331152677536011" units="cm"/>
      <inkml:brushProperty name="color" value="#F2395B"/>
      <inkml:brushProperty name="ignorePressure" value="0"/>
    </inkml:brush>
  </inkml:definitions>
  <inkml:trace contextRef="#ctx0" brushRef="#br0">104550 60450 1000,'-83'23'-3,"34"-3"-4	,35-3-5,35-2-5,22-6-1,14-6 2,11-6 3,14-6 3,10-10 3,9-12 4,10-13 5,10-12 3,8-10 1,10-6-3,10-6-3,9-6-3,4-6-1,1-2 1,-1-3 0,1-3 2,-13 4-1,-25 13-4,-25 12-2,-25 13-4,-18 7-3,-8 4-4,-10 3-5,-9 3-3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04338017106056" units="cm"/>
      <inkml:brushProperty name="height" value="0.0404338017106056" units="cm"/>
      <inkml:brushProperty name="color" value="#F2395B"/>
      <inkml:brushProperty name="ignorePressure" value="0"/>
    </inkml:brush>
  </inkml:definitions>
  <inkml:trace contextRef="#ctx0" brushRef="#br0">107850 57050 909,'181'1'-43,"-37"4"9	,-38 3 10,-37 3 8,-23 4 5,-5 7-3,-7 6-3,-5 7-1,-9 2-3,-9 1 0,-10-1-2,-8 1-1,-12 1 2,-12 3 5,-13 3 5,-12 4 4,-5-3 4,3-5 0,3-7 2,4-5 0,4-6 3,6-3 1,7-3 4,6-2 1,-1 0 2,-5 7 0,-7 6-1,-5 7 1,-4 5 0,0 7 5,0 6 2,0 7 4,3 0 0,6-2-2,7-3-3,6-3-1,4 2-1,4 10 2,3 10 3,3 9 1,-1 12 0,-2 16-1,-3 15-2,-3 17-2,-4 7 0,-3 0 2,-3 0 1,-2 0 2,-1-5-2,3-9-4,3-10-6,4-8-5,1-14-1,0-15 2,0-15 1,0-16 1,4-23-7,10-27-19,10-28-19,9-28-19,4-17-4,1-2 7,-1-3 9,1-3 9,-1 2 7,1 10 7,-1 10 6,1 9 8,4-7 4,9-21 1,10-22 2,10-22 1,5-7 0,4 10 1,3 10 1,3 9-1,-2 10 1,-6 14 0,-6 11 0,-6 14 0,-2 2 4,3-6 10,3-6 9,4-6 9,2-2 2,4 3-4,3 3-5,3 4-5,1 2-3,1 4-5,-1 3-2,1 3-5,-3 3-1,-2 3-1,-3 3-1,-3 4-1,-6 11 2,-5 23 2,-7 22 3,-5 22 3,-8 13 1,-5 7-1,-7 6-1,-5 7 0,-4 5 0,0 7-1,0 6 1,0 7 0,0 4 0,0 3 1,0 3 1,0 4 1,-2 2-1,-3 4-3,-3 3-3,-2 3-2,-5-5-3,-2-12-4,-3-13-2,-3-12-4,-2-12-1,0-8 2,0-10 0,0-9 1,-5-18-7,-9-24-17,-10-26-17,-8-24-16,-3-13-1,7 0 15,6 0 14,7 0 14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88555414974689" units="cm"/>
      <inkml:brushProperty name="height" value="0.0388555414974689" units="cm"/>
      <inkml:brushProperty name="color" value="#F2395B"/>
      <inkml:brushProperty name="ignorePressure" value="0"/>
    </inkml:brush>
  </inkml:definitions>
  <inkml:trace contextRef="#ctx0" brushRef="#br0">10750 58550 782,'71'-113'0,"-5"26"0	,-7 24 0,-5 26 0,-1 12 0,6 0 4,7 0 2,6 0 2,-2 3 1,-9 6-1,-10 7 0,-8 6-1,-12 10 0,-12 17 0,-13 15 1,-12 16 1,-13 12-2,-12 9-3,-13 10-4,-12 10-4,-4 0-2,7-5 0,6-7-1,7-5-1,4-8 0,3-5 1,3-7 1,4-5 0,8-15-1,17-22-3,15-22-3,16-21-2,9-14-1,3-2 4,3-3 3,4-3 4,-1 1 2,-3 6 2,-3 7 2,-2 6 1,-9 17 3,-12 28 5,-13 28 4,-12 29 5,-15 19 3,-15 14 4,-15 11 3,-16 14 4,-8 10-1,0 9-5,0 10-6,0 10-4,-2 2-6,-3-3-5,-3-3-7,-2-2-5,2-15-6,9-25-5,10-25-5,10-25-5,8-27-4,10-28-2,10-28-3,9-27-2,6-17 2,3-3 3,3-3 5,4-2 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60675677657127" units="cm"/>
      <inkml:brushProperty name="height" value="0.0360675677657127" units="cm"/>
      <inkml:brushProperty name="color" value="#F2395B"/>
      <inkml:brushProperty name="ignorePressure" value="0"/>
    </inkml:brush>
  </inkml:definitions>
  <inkml:trace contextRef="#ctx0" brushRef="#br0">107400 60000 843,'31'-93'40,"13"17"-17	,12 15-16,13 16-17,7 10-8,4 7 2,3 6 1,3 7 1,-5 4 0,-12 3-2,-13 3-2,-12 4-2,-13 7 0,-12 13 2,-13 12 3,-12 13 1,-15 7 3,-15 4 0,-15 3 1,-16 3 1,-12 4 1,-5 7 2,-7 6 2,-5 7 2,-4 4 2,0 3 3,0 3 3,0 4 4,1 1 4,4 0 8,3 0 5,3 0 8,10-7 0,20-11-3,18-14-5,20-11-3,14-15-2,14-16 1,11-15 2,14-15 1,22-28-6,35-36-16,35-39-14,34-36-15,6-11-4,-22 20 4,-22 18 5,-21 20 6,-17 14 2,-8 14 1,-10 11 0,-9 14 0,7-1-1,26-12-4,24-13-3,26-12-4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87053340673447" units="cm"/>
      <inkml:brushProperty name="height" value="0.0387053340673447" units="cm"/>
      <inkml:brushProperty name="color" value="#F2395B"/>
      <inkml:brushProperty name="ignorePressure" value="0"/>
    </inkml:brush>
  </inkml:definitions>
  <inkml:trace contextRef="#ctx0" brushRef="#br0">106600 62950 878,'-29'64'-44,"-5"-22"5	,-7-22 5,-5-21 5,-1-7 7,6 9 10,7 10 9,6 10 9,3 4 5,0 0 0,0 0 0,0 0 0,1 4 2,4 10 4,3 10 4,3 9 5,3 13-1,3 20-3,3 18-3,4 20-4,1 16-2,0 16 0,0 15-2,0 17-1,0 3-1,0-5-2,0-7-2,0-5-2,0-12 0,0-16 0,0-15 2,0-15 0,0-7 0,0 3-2,0 3-1,0 4-3,-2-26-6,-3-53-11,-3-53-12,-2-52-11,-1-31-4,3-6 4,3-6 5,4-6 5,-1 2 2,-3 14 4,-3 11 2,-2 14 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15146313607693" units="cm"/>
      <inkml:brushProperty name="height" value="0.0415146313607693" units="cm"/>
      <inkml:brushProperty name="color" value="#F2395B"/>
      <inkml:brushProperty name="ignorePressure" value="0"/>
    </inkml:brush>
  </inkml:definitions>
  <inkml:trace contextRef="#ctx0" brushRef="#br0">107350 62500 732,'89'4'7,"-22"10"12	,-22 10 12,-21 9 14,-10 6 2,3 3-5,3 3-6,4 4-7,-1 4-18,-3 6-30,-3 7-32,-2 6-31,-11-1-6,-15-5 20,-15-7 19,-16-5 20,-10-4 12,-3 0 3,-3 0 4,-2 0 4,-1-4 5,3-5 3,3-7 5,4-5 5,7-12 2,13-16 2,12-15 0,13-15 2,12-4-2,13 9-2,12 10-4,13 10-3,4 7-2,-3 6-2,-3 7-2,-2 6-2,-6 9-1,-6 13-1,-6 12 0,-6 13-2,-7 6 1,-6 0 0,-6 0 1,-6 0 1,-6 0 2,-2 0 4,-3 0 3,-3 0 3,-4 0 3,-3 0-1,-3 0 0,-2 0-1,0-5 0,7-9-4,6-10-1,7-8-3,11-20-4,20-28-7,18-28-7,20-27-6,13-14-3,9 4 0,10 3 2,10 3 0,0 7 1,-5 14 5,-7 11 3,-5 14 3,-3 11 5,4 14 6,3 11 5,3 14 6,-8 7 2,-19 3 0,-18 3-2,-19 4 1,-19 2-2,-19 4 1,-18 3 1,-19 3-1,-16 1 0,-12 1-2,-13-1 0,-12 1-2,-10-3-6,-6-2-9,-6-3-10,-6-3-10,-1-1-3,7 4 6,6 3 4,7 3 4,0 7 4,-2 14 3,-3 11 2,-3 14 4,10-3 2,26-15 4,24-15 3,26-16 4,37-21 7,50-24 9,50-26 9,50-24 9,31-18 0,13-9-7,12-10-7,13-8-8,7-8-8,4-2-5,3-3-7,3-3-7,-24 7-2,-49 19 1,-51 19 0,-49 19 2,-26 9-7,1 0-11,-1 0-14,1 0-11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47283110022545" units="cm"/>
      <inkml:brushProperty name="height" value="0.0347283110022545" units="cm"/>
      <inkml:brushProperty name="color" value="#F2395B"/>
      <inkml:brushProperty name="ignorePressure" value="0"/>
    </inkml:brush>
  </inkml:definitions>
  <inkml:trace contextRef="#ctx0" brushRef="#br0">78800 34600 875,'-22'-60'-5,"6"32"-11	,7 31-10,6 32-11,1 16 3,-3 4 17,-3 3 19,-2 3 16,-3-2 8,1-6-4,-1-6-3,1-6-3,7-7-4,16-6-1,15-6-3,17-6-2,11-9-3,10-8-4,10-10-4,9-9-4,-1-5-2,-8 0 2,-10 0 1,-9 0 1,-7 0 1,-3 0 1,-3 0 1,-2 0 1,-9 18 1,-12 39 5,-13 36 4,-12 39 3,-13 19 2,-12 4-2,-13 3-1,-12 3-2,-9 3 0,-2 3-1,-3 3 0,-3 4 0,2-1 0,10-3 1,10-3 2,9-2 0,9-9 0,9-12-1,10-13-1,10-12 0,7-12-1,6-8 0,7-10 0,6-9 0,4-10-1,4-9-1,3-10-1,3-8-1,7-8-1,14-2 0,11-3 0,14-3 0,3-4-3,-2-3-2,-3-3-4,-3-2-2,-4-3-4,-3 1-3,-3-1-4,-2 1-2,-6-1-4,-6 1 0,-6-1-2,-6 1-1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51740159094334" units="cm"/>
      <inkml:brushProperty name="height" value="0.0351740159094334" units="cm"/>
      <inkml:brushProperty name="color" value="#F2395B"/>
      <inkml:brushProperty name="ignorePressure" value="0"/>
    </inkml:brush>
  </inkml:definitions>
  <inkml:trace contextRef="#ctx0" brushRef="#br0">79400 35950 864,'28'-71'-42,"6"10"13	,7 10 14,6 9 12,6 6 9,6 3 0,7 3 2,6 4 2,1 4-1,-3 6 0,-3 7-2,-2 6 0,-8 7-1,-8 10-1,-10 10 1,-9 9-1,-7 12-1,-3 16 1,-3 15 1,-2 17-1,-5 13 1,-2 13 0,-3 12 0,-3 13 1,-7 2-1,-9-5 0,-10-7-1,-8-5 0,-4-14-1,3-18 1,3-19 0,4-18 1,-3-1 0,-5 19 0,-7 19 0,-5 19 0,0-2-1,10-22-1,10-22-2,9-21-1,-2-1-1,-12 22 3,-13 22 0,-12 23 3,-5 3-2,3-11-3,3-14-2,4-11-3,2-23-7,4-31-12,3-31-10,3-31-11,4-16-3,7 0 6,6 0 6,7 0 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273380801081657" units="cm"/>
      <inkml:brushProperty name="height" value="0.0273380801081657" units="cm"/>
      <inkml:brushProperty name="color" value="#F2395B"/>
      <inkml:brushProperty name="ignorePressure" value="0"/>
    </inkml:brush>
  </inkml:definitions>
  <inkml:trace contextRef="#ctx0" brushRef="#br0">78950 36650 1000,'121'-69'-4,"-5"13"-6	,-7 12-7,-5 13-7,-4 6 0,0 0 3,0 0 5,0 0 4,-7 3 3,-11 6 2,-14 7 2,-11 6 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09503879398108" units="cm"/>
      <inkml:brushProperty name="height" value="0.0309503879398108" units="cm"/>
      <inkml:brushProperty name="color" value="#F2395B"/>
      <inkml:brushProperty name="ignorePressure" value="0"/>
    </inkml:brush>
  </inkml:definitions>
  <inkml:trace contextRef="#ctx0" brushRef="#br0">78200 37100 892,'235'-138'2,"-27"26"3	,-28 24 5,-28 26 3,-15 18 1,1 13-2,-1 12-3,1 13-2,-6 6-1,-8 0-1,-10 0-1,-9 0-1,-10 0 1,-9 0 0,-10 0 0,-8 0 1,-18 7-5,-25 17-15,-25 15-12,-25 16-14,-22 7-2,-19 1 7,-18-1 9,-19 1 7,-8-4 6,3-6 4,3-6 2,4-6 3,7-7 3,13-6 2,12-6 1,13-6 2,23-9 4,34-8 5,35-10 6,35-9 5,18-2-2,3 6-9,3 7-10,4 6-11,-7 3-3,-16 0 1,-15 0 1,-15 0 2,-11-2 0,-2-3 1,-3-3-1,-3-2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81800 36200 999,'78'-49'-83,"6"4"25	,7 3 27,6 3 25,-4 3 11,-11 3-6,-14 3-6,-11 4-6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64500246942043" units="cm"/>
      <inkml:brushProperty name="height" value="0.0364500246942043" units="cm"/>
      <inkml:brushProperty name="color" value="#F2395B"/>
      <inkml:brushProperty name="ignorePressure" value="0"/>
    </inkml:brush>
  </inkml:definitions>
  <inkml:trace contextRef="#ctx0" brushRef="#br0">85200 34700 834,'-71'-41'-3,"10"19"-7	,10 19-7,9 19-7,6 12 1,3 6 6,3 7 7,4 6 6,-1 3 6,-3 0 4,-3 0 4,-2 0 3,0-2 2,7-3-2,6-3-3,7-2-1,4 3-2,3 14 0,3 11 0,4 14-1,1 8 0,0 7 0,0 6-1,0 7 1,-2 5 0,-3 7 2,-3 6 3,-2 7 1,-3 0 1,1-2 2,-1-3 0,1-3 1,-1-10 0,1-16-3,-1-15-2,1-15-1,5-26-11,14-34-15,11-35-17,14-33-16,2-15-6,-6 6 8,-6 7 6,-6 6 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47814448177814" units="cm"/>
      <inkml:brushProperty name="height" value="0.0347814448177814" units="cm"/>
      <inkml:brushProperty name="color" value="#F2395B"/>
      <inkml:brushProperty name="ignorePressure" value="0"/>
    </inkml:brush>
  </inkml:definitions>
  <inkml:trace contextRef="#ctx0" brushRef="#br0">85950 33950 792,'70'23'-7,"-9"-3"9	,-10-3 8,-8-2 9,-9 3 0,-6 14-7,-6 11-8,-6 14-7,-13 7-4,-19 3-1,-18 3-1,-19 4 0,-8-1 1,3-3 0,3-3 2,4-2 1,-1-3 2,-3 1 2,-3-1 4,-2 1 3,5-4 1,16-6-1,15-6-2,17-6-1,13-7 0,13-6-1,12-6 0,13-6 0,4-4-1,-3 1-3,-3-1-2,-2 1-3,-5 1-1,-2 3 0,-3 3 1,-3 4 1,-6 2 0,-5 4 1,-7 3 2,-5 3 1,-8 4 2,-5 7 2,-7 6 2,-5 7 2,-4-3 1,0-8-2,0-10-2,0-9-1,6-5 0,13 0 0,12 0 1,13 0 1,9-4-1,6-5-1,7-7-1,6-5-1,1-4-2,-3 0 0,-3 0-1,-2 0-1,-8 12 1,-8 26 1,-10 24 2,-9 26 1,-13 12 3,-16 0 3,-15 0 3,-15 0 3,-7-2 3,3-3 2,3-3 3,4-2 3,24-22-1,47-36-3,47-39-3,48-36-4,16-17-4,-12 7-3,-13 6-3,-12 7-5,-13 4-9,-12 3-15,-13 3-17,-12 4-15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43447253108025" units="cm"/>
      <inkml:brushProperty name="height" value="0.0343447253108025" units="cm"/>
      <inkml:brushProperty name="color" value="#F2395B"/>
      <inkml:brushProperty name="ignorePressure" value="0"/>
    </inkml:brush>
  </inkml:definitions>
  <inkml:trace contextRef="#ctx0" brushRef="#br0">10750 59950 885,'192'-119'0,"-16"13"-1	,-15 12 0,-15 13-1,-9 9 3,1 6 4,-1 7 4,1 6 5,-6 4 2,-8 4 1,-10 3 0,-9 3 1,-13 4-4,-16 7-7,-15 6-7,-15 7-7,-15 8-8,-12 14-9,-13 11-9,-12 14-8,-9 3-2,-2-2 6,-3-3 5,-3-3 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37025187909603" units="cm"/>
      <inkml:brushProperty name="height" value="0.0337025187909603" units="cm"/>
      <inkml:brushProperty name="color" value="#F2395B"/>
      <inkml:brushProperty name="ignorePressure" value="0"/>
    </inkml:brush>
  </inkml:definitions>
  <inkml:trace contextRef="#ctx0" brushRef="#br0">89400 32850 902,'-83'-46'4,"34"10"7	,35 10 7,35 9 8,19 6-2,7 3-11,6 3-11,7 4-12,-1 2-4,-6 4 2,-6 3 0,-6 3 2,-6 4-2,-2 7-4,-3 6-3,-3 7-4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47977578639984" units="cm"/>
      <inkml:brushProperty name="height" value="0.0347977578639984" units="cm"/>
      <inkml:brushProperty name="color" value="#F2395B"/>
      <inkml:brushProperty name="ignorePressure" value="0"/>
    </inkml:brush>
  </inkml:definitions>
  <inkml:trace contextRef="#ctx0" brushRef="#br0">88000 34250 874,'4'139'-1,"10"-22"0	,10-22-1,9-21-1,6-14 2,3-2 4,3-3 5,4-3 4,1-6 0,0-5-5,0-7-5,0-5-5,-2-6-5,-3-3-3,-3-3-3,-2-2-3,-12-12-2,-19-19-1,-18-18-1,-19-19-1,-5-8 4,9 3 7,10 3 7,10 4 7,8 2 3,10 4 0,10 3-1,9 3-2,12-1 2,16-2 0,15-3 2,17-3 1,8-1 1,4 4-3,3 3 0,3 3-2,-2 6-1,-6 9 2,-6 10 1,-6 10 1,-2 2 1,3-3 4,3-3 3,4-2 3,-6 0 0,-11 7 0,-14 6-3,-11 7 0,-14 7-3,-11 9-2,-14 10-2,-11 10-2,-14 4-2,-11 0-1,-14 0-2,-11 0-1,-12 1-2,-9 4-6,-10 3-4,-8 3-4,-8-4-5,-2-8-2,-3-10-2,-3-9-4,1-10 0,6-9 1,7-10 0,6-8 1,7-9 2,10-6 6,10-6 4,9-6 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21302972733974" units="cm"/>
      <inkml:brushProperty name="height" value="0.0321302972733974" units="cm"/>
      <inkml:brushProperty name="color" value="#F2395B"/>
      <inkml:brushProperty name="ignorePressure" value="0"/>
    </inkml:brush>
  </inkml:definitions>
  <inkml:trace contextRef="#ctx0" brushRef="#br0">89050 33750 826,'0'165'34,"0"-18"-6	,0-19-5,0-18-6,1-12-3,4-3-2,3-3 0,3-2-2,1-8-1,1-8-2,-1-10-2,1-9-2,2-13-6,7-16-7,6-15-8,7-15-8,0-15-4,-2-12 0,-3-13 1,-3-12 1,-4-9 2,-3-2 4,-3-3 5,-2-3 4,-3 1 4,1 6 2,-1 7 1,1 6 3,-1 4 1,1 4 1,-1 3 0,1 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65393608808517" units="cm"/>
      <inkml:brushProperty name="height" value="0.0365393608808517" units="cm"/>
      <inkml:brushProperty name="color" value="#F2395B"/>
      <inkml:brushProperty name="ignorePressure" value="0"/>
    </inkml:brush>
  </inkml:definitions>
  <inkml:trace contextRef="#ctx0" brushRef="#br0">89850 33950 836,'-2'118'-20,"-3"-11"3	,-3-14 4,-2-11 3,-6-7 1,-6 0-1,-6 0-1,-6 0-2,-4-2-1,1-3 0,-1-3 0,1-2-1,1-8 1,3-8 4,3-10 2,4-9 3,-1-2 3,-3 6-1,-3 7 2,-2 6 0,-1-1 1,3-5-1,3-7 1,4-5 0,7-11 1,13-11 2,12-14 3,13-11 3,10-4 2,10 6 2,10 7 3,9 6 2,-2 10 0,-12 17-3,-13 15-2,-12 16-3,-12 9-1,-8 3-1,-10 3-2,-9 4 0,-10 2 0,-9 4-1,-10 3 1,-8 3 1,-6 3-1,1 3 2,-1 3 1,1 4 0,2-4 1,7-9 0,6-10 1,7-8-1,7-6 1,9 1 0,10-1 1,10 1 0,8-6 0,10-8-2,10-10-2,9-9-3,9-5 0,9 0 0,10 0 0,10 0-1,5 0 0,4 0-1,3 0-1,3 0-1,-2-4-2,-6-5-1,-6-7 0,-6-5-1,-6-3-2,-2 4 0,-3 3-1,-3 3-1,-4-13-7,-3-28-15,-3-28-14,-2-27-15,-11-6 0,-15 19 12,-15 19 14,-16 19 12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89900 36600 999,'-66'-15'-35,"19"23"13	,19 22 15,19 22 12,9 8 8,0-2-2,0-3-2,0-3 0,-4-4-3,-5-3-2,-7-3-4,-5-2-1,-4-5-4,0-2-1,0-3-3,0-3-2,-5-2-3,-9 0-3,-10 0-4,-8 0-3,-6-4 0,1-5 2,-1-7 3,1-5 2,4-3 4,9 4 2,10 3 4,10 3 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05540021508932" units="cm"/>
      <inkml:brushProperty name="height" value="0.0305540021508932" units="cm"/>
      <inkml:brushProperty name="color" value="#F2395B"/>
      <inkml:brushProperty name="ignorePressure" value="0"/>
    </inkml:brush>
  </inkml:definitions>
  <inkml:trace contextRef="#ctx0" brushRef="#br0">88000 36750 995,'123'-46'-49,"-3"10"11	,-3 10 12,-2 9 11,-5 6 11,-2 3 8,-3 3 9,-3 4 10,-10 1 2,-16 0-4,-15 0-5,-15 0-3,5-4-4,29-5-2,28-7-3,28-5-3,3-3-1,-22 4-1,-22 3-2,-21 3-2,-14-1-5,-2-2-10,-3-3-10,-3-3-10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67444604635239" units="cm"/>
      <inkml:brushProperty name="height" value="0.0367444604635239" units="cm"/>
      <inkml:brushProperty name="color" value="#F2395B"/>
      <inkml:brushProperty name="ignorePressure" value="0"/>
    </inkml:brush>
  </inkml:definitions>
  <inkml:trace contextRef="#ctx0" brushRef="#br0">92750 35100 827,'-90'165'49,"23"-18"-22	,22-19-21,22-18-22,13-14-7,7-5 7,6-7 6,7-5 7,7-9 5,9-9 2,10-10 3,10-8 3,10-11 0,13-8-3,12-10-2,13-9-2,2-12-2,-5-11-2,-7-14-1,-5-11-3,-6-12-1,-3-9 1,-3-10 0,-2-8 0,-6-4 2,-6 3 3,-6 3 3,-6 4 3,-9 1 0,-8 0-1,-10 0-2,-9 0 0,-12 4 0,-11 10 4,-14 10 2,-11 9 4,-11 7 2,-5 7 1,-7 6 0,-5 7 0,-6 8-2,-3 14-7,-3 11-8,-2 14-5,0 8-3,7 7 2,6 6 3,7 7 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46923135221004" units="cm"/>
      <inkml:brushProperty name="height" value="0.0346923135221004" units="cm"/>
      <inkml:brushProperty name="color" value="#F2395B"/>
      <inkml:brushProperty name="ignorePressure" value="0"/>
    </inkml:brush>
  </inkml:definitions>
  <inkml:trace contextRef="#ctx0" brushRef="#br0">95250 34750 817,'-91'7'-2,"19"17"-3	,19 15-5,19 16-3,7 13 0,-3 14 6,-3 11 5,-2 14 6,2 3 4,9-2 3,10-3 4,10-3 3,5-6 1,4-5-2,3-7-2,3-5-2,7-11-1,14-11 0,11-14-1,14-11 1,10-12-3,9-9-3,10-10-5,10-8-4,5-12-4,4-12-6,3-13-6,3-12-6,-5-5-1,-12 3 4,-13 3 3,-12 4 3,-12 1 2,-8 0 2,-10 0 0,-9 0 1,-7 3 6,-3 6 8,-3 7 9,-2 6 10,-9 7 4,-12 10 0,-13 10 1,-12 9 0,-5 9-2,3 9-3,3 10-4,4 10-4,1 5-4,0 4-1,0 3-3,0 3-3,1-2-1,4-6-1,3-6 1,3-6-1,9-10-3,16-12-5,15-13-4,17-12-5,5-13-1,-3-12 3,-3-13 3,-2-12 2,-5-5 2,-2 3 2,-3 3 2,-3 4 1,-2 4 3,0 6 2,0 7 2,0 6 3,1 4 2,4 4 1,3 3 1,3 3 2,-1 7-2,-2 14-3,-3 11-3,-3 14-4,-6 8-1,-5 7-1,-7 6 0,-5 7 0,-3 2-1,4 1 1,3-1-1,3 1 0,4-7-5,7-12-9,6-13-9,7-12-10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78020480275154" units="cm"/>
      <inkml:brushProperty name="height" value="0.0378020480275154" units="cm"/>
      <inkml:brushProperty name="color" value="#F2395B"/>
      <inkml:brushProperty name="ignorePressure" value="0"/>
    </inkml:brush>
  </inkml:definitions>
  <inkml:trace contextRef="#ctx0" brushRef="#br0">98250 34700 804,'70'73'-3,"-9"-3"-5	,-10-3-7,-8-2-5,-9 0 5,-6 7 14,-6 6 16,-6 7 14,-7 2 7,-6 1-3,-6-1-3,-6 1-2,-6-6-2,-2-8-5,-3-10-2,-3-9-4,-6-2-9,-5 6-17,-7 7-15,-5 6-15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21262329816818" units="cm"/>
      <inkml:brushProperty name="height" value="0.0321262329816818" units="cm"/>
      <inkml:brushProperty name="color" value="#F2395B"/>
      <inkml:brushProperty name="ignorePressure" value="0"/>
    </inkml:brush>
  </inkml:definitions>
  <inkml:trace contextRef="#ctx0" brushRef="#br0">83350 40500 946,'-72'23'0,"6"-3"0	,7-3 0,6-2 0,13-5 2,23-2 2,22-3 3,22-3 3,13-2 0,7 0-2,6 0-2,7 0-3,7-5-1,9-9-1,10-10 0,10-8-2,-1-3 1,-9 7-1,-10 6 1,-8 7-1,-6 2-1,1 1-2,-1-1-2,1 1-2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63042333722115" units="cm"/>
      <inkml:brushProperty name="height" value="0.0463042333722115" units="cm"/>
      <inkml:brushProperty name="color" value="#F2395B"/>
      <inkml:brushProperty name="ignorePressure" value="0"/>
    </inkml:brush>
  </inkml:definitions>
  <inkml:trace contextRef="#ctx0" brushRef="#br0">11400 60300 656,'46'142'1,"-5"-16"2	,-7-15 2,-5-15 2,-4-12-1,0-6-3,0-6-2,0-6-2,0-9-5,0-8-4,0-10-6,0-9-4,0-15-2,0-18 1,0-19 2,0-18 1,0-17 2,0-11 4,0-14 4,0-11 3,1-4 2,4 6 2,3 7 2,3 6 1,1 6 3,1 6 1,-1 7 3,1 6 3,1 15 3,3 26 5,3 24 6,4 26 4,-1 26 5,-3 28 1,-3 28 3,-2 29 2,-6 26-1,-6 25-4,-6 25-3,-6 25-3,-4 17-6,1 9-4,-1 10-7,1 10-5,-3-7-3,-2-22-1,-3-22-1,-3-21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04760858416557" units="cm"/>
      <inkml:brushProperty name="height" value="0.0304760858416557" units="cm"/>
      <inkml:brushProperty name="color" value="#F2395B"/>
      <inkml:brushProperty name="ignorePressure" value="0"/>
    </inkml:brush>
  </inkml:definitions>
  <inkml:trace contextRef="#ctx0" brushRef="#br0">83700 40200 998,'-44'48'-1,"13"-3"1	,12-3 0,13-2 2,6-1-2,0 3-2,0 3-2,0 4-3,1 5 0,4 10 4,3 10 5,3 9 3,-1-1 2,-2-8-3,-3-10-1,-3-9-2,2-10-5,10-9-8,10-10-10,9-8-8,1-12-2,-6-12 2,-6-13 4,-6-12 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44031266868114" units="cm"/>
      <inkml:brushProperty name="height" value="0.0344031266868114" units="cm"/>
      <inkml:brushProperty name="color" value="#F2395B"/>
      <inkml:brushProperty name="ignorePressure" value="0"/>
    </inkml:brush>
  </inkml:definitions>
  <inkml:trace contextRef="#ctx0" brushRef="#br0">84400 40000 884,'-122'207'0,"6"-33"0	,7-35 0,6-34 0,3-15 1,0 7 3,0 6 3,0 7 2,0-1 2,0-6 0,0-6 0,0-6 0,7-9 0,17-8 0,15-10 1,16-9 0,27-13-8,42-16-13,40-15-15,41-15-14,15-14-4,-9-8 6,-10-10 7,-8-9 6,-6-4 4,1 4 2,-1 3 1,1 3 2,-6 6 5,-8 9 5,-10 10 6,-9 10 6,-12 11 4,-11 17 1,-14 15 2,-11 16 2,-20 15 1,-24 16-1,-26 15 1,-24 17 0,-9 0-1,10-11-3,10-14-1,9-11-3,1-6 1,-6 4 0,-6 3 2,-6 3 2,5-5-5,20-12-11,18-13-11,20-12-12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83800 42250 999,'70'25'0,"-9"0"0	,-10 0 0,-8 0 0,-3 1-6,7 4-12,6 3-12,7 3-12,0 1 1,-2 1 14,-3-1 15,-3 1 14,-2-4 4,0-6-7,0-6-6,0-6-7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18569557368755" units="cm"/>
      <inkml:brushProperty name="height" value="0.0418569557368755" units="cm"/>
      <inkml:brushProperty name="color" value="#F2395B"/>
      <inkml:brushProperty name="ignorePressure" value="0"/>
    </inkml:brush>
  </inkml:definitions>
  <inkml:trace contextRef="#ctx0" brushRef="#br0">86550 41850 726,'-27'-113'2,"-3"26"3	,-3 24 3,-2 26 4,-5 15 2,-2 6 2,-3 7 0,-3 6 1,-2 7-2,0 10-6,0 10-6,0 9-5,1 7-3,4 7-3,3 6 0,3 7-2,3 5-1,3 7 1,3 6 0,4 7 0,2-3 1,4-8 1,3-10 2,3-9 1,4-5 0,7 0 1,6 0 0,7 0 0,7-5 1,9-9 0,10-10 1,10-8 0,5-9 1,4-6 0,3-6 0,3-6 0,4-16 0,7-25 1,6-25 0,7-25 0,0-11 0,-2 3-1,-3 3 1,-3 4-1,-6-4 0,-5-9 1,-7-10 0,-5-8 0,-4-4 1,0 3 3,0 3 1,0 4 3,-4 2 2,-5 4 0,-7 3 1,-5 3 2,-6 9-1,-3 16-1,-3 15-1,-2 17-1,-9 28 0,-12 45 2,-13 43 1,-12 45 1,-7 25 1,1 10-2,-1 10-1,1 9-1,4 2-1,9-2-1,10-3-1,10-3-1,4-7-1,0-9-2,0-10 0,0-8-2,6-15 0,13-19-3,12-18 0,13-19-2,9-16-3,6-12-2,7-13-4,6-12-3,6-18-2,6-21-2,7-22-1,6-22-1,-2-10-1,-9 4 2,-10 3 2,-8 3 2,-11 9 1,-8 16 2,-10 15 2,-9 17 1,-1-4 1,10-22-2,10-22-1,9-21-1,1-6 1,-6 14 6,-6 11 4,-6 14 4,-6 3 6,-2-2 4,-3-3 6,-3-3 4,-6 2 1,-5 10-1,-7 10-3,-5 9-2,-11 13 1,-11 20 2,-14 18 4,-11 20 2,-6 13 0,4 9-4,3 10-5,3 10-4,3 11-3,3 17 0,3 15-1,4 16-1,1 4 0,0-6-1,0-6 0,0-6-2,0 1 1,0 9 1,0 10 0,0 10 1,1 5-1,4 4 0,3 3-2,3 3 0,3-13-3,3-28-2,3-28-3,4-27-3,2-33-5,4-33-8,3-35-8,3-34-8,3-12-5,3 14-4,3 11-2,4 14-4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89650 39100 999,'112'68'-52,"-24"-11"21	,-26-14 20,-24-11 20,-12-9 8,4-3-4,3-3-5,3-2-3,-2 3-4,-6 14-2,-6 11-3,-6 14-2,-13 8-1,-19 7 1,-18 6 1,-19 7 0,-10-1 3,1-6 1,-1-6 4,1-6 2,2-6 3,7-2 1,6-3 3,7-3 2,10-6-2,16-5-6,15-7-5,17-5-5,8-6-3,4-3-1,3-3 1,3-2-1,-2 0 1,-6 7 0,-6 6 1,-6 7 0,-9 10 2,-8 16 2,-10 15 3,-9 17 1,-5 5 2,0-3 2,0-3 2,0-2 1,1-8 1,4-8-1,3-10-1,3-9-1,12-20-7,22-27-14,22-28-14,23-28-15,6-12-1,-5 7 10,-7 6 9,-5 7 11,-6 5 5,-3 7 2,-3 6 2,-2 7 2,-8 8 2,-8 14 4,-10 11 2,-9 14 4,-12 11 3,-11 14 4,-14 11 5,-11 14 3,-6 2 1,4-6-6,3-6-4,3-6-5,1-9-6,1-8-5,-1-10-6,1-9-5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15025001764297" units="cm"/>
      <inkml:brushProperty name="height" value="0.0315025001764297" units="cm"/>
      <inkml:brushProperty name="color" value="#F2395B"/>
      <inkml:brushProperty name="ignorePressure" value="0"/>
    </inkml:brush>
  </inkml:definitions>
  <inkml:trace contextRef="#ctx0" brushRef="#br0">89200 42550 965,'78'-2'1,"6"-3"3	,7-3 1,6-2 2,4-5 1,4-2-3,3-3-1,3-3-4,-8-1-6,-19 4-14,-18 3-14,-19 3-13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93250 41800 999,'-46'48'-6,"10"-3"-12	,10-3-12,9-2-12,4-3-2,1 1 10,-1-1 10,1 1 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249855816364288" units="cm"/>
      <inkml:brushProperty name="height" value="0.0249855816364288" units="cm"/>
      <inkml:brushProperty name="color" value="#F2395B"/>
      <inkml:brushProperty name="ignorePressure" value="0"/>
    </inkml:brush>
  </inkml:definitions>
  <inkml:trace contextRef="#ctx0" brushRef="#br0">93900 41950 999,'70'25'-1,"-9"0"-2	,-10 0-3,-8 0-2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93800 40550 999,'-60'1'-4,"32"4"-11	,31 3-8,32 3-11,13 1-1,-3 1 4,-3-1 6,-2 1 4,-5-1 5,-2 1 3,-3-1 4,-3 1 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1745932996273" units="cm"/>
      <inkml:brushProperty name="height" value="0.031745932996273" units="cm"/>
      <inkml:brushProperty name="color" value="#F2395B"/>
      <inkml:brushProperty name="ignorePressure" value="0"/>
    </inkml:brush>
  </inkml:definitions>
  <inkml:trace contextRef="#ctx0" brushRef="#br0">96050 39450 813,'71'1'-2,"-5"4"-4	,-7 3-3,-5 3-4,-12 7-1,-16 14 3,-15 11 2,-15 14 2,-15 5 2,-12 1 1,-13-1 1,-12 1 2,-2-7 0,9-12 2,10-13 1,10-12 2,0-2 0,-5 9 0,-7 10-1,-5 10 0,-4 2 2,0-3 5,0-3 5,0-2 6,10-6 0,23-6-1,22-6-3,22-6-2,13-6-3,7-2-4,6-3-5,7-3-5,-1-2-3,-6 0-1,-6 0-1,-6 0-2,-6 3-1,-2 6-1,-3 7 0,-3 6-2,-15 9 2,-24 13 2,-26 12 2,-24 13 3,-15 6 1,-3 0 0,-3 0 0,-2 0 0,-3-2 2,1-3 5,-1-3 5,1-2 5,7-6 2,16-6 1,15-6 1,17-6 0,21-12 1,28-15-1,28-15 1,29-16 0,16-10-2,7-3-4,6-3-3,7-2-5,0-3-2,-2 1-1,-3-1-1,-3 1-3,-7-1 1,-9 1 0,-10-1 1,-8 1 1,-9-1-1,-6 1-2,-6-1-1,-6 1-2,-9-1-4,-8 1-8,-10-1-9,-9 1-7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29876334965229" units="cm"/>
      <inkml:brushProperty name="height" value="0.0429876334965229" units="cm"/>
      <inkml:brushProperty name="color" value="#F2395B"/>
      <inkml:brushProperty name="ignorePressure" value="0"/>
    </inkml:brush>
  </inkml:definitions>
  <inkml:trace contextRef="#ctx0" brushRef="#br0">11700 30300 707,'3'75'0,"6"0"1	,7 0 1,6 0 0,9-2 1,13-3 4,12-3 3,13-2 2,6-8 1,0-8-5,0-10-3,0-9-3,-2-7-3,-3-3-3,-3-3-1,-2-2-2,2-5 0,9-2 1,10-3 2,10-3 1,5-2 0,4 0 1,3 0-1,3 0 0,3 0 0,3 0 0,3 0 0,4 0 1,-4-2 0,-9-3 0,-10-3 0,-8-2 0,-12-3 0,-12 1-1,-13-1 0,-12 1-1,2-7 0,20-12 0,18-13-1,20-12-1,5-2 1,-6 9 1,-6 10 0,-6 10 1,2 5 2,14 4 5,11 3 5,14 3 5,0 4 0,-8 7-1,-10 6-4,-9 7-2,-4 4-1,4 3-2,3 3-2,3 4 0,1 4-1,1 6-1,-1 7 0,1 6-1,2 6 0,7 6 1,6 7 1,7 6 1,-1-2 0,-6-9 1,-6-10 0,-6-8 1,-7-9-1,-6-6 0,-6-6 0,-6-6 0,-2-6-2,3-2-1,3-3-2,4-3-1,2-4-1,4-3 0,3-3-1,3-2 1,-2-1 1,-6 3 2,-6 3 3,-6 4 1,9 1 2,25 0 2,25 0 0,25 0 1,4-5 0,-15-9-2,-15-10-1,-16-8-2,-8-9-1,0-6-1,0-6-1,0-6 0,-4 1-1,-5 9 0,-7 10 0,-5 10 0,-12 5 1,-16 4 0,-15 3 2,-15 3 1,4 3 1,25 3 2,25 3 1,25 4 1,12 4 0,1 6-1,-1 7-1,1 6-2,-6 1 0,-8-3 0,-10-3 0,-9-2 1,-4-5-2,4-2-1,3-3-3,3-3-1,6-4-3,9-3-3,10-3-2,10-2-3,2-1 0,-3 3 4,-3 3 3,-2 4 4,-5 2 2,-2 4 0,-3 3-1,-3 3 1,-4 1-2,-3 1-1,-3-1 0,-2 1-3,-3-9 0,1-15-1,-1-15-1,1-16 0,1-8-1,3 0 2,3 0 0,4 0 2,2 4 1,4 10 2,3 10 3,3 9 2,-1 6 2,-2 3 2,-3 3 2,-3 4 3,-7 4 2,-9 6 1,-10 7 1,-8 6 2,3 1-1,20-3-4,18-3-3,20-2-5,2-3 0,-12 1 2,-13-1 2,-12 1 2,-7-3 2,1-2 0,-1-3 1,1-3 1,-1-4-2,1-3-1,-1-3-3,1-2-3,-9-6-3,-15-6-7,-15-6-5,-16-6-6,-10-2-11,-3 3-15,-3 3-16,-2 4-15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88094820082188" units="cm"/>
      <inkml:brushProperty name="height" value="0.0388094820082188" units="cm"/>
      <inkml:brushProperty name="color" value="#F2395B"/>
      <inkml:brushProperty name="ignorePressure" value="0"/>
    </inkml:brush>
  </inkml:definitions>
  <inkml:trace contextRef="#ctx0" brushRef="#br0">96200 39600 690,'0'104'2,"0"10"4	,0 10 4,0 9 3,3 7 4,6 7 2,7 6 3,6 7 2,-1 5 1,-5 7-3,-7 6-1,-5 7-2,-3 4-1,4 3-3,3 3-1,3 4-3,-4-7 0,-8-16-2,-10-15 0,-9-15 0,-5-18-2,0-19-3,0-18-2,0-19-2,0-26-4,0-30-7,0-32-8,0-30-6,1-23-4,4-12 2,3-13 1,3-12 1,3 2 2,3 20 1,3 18 3,4 20 2,-1-3-1,-3-21-1,-3-22-3,-2-22-1,-1-7 0,3 10 6,3 10 6,4 9 5,1 10 3,0 14 4,0 11 2,0 14 3,-8 18 4,-16 25 4,-15 25 3,-15 25 5,-7 17 0,3 9-4,3 10-3,4 10-4,4-3-2,6-11-3,7-14-1,6-11-3,12-12-5,19-9-10,19-10-9,19-8-10,12-9 0,6-6 8,7-6 8,6-6 8,3-4 5,0 1 4,0-1 4,0 1 3,-4-1 3,-5 1 2,-7-1 1,-5 1 2,-6-3-1,-3-2-3,-3-3-2,-2-3-4,-1-6-4,3-5-4,3-7-5,4-5-5,-3-3-2,-5 4-2,-7 3 0,-5 3-1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64533476531506" units="cm"/>
      <inkml:brushProperty name="height" value="0.0364533476531506" units="cm"/>
      <inkml:brushProperty name="color" value="#F2395B"/>
      <inkml:brushProperty name="ignorePressure" value="0"/>
    </inkml:brush>
  </inkml:definitions>
  <inkml:trace contextRef="#ctx0" brushRef="#br0">97900 40000 757,'23'-72'7,"-3"6"14	,-3 7 13,-2 6 14,-8 4 1,-8 4-11,-10 3-12,-9 3-11,-10 3-11,-9 3-8,-10 3-10,-8 4-8,-3 5-8,7 10-5,6 10-4,7 9-6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2048761844635" units="cm"/>
      <inkml:brushProperty name="height" value="0.032048761844635" units="cm"/>
      <inkml:brushProperty name="color" value="#F2395B"/>
      <inkml:brushProperty name="ignorePressure" value="0"/>
    </inkml:brush>
  </inkml:definitions>
  <inkml:trace contextRef="#ctx0" brushRef="#br0">97300 40350 949,'34'67'-1,"19"-16"-1	,19-15-3,19-15 0,2-12 0,-11-6 1,-14-6 3,-11-6 3,-9-2-4,-3 3-7,-3 3-9,-2 4-7,-12 2-2,-19 4 3,-18 3 3,-19 3 4,-13 4 2,-6 7 2,-6 6 3,-6 7 2,-4 4 3,1 3 2,-1 3 4,1 4 3,1 2 2,3 4 4,3 3 2,4 3 4,5-2 1,10-6 0,10-6 1,9-6 1,17-10 0,25-12 2,25-13 1,25-12 1,10-10-2,-2-6-3,-3-6-6,-3-6-3,-4-1-5,-3 7-5,-3 6-5,-2 7-4,-8 0-3,-8-2-4,-10-3-1,-9-3-3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73333171010017" units="cm"/>
      <inkml:brushProperty name="height" value="0.0373333171010017" units="cm"/>
      <inkml:brushProperty name="color" value="#F2395B"/>
      <inkml:brushProperty name="ignorePressure" value="0"/>
    </inkml:brush>
  </inkml:definitions>
  <inkml:trace contextRef="#ctx0" brushRef="#br0">97900 40350 619,'-47'29'5,"6"10"11	,7 10 10,6 9 12,4 7 1,4 7-4,3 6-7,3 7-5,1 16-3,1 29-3,-1 28-3,1 28-1,1 1-1,3-24 0,3-26 1,4-24 1,8-17-2,17-5 0,15-7-2,16-5-1,12-14-2,9-18-3,10-19-2,10-18-4,4-18-3,0-16-6,0-15-5,0-15-6,0-12-4,0-6-4,0-6-5,0-6-4,-10 4 0,-18 16 4,-19 15 5,-18 17 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72704991698265" units="cm"/>
      <inkml:brushProperty name="height" value="0.0472704991698265" units="cm"/>
      <inkml:brushProperty name="color" value="#F2395B"/>
      <inkml:brushProperty name="ignorePressure" value="0"/>
    </inkml:brush>
  </inkml:definitions>
  <inkml:trace contextRef="#ctx0" brushRef="#br0">97550 44900 793,'-202'168'3,"47"-11"4	,47-14 6,48-11 5,27-6 1,9 4 1,10 3-2,10 3 0,5-4-1,4-8 0,3-10 0,3-9 0,10-10-4,20-9-5,18-10-7,20-8-5,10-17-5,3-21-3,3-22-4,4-22-2,-3-16 0,-5-9 4,-7-10 5,-5-8 4,-3-18-1,4-25-8,3-25-7,3-25-7,-8-10-1,-19 7 6,-18 6 6,-19 7 5,-16 2 4,-12 1 0,-13-1-1,-12 1 1,-12 5 3,-8 14 8,-10 11 7,-9 14 7,-5 16 3,0 22-4,0 22-2,0 23-4,1 19-4,4 19-4,3 19-3,3 19-4,4 12-6,7 6-7,6 7-7,7 6-8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25534753501415" units="cm"/>
      <inkml:brushProperty name="height" value="0.0325534753501415" units="cm"/>
      <inkml:brushProperty name="color" value="#F2395B"/>
      <inkml:brushProperty name="ignorePressure" value="0"/>
    </inkml:brush>
  </inkml:definitions>
  <inkml:trace contextRef="#ctx0" brushRef="#br0">99400 44600 963,'-49'106'7,"4"13"-8	,3 12-8,3 13-9,3 6 1,3 0 11,3 0 11,4 0 10,2-11 4,4-22-4,3-22-4,3-21-4,3-15-3,3-6-1,3-6-2,4-6-1,4 7-4,6 22-6,7 22-5,6 23-6,6-1-4,6-22-2,7-22-2,6-21-2,-1-15 0,-5-6 6,-7-6 5,-5-6 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24235612154007" units="cm"/>
      <inkml:brushProperty name="height" value="0.0424235612154007" units="cm"/>
      <inkml:brushProperty name="color" value="#F2395B"/>
      <inkml:brushProperty name="ignorePressure" value="0"/>
    </inkml:brush>
  </inkml:definitions>
  <inkml:trace contextRef="#ctx0" brushRef="#br0">100350 47000 717,'68'-96'0,"-11"10"2	,-14 10 1,-11 9 2,-9-1-1,-3-8-2,-3-10-1,-2-9-2,-5 2 0,-2 17 2,-3 15 2,-3 16 2,-10 15 3,-16 16 4,-15 15 3,-15 17 3,-6 11 1,7 10-6,6 10-3,7 9-5,5 4-4,7 1-5,6-1-4,7 1-5,2-1-2,1 1 2,-1-1 1,1 1 0,2-4 2,7-6 1,6-6 1,7-6 2,4-2 0,3 3 2,3 3 1,4 4 2,5-4 1,10-9 3,10-10 3,9-8 3,2-12 0,-2-12-1,-3-13-1,-3-12-2,-4-13-3,-3-12-1,-3-13-3,-2-12-3,-3-15-1,1-15-2,-1-15-2,1-16 0,-3-10-1,-2-3 1,-3-3 1,-3-2 2,-2 0 2,0 7 3,0 6 5,0 7 3,-2 8 3,-3 14 0,-3 11 0,-2 14 0,-6 21 4,-6 31 5,-6 32 6,-6 31 7,-6 32-2,-2 35-6,-3 35-7,-3 34-7,-1 17-2,4 0-1,3 0 2,3 0 0,1-4 1,1-5 3,-1-7 2,1-5 2,1-11-1,3-11-6,3-14-4,4-11-7,11-18-8,23-22-16,22-22-14,22-21-14,5-28-5,-8-30 8,-10-32 5,-9-30 7,-10-9 6,-9 16 7,-10 15 5,-8 17 6,-4 8 4,3 4 3,3 3 2,4 3 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59534546732903" units="cm"/>
      <inkml:brushProperty name="height" value="0.0359534546732903" units="cm"/>
      <inkml:brushProperty name="color" value="#F2395B"/>
      <inkml:brushProperty name="ignorePressure" value="0"/>
    </inkml:brush>
  </inkml:definitions>
  <inkml:trace contextRef="#ctx0" brushRef="#br0">101750 46400 692,'45'-83'8,"-9"34"15	,-10 35 16,-8 35 15,-9 21 2,-6 9-11,-6 10-11,-6 10-12,-4 2-8,1-3-5,-1-3-6,1-2-3,2-15-9,7-25-11,6-25-10,7-25-11,5-16-4,7-6 3,6-6 4,7-6 3,2 1 7,1 9 8,-1 10 9,1 10 8,-3 5 8,-2 4 3,-3 3 6,-3 3 4,-2 6 4,0 9 4,0 10 4,0 10 5,0 8 0,0 10 1,0 10 0,0 9-1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43800224363804" units="cm"/>
      <inkml:brushProperty name="height" value="0.0343800224363804" units="cm"/>
      <inkml:brushProperty name="color" value="#F2395B"/>
      <inkml:brushProperty name="ignorePressure" value="0"/>
    </inkml:brush>
  </inkml:definitions>
  <inkml:trace contextRef="#ctx0" brushRef="#br0">103700 44850 999,'0'100'-2,"0"0"-6	,0 0-6,0 0-5,-4 1-2,-5 4 2,-7 3 2,-5 3 2,-12 6 4,-16 9 6,-15 10 6,-15 10 6,-15 7 0,-12 6-5,-13 7-6,-12 6-6,6-15-2,25-33 3,25-35 1,25-34 2,10-16-2,-2 3-7,-3 3-6,-3 4-7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64516526460648" units="cm"/>
      <inkml:brushProperty name="height" value="0.0364516526460648" units="cm"/>
      <inkml:brushProperty name="color" value="#F2395B"/>
      <inkml:brushProperty name="ignorePressure" value="0"/>
    </inkml:brush>
  </inkml:definitions>
  <inkml:trace contextRef="#ctx0" brushRef="#br0">34500 34650 834,'201'67'12,"-46"-16"-1	,-47-15-3,-48-15-1,-22-9-2,0 1 0,-1-1 1,0 1-1,4 1-3,6 3-6,6 3-5,6 4-6,4 1-2,0 0 2,-1-1 3,1 2 2,-1-3 2,1-3 0,-1-3-1,1-3 1,-1-3 1,1-3 2,-1-3 2,1-3 1,-1-2 1,0 0 1,1 0 0,0 0 1,-3-2 0,-2-3 2,-3-3 0,-4-3 1,-2-1 0,-4 0-1,-3-1-1,-2 0-2,0 1 0,7 0 0,6-1 1,7 0 1,2-2 0,1-7 1,-1-6 1,1-7 0,-3 0 1,-2 2-1,-3 3-1,-3 4 0,-4 2-1,-3 4-1,-3 3 1,-2 3-1,-5-1 0,-2-2 0,-3-3 0,-3-3 1,1-2-1,6-1 0,7 2-1,6-2 0,3 2 0,0-1 1,0 0 0,0 0 0,0 1 1,0 4 1,0 3-1,0 3 0,0 1 1,0 1-1,0-1 0,-1 1 0,1 1 1,0 3 1,0 3 2,1 3 2,-1 7-1,0 9 0,-1 10-2,1 9-1,0 4 0,1 1 1,-1-1 2,0 1 1,0-1 1,-1 0-2,1 1-1,1 0-1,-1 1 0,0 3-1,0 3 0,0 4 0,-1-1-1,2-3-1,-1-3-1,0-3-2,-2-3 0,-3-3 1,-3-3 2,-2-3 0,-3-3 1,1 2 1,-1-1 0,0 0 0,3-2 0,2-3-1,3-3 1,4-2 0,1-3-2,0 1-4,0-1-2,0 0-3,0 1-1,0 0 1,0-1 0,0 0 2,0-1-1,0-3 1,0-3-2,0-3 1,-1-2-1,1 0 2,0 0 1,0 0 1,1 0 1,-1 0 1,-1 0-1,1 0 0,-1 0 1,-4 0-2,-3 0 1,-2 0-2,2 0 1,9 0 0,10 0 0,10 0 0,0-2 1,-5-3 0,-7-3-1,-6-3 1,-2-3 0,-1-3 0,0-3 0,0-3 0,0-1-2,0 4-2,0 3-2,0 3-3,-2 1 0,-3 1 1,-3-1 3,-3 1 0,1 1 4,2 3 2,3 3 3,4 4 3,1 1 0,0 0-1,0 0-2,0 0-2,0 0 0,0 0 3,0 0 1,0 0 4,0 1 0,0 4 0,-1 3 1,1 3-1,0 1 0,0 1-2,1-1-1,-1 1-2,1-1 0,4 1 0,3-1 0,3 1 0,-1-1 1,-2 1 0,-3-1 1,-4 0 0,-2 1 0,-4 0 1,-3-1 0,-2 0 1,-1-1 0,3-3-1,3-3-1,3-3 0,6-2 0,5 0-1,7 0 0,6 0 0,6 0-4,6 0-4,7 0-6,6 0-4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60883660614491" units="cm"/>
      <inkml:brushProperty name="height" value="0.0360883660614491" units="cm"/>
      <inkml:brushProperty name="color" value="#F2395B"/>
      <inkml:brushProperty name="ignorePressure" value="0"/>
    </inkml:brush>
  </inkml:definitions>
  <inkml:trace contextRef="#ctx0" brushRef="#br0">4150 27000 1000,'120'48'-9,"-9"-3"-16	,-10-3-18,-8-2-16,-11-5-3,-8-2 13,-10-3 12,-9-3 13,-9 1 10,-5 6 8,-7 7 9,-5 6 8,-17 9 5,-24 13 3,-26 12 2,-24 13 3,-10 4 0,6-3-4,7-3-3,6-2-3,3-3-4,0 1-1,0-1-2,0 1-3,3-7-1,6-12-1,7-13 0,6-12-2,13-12-2,23-8-1,22-10-2,22-9-1,15-5-1,9 0 2,10 0 2,10 0 2,-1-4 0,-9-5 1,-10-7-1,-8-5 0,-29 14 1,-47 39 1,-47 36 2,-46 39 1,-23 16 1,4-3-1,3-3-1,3-2 0,7-9-1,14-12-1,11-13 0,14-12-1,8-7-1,7 1 0,6-1 0,7 1-1,11-7 2,20-12 3,18-13 3,20-12 5,14-13 0,14-12 0,11-13-1,14-12-2,10-13 0,9-12-4,10-13-1,10-12-3,4-7-1,0 1-1,0-1-1,0 1-1,-7 1 1,-11 3-1,-14 3 2,-11 4 0,-12 4 0,-9 6 1,-10 7 0,-8 6 0,-11 4-6,-8 4-9,-10 3-10,-9 3-10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44800 23050 999,'26'171'-3,"4"-5"-6	,3-7-7,3-5-6,-1 0 1,-2 10 9,-3 10 9,-3 9 8,-4-5 5,-3-19-1,-3-18-1,-2-19-1,-3-18 0,1-15-1,-1-15 1,1-16-1,-3-21-7,-2-24-13,-3-26-13,-3-24-13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16975861787796" units="cm"/>
      <inkml:brushProperty name="height" value="0.0316975861787796" units="cm"/>
      <inkml:brushProperty name="color" value="#F2395B"/>
      <inkml:brushProperty name="ignorePressure" value="0"/>
    </inkml:brush>
  </inkml:definitions>
  <inkml:trace contextRef="#ctx0" brushRef="#br0">45050 23350 959,'118'0'-17,"-11"0"-7	,-14 0-7,-12 0-6,-7 1 2,-4 4 13,-3 3 13,-2 3 13,-6 6 7,-6 9 1,-6 10 1,-6 10 0,-18 5 1,-28 4-3,-28 3 0,-28 3-2,-15 3-1,-4 3-2,-3 3 0,-2 4-1,-5 5-1,-2 10-1,-3 10-1,-3 9-1,7-7 1,19-21-1,19-22 0,19-22 1,19-15-1,23-5-1,22-7-1,21-5-2,14-6 0,2-3-2,3-3-1,4-2-1,-1-3 0,-3 1 0,-3-1 2,-2 1 0,-14 4 2,-21 9 0,-22 10 2,-23 10 0,-24 13 2,-28 19 0,-28 19 2,-28 19 1,-20 10 0,-8 4-2,-10 3 0,-9 3-1,1-4 0,12-8-1,14-10 1,12-9 0,18-12 0,25-11 0,26-14 2,25-11 0,5-7 2,-11 0 1,-14 0 3,-12 0 1,16-7 1,44-11-1,43-14-1,44-11 0,30-7-1,16 0-1,15 0-1,16 0-1,10 1-1,7 4-1,6 3-2,7 3 0,0 3-2,-2 3 0,-3 3-1,-4 4 1,-8-3-1,-17-5 0,-15-7 2,-15-5-1,-15-3 1,-12 4-2,-13 3 0,-12 3-1,-21 7-4,-28 14-8,-28 11-7,-28 14-7,-12 3-2,3-2 6,3-3 5,3-3 5,-1 1 2,-2 6 0,-3 7 0,-4 6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65609563887119" units="cm"/>
      <inkml:brushProperty name="height" value="0.0365609563887119" units="cm"/>
      <inkml:brushProperty name="color" value="#F2395B"/>
      <inkml:brushProperty name="ignorePressure" value="0"/>
    </inkml:brush>
  </inkml:definitions>
  <inkml:trace contextRef="#ctx0" brushRef="#br0">44050 27349 752,'25'69'-41,"0"-12"15	,0-14 15,0-11 16,3-14 7,6-11-2,7-14-1,6-11-1,-2-12-3,-9-9-6,-10-10-4,-9-9-6,-1-7-2,6-7 1,6-6 1,7-6 1,-1-1 1,-6 7 2,-6 6 2,-7 7 2,3 2 2,8 1 2,10-1 2,10 1 2,0 8 1,-5 20 2,-7 18 0,-5 20 2,-6 14 1,-3 13 1,-3 13 1,-3 13 1,-3 2 0,-3-6 0,-3-6-2,-3-6 0,-1 9 1,4 25 2,3 25 4,2 25 2,3 12 1,0 1-3,-1-1-2,1 0-2,-3-1-2,-2-3 0,-3-3 1,-3-3 0,-2-1-2,0 4-4,0 3-3,0 3-4,0-7-1,0-15-1,0-15 2,0-16 0,-7-19-3,-11-22-3,-14-22-5,-11-21-4,-4-20 0,6-15 1,7-15 3,6-16 2,4-4 0,4 10-1,3 10-1,2 9-2,3-2-2,0-13-1,-1-11-1,0-13-2,3-10 0,2-6 2,3-6 1,4-6 3,4-4 3,6 1 5,7-1 4,6 1 5,10-3 0,17-2-1,15-3-2,15-3-2,15-1-1,13 4 2,11 3 1,14 3 2,8 12 0,7 22-1,6 22-1,7 23-1,0 16 1,-2 13 1,-3 12 2,-3 13 2,-10 13 1,-16 17 1,-15 15 0,-15 16 2,-18 2-1,-19-8 0,-18-10-2,-20-9-1,-14 1 0,-14 13 2,-11 12 3,-13 12 2,-16 8 0,-19-1-1,-18-1-1,-20 2-2,-8-6-2,0-9-4,-1-10-5,1-8-4,1-12-1,3-12 2,3-13 2,4-12 3,7-18-4,13-21-9,12-22-8,12-22-10,12-11-3,9 0 2,10 0 1,9 0 2,9 3 2,9 6 4,10 7 2,10 6 3,11 7 4,17 10 3,15 10 5,16 9 3,4 7 1,-6 7 0,-6 6-1,-6 7-2,-7 2 3,-6 1 5,-6-1 6,-6 1 5,1 2 4,9 7 1,10 6 1,10 7 2,7 4 1,6 3 2,7 3 0,6 4 2,-5-1-2,-16-3-6,-15-3-5,-15-2-7,-9-9-11,1-12-17,-1-13-16,1-12-18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12307791411877" units="cm"/>
      <inkml:brushProperty name="height" value="0.0412307791411877" units="cm"/>
      <inkml:brushProperty name="color" value="#F2395B"/>
      <inkml:brushProperty name="ignorePressure" value="0"/>
    </inkml:brush>
  </inkml:definitions>
  <inkml:trace contextRef="#ctx0" brushRef="#br0">48799 24700 776,'-21'215'-3,"5"-18"-7	,7-19-6,6-18-7,-1-12 0,-5-3 8,-7-3 6,-5-2 8,-4-8 4,0-8-1,0-10-1,0-10 0,0-13-1,-1-19 0,2-19-1,-2-18-1,0-15-1,-4-9-2,-3-10-3,-2-8-2,-5-18-1,-2-25 0,-3-25-1,-4-25-1,4-10 3,9 7 2,10 6 4,9 7 4,6 7 0,3 9-1,3 10-1,4 10-1,7 7 1,13 6 6,12 7 5,12 6 6,11 4 3,5 4 0,7 3 0,6 3 1,3 3-1,-1 3-1,2 3-2,-1 4-1,1 5-1,4 10-2,3 10-1,2 9-1,-2 6-2,-9 3 1,-10 3-2,-9 4 1,-9 7 0,-5 13 1,-7 12 2,-5 13 0,-6-2 0,-3-16-1,-3-15-2,-2-15-2,-6 5 0,-6 29 1,-6 28 1,-6 27 2,-12 19 0,-15 5 1,-15 7-1,-16 6 1,-12 7-1,-5 10 0,-7 10 1,-5 9-1,-4-4-1,-1-15-2,2-15-2,-1-16-3,1-21-4,4-24-3,3-26-4,3-24-4,9-24-10,16-22-14,15-22-15,17-21-15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26216386258602" units="cm"/>
      <inkml:brushProperty name="height" value="0.0426216386258602" units="cm"/>
      <inkml:brushProperty name="color" value="#F2395B"/>
      <inkml:brushProperty name="ignorePressure" value="0"/>
    </inkml:brush>
  </inkml:definitions>
  <inkml:trace contextRef="#ctx0" brushRef="#br0">14150 41149 713,'-71'-46'-2,"10"5"-3	,10 7-4,9 5-4,13 12 1,20 16 5,18 15 3,20 16 6,13 9 1,9 3 0,10 3-2,10 3 0,0-1 0,-5-6 0,-7-7-1,-6-5 0,-2-8 1,-1-5-1,0-7 0,0-5 0,0-4 0,0 0 0,0 0 0,0 0 0,-2 0 0,-3 0 0,-3 0-1,-3 0 0,1 0-1,2 0 2,3 0-1,4 0 1,2-2 0,4-3 0,3-3-1,3-2 0,-2-3 1,-6 1-1,-6-1 1,-7 1-1,-2-1 1,0 0 0,-1 1 0,1 0 0,7-1 0,16 0 0,15 1 0,16 0 0,13-3 0,9-2 0,10-3 1,9-4 1,-4 0 0,-15-1-1,-15 0 1,-16 0-1,-2-4 0,13-5 3,12-7 2,12-6 2,-3 2 0,-23 9-1,-22 10-2,-21 9-1,-12 6-2,1 3 1,-1 3-1,1 4-1,1 1 1,3 0 2,3 0 2,4 0 2,-1 0 0,-3 0 0,-3 0-1,-3 0-1,1 1-1,2 4-1,3 3-1,3 3 0,3 3-1,-1 3 1,-1 3-1,2 3 1,-1 3 0,0-2 1,0 2-1,0-2 0,0 3 0,0 3-1,0 3 0,0 3 0,0-1-2,0-2 0,0-3-1,0-4 0,0 1-1,0 3 1,-1 3 1,1 3 0,1-1 1,-1-2 0,-1-3 0,2-3 0,-1-4 0,-1-3-1,2-3 1,-1-2-1,3-5 1,6-2-1,7-3 1,6-4 0,1-1 0,-3 0-1,-3 0-1,-2 0 0,-1-1-1,3-4 1,3-3 1,3-2 0,-2-3 0,-10 0-1,-10 1-1,-8 0-1,-6-1 0,1 1-1,-1-1 1,1 1-1,-1-3 0,1-2 1,-1-3 1,1-3 1,26-12 0,53-18-2,53-19 0,53-18-2,7-1-1,-41 19 2,-40 19 0,-41 18 1,-26 14 1,-8 5 1,-10 7 2,-9 6 1,15 1 2,41-3 2,40-3 1,41-2 3,15 0 1,-13 7-1,-13 6-2,-12 7 0,-7 2 0,1 1-1,-1-1 0,1 1 0,-1 1 0,1 3 0,-1 3 0,0 3 0,-4 3-1,-9-2 0,-10 2-1,-9-2 0,-16 2-2,-22-1-1,-22 0-1,-21 0-1,5 3-1,35 6 0,35 7 0,33 5 1,11 3-1,-17-4 1,-15-3-1,-15-2 1,-17-8-1,-15-8 1,-15-10-2,-17-10 1,6-2-1,25 3 1,24 3 1,26 3 0,18-2-1,13-6-1,12-6-3,13-6-3,4-7 1,-3-6 0,-3-6 2,-2-6 1,-1-2 2,3 3 1,3 3 2,3 3 1,6 4 2,5 3 1,7 3 2,5 3 1,6 4 2,3 7-1,3 6 1,3 7 0,-8 4-1,-19 3-1,-18 3-1,-19 3-1,-24 1-1,-28-4-2,-28-3-2,-27-2-1,2 2 0,34 9 0,35 10-1,34 9 2,13 2-1,-9-6 0,-10-7-1,-9-5 1,-9-4-1,-5 0 1,-7 0-1,-5 0 2,-6-4-2,-3-5 0,-3-7-1,-3-5-2,-1-4-1,0 0-1,-1 0-2,1 0-1,-3-8-1,-2-16-3,-3-15 0,-3-15-3,-4-11 1,-3-2 2,-3-3 2,-2-3 2,-3 1 2,0 6 2,1 7 3,0 5 2,-3 9 2,-2 9 2,-3 10 1,-3 9 3,1 4 0,6 0 1,7 1 1,6 0 0,3 1 1,0 3-1,0 3 0,0 3 0,6 6-1,12 5 2,14 7 1,12 5 1,4 6-1,-3 3-2,-3 3-2,-2 3-2,-12-2-1,-19-6-2,-18-6 0,-19-6-3,4-1-1,29 7-5,28 6-3,28 7-5,9-3-4,-9-8-6,-10-10-7,-9-9-5,-16-7-2,-26-3 3,-25-3 3,-25-2 3,-11-3 2,3 1 0,3-1 0,3 1 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66673432290554" units="cm"/>
      <inkml:brushProperty name="height" value="0.0366673432290554" units="cm"/>
      <inkml:brushProperty name="color" value="#F2395B"/>
      <inkml:brushProperty name="ignorePressure" value="0"/>
    </inkml:brush>
  </inkml:definitions>
  <inkml:trace contextRef="#ctx0" brushRef="#br0">42750 40100 1000,'140'114'-2,"-18"-22"-3	,-19-22-3,-19-22-3,-10-12-3,-4-3-1,-3-3-3,-2-3-3,-6-6 1,-6-5 3,-6-7 2,-6-5 2,-13 0-1,-19 10-6,-18 10-6,-19 9-6,-8 1 0,3-6 6,3-6 6,3-6 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38167788088322" units="cm"/>
      <inkml:brushProperty name="height" value="0.0438167788088322" units="cm"/>
      <inkml:brushProperty name="color" value="#F2395B"/>
      <inkml:brushProperty name="ignorePressure" value="0"/>
    </inkml:brush>
  </inkml:definitions>
  <inkml:trace contextRef="#ctx0" brushRef="#br0">42050 41149 694,'46'204'13,"-5"-45"-4	,-7-43-2,-5-44-4,-3-15-1,4 17 4,3 15 3,2 15 3,1 1 1,-3-16-3,-3-15-2,-3-16-2,-4-10-2,-3-3-1,-3-3-3,-2-2-1,-3-3-1,1 1 0,-1-1 0,1 0-1,-1-10-5,1-22-9,-1-22-11,1-22-10,-4-18-1,-6-11 8,-6-14 8,-6-11 7,-1-3 8,7 10 5,6 10 7,7 8 6,5 11 1,7 8-2,6 10-2,6 9-4,10 6 2,13-1 2,11 0 4,14 0 3,-1 3 0,-12 6-3,-13 7-2,-12 6-2,-1 1-2,14-3-1,11-3 0,14-2 0,7-1 0,3 3 0,3 3 0,3 4 1,-4 1-1,-12 0 1,-14 0-2,-11 0 1,-9 1-1,-3 4 0,-3 3 0,-3 3-1,-4 6 1,-7 9 0,-6 10 1,-7 10-1,-8 7 1,-14 6 1,-11 7 0,-14 6 1,-10 4-1,-9 4-1,-10 3-2,-9 2-2,-9-2-2,-5-9-1,-7-10-3,-5-9-1,0-12-1,10-12 2,10-12 1,9-12 3,4-14-3,1-12-6,-1-12-5,1-12-7,4-12-2,9-9 0,10-10 1,10-9 1,5-2 2,4 2 5,3 3 4,3 4 5,4 5 2,7 10 0,6 10 0,7 9 1,4 6 1,3 3 5,3 3 3,4 4 5,1 2 2,0 4 1,0 3 2,-1 3 1,2 7 2,-2 14-1,2 11 1,-2 14 1,0 8-1,-4 7-1,-3 6-2,-2 7-2,-5-1-2,-2-6-3,-3-6-2,-3-7-3,-2 3-1,0 8 0,0 10 0,0 10 1,0 2 0,0-3 1,0-3 1,0-2 0,-5-8-4,-9-8-8,-10-10-8,-8-9-8,-6-13-3,0-16 2,1-15 3,0-16 2,1-7 2,3 0 5,3-1 3,4 1 3,13 2 5,26 7 6,24 6 6,26 7 6,12 7 2,-1 9-2,2 10-3,-1 10-1,-4 4-3,-5 0-1,-7 0-1,-5 0-1,-6 1-2,-3 4-1,-3 3 0,-2 2-2,-11 3 0,-15 0-2,-15-1 0,-17 1-1,-17 5-2,-23 14-4,-22 11-3,-21 14-4,-10 0-2,3-8 0,3-10-2,3-9 0,-2-7 0,-10-3 0,-10-3 1,-9-2 1,1-6 0,8-6 4,10-6 1,10-6 3,10-1 1,12 7 2,14 6 2,12 7 1,12 2 1,13 0 0,12 1 0,13 0 1,6-1 2,0 1 5,0-1 6,0 1 5,4-3 1,10-2 0,10-3-2,9-4 0,4 0-2,1-1-2,-1-1-1,0 2-2,-1 0-1,-3 4-3,-3 3-3,-3 2-2,-6 3-5,-5 0-5,-7-1-6,-5 1-6,-4-1-1,0 1 4,0-1 5,0 0 3,1 1 6,4 0 3,3-1 6,3 1 3,1-1 4,1 1 1,-1-1 2,1 0 1,2-10-2,7-22-4,6-22-5,6-22-4,7-15-2,6-5 0,6-7 0,7-5 0,5-6 1,7-3 0,6-3 2,7-3 0,11 4 2,20 8-1,18 10 1,20 10 1,10 7 0,3 6 1,3 7 1,4 6 1,-6 6 0,-12 6-1,-12 7-1,-12 6-1,-18 3-1,-22 0-1,-22 0-2,-22 0-1,-4 0 0,13 0 1,11 0 0,14 0 2,0 0 0,-8 0-1,-10 0 1,-10 0-1,-7 4 1,-6 10 2,-7 10 2,-6 9 3,-9 6-1,-12 3-1,-14 3-2,-12 3-1,-9 3-1,-6-1-1,-7 0 0,-6 0 0,-1-2 0,3-3-1,3-3 0,2-2 0,-9 6-1,-26 20-5,-25 18-2,-26 20-4,-8 2-1,6-12 4,6-13 2,6-12 2,13-13 0,19-13-4,18-11-3,20-13-5,2-7-2,-12 1-1,-13-1-2,-12 1-1,-9-7-1,-2-12-1,-3-13-2,-4-12 0,10-5 1,22 3 5,22 3 6,22 4 5,7-3 4,-6-5 0,-6-7 1,-6-5 2,1-3 0,9 4 0,10 3 0,9 3 1,7 3 0,3 3 0,3 3 0,3 4 0,4 4 1,7 6 4,6 7 2,7 6 3,2 6 3,1 6 1,-1 7 2,1 6 1,-1 6 1,0 6 0,1 7 0,0 6-1,-4 3 0,-6 0-3,-6 0-3,-6 0-1,-4-2-2,1-3 0,-1-3 1,1-3 0,2-18-7,7-35-15,6-35-13,7-33-15,2-15-3,0 6 9,1 7 8,0 6 10,-1 7 5,1 10 3,-1 10 2,1 8 3,-3 9 3,-2 6 3,-3 6 3,-3 7 3,-3 7 3,2 9 3,-2 10 2,2 10 2,-3 13 3,-3 19 3,-3 19 2,-3 19 2,-1 10 0,0 4-3,-1 3-4,0 3-4,-1 9 0,-3 16 1,-3 15 2,-3 16 1,-2-7-1,0-32-4,0-31-6,0-31-3,-2 2-3,-3 39 2,-3 36-1,-3 39 2,-1 13 0,0-9 2,-1-10 1,0-8 2,3-17-3,2-21-4,3-22-5,4-23-4,4-27-14,6-34-20,7-35-22,6-34-20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272931847721338" units="cm"/>
      <inkml:brushProperty name="height" value="0.0272931847721338" units="cm"/>
      <inkml:brushProperty name="color" value="#F2395B"/>
      <inkml:brushProperty name="ignorePressure" value="0"/>
    </inkml:brush>
  </inkml:definitions>
  <inkml:trace contextRef="#ctx0" brushRef="#br0">48050 39850 999,'95'21'-32,"-9"-5"6	,-10-7 6,-8-5 5,-6-4 5,0 0 6,1 0 5,0 0 6,1 1 1,3 4 0,3 3-1,4 3-1,-4-1-1,-9-2 1,-10-3 0,-9-3 0,-4 1-2,0 6-3,-1 7-3,0 6-4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47050 41600 999,'-43'-61'-3,"17"28"-7	,15 28-7,15 29-6,9 15 0,0 3 6,-1 3 8,0 4 6,4 8 7,6 17 4,6 15 6,7 15 4,2 4 0,1-9-6,-1-10-6,1-9-7,-3-9-1,-2-5 1,-3-7 2,-3-5 2,-2-6-4,0-3-10,0-3-10,0-2-10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4702505916357" units="cm"/>
      <inkml:brushProperty name="height" value="0.034702505916357" units="cm"/>
      <inkml:brushProperty name="color" value="#F2395B"/>
      <inkml:brushProperty name="ignorePressure" value="0"/>
    </inkml:brush>
  </inkml:definitions>
  <inkml:trace contextRef="#ctx0" brushRef="#br0">47150 41700 876,'90'-24'-75,"-18"4"18	,-19 3 20,-18 3 19,-10 1 10,0 1 3,0-1 0,0 1 3,6-4 1,13-6 4,12-6 2,13-6 3,2 1 1,-5 9-1,-7 10-2,-6 10-2,2 2 1,9-3 2,10-3 3,9-2 2,1-1 0,-6 3-1,-6 3-2,-6 4-1,5 5-1,20 10-2,18 10 0,19 9-1,2 1 0,-16-6 1,-15-6 0,-16-6 2,-13-1 0,-9 7-1,-10 6 0,-8 7-1,-11 8 2,-8 14 3,-10 11 4,-9 14 4,-10 8 1,-9 7-2,-10 6-3,-8 7-1,-9 2-2,-6 1-2,-6-1-2,-7 0-1,0-5-3,2-13-3,3-13-1,4-12-4,2-12-1,4-8-1,3-10-2,2-10 0,0-10-6,-7-12-6,-6-14-9,-6-12-7,1-9-2,9-6 5,10-7 4,10-5 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2166281491518" units="cm"/>
      <inkml:brushProperty name="height" value="0.042166281491518" units="cm"/>
      <inkml:brushProperty name="color" value="#F2395B"/>
      <inkml:brushProperty name="ignorePressure" value="0"/>
    </inkml:brush>
  </inkml:definitions>
  <inkml:trace contextRef="#ctx0" brushRef="#br0">4750 26850 721,'43'225'0,"-11"-50"-2	,-14-50 0,-11-50 0,-3-13-1,10 26 0,10 24 0,9 26 1,1 1 1,-6-22 3,-6-22 3,-6-21 3,1 13 2,9 51 4,10 49 1,10 51 3,2 22 1,-3-2-2,-3-3-1,-2-3-2,-3-10 0,1-16-1,-1-15 0,1-15-1,-4-23 2,-6-28 5,-6-28 5,-6-27 5,-10-34-9,-12-37-21,-13-38-23,-12-37-22,-7-26-7,1-11 7,-1-14 8,1-11 7,1 0 5,3 17 0,3 15 2,4 16 0,1 12 5,0 9 6,0 10 8,0 10 6,-2 16 6,-3 26 5,-3 24 4,-2 26 5,6 5 1,20-11-1,18-14-1,20-11-3,14-20-2,14-24-5,11-26-4,14-24-6,-4-9-1,-19 10 0,-18 10 0,-19 9 1,-8 4 0,3 1 0,3-1 1,4 1-1,1-1 1,0 1 0,0-1-1,0 1 0,0-1 1,0 1-1,0-1 1,0 1-1,1-3 0,4-2-2,3-3-1,3-3-2,-1-1-1,-2 4 1,-3 3 0,-3 3 1,-2-1 0,0-2 0,0-3-1,0-3 0,0-1 1,0 4 1,0 3 0,0 3 2,-2 1-1,-3 1 1,-3-1 0,-2 1-1,-1-3 1,3-2-1,3-3 1,4-3 1,1-1-1,0 4 0,0 3-1,0 3 0,0 1 0,0 1 0,0-1 1,0 1 0,0-3-2,0-2-5,0-3-3,0-3-5,0-1-1,0 4 2,0 3 0,0 3 2,0-1 2,0-2 0,0-3 1,0-3 0,0-1 2,0 4 2,0 3 2,0 3 1,-2-1 2,-3-2 0,-3-3 0,-2-3 0,-1-1 1,3 4 0,3 3-1,4 3 1,1-4 0,0-8 0,0-10 0,0-9 0,-4-1 1,-5 10 0,-7 10 1,-5 9 1,-3 4 0,4 1 1,3-1-1,3 1-1,-1-3 1,-2-2 0,-3-3-1,-3-3 1,-7-4 2,-9-3 4,-10-3 4,-8-2 4,-6 5 1,1 16-1,-1 15-2,1 17-2,-12 10-1,-21 6-3,-22 7-2,-22 6-2,-4 6-4,17 6-6,15 7-4,16 6-6,10-1-2,7-5 2,6-7 1,7-5 1,4-4 2,3 0-1,3 0 0,4 0 0,2 0 1,4 0 3,3 0 2,3 0 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7017572671175" units="cm"/>
      <inkml:brushProperty name="height" value="0.037017572671175" units="cm"/>
      <inkml:brushProperty name="color" value="#F2395B"/>
      <inkml:brushProperty name="ignorePressure" value="0"/>
    </inkml:brush>
  </inkml:definitions>
  <inkml:trace contextRef="#ctx0" brushRef="#br0">48099 40650 767,'0'123'-1,"0"-3"-1	,0-3-1,0-2-2,0-1 2,0 3 6,0 3 6,0 4 5,0-3 2,0-5-1,0-7-1,0-5-2,2-11-2,3-11-2,3-14-2,3-11-3,6-23-6,9-31-7,10-31-8,9-31-8,1-18-1,-10-3 4,-10-3 4,-8-3 5,-3-6 3,7-9-1,6-10 0,7-10-1,0 7 1,-2 22 2,-3 22 2,-3 22 2,-4 21 4,-3 22 8,-3 22 7,-2 22 9,-11 18 2,-15 12-2,-15 12-1,-16 12-2,-10 11-1,-3 5-3,-3 7-3,-2 6-1,-5 2-3,-2 2 0,-3-2-1,-4 2-1,1-6 0,3-9-2,3-10 0,3-8 0,4-12-1,7-12 0,6-13 0,7-12 0,18-13-2,31-12-5,32-13-5,31-12-5,17-10-1,3-6 2,3-6 2,3-6 3,-1-1 1,-6 7-1,-7 6 0,-6 6 1,-4 2 0,-4-3 2,-3-3 2,-2-3 2,-15 5 2,-26 17 3,-24 15 2,-24 16 2,-12 5 0,3-2 0,3-3-2,4-3-1,1 2-2,0 10-2,0 10-2,-1 9-3,3 2 0,3-2 0,3-3 1,3-4 0,-1 3 1,-2 5 0,-3 7 2,-3 6-1,-2 3 3,0-1 1,0 2 2,0-1 3,0 0 1,-1-1 3,2 1 1,-2 1 2,3-5 0,3-5-2,3-7-2,3-5-3,6-3 0,9 4 3,10 3 3,9 3 2,7-4 0,3-8-3,3-10-3,3-9-2,9-6-5,16 2-2,15-1-5,16 0-4,5-4 0,-6-5 2,-7-7 1,-5-5 2,-9-6 0,-9-3-5,-10-3-4,-9-2-4,-12-9-5,-16-12-6,-15-13-6,-16-13-7,-9-3 1,2 2 6,-2 3 6,2 4 7,-3 1 5,-3 0 2,-3 0 3,-3 0 2,2 3 4,6 6 6,6 7 6,7 6 4,7 10 5,9 17 4,10 15 3,10 15 3,0 12-1,-5 6-7,-7 6-6,-5 6-6,-8-1-4,-5-9 0,-7-10-1,-5-9 0,-8-4-1,-5 4-4,-7 3-2,-5 3-4,-3-4 0,4-8 1,3-10 2,3-9 1,-5-9-1,-12-5-2,-13-7-4,-12-5-2,-13-14-2,-12-18 0,-13-19 0,-12-18-1,1-7 2,16 6 4,15 7 3,17 6 3,13 9 3,13 13-1,12 12 1,13 13 1,10 6 3,10 0 8,10 0 7,9 0 8,7 3 2,7 6-4,6 7-4,7 6-3,2 3-3,1 0 0,-1 0-2,1 0 0,1 0-1,3 0-1,3 0-1,4 0 0,8-2-1,17-3-2,15-3-1,16-2-2,-2-3-1,-19 1 0,-18-1-1,-19 1-1,-10 1-1,1 3 0,-1 3 1,1 3-1,-1 2 0,0 0 2,1 0 0,0 0 1,12-1-3,25-4-6,25-3-6,25-2-7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50549 43249 999,'182'-21'-73,"-38"5"16	,-38 7 17,-37 5 16,-18 4 14,4 0 13,3 0 12,2 0 12,0-1 1,-7-4-11,-6-3-12,-6-2-11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46402563154697" units="cm"/>
      <inkml:brushProperty name="height" value="0.0346402563154697" units="cm"/>
      <inkml:brushProperty name="color" value="#F2395B"/>
      <inkml:brushProperty name="ignorePressure" value="0"/>
    </inkml:brush>
  </inkml:definitions>
  <inkml:trace contextRef="#ctx0" brushRef="#br0">50750 42950 871,'-44'53'13,"13"6"0	,12 7 0,13 5 0,6 9-1,0 9-2,0 10-1,0 9-3,1 2 0,4-2 1,3-3 1,3-3 2,3-7-3,3-9-5,3-10-6,4-9-6,4-10-4,6-14-4,7-11-4,6-14-5,6-16 1,6-22 2,7-22 3,5-22 3,4-18 1,1-11-2,-1-14-2,0-11-2,-2-3 2,-3 10 4,-3 10 5,-2 9 5,-6 10 3,-6 14 3,-6 11 1,-6 14 2,-1 2 0,7-6-1,6-6-2,7-6-2,-3 1 1,-8 9 2,-10 10 2,-9 10 2,-1 0 3,10-5 4,10-7 2,9-5 4,-1-1 2,-8 6-1,-10 7-1,-9 6 0,-15 13 2,-18 23 4,-19 22 4,-18 21 4,-14 14-3,-5 2-9,-7 3-9,-5 4-10,-4 0-7,0 2-7,0-1-7,0-1-6,4-8-1,10-19 4,10-19 4,9-18 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40746678411961" units="cm"/>
      <inkml:brushProperty name="height" value="0.0340746678411961" units="cm"/>
      <inkml:brushProperty name="color" value="#F2395B"/>
      <inkml:brushProperty name="ignorePressure" value="0"/>
    </inkml:brush>
  </inkml:definitions>
  <inkml:trace contextRef="#ctx0" brushRef="#br0">51800 42200 831,'45'57'1,"-9"17"1	,-10 15 2,-8 16 2,-8 13 2,-2 14 1,-3 11 3,-3 14 3,-2 3-1,0-2 0,0-3-1,0-3-2,3-12-1,6-18 0,7-19-2,6-18 0,6-14-1,6-5-1,7-7 0,6-5-1,7-12-8,10-16-12,10-15-15,9-16-12,-5-10-5,-19-7 6,-18-6 5,-19-7 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262634947896" units="cm"/>
      <inkml:brushProperty name="height" value="0.03262634947896" units="cm"/>
      <inkml:brushProperty name="color" value="#F2395B"/>
      <inkml:brushProperty name="ignorePressure" value="0"/>
    </inkml:brush>
  </inkml:definitions>
  <inkml:trace contextRef="#ctx0" brushRef="#br0">53750 41350 874,'115'3'-2,"-18"6"-6	,-19 7-4,-18 6-5,-15 6-2,-9 6 2,-10 7 0,-8 5 2,-14 3 4,-15-4 7,-15-3 8,-16-2 7,-12 2 2,-5 9-1,-7 10-3,-5 10-1,-4 3-2,0 2 1,0-1 0,-1 0-1,6-5 2,9-9 2,10-10 2,9-8 1,10-6 1,14 1-3,11-1-2,14 1-2,11-6-3,14-8-4,11-10-3,14-9-4,3-5-2,-2 0 0,-3 0 1,-3 0 1,-4-2-1,-3-3 1,-3-3 1,-2-3 0,-11 5 0,-15 12 2,-15 13-1,-16 12 2,-15 13 0,-11 13 2,-14 11 0,-11 14 2,-9 7 1,-3 3 0,-3 3 1,-2 4 2,3-4-1,14-9 0,11-10-1,14-8-1,7-11 4,3-8 7,3-10 8,3-10 6,10-5 0,16-4-5,15-3-8,16-2-6,13-9-4,14-12-2,11-13-3,14-12-2,7-5 0,3 3 0,3 3 0,4 4 1,-1 1 0,-3 0 0,-3 0-2,-2 0 0,-8 0 0,-8-1 0,-10 2 0,-9-2 2,-12-2-4,-11-6-7,-14-7-7,-11-5-7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87736260890961" units="cm"/>
      <inkml:brushProperty name="height" value="0.0387736260890961" units="cm"/>
      <inkml:brushProperty name="color" value="#F2395B"/>
      <inkml:brushProperty name="ignorePressure" value="0"/>
    </inkml:brush>
  </inkml:definitions>
  <inkml:trace contextRef="#ctx0" brushRef="#br0">53599 42750 776,'68'123'-2,"-17"-3"-6	,-15-3-4,-15-2-5,-11 5 3,-2 16 13,-3 15 11,-3 17 12,-2 3 3,0-5-4,0-7-5,0-5-5,0-17-2,0-24 2,0-26 1,0-24 1,-2 1 2,-3 28 1,-3 28 2,-2 29 1,-1 10-1,3-6-3,3-6-3,4-6-2,2-4-5,4 0-7,3 1-6,3 0-6,-1-24-4,-2-47 2,-3-47 0,-3-46 0,-4-23-4,-3 4-11,-3 3-11,-2 3-10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09112647175789" units="cm"/>
      <inkml:brushProperty name="height" value="0.0409112647175789" units="cm"/>
      <inkml:brushProperty name="color" value="#F2395B"/>
      <inkml:brushProperty name="ignorePressure" value="0"/>
    </inkml:brush>
  </inkml:definitions>
  <inkml:trace contextRef="#ctx0" brushRef="#br0">54900 41350 785,'117'-43'0,"-16"17"0	,-15 15 0,-15 16 0,-14 9-4,-8 3-9,-10 3-7,-9 4-9,-13 7-1,-16 13 7,-15 12 6,-15 12 7,-12 8 4,-6-1 2,-6 0 2,-6-1 1,-1-2 1,7-6 0,6-7 0,7-5-1,4-4 3,3 0 4,3 0 5,4 0 4,8 0 0,17 0-3,15 0-3,16 0-3,7-2-3,1-3-2,-1-3-2,1-3-1,-3-1-2,-2 0-2,-3-1-1,-3 1-2,-2-1 0,-1 1 1,2-1 2,-2 1 1,-6 2 3,-17 7 4,-15 6 4,-15 7 5,-6-1 1,7-6 1,6-6-1,7-6 0,8-4 0,14 1-1,11-1-1,14 1-1,5-6 0,0-8-2,1-10-1,0-10-2,5-4-1,14 0-3,11 0-1,14 0-3,-1 5-1,-12 9-1,-13 10 0,-13 9 0,-8 6 0,-7 3 1,-6 3 1,-6 3 2,-7 7 2,-6 9 3,-6 10 3,-6 9 4,-10 4 2,-13 1 1,-11-1 0,-13 0 1,-7-1 0,1-3-3,-1-3-1,1-3-1,-6-4-4,-8-3-3,-10-3-3,-10-2-3,3-9-3,12-12 0,12-13-2,13-12-1,4-19-4,-3-25-9,-3-25-8,-2-25-9,5-11-1,16 3 9,15 3 7,17 4 9,11 8 4,10 17 3,10 15 2,9 16 4,10 10 2,13 7 6,13 6 5,13 7 4,8 7 6,7 9 5,6 10 7,7 10 5,2 4 3,1 0 0,-1 0-1,1 0 0,-4 0-4,-6 0-4,-6 0-7,-6 0-5,-9-4-6,-8-5-7,-10-7-6,-9-5-8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1821470707655" units="cm"/>
      <inkml:brushProperty name="height" value="0.031821470707655" units="cm"/>
      <inkml:brushProperty name="color" value="#F2395B"/>
      <inkml:brushProperty name="ignorePressure" value="0"/>
    </inkml:brush>
  </inkml:definitions>
  <inkml:trace contextRef="#ctx0" brushRef="#br0">5950 27500 927,'70'0'-2,"-9"0"0	,-10 0 1,-8 0-1,3-2 1,20-3-1,18-3 0,20-2-1,2-1-1,-12 3-3,-13 3-3,-12 4-2,-13 7 0,-12 13 0,-13 12 3,-12 13 0,-12 2 2,-8-5 1,-10-7 2,-9-5 1,-5-3 0,0 4 0,0 3 0,0 3-1,1-1 1,4-2 0,3-3 0,3-3 2,1-2 0,1 0 0,-1 0-1,1 0 1,-3 1 0,-2 4-1,-3 3 1,-3 3 0,-1-1 0,4-2 2,3-3 1,3-3 1,-1-1 0,-2 4 0,-3 3-2,-3 3 0,-2-1-2,0-2 1,0-3-1,0-3 0,1-2 2,4 0 2,3 0 2,3 0 3,9-4 3,16-5 3,15-7 2,17-5 4,8-9-1,4-9-1,3-10-2,3-8-1,-2-6-3,-6 1-3,-6-1-1,-6 1-3,-2 1-1,3 3 1,3 3-1,4 4 1,-3 1-1,-5 0-1,-7 0-3,-5 0 0,-3 0-1,4 0-1,3 0 1,3 0 0,3-4-2,3-5-5,3-7-3,4-5-4,-10 0-4,-22 10-5,-22 10-4,-21 9-5,-10 4 1,3 1 6,3-1 6,4 1 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8150679320097" units="cm"/>
      <inkml:brushProperty name="height" value="0.038150679320097" units="cm"/>
      <inkml:brushProperty name="color" value="#F2395B"/>
      <inkml:brushProperty name="ignorePressure" value="0"/>
    </inkml:brush>
  </inkml:definitions>
  <inkml:trace contextRef="#ctx0" brushRef="#br0">6750 27600 797,'-22'140'1,"6"-18"1	,7-19 1,6-18 2,7 2 2,10 26 4,10 24 4,9 26 3,4 2 1,1-18-2,-1-19-2,1-18-2,7-14 0,16-5 1,15-7 1,17-5 2,3-14-4,-5-18-8,-7-19-9,-5-18-9,-4-15-2,0-9 2,0-10 3,0-8 2,-4-8-3,-5-2-10,-7-3-11,-5-3-9,-6 1-3,-3 6 4,-3 7 6,-2 6 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27771545946598" units="cm"/>
      <inkml:brushProperty name="height" value="0.0427771545946598" units="cm"/>
      <inkml:brushProperty name="color" value="#F2395B"/>
      <inkml:brushProperty name="ignorePressure" value="0"/>
    </inkml:brush>
  </inkml:definitions>
  <inkml:trace contextRef="#ctx0" brushRef="#br0">4750 34700 637,'1'137'-2,"4"-24"-4	,3-26-3,3-24-4,-1-24 0,-2-22 4,-3-22 5,-3-21 4,-2-20 2,0-15 0,0-15-1,0-16 0,1-10-1,4-3 1,3-3-1,3-2 1,4 3-1,7 14-1,6 11 0,7 14 0,4 5 3,3 1 6,3-1 6,4 1 6,2 5 2,4 14-2,3 11-3,3 14-3,-1 16 0,-2 22 0,-3 22 1,-3 23 1,-4 13 0,-3 6-3,-3 7-2,-2 6-3,-5 1-1,-2-3-1,-3-3-3,-3-2 0,-6-5-1,-5-2 1,-7-3 1,-5-3 1,-9-6 0,-9-5 0,-10-7-1,-8-5 0,-6-8-3,1-5-8,-1-7-7,1-5-7,-1-9-2,1-9 2,-1-10 3,1-8 1,2-12 3,7-12 1,6-13 3,7-12 1,4-7 1,3 1 1,3-1 0,4 1 0,8-7 4,17-12 6,15-13 7,16-12 6,10-5 3,7 3-2,6 3-1,7 4-1,4 1-1,3 0 0,3 0 0,4 0 0,-4 7 0,-9 17 0,-10 15 0,-8 16-1,-8 7 0,-2 1 0,-3-1 1,-3 1 0,-4-1-1,-3 1-1,-3-1-1,-2 1-2,-1-1 0,3 1-2,3-1 0,4 1 0,-1-4-6,-3-6-13,-3-6-11,-2-6-12,-15 2-7,-25 14-3,-25 11-2,-25 14-2,-11 5 2,3 1 8,3-1 6,4 1 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3:01:07"/>
    </inkml:context>
    <inkml:brush xml:id="br0">
      <inkml:brushProperty name="width" value="0.0253734942525625" units="cm"/>
      <inkml:brushProperty name="height" value="0.0253734942525625" units="cm"/>
      <inkml:brushProperty name="color" value="#F2395B"/>
      <inkml:brushProperty name="ignorePressure" value="0"/>
    </inkml:brush>
  </inkml:definitions>
  <inkml:trace contextRef="#ctx0" brushRef="#br0">86300 26350 578,'-24'23'8,"4"-3"-1	,3-3-1,3-2 0,10 2-2,20 9-2,18 10-2,20 10-3,11 0 2,7-5 5,6-7 5,7-5 4,0-9 2,-2-9-4,-3-10-2,-3-8-3,-9-9-3,-11-6-3,-14-6-3,-11-6-4,-9-9-2,-3-8-2,-3-10-1,-2-9-2,-8-7-1,-8-3 0,-10-3 1,-9-2 1,-7-3 1,-3 1 5,-3-1 4,-2 1 4,2 5 3,9 14 3,10 11 1,10 14 3,2 8 1,-3 7 1,-3 6-1,-2 7 1,-5 11 2,-2 20 4,-3 18 5,-3 20 4,-2 14 2,0 14-3,0 11-2,0 14-3,1 16-2,4 22-1,3 22-1,3 23-2,3 17 0,3 17 0,3 15 0,4 16 1,1 4-2,0-6-2,0-6-3,0-6-3,3-18-3,6-28-5,7-28-4,6-27-4,3-28-3,0-24-2,0-26-1,0-24-3,1-21 1,4-16 3,3-15 1,3-15 3,-4-9-2,-8 1-3,-10-1-4,-9 1-3,-4-6-3,4-8 0,3-10-1,3-9 0,1-4-2,1 4-5,-1 3-3,1 3-5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64099198579788" units="cm"/>
      <inkml:brushProperty name="height" value="0.0464099198579788" units="cm"/>
      <inkml:brushProperty name="color" value="#F2395B"/>
      <inkml:brushProperty name="ignorePressure" value="0"/>
    </inkml:brush>
  </inkml:definitions>
  <inkml:trace contextRef="#ctx0" brushRef="#br0">6400 32550 655,'3'70'1,"6"-9"1	,7-10 1,6-8 2,3-4 1,0 3 0,0 3 2,0 4 0,-2-1 0,-3-3-1,-3-3-2,-2-2 0,-3-3-1,1 1 0,-1-1 2,1 1 0,5 33 3,14 70 6,11 68 6,14 70 5,0 25 1,-8-15-2,-10-15-3,-9-16-2,-7-16-2,-3-16 0,-3-15-1,-2-15-1,-3-25-3,1-30-4,-1-32-5,1-30-4,-1-17-3,1 1 1,-1-1-1,1 1 1,-1 2 0,1 7 1,-1 6 0,1 7 0,-1-3 1,1-8-3,-1-10-1,1-9-1,-13-43-8,-25-74-13,-25-76-13,-25-74-14,-10-21-4,7 34 5,6 35 5,7 35 5,8 25 6,14 20 6,11 18 7,14 20 6,2 3 5,-6-8 2,-6-10 3,-6-9 3,-1 1 2,7 13 0,6 12 1,7 13 0,2 6 0,1 0 1,-1 0 0,1 0-1,4-2 3,9-3 2,10-3 2,10-2 4,8-3 0,10 1 1,10-1-1,9 1 0,4-3 0,1-2-1,-1-3 1,1-3 0,-4 1-1,-6 6-2,-6 7 0,-6 6-1,-6 3-2,-2 0-2,-3 0-1,-3 0-3,-2 0-4,0 0-5,0 0-7,0 0-5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12278270721436" units="cm"/>
      <inkml:brushProperty name="height" value="0.0312278270721436" units="cm"/>
      <inkml:brushProperty name="color" value="#F2395B"/>
      <inkml:brushProperty name="ignorePressure" value="0"/>
    </inkml:brush>
  </inkml:definitions>
  <inkml:trace contextRef="#ctx0" brushRef="#br0">8250 33150 974,'25'212'1,"0"-24"1	,0-26 2,0-24 2,0-10-1,0 6-3,0 7-3,0 6-3,0-7 1,0-18 3,0-19 5,0-18 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8700 34300 999,'73'-22'0,"-3"6"0	,-3 7 0,-2 6 0,-5 3-1,-2 0-4,-3 0-3,-3 0-2,-6 3-1,-5 6 5,-7 7 5,-5 6 4,-8 6-4,-5 6-12,-7 7-12,-5 6-11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28661762177944" units="cm"/>
      <inkml:brushProperty name="height" value="0.0328661762177944" units="cm"/>
      <inkml:brushProperty name="color" value="#F2395B"/>
      <inkml:brushProperty name="ignorePressure" value="0"/>
    </inkml:brush>
  </inkml:definitions>
  <inkml:trace contextRef="#ctx0" brushRef="#br0">8200 35400 925,'73'-2'-3,"-3"-3"-8	,-3-3-7,-2-2-6,-1-5-4,3-2 3,3-3 2,4-3 2,-4 1 5,-9 6 11,-10 7 10,-8 6 10,2-4 8,16-11 5,15-14 4,17-11 5,2-7-1,-9 0-7,-10 0-6,-8 0-8,-6-2-10,1-3-10,-1-3-13,1-2-11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20470333099365" units="cm"/>
      <inkml:brushProperty name="height" value="0.0320470333099365" units="cm"/>
      <inkml:brushProperty name="color" value="#F2395B"/>
      <inkml:brushProperty name="ignorePressure" value="0"/>
    </inkml:brush>
  </inkml:definitions>
  <inkml:trace contextRef="#ctx0" brushRef="#br0">10000 32000 908,'50'187'-2,"0"-24"-4	,0-26-3,0-24-4,0-7 4,0 13 11,0 12 11,0 13 12,-4-4 3,-5-18-5,-7-19-4,-5-18-5,-6-25-7,-3-27-9,-3-28-9,-2-28-7,-5-15-3,-2 1 4,-3-1 5,-3 1 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76240983605385" units="cm"/>
      <inkml:brushProperty name="height" value="0.0376240983605385" units="cm"/>
      <inkml:brushProperty name="color" value="#F2395B"/>
      <inkml:brushProperty name="ignorePressure" value="0"/>
    </inkml:brush>
  </inkml:definitions>
  <inkml:trace contextRef="#ctx0" brushRef="#br0">10550 32000 808,'134'3'-1,"-31"6"3	,-31 7 3,-31 6 4,-23 9 1,-11 13 0,-14 12 1,-11 13 0,-9 12-2,-3 13-8,-3 12-5,-2 13-7,-1 2-3,3-5-2,3-7 1,4-5-2,7-20-2,13-31-2,12-31-3,13-31-3,6-16 1,0 0 5,0 0 6,0 0 5,0 0 3,0 0 2,0 0 1,0 0 2,0 0 0,0 0 1,0 0 1,0 0 0,-7 10 6,-11 23 10,-14 22 11,-11 22 10,-14 27 5,-11 35-4,-14 35-4,-11 34-3,-9 20-1,-3 6-1,-3 7-1,-2 6 0,0-7-5,7-18-10,6-19-9,7-18-11,7-23-6,9-24-3,10-26-3,10-24-2,7-24-4,6-22-4,7-22-5,6-21-3,3-12-1,0 1 5,0-1 5,0 1 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7492148578167" units="cm"/>
      <inkml:brushProperty name="height" value="0.037492148578167" units="cm"/>
      <inkml:brushProperty name="color" value="#F2395B"/>
      <inkml:brushProperty name="ignorePressure" value="0"/>
    </inkml:brush>
  </inkml:definitions>
  <inkml:trace contextRef="#ctx0" brushRef="#br0">10750 34000 916,'232'-160'1,"-33"32"3	,-35 31 2,-34 32 1,-23 18 4,-8 6 1,-10 7 3,-9 6 3,-12 12-8,-11 19-18,-14 19-16,-11 19-17,-11 7-8,-5-3 1,-7-3 3,-5-2 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10800 34750 999,'70'181'-70,"-9"-37"15	,-10-38 15,-8-37 15,-1-29 9,9-18 4,10-19 4,10-18 2,-4-10 3,-16 0 1,-15 0 0,-15 0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80617322027683" units="cm"/>
      <inkml:brushProperty name="height" value="0.0480617322027683" units="cm"/>
      <inkml:brushProperty name="color" value="#F2395B"/>
      <inkml:brushProperty name="ignorePressure" value="0"/>
    </inkml:brush>
  </inkml:definitions>
  <inkml:trace contextRef="#ctx0" brushRef="#br0">11650 34900 632,'70'-44'2,"-9"13"2	,-10 12 4,-8 13 3,-6 12 2,1 13 5,-1 12 3,1 13 4,-1 18 1,1 26-2,-1 24-1,1 26-2,-3 22-1,-2 23-2,-3 22-2,-3 22-2,-6-9-2,-5-36-2,-7-39-1,-5-36-3,-3-3 0,4 35 2,3 35 1,3 34 2,1-2-1,1-37-1,-1-38-2,1-37 0,-1-19-16,1 0-28,-1 0-27,1 0-28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32401895523071" units="cm"/>
      <inkml:brushProperty name="height" value="0.0432401895523071" units="cm"/>
      <inkml:brushProperty name="color" value="#F2395B"/>
      <inkml:brushProperty name="ignorePressure" value="0"/>
    </inkml:brush>
  </inkml:definitions>
  <inkml:trace contextRef="#ctx0" brushRef="#br0">16550 27650 644,'75'118'-37,"0"-11"13	,0-14 14,0-11 14,3-11 8,6-5 0,7-7 2,6-5 1,6-9 0,6-9-2,7-10-1,6-8-1,1-9-1,-3-6-3,-3-6-2,-2-6-2,-11-2-1,-15 3 0,-15 3-1,-16 4 0,-10-1 0,-3-3 1,-3-3 0,-2-2 1,-3-3 0,1 1-1,-1-1 0,1 1 0,1 1 0,3 3-1,3 3 1,4 4 0,-1 1 0,-3 0 0,-3 0 0,-2 0-1,-3-2 0,1-3-1,-1-3 0,1-2-2,1-3-1,3 1 0,3-1-1,4 1 0,-1-1 1,-3 1 0,-3-1 1,-2 1 2,0 1-1,7 3 1,6 3-1,7 4 1,-1-1-1,-6-3 0,-6-3 1,-6-2-2,-2-3 1,3 1 0,3-1 1,4 1-1,1-1 1,0 1 0,0-1 0,0 1 0,-2-1 0,-3 1 0,-3-1 0,-2 1 0,-1-1 0,3 1-1,3-1-1,4 1 0,-1-1 0,-3 1 1,-3-1-1,-2 1 2,-3-1-1,1 1 1,-1-1 0,1 1 0,1 1-1,3 3 1,3 3-1,4 4 1,4-1-1,6-3 0,7-3 1,6-2-1,-2-1 1,-9 3 0,-10 3-1,-8 4 1,-6 1 0,1 0 0,-1 0 0,1 0-1,5 1 1,14 4 0,11 3-1,14 3 1,0 1-1,-8 1 2,-10-1 1,-9 1 0,-7-1 1,-3 1-2,-3-1 1,-2 1-2,2 2 1,9 7-1,10 6 0,10 7 0,-1-1 0,-9-6 2,-10-6 1,-8-6 1,-6-4 0,1 1 1,-1-1-1,1 1-1,-1-1 1,1 1 0,-1-1-1,1 1 1,-1 1-1,1 3 0,-1 3-1,1 4 0,-1-3 0,1-5 0,-1-7 0,1-5 1,2-1-1,7 6 1,6 7-1,7 6 0,-1 1 0,-6-3 0,-6-3-1,-6-2-1,-4-3 0,1 1 0,-1-1 1,1 1 0,-1-3 0,1-2-1,-1-3 2,1-3-1,-1-1 0,1 4 0,-1 3 0,1 3 0,-1 1 0,1 1 1,-1-1-1,1 1 0,2 1 0,7 3 1,6 3-1,7 4 1,-1-1 0,-6-3-2,-6-3-1,-6-2 0,-4-3-2,1 1 1,-1-1-1,1 1 0,-1-3 1,1-2 0,-1-3 1,1-3 0,2-2 1,7 0-1,6 0 0,7 0 0,-1 0 0,-6 0 0,-6 0 0,-6 0 1,-4 0 0,1 0 0,-1 0 0,1 0 0,-1 0 0,1 0-2,-1 0 0,1 0-2,-1-2 0,1-3-1,-1-3 1,1-2-1,-1-3 0,1 1 1,-1-1 2,1 1 0,1-1 0,3 1 0,3-1-1,4 1 0,4-3 0,6-2 1,7-3-1,6-3 1,-2-1 1,-9 4-1,-10 3 1,-8 3-1,-6 1 1,1 1 0,-1-1 0,1 1 0,-1 1 0,1 3 0,-1 3 0,1 4-1,-1-1 1,1-3 0,-1-3-1,1-2 1,-1-1 0,1 3 0,-1 3-1,1 4 0,-1-1 0,1-3 4,-1-3 1,1-2 3,-1-3 1,1 1-1,-1-1 0,1 1-1,-1 1 1,1 3-2,-1 3 1,1 4 0,-1-1-1,1-3 0,-1-3-2,1-2-1,1-3 0,3 1 0,3-1-1,4 1 0,-1 1 1,-3 3-1,-3 3 0,-2 4 1,-3-1 0,1-3-1,-1-3 1,1-2-1,1-3 0,3 1 2,3-1 1,4 1 1,-1 1 1,-3 3 0,-3 3 1,-2 4-1,-3-1 0,1-3 0,-1-3-1,1-2-1,1-3 0,3 1-1,3-1 0,4 1 0,-1-1 0,-3 1 0,-3-1 2,-2 1 0,-1 1 0,3 3 1,3 3 0,4 4 0,1 1-1,0 0 1,0 0-2,0 0 0,4-2 0,10-3 0,10-3 0,9-2 0,1-1 1,-6 3-2,-6 3 1,-6 4-1,-6 1 0,-2 0 0,-3 0 0,-3 0 0,-1 0 1,4 0 1,3 0 2,3 0 1,4 3 1,7 6 1,6 7 1,7 6 1,-3 1-1,-8-3-1,-10-3-2,-9-2-2,-5-3 0,0 1-1,0-1-1,0 1 1,20 5-2,41 14-1,40 11-2,42 14-2,3-4-3,-30-19-8,-32-18-6,-30-19-7,-23-12-8,-12-2-10,-13-3-8,-12-3-9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3:01:07"/>
    </inkml:context>
    <inkml:brush xml:id="br0">
      <inkml:brushProperty name="width" value="0.018205814063549" units="cm"/>
      <inkml:brushProperty name="height" value="0.018205814063549" units="cm"/>
      <inkml:brushProperty name="color" value="#F2395B"/>
      <inkml:brushProperty name="ignorePressure" value="0"/>
    </inkml:brush>
  </inkml:definitions>
  <inkml:trace contextRef="#ctx0" brushRef="#br0">88150 24700 805,'1'100'22,"4"0"0	,3 0 2,3 0 1,3 0-2,3 0-3,3 0-3,4 0-4,1-2-4,0-3-6,0-3-5,0-2-6,-2-9 0,-3-12 2,-3-13 4,-2-12 3,-5-15 3,-2-15 2,-3-15 3,-3-16 3,-4-12-3,-3-5-8,-3-7-7,-2-5-7,-3-3-11,1 4-12,-1 3-12,1 3-13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34494018554688" units="cm"/>
      <inkml:brushProperty name="height" value="0.0434494018554688" units="cm"/>
      <inkml:brushProperty name="color" value="#F2395B"/>
      <inkml:brushProperty name="ignorePressure" value="0"/>
    </inkml:brush>
  </inkml:definitions>
  <inkml:trace contextRef="#ctx0" brushRef="#br0">29750 20350 715,'-57'-41'2,"39"19"3	,36 19 4,39 19 4,16 7-1,-3-3-5,-3-3-3,-2-2-6,-5-3-1,-2 1 0,-3-1 0,-3 1 1,-1-3-1,4-2 1,3-3 0,3-3 0,-1-2 1,-2 0 0,-3 0 1,-3 0 2,-1 1-1,4 4-2,3 3-1,3 3-3,-2 1 1,-6 1 0,-6-1 2,-6 1 0,-4-1 2,1 1-1,-1-1 1,1 1 0,-3 1 1,-2 3 0,-3 3-1,-3 4 1,-2 1-1,0 0 1,0 0 0,0 0-1,-4 1 2,-5 4 0,-7 3 2,-5 3 1,-6 1 1,-3 1 1,-3-1 1,-2 1 2,-5-1-1,-2 1 0,-3-1-1,-3 1-1,-6 1 0,-5 3 1,-7 3 3,-5 4 0,-6-1 1,-3-3 1,-3-3-1,-2-2-1,0-5 0,7-2-2,6-3-1,7-3-3,-10 5 1,-25 17 1,-25 15 2,-25 16 1,-11 2 1,3-8-1,3-10-1,4-9-1,5-10-4,10-9-3,10-10-6,9-8-5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079320281744" units="cm"/>
      <inkml:brushProperty name="height" value="0.04079320281744" units="cm"/>
      <inkml:brushProperty name="color" value="#F2395B"/>
      <inkml:brushProperty name="ignorePressure" value="0"/>
    </inkml:brush>
  </inkml:definitions>
  <inkml:trace contextRef="#ctx0" brushRef="#br0">31650 22350 876,'-193'146'-1,"17"-5"-3	,15-7-2,16-5-2,5-4 1,-2 0 5,-3 0 5,-3 0 6,1-11 4,6-22 3,7-22 4,6-21 3,12-17 0,19-8-4,19-10-4,19-9-5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73141914606094" units="cm"/>
      <inkml:brushProperty name="height" value="0.0373141914606094" units="cm"/>
      <inkml:brushProperty name="color" value="#F2395B"/>
      <inkml:brushProperty name="ignorePressure" value="0"/>
    </inkml:brush>
  </inkml:definitions>
  <inkml:trace contextRef="#ctx0" brushRef="#br0">34250 19350 815,'0'-136'-1,"0"28"-2	,0 28-2,0 29-2,-4 21 5,-5 16 10,-7 15 11,-5 17 11,-1 22 2,6 32-6,7 31-6,6 32-6,1 0-5,-3-27-1,-3-28-1,-2-28-2,-1-13-2,3 3 1,3 3-2,4 4 1,1 1-1,0 0-1,0 0-1,0 0 0,0 1-1,0 4 1,0 3 1,0 3 0,0 1 0,0 1 0,0-1 1,0 1-1,0-3 0,0-2-1,0-3-1,0-3-2,0-1 0,0 4 1,0 3 2,0 3 0,0 1 0,0 1 0,0-1 1,0 1-1,0-3 0,0-2 1,0-3-1,0-3 1,1-1 0,4 4-1,3 3 0,3 3-1,-1 1 0,-2 1 0,-3-1 0,-3 1 2,-2-1-1,0 1 1,0-1-1,0 1 1,0-1-1,0 1 1,0-1 0,0 1-1,0-3 1,0-2 0,0-3 0,0-3-1,-2-2 1,-3 0 0,-3 0 0,-2 0-1,-5 3 0,-2 6-2,-3 7-2,-3 6-1,-6 4-2,-5 4-1,-7 3-1,-5 3 0,-8-8-2,-5-19-3,-7-18-5,-5-19-2,-4-19-4,0-19-2,0-18-2,0-19-3,4-10 2,10 1 3,10-1 3,9 1 4,6 1 4,3 3 3,3 3 4,4 4 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296439100056887" units="cm"/>
      <inkml:brushProperty name="height" value="0.0296439100056887" units="cm"/>
      <inkml:brushProperty name="color" value="#F2395B"/>
      <inkml:brushProperty name="ignorePressure" value="0"/>
    </inkml:brush>
  </inkml:definitions>
  <inkml:trace contextRef="#ctx0" brushRef="#br0">32650 21150 1000,'95'-91'-1,"-9"19"-1	,-10 19-1,-8 19-2,7 10-3,25 4-6,25 3-6,25 3-5,0 3-1,-25 3 4,-25 3 4,-25 4 5,-18 2 2,-8 4 1,-10 3 0,-9 3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09254173189402" units="cm"/>
      <inkml:brushProperty name="height" value="0.0309254173189402" units="cm"/>
      <inkml:brushProperty name="color" value="#F2395B"/>
      <inkml:brushProperty name="ignorePressure" value="0"/>
    </inkml:brush>
  </inkml:definitions>
  <inkml:trace contextRef="#ctx0" brushRef="#br0">35700 20300 983,'-47'46'0,"6"-5"0	,7-7 0,6-5 0,1 13 0,-3 34 1,-3 35-1,-2 35 1,2 0 0,9-30 1,10-32 0,10-30 2,4-14-1,0 7-1,0 6-2,0 7 0,0 0-2,0-2 0,0-3-1,0-3-1,4-4-1,10-3-1,10-3-1,9-2-1,4-6-1,1-6-1,-1-6 1,1-6-1,-1-6 0,1-2 1,-1-3 0,1-3 1,1-4-2,3-3-4,3-3-5,4-2-4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58753427863121" units="cm"/>
      <inkml:brushProperty name="height" value="0.0358753427863121" units="cm"/>
      <inkml:brushProperty name="color" value="#F2395B"/>
      <inkml:brushProperty name="ignorePressure" value="0"/>
    </inkml:brush>
  </inkml:definitions>
  <inkml:trace contextRef="#ctx0" brushRef="#br0">36650 20700 808,'-2'71'1,"-3"-5"0	,-3-7 2,-2-5 1,-3-6 1,1-3 1,-1-3 0,1-2 1,-1-1-1,1 3 0,-1 3 0,1 4 0,1 2-1,3 4 1,3 3 0,4 3 0,1-2 0,0-6 0,0-6-1,0-6 0,4-9-2,10-8-3,10-10-3,9-9-4,4-15-2,1-18-3,-1-19-2,1-18-2,-3-12-1,-2-3 4,-3-3 1,-3-2 4,-1-1 0,4 3 1,3 3-1,3 4 0,-1 5 3,-2 10 3,-3 10 4,-3 9 5,-1 13 4,4 20 7,3 18 5,3 20 6,-2 16 1,-6 16-5,-6 15-4,-6 17-5,-4 5-3,1-3-1,-1-3 0,1-2-2,2-5-3,7-2-8,6-3-5,7-3-8,2-9-5,1-11-4,-1-14-5,1-11-5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79737578332424" units="cm"/>
      <inkml:brushProperty name="height" value="0.0379737578332424" units="cm"/>
      <inkml:brushProperty name="color" value="#F2395B"/>
      <inkml:brushProperty name="ignorePressure" value="0"/>
    </inkml:brush>
  </inkml:definitions>
  <inkml:trace contextRef="#ctx0" brushRef="#br0">38200 20200 801,'48'-44'0,"-3"13"0	,-3 12 0,-2 13 0,-1 12 1,3 13 4,3 12 3,4 13 3,-1 12 3,-3 13 5,-3 12 4,-2 13 5,-9 24-2,-12 39-5,-13 36-7,-12 39-5,-9 10-4,-2-16 0,-3-15 0,-3-15 0,-2-23-11,0-28-22,0-28-20,0-27-22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3:29:33"/>
    </inkml:context>
    <inkml:brush xml:id="br0">
      <inkml:brushProperty name="width" value="0.0216763038188219" units="cm"/>
      <inkml:brushProperty name="height" value="0.0216763038188219" units="cm"/>
      <inkml:brushProperty name="color" value="#F2395B"/>
      <inkml:brushProperty name="ignorePressure" value="0"/>
    </inkml:brush>
  </inkml:definitions>
  <inkml:trace contextRef="#ctx0" brushRef="#br0">73600 12500 676,'-88'-69'-2,"26"13"-6	,24 12-4,26 13-5,21 7-2,19 4 4,19 3 3,19 3 3,12 1 4,6 1 3,7-1 4,6 1 5,-7 1 1,-18 3-2,-19 3-1,-18 4-1,0 2 0,23 4 4,22 3 2,22 3 4,12 6 2,3 9 0,3 10 0,4 10 2,2 4-1,4 0-1,3 0-1,3 0-2,3 1-2,3 4-4,3 3-4,4 3-4,1-1-1,0-2 1,0-3 2,0-3 1,-2-6 1,-3-5-3,-3-7-1,-2-5-2,-5-6-1,-2-3 0,-3-3 0,-3-2 0,-2-5 0,0-2 2,0-3 1,0-3 2,1-6 0,4-5 0,3-7 1,3-5 0,1-4 1,1 0 1,-1 0 0,1 0 2,-4 0 0,-6 0-2,-6 0 0,-6 0-1,-2 0 0,3 0-2,3 0 1,4 0-2,1-2 0,0-3 0,0-3-2,0-2 1,0-1-2,0 3 2,0 3-1,0 4 1,1 2 0,4 4 0,3 3 1,3 3 0,3 3 0,3 3 3,3 3 1,4 4 1,2 2 2,4 4 1,3 3 1,3 3 0,3 3 0,3 3 1,3 3-1,4 4 0,1 1 1,0 0 2,0 0 4,0 0 2,-4-2 0,-5-3-3,-7-3-3,-5-2-3,-9-5-4,-9-2-3,-10-3-5,-8-3-2,-12-2-5,-12 0-4,-13 0-5,-12 0-5,-10 0-4,-6 0-5,-6 0-4,-6 0-5,-7-4-1,-6-5 2,-6-7 1,-6-5 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3:29:34"/>
    </inkml:context>
    <inkml:brush xml:id="br0">
      <inkml:brushProperty name="width" value="0.0199096668511629" units="cm"/>
      <inkml:brushProperty name="height" value="0.0199096668511629" units="cm"/>
      <inkml:brushProperty name="color" value="#F2395B"/>
      <inkml:brushProperty name="ignorePressure" value="0"/>
    </inkml:brush>
  </inkml:definitions>
  <inkml:trace contextRef="#ctx0" brushRef="#br0">6150 19800 736,'-88'93'2,"26"-11"3	,24-14 4,26-11 4,21-4-1,19 6-5,19 7-4,19 6-4,15 3-2,13 0 4,12 0 3,13 0 3,13-2-2,17-3-7,15-3-8,16-2-8,13-8-2,14-8 2,11-10 3,14-9 2,7-9 3,3-5 4,3-7 5,4-5 4,-1-4 2,-3 0 2,-3 0 2,-2 0 1,-6-7 1,-6-11-1,-6-14-1,-6-11-1,-4-11 0,1-5-2,-1-7-2,1-5-2,-3-6 0,-2-3-1,-3-3 0,-3-2 1,-2 0-1,0 7 2,0 6 1,0 7 1,3 10 2,6 16 1,7 15 1,6 17 3,1 13 0,-3 13 1,-3 12 1,-2 13-1,-11 7 0,-15 4-2,-15 3-2,-16 3-2,-21-5-2,-24-12-2,-26-13-1,-24-12-3,-1-4 1,26 7 0,24 6 0,26 7 1,1-1 0,-22-6-2,-22-6 0,-21-6-1,2-1 0,29 7-1,28 6 0,28 7-1,15-1 1,4-6 0,3-6 0,3-6 0,1-6 0,1-2 1,-1-3 0,1-3 1,-1-7 0,1-9 0,-1-10 1,1-8 0,4-8 0,9-2-1,10-3 1,10-3 0,2 1 1,-3 6 3,-3 7 1,-2 6 3,-3 4 0,1 4 2,-1 3 0,1 3 0,-10 3 0,-19 3-1,-18 3-1,-19 4-2,-22 1-2,-25 0 0,-25 0-1,-25 0-2,3 0 0,31 0-2,32 0-1,31 0-1,9-4 0,-12-5-2,-13-7 0,-12-5-2,-15-1-2,-15 6-2,-15 7-4,-16 6-4,-5-1-1,6-5 0,7-7 1,6-5-2,-1-3-2,-5 4-8,-7 3-7,-5 3-7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3:29:48"/>
    </inkml:context>
    <inkml:brush xml:id="br0">
      <inkml:brushProperty name="width" value="0.0151682114228606" units="cm"/>
      <inkml:brushProperty name="height" value="0.0151682114228606" units="cm"/>
      <inkml:brushProperty name="color" value="#F2395B"/>
      <inkml:brushProperty name="ignorePressure" value="0"/>
    </inkml:brush>
  </inkml:definitions>
  <inkml:trace contextRef="#ctx0" brushRef="#br0">27600 12550 966,'3'68'3,"6"-11"-2	,7-14-3,6-11-1,3-11 0,0-5 0,0-7 1,0-5 2,1-3 0,4 4 1,3 3 1,3 3 0,-1-1 1,-2-2-1,-3-3-1,-3-3-1,-4-1 0,-3 4 1,-3 3-1,-2 3 0,2-1 1,9-2 0,10-3 1,10-3 1,0-2 0,-5 0 0,-7 0-1,-5 0 0,-4 1 0,0 4 0,0 3 0,0 3 0,-5 9 0,-9 16-1,-10 15 1,-8 17-2,-11-1-3,-8-16-11,-10-15-9,-9-15-9,-2-11-4,6-2 4,7-3 3,6-3 3,4-2 5,4 0 4,3 0 5,3 0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3:01:08"/>
    </inkml:context>
    <inkml:brush xml:id="br0">
      <inkml:brushProperty name="width" value="0.0227284394204617" units="cm"/>
      <inkml:brushProperty name="height" value="0.0227284394204617" units="cm"/>
      <inkml:brushProperty name="color" value="#F2395B"/>
      <inkml:brushProperty name="ignorePressure" value="0"/>
    </inkml:brush>
  </inkml:definitions>
  <inkml:trace contextRef="#ctx0" brushRef="#br0">88250 25000 645,'25'-113'-2,"0"26"-3	,0 24-4,0 26-4,3 15 3,6 6 8,7 7 8,6 6 8,3 6 3,0 6-2,0 7-3,0 6-2,-5 1-3,-9-3-1,-10-3-2,-8-2-2,-8-1-2,-2 3-1,-3 3-1,-3 4-1,-9-1-1,-11-3 0,-14-3 0,-11-2 1,-11 0-1,-5 7-1,-7 6 0,-5 7-2,2 0 1,13-2 1,12-3 1,13-3 1,10-4 2,10-3 1,10-3 2,9-2 1,7-3 0,7 1-2,6-1-3,7 1-2,4-1-1,3 1-2,3-1-1,4 1-1,-4 1 0,-9 3-1,-10 3 0,-8 4-1,-8 2 2,-2 4 4,-3 3 4,-3 3 3,-7 6 2,-9 9-1,-10 10-1,-8 10 1,-9 4 3,-6 0 11,-6 0 8,-6 0 10,-4 0 2,1 0-6,-1 0-5,1 0-6,2-7-5,7-11-3,6-14-2,7-11-4,15-17-4,25-18-5,25-19-5,25-18-4,6-6-1,-12 10 3,-13 10 3,-12 9 3,-1 6 2,14 3 2,11 3 2,14 4 1,5 1 1,1 0 0,-1 0 0,1 0 0,-3 0 1,-2 0-1,-3 0 1,-3 0 0,-10 4-3,-16 10-6,-15 10-6,-15 9-7,-14 7-1,-8 7 1,-10 6 3,-9 7 2,-4-1 0,4-6 1,3-6 0,3-6 0,4-7 2,7-6 6,6-6 4,7-6 5,7-7 0,9-6-6,10-6-6,10-6-5,2 1-3,-3 9 3,-3 10 2,-2 10 1,-5 7 3,-2 6 0,-3 7 3,-3 6 0,-7 3 3,-9 0 2,-10 0 2,-8 0 1,-8 0 2,-2 0 0,-3 0 0,-3 0-1,-1-4 1,4-5 0,3-7 1,3-5 1,9-9 0,16-9 1,15-10 1,17-8 0,11-6 0,10 1-1,10-1-1,9 1 0,6-1 0,3 1 0,3-1 1,4 1 0,1 1 1,0 3-2,0 3-1,0 4-1,-4 2 2,-5 4 2,-7 3 4,-5 3 4,-9 4 0,-9 7-1,-10 6-2,-8 7-2,-15 8-2,-19 14-3,-18 11-3,-19 14-2,-15 10-5,-8 9-3,-10 10-5,-9 10-4,-1-4-1,10-16 3,10-15 3,9-15 3,9-15 0,9-12-1,10-13-2,10-12-2,-3-7-2,-11 1-2,-14-1-3,-11 1-3,-4-9-2,6-15-4,7-15-4,6-16-3,3-15-2,0-11-1,0-14 0,0-11-1,4-4 3,10 6 6,10 7 7,9 6 7,7 10 4,7 17 2,6 15 2,7 16 2,11 10 6,20 7 7,18 6 10,20 7 7,14 8 9,14 14 7,11 11 8,14 14 8,2 3-1,-6-2-7,-6-3-8,-6-3-7,-13-7-10,-19-9-10,-18-10-11,-19-8-12,1-3-4,22 7 0,22 6 0,23 7 0,-1 0-9,-22-2-18,-22-3-18,-21-3-18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3:29:50"/>
    </inkml:context>
    <inkml:brush xml:id="br0">
      <inkml:brushProperty name="width" value="0.0230484344065189" units="cm"/>
      <inkml:brushProperty name="height" value="0.0230484344065189" units="cm"/>
      <inkml:brushProperty name="color" value="#F2395B"/>
      <inkml:brushProperty name="ignorePressure" value="0"/>
    </inkml:brush>
  </inkml:definitions>
  <inkml:trace contextRef="#ctx0" brushRef="#br0">27550 13050 636,'21'171'2,"-5"-5"3	,-7-7 3,-5-5 3,-4-4 2,0 0-1,0 0 0,0 0 1,0 0-1,0 0 1,0 0 0,0 0 1,0-10 0,0-18-2,0-19-1,0-18-2,1-10-2,4 0-4,3 0-5,3 0-3,1-13-4,1-24 0,-1-26-2,1-24-1,-1-28-1,1-27 1,-1-28 0,1-28 1,-3-15 0,-2 1 0,-3-1 0,-3 1 0,-2 10 1,0 22-1,0 22 1,0 23 1,0-5-1,0-27 0,0-28-1,0-28-2,0-6 3,0 20 3,0 18 5,0 20 5,1 14 2,4 14 1,3 11 1,3 14 1,3 8 0,3 7 0,3 6 0,4 7-1,2 4 1,4 3 0,3 3 0,3 4 0,1 7 1,1 13-1,-1 12 0,1 13 0,-1 18 0,1 26 0,-1 24 1,1 26 1,-4-3-1,-6-27-1,-6-28-2,-6-28 0,-4-2-1,1 25 0,-1 25 0,1 25 0,-3 1 0,-2-21-2,-3-22-1,-3-22-1,-2 1-1,0 26 2,0 24 1,0 26 1,0 2 0,0-18-1,0-19 0,0-18 0,-4-17-1,-5-11-2,-7-14-1,-5-11-2,-6-15-1,-3-16-2,-3-15-1,-2-15-1,-5-20-2,-2-21 0,-3-22-1,-3-22 0,1-11-1,6 0 0,7 0 1,6 0 0,6 9 1,6 19 1,7 19 2,6 19 0,3 12 3,0 6 2,0 7 2,0 6 3,1 3 1,4 0 1,3 0-2,3 0 1,6 0-1,9 0-2,10 0-2,10 0-1,4 1-1,0 4 0,0 3 1,0 3 0,4 3 0,10 3 2,10 3 2,9 4 2,2 1 0,-2 0 1,-3 0 1,-3 0 0,-2-2 1,0-3 0,0-3 0,0-2 0,3-1 1,6 3 0,7 3 1,6 4 0,-1 2 1,-5 4-1,-7 3 1,-5 3-1,-11 1-1,-11 1-1,-14-1-2,-11 1-1,-7-3-1,0-2 0,0-3-1,0-3 0,0-1 0,0 4 0,0 3 0,0 3 0,1-1-1,4-2 0,3-3 0,3-3 0,-1-2-1,-2 0 0,-3 0 0,-3 0 0,-10-4-4,-16-5-8,-15-7-8,-15-5-8,-11-4-1,-2 0 4,-3 0 4,-3 0 4,1 1 4,6 4 2,7 3 3,6 3 3,-4 1-2,-11 1-6,-14-1-4,-11 1-6,-4-4 0,6-6 3,7-6 4,6-6 3,6-7 4,6-6 1,7-6 1,6-6 3,6 1 0,6 9 2,7 10 0,6 10 1,3 5 1,0 4 2,0 3 1,0 3 2,0-1 1,0-2 1,0-3 2,0-3 2,1 4 3,4 13 7,3 12 6,3 13 8,1 7 0,1 4-4,-1 3-5,1 3-4,-1 18-2,1 35 2,-1 35 1,1 34 1,-1 1 0,1-31-5,-1-31-4,1-31-4,-3-16-3,-2 0 0,-3 0-2,-3 0-1,2 37 1,10 76 2,10 74 3,9 76 1,2 12 0,-2-50-3,-3-50-4,-3-50-2,-6-38-2,-5-24-1,-7-26 0,-5-24-1,-1-6 1,6 17 1,7 15 2,6 16 2,-1-2-4,-5-19-6,-7-18-8,-5-19-7,-11-24-5,-11-28-2,-14-28-3,-11-27-3,-12-25-2,-9-18 0,-10-19 0,-8-18-2,2 4 3,16 28 6,15 28 5,17 29 6,8 11 4,4-2 2,3-3 2,3-3 2,1-1 2,1 4 0,-1 3 1,1 3 2,-3 1-1,-2 1 2,-3-1-1,-3 1 1,1-1 0,6 1-1,7-1 0,6 1-1,1 1 0,-3 3-1,-3 3 1,-2 4-1,-3-9 1,1-18 0,-1-19 0,1-18 1,4-1 2,9 19 4,10 19 2,10 19 5,2 10 1,-3 4-1,-3 3 0,-2 3 0,11 4 1,29 7 1,28 6 3,28 7 1,9 2-2,-9 1-7,-10-1-6,-8 1-7,-14-3-4,-15-2 0,-15-3-1,-16-3 0,-10-4-2,-3-3-3,-3-3-2,-2-2-4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3:29:50"/>
    </inkml:context>
    <inkml:brush xml:id="br0">
      <inkml:brushProperty name="width" value="0.0146666681393981" units="cm"/>
      <inkml:brushProperty name="height" value="0.0146666681393981" units="cm"/>
      <inkml:brushProperty name="color" value="#F2395B"/>
      <inkml:brushProperty name="ignorePressure" value="0"/>
    </inkml:brush>
  </inkml:definitions>
  <inkml:trace contextRef="#ctx0" brushRef="#br0">31150 13850 999,'93'-46'-3,"-11"10"0	,-14 10 1,-11 9 1,-11 6-1,-5 3-3,-7 3-3,-5 4-3,-1 1-2,6 0-3,7 0-2,6 0-1,1 3-2,-3 6 0,-3 7 1,-2 6 0,-8 3 2,-8 0 5,-10 0 3,-9 0 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3:29:50"/>
    </inkml:context>
    <inkml:brush xml:id="br0">
      <inkml:brushProperty name="width" value="0.0170249938964844" units="cm"/>
      <inkml:brushProperty name="height" value="0.0170249938964844" units="cm"/>
      <inkml:brushProperty name="color" value="#F2395B"/>
      <inkml:brushProperty name="ignorePressure" value="0"/>
    </inkml:brush>
  </inkml:definitions>
  <inkml:trace contextRef="#ctx0" brushRef="#br0">31600 14950 861,'-22'187'42,"6"-24"-10	,7-26-11,6-24-10,3-6-5,0 17-1,0 15 0,0 16-1,1 5 0,4-2-1,3-3 0,3-3-1,1-17-1,1-27-4,-1-28-3,1-28-3,1-29-5,3-28-5,3-28-5,4-27-6,-3-11 0,-5 10 5,-7 10 3,-5 9 6,-3 1 0,4-6-2,3-6-2,3-6-3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3:29:50"/>
    </inkml:context>
    <inkml:brush xml:id="br0">
      <inkml:brushProperty name="width" value="0.0216584224253893" units="cm"/>
      <inkml:brushProperty name="height" value="0.0216584224253893" units="cm"/>
      <inkml:brushProperty name="color" value="#F2395B"/>
      <inkml:brushProperty name="ignorePressure" value="0"/>
    </inkml:brush>
  </inkml:definitions>
  <inkml:trace contextRef="#ctx0" brushRef="#br0">32500 13000 677,'98'-24'2,"-3"4"7	,-3 3 5,-2 3 5,-1 3 0,3 3-7,3 3-6,4 4-7,-9 1-4,-18 0-1,-19 0-1,-18 0 0,-3 6-2,17 13 1,15 12-1,16 13 1,5 9 2,-2 6 5,-3 7 4,-3 6 4,-9 6 6,-11 6 5,-14 7 5,-11 6 5,-9 9 1,-3 13-3,-3 12-3,-2 13-3,-5 7-3,-2 4 0,-3 3-2,-3 3-1,1 6-1,6 9-2,7 10-1,6 10-2,1 5-2,-3 4-2,-3 3-1,-2 3-2,-3-7-2,1-15-1,-1-15-1,1-16-2,-4-21 1,-6-24 0,-6-26 1,-6-24 2,-12-24-2,-15-22-4,-15-22-4,-16-21-3,-15-24-5,-11-25-5,-14-25-5,-11-25-5,-11-22-3,-5-19-4,-7-18-1,-5-19-3,11 12 3,32 44 9,31 44 7,32 44 9,13 19 5,-3-2 2,-3-3 4,-2-3 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3:29:51"/>
    </inkml:context>
    <inkml:brush xml:id="br0">
      <inkml:brushProperty name="width" value="0.0196945872157812" units="cm"/>
      <inkml:brushProperty name="height" value="0.0196945872157812" units="cm"/>
      <inkml:brushProperty name="color" value="#F2395B"/>
      <inkml:brushProperty name="ignorePressure" value="0"/>
    </inkml:brush>
  </inkml:definitions>
  <inkml:trace contextRef="#ctx0" brushRef="#br0">32500 14850 744,'67'95'-20,"-16"-9"13	,-15-10 12,-15-8 12,-9-11 4,1-8-4,-1-10-4,1-9-4,-1 7-2,1 26 1,-1 24 1,1 26 1,-1 5 0,1-11-2,-1-14-2,1-11-1,-3-22-2,-2-27-4,-3-28-3,-3-28-4,1-27-1,6-25-3,7-25-1,6-25-1,7-11-1,10 3 2,10 3 2,9 4 2,4 10 1,1 19 0,-1 19 0,1 19 1,-6 13 2,-8 10 3,-10 10 3,-9 9 4,-1 6 1,10 3 3,10 3 1,9 4 1,2 5 0,-2 10-1,-3 10 0,-3 9-2,-7 2 0,-9-2 0,-10-3-1,-8-3-1,-6 7 0,1 19 1,-1 19-1,1 19 1,-6 9 0,-8 0-1,-10 0 1,-9 0 0,-9-2 0,-5-3-2,-7-3-2,-5-2 0,-3-8 0,4-8 1,3-10 2,3-9 1,3-12 2,3-11 2,3-14 1,4-11 3,4-15-1,6-16-4,7-15-3,6-15-5,7-20-4,10-21-6,10-22-7,9-22-6,6-2-5,3 19-5,3 19-5,4 19-5,-3 12-1,-5 6 2,-7 7 3,-5 6 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3:29:51"/>
    </inkml:context>
    <inkml:brush xml:id="br0">
      <inkml:brushProperty name="width" value="0.0146666681393981" units="cm"/>
      <inkml:brushProperty name="height" value="0.0146666681393981" units="cm"/>
      <inkml:brushProperty name="color" value="#F2395B"/>
      <inkml:brushProperty name="ignorePressure" value="0"/>
    </inkml:brush>
  </inkml:definitions>
  <inkml:trace contextRef="#ctx0" brushRef="#br0">37800 14250 999,'-72'-69'-2,"6"13"-6	,7 12-4,6 13-6,-1 4-1,-5-3 3,-7-3 1,-5-2 2,-4-3 0,0 1-2,0-1-4,0 1-3,1 4 1,4 9 5,3 10 4,3 10 5,7 2 3,14-3 1,11-3 0,14-2 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3:29:52"/>
    </inkml:context>
    <inkml:brush xml:id="br0">
      <inkml:brushProperty name="width" value="0.0197982341051102" units="cm"/>
      <inkml:brushProperty name="height" value="0.0197982341051102" units="cm"/>
      <inkml:brushProperty name="color" value="#F2395B"/>
      <inkml:brushProperty name="ignorePressure" value="0"/>
    </inkml:brush>
  </inkml:definitions>
  <inkml:trace contextRef="#ctx0" brushRef="#br0">36850 14400 740,'25'29'1,"0"10"1	,0 10 1,0 9 1,-2 12 0,-3 16-1,-3 15-2,-2 17-2,-5 10 1,-2 6 3,-3 7 2,-3 6 3,-2 3 1,0 0 0,0 0-1,0 0 0,0-10 0,0-18-2,0-19-1,0-18-1,1-40-6,4-59-9,3-60-10,3-58-10,3-33-3,3-2 4,3-3 4,4-3 3,4 5 6,6 17 5,7 15 6,6 16 7,1 18 3,-3 22 4,-3 22 2,-2 23 3,-3 13 2,1 6 0,-1 7 1,1 6 0,-3 7 0,-2 10-2,-3 10-2,-3 9-2,-4 2-1,-3-2 0,-3-3-1,-2-3 1,-1 8 0,3 23 1,3 22 2,4 22 1,-1 2 0,-3-15-1,-3-15-2,-2-16-1,-3 2-1,1 23 2,-1 22 0,1 22 1,-1-2 0,1-25-3,-1-25-3,1-25-1,-1-4-3,1 20 0,-1 18 0,1 20-2,-3-3 0,-2-21 1,-3-22 0,-3-22 0,-6-18 0,-5-11-2,-7-14-2,-5-11-2,-8-20-2,-5-24-2,-7-26-1,-5-24-3,0-18-1,10-9-1,10-10 0,9-8-2,9-1 2,9 9 2,10 10 4,10 10 2,8 7 3,10 6 2,10 7 1,9 6 2,6 7 2,3 10 1,3 10 1,4 9 1,1 9 0,0 9-1,0 10-1,0 10-1,-7 7-1,-11 6 3,-14 7 0,-11 6 3,2 9 1,19 13 3,19 12 2,19 13 2,7 15 2,-3 19-2,-3 19-1,-2 19 0,-8 9-2,-8 0-2,-10 0-2,-9 0-1,-10-2-2,-9-3 0,-10-3 0,-8-2 0,-14-8-1,-15-8-1,-15-10-1,-16-9 0,-12-10-2,-5-9 0,-7-10-2,-5-8-1,-1-11 0,6-8 0,7-10 2,6-9 1,7-15-1,10-18-1,10-19-1,9-18-2,10-15-3,14-9-2,11-10-3,14-8-2,5 0-2,1 14 2,-1 11 0,1 14 2,-1 8-5,1 7-12,-1 6-10,1 7-11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3:29:52"/>
    </inkml:context>
    <inkml:brush xml:id="br0">
      <inkml:brushProperty name="width" value="0.0229027979075909" units="cm"/>
      <inkml:brushProperty name="height" value="0.0229027979075909" units="cm"/>
      <inkml:brushProperty name="color" value="#F2395B"/>
      <inkml:brushProperty name="ignorePressure" value="0"/>
    </inkml:brush>
  </inkml:definitions>
  <inkml:trace contextRef="#ctx0" brushRef="#br0">41300 13050 640,'-36'-47'4,"28"6"7	,28 7 8,29 6 8,22 6-2,20 6-10,18 7-10,20 6-10,6 4-6,-2 4-1,-3 3-1,-3 3 0,-7 4 0,-9 7 4,-10 6 1,-8 7 4,-15-1 1,-19-6 1,-18-6 0,-19-6 1,-8 1 0,3 9-3,3 10-2,4 10-2,-3 0 0,-5-5-1,-7-7 0,-5-5 0,-11-9 1,-11-9 1,-14-10 1,-11-8 1,-9-6 2,-3 1 3,-3-1 3,-2 1 2,-1 12 3,3 25 2,3 25 2,4 25 1,1 21 2,0 20 0,0 18 1,0 20-1,3 16 1,6 16 3,7 15 2,6 17 3,4 0 0,4-11-1,3-14-1,3-11-1,3-23-2,3-31-3,3-31-3,4-31-3,1-1-1,0 32 1,0 31 0,0 32 2,-2 25-1,-3 23-1,-3 22-1,-2 22-1,-3-10-2,1-41-2,-1-40-1,1-40-3,-1-40-1,1-37-2,-1-38-3,1-37-2,-3-38-5,-2-37-5,-3-38-6,-3-37-5,-1-30-6,4-22-4,3-22-5,3-21-4,7-3 1,14 20 6,11 18 6,14 20 5,5 24 7,1 31 3,-1 32 6,1 31 4,-4 24 5,-6 20 3,-6 18 3,-6 20 3,1 8 3,9 1-1,10-1 1,10 1 0,0 1 1,-5 3-1,-7 3 0,-5 4 0,-4 1 1,0 0 2,0 0 1,0 0 1,4 4 3,10 10 1,10 10 3,9 9 2,2 10 1,-2 14 0,-3 11 0,-3 14 0,-6 3 0,-5-2 0,-7-3-1,-5-3 1,-3-9-9,4-11-18,3-14-17,3-11-17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3:29:53"/>
    </inkml:context>
    <inkml:brush xml:id="br0">
      <inkml:brushProperty name="width" value="0.017481354996562" units="cm"/>
      <inkml:brushProperty name="height" value="0.017481354996562" units="cm"/>
      <inkml:brushProperty name="color" value="#F2395B"/>
      <inkml:brushProperty name="ignorePressure" value="0"/>
    </inkml:brush>
  </inkml:definitions>
  <inkml:trace contextRef="#ctx0" brushRef="#br0">44800 12400 838,'92'7'4,"-16"17"7	,-15 15 6,-15 16 8,-9 18 2,1 22-4,-1 22-3,1 23-3,-6 10-6,-8 0-5,-10 0-6,-9 0-5,-4-10-2,4-18 4,3-19 3,3-18 4,-1-17-1,-2-11-7,-3-14-8,-3-11-6,-2-7-4,0 0-1,0 0 0,0 0-1,0-7-2,0-11-2,0-14-4,0-11-3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3:29:53"/>
    </inkml:context>
    <inkml:brush xml:id="br0">
      <inkml:brushProperty name="width" value="0.0189200211316347" units="cm"/>
      <inkml:brushProperty name="height" value="0.0189200211316347" units="cm"/>
      <inkml:brushProperty name="color" value="#F2395B"/>
      <inkml:brushProperty name="ignorePressure" value="0"/>
    </inkml:brush>
  </inkml:definitions>
  <inkml:trace contextRef="#ctx0" brushRef="#br0">45300 12450 775,'46'26'47,"-5"4"-13	,-7 3-14,-5 3-14,-3 1-9,4 1-3,3-1-4,3 1-4,3-6 0,3-8 5,3-10 5,4-9 4,4-5 0,6 0-5,7 0-6,6 0-5,-2 0-2,-9 0 1,-10 0 2,-8 0 1,-22 10 7,-30 23 11,-32 22 12,-30 22 11,-22 12 5,-8 3-5,-10 3-3,-9 4-4,1-4-2,13-9-1,12-10 0,13-8-1,23-15-3,34-19-8,35-18-7,35-19-8,11-10-2,-8 1 1,-10-1 2,-9 1 1,1-1 0,13 1 0,12-1 0,13 1-1,-1-1 1,-11 1 1,-14-1 1,-11 1 2,-4 1 1,6 3-1,7 3 0,6 4 0,-2-1 0,-9-3 1,-10-3 0,-8-2 2,-4-1 1,3 3 1,3 3 3,4 4 1,-7 5 2,-16 10 1,-15 10 3,-15 9 1,-18 10 1,-19 14 1,-18 11 0,-19 14 1,-12 10 0,-2 9-2,-3 10 0,-3 10-2,4-3-1,13-11-3,12-14-2,13-11-3,12-14-1,13-11-4,12-14-2,13-11-2,13-12-3,17-9-1,15-10-3,16-8-2,10-11 0,7-8 3,6-10 3,7-9 2,-3-1 3,-8 10 1,-10 10 1,-9 9 0,2 1 1,17-6 0,15-6-2,16-6 1,1-1-1,-12 7 1,-13 6 1,-12 7 0,-4 0 1,7-2-1,6-3 0,7-3-1,-3-1 1,-8 4-1,-10 3 2,-9 3 0,5-1 0,23-2 2,22-3 0,22-3 2,1 1 0,-19 6 1,-18 7 0,-19 6 2,-16 6-1,-12 6-2,-13 7 0,-12 6-1,-21 10 0,-28 17 3,-28 15 3,-27 16 2,-25 12 0,-18 9-1,-19 10-2,-18 10-2,-6 2-2,10-3-2,10-3-2,9-2-2,20-14-1,31-21 2,32-22 0,31-22 1,7-7 1,-15 10 0,-15 10 0,-16 9 1,-4-1-1,10-8-4,10-10-2,9-9-3,9-9-5,9-5-9,10-7-8,10-5-8,7-8-2,6-5 6,7-7 4,6-5 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3:01:09"/>
    </inkml:context>
    <inkml:brush xml:id="br0">
      <inkml:brushProperty name="width" value="0.0201573465019464" units="cm"/>
      <inkml:brushProperty name="height" value="0.0201573465019464" units="cm"/>
      <inkml:brushProperty name="color" value="#F2395B"/>
      <inkml:brushProperty name="ignorePressure" value="0"/>
    </inkml:brush>
  </inkml:definitions>
  <inkml:trace contextRef="#ctx0" brushRef="#br0">91100 26250 727,'23'-32'1,"-3"39"3	,-3 36 2,-2 39 3,-3 24 3,1 13 6,-1 12 5,1 13 4,-1 1 2,1-9-5,-1-10-4,1-8-4,-3-17-2,-2-21-3,-3-22-1,-3-22-3,-2-27-7,0-31-14,0-31-13,0-31-14,-4-20-3,-5-5 8,-7-7 8,-5-5 8,0 3 6,10 17 1,10 15 3,9 16 2,7 13 3,7 14 3,6 11 3,7 14 3,4 7 3,3 3 2,3 3 2,4 4 2,-3 7 1,-5 13-1,-7 12 0,-5 13-2,-6 9-1,-3 6-1,-3 7-1,-2 6-1,-5 4-1,-2 4 2,-3 3 2,-3 3 1,-2-7-1,0-15-2,0-15-3,0-16-3,0-5-1,0 6 1,0 7 1,0 6 1,-2 1-1,-3-3-2,-3-3-4,-2-2-2,-6-9-2,-6-12-4,-6-13-4,-6-12-2,-1-12-1,7-8 1,6-10 1,7-9 2,5-10 3,7-9 3,6-10 4,7-8 4,8-4 3,14 3 3,11 3 3,14 4 3,10 1 2,9 0 2,10 0 1,10 0 2,4 0-1,0 0-2,0 0-3,0 0-2,-8 7-2,-16 17 0,-15 15-1,-15 16-1,-3 2 1,14-8 1,11-10 2,14-9 0,-1-1 0,-12 10-5,-13 10-4,-12 9-3,1-1-5,16-8-3,15-10-4,17-9-4,2-4-3,-9 4-3,-10 3-4,-8 3-2,-15 7-4,-19 14-4,-18 11-4,-19 14-2,-12 5 1,-2 1 9,-3-1 9,-3 1 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3:29:53"/>
    </inkml:context>
    <inkml:brush xml:id="br0">
      <inkml:brushProperty name="width" value="0.0165506172925234" units="cm"/>
      <inkml:brushProperty name="height" value="0.0165506172925234" units="cm"/>
      <inkml:brushProperty name="color" value="#F2395B"/>
      <inkml:brushProperty name="ignorePressure" value="0"/>
    </inkml:brush>
  </inkml:definitions>
  <inkml:trace contextRef="#ctx0" brushRef="#br0">45450 14800 886,'301'-43'4,"-46"17"10	,-47 15 9,-47 16 10,-29 7-5,-8 1-16,-10-1-18,-9 1-16,-12-1-8,-11 1 4,-14-1 4,-11 1 2,-18 4 2,-22 9 1,-22 10 0,-21 10 1,-12 0-1,1-5-1,-1-7 0,1-5-2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3:29:54"/>
    </inkml:context>
    <inkml:brush xml:id="br0">
      <inkml:brushProperty name="width" value="0.0302425194531679" units="cm"/>
      <inkml:brushProperty name="height" value="0.0302425194531679" units="cm"/>
      <inkml:brushProperty name="color" value="#F2395B"/>
      <inkml:brushProperty name="ignorePressure" value="0"/>
    </inkml:brush>
  </inkml:definitions>
  <inkml:trace contextRef="#ctx0" brushRef="#br0">45300 15800 484,'3'-40'2,"6"23"3	,7 22 4,6 22 3,1 7 0,-3-6-3,-3-6-2,-2-6-4,-3 5-1,1 20 0,-1 18-1,1 20-1,1 5 0,3-6-3,3-6-1,4-6-1,1-20-5,0-30-5,0-32-7,0-30-6,0-19-1,0-2 8,0-3 5,0-3 7,3-4 3,6-3 2,7-3 1,6-2 1,3 0 1,0 7 0,0 6 0,0 7 1,-2 4 0,-3 3 0,-3 3 1,-2 4 0,-6 4 2,-6 6 1,-6 7 2,-6 6 2,-4 7 2,1 10 2,-1 10 2,1 9 2,-1 4 1,1 1 0,-1-1 0,1 1 1,-1-1-2,1 1 0,-1-1-2,1 1-2,-4 1 4,-6 3 7,-6 3 8,-6 4 8,-1 1 1,7 0-6,6 0-6,7 0-5,8 9-4,14 19-3,11 19-2,14 19-2,7 19 0,3 23 5,3 22 3,4 22 5,-9 27-1,-18 35-6,-19 35-6,-18 34-6,-28 29-10,-33 26-14,-35 24-15,-34 26-14,-12-15-12,14-53-6,11-53-8,14-52-8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3:32:20"/>
    </inkml:context>
    <inkml:brush xml:id="br0">
      <inkml:brushProperty name="width" value="0.0192772354930639" units="cm"/>
      <inkml:brushProperty name="height" value="0.0192772354930639" units="cm"/>
      <inkml:brushProperty name="color" value="#F2395B"/>
      <inkml:brushProperty name="ignorePressure" value="0"/>
    </inkml:brush>
  </inkml:definitions>
  <inkml:trace contextRef="#ctx0" brushRef="#br0">43100 57400 760,'-111'6'18,"28"13"-9	,28 12-9,29 13-10,19 12-3,14 13 0,11 12 0,14 13 1,11 4 3,14-3 4,11-3 6,14-2 5,-3-11 1,-15-15-2,-15-15-2,-16-16-2,1-5 0,19 6 1,19 7 2,19 6 2,9-4-1,0-11-1,0-14 0,0-11-2,-7-6 0,-11 4 2,-14 3 1,-11 3 2,0-1 1,17-2 2,15-3 0,16-3 2,-2-2-1,-19 0-3,-18 0-2,-19 0-3,4-5-2,29-9 2,28-10 0,28-8 1,15-6-1,4 1-3,3-1-3,3 1-3,-2 2-1,-6 7 1,-6 6 2,-6 7 1,-6 5 3,-2 7 1,-3 6 3,-3 7 3,-6 8 1,-5 14-2,-7 11 0,-5 14 0,-6 7-1,-3 3 2,-3 3 0,-2 4 1,-6-1 0,-6-3-2,-6-3-1,-6-2-1,-4-8 0,1-8-1,-1-10 0,1-9 1,4-7-2,9-3-2,10-3-2,10-2-3,2-5 0,-3-2 1,-3-3 0,-2-3 1,-1-6 1,3-5-2,3-7 0,4-5-1,2-9 0,4-9 1,3-10 1,3-8 1,3-3-1,3 7 1,3 6-2,4 7 0,-3 4 0,-5 3 2,-7 3 1,-5 4 1,-6 4 2,-3 6 0,-3 7 0,-2 6 1,-3 3 0,1 0 2,-1 0 0,1 0 1,-4 1 1,-6 4-2,-6 3 1,-6 3-1,-9-1-1,-8-2 1,-10-3 0,-9-3 1,2 1-1,17 6 2,15 7-1,16 6 2,9-1-1,3-5-1,3-7-1,4-5-1,2-4-1,4 0 0,3 0-2,3 0 0,1-2 0,1-3 1,-1-3-1,1-2 1,-3-1-1,-2 3-2,-3 3-2,-3 4-2,1 1 1,6 0-1,7 0 2,6 0 1,-2 0 0,-9 0 0,-10 0 1,-8 0 0,-8-4 0,-2-5-2,-3-7 0,-3-5-1,-2-6 0,0-3 0,0-3 1,0-2 0,-4-1 0,-5 3-2,-7 3-1,-5 4-3,-1 2-2,6 4-2,7 3-3,6 3-2,-2 3-6,-9 3-7,-10 3-8,-8 4-7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37819866836071" units="cm"/>
      <inkml:brushProperty name="height" value="0.0337819866836071" units="cm"/>
      <inkml:brushProperty name="color" value="#F2395B"/>
      <inkml:brushProperty name="ignorePressure" value="0"/>
    </inkml:brush>
  </inkml:definitions>
  <inkml:trace contextRef="#ctx0" brushRef="#br0">46850 31300 900,'-180'0'-2,"41"0"-6	,40 0-3,42 0-6,27 4-1,16 10 4,15 10 3,17 9 4,16 6 1,19 3 1,19 3 2,19 4 0,5 4 1,-5 6 0,-7 7 0,-5 6 0,-11-4 0,-11-11 1,-14-14 1,-11-11 0,0 5 0,17 26 1,15 24-1,16 26 0,7 4 0,1-16 0,-1-15 0,1-15 0,-3-15-1,-2-12 1,-3-13 0,-3-12-1,-2-16 1,0-19 1,0-18 0,0-19 0,0-12 1,0-2 1,0-3 1,0-3 1,-2-1 1,-3 4 1,-3 3-1,-2 3 1,-1 3 0,3 3 0,3 3 1,4 4-1,-1-1 1,-3-3-1,-3-3-1,-2-2-1,5-8 0,16-8-1,15-10 1,17-9-1,7 1-1,0 13-1,0 12-2,0 13-1,-2 13-1,-3 17 1,-3 15 1,-2 16 0,-3 16 1,1 20 1,-1 18 1,1 20 0,-1 6 0,1-2 0,-1-3 0,1-3-1,1-7 0,3-9-1,3-10-1,4-8-1,-3-9 0,-5-6-2,-7-6-1,-5-6 0,-4-6-1,0-2 0,0-3 1,0-3 1,0-2 1,0 0 0,0 0 3,0 0 0,-4 1 1,-5 4 0,-7 3 0,-5 3 1,0 3 0,10 3 0,10 3 0,9 4 0,-5-3 0,-19-5 0,-18-7-1,-19-5-1,-2-3 0,16 4 0,15 3 0,17 3 1,7-1-1,0-2 0,0-3-1,0-3 1,0-6-1,0-5 0,0-7 1,0-5-1,0-4 1,0 0 1,0 0 0,0 0 1,1 3 1,4 6-2,3 7 0,3 6 0,-1 4-1,-2 4 0,-3 3 0,-3 3 0,-2 3 0,0 3 0,0 3-1,0 4 0,-2-1 0,-3-3-1,-3-3 1,-2-2 0,-3-5-1,1-2 1,-1-3-1,1-3 0,-1-7 0,1-9 0,-1-10 0,1-8 0,1-3 1,3 7-1,3 6 1,4 7-1,-1 2 1,-3 1-1,-3-1 1,-2 1-1,-3 4 1,1 9 1,-1 10 0,1 10 2,-3 4 0,-2 0-1,-3 0 0,-3 0 0,-4-4-1,-3-5 0,-3-7 0,-2-5 0,-1-6 0,3-3 0,3-3 0,4-2-1,2-5 0,4-2 0,3-3 0,3-3-1,-2-1 1,-6 4-1,-6 3 1,-6 3 0,4 7 1,16 14 0,15 11 2,17 14 1,3 2 1,-5-6-1,-7-6-1,-5-6-1,-3-6 0,4-2 0,3-3 0,3-3 0,6-6 0,9-5 0,10-7 0,10-5-1,8-3-1,10 4-5,10 3-3,9 3-4,-10-1-7,-28-2-10,-28-3-9,-27-3-10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31204310059547" units="cm"/>
      <inkml:brushProperty name="height" value="0.0331204310059547" units="cm"/>
      <inkml:brushProperty name="color" value="#F2395B"/>
      <inkml:brushProperty name="ignorePressure" value="0"/>
    </inkml:brush>
  </inkml:definitions>
  <inkml:trace contextRef="#ctx0" brushRef="#br0">66100 24350 856,'73'-66'-1,"-3"19"-2	,-3 19-1,-2 19-2,-6 13 0,-6 10 4,-6 10 3,-6 9 4,-7 4 1,-6 1 0,-6-1 1,-6 1 0,-6 2 0,-2 7 1,-3 6 1,-3 7 0,-9 4 0,-11 3-2,-14 3-2,-11 4-1,-9-3-1,-3-5 1,-3-7-1,-2-5 0,-3-3 1,1 4 3,-1 3 3,1 3 2,13-5 0,29-12-3,28-13-3,28-12-4,14-13-2,0-12-4,0-13-2,0-12-4,0-7-2,0 1-2,0-1-1,0 1-3,-4 1 0,-5 3 1,-7 3 0,-5 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42240706086159" units="cm"/>
      <inkml:brushProperty name="height" value="0.0342240706086159" units="cm"/>
      <inkml:brushProperty name="color" value="#F2395B"/>
      <inkml:brushProperty name="ignorePressure" value="0"/>
    </inkml:brush>
  </inkml:definitions>
  <inkml:trace contextRef="#ctx0" brushRef="#br0">65600 24300 955,'46'118'18,"-5"-11"-5	,-7-14-4,-5-11-5,-6-9-3,-3-3-4,-3-3-2,-2-2-2,-3-6-2,1-6 3,-1-6 2,1-6 1,-1-2-2,1 3-8,-1 3-7,1 4-7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39296199381351" units="cm"/>
      <inkml:brushProperty name="height" value="0.0339296199381351" units="cm"/>
      <inkml:brushProperty name="color" value="#F2395B"/>
      <inkml:brushProperty name="ignorePressure" value="0"/>
    </inkml:brush>
  </inkml:definitions>
  <inkml:trace contextRef="#ctx0" brushRef="#br0">66000 25950 786,'-22'114'48,"6"-22"-9	,7-22-9,6-21-9,-1-9-5,-5 7-3,-7 6-3,-5 7-2,-4-1-2,0-6 1,0-6 1,0-6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44104766845703" units="cm"/>
      <inkml:brushProperty name="height" value="0.0344104766845703" units="cm"/>
      <inkml:brushProperty name="color" value="#F2395B"/>
      <inkml:brushProperty name="ignorePressure" value="0"/>
    </inkml:brush>
  </inkml:definitions>
  <inkml:trace contextRef="#ctx0" brushRef="#br0">66400 26150 884,'139'46'2,"-22"-5"4	,-22-7 4,-21-5 4,-15-6 2,-6-3 1,-6-3 0,-6-2 0,-2 0-4,3 7-10,3 6-7,4 7-10,-4 2-9,-9 1-9,-10-1-9,-8 1-9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68749052286148" units="cm"/>
      <inkml:brushProperty name="height" value="0.0368749052286148" units="cm"/>
      <inkml:brushProperty name="color" value="#F2395B"/>
      <inkml:brushProperty name="ignorePressure" value="0"/>
    </inkml:brush>
  </inkml:definitions>
  <inkml:trace contextRef="#ctx0" brushRef="#br0">68600 23450 999,'203'-24'-57,"-44"4"15	,-43 3 15,-44 3 14,-32 6 3,-18 9-10,-19 10-10,-18 10-10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58983352780342" units="cm"/>
      <inkml:brushProperty name="height" value="0.0358983352780342" units="cm"/>
      <inkml:brushProperty name="color" value="#F2395B"/>
      <inkml:brushProperty name="ignorePressure" value="0"/>
    </inkml:brush>
  </inkml:definitions>
  <inkml:trace contextRef="#ctx0" brushRef="#br0">69550 23150 805,'-90'135'28,"23"-27"-6	,22-28-6,22-28-8,1-2-2,-19 25 2,-18 25 3,-19 25 3,-10 9 0,1-6-1,-1-6-2,1-6 0,7-13-3,16-19-2,15-18-2,17-19-3,0-4 0,-11 14 1,-14 11 2,-11 14 1,-7 5-3,0 1-11,0-1-10,0 1-9,6-7-7,13-12-3,12-13-4,13-12-3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3:01:09"/>
    </inkml:context>
    <inkml:brush xml:id="br0">
      <inkml:brushProperty name="width" value="0.0219782833009958" units="cm"/>
      <inkml:brushProperty name="height" value="0.0219782833009958" units="cm"/>
      <inkml:brushProperty name="color" value="#F2395B"/>
      <inkml:brushProperty name="ignorePressure" value="0"/>
    </inkml:brush>
  </inkml:definitions>
  <inkml:trace contextRef="#ctx0" brushRef="#br0">93450 25750 667,'-135'21'0,"32"-5"2	,31-7 1,32-5 1,15-4 1,0 0 3,0 0 2,0 0 1,4 3 2,10 6 0,10 7 0,9 6 0,4 7 0,1 10 0,-1 10 1,1 9-1,1 13 1,3 20 2,3 18 0,4 20 2,-6 11 0,-11 7 0,-14 6-1,-11 7 0,-7-1-2,0-6-2,0-6-3,0-6-3,3-12-2,6-15-4,7-15-5,6-16-2,1-15-5,-3-11-2,-3-14-3,-2-11-2,-3-15-4,1-16-3,-1-15-2,1-15-4,-1-7 2,1 3 4,-1 3 6,1 4 5,-1-4 2,1-9 0,-1-10 0,1-8-1,1-8-1,3-2-1,3-3-1,4-3 0,8-1 0,17 4 4,15 3 2,16 3 4,15-2 2,16-6-2,15-6 0,17-6 0,-4 2-2,-22 14 0,-22 11 0,-21 14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46600860357285" units="cm"/>
      <inkml:brushProperty name="height" value="0.0346600860357285" units="cm"/>
      <inkml:brushProperty name="color" value="#F2395B"/>
      <inkml:brushProperty name="ignorePressure" value="0"/>
    </inkml:brush>
  </inkml:definitions>
  <inkml:trace contextRef="#ctx0" brushRef="#br0">68650 24750 877,'21'98'-2,"-5"-3"8	,-7-3 7,-5-2 6,-4-1 4,0 3-4,0 3-3,0 4-2,0 1-4,0 0-6,0 0-4,0 0-6,0 6-4,0 13-3,0 12-2,0 13-4,0 1-1,0-9-2,0-10-3,0-8-1,4-28 1,10-43 1,10-44 2,9-43 3,-1-20 1,-8 7 3,-10 6 1,-9 7 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71621884405613" units="cm"/>
      <inkml:brushProperty name="height" value="0.0371621884405613" units="cm"/>
      <inkml:brushProperty name="color" value="#F2395B"/>
      <inkml:brushProperty name="ignorePressure" value="0"/>
    </inkml:brush>
  </inkml:definitions>
  <inkml:trace contextRef="#ctx0" brushRef="#br0">69000 24700 847,'92'-43'-2,"-16"17"-2	,-15 15-4,-15 16-2,-12 10 0,-6 7 5,-6 6 4,-6 7 5,-2 2 4,3 1 4,3-1 4,4 1 4,-1-1 0,-3 1-3,-3-1-4,-2 1-3,-1-1-2,3 1-1,3-1-3,4 1 0,1 5-1,0 14 1,0 11 1,0 14 0,-4 11 1,-5 14-2,-7 11-1,-5 14-1,-4 3 0,0-2 0,0-3 2,0-3 0,0-7-1,0-9-1,0-10-1,0-8-3,0-11 0,0-8 1,0-10 0,0-9-1,-4-18-3,-5-24-11,-7-26-9,-5-24-10,-4-17-3,0-5 3,0-7 5,0-5 3,0-1 3,0 6 0,0 7 0,0 6 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2247643917799" units="cm"/>
      <inkml:brushProperty name="height" value="0.032247643917799" units="cm"/>
      <inkml:brushProperty name="color" value="#F2395B"/>
      <inkml:brushProperty name="ignorePressure" value="0"/>
    </inkml:brush>
  </inkml:definitions>
  <inkml:trace contextRef="#ctx0" brushRef="#br0">68850 25250 943,'48'45'-2,"-3"-9"-5	,-3-10-5,-2-8-5,-3-8 2,1-2 5,-1-3 7,1-3 5,-1 1 5,1 6 0,-1 7 1,1 6 1,-6 4 1,-8 4 1,-10 3 1,-9 3 1,-9 4-1,-5 7-2,-7 6-2,-5 7-3,-3-1-2,4-6 0,3-6-1,3-6-1,6-12-8,9-15-14,10-15-15,10-16-14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71200 24750 999,'71'46'0,"-5"-5"0	,-7-7 0,-5-5 0,-4-3-3,0 4-6,0 3-6,0 3-7,-4-1-3,-5-2-1,-7-3-2,-5-3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08020077645779" units="cm"/>
      <inkml:brushProperty name="height" value="0.0308020077645779" units="cm"/>
      <inkml:brushProperty name="color" value="#F2395B"/>
      <inkml:brushProperty name="ignorePressure" value="0"/>
    </inkml:brush>
  </inkml:definitions>
  <inkml:trace contextRef="#ctx0" brushRef="#br0">71000 26150 999,'71'67'-3,"-5"-16"-7	,-7-15-7,-5-15-8,2-9 4,13 1 10,12-1 12,13 1 12,-1-1-3,-11 1-14,-14-1-16,-11 1-16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92541401088238" units="cm"/>
      <inkml:brushProperty name="height" value="0.0392541401088238" units="cm"/>
      <inkml:brushProperty name="color" value="#F2395B"/>
      <inkml:brushProperty name="ignorePressure" value="0"/>
    </inkml:brush>
  </inkml:definitions>
  <inkml:trace contextRef="#ctx0" brushRef="#br0">73250 24500 774,'117'-46'-43,"-16"10"10	,-15 10 9,-15 9 11,-6 7 8,7 7 7,6 6 6,7 7 7,-1 7 3,-6 9-2,-6 10-1,-6 10-2,-9 2-1,-8-3-1,-10-3-2,-9-2-2,-7 0 0,-3 7 1,-3 6 2,-2 7 0,-9 10 1,-12 16 1,-13 15 0,-12 17 1,-12 5 0,-8-3 0,-10-3 0,-9-2 0,-9-5 0,-5-2-1,-7-3 0,-5-3-1,-3-10-2,4-16-5,3-15-5,3-15-4,4-17-2,7-15 3,6-15 3,7-16 1,5-18-2,7-18-8,6-19-8,7-18-9,5-7-6,7 6-5,6 7-6,7 6-4,5 9 2,7 13 10,6 12 11,7 13 9,5 7 7,7 4 2,6 3 2,7 3 2,5 1 1,7 1 0,6-1 1,7 1 1,4 1 2,3 3 7,3 3 6,4 4 5,2 5 3,4 10 0,3 10-2,3 9 0,1 10 1,1 14 6,-1 11 5,1 14 5,-6 3-1,-8-2-5,-10-3-5,-9-3-6,-5-7-4,0-9-5,0-10-5,0-8-4,-11-17-8,-22-21-15,-22-22-14,-21-22-14,-10-11-5,3 0 4,3 0 4,4 0 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29453609883785" units="cm"/>
      <inkml:brushProperty name="height" value="0.0329453609883785" units="cm"/>
      <inkml:brushProperty name="color" value="#F2395B"/>
      <inkml:brushProperty name="ignorePressure" value="0"/>
    </inkml:brush>
  </inkml:definitions>
  <inkml:trace contextRef="#ctx0" brushRef="#br0">73800 24650 999,'50'71'-6,"0"-5"-14	,0-7-12,0-5-14,-4-8-1,-5-5 7,-7-7 9,-5-5 8,-3-8 9,4-5 7,3-7 8,3-5 8,-1-3 1,-2 4-8,-3 3-5,-3 3-8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248905122280121" units="cm"/>
      <inkml:brushProperty name="height" value="0.0248905122280121" units="cm"/>
      <inkml:brushProperty name="color" value="#F2395B"/>
      <inkml:brushProperty name="ignorePressure" value="0"/>
    </inkml:brush>
  </inkml:definitions>
  <inkml:trace contextRef="#ctx0" brushRef="#br0">76100 24550 999,'117'21'-1,"-16"-5"-5	,-15-7-3,-15-5-4,-9-8 0,1-5 2,-1-7 4,1-5 3,-6-4 1,-8 0 1,-10 0 1,-9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3016137778759" units="cm"/>
      <inkml:brushProperty name="height" value="0.033016137778759" units="cm"/>
      <inkml:brushProperty name="color" value="#F2395B"/>
      <inkml:brushProperty name="ignorePressure" value="0"/>
    </inkml:brush>
  </inkml:definitions>
  <inkml:trace contextRef="#ctx0" brushRef="#br0">76350 23800 921,'25'165'-12,"0"-18"7	,0-19 7,0-18 8,-4-17 0,-5-11-7,-7-14-7,-5-11-6,-1 11-4,6 39 0,7 36 0,6 39-1,-1 22 1,-5 10 4,-7 10 3,-5 9 3,-4-5 4,0-19 3,0-18 4,0-19 4,-2-19 2,-3-19 0,-3-18 0,-2-19-1,-8-32 2,-8-43 1,-10-44 3,-9-43 1,-2-39-5,6-30-14,7-32-13,6-30-14,4-9-7,4 16 0,3 15 0,3 17 0,3 19 4,3 26 6,3 24 7,4 26 7,-3 16 6,-5 10 8,-7 10 5,-5 9 8,-4 10 3,0 14 1,0 11 2,0 14 0,3 7-1,6 3-6,7 3-5,6 4-5,6-1-3,6-3-1,7-3 1,6-2-1,6-8-1,6-8-2,7-10-3,6-9-2,4-13-1,4-16-2,3-15-2,3-15 0,-1-9-1,-2 1 2,-3-1 1,-3 1 3,-1-1-2,4 1-3,3-1-2,3 1-4,-2 2 1,-6 7 6,-6 6 6,-6 7 5,-2 2 3,3 1 1,3-1 1,4 1 1,2-1 1,4 1 0,3-1 1,3 1-1,3 2 2,3 7 0,3 6 1,4 7 1,-3 4-1,-5 3-3,-7 3-1,-5 4-4,-8 5 0,-5 10 0,-7 10-1,-5 9 0,-8 7 2,-5 7 3,-7 6 4,-5 7 2,-8 2 1,-5 1-1,-7-1-3,-5 1-1,-14 7-1,-18 16 1,-19 15 1,-18 17 0,-10 3-1,0-5-7,0-7-4,0-5-6,4-12-5,10-16-4,10-15-3,9-15-4,9-23-1,9-28 1,10-28 2,10-27 0,7-17 1,6-3 2,7-3 1,6-2 1,1 3 2,-3 14 4,-3 11 2,-2 14 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24105285108089" units="cm"/>
      <inkml:brushProperty name="height" value="0.0324105285108089" units="cm"/>
      <inkml:brushProperty name="color" value="#F2395B"/>
      <inkml:brushProperty name="ignorePressure" value="0"/>
    </inkml:brush>
  </inkml:definitions>
  <inkml:trace contextRef="#ctx0" brushRef="#br0">77100 25300 938,'92'50'0,"-16"0"0	,-15 0 0,-15 0 0,-4 1 2,9 4 4,10 3 4,10 3 3,-1-4 1,-9-8-5,-10-10-3,-8-9-4,-6-5-5,1 0-4,-1 0-5,1 0-4,-1-2-6,1-3-5,-1-3-7,1-2-6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3:01:10"/>
    </inkml:context>
    <inkml:brush xml:id="br0">
      <inkml:brushProperty name="width" value="0.0215233433991671" units="cm"/>
      <inkml:brushProperty name="height" value="0.0215233433991671" units="cm"/>
      <inkml:brushProperty name="color" value="#F2395B"/>
      <inkml:brushProperty name="ignorePressure" value="0"/>
    </inkml:brush>
  </inkml:definitions>
  <inkml:trace contextRef="#ctx0" brushRef="#br0">95550 24800 681,'29'-115'-22,"10"23"7	,10 22 7,9 22 7,4 15 3,1 9-3,-1 10-2,1 10-2,-1 7-3,1 6-2,-1 7-4,1 6-3,-6 4 0,-8 4 4,-10 3 3,-9 3 3,-7-4 2,-3-8 3,-3-10 1,-2-9 3,-3-1 0,1 10-1,-1 10-1,1 9 0,-3 1 0,-2-6 2,-3-6 3,-3-6 2,-6 1 2,-5 9 2,-7 10 2,-5 10 1,-6 5 3,-3 4 1,-3 3 2,-2 3 1,-3-2 2,1-6-2,-1-6-1,1-6 0,2-6-3,7-2-1,6-3-2,7-3-3,-4 15 2,-12 34 3,-13 35 4,-12 35 3,-4 11 1,7-8-3,6-10-5,7-9-2,5-9-3,7-5-1,6-7 0,7-5-2,5-12-2,7-16-7,6-15-5,7-15-5,8-15-9,14-12-11,11-13-10,14-12-10,3-12-3,-2-8 6,-3-10 6,-3-9 6,-6-2 6,-5 6 3,-7 7 5,-5 6 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293384473770857" units="cm"/>
      <inkml:brushProperty name="height" value="0.0293384473770857" units="cm"/>
      <inkml:brushProperty name="color" value="#F2395B"/>
      <inkml:brushProperty name="ignorePressure" value="0"/>
    </inkml:brush>
  </inkml:definitions>
  <inkml:trace contextRef="#ctx0" brushRef="#br0">79250 24750 1000,'48'-46'-2,"-3"10"-2	,-3 10-3,-2 9-3,6 4-4,20 1-6,18-1-5,20 1-6,-1 5 0,-19 14 7,-18 11 8,-19 14 5,-13 5 5,-6 1 2,-6-1 0,-6 1 2,-6-1 1,-2 1 0,-3-1 0,-3 1 1,-7-6 0,-9-8-1,-10-10 1,-8-9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5903662443161" units="cm"/>
      <inkml:brushProperty name="height" value="0.035903662443161" units="cm"/>
      <inkml:brushProperty name="color" value="#F2395B"/>
      <inkml:brushProperty name="ignorePressure" value="0"/>
    </inkml:brush>
  </inkml:definitions>
  <inkml:trace contextRef="#ctx0" brushRef="#br0">79800 23900 847,'46'51'2,"-5"4"3	,-7 3 3,-5 3 2,-6 12 1,-3 22-1,-3 22-2,-2 23 0,-6 14-1,-6 10 1,-6 10 2,-6 9 1,-4-2 0,1-12 0,-1-13-2,1-12 0,-3 6-2,-2 25-2,-3 25-3,-3 25-1,-2 1-3,0-21-2,0-22 0,0-22-3,-2-24-3,-3-24-8,-3-26-7,-2-24-7,-8-34-3,-8-40 1,-10-40-1,-9-41 2,-4-38 2,4-34 6,3-35 6,3-33 6,3-11 3,3 17 3,3 15 2,4 16 2,7 26 1,13 38 0,12 37 1,13 38 1,7 27-1,4 20 1,3 18 0,3 20 0,4 8 0,7 1 0,6-1-1,7 1 1,5-1 4,7 1 8,6-1 7,7 1 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99871543049812" units="cm"/>
      <inkml:brushProperty name="height" value="0.0399871543049812" units="cm"/>
      <inkml:brushProperty name="color" value="#F2395B"/>
      <inkml:brushProperty name="ignorePressure" value="0"/>
    </inkml:brush>
  </inkml:definitions>
  <inkml:trace contextRef="#ctx0" brushRef="#br0">61450 27500 760,'-85'37'77,"32"-24"-16	,31-26-15,32-24-14,22-20-14,17-11-13,15-14-11,16-11-12,13-9-6,14-3 1,11-3 2,14-2 1,-7 8 2,-25 22 4,-25 22 4,-25 23 3,1 6 0,29-5-3,28-7-2,28-5-3,9 2-2,-9 13 2,-10 12 0,-8 13 2,-14 6 0,-15 0 2,-15 0 1,-16 0 2,-15-5 2,-11-9 6,-14-10 3,-11-8 5,-11-4 2,-5 3-2,-7 3-2,-5 4-1,-6 1-3,-3 0-5,-3 0-5,-2 0-4,-1 6-3,3 13-1,3 12 0,4 13-1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18668389320374" units="cm"/>
      <inkml:brushProperty name="height" value="0.0418668389320374" units="cm"/>
      <inkml:brushProperty name="color" value="#F2395B"/>
      <inkml:brushProperty name="ignorePressure" value="0"/>
    </inkml:brush>
  </inkml:definitions>
  <inkml:trace contextRef="#ctx0" brushRef="#br0">62900 25500 799,'126'-21'1,"4"10"0	,3 10 1,3 9 1,-4 12 1,-8 16-1,-10 15-1,-9 17 1,-12 8 0,-11 4 0,-14 3 1,-11 3 1,-14 1 2,-11 1 5,-14-1 4,-11 1 3,-20 4 3,-24 9-1,-26 10 0,-24 10-2,-20 8-2,-11 10-8,-14 10-6,-11 9-6,-6-2-10,4-12-13,3-13-14,3-12-12,7-13-5,14-12 6,11-13 4,14-12 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295153763145208" units="cm"/>
      <inkml:brushProperty name="height" value="0.0295153763145208" units="cm"/>
      <inkml:brushProperty name="color" value="#F2395B"/>
      <inkml:brushProperty name="ignorePressure" value="0"/>
    </inkml:brush>
  </inkml:definitions>
  <inkml:trace contextRef="#ctx0" brushRef="#br0">46300 50500 987,'45'-35'-7,"-9"32"0	,-10 31 1,-8 32 0,-4 15 1,3 0 1,3 0 1,4 0 0,1-4 2,0-5 1,0-7 2,0-5 1,3-8 1,6-5-3,7-7-3,6-5-3,3-6 1,0-3 1,0-3 2,0-2 2,1-5 1,4-2-1,3-3 1,3-3 0,1-2-1,1 0 0,-1 0 0,1 0 0,1-4-1,3-5 1,3-7-1,4-5 2,1-4-1,0 0-1,0 0-1,0 0 0,-2 1 0,-3 4 0,-3 3 1,-2 3 1,-5 3 0,-2 3 1,-3 3 2,-3 4 0,-2 4 0,0 6 0,0 7 0,0 6-1,-2 1-1,-3-3 0,-3-3 0,-2-2-1,0-5 0,7-2-1,6-3 0,7-3 0,-1-2-1,-6 0-1,-6 0 0,-6 0-1,-4-2 0,1-3 0,-1-3 1,1-2 0,5-3 2,14 1 1,11-1 2,14 1 2,-1 2 1,-12 7-1,-13 6 0,-12 7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89105975627899" units="cm"/>
      <inkml:brushProperty name="height" value="0.0389105975627899" units="cm"/>
      <inkml:brushProperty name="color" value="#F2395B"/>
      <inkml:brushProperty name="ignorePressure" value="0"/>
    </inkml:brush>
  </inkml:definitions>
  <inkml:trace contextRef="#ctx0" brushRef="#br0">51100 51850 781,'-38'-60'6,"26"32"9	,24 31 11,26 32 10,19 24 2,17 19-7,15 19-8,16 19-7,-2-2-5,-19-22-3,-18-22-3,-19-21-2,-1 2-2,20 29-2,18 28-1,20 28-2,5 10 0,-6-5-1,-6-7-1,-6-5 0,-12-15 0,-15-22 2,-15-22 2,-16-21 2,-7-9 1,4 7 0,3 6 0,3 7 0,-2-14-10,-6-30-18,-6-32-20,-6-30-18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93747575581074" units="cm"/>
      <inkml:brushProperty name="height" value="0.0393747575581074" units="cm"/>
      <inkml:brushProperty name="color" value="#F2395B"/>
      <inkml:brushProperty name="ignorePressure" value="0"/>
    </inkml:brush>
  </inkml:definitions>
  <inkml:trace contextRef="#ctx0" brushRef="#br0">52550 52550 772,'90'117'12,"-18"-16"1	,-19-15 0,-18-15 0,-12-7 1,-3 3-2,-3 3 1,-2 4-2,-3 1 1,1 0 1,-1 0 0,1 0 2,-7 1-1,-12 4-3,-13 3-2,-12 3-2,-10-1-1,-6-2 0,-6-3 0,-6-3 1,-7-7-2,-6-9-3,-6-10-2,-6-8-2,1-11-5,9-8-5,10-10-5,10-9-5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12308797240257" units="cm"/>
      <inkml:brushProperty name="height" value="0.0412308797240257" units="cm"/>
      <inkml:brushProperty name="color" value="#F2395B"/>
      <inkml:brushProperty name="ignorePressure" value="0"/>
    </inkml:brush>
  </inkml:definitions>
  <inkml:trace contextRef="#ctx0" brushRef="#br0">53800 53950 737,'0'98'4,"0"-3"5	,0-3 8,0-2 5,1 0 2,4 7-5,3 6-4,3 7-5,1-6-2,1-15-1,-1-15 0,1-16 0,-3-8-2,-2 0 0,-3 0-1,-3 0 0,-2-18-4,0-33-5,0-35-7,0-34-5,1-16 0,4 3 2,3 3 4,3 4 4,3 4 1,3 6-1,3 7-1,4 6-1,1 4 2,0 4 4,0 3 6,0 3 4,3 9 3,6 16 4,7 15 2,6 17 3,-1 14 1,-5 17-1,-7 15 0,-5 16-1,-4 10-2,0 7-2,0 6-2,0 7-3,0-4-2,0-12 0,0-13-2,0-12 0,7-19-9,17-25-14,15-25-13,16-25-15,1-29-5,-12-30 5,-13-32 5,-12-30 5,-10-23 4,-6-12 4,-6-13 3,-6-12 3,-2-2 3,3 9 5,3 10 4,4 10 4,-1 14 3,-3 23 1,-3 22 3,-2 22 2,-3 24 8,1 29 14,-1 28 14,1 28 15,-1 17 0,1 6-14,-1 7-13,1 6-14,2-2-7,7-9-3,6-10-3,7-8-2,5-9-1,7-6 0,6-6 2,7-6 0,0-6-2,-2-2-3,-3-3-4,-3-3-4,-2-4-1,0-3 0,0-3 0,0-2 1,-2-1 0,-3 3 0,-3 3 0,-2 4 0,-11 10 0,-15 19 1,-15 19 0,-16 19 1,-12 15 5,-5 13 8,-7 12 9,-5 13 9,-1 2 3,6-5-1,7-7-2,6-5-2,6-1-2,6 6 1,7 7 0,6 6-1,3 7 0,0 10 1,0 10 1,0 9 1,1 10-1,4 14-1,3 11-2,3 14-1,1-1-1,1-12-3,-1-13-3,1-12-2,-3-15-2,-2-15-2,-3-15-1,-3-16-2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98462675511837" units="cm"/>
      <inkml:brushProperty name="height" value="0.0398462675511837" units="cm"/>
      <inkml:brushProperty name="color" value="#F2395B"/>
      <inkml:brushProperty name="ignorePressure" value="0"/>
    </inkml:brush>
  </inkml:definitions>
  <inkml:trace contextRef="#ctx0" brushRef="#br0">57950 52250 800,'68'28'-36,"-11"6"10	,-14 7 9,-11 6 10,-7 3 4,0 0-3,0 0-3,0 0-3,-2 0 1,-3 0 3,-3 0 2,-2 0 4,-6-2 2,-6-3 3,-6-3 1,-6-2 1,-13 2 3,-19 9 3,-18 10 1,-19 10 3,-7 0 0,7-5 0,6-7-1,7-5-1,4-8-1,3-5 0,3-7 1,4-5-1,11-9-2,23-9-5,22-10-5,22-8-6,15-6-3,9 1 0,10-1 0,10 1-2,0 1 1,-5 3 2,-7 3 2,-5 4 2,-6 4 3,-3 6 1,-3 7 4,-2 6 2,-8 4 2,-8 4 0,-10 3 2,-9 3 0,-7 4 0,-3 7 1,-3 6-1,-2 7 0,-8 4 0,-8 3 1,-10 3-1,-9 4 1,-5 1-1,0 0-4,0 0-3,0 0-3,1-4-3,4-5-3,3-7-4,3-5-4,3-15-5,3-22-4,3-22-7,4-21-5,10-12-1,19 1 3,19-1 4,19 1 4,7-1 4,-3 1 5,-3-1 4,-2 1 5,-1 2 3,3 7 0,3 6 2,4 7 1,-3 5 3,-5 7 6,-7 6 5,-5 7 7,-4 10 5,0 16 3,0 15 5,0 17 3,0 3 1,0-5-3,0-7-2,0-5-4,6-9-1,13-9-1,12-10 0,13-8-1,4-22-8,-3-30-16,-3-32-15,-2-30-16,-6-12-6,-6 9 2,-6 10 2,-6 10 3,-6 8 0,-2 10-3,-3 10-2,-3 9-3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76814715564251" units="cm"/>
      <inkml:brushProperty name="height" value="0.0376814715564251" units="cm"/>
      <inkml:brushProperty name="color" value="#F2395B"/>
      <inkml:brushProperty name="ignorePressure" value="0"/>
    </inkml:brush>
  </inkml:definitions>
  <inkml:trace contextRef="#ctx0" brushRef="#br0">60150 51350 1000,'73'46'-4,"-3"-5"-8	,-3-7-7,-2-5-8,-6-4-3,-6 0 1,-6 0 0,-6 0 2,-10 3 1,-12 6 1,-13 7 1,-12 6 2,-15 3 2,-15 0 4,-15 0 5,-16 0 3,-10 1 2,-3 4 0,-3 3-1,-2 3-1,2-4 5,9-8 10,10-10 9,10-9 10,14-10 5,23-9 0,22-10 0,22-8 0,15-6-2,9 1-5,10-1-4,10 1-5,2-1-3,-3 1-1,-3-1-1,-2 1-2,-1 1-5,3 3-9,3 3-9,4 4-9,-10-4-7,-22-9-5,-22-10-3,-21-8-6,-14-4 4,-2 3 8,-3 3 10,-3 4 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3:01:10"/>
    </inkml:context>
    <inkml:brush xml:id="br0">
      <inkml:brushProperty name="width" value="0.0243405420333147" units="cm"/>
      <inkml:brushProperty name="height" value="0.0243405420333147" units="cm"/>
      <inkml:brushProperty name="color" value="#F2395B"/>
      <inkml:brushProperty name="ignorePressure" value="0"/>
    </inkml:brush>
  </inkml:definitions>
  <inkml:trace contextRef="#ctx0" brushRef="#br0">97800 24300 602,'100'-96'21,"0"10"-15	,0 10-14,0 9-14,-4 10-1,-5 14 14,-7 11 13,-5 14 14,-11 7 4,-11 3-4,-14 3-4,-11 4-4,-3 1-2,10 0-1,10 0 0,9 0-1,-2 1 0,-12 4 0,-13 3 0,-12 3-1,1 6 1,16 9 1,15 10 2,17 10 1,3 8 2,-5 10-1,-7 10-1,-5 9 1,-8 7-1,-5 7 1,-7 6 0,-5 7 0,-8 8 1,-5 14 1,-7 11 1,-5 14 1,-6 8 1,-3 7-3,-3 6-1,-2 7-1,-5-1-2,-2-6-2,-3-6-2,-3-6-1,-4-15-1,-3-21 1,-3-22 1,-2-22 1,2-18-1,9-11 0,10-14-2,10-11-1,0-7 0,-5 0 1,-7 0 0,-5 0 1,-6-2-3,-3-3-7,-3-3-6,-2-2-6,-6-12-6,-6-19-3,-6-18-3,-6-19-4,-9-19-4,-8-19-2,-10-18-2,-9-19-4,-2-8 2,6 3 5,7 3 5,6 4 4,1 4 6,-3 6 5,-3 7 6,-2 6 5,3 12 4,14 19 2,11 19 2,14 19 2,8 12 4,7 6 4,6 7 6,7 6 3,2 10 5,1 17 3,-1 15 2,1 16 4,-1 9-1,1 3-7,-1 3-5,1 4-6,-3 4-2,-2 6-2,-3 7 1,-3 6-1,-2-5-1,0-16-1,0-15-1,0-15-1,6-25-1,13-30-1,12-32 0,13-30-1,12-20-2,13-6-3,12-6-3,13-6-4,7 4-3,4 16-2,3 15-2,3 17-3,1 13 0,1 13 2,-1 12 1,1 13 3,-7 10 1,-12 10 4,-13 10 2,-12 9 4,-10 2 2,-6-2 2,-6-3 3,-6-3 2,-4 4 1,1 13 2,-1 12 1,1 13 2,-3 4-1,-2-3-1,-3-3 0,-3-2-1,-9-3-1,-11 1-1,-14-1-2,-11 1-1,-9-6-1,-3-8 0,-3-10-1,-2-9 0,-1-9 0,3-5 1,3-7 1,4-5 1,2-12 0,4-16 1,3-15 0,3-15 0,7-14-2,14-8-2,11-10-4,14-9-3,10 1-3,9 13-6,10 12-4,10 13-5,2 9-6,-3 6-8,-3 7-7,-2 6-7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17679883539677" units="cm"/>
      <inkml:brushProperty name="height" value="0.0417679883539677" units="cm"/>
      <inkml:brushProperty name="color" value="#F2395B"/>
      <inkml:brushProperty name="ignorePressure" value="0"/>
    </inkml:brush>
  </inkml:definitions>
  <inkml:trace contextRef="#ctx0" brushRef="#br0">60200 51350 728,'46'-41'-3,"-5"19"-4	,-7 19-6,-5 19-5,-6 13 1,-3 10 5,-3 10 5,-2 9 5,-6 7 4,-6 7 2,-6 6 1,-6 7 3,-6 0 0,-2-2 0,-3-3 0,-3-3-1,-4-2 1,-3 0-1,-3 0 1,-2 0 0,-3-2 0,1-3-1,-1-3-1,1-2 0,5-6-1,14-6 0,11-6 1,14-6 0,8-9 0,7-8 0,6-10-2,7-9 0,7-12-3,9-11-8,10-14-7,10-11-6,2-4-3,-3 6 4,-3 7 4,-2 6 2,-9 12 7,-12 19 6,-13 19 9,-12 19 6,-13 10 6,-12 4 4,-13 3 3,-12 3 4,-4-1-1,7-2-4,6-3-4,7-3-5,4-2-4,3 0-4,3 0-4,4 0-4,4 0-2,6 0-2,7 0 1,6 0-2,3 0 1,0 0 0,0 0 1,0 0 0,4 0-2,10 0-4,10 0-4,9 0-5,-1-2 0,-8-3 5,-10-3 6,-9-2 4,-9 2 4,-5 9 1,-7 10 1,-5 10 0,-12 0 3,-16-5 0,-15-7 3,-15-5 0,-12-8 1,-6-5-4,-6-7-2,-6-5-2,1-8-3,9-5-1,10-7-1,10-5-2,5-8 1,4-5 3,3-7 3,3-5 4,9-6 0,16-3-1,15-3-2,17-2-1,16-9 0,19-12 0,19-13 1,19-12 0,5-4-3,-5 7-4,-7 6-5,-5 7-6,-6 5-10,-3 7-16,-3 6-16,-2 7-16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75215411186218" units="cm"/>
      <inkml:brushProperty name="height" value="0.0375215411186218" units="cm"/>
      <inkml:brushProperty name="color" value="#F2395B"/>
      <inkml:brushProperty name="ignorePressure" value="0"/>
    </inkml:brush>
  </inkml:definitions>
  <inkml:trace contextRef="#ctx0" brushRef="#br0">64050 50750 638,'-93'51'-2,"17"4"17	,15 3 15,16 3 16,4 6 5,-6 9-5,-6 10-6,-6 10-5,-6 11-6,-2 17-5,-3 15-6,-3 16-5,-2 7-5,0 1-2,0-1-3,0 1-4,4-12 0,10-21 0,10-22 0,9-22 0,6-29-8,3-33-15,3-35-16,4-34-15,4-15-3,6 7 10,7 6 8,6 7 10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41220535337925" units="cm"/>
      <inkml:brushProperty name="height" value="0.0341220535337925" units="cm"/>
      <inkml:brushProperty name="color" value="#F2395B"/>
      <inkml:brushProperty name="ignorePressure" value="0"/>
    </inkml:brush>
  </inkml:definitions>
  <inkml:trace contextRef="#ctx0" brushRef="#br0">63700 50800 884,'93'100'2,"-11"0"2	,-14 0 4,-11 0 3,-6-2 2,4-3 0,3-3 0,3-2 0,-1-8-2,-2-8-1,-3-10-1,-3-9-3,-2-9-3,0-5-6,0-7-4,0-5-5,-2-8-6,-3-5-4,-3-7-5,-2-5-5,-14-6-1,-21-3 1,-22-3 2,-22-2 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66600677371025" units="cm"/>
      <inkml:brushProperty name="height" value="0.0366600677371025" units="cm"/>
      <inkml:brushProperty name="color" value="#F2395B"/>
      <inkml:brushProperty name="ignorePressure" value="0"/>
    </inkml:brush>
  </inkml:definitions>
  <inkml:trace contextRef="#ctx0" brushRef="#br0">63750 52050 829,'93'1'-31,"-11"4"7	,-14 3 6,-11 3 7,-9 3 4,-3 3 2,-3 3 1,-2 4 2,-6 2 0,-6 4-2,-6 3-1,-6 3-2,-7 1 1,-6 1 0,-6-1 1,-6 1 2,-10 2 1,-12 7 4,-13 6 2,-12 7 3,-5-3 1,3-8-1,3-10 1,4-9-1,-1-7 0,-3-3 2,-3-3 1,-2-2 2,11-5-2,29-2-4,28-3-3,28-3-4,14 1-2,0 6 1,0 7 0,0 6 1,-4 4-1,-5 4 0,-7 3 0,-5 3 0,-8 1 1,-5 1 1,-7-1 1,-5 1 1,-4 1 5,0 3 8,0 3 9,0 4 7,0 1 3,0 0-3,0 0-2,0 0-2,10-15-7,23-27-11,22-28-9,22-28-11,10-27-8,1-25-5,-1-25-6,1-25-6,-3-8-2,-2 9 1,-3 10 1,-3 10 1,-7 13 3,-9 19 8,-10 19 7,-8 19 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66751642525196" units="cm"/>
      <inkml:brushProperty name="height" value="0.0466751642525196" units="cm"/>
      <inkml:brushProperty name="color" value="#F2395B"/>
      <inkml:brushProperty name="ignorePressure" value="0"/>
    </inkml:brush>
  </inkml:definitions>
  <inkml:trace contextRef="#ctx0" brushRef="#br0">65750 51250 692,'48'-68'24,"-3"17"-6	,-3 15-7,-2 16-5,0 7-4,7 1 1,6-1 0,7 1-1,2 1 0,1 3-1,-1 3-2,1 4-1,-4 4-3,-6 6-4,-6 7-4,-6 6-4,-16-2-4,-25-9-4,-25-10-6,-25-8-4,-10-8 2,7-2 7,6-3 7,7-3 8,2-2 4,1 0 2,-1 0 1,1 0 2,2 6 5,7 13 11,6 12 10,7 13 10,5 13 2,7 17-5,6 15-6,7 16-4,4 9-5,3 3 0,3 3-2,4 4-2,-1 11-1,-3 23-1,-3 22 0,-2 22-1,-5-1-1,-2-21-1,-3-22-2,-3-22-1,-1-13-2,4-3-3,3-3-1,3-2-2,-10-15-4,-21-25-4,-22-25-5,-22-25-5,-7-18 1,10-8 3,10-10 6,9-9 4,7-5 4,7 0 2,6 0 3,7 0 1,5 0 2,7 0-2,6 0-1,7 0 0,8-8-2,14-16-1,11-15 0,14-15-1,0 0-1,-8 20 1,-10 18-2,-9 20 1,-2-1 0,6-19-1,7-18 0,6-19 0,-1-2-1,-5 16 0,-7 15 0,-5 17 0,2-3-2,13-18 0,12-19-3,13-18-1,4-6 0,-3 10 0,-3 10 0,-2 9 1,-3 4 2,1 1 4,-1-1 6,1 1 3,-3 2 3,-2 7 1,-3 6 0,-3 7 0,-6 5 1,-5 7 0,-7 6 1,-5 7 0,-4 4 1,0 3 0,0 3 0,0 4 0,-4 10 4,-5 19 6,-7 19 7,-5 19 7,-4 18 0,0 19-4,0 19-4,0 19-6,0 19-2,0 23-1,0 22-2,0 22-1,1 19 0,4 20-1,3 18-1,3 20 1,3 5-3,3-6-4,3-6-3,4-6-5,-1-20-3,-3-30-2,-3-32-1,-2-30-2,-5-28-1,-2-21-1,-3-22-1,-3-22-1,-2-38-5,0-53-10,0-53-10,0-52-11,-4-22-1,-5 14 6,-7 11 7,-5 14 6,-3 10 4,4 9 3,3 10 4,3 10 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433160476386547" units="cm"/>
      <inkml:brushProperty name="height" value="0.0433160476386547" units="cm"/>
      <inkml:brushProperty name="color" value="#F2395B"/>
      <inkml:brushProperty name="ignorePressure" value="0"/>
    </inkml:brush>
  </inkml:definitions>
  <inkml:trace contextRef="#ctx0" brushRef="#br0">66900 50450 759,'70'0'-65,"-9"0"16	,-10 0 14,-8 0 16,-6 1 9,1 4 4,-1 3 5,1 3 3,-6 4 2,-8 7-3,-10 6-1,-9 7-2,-5 5-1,0 7-1,0 6 0,0 7-2,-5 0 1,-9-2 1,-10-3 0,-8-3 2,-4-4 0,3-3 1,3-3 2,4-2 0,2-1 2,4 3 0,3 3 3,3 4 0,3 2 2,3 4 2,3 3 2,4 3 2,-1 3 1,-3 3-2,-3 3-1,-2 4-1,-1-1 0,3-3 0,3-3 1,4-2 0,2-5 1,4-2 2,3-3 3,3-3 2,9-23-1,16-40-5,15-40-3,17-41-4,7-30-5,0-19-3,0-18-5,0-19-5,1-15-2,4-8-2,3-10-2,3-9-1,-2 4-2,-6 19-3,-6 19-3,-6 19-2,-7 19 2,-6 23 6,-6 22 5,-6 22 6,-7 15 7,-6 9 8,-6 10 9,-6 10 7,-6 14 6,-2 23 4,-3 22 3,-3 22 4,-2 21 0,0 22-5,0 22-4,0 23-4,0 20-4,0 23-3,0 22-3,0 22-2,0 10-3,0 1-3,0-1-3,0 1-2,0-1-1,0 1 1,0-1 2,0 1 0,0-13 0,0-25-3,0-25-4,0-25-3,0-24-1,0-21 1,0-22 1,0-22 0,0-40-6,0-55-15,0-57-15,0-55-15,0-15-3,0 28 10,0 28 8,0 29 9,-2 11 6,-3-2 2,-3-3 3,-2-3 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92364226281643" units="cm"/>
      <inkml:brushProperty name="height" value="0.0392364226281643" units="cm"/>
      <inkml:brushProperty name="color" value="#F2395B"/>
      <inkml:brushProperty name="ignorePressure" value="0"/>
    </inkml:brush>
  </inkml:definitions>
  <inkml:trace contextRef="#ctx0" brushRef="#br0">68700 49850 705,'70'1'-1,"-9"4"-3	,-10 3-4,-8 3-2,-6 3 0,1 3 3,-1 3 2,1 4 4,-4 5 1,-6 10-1,-6 10 0,-6 9-1,-10 2 0,-12-2-2,-13-3-2,-12-3-1,-9-2 1,-2 0 2,-3 0 1,-3 0 3,1-2 2,6-3 3,7-3 3,6-2 2,4 0 2,4 7-2,3 6 0,3 7 0,3 0 0,3-2 1,3-3 2,4-3 1,2-4 1,4-3 0,3-3-1,3-2 1,3-1 0,3 3 2,3 3 1,4 4 1,1 1 0,0 0 0,0 0-2,0 0 0,7-18-1,17-33-1,15-35-2,16-34 0,-1-18-8,-15 1-14,-15-1-13,-16 1-14,-8 2-8,0 7-3,0 6-1,0 7-3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551588349044323" units="cm"/>
      <inkml:brushProperty name="height" value="0.0551588349044323" units="cm"/>
      <inkml:brushProperty name="color" value="#F2395B"/>
      <inkml:brushProperty name="ignorePressure" value="0"/>
    </inkml:brush>
  </inkml:definitions>
  <inkml:trace contextRef="#ctx0" brushRef="#br0">70000 49250 568,'-16'68'8,"19"-11"-8	,19-14-8,19-11-9,5-3-1,-5 10 6,-7 10 6,-5 9 6,-6 7 2,-3 7 1,-3 6-1,-2 7 1,-3-3-1,1-8 0,-1-10-1,1-9-1,-4-7 2,-6-3 2,-6-3 2,-6-2 4,-2-3-1,3 1 0,3-1-2,4 1-1,10 1-4,19 3-4,19 3-5,19 4-5,4-3-1,-9-5 0,-10-7 3,-8-5 0,-8-3 6,-2 4 7,-3 3 9,-3 3 7,-10 3 4,-16 3-1,-15 3-1,-15 4-1,-17 8-1,-15 17-2,-15 15-1,-16 16-1,-4 4-2,10-6-2,10-6-1,9-6-3,6-9-3,3-8-5,3-10-5,4-9-5,5-18-3,10-24-4,10-26-3,9-24-4,7-24 0,7-22 0,6-22 2,7-21 1,2-7 1,1 9 1,-1 10 0,1 10 0,1 13 3,3 19 4,3 19 3,4 19 5,1 18 5,0 19 10,0 19 8,0 19 10,0 5 2,0-5-3,0-7-3,0-5-3,1-6-3,4-3-2,3-3-1,3-2-3,6-3-4,9 1-8,10-1-7,10 1-8,0-6-4,-5-8 3,-7-10 1,-5-9 2,-4-10 0,0-9-1,0-10-1,0-8-2,-2-3 1,-3 7 3,-3 6 4,-2 7 3,-5 5 6,-2 7 10,-3 6 10,-3 7 9,1 5 2,6 7-8,7 6-8,6 7-7,3-3-5,0-8-4,0-10-4,0-9-2,-2-13-3,-3-16 0,-3-15 0,-2-15-1,-3-15-1,1-12-1,-1-13-2,1-12-2,-1-5 0,1 3 3,-1 3 2,1 4 2,-4 8 3,-6 17 1,-6 15 4,-6 16 1,-4 27 11,1 42 18,-1 40 19,1 41 18,2 32 5,7 26-9,6 24-9,7 26-9,-1-6-8,-6-33-7,-6-35-7,-6-34-7,-2-13-3,3 9 0,3 10 1,4 10 1,10 22 0,19 39-1,19 36 0,19 39 0,1-3-10,-16-40-16,-15-40-18,-15-41-16,-14-24-12,-8-6-4,-10-6-4,-9-6-4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76200 47950 999,'-94'62'-51,"13"-24"10	,12-26 11,13-24 10,7-13 6,4 0 1,3 0 1,3 0 0,1 1 2,1 4 1,-1 3 1,1 3 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9T07:18:49"/>
    </inkml:context>
    <inkml:brush xml:id="br0">
      <inkml:brushProperty name="width" value="0.0353307016193867" units="cm"/>
      <inkml:brushProperty name="height" value="0.0353307016193867" units="cm"/>
      <inkml:brushProperty name="color" value="#F2395B"/>
      <inkml:brushProperty name="ignorePressure" value="0"/>
    </inkml:brush>
  </inkml:definitions>
  <inkml:trace contextRef="#ctx0" brushRef="#br0">74150 49300 999,'171'-72'-1,"-5"6"-4	,-7 7-4,-5 6-2,-6 3-1,-3 0 3,-3 0 4,-2 0 3,-9 4 2,-12 10 2,-13 10 3,-12 9 2,-9 4 1,-2 1-3,-3-1-2,-3 1-1,-18-4-10,-31-6-14,-31-6-15,-31-6-16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customXml" Target="../ink/ink68.xml"/><Relationship Id="rId8" Type="http://schemas.openxmlformats.org/officeDocument/2006/relationships/customXml" Target="../ink/ink67.xml"/><Relationship Id="rId7" Type="http://schemas.openxmlformats.org/officeDocument/2006/relationships/customXml" Target="../ink/ink66.xml"/><Relationship Id="rId6" Type="http://schemas.openxmlformats.org/officeDocument/2006/relationships/customXml" Target="../ink/ink65.xml"/><Relationship Id="rId5" Type="http://schemas.openxmlformats.org/officeDocument/2006/relationships/customXml" Target="../ink/ink64.xml"/><Relationship Id="rId47" Type="http://schemas.openxmlformats.org/officeDocument/2006/relationships/slideLayout" Target="../slideLayouts/slideLayout2.xml"/><Relationship Id="rId46" Type="http://schemas.openxmlformats.org/officeDocument/2006/relationships/customXml" Target="../ink/ink105.xml"/><Relationship Id="rId45" Type="http://schemas.openxmlformats.org/officeDocument/2006/relationships/customXml" Target="../ink/ink104.xml"/><Relationship Id="rId44" Type="http://schemas.openxmlformats.org/officeDocument/2006/relationships/customXml" Target="../ink/ink103.xml"/><Relationship Id="rId43" Type="http://schemas.openxmlformats.org/officeDocument/2006/relationships/customXml" Target="../ink/ink102.xml"/><Relationship Id="rId42" Type="http://schemas.openxmlformats.org/officeDocument/2006/relationships/customXml" Target="../ink/ink101.xml"/><Relationship Id="rId41" Type="http://schemas.openxmlformats.org/officeDocument/2006/relationships/customXml" Target="../ink/ink100.xml"/><Relationship Id="rId40" Type="http://schemas.openxmlformats.org/officeDocument/2006/relationships/customXml" Target="../ink/ink99.xml"/><Relationship Id="rId4" Type="http://schemas.openxmlformats.org/officeDocument/2006/relationships/customXml" Target="../ink/ink63.xml"/><Relationship Id="rId39" Type="http://schemas.openxmlformats.org/officeDocument/2006/relationships/customXml" Target="../ink/ink98.xml"/><Relationship Id="rId38" Type="http://schemas.openxmlformats.org/officeDocument/2006/relationships/customXml" Target="../ink/ink97.xml"/><Relationship Id="rId37" Type="http://schemas.openxmlformats.org/officeDocument/2006/relationships/customXml" Target="../ink/ink96.xml"/><Relationship Id="rId36" Type="http://schemas.openxmlformats.org/officeDocument/2006/relationships/customXml" Target="../ink/ink95.xml"/><Relationship Id="rId35" Type="http://schemas.openxmlformats.org/officeDocument/2006/relationships/customXml" Target="../ink/ink94.xml"/><Relationship Id="rId34" Type="http://schemas.openxmlformats.org/officeDocument/2006/relationships/customXml" Target="../ink/ink93.xml"/><Relationship Id="rId33" Type="http://schemas.openxmlformats.org/officeDocument/2006/relationships/customXml" Target="../ink/ink92.xml"/><Relationship Id="rId32" Type="http://schemas.openxmlformats.org/officeDocument/2006/relationships/customXml" Target="../ink/ink91.xml"/><Relationship Id="rId31" Type="http://schemas.openxmlformats.org/officeDocument/2006/relationships/customXml" Target="../ink/ink90.xml"/><Relationship Id="rId30" Type="http://schemas.openxmlformats.org/officeDocument/2006/relationships/customXml" Target="../ink/ink89.xml"/><Relationship Id="rId3" Type="http://schemas.openxmlformats.org/officeDocument/2006/relationships/image" Target="../media/image47.png"/><Relationship Id="rId29" Type="http://schemas.openxmlformats.org/officeDocument/2006/relationships/customXml" Target="../ink/ink88.xml"/><Relationship Id="rId28" Type="http://schemas.openxmlformats.org/officeDocument/2006/relationships/customXml" Target="../ink/ink87.xml"/><Relationship Id="rId27" Type="http://schemas.openxmlformats.org/officeDocument/2006/relationships/customXml" Target="../ink/ink86.xml"/><Relationship Id="rId26" Type="http://schemas.openxmlformats.org/officeDocument/2006/relationships/customXml" Target="../ink/ink85.xml"/><Relationship Id="rId25" Type="http://schemas.openxmlformats.org/officeDocument/2006/relationships/customXml" Target="../ink/ink84.xml"/><Relationship Id="rId24" Type="http://schemas.openxmlformats.org/officeDocument/2006/relationships/customXml" Target="../ink/ink83.xml"/><Relationship Id="rId23" Type="http://schemas.openxmlformats.org/officeDocument/2006/relationships/customXml" Target="../ink/ink82.xml"/><Relationship Id="rId22" Type="http://schemas.openxmlformats.org/officeDocument/2006/relationships/customXml" Target="../ink/ink81.xml"/><Relationship Id="rId21" Type="http://schemas.openxmlformats.org/officeDocument/2006/relationships/customXml" Target="../ink/ink80.xml"/><Relationship Id="rId20" Type="http://schemas.openxmlformats.org/officeDocument/2006/relationships/customXml" Target="../ink/ink79.xml"/><Relationship Id="rId2" Type="http://schemas.openxmlformats.org/officeDocument/2006/relationships/image" Target="../media/image43.png"/><Relationship Id="rId19" Type="http://schemas.openxmlformats.org/officeDocument/2006/relationships/customXml" Target="../ink/ink78.xml"/><Relationship Id="rId18" Type="http://schemas.openxmlformats.org/officeDocument/2006/relationships/customXml" Target="../ink/ink77.xml"/><Relationship Id="rId17" Type="http://schemas.openxmlformats.org/officeDocument/2006/relationships/customXml" Target="../ink/ink76.xml"/><Relationship Id="rId16" Type="http://schemas.openxmlformats.org/officeDocument/2006/relationships/customXml" Target="../ink/ink75.xml"/><Relationship Id="rId15" Type="http://schemas.openxmlformats.org/officeDocument/2006/relationships/customXml" Target="../ink/ink74.xml"/><Relationship Id="rId14" Type="http://schemas.openxmlformats.org/officeDocument/2006/relationships/customXml" Target="../ink/ink73.xml"/><Relationship Id="rId13" Type="http://schemas.openxmlformats.org/officeDocument/2006/relationships/customXml" Target="../ink/ink72.xml"/><Relationship Id="rId12" Type="http://schemas.openxmlformats.org/officeDocument/2006/relationships/customXml" Target="../ink/ink71.xml"/><Relationship Id="rId11" Type="http://schemas.openxmlformats.org/officeDocument/2006/relationships/customXml" Target="../ink/ink70.xml"/><Relationship Id="rId10" Type="http://schemas.openxmlformats.org/officeDocument/2006/relationships/customXml" Target="../ink/ink69.xml"/><Relationship Id="rId1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customXml" Target="../ink/ink113.xml"/><Relationship Id="rId8" Type="http://schemas.openxmlformats.org/officeDocument/2006/relationships/customXml" Target="../ink/ink112.xml"/><Relationship Id="rId7" Type="http://schemas.openxmlformats.org/officeDocument/2006/relationships/customXml" Target="../ink/ink111.xml"/><Relationship Id="rId6" Type="http://schemas.openxmlformats.org/officeDocument/2006/relationships/customXml" Target="../ink/ink110.xml"/><Relationship Id="rId5" Type="http://schemas.openxmlformats.org/officeDocument/2006/relationships/customXml" Target="../ink/ink109.xml"/><Relationship Id="rId42" Type="http://schemas.openxmlformats.org/officeDocument/2006/relationships/slideLayout" Target="../slideLayouts/slideLayout2.xml"/><Relationship Id="rId41" Type="http://schemas.openxmlformats.org/officeDocument/2006/relationships/customXml" Target="../ink/ink145.xml"/><Relationship Id="rId40" Type="http://schemas.openxmlformats.org/officeDocument/2006/relationships/customXml" Target="../ink/ink144.xml"/><Relationship Id="rId4" Type="http://schemas.openxmlformats.org/officeDocument/2006/relationships/customXml" Target="../ink/ink108.xml"/><Relationship Id="rId39" Type="http://schemas.openxmlformats.org/officeDocument/2006/relationships/customXml" Target="../ink/ink143.xml"/><Relationship Id="rId38" Type="http://schemas.openxmlformats.org/officeDocument/2006/relationships/customXml" Target="../ink/ink142.xml"/><Relationship Id="rId37" Type="http://schemas.openxmlformats.org/officeDocument/2006/relationships/customXml" Target="../ink/ink141.xml"/><Relationship Id="rId36" Type="http://schemas.openxmlformats.org/officeDocument/2006/relationships/customXml" Target="../ink/ink140.xml"/><Relationship Id="rId35" Type="http://schemas.openxmlformats.org/officeDocument/2006/relationships/customXml" Target="../ink/ink139.xml"/><Relationship Id="rId34" Type="http://schemas.openxmlformats.org/officeDocument/2006/relationships/customXml" Target="../ink/ink138.xml"/><Relationship Id="rId33" Type="http://schemas.openxmlformats.org/officeDocument/2006/relationships/customXml" Target="../ink/ink137.xml"/><Relationship Id="rId32" Type="http://schemas.openxmlformats.org/officeDocument/2006/relationships/customXml" Target="../ink/ink136.xml"/><Relationship Id="rId31" Type="http://schemas.openxmlformats.org/officeDocument/2006/relationships/customXml" Target="../ink/ink135.xml"/><Relationship Id="rId30" Type="http://schemas.openxmlformats.org/officeDocument/2006/relationships/customXml" Target="../ink/ink134.xml"/><Relationship Id="rId3" Type="http://schemas.openxmlformats.org/officeDocument/2006/relationships/customXml" Target="../ink/ink107.xml"/><Relationship Id="rId29" Type="http://schemas.openxmlformats.org/officeDocument/2006/relationships/customXml" Target="../ink/ink133.xml"/><Relationship Id="rId28" Type="http://schemas.openxmlformats.org/officeDocument/2006/relationships/customXml" Target="../ink/ink132.xml"/><Relationship Id="rId27" Type="http://schemas.openxmlformats.org/officeDocument/2006/relationships/customXml" Target="../ink/ink131.xml"/><Relationship Id="rId26" Type="http://schemas.openxmlformats.org/officeDocument/2006/relationships/customXml" Target="../ink/ink130.xml"/><Relationship Id="rId25" Type="http://schemas.openxmlformats.org/officeDocument/2006/relationships/customXml" Target="../ink/ink129.xml"/><Relationship Id="rId24" Type="http://schemas.openxmlformats.org/officeDocument/2006/relationships/customXml" Target="../ink/ink128.xml"/><Relationship Id="rId23" Type="http://schemas.openxmlformats.org/officeDocument/2006/relationships/customXml" Target="../ink/ink127.xml"/><Relationship Id="rId22" Type="http://schemas.openxmlformats.org/officeDocument/2006/relationships/customXml" Target="../ink/ink126.xml"/><Relationship Id="rId21" Type="http://schemas.openxmlformats.org/officeDocument/2006/relationships/customXml" Target="../ink/ink125.xml"/><Relationship Id="rId20" Type="http://schemas.openxmlformats.org/officeDocument/2006/relationships/customXml" Target="../ink/ink124.xml"/><Relationship Id="rId2" Type="http://schemas.openxmlformats.org/officeDocument/2006/relationships/customXml" Target="../ink/ink106.xml"/><Relationship Id="rId19" Type="http://schemas.openxmlformats.org/officeDocument/2006/relationships/customXml" Target="../ink/ink123.xml"/><Relationship Id="rId18" Type="http://schemas.openxmlformats.org/officeDocument/2006/relationships/customXml" Target="../ink/ink122.xml"/><Relationship Id="rId17" Type="http://schemas.openxmlformats.org/officeDocument/2006/relationships/customXml" Target="../ink/ink121.xml"/><Relationship Id="rId16" Type="http://schemas.openxmlformats.org/officeDocument/2006/relationships/customXml" Target="../ink/ink120.xml"/><Relationship Id="rId15" Type="http://schemas.openxmlformats.org/officeDocument/2006/relationships/customXml" Target="../ink/ink119.xml"/><Relationship Id="rId14" Type="http://schemas.openxmlformats.org/officeDocument/2006/relationships/customXml" Target="../ink/ink118.xml"/><Relationship Id="rId13" Type="http://schemas.openxmlformats.org/officeDocument/2006/relationships/customXml" Target="../ink/ink117.xml"/><Relationship Id="rId12" Type="http://schemas.openxmlformats.org/officeDocument/2006/relationships/customXml" Target="../ink/ink116.xml"/><Relationship Id="rId11" Type="http://schemas.openxmlformats.org/officeDocument/2006/relationships/customXml" Target="../ink/ink115.xml"/><Relationship Id="rId10" Type="http://schemas.openxmlformats.org/officeDocument/2006/relationships/customXml" Target="../ink/ink114.xml"/><Relationship Id="rId1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customXml" Target="../ink/ink153.xml"/><Relationship Id="rId8" Type="http://schemas.openxmlformats.org/officeDocument/2006/relationships/customXml" Target="../ink/ink152.xml"/><Relationship Id="rId7" Type="http://schemas.openxmlformats.org/officeDocument/2006/relationships/customXml" Target="../ink/ink151.xml"/><Relationship Id="rId6" Type="http://schemas.openxmlformats.org/officeDocument/2006/relationships/customXml" Target="../ink/ink150.xml"/><Relationship Id="rId5" Type="http://schemas.openxmlformats.org/officeDocument/2006/relationships/customXml" Target="../ink/ink149.xml"/><Relationship Id="rId4" Type="http://schemas.openxmlformats.org/officeDocument/2006/relationships/customXml" Target="../ink/ink148.xml"/><Relationship Id="rId3" Type="http://schemas.openxmlformats.org/officeDocument/2006/relationships/customXml" Target="../ink/ink147.xml"/><Relationship Id="rId24" Type="http://schemas.openxmlformats.org/officeDocument/2006/relationships/slideLayout" Target="../slideLayouts/slideLayout2.xml"/><Relationship Id="rId23" Type="http://schemas.openxmlformats.org/officeDocument/2006/relationships/customXml" Target="../ink/ink167.xml"/><Relationship Id="rId22" Type="http://schemas.openxmlformats.org/officeDocument/2006/relationships/customXml" Target="../ink/ink166.xml"/><Relationship Id="rId21" Type="http://schemas.openxmlformats.org/officeDocument/2006/relationships/customXml" Target="../ink/ink165.xml"/><Relationship Id="rId20" Type="http://schemas.openxmlformats.org/officeDocument/2006/relationships/customXml" Target="../ink/ink164.xml"/><Relationship Id="rId2" Type="http://schemas.openxmlformats.org/officeDocument/2006/relationships/customXml" Target="../ink/ink146.xml"/><Relationship Id="rId19" Type="http://schemas.openxmlformats.org/officeDocument/2006/relationships/customXml" Target="../ink/ink163.xml"/><Relationship Id="rId18" Type="http://schemas.openxmlformats.org/officeDocument/2006/relationships/customXml" Target="../ink/ink162.xml"/><Relationship Id="rId17" Type="http://schemas.openxmlformats.org/officeDocument/2006/relationships/customXml" Target="../ink/ink161.xml"/><Relationship Id="rId16" Type="http://schemas.openxmlformats.org/officeDocument/2006/relationships/customXml" Target="../ink/ink160.xml"/><Relationship Id="rId15" Type="http://schemas.openxmlformats.org/officeDocument/2006/relationships/customXml" Target="../ink/ink159.xml"/><Relationship Id="rId14" Type="http://schemas.openxmlformats.org/officeDocument/2006/relationships/customXml" Target="../ink/ink158.xml"/><Relationship Id="rId13" Type="http://schemas.openxmlformats.org/officeDocument/2006/relationships/customXml" Target="../ink/ink157.xml"/><Relationship Id="rId12" Type="http://schemas.openxmlformats.org/officeDocument/2006/relationships/customXml" Target="../ink/ink156.xml"/><Relationship Id="rId11" Type="http://schemas.openxmlformats.org/officeDocument/2006/relationships/customXml" Target="../ink/ink155.xml"/><Relationship Id="rId10" Type="http://schemas.openxmlformats.org/officeDocument/2006/relationships/customXml" Target="../ink/ink154.xml"/><Relationship Id="rId1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customXml" Target="../ink/ink174.xml"/><Relationship Id="rId8" Type="http://schemas.openxmlformats.org/officeDocument/2006/relationships/customXml" Target="../ink/ink173.xml"/><Relationship Id="rId7" Type="http://schemas.openxmlformats.org/officeDocument/2006/relationships/customXml" Target="../ink/ink172.xml"/><Relationship Id="rId6" Type="http://schemas.openxmlformats.org/officeDocument/2006/relationships/customXml" Target="../ink/ink171.xml"/><Relationship Id="rId5" Type="http://schemas.openxmlformats.org/officeDocument/2006/relationships/customXml" Target="../ink/ink170.xml"/><Relationship Id="rId48" Type="http://schemas.openxmlformats.org/officeDocument/2006/relationships/slideLayout" Target="../slideLayouts/slideLayout2.xml"/><Relationship Id="rId47" Type="http://schemas.openxmlformats.org/officeDocument/2006/relationships/customXml" Target="../ink/ink212.xml"/><Relationship Id="rId46" Type="http://schemas.openxmlformats.org/officeDocument/2006/relationships/customXml" Target="../ink/ink211.xml"/><Relationship Id="rId45" Type="http://schemas.openxmlformats.org/officeDocument/2006/relationships/customXml" Target="../ink/ink210.xml"/><Relationship Id="rId44" Type="http://schemas.openxmlformats.org/officeDocument/2006/relationships/customXml" Target="../ink/ink209.xml"/><Relationship Id="rId43" Type="http://schemas.openxmlformats.org/officeDocument/2006/relationships/customXml" Target="../ink/ink208.xml"/><Relationship Id="rId42" Type="http://schemas.openxmlformats.org/officeDocument/2006/relationships/customXml" Target="../ink/ink207.xml"/><Relationship Id="rId41" Type="http://schemas.openxmlformats.org/officeDocument/2006/relationships/customXml" Target="../ink/ink206.xml"/><Relationship Id="rId40" Type="http://schemas.openxmlformats.org/officeDocument/2006/relationships/customXml" Target="../ink/ink205.xml"/><Relationship Id="rId4" Type="http://schemas.openxmlformats.org/officeDocument/2006/relationships/customXml" Target="../ink/ink169.xml"/><Relationship Id="rId39" Type="http://schemas.openxmlformats.org/officeDocument/2006/relationships/customXml" Target="../ink/ink204.xml"/><Relationship Id="rId38" Type="http://schemas.openxmlformats.org/officeDocument/2006/relationships/customXml" Target="../ink/ink203.xml"/><Relationship Id="rId37" Type="http://schemas.openxmlformats.org/officeDocument/2006/relationships/customXml" Target="../ink/ink202.xml"/><Relationship Id="rId36" Type="http://schemas.openxmlformats.org/officeDocument/2006/relationships/customXml" Target="../ink/ink201.xml"/><Relationship Id="rId35" Type="http://schemas.openxmlformats.org/officeDocument/2006/relationships/customXml" Target="../ink/ink200.xml"/><Relationship Id="rId34" Type="http://schemas.openxmlformats.org/officeDocument/2006/relationships/customXml" Target="../ink/ink199.xml"/><Relationship Id="rId33" Type="http://schemas.openxmlformats.org/officeDocument/2006/relationships/customXml" Target="../ink/ink198.xml"/><Relationship Id="rId32" Type="http://schemas.openxmlformats.org/officeDocument/2006/relationships/customXml" Target="../ink/ink197.xml"/><Relationship Id="rId31" Type="http://schemas.openxmlformats.org/officeDocument/2006/relationships/customXml" Target="../ink/ink196.xml"/><Relationship Id="rId30" Type="http://schemas.openxmlformats.org/officeDocument/2006/relationships/customXml" Target="../ink/ink195.xml"/><Relationship Id="rId3" Type="http://schemas.openxmlformats.org/officeDocument/2006/relationships/customXml" Target="../ink/ink168.xml"/><Relationship Id="rId29" Type="http://schemas.openxmlformats.org/officeDocument/2006/relationships/customXml" Target="../ink/ink194.xml"/><Relationship Id="rId28" Type="http://schemas.openxmlformats.org/officeDocument/2006/relationships/customXml" Target="../ink/ink193.xml"/><Relationship Id="rId27" Type="http://schemas.openxmlformats.org/officeDocument/2006/relationships/customXml" Target="../ink/ink192.xml"/><Relationship Id="rId26" Type="http://schemas.openxmlformats.org/officeDocument/2006/relationships/customXml" Target="../ink/ink191.xml"/><Relationship Id="rId25" Type="http://schemas.openxmlformats.org/officeDocument/2006/relationships/customXml" Target="../ink/ink190.xml"/><Relationship Id="rId24" Type="http://schemas.openxmlformats.org/officeDocument/2006/relationships/customXml" Target="../ink/ink189.xml"/><Relationship Id="rId23" Type="http://schemas.openxmlformats.org/officeDocument/2006/relationships/customXml" Target="../ink/ink188.xml"/><Relationship Id="rId22" Type="http://schemas.openxmlformats.org/officeDocument/2006/relationships/customXml" Target="../ink/ink187.xml"/><Relationship Id="rId21" Type="http://schemas.openxmlformats.org/officeDocument/2006/relationships/customXml" Target="../ink/ink186.xml"/><Relationship Id="rId20" Type="http://schemas.openxmlformats.org/officeDocument/2006/relationships/customXml" Target="../ink/ink185.xml"/><Relationship Id="rId2" Type="http://schemas.openxmlformats.org/officeDocument/2006/relationships/image" Target="../media/image59.png"/><Relationship Id="rId19" Type="http://schemas.openxmlformats.org/officeDocument/2006/relationships/customXml" Target="../ink/ink184.xml"/><Relationship Id="rId18" Type="http://schemas.openxmlformats.org/officeDocument/2006/relationships/customXml" Target="../ink/ink183.xml"/><Relationship Id="rId17" Type="http://schemas.openxmlformats.org/officeDocument/2006/relationships/customXml" Target="../ink/ink182.xml"/><Relationship Id="rId16" Type="http://schemas.openxmlformats.org/officeDocument/2006/relationships/customXml" Target="../ink/ink181.xml"/><Relationship Id="rId15" Type="http://schemas.openxmlformats.org/officeDocument/2006/relationships/customXml" Target="../ink/ink180.xml"/><Relationship Id="rId14" Type="http://schemas.openxmlformats.org/officeDocument/2006/relationships/customXml" Target="../ink/ink179.xml"/><Relationship Id="rId13" Type="http://schemas.openxmlformats.org/officeDocument/2006/relationships/customXml" Target="../ink/ink178.xml"/><Relationship Id="rId12" Type="http://schemas.openxmlformats.org/officeDocument/2006/relationships/customXml" Target="../ink/ink177.xml"/><Relationship Id="rId11" Type="http://schemas.openxmlformats.org/officeDocument/2006/relationships/customXml" Target="../ink/ink176.xml"/><Relationship Id="rId10" Type="http://schemas.openxmlformats.org/officeDocument/2006/relationships/customXml" Target="../ink/ink175.xml"/><Relationship Id="rId1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9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customXml" Target="../ink/ink218.xml"/><Relationship Id="rId8" Type="http://schemas.openxmlformats.org/officeDocument/2006/relationships/customXml" Target="../ink/ink217.xml"/><Relationship Id="rId7" Type="http://schemas.openxmlformats.org/officeDocument/2006/relationships/customXml" Target="../ink/ink216.xml"/><Relationship Id="rId6" Type="http://schemas.openxmlformats.org/officeDocument/2006/relationships/customXml" Target="../ink/ink215.xml"/><Relationship Id="rId5" Type="http://schemas.openxmlformats.org/officeDocument/2006/relationships/customXml" Target="../ink/ink214.xml"/><Relationship Id="rId40" Type="http://schemas.openxmlformats.org/officeDocument/2006/relationships/slideLayout" Target="../slideLayouts/slideLayout2.xml"/><Relationship Id="rId4" Type="http://schemas.openxmlformats.org/officeDocument/2006/relationships/customXml" Target="../ink/ink213.xml"/><Relationship Id="rId39" Type="http://schemas.openxmlformats.org/officeDocument/2006/relationships/customXml" Target="../ink/ink248.xml"/><Relationship Id="rId38" Type="http://schemas.openxmlformats.org/officeDocument/2006/relationships/customXml" Target="../ink/ink247.xml"/><Relationship Id="rId37" Type="http://schemas.openxmlformats.org/officeDocument/2006/relationships/customXml" Target="../ink/ink246.xml"/><Relationship Id="rId36" Type="http://schemas.openxmlformats.org/officeDocument/2006/relationships/customXml" Target="../ink/ink245.xml"/><Relationship Id="rId35" Type="http://schemas.openxmlformats.org/officeDocument/2006/relationships/customXml" Target="../ink/ink244.xml"/><Relationship Id="rId34" Type="http://schemas.openxmlformats.org/officeDocument/2006/relationships/customXml" Target="../ink/ink243.xml"/><Relationship Id="rId33" Type="http://schemas.openxmlformats.org/officeDocument/2006/relationships/customXml" Target="../ink/ink242.xml"/><Relationship Id="rId32" Type="http://schemas.openxmlformats.org/officeDocument/2006/relationships/customXml" Target="../ink/ink241.xml"/><Relationship Id="rId31" Type="http://schemas.openxmlformats.org/officeDocument/2006/relationships/customXml" Target="../ink/ink240.xml"/><Relationship Id="rId30" Type="http://schemas.openxmlformats.org/officeDocument/2006/relationships/customXml" Target="../ink/ink239.xml"/><Relationship Id="rId3" Type="http://schemas.openxmlformats.org/officeDocument/2006/relationships/image" Target="../media/image63.png"/><Relationship Id="rId29" Type="http://schemas.openxmlformats.org/officeDocument/2006/relationships/customXml" Target="../ink/ink238.xml"/><Relationship Id="rId28" Type="http://schemas.openxmlformats.org/officeDocument/2006/relationships/customXml" Target="../ink/ink237.xml"/><Relationship Id="rId27" Type="http://schemas.openxmlformats.org/officeDocument/2006/relationships/customXml" Target="../ink/ink236.xml"/><Relationship Id="rId26" Type="http://schemas.openxmlformats.org/officeDocument/2006/relationships/customXml" Target="../ink/ink235.xml"/><Relationship Id="rId25" Type="http://schemas.openxmlformats.org/officeDocument/2006/relationships/customXml" Target="../ink/ink234.xml"/><Relationship Id="rId24" Type="http://schemas.openxmlformats.org/officeDocument/2006/relationships/customXml" Target="../ink/ink233.xml"/><Relationship Id="rId23" Type="http://schemas.openxmlformats.org/officeDocument/2006/relationships/customXml" Target="../ink/ink232.xml"/><Relationship Id="rId22" Type="http://schemas.openxmlformats.org/officeDocument/2006/relationships/customXml" Target="../ink/ink231.xml"/><Relationship Id="rId21" Type="http://schemas.openxmlformats.org/officeDocument/2006/relationships/customXml" Target="../ink/ink230.xml"/><Relationship Id="rId20" Type="http://schemas.openxmlformats.org/officeDocument/2006/relationships/customXml" Target="../ink/ink229.xml"/><Relationship Id="rId2" Type="http://schemas.openxmlformats.org/officeDocument/2006/relationships/image" Target="../media/image62.png"/><Relationship Id="rId19" Type="http://schemas.openxmlformats.org/officeDocument/2006/relationships/customXml" Target="../ink/ink228.xml"/><Relationship Id="rId18" Type="http://schemas.openxmlformats.org/officeDocument/2006/relationships/customXml" Target="../ink/ink227.xml"/><Relationship Id="rId17" Type="http://schemas.openxmlformats.org/officeDocument/2006/relationships/customXml" Target="../ink/ink226.xml"/><Relationship Id="rId16" Type="http://schemas.openxmlformats.org/officeDocument/2006/relationships/customXml" Target="../ink/ink225.xml"/><Relationship Id="rId15" Type="http://schemas.openxmlformats.org/officeDocument/2006/relationships/customXml" Target="../ink/ink224.xml"/><Relationship Id="rId14" Type="http://schemas.openxmlformats.org/officeDocument/2006/relationships/customXml" Target="../ink/ink223.xml"/><Relationship Id="rId13" Type="http://schemas.openxmlformats.org/officeDocument/2006/relationships/customXml" Target="../ink/ink222.xml"/><Relationship Id="rId12" Type="http://schemas.openxmlformats.org/officeDocument/2006/relationships/customXml" Target="../ink/ink221.xml"/><Relationship Id="rId11" Type="http://schemas.openxmlformats.org/officeDocument/2006/relationships/customXml" Target="../ink/ink220.xml"/><Relationship Id="rId10" Type="http://schemas.openxmlformats.org/officeDocument/2006/relationships/customXml" Target="../ink/ink219.xml"/><Relationship Id="rId1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customXml" Target="../ink/ink256.xml"/><Relationship Id="rId8" Type="http://schemas.openxmlformats.org/officeDocument/2006/relationships/customXml" Target="../ink/ink255.xml"/><Relationship Id="rId7" Type="http://schemas.openxmlformats.org/officeDocument/2006/relationships/customXml" Target="../ink/ink254.xml"/><Relationship Id="rId6" Type="http://schemas.openxmlformats.org/officeDocument/2006/relationships/customXml" Target="../ink/ink253.xml"/><Relationship Id="rId5" Type="http://schemas.openxmlformats.org/officeDocument/2006/relationships/customXml" Target="../ink/ink252.xml"/><Relationship Id="rId4" Type="http://schemas.openxmlformats.org/officeDocument/2006/relationships/customXml" Target="../ink/ink251.xml"/><Relationship Id="rId3" Type="http://schemas.openxmlformats.org/officeDocument/2006/relationships/customXml" Target="../ink/ink250.xml"/><Relationship Id="rId20" Type="http://schemas.openxmlformats.org/officeDocument/2006/relationships/slideLayout" Target="../slideLayouts/slideLayout2.xml"/><Relationship Id="rId2" Type="http://schemas.openxmlformats.org/officeDocument/2006/relationships/customXml" Target="../ink/ink249.xml"/><Relationship Id="rId19" Type="http://schemas.openxmlformats.org/officeDocument/2006/relationships/customXml" Target="../ink/ink266.xml"/><Relationship Id="rId18" Type="http://schemas.openxmlformats.org/officeDocument/2006/relationships/customXml" Target="../ink/ink265.xml"/><Relationship Id="rId17" Type="http://schemas.openxmlformats.org/officeDocument/2006/relationships/customXml" Target="../ink/ink264.xml"/><Relationship Id="rId16" Type="http://schemas.openxmlformats.org/officeDocument/2006/relationships/customXml" Target="../ink/ink263.xml"/><Relationship Id="rId15" Type="http://schemas.openxmlformats.org/officeDocument/2006/relationships/customXml" Target="../ink/ink262.xml"/><Relationship Id="rId14" Type="http://schemas.openxmlformats.org/officeDocument/2006/relationships/customXml" Target="../ink/ink261.xml"/><Relationship Id="rId13" Type="http://schemas.openxmlformats.org/officeDocument/2006/relationships/customXml" Target="../ink/ink260.xml"/><Relationship Id="rId12" Type="http://schemas.openxmlformats.org/officeDocument/2006/relationships/customXml" Target="../ink/ink259.xml"/><Relationship Id="rId11" Type="http://schemas.openxmlformats.org/officeDocument/2006/relationships/customXml" Target="../ink/ink258.xml"/><Relationship Id="rId10" Type="http://schemas.openxmlformats.org/officeDocument/2006/relationships/customXml" Target="../ink/ink257.xml"/><Relationship Id="rId1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customXml" Target="../ink/ink8.xml"/><Relationship Id="rId8" Type="http://schemas.openxmlformats.org/officeDocument/2006/relationships/customXml" Target="../ink/ink7.xml"/><Relationship Id="rId7" Type="http://schemas.openxmlformats.org/officeDocument/2006/relationships/customXml" Target="../ink/ink6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0" Type="http://schemas.openxmlformats.org/officeDocument/2006/relationships/slideLayout" Target="../slideLayouts/slideLayout2.xml"/><Relationship Id="rId4" Type="http://schemas.openxmlformats.org/officeDocument/2006/relationships/customXml" Target="../ink/ink3.xml"/><Relationship Id="rId39" Type="http://schemas.openxmlformats.org/officeDocument/2006/relationships/customXml" Target="../ink/ink38.xml"/><Relationship Id="rId38" Type="http://schemas.openxmlformats.org/officeDocument/2006/relationships/customXml" Target="../ink/ink37.xml"/><Relationship Id="rId37" Type="http://schemas.openxmlformats.org/officeDocument/2006/relationships/customXml" Target="../ink/ink36.xml"/><Relationship Id="rId36" Type="http://schemas.openxmlformats.org/officeDocument/2006/relationships/customXml" Target="../ink/ink35.xml"/><Relationship Id="rId35" Type="http://schemas.openxmlformats.org/officeDocument/2006/relationships/customXml" Target="../ink/ink34.xml"/><Relationship Id="rId34" Type="http://schemas.openxmlformats.org/officeDocument/2006/relationships/customXml" Target="../ink/ink33.xml"/><Relationship Id="rId33" Type="http://schemas.openxmlformats.org/officeDocument/2006/relationships/customXml" Target="../ink/ink32.xml"/><Relationship Id="rId32" Type="http://schemas.openxmlformats.org/officeDocument/2006/relationships/customXml" Target="../ink/ink31.xml"/><Relationship Id="rId31" Type="http://schemas.openxmlformats.org/officeDocument/2006/relationships/customXml" Target="../ink/ink30.xml"/><Relationship Id="rId30" Type="http://schemas.openxmlformats.org/officeDocument/2006/relationships/customXml" Target="../ink/ink29.xml"/><Relationship Id="rId3" Type="http://schemas.openxmlformats.org/officeDocument/2006/relationships/customXml" Target="../ink/ink2.xml"/><Relationship Id="rId29" Type="http://schemas.openxmlformats.org/officeDocument/2006/relationships/customXml" Target="../ink/ink28.xml"/><Relationship Id="rId28" Type="http://schemas.openxmlformats.org/officeDocument/2006/relationships/customXml" Target="../ink/ink27.xml"/><Relationship Id="rId27" Type="http://schemas.openxmlformats.org/officeDocument/2006/relationships/customXml" Target="../ink/ink26.xml"/><Relationship Id="rId26" Type="http://schemas.openxmlformats.org/officeDocument/2006/relationships/customXml" Target="../ink/ink25.xml"/><Relationship Id="rId25" Type="http://schemas.openxmlformats.org/officeDocument/2006/relationships/customXml" Target="../ink/ink24.xml"/><Relationship Id="rId24" Type="http://schemas.openxmlformats.org/officeDocument/2006/relationships/customXml" Target="../ink/ink23.xml"/><Relationship Id="rId23" Type="http://schemas.openxmlformats.org/officeDocument/2006/relationships/customXml" Target="../ink/ink22.xml"/><Relationship Id="rId22" Type="http://schemas.openxmlformats.org/officeDocument/2006/relationships/customXml" Target="../ink/ink21.xml"/><Relationship Id="rId21" Type="http://schemas.openxmlformats.org/officeDocument/2006/relationships/customXml" Target="../ink/ink20.xml"/><Relationship Id="rId20" Type="http://schemas.openxmlformats.org/officeDocument/2006/relationships/customXml" Target="../ink/ink19.xml"/><Relationship Id="rId2" Type="http://schemas.openxmlformats.org/officeDocument/2006/relationships/customXml" Target="../ink/ink1.xml"/><Relationship Id="rId19" Type="http://schemas.openxmlformats.org/officeDocument/2006/relationships/customXml" Target="../ink/ink18.xml"/><Relationship Id="rId18" Type="http://schemas.openxmlformats.org/officeDocument/2006/relationships/customXml" Target="../ink/ink17.xml"/><Relationship Id="rId17" Type="http://schemas.openxmlformats.org/officeDocument/2006/relationships/customXml" Target="../ink/ink16.xml"/><Relationship Id="rId16" Type="http://schemas.openxmlformats.org/officeDocument/2006/relationships/customXml" Target="../ink/ink15.xml"/><Relationship Id="rId15" Type="http://schemas.openxmlformats.org/officeDocument/2006/relationships/customXml" Target="../ink/ink14.xml"/><Relationship Id="rId14" Type="http://schemas.openxmlformats.org/officeDocument/2006/relationships/customXml" Target="../ink/ink13.xml"/><Relationship Id="rId13" Type="http://schemas.openxmlformats.org/officeDocument/2006/relationships/customXml" Target="../ink/ink12.xml"/><Relationship Id="rId12" Type="http://schemas.openxmlformats.org/officeDocument/2006/relationships/customXml" Target="../ink/ink11.xml"/><Relationship Id="rId11" Type="http://schemas.openxmlformats.org/officeDocument/2006/relationships/customXml" Target="../ink/ink10.xml"/><Relationship Id="rId10" Type="http://schemas.openxmlformats.org/officeDocument/2006/relationships/customXml" Target="../ink/ink9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customXml" Target="../ink/ink46.xml"/><Relationship Id="rId8" Type="http://schemas.openxmlformats.org/officeDocument/2006/relationships/customXml" Target="../ink/ink45.xml"/><Relationship Id="rId7" Type="http://schemas.openxmlformats.org/officeDocument/2006/relationships/customXml" Target="../ink/ink44.xml"/><Relationship Id="rId6" Type="http://schemas.openxmlformats.org/officeDocument/2006/relationships/customXml" Target="../ink/ink43.xml"/><Relationship Id="rId5" Type="http://schemas.openxmlformats.org/officeDocument/2006/relationships/customXml" Target="../ink/ink42.xml"/><Relationship Id="rId4" Type="http://schemas.openxmlformats.org/officeDocument/2006/relationships/customXml" Target="../ink/ink41.xml"/><Relationship Id="rId3" Type="http://schemas.openxmlformats.org/officeDocument/2006/relationships/customXml" Target="../ink/ink40.xml"/><Relationship Id="rId2" Type="http://schemas.openxmlformats.org/officeDocument/2006/relationships/customXml" Target="../ink/ink39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jpeg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6" Type="http://schemas.openxmlformats.org/officeDocument/2006/relationships/slideLayout" Target="../slideLayouts/slideLayout6.xml"/><Relationship Id="rId35" Type="http://schemas.openxmlformats.org/officeDocument/2006/relationships/image" Target="../media/image39.png"/><Relationship Id="rId34" Type="http://schemas.openxmlformats.org/officeDocument/2006/relationships/image" Target="../media/image38.png"/><Relationship Id="rId33" Type="http://schemas.openxmlformats.org/officeDocument/2006/relationships/image" Target="../media/image37.png"/><Relationship Id="rId32" Type="http://schemas.openxmlformats.org/officeDocument/2006/relationships/image" Target="../media/image36.png"/><Relationship Id="rId31" Type="http://schemas.openxmlformats.org/officeDocument/2006/relationships/image" Target="../media/image35.png"/><Relationship Id="rId30" Type="http://schemas.openxmlformats.org/officeDocument/2006/relationships/image" Target="../media/image34.png"/><Relationship Id="rId3" Type="http://schemas.openxmlformats.org/officeDocument/2006/relationships/image" Target="../media/image8.png"/><Relationship Id="rId29" Type="http://schemas.openxmlformats.org/officeDocument/2006/relationships/image" Target="../media/image33.png"/><Relationship Id="rId28" Type="http://schemas.openxmlformats.org/officeDocument/2006/relationships/image" Target="../media/image32.png"/><Relationship Id="rId27" Type="http://schemas.openxmlformats.org/officeDocument/2006/relationships/image" Target="../media/image31.png"/><Relationship Id="rId26" Type="http://schemas.openxmlformats.org/officeDocument/2006/relationships/image" Target="../media/image30.png"/><Relationship Id="rId25" Type="http://schemas.openxmlformats.org/officeDocument/2006/relationships/image" Target="../media/image29.png"/><Relationship Id="rId24" Type="http://schemas.openxmlformats.org/officeDocument/2006/relationships/image" Target="../media/image28.png"/><Relationship Id="rId23" Type="http://schemas.openxmlformats.org/officeDocument/2006/relationships/image" Target="../media/image27.png"/><Relationship Id="rId22" Type="http://schemas.openxmlformats.org/officeDocument/2006/relationships/image" Target="../media/image26.png"/><Relationship Id="rId21" Type="http://schemas.openxmlformats.org/officeDocument/2006/relationships/image" Target="../media/image25.png"/><Relationship Id="rId20" Type="http://schemas.openxmlformats.org/officeDocument/2006/relationships/image" Target="../media/image24.png"/><Relationship Id="rId2" Type="http://schemas.openxmlformats.org/officeDocument/2006/relationships/image" Target="../media/image7.png"/><Relationship Id="rId19" Type="http://schemas.openxmlformats.org/officeDocument/2006/relationships/image" Target="../media/image23.png"/><Relationship Id="rId18" Type="http://schemas.openxmlformats.org/officeDocument/2006/relationships/image" Target="../media/image22.png"/><Relationship Id="rId17" Type="http://schemas.openxmlformats.org/officeDocument/2006/relationships/image" Target="../media/image21.png"/><Relationship Id="rId16" Type="http://schemas.openxmlformats.org/officeDocument/2006/relationships/image" Target="../media/image20.png"/><Relationship Id="rId15" Type="http://schemas.openxmlformats.org/officeDocument/2006/relationships/image" Target="../media/image19.png"/><Relationship Id="rId14" Type="http://schemas.openxmlformats.org/officeDocument/2006/relationships/image" Target="../media/image18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customXml" Target="../ink/ink53.xml"/><Relationship Id="rId8" Type="http://schemas.openxmlformats.org/officeDocument/2006/relationships/customXml" Target="../ink/ink52.xml"/><Relationship Id="rId7" Type="http://schemas.openxmlformats.org/officeDocument/2006/relationships/customXml" Target="../ink/ink51.xml"/><Relationship Id="rId6" Type="http://schemas.openxmlformats.org/officeDocument/2006/relationships/customXml" Target="../ink/ink50.xml"/><Relationship Id="rId5" Type="http://schemas.openxmlformats.org/officeDocument/2006/relationships/customXml" Target="../ink/ink49.xml"/><Relationship Id="rId4" Type="http://schemas.openxmlformats.org/officeDocument/2006/relationships/customXml" Target="../ink/ink48.xml"/><Relationship Id="rId3" Type="http://schemas.openxmlformats.org/officeDocument/2006/relationships/customXml" Target="../ink/ink47.xml"/><Relationship Id="rId2" Type="http://schemas.openxmlformats.org/officeDocument/2006/relationships/image" Target="../media/image42.png"/><Relationship Id="rId19" Type="http://schemas.openxmlformats.org/officeDocument/2006/relationships/slideLayout" Target="../slideLayouts/slideLayout2.xml"/><Relationship Id="rId18" Type="http://schemas.openxmlformats.org/officeDocument/2006/relationships/customXml" Target="../ink/ink62.xml"/><Relationship Id="rId17" Type="http://schemas.openxmlformats.org/officeDocument/2006/relationships/customXml" Target="../ink/ink61.xml"/><Relationship Id="rId16" Type="http://schemas.openxmlformats.org/officeDocument/2006/relationships/customXml" Target="../ink/ink60.xml"/><Relationship Id="rId15" Type="http://schemas.openxmlformats.org/officeDocument/2006/relationships/customXml" Target="../ink/ink59.xml"/><Relationship Id="rId14" Type="http://schemas.openxmlformats.org/officeDocument/2006/relationships/customXml" Target="../ink/ink58.xml"/><Relationship Id="rId13" Type="http://schemas.openxmlformats.org/officeDocument/2006/relationships/customXml" Target="../ink/ink57.xml"/><Relationship Id="rId12" Type="http://schemas.openxmlformats.org/officeDocument/2006/relationships/customXml" Target="../ink/ink56.xml"/><Relationship Id="rId11" Type="http://schemas.openxmlformats.org/officeDocument/2006/relationships/customXml" Target="../ink/ink55.xml"/><Relationship Id="rId10" Type="http://schemas.openxmlformats.org/officeDocument/2006/relationships/customXml" Target="../ink/ink54.xml"/><Relationship Id="rId1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Sorting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2020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Decision tree in action:</a:t>
            </a:r>
            <a:br>
              <a:rPr lang="en-US" sz="3800" dirty="0"/>
            </a:br>
            <a:r>
              <a:rPr lang="en-US" sz="3800" dirty="0"/>
              <a:t>Comparison-based sorting lower bound</a:t>
            </a:r>
            <a:endParaRPr lang="en-US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BFD168A2-663C-4731-9C4B-9AC154E931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input items are distinct.</a:t>
                </a:r>
              </a:p>
              <a:p>
                <a:r>
                  <a:rPr lang="en-US" sz="2400" dirty="0"/>
                  <a:t>Assume the algorithm only uses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” to do comparison.</a:t>
                </a:r>
              </a:p>
              <a:p>
                <a:r>
                  <a:rPr lang="en-US" sz="2400" dirty="0"/>
                  <a:t>We can use a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binary comparison tree</a:t>
                </a:r>
                <a:r>
                  <a:rPr lang="en-US" sz="2400" dirty="0"/>
                  <a:t> to describe the alg.</a:t>
                </a:r>
              </a:p>
              <a:p>
                <a:pPr lvl="1"/>
                <a:r>
                  <a:rPr lang="en-US" sz="2000" dirty="0"/>
                  <a:t>Each internal node has two outgoing edges.</a:t>
                </a:r>
              </a:p>
              <a:p>
                <a:pPr lvl="1"/>
                <a:r>
                  <a:rPr lang="en-US" sz="2000" dirty="0"/>
                  <a:t>Each internal node denotes a query of the form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”.</a:t>
                </a:r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The tree must have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leaves.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The height of the tree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must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which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6"/>
              </a:xfrm>
              <a:blipFill rotWithShape="1">
                <a:blip r:embed="rId1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862" t="2894" r="4446"/>
          <a:stretch>
            <a:fillRect/>
          </a:stretch>
        </p:blipFill>
        <p:spPr>
          <a:xfrm>
            <a:off x="4090495" y="4309241"/>
            <a:ext cx="4424855" cy="20680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4:artisticCrisscrossEtching id="{5D681B4C-3EA6-403B-89BB-DB38B18AFDD6}"/>
                  </a:ext>
                </a:extLst>
              </p:cNvPr>
              <p:cNvSpPr txBox="1"/>
              <p:nvPr/>
            </p:nvSpPr>
            <p:spPr>
              <a:xfrm>
                <a:off x="1062694" y="2660621"/>
                <a:ext cx="7018611" cy="95410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Any comparison-based sorting algorithm has time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, in the worst case.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694" y="2660621"/>
                <a:ext cx="7018611" cy="9541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3809828" y="2550806"/>
              <a:ext cx="1440570" cy="148657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3809828" y="2550806"/>
                <a:ext cx="1440570" cy="1486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5431819" y="1989971"/>
              <a:ext cx="52936" cy="109469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5431819" y="1989971"/>
                <a:ext cx="52936" cy="1094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5394302" y="1998194"/>
              <a:ext cx="26724" cy="86342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5394302" y="1998194"/>
                <a:ext cx="26724" cy="863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5410748" y="2133874"/>
              <a:ext cx="16446" cy="59617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5410748" y="2133874"/>
                <a:ext cx="16446" cy="596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5460086" y="2150320"/>
              <a:ext cx="76063" cy="39059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5460086" y="2150320"/>
                <a:ext cx="76063" cy="390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5640992" y="1921488"/>
              <a:ext cx="50624" cy="6810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5640992" y="1921488"/>
                <a:ext cx="50624" cy="6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5579320" y="1903629"/>
              <a:ext cx="139791" cy="195297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5579320" y="1903629"/>
                <a:ext cx="139791" cy="1952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墨迹 12"/>
              <p14:cNvContentPartPr/>
              <p14:nvPr/>
            </p14:nvContentPartPr>
            <p14:xfrm>
              <a:off x="5645104" y="2035197"/>
              <a:ext cx="16446" cy="190415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5645104" y="2035197"/>
                <a:ext cx="16446" cy="190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墨迹 13"/>
              <p14:cNvContentPartPr/>
              <p14:nvPr/>
            </p14:nvContentPartPr>
            <p14:xfrm>
              <a:off x="5673884" y="2024533"/>
              <a:ext cx="61673" cy="208017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5673884" y="2024533"/>
                <a:ext cx="61673" cy="2080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墨迹 14"/>
              <p14:cNvContentPartPr/>
              <p14:nvPr/>
            </p14:nvContentPartPr>
            <p14:xfrm>
              <a:off x="5661550" y="2076312"/>
              <a:ext cx="45226" cy="63215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5661550" y="2076312"/>
                <a:ext cx="45226" cy="63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6" name="墨迹 15"/>
              <p14:cNvContentPartPr/>
              <p14:nvPr/>
            </p14:nvContentPartPr>
            <p14:xfrm>
              <a:off x="5854791" y="2035197"/>
              <a:ext cx="49338" cy="32892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5854791" y="2035197"/>
                <a:ext cx="49338" cy="328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7" name="墨迹 16"/>
              <p14:cNvContentPartPr/>
              <p14:nvPr/>
            </p14:nvContentPartPr>
            <p14:xfrm>
              <a:off x="5838345" y="2150320"/>
              <a:ext cx="69895" cy="22613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5838345" y="2150320"/>
                <a:ext cx="69895" cy="226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8" name="墨迹 17"/>
              <p14:cNvContentPartPr/>
              <p14:nvPr/>
            </p14:nvContentPartPr>
            <p14:xfrm>
              <a:off x="5991499" y="2003333"/>
              <a:ext cx="147500" cy="173198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5991499" y="2003333"/>
                <a:ext cx="147500" cy="1731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9" name="墨迹 18"/>
              <p14:cNvContentPartPr/>
              <p14:nvPr/>
            </p14:nvContentPartPr>
            <p14:xfrm>
              <a:off x="6068590" y="2026974"/>
              <a:ext cx="49338" cy="39060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6068590" y="2026974"/>
                <a:ext cx="49338" cy="39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0" name="墨迹 19"/>
              <p14:cNvContentPartPr/>
              <p14:nvPr/>
            </p14:nvContentPartPr>
            <p14:xfrm>
              <a:off x="6257719" y="2010528"/>
              <a:ext cx="65784" cy="12335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6257719" y="2010528"/>
                <a:ext cx="65784" cy="12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1" name="墨迹 20"/>
              <p14:cNvContentPartPr/>
              <p14:nvPr/>
            </p14:nvContentPartPr>
            <p14:xfrm>
              <a:off x="6249496" y="1957079"/>
              <a:ext cx="180907" cy="297056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6249496" y="1957079"/>
                <a:ext cx="180907" cy="2970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2" name="墨迹 21"/>
              <p14:cNvContentPartPr/>
              <p14:nvPr/>
            </p14:nvContentPartPr>
            <p14:xfrm>
              <a:off x="6339949" y="2080424"/>
              <a:ext cx="84286" cy="63728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6339949" y="2080424"/>
                <a:ext cx="84286" cy="637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3" name="墨迹 22"/>
              <p14:cNvContentPartPr/>
              <p14:nvPr/>
            </p14:nvContentPartPr>
            <p14:xfrm>
              <a:off x="6516744" y="2020293"/>
              <a:ext cx="74007" cy="35462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6516744" y="2020293"/>
                <a:ext cx="74007" cy="354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4" name="墨迹 23"/>
              <p14:cNvContentPartPr/>
              <p14:nvPr/>
            </p14:nvContentPartPr>
            <p14:xfrm>
              <a:off x="6483852" y="1965302"/>
              <a:ext cx="97648" cy="323139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6483852" y="1965302"/>
                <a:ext cx="97648" cy="3231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5" name="墨迹 24"/>
              <p14:cNvContentPartPr/>
              <p14:nvPr/>
            </p14:nvContentPartPr>
            <p14:xfrm>
              <a:off x="5039941" y="2131818"/>
              <a:ext cx="194012" cy="133624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5039941" y="2131818"/>
                <a:ext cx="194012" cy="1336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6" name="墨迹 25"/>
              <p14:cNvContentPartPr/>
              <p14:nvPr/>
            </p14:nvContentPartPr>
            <p14:xfrm>
              <a:off x="5145555" y="2094172"/>
              <a:ext cx="141847" cy="226775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5145555" y="2094172"/>
                <a:ext cx="141847" cy="226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7" name="墨迹 26"/>
              <p14:cNvContentPartPr/>
              <p14:nvPr/>
            </p14:nvContentPartPr>
            <p14:xfrm>
              <a:off x="3807259" y="4149542"/>
              <a:ext cx="298084" cy="72979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3807259" y="4149542"/>
                <a:ext cx="298084" cy="729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8" name="墨迹 27"/>
              <p14:cNvContentPartPr/>
              <p14:nvPr/>
            </p14:nvContentPartPr>
            <p14:xfrm>
              <a:off x="4197852" y="4256441"/>
              <a:ext cx="150070" cy="182962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4197852" y="4256441"/>
                <a:ext cx="150070" cy="1829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9" name="墨迹 28"/>
              <p14:cNvContentPartPr/>
              <p14:nvPr/>
            </p14:nvContentPartPr>
            <p14:xfrm>
              <a:off x="4284194" y="4321197"/>
              <a:ext cx="68354" cy="156238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4284194" y="4321197"/>
                <a:ext cx="68354" cy="1562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0" name="墨迹 29"/>
              <p14:cNvContentPartPr/>
              <p14:nvPr/>
            </p14:nvContentPartPr>
            <p14:xfrm>
              <a:off x="4423985" y="4340470"/>
              <a:ext cx="211229" cy="268533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4423985" y="4340470"/>
                <a:ext cx="211229" cy="2685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1" name="墨迹 30"/>
              <p14:cNvContentPartPr/>
              <p14:nvPr/>
            </p14:nvContentPartPr>
            <p14:xfrm>
              <a:off x="4731834" y="4296528"/>
              <a:ext cx="136194" cy="219966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4731834" y="4296528"/>
                <a:ext cx="136194" cy="2199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2" name="墨迹 31"/>
              <p14:cNvContentPartPr/>
              <p14:nvPr/>
            </p14:nvContentPartPr>
            <p14:xfrm>
              <a:off x="4920964" y="4222521"/>
              <a:ext cx="76705" cy="84928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4920964" y="4222521"/>
                <a:ext cx="76705" cy="849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3" name="墨迹 32"/>
              <p14:cNvContentPartPr/>
              <p14:nvPr/>
            </p14:nvContentPartPr>
            <p14:xfrm>
              <a:off x="4935354" y="4217125"/>
              <a:ext cx="93023" cy="293202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4935354" y="4217125"/>
                <a:ext cx="93023" cy="2932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4" name="墨迹 33"/>
              <p14:cNvContentPartPr/>
              <p14:nvPr/>
            </p14:nvContentPartPr>
            <p14:xfrm>
              <a:off x="5147611" y="4173183"/>
              <a:ext cx="119234" cy="187588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5147611" y="4173183"/>
                <a:ext cx="119234" cy="187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5" name="墨迹 34"/>
              <p14:cNvContentPartPr/>
              <p14:nvPr/>
            </p14:nvContentPartPr>
            <p14:xfrm>
              <a:off x="5238064" y="4177295"/>
              <a:ext cx="95079" cy="102787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5238064" y="4177295"/>
                <a:ext cx="95079" cy="1027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6" name="墨迹 35"/>
              <p14:cNvContentPartPr/>
              <p14:nvPr/>
            </p14:nvContentPartPr>
            <p14:xfrm>
              <a:off x="5234467" y="4280082"/>
              <a:ext cx="124887" cy="131054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5234467" y="4280082"/>
                <a:ext cx="124887" cy="1310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7" name="墨迹 36"/>
              <p14:cNvContentPartPr/>
              <p14:nvPr/>
            </p14:nvContentPartPr>
            <p14:xfrm>
              <a:off x="5406636" y="4081445"/>
              <a:ext cx="176795" cy="360913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5406636" y="4081445"/>
                <a:ext cx="176795" cy="360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8" name="墨迹 37"/>
              <p14:cNvContentPartPr/>
              <p14:nvPr/>
            </p14:nvContentPartPr>
            <p14:xfrm>
              <a:off x="5501201" y="4065127"/>
              <a:ext cx="127457" cy="356545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5501201" y="4065127"/>
                <a:ext cx="127457" cy="356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9" name="墨迹 38"/>
              <p14:cNvContentPartPr/>
              <p14:nvPr/>
            </p14:nvContentPartPr>
            <p14:xfrm>
              <a:off x="5649216" y="4099176"/>
              <a:ext cx="61672" cy="154824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5649216" y="4099176"/>
                <a:ext cx="61672" cy="1548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0" name="墨迹 39"/>
              <p14:cNvContentPartPr/>
              <p14:nvPr/>
            </p14:nvContentPartPr>
            <p14:xfrm>
              <a:off x="5740697" y="4048296"/>
              <a:ext cx="270332" cy="266734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5740697" y="4048296"/>
                <a:ext cx="270332" cy="2667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1" name="墨迹 40"/>
              <p14:cNvContentPartPr/>
              <p14:nvPr/>
            </p14:nvContentPartPr>
            <p14:xfrm>
              <a:off x="6214548" y="3936771"/>
              <a:ext cx="51394" cy="15418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6214548" y="3936771"/>
                <a:ext cx="51394" cy="154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2" name="墨迹 41"/>
              <p14:cNvContentPartPr/>
              <p14:nvPr/>
            </p14:nvContentPartPr>
            <p14:xfrm>
              <a:off x="6097370" y="3994332"/>
              <a:ext cx="171656" cy="59617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6097370" y="3994332"/>
                <a:ext cx="171656" cy="596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3" name="墨迹 42"/>
              <p14:cNvContentPartPr/>
              <p14:nvPr/>
            </p14:nvContentPartPr>
            <p14:xfrm>
              <a:off x="6206325" y="3963496"/>
              <a:ext cx="39059" cy="240523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6206325" y="3963496"/>
                <a:ext cx="39059" cy="2405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4" name="墨迹 43"/>
              <p14:cNvContentPartPr/>
              <p14:nvPr/>
            </p14:nvContentPartPr>
            <p14:xfrm>
              <a:off x="6191935" y="3954245"/>
              <a:ext cx="215340" cy="399844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6191935" y="3954245"/>
                <a:ext cx="215340" cy="3998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5" name="墨迹 44"/>
              <p14:cNvContentPartPr/>
              <p14:nvPr/>
            </p14:nvContentPartPr>
            <p14:xfrm>
              <a:off x="6458155" y="3938827"/>
              <a:ext cx="213799" cy="114094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6458155" y="3938827"/>
                <a:ext cx="213799" cy="1140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6" name="墨迹 45"/>
              <p14:cNvContentPartPr/>
              <p14:nvPr/>
            </p14:nvContentPartPr>
            <p14:xfrm>
              <a:off x="6553748" y="3910046"/>
              <a:ext cx="219966" cy="330206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6553748" y="3910046"/>
                <a:ext cx="219966" cy="3302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7" name="墨迹 46"/>
              <p14:cNvContentPartPr/>
              <p14:nvPr/>
            </p14:nvContentPartPr>
            <p14:xfrm>
              <a:off x="6668870" y="4144402"/>
              <a:ext cx="88398" cy="45227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6668870" y="4144402"/>
                <a:ext cx="88398" cy="452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8" name="墨迹 47"/>
              <p14:cNvContentPartPr/>
              <p14:nvPr/>
            </p14:nvContentPartPr>
            <p14:xfrm>
              <a:off x="6895003" y="4173183"/>
              <a:ext cx="53450" cy="10921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6895003" y="4173183"/>
                <a:ext cx="53450" cy="10921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4:artisticCrisscrossEtching id="{B97F518F-3D1E-4E06-9487-7C89CF91E62C}"/>
                  </a:ext>
                </a:extLst>
              </p:cNvPr>
              <p:cNvSpPr txBox="1"/>
              <p:nvPr/>
            </p:nvSpPr>
            <p:spPr>
              <a:xfrm>
                <a:off x="1412129" y="2844225"/>
                <a:ext cx="63197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Can we sort faster than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29" y="2844225"/>
                <a:ext cx="6319743" cy="584775"/>
              </a:xfrm>
              <a:prstGeom prst="rect">
                <a:avLst/>
              </a:prstGeom>
              <a:blipFill rotWithShape="1">
                <a:blip r:embed="rId1"/>
                <a:stretch>
                  <a:fillRect l="-2027" t="-12500" r="-193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4:artisticCrisscrossEtching id="{CC79E2A5-5E2F-4E91-8F8E-925C248F26A8}"/>
                  </a:ext>
                </a:extLst>
              </p:cNvPr>
              <p:cNvSpPr txBox="1"/>
              <p:nvPr/>
            </p:nvSpPr>
            <p:spPr>
              <a:xfrm>
                <a:off x="2322828" y="1967062"/>
                <a:ext cx="44983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1"/>
                    </a:solidFill>
                  </a:rPr>
                  <a:t>Sorting needs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time.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28" y="1967062"/>
                <a:ext cx="4498347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3388" t="-12500" r="-257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049272" y="3429000"/>
            <a:ext cx="704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No, at least not for comparison-based sorting…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763" y="4275385"/>
            <a:ext cx="7340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Humm, maybe “non-comparison-based” sorting?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CE689D6F-F8E0-4131-80B2-CAD1CDCE8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19044"/>
                <a:ext cx="7886700" cy="477382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we want to sort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integers, and we know each item is from the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[10]</m:t>
                    </m:r>
                  </m:oMath>
                </a14:m>
                <a:r>
                  <a:rPr lang="en-US" sz="2400" dirty="0"/>
                  <a:t>. Can we beat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dirty="0"/>
                  <a:t>Of course, very easy!</a:t>
                </a:r>
              </a:p>
              <a:p>
                <a:pPr lvl="1"/>
                <a:r>
                  <a:rPr lang="en-US" sz="2000" dirty="0"/>
                  <a:t>Create 10 empty lists. (These are the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buckets</a:t>
                </a:r>
                <a:r>
                  <a:rPr lang="en-US" sz="2000" dirty="0"/>
                  <a:t>.)</a:t>
                </a:r>
              </a:p>
              <a:p>
                <a:pPr lvl="1"/>
                <a:r>
                  <a:rPr lang="en-US" sz="2000" dirty="0"/>
                  <a:t>Scan through input, for each item, append it to the end of the corresponding list.</a:t>
                </a:r>
              </a:p>
              <a:p>
                <a:pPr lvl="1"/>
                <a:r>
                  <a:rPr lang="en-US" sz="2000" dirty="0"/>
                  <a:t>Concatenate all lists.</a:t>
                </a:r>
              </a:p>
              <a:p>
                <a:r>
                  <a:rPr lang="en-US" sz="2400" dirty="0"/>
                  <a:t>This algorithm only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time.</a:t>
                </a:r>
              </a:p>
              <a:p>
                <a:r>
                  <a:rPr lang="en-US" sz="2400" dirty="0"/>
                  <a:t>This is 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a comparison based algorithm.</a:t>
                </a:r>
              </a:p>
              <a:p>
                <a:pPr lvl="1"/>
                <a:r>
                  <a:rPr lang="en-US" sz="2000" dirty="0"/>
                  <a:t>No comparison between items are made.</a:t>
                </a:r>
              </a:p>
              <a:p>
                <a:pPr lvl="1"/>
                <a:r>
                  <a:rPr lang="en-US" sz="2000" dirty="0"/>
                  <a:t>Instead the algorithm uses actual values of the items.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19044"/>
                <a:ext cx="7886700" cy="4773829"/>
              </a:xfrm>
              <a:blipFill rotWithShape="1">
                <a:blip r:embed="rId1"/>
                <a:stretch>
                  <a:fillRect l="-1005" t="-1788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1874848" y="5075660"/>
              <a:ext cx="2181157" cy="103815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1874848" y="5075660"/>
                <a:ext cx="2181157" cy="103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4617226" y="246690"/>
              <a:ext cx="4112" cy="308363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4617226" y="246690"/>
                <a:ext cx="4112" cy="3083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4633672" y="259025"/>
              <a:ext cx="217910" cy="306307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4633672" y="259025"/>
                <a:ext cx="217910" cy="3063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4617226" y="550942"/>
              <a:ext cx="209687" cy="360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4617226" y="550942"/>
                <a:ext cx="209687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4446598" y="341255"/>
              <a:ext cx="10279" cy="187074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4446598" y="341255"/>
                <a:ext cx="10279" cy="1870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4415762" y="878706"/>
              <a:ext cx="141847" cy="108056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4415762" y="878706"/>
                <a:ext cx="141847" cy="1080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4629561" y="789410"/>
              <a:ext cx="360" cy="12334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4629561" y="789410"/>
                <a:ext cx="360" cy="123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4621338" y="797633"/>
              <a:ext cx="4111" cy="132082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4621338" y="797633"/>
                <a:ext cx="4111" cy="1320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4621338" y="797633"/>
              <a:ext cx="8223" cy="267762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4621338" y="797633"/>
                <a:ext cx="8223" cy="2677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墨迹 12"/>
              <p14:cNvContentPartPr/>
              <p14:nvPr/>
            </p14:nvContentPartPr>
            <p14:xfrm>
              <a:off x="4625449" y="793521"/>
              <a:ext cx="96621" cy="18502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4625449" y="793521"/>
                <a:ext cx="96621" cy="185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墨迹 13"/>
              <p14:cNvContentPartPr/>
              <p14:nvPr/>
            </p14:nvContentPartPr>
            <p14:xfrm>
              <a:off x="4600780" y="1073104"/>
              <a:ext cx="113067" cy="360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4600780" y="1073104"/>
                <a:ext cx="113067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墨迹 14"/>
              <p14:cNvContentPartPr/>
              <p14:nvPr/>
            </p14:nvContentPartPr>
            <p14:xfrm>
              <a:off x="4465100" y="1262233"/>
              <a:ext cx="65784" cy="196325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4465100" y="1262233"/>
                <a:ext cx="65784" cy="196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6" name="墨迹 15"/>
              <p14:cNvContentPartPr/>
              <p14:nvPr/>
            </p14:nvContentPartPr>
            <p14:xfrm>
              <a:off x="4658341" y="1274568"/>
              <a:ext cx="55506" cy="8223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4658341" y="1274568"/>
                <a:ext cx="55506" cy="82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7" name="墨迹 16"/>
              <p14:cNvContentPartPr/>
              <p14:nvPr/>
            </p14:nvContentPartPr>
            <p14:xfrm>
              <a:off x="4666564" y="1315683"/>
              <a:ext cx="53450" cy="212771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4666564" y="1315683"/>
                <a:ext cx="53450" cy="2127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8" name="墨迹 17"/>
              <p14:cNvContentPartPr/>
              <p14:nvPr/>
            </p14:nvContentPartPr>
            <p14:xfrm>
              <a:off x="5102384" y="1278679"/>
              <a:ext cx="37004" cy="271360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5102384" y="1278679"/>
                <a:ext cx="37004" cy="271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9" name="墨迹 18"/>
              <p14:cNvContentPartPr/>
              <p14:nvPr/>
            </p14:nvContentPartPr>
            <p14:xfrm>
              <a:off x="4457905" y="1673384"/>
              <a:ext cx="93537" cy="102788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4457905" y="1673384"/>
                <a:ext cx="93537" cy="1027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0" name="墨迹 19"/>
              <p14:cNvContentPartPr/>
              <p14:nvPr/>
            </p14:nvContentPartPr>
            <p14:xfrm>
              <a:off x="4514438" y="1689830"/>
              <a:ext cx="24670" cy="182963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4514438" y="1689830"/>
                <a:ext cx="24670" cy="1829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1" name="墨迹 20"/>
              <p14:cNvContentPartPr/>
              <p14:nvPr/>
            </p14:nvContentPartPr>
            <p14:xfrm>
              <a:off x="4641895" y="1710388"/>
              <a:ext cx="69896" cy="360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4641895" y="1710388"/>
                <a:ext cx="69896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2" name="墨迹 21"/>
              <p14:cNvContentPartPr/>
              <p14:nvPr/>
            </p14:nvContentPartPr>
            <p14:xfrm>
              <a:off x="4674787" y="1743280"/>
              <a:ext cx="67840" cy="151098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4674787" y="1743280"/>
                <a:ext cx="67840" cy="1510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3" name="墨迹 22"/>
              <p14:cNvContentPartPr/>
              <p14:nvPr/>
            </p14:nvContentPartPr>
            <p14:xfrm>
              <a:off x="5131165" y="1681607"/>
              <a:ext cx="65784" cy="211743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5131165" y="1681607"/>
                <a:ext cx="65784" cy="2117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4" name="墨迹 23"/>
              <p14:cNvContentPartPr/>
              <p14:nvPr/>
            </p14:nvContentPartPr>
            <p14:xfrm>
              <a:off x="4999597" y="772964"/>
              <a:ext cx="90453" cy="337143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4999597" y="772964"/>
                <a:ext cx="90453" cy="3371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5" name="墨迹 24"/>
              <p14:cNvContentPartPr/>
              <p14:nvPr/>
            </p14:nvContentPartPr>
            <p14:xfrm>
              <a:off x="4508271" y="493381"/>
              <a:ext cx="47282" cy="2056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4508271" y="493381"/>
                <a:ext cx="47282" cy="20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6" name="墨迹 25"/>
              <p14:cNvContentPartPr/>
              <p14:nvPr/>
            </p14:nvContentPartPr>
            <p14:xfrm>
              <a:off x="4434264" y="320697"/>
              <a:ext cx="472824" cy="238468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4434264" y="320697"/>
                <a:ext cx="472824" cy="2384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7" name="墨迹 26"/>
              <p14:cNvContentPartPr/>
              <p14:nvPr/>
            </p14:nvContentPartPr>
            <p14:xfrm>
              <a:off x="4620310" y="370035"/>
              <a:ext cx="292945" cy="134267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4620310" y="370035"/>
                <a:ext cx="292945" cy="134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8" name="墨迹 27"/>
              <p14:cNvContentPartPr/>
              <p14:nvPr/>
            </p14:nvContentPartPr>
            <p14:xfrm>
              <a:off x="5102384" y="374147"/>
              <a:ext cx="12335" cy="139791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5102384" y="374147"/>
                <a:ext cx="12335" cy="1397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9" name="墨迹 28"/>
              <p14:cNvContentPartPr/>
              <p14:nvPr/>
            </p14:nvContentPartPr>
            <p14:xfrm>
              <a:off x="5254510" y="263136"/>
              <a:ext cx="139792" cy="8223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5254510" y="263136"/>
                <a:ext cx="139792" cy="82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0" name="墨迹 29"/>
              <p14:cNvContentPartPr/>
              <p14:nvPr/>
            </p14:nvContentPartPr>
            <p14:xfrm>
              <a:off x="5316183" y="312474"/>
              <a:ext cx="96620" cy="208274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5316183" y="312474"/>
                <a:ext cx="96620" cy="208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1" name="墨迹 30"/>
              <p14:cNvContentPartPr/>
              <p14:nvPr/>
            </p14:nvContentPartPr>
            <p14:xfrm>
              <a:off x="5735557" y="263136"/>
              <a:ext cx="69896" cy="252858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5735557" y="263136"/>
                <a:ext cx="69896" cy="2528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2" name="墨迹 31"/>
              <p14:cNvContentPartPr/>
              <p14:nvPr/>
            </p14:nvContentPartPr>
            <p14:xfrm>
              <a:off x="6490019" y="744183"/>
              <a:ext cx="22614" cy="51394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6490019" y="744183"/>
                <a:ext cx="22614" cy="513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3" name="墨迹 32"/>
              <p14:cNvContentPartPr/>
              <p14:nvPr/>
            </p14:nvContentPartPr>
            <p14:xfrm>
              <a:off x="6504409" y="1003208"/>
              <a:ext cx="24669" cy="182962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6504409" y="1003208"/>
                <a:ext cx="24669" cy="1829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4" name="墨迹 33"/>
              <p14:cNvContentPartPr/>
              <p14:nvPr/>
            </p14:nvContentPartPr>
            <p14:xfrm>
              <a:off x="5624546" y="300140"/>
              <a:ext cx="4111" cy="119234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5624546" y="300140"/>
                <a:ext cx="4111" cy="1192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5" name="墨迹 34"/>
              <p14:cNvContentPartPr/>
              <p14:nvPr/>
            </p14:nvContentPartPr>
            <p14:xfrm>
              <a:off x="5497090" y="337143"/>
              <a:ext cx="8222" cy="158294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5497090" y="337143"/>
                <a:ext cx="8222" cy="1582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6" name="墨迹 35"/>
              <p14:cNvContentPartPr/>
              <p14:nvPr/>
            </p14:nvContentPartPr>
            <p14:xfrm>
              <a:off x="5554651" y="481046"/>
              <a:ext cx="12335" cy="34948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5554651" y="481046"/>
                <a:ext cx="12335" cy="349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7" name="墨迹 36"/>
              <p14:cNvContentPartPr/>
              <p14:nvPr/>
            </p14:nvContentPartPr>
            <p14:xfrm>
              <a:off x="4794021" y="920978"/>
              <a:ext cx="71952" cy="79660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4794021" y="920978"/>
                <a:ext cx="71952" cy="796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8" name="墨迹 37"/>
              <p14:cNvContentPartPr/>
              <p14:nvPr/>
            </p14:nvContentPartPr>
            <p14:xfrm>
              <a:off x="4834108" y="1323906"/>
              <a:ext cx="44842" cy="164460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4834108" y="1323906"/>
                <a:ext cx="44842" cy="16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9" name="墨迹 38"/>
              <p14:cNvContentPartPr/>
              <p14:nvPr/>
            </p14:nvContentPartPr>
            <p14:xfrm>
              <a:off x="4913255" y="1426694"/>
              <a:ext cx="24669" cy="47282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4913255" y="1426694"/>
                <a:ext cx="24669" cy="472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0" name="墨迹 39"/>
              <p14:cNvContentPartPr/>
              <p14:nvPr/>
            </p14:nvContentPartPr>
            <p14:xfrm>
              <a:off x="4983151" y="1299237"/>
              <a:ext cx="49338" cy="211743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4983151" y="1299237"/>
                <a:ext cx="49338" cy="2117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1" name="墨迹 40"/>
              <p14:cNvContentPartPr/>
              <p14:nvPr/>
            </p14:nvContentPartPr>
            <p14:xfrm>
              <a:off x="4933812" y="1829622"/>
              <a:ext cx="20558" cy="4111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4933812" y="1829622"/>
                <a:ext cx="20558" cy="41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2" name="墨迹 41"/>
              <p14:cNvContentPartPr/>
              <p14:nvPr/>
            </p14:nvContentPartPr>
            <p14:xfrm>
              <a:off x="4979039" y="1829622"/>
              <a:ext cx="26725" cy="2055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4979039" y="1829622"/>
                <a:ext cx="26725" cy="2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3" name="墨迹 42"/>
              <p14:cNvContentPartPr/>
              <p14:nvPr/>
            </p14:nvContentPartPr>
            <p14:xfrm>
              <a:off x="4791452" y="1796730"/>
              <a:ext cx="6681" cy="4111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4791452" y="1796730"/>
                <a:ext cx="6681" cy="4111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E5330B3A-D4D5-4A42-AF7D-8FF523A67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 general, if the input items are all from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/>
                  <a:t>, then we can use the following algorithm to sort them.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Total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time to create buckets.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time to assign items to buckets.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000" dirty="0"/>
                  <a:t> time to combine buckets.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942404" y="2469091"/>
            <a:ext cx="4449403" cy="1430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BucketSort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&lt;L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=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CreateBuckets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(d)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 to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AssignToBucket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CombineBuckets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4:artisticCrisscrossEtching id="{6B549DAB-4338-4819-A036-B8051904BB8A}"/>
                  </a:ext>
                </a:extLst>
              </p:cNvPr>
              <p:cNvSpPr txBox="1"/>
              <p:nvPr/>
            </p:nvSpPr>
            <p:spPr>
              <a:xfrm>
                <a:off x="5391807" y="4091780"/>
                <a:ext cx="32188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Say sort 1000 64-bit integers.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807" y="4091780"/>
                <a:ext cx="321883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1890" t="-4310" r="-151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44ED792E-AC6B-4FBB-A579-C03A10B28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If the range of items’ values is too large, allow each bucket to hold multiple values.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Allocate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buckets each responsible </a:t>
                </a:r>
                <a:br>
                  <a:rPr lang="en-US" sz="2400" dirty="0"/>
                </a:br>
                <a:r>
                  <a:rPr lang="en-US" sz="2400" dirty="0"/>
                  <a:t>for an interval of size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But now we need to sort each bucket</a:t>
                </a:r>
                <a:br>
                  <a:rPr lang="en-US" sz="2400" dirty="0"/>
                </a:br>
                <a:r>
                  <a:rPr lang="en-US" sz="2400" dirty="0"/>
                  <a:t>before combining them.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05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43" y="2406707"/>
            <a:ext cx="2648607" cy="1117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4:artisticCrisscrossEtching id="{3C6CFFE3-E9CE-4B6E-9D6D-DFB80FF65791}"/>
                  </a:ext>
                </a:extLst>
              </p:cNvPr>
              <p:cNvSpPr txBox="1"/>
              <p:nvPr/>
            </p:nvSpPr>
            <p:spPr>
              <a:xfrm>
                <a:off x="5964652" y="3601184"/>
                <a:ext cx="24665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=8,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=50,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52" y="3601184"/>
                <a:ext cx="2466509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42" y="4078390"/>
            <a:ext cx="2648608" cy="11173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022996" y="4395841"/>
            <a:ext cx="4305750" cy="1916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BucketSort</a:t>
            </a:r>
            <a:r>
              <a:rPr lang="en-GB" b="1" u="sng" dirty="0">
                <a:solidFill>
                  <a:schemeClr val="tx1"/>
                </a:solidFill>
              </a:rPr>
              <a:t>(A, k):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&lt;L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,…,L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=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CreateBuckets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(k)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 to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AssignToBucket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(j=1 to k)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SortWithinBucket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CombineBuckets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,…,L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44ED792E-AC6B-4FBB-A579-C03A10B28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/>
                  <a:t>, plus cost for sorting within buckets.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If items are uniformly distributed and we use insertion sort,</a:t>
                </a:r>
                <a:br>
                  <a:rPr lang="en-US" sz="2400" dirty="0"/>
                </a:br>
                <a:r>
                  <a:rPr lang="en-US" sz="2400" dirty="0"/>
                  <a:t>expected cost for sorting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Expected total runtime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,</a:t>
                </a:r>
                <a:br>
                  <a:rPr lang="en-US" sz="2400" dirty="0"/>
                </a:br>
                <a:r>
                  <a:rPr lang="en-US" sz="2400" dirty="0"/>
                  <a:t>which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when we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buckets.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BucketSort</a:t>
                </a:r>
                <a:r>
                  <a:rPr lang="en-US" sz="2400" dirty="0"/>
                  <a:t> can be stable.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05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4214648" y="4573038"/>
            <a:ext cx="4300702" cy="1916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BucketSort</a:t>
            </a:r>
            <a:r>
              <a:rPr lang="en-GB" b="1" u="sng" dirty="0">
                <a:solidFill>
                  <a:schemeClr val="tx1"/>
                </a:solidFill>
              </a:rPr>
              <a:t>(A, k):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&lt;L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,…,L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=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CreateBuckets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(k)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 to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AssignToBucket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(j=1 to k)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SortWithinBucket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CombineBuckets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,…,L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7838595" y="2756511"/>
              <a:ext cx="120775" cy="325323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7838595" y="2756511"/>
                <a:ext cx="120775" cy="3253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7980442" y="2680704"/>
              <a:ext cx="143903" cy="489270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7980442" y="2680704"/>
                <a:ext cx="143903" cy="48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8158265" y="2777839"/>
              <a:ext cx="200436" cy="273801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8158265" y="2777839"/>
                <a:ext cx="200436" cy="2738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8395705" y="2676079"/>
              <a:ext cx="180906" cy="332004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8395705" y="2676079"/>
                <a:ext cx="180906" cy="3320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墨迹 8"/>
              <p14:cNvContentPartPr/>
              <p14:nvPr/>
            </p14:nvContentPartPr>
            <p14:xfrm>
              <a:off x="8491811" y="2627640"/>
              <a:ext cx="154696" cy="449054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8491811" y="2627640"/>
                <a:ext cx="154696" cy="4490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8650618" y="2752014"/>
              <a:ext cx="123345" cy="82358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8650618" y="2752014"/>
                <a:ext cx="123345" cy="823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1" name="墨迹 10"/>
              <p14:cNvContentPartPr/>
              <p14:nvPr/>
            </p14:nvContentPartPr>
            <p14:xfrm>
              <a:off x="8700470" y="2565582"/>
              <a:ext cx="211743" cy="534497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8700470" y="2565582"/>
                <a:ext cx="211743" cy="5344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2" name="墨迹 11"/>
              <p14:cNvContentPartPr/>
              <p14:nvPr/>
            </p14:nvContentPartPr>
            <p14:xfrm>
              <a:off x="8679399" y="2721820"/>
              <a:ext cx="333033" cy="503660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8679399" y="2721820"/>
                <a:ext cx="333033" cy="5036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3" name="墨迹 12"/>
              <p14:cNvContentPartPr/>
              <p14:nvPr/>
            </p14:nvContentPartPr>
            <p14:xfrm>
              <a:off x="5554008" y="1268144"/>
              <a:ext cx="154054" cy="335859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5554008" y="1268144"/>
                <a:ext cx="154054" cy="3358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4" name="墨迹 13"/>
              <p14:cNvContentPartPr/>
              <p14:nvPr/>
            </p14:nvContentPartPr>
            <p14:xfrm>
              <a:off x="5856846" y="1182059"/>
              <a:ext cx="100732" cy="34948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5856846" y="1182059"/>
                <a:ext cx="100732" cy="349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5" name="墨迹 14"/>
              <p14:cNvContentPartPr/>
              <p14:nvPr/>
            </p14:nvContentPartPr>
            <p14:xfrm>
              <a:off x="5772561" y="1251312"/>
              <a:ext cx="246690" cy="315687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5772561" y="1251312"/>
                <a:ext cx="246690" cy="3156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6" name="墨迹 15"/>
              <p14:cNvContentPartPr/>
              <p14:nvPr/>
            </p14:nvContentPartPr>
            <p14:xfrm>
              <a:off x="5891794" y="1315683"/>
              <a:ext cx="16446" cy="166516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5891794" y="1315683"/>
                <a:ext cx="16446" cy="1665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7" name="墨迹 16"/>
              <p14:cNvContentPartPr/>
              <p14:nvPr/>
            </p14:nvContentPartPr>
            <p14:xfrm>
              <a:off x="6115872" y="1258122"/>
              <a:ext cx="113066" cy="210715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6115872" y="1258122"/>
                <a:ext cx="113066" cy="210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8" name="墨迹 17"/>
              <p14:cNvContentPartPr/>
              <p14:nvPr/>
            </p14:nvContentPartPr>
            <p14:xfrm>
              <a:off x="6159042" y="1192338"/>
              <a:ext cx="164461" cy="296028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6159042" y="1192338"/>
                <a:ext cx="164461" cy="2960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9" name="墨迹 18"/>
              <p14:cNvContentPartPr/>
              <p14:nvPr/>
            </p14:nvContentPartPr>
            <p14:xfrm>
              <a:off x="6483852" y="985477"/>
              <a:ext cx="450210" cy="519849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6483852" y="985477"/>
                <a:ext cx="450210" cy="5198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0" name="墨迹 19"/>
              <p14:cNvContentPartPr/>
              <p14:nvPr/>
            </p14:nvContentPartPr>
            <p14:xfrm>
              <a:off x="6995607" y="925089"/>
              <a:ext cx="137863" cy="547345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6995607" y="925089"/>
                <a:ext cx="137863" cy="547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1" name="墨迹 20"/>
              <p14:cNvContentPartPr/>
              <p14:nvPr/>
            </p14:nvContentPartPr>
            <p14:xfrm>
              <a:off x="7126276" y="1101884"/>
              <a:ext cx="125401" cy="456378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7126276" y="1101884"/>
                <a:ext cx="125401" cy="4563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2" name="墨迹 21"/>
              <p14:cNvContentPartPr/>
              <p14:nvPr/>
            </p14:nvContentPartPr>
            <p14:xfrm>
              <a:off x="7577514" y="1028391"/>
              <a:ext cx="164461" cy="348965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7577514" y="1028391"/>
                <a:ext cx="164461" cy="348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3" name="墨迹 22"/>
              <p14:cNvContentPartPr/>
              <p14:nvPr/>
            </p14:nvContentPartPr>
            <p14:xfrm>
              <a:off x="7922881" y="1048435"/>
              <a:ext cx="117178" cy="274058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7922881" y="1048435"/>
                <a:ext cx="117178" cy="2740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4" name="墨迹 23"/>
              <p14:cNvContentPartPr/>
              <p14:nvPr/>
            </p14:nvContentPartPr>
            <p14:xfrm>
              <a:off x="8066783" y="1100343"/>
              <a:ext cx="102788" cy="199922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8066783" y="1100343"/>
                <a:ext cx="102788" cy="1999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5" name="墨迹 24"/>
              <p14:cNvContentPartPr/>
              <p14:nvPr/>
            </p14:nvContentPartPr>
            <p14:xfrm>
              <a:off x="8243579" y="912755"/>
              <a:ext cx="61672" cy="91995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8243579" y="912755"/>
                <a:ext cx="61672" cy="91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6" name="墨迹 25"/>
              <p14:cNvContentPartPr/>
              <p14:nvPr/>
            </p14:nvContentPartPr>
            <p14:xfrm>
              <a:off x="8391593" y="986762"/>
              <a:ext cx="76706" cy="228189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8391593" y="986762"/>
                <a:ext cx="76706" cy="228189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1A63F6A0-CD9C-4E5C-A253-3BB62ADDB8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we want to sort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decimal integers each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-digits.</a:t>
                </a:r>
              </a:p>
              <a:p>
                <a:r>
                  <a:rPr lang="en-US" sz="2400" dirty="0"/>
                  <a:t>How about recursive bucket sort?</a:t>
                </a:r>
              </a:p>
              <a:p>
                <a:pPr lvl="1"/>
                <a:r>
                  <a:rPr lang="en-US" sz="2000" dirty="0"/>
                  <a:t>Based on most significant bit, assign items to 10 buckets.</a:t>
                </a:r>
              </a:p>
              <a:p>
                <a:pPr lvl="1"/>
                <a:r>
                  <a:rPr lang="en-US" sz="2000" dirty="0"/>
                  <a:t>Sort recursively in each bucket (i.e., use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most significant bit).</a:t>
                </a:r>
              </a:p>
              <a:p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RadixSort</a:t>
                </a:r>
                <a:r>
                  <a:rPr lang="en-US" sz="2400" dirty="0"/>
                  <a:t>: iterative, starting from </a:t>
                </a:r>
                <a:r>
                  <a:rPr lang="en-US" sz="2400" dirty="0">
                    <a:solidFill>
                      <a:srgbClr val="C00000"/>
                    </a:solidFill>
                  </a:rPr>
                  <a:t>least</a:t>
                </a:r>
                <a:r>
                  <a:rPr lang="en-US" sz="2400" dirty="0"/>
                  <a:t> significant bit.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  <a:blipFill rotWithShape="1">
                <a:blip r:embed="rId1"/>
                <a:stretch>
                  <a:fillRect l="-1005" t="-1777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75315" y="3744939"/>
            <a:ext cx="5738649" cy="911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RadixSort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 to d)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use-a-stable-sort-to-sort-A-on-digit-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2041963" y="4325447"/>
            <a:ext cx="1534511" cy="27436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815" y="4685970"/>
            <a:ext cx="3639535" cy="18093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5096946" y="2104997"/>
            <a:ext cx="3034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Valid but not for now…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墨迹 7"/>
              <p14:cNvContentPartPr/>
              <p14:nvPr/>
            </p14:nvContentPartPr>
            <p14:xfrm>
              <a:off x="3609906" y="674287"/>
              <a:ext cx="12334" cy="218681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3609906" y="674287"/>
                <a:ext cx="12334" cy="218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9" name="墨迹 8"/>
              <p14:cNvContentPartPr/>
              <p14:nvPr/>
            </p14:nvContentPartPr>
            <p14:xfrm>
              <a:off x="3479365" y="686622"/>
              <a:ext cx="381343" cy="111011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3479365" y="686622"/>
                <a:ext cx="381343" cy="1110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墨迹 9"/>
              <p14:cNvContentPartPr/>
              <p14:nvPr/>
            </p14:nvContentPartPr>
            <p14:xfrm>
              <a:off x="3468958" y="629061"/>
              <a:ext cx="338815" cy="653730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3468958" y="629061"/>
                <a:ext cx="338815" cy="653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1" name="墨迹 10"/>
              <p14:cNvContentPartPr/>
              <p14:nvPr/>
            </p14:nvContentPartPr>
            <p14:xfrm>
              <a:off x="3725028" y="1044323"/>
              <a:ext cx="61673" cy="84286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3725028" y="1044323"/>
                <a:ext cx="61673" cy="84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2" name="墨迹 11"/>
              <p14:cNvContentPartPr/>
              <p14:nvPr/>
            </p14:nvContentPartPr>
            <p14:xfrm>
              <a:off x="3630463" y="1200561"/>
              <a:ext cx="215855" cy="150327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3630463" y="1200561"/>
                <a:ext cx="215855" cy="1503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3" name="墨迹 12"/>
              <p14:cNvContentPartPr/>
              <p14:nvPr/>
            </p14:nvContentPartPr>
            <p14:xfrm>
              <a:off x="4066284" y="842859"/>
              <a:ext cx="12334" cy="43171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4066284" y="842859"/>
                <a:ext cx="12334" cy="431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4" name="墨迹 13"/>
              <p14:cNvContentPartPr/>
              <p14:nvPr/>
            </p14:nvContentPartPr>
            <p14:xfrm>
              <a:off x="4016946" y="853138"/>
              <a:ext cx="337143" cy="421430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4016946" y="853138"/>
                <a:ext cx="337143" cy="421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5" name="墨迹 14"/>
              <p14:cNvContentPartPr/>
              <p14:nvPr/>
            </p14:nvContentPartPr>
            <p14:xfrm>
              <a:off x="4576111" y="917894"/>
              <a:ext cx="47282" cy="15418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4576111" y="917894"/>
                <a:ext cx="47282" cy="154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6" name="墨迹 15"/>
              <p14:cNvContentPartPr/>
              <p14:nvPr/>
            </p14:nvContentPartPr>
            <p14:xfrm>
              <a:off x="4551442" y="888086"/>
              <a:ext cx="131568" cy="353590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4551442" y="888086"/>
                <a:ext cx="131568" cy="353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7" name="墨迹 16"/>
              <p14:cNvContentPartPr/>
              <p14:nvPr/>
            </p14:nvContentPartPr>
            <p14:xfrm>
              <a:off x="4876251" y="804956"/>
              <a:ext cx="34948" cy="504945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4876251" y="804956"/>
                <a:ext cx="34948" cy="504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8" name="墨迹 17"/>
              <p14:cNvContentPartPr/>
              <p14:nvPr/>
            </p14:nvContentPartPr>
            <p14:xfrm>
              <a:off x="4798133" y="863417"/>
              <a:ext cx="125401" cy="280610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4798133" y="863417"/>
                <a:ext cx="125401" cy="280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9" name="墨迹 18"/>
              <p14:cNvContentPartPr/>
              <p14:nvPr/>
            </p14:nvContentPartPr>
            <p14:xfrm>
              <a:off x="4970816" y="654115"/>
              <a:ext cx="89425" cy="674416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4970816" y="654115"/>
                <a:ext cx="89425" cy="6744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0" name="墨迹 19"/>
              <p14:cNvContentPartPr/>
              <p14:nvPr/>
            </p14:nvContentPartPr>
            <p14:xfrm>
              <a:off x="5110608" y="842859"/>
              <a:ext cx="12334" cy="20558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5110608" y="842859"/>
                <a:ext cx="12334" cy="205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1" name="墨迹 20"/>
              <p14:cNvContentPartPr/>
              <p14:nvPr/>
            </p14:nvContentPartPr>
            <p14:xfrm>
              <a:off x="5106496" y="892197"/>
              <a:ext cx="43171" cy="119234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5106496" y="892197"/>
                <a:ext cx="43171" cy="1192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2" name="墨迹 21"/>
              <p14:cNvContentPartPr/>
              <p14:nvPr/>
            </p14:nvContentPartPr>
            <p14:xfrm>
              <a:off x="5262733" y="674287"/>
              <a:ext cx="90454" cy="581779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5262733" y="674287"/>
                <a:ext cx="90454" cy="5817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3" name="墨迹 22"/>
              <p14:cNvContentPartPr/>
              <p14:nvPr/>
            </p14:nvContentPartPr>
            <p14:xfrm>
              <a:off x="5401240" y="879863"/>
              <a:ext cx="134909" cy="460489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5401240" y="879863"/>
                <a:ext cx="134909" cy="4604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4" name="墨迹 23"/>
              <p14:cNvContentPartPr/>
              <p14:nvPr/>
            </p14:nvContentPartPr>
            <p14:xfrm>
              <a:off x="6808661" y="4226761"/>
              <a:ext cx="104844" cy="193113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6808661" y="4226761"/>
                <a:ext cx="104844" cy="1931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5" name="墨迹 24"/>
              <p14:cNvContentPartPr/>
              <p14:nvPr/>
            </p14:nvContentPartPr>
            <p14:xfrm>
              <a:off x="6870334" y="4247190"/>
              <a:ext cx="24669" cy="152126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6870334" y="4247190"/>
                <a:ext cx="24669" cy="1521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6" name="墨迹 25"/>
              <p14:cNvContentPartPr/>
              <p14:nvPr/>
            </p14:nvContentPartPr>
            <p14:xfrm>
              <a:off x="6800438" y="4403427"/>
              <a:ext cx="185019" cy="161506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6800438" y="4403427"/>
                <a:ext cx="185019" cy="161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7" name="墨迹 26"/>
              <p14:cNvContentPartPr/>
              <p14:nvPr/>
            </p14:nvContentPartPr>
            <p14:xfrm>
              <a:off x="7014237" y="4318114"/>
              <a:ext cx="69896" cy="15418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7014237" y="4318114"/>
                <a:ext cx="69896" cy="154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8" name="墨迹 27"/>
              <p14:cNvContentPartPr/>
              <p14:nvPr/>
            </p14:nvContentPartPr>
            <p14:xfrm>
              <a:off x="6991624" y="4262480"/>
              <a:ext cx="187073" cy="393806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6991624" y="4262480"/>
                <a:ext cx="187073" cy="3938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9" name="墨迹 28"/>
              <p14:cNvContentPartPr/>
              <p14:nvPr/>
            </p14:nvContentPartPr>
            <p14:xfrm>
              <a:off x="7098266" y="4221493"/>
              <a:ext cx="158550" cy="411665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7098266" y="4221493"/>
                <a:ext cx="158550" cy="411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30" name="墨迹 29"/>
              <p14:cNvContentPartPr/>
              <p14:nvPr/>
            </p14:nvContentPartPr>
            <p14:xfrm>
              <a:off x="7252705" y="4337643"/>
              <a:ext cx="90453" cy="141077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7252705" y="4337643"/>
                <a:ext cx="90453" cy="1410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1" name="墨迹 30"/>
              <p14:cNvContentPartPr/>
              <p14:nvPr/>
            </p14:nvContentPartPr>
            <p14:xfrm>
              <a:off x="7456224" y="4251302"/>
              <a:ext cx="61673" cy="65784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7456224" y="4251302"/>
                <a:ext cx="61673" cy="657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2" name="墨迹 31"/>
              <p14:cNvContentPartPr/>
              <p14:nvPr/>
            </p14:nvContentPartPr>
            <p14:xfrm>
              <a:off x="7487061" y="4378759"/>
              <a:ext cx="32892" cy="209687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7487061" y="4378759"/>
                <a:ext cx="32892" cy="2096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3" name="墨迹 32"/>
              <p14:cNvContentPartPr/>
              <p14:nvPr/>
            </p14:nvContentPartPr>
            <p14:xfrm>
              <a:off x="7608350" y="4349978"/>
              <a:ext cx="71952" cy="256455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7608350" y="4349978"/>
                <a:ext cx="71952" cy="256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4" name="墨迹 33"/>
              <p14:cNvContentPartPr/>
              <p14:nvPr/>
            </p14:nvContentPartPr>
            <p14:xfrm>
              <a:off x="7718976" y="4284194"/>
              <a:ext cx="90838" cy="333032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7718976" y="4284194"/>
                <a:ext cx="90838" cy="3330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5" name="墨迹 34"/>
              <p14:cNvContentPartPr/>
              <p14:nvPr/>
            </p14:nvContentPartPr>
            <p14:xfrm>
              <a:off x="8140791" y="4234856"/>
              <a:ext cx="61672" cy="12334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8140791" y="4234856"/>
                <a:ext cx="61672" cy="123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6" name="墨迹 35"/>
              <p14:cNvContentPartPr/>
              <p14:nvPr/>
            </p14:nvContentPartPr>
            <p14:xfrm>
              <a:off x="8066783" y="4337643"/>
              <a:ext cx="159322" cy="274444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8066783" y="4337643"/>
                <a:ext cx="159322" cy="2744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7" name="墨迹 36"/>
              <p14:cNvContentPartPr/>
              <p14:nvPr/>
            </p14:nvContentPartPr>
            <p14:xfrm>
              <a:off x="8153125" y="4296528"/>
              <a:ext cx="16447" cy="162405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8153125" y="4296528"/>
                <a:ext cx="16447" cy="162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8" name="墨迹 37"/>
              <p14:cNvContentPartPr/>
              <p14:nvPr/>
            </p14:nvContentPartPr>
            <p14:xfrm>
              <a:off x="8124345" y="4363726"/>
              <a:ext cx="45226" cy="54092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8124345" y="4363726"/>
                <a:ext cx="45226" cy="540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9" name="墨迹 38"/>
              <p14:cNvContentPartPr/>
              <p14:nvPr/>
            </p14:nvContentPartPr>
            <p14:xfrm>
              <a:off x="7996888" y="4479490"/>
              <a:ext cx="242579" cy="22614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7996888" y="4479490"/>
                <a:ext cx="242579" cy="226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40" name="墨迹 39"/>
              <p14:cNvContentPartPr/>
              <p14:nvPr/>
            </p14:nvContentPartPr>
            <p14:xfrm>
              <a:off x="8338144" y="4366424"/>
              <a:ext cx="100731" cy="28780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8338144" y="4366424"/>
                <a:ext cx="100731" cy="28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41" name="墨迹 40"/>
              <p14:cNvContentPartPr/>
              <p14:nvPr/>
            </p14:nvContentPartPr>
            <p14:xfrm>
              <a:off x="8399816" y="4321197"/>
              <a:ext cx="360" cy="104844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8399816" y="4321197"/>
                <a:ext cx="360" cy="1048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42" name="墨迹 41"/>
              <p14:cNvContentPartPr/>
              <p14:nvPr/>
            </p14:nvContentPartPr>
            <p14:xfrm>
              <a:off x="8506716" y="4292417"/>
              <a:ext cx="74007" cy="248746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8506716" y="4292417"/>
                <a:ext cx="74007" cy="248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3" name="墨迹 42"/>
              <p14:cNvContentPartPr/>
              <p14:nvPr/>
            </p14:nvContentPartPr>
            <p14:xfrm>
              <a:off x="8621452" y="4218410"/>
              <a:ext cx="109340" cy="262622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8621452" y="4218410"/>
                <a:ext cx="109340" cy="2626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4" name="墨迹 43"/>
              <p14:cNvContentPartPr/>
              <p14:nvPr/>
            </p14:nvContentPartPr>
            <p14:xfrm>
              <a:off x="8654730" y="4684424"/>
              <a:ext cx="93151" cy="47924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8654730" y="4684424"/>
                <a:ext cx="93151" cy="479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5" name="墨迹 44"/>
              <p14:cNvContentPartPr/>
              <p14:nvPr/>
            </p14:nvContentPartPr>
            <p14:xfrm>
              <a:off x="8634172" y="4777575"/>
              <a:ext cx="106900" cy="249261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8634172" y="4777575"/>
                <a:ext cx="106900" cy="2492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6" name="墨迹 45"/>
              <p14:cNvContentPartPr/>
              <p14:nvPr/>
            </p14:nvContentPartPr>
            <p14:xfrm>
              <a:off x="8695845" y="4827299"/>
              <a:ext cx="4111" cy="92123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8695845" y="4827299"/>
                <a:ext cx="4111" cy="921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7" name="墨迹 46"/>
              <p14:cNvContentPartPr/>
              <p14:nvPr/>
            </p14:nvContentPartPr>
            <p14:xfrm>
              <a:off x="8634172" y="4913255"/>
              <a:ext cx="84286" cy="8223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8634172" y="4913255"/>
                <a:ext cx="84286" cy="82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8" name="墨迹 47"/>
              <p14:cNvContentPartPr/>
              <p14:nvPr/>
            </p14:nvContentPartPr>
            <p14:xfrm>
              <a:off x="8585219" y="4870084"/>
              <a:ext cx="209302" cy="107927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8585219" y="4870084"/>
                <a:ext cx="209302" cy="1079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9" name="墨迹 48"/>
              <p14:cNvContentPartPr/>
              <p14:nvPr/>
            </p14:nvContentPartPr>
            <p14:xfrm>
              <a:off x="8795935" y="4691233"/>
              <a:ext cx="142489" cy="304252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8795935" y="4691233"/>
                <a:ext cx="142489" cy="3042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50" name="墨迹 49"/>
              <p14:cNvContentPartPr/>
              <p14:nvPr/>
            </p14:nvContentPartPr>
            <p14:xfrm>
              <a:off x="8775505" y="4900921"/>
              <a:ext cx="138250" cy="146344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8775505" y="4900921"/>
                <a:ext cx="138250" cy="1463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51" name="墨迹 50"/>
              <p14:cNvContentPartPr/>
              <p14:nvPr/>
            </p14:nvContentPartPr>
            <p14:xfrm>
              <a:off x="8718458" y="5176391"/>
              <a:ext cx="47282" cy="283181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8718458" y="5176391"/>
                <a:ext cx="47282" cy="2831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52" name="墨迹 51"/>
              <p14:cNvContentPartPr/>
              <p14:nvPr/>
            </p14:nvContentPartPr>
            <p14:xfrm>
              <a:off x="8736960" y="5139388"/>
              <a:ext cx="224078" cy="308363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8736960" y="5139388"/>
                <a:ext cx="224078" cy="308363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28649" y="1782482"/>
            <a:ext cx="5738649" cy="911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RadixSort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 to d)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use-a-stable-sort-to-sort-A-on-digit-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63442" y="2007221"/>
            <a:ext cx="2051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Why it works?!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4:artisticCrisscrossEtching id="{A35E4FE7-EF23-4D34-917D-8EE9121873A6}"/>
                  </a:ext>
                </a:extLst>
              </p:cNvPr>
              <p:cNvSpPr txBox="1"/>
              <p:nvPr/>
            </p:nvSpPr>
            <p:spPr>
              <a:xfrm>
                <a:off x="628650" y="2785419"/>
                <a:ext cx="84170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Claim:</a:t>
                </a:r>
                <a:r>
                  <a:rPr lang="en-US" sz="2400" dirty="0"/>
                  <a:t> after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iteration, items are sorted by their rightmost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bits.</a:t>
                </a: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785419"/>
                <a:ext cx="8417048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086" t="-10526" r="-14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4:artisticCrisscrossEtching id="{49865B3E-C600-470F-930B-F22FCFEA2CF1}"/>
                  </a:ext>
                </a:extLst>
              </p:cNvPr>
              <p:cNvSpPr txBox="1"/>
              <p:nvPr/>
            </p:nvSpPr>
            <p:spPr>
              <a:xfrm>
                <a:off x="628650" y="3247084"/>
                <a:ext cx="7462107" cy="2908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200" dirty="0"/>
                  <a:t>Use induction to prove the claim.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[</a:t>
                </a:r>
                <a:r>
                  <a:rPr lang="en-US" sz="2200" i="1" dirty="0"/>
                  <a:t>Basis</a:t>
                </a:r>
                <a:r>
                  <a:rPr lang="en-US" sz="2200" dirty="0"/>
                  <a:t>] Claim holds after the first iteration.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[</a:t>
                </a:r>
                <a:r>
                  <a:rPr lang="en-US" sz="2200" i="1" dirty="0"/>
                  <a:t>Hypothesis</a:t>
                </a:r>
                <a:r>
                  <a:rPr lang="en-US" sz="2200" dirty="0"/>
                  <a:t>] Assume claim holds after first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200" dirty="0"/>
                  <a:t> iterations.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[</a:t>
                </a:r>
                <a:r>
                  <a:rPr lang="en-US" sz="2200" i="1" dirty="0"/>
                  <a:t>Inductive Step</a:t>
                </a:r>
                <a:r>
                  <a:rPr lang="en-US" sz="2200" dirty="0"/>
                  <a:t>] Consider two items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after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iterations.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W.l.o.g</a:t>
                </a:r>
                <a:r>
                  <a:rPr lang="en-US" sz="2000" dirty="0"/>
                  <a:t>., assume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. Thus,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then it must be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since we use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stable sort</a:t>
                </a:r>
                <a:r>
                  <a:rPr lang="en-US" sz="2000" dirty="0"/>
                  <a:t>, it must be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1…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[1…(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−1)]</m:t>
                    </m:r>
                  </m:oMath>
                </a14:m>
                <a:r>
                  <a:rPr lang="en-US" sz="2000" dirty="0"/>
                  <a:t>. Again,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247084"/>
                <a:ext cx="7462107" cy="2908489"/>
              </a:xfrm>
              <a:prstGeom prst="rect">
                <a:avLst/>
              </a:prstGeom>
              <a:blipFill rotWithShape="1">
                <a:blip r:embed="rId2"/>
                <a:stretch>
                  <a:fillRect l="-1062" t="-1468" r="-327" b="-2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529" y="186945"/>
            <a:ext cx="3024821" cy="1503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28649" y="1782482"/>
            <a:ext cx="5738649" cy="911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RadixSort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 to d)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use-a-stable-sort-to-sort-A-on-digit-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63442" y="2007221"/>
            <a:ext cx="2309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How much time?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0529" y="186945"/>
            <a:ext cx="3024821" cy="1503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628648" y="2785419"/>
            <a:ext cx="5738649" cy="911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RadixSort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 to d)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use-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sort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-to-sort-A-on-digit-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4:artisticCrisscrossEtching id="{8281B896-B0A4-461A-A43B-A3FF675E30B8}"/>
                  </a:ext>
                </a:extLst>
              </p:cNvPr>
              <p:cNvSpPr txBox="1"/>
              <p:nvPr/>
            </p:nvSpPr>
            <p:spPr>
              <a:xfrm>
                <a:off x="628648" y="3989005"/>
                <a:ext cx="79964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Since only considering decimal numbers, we only need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buckets.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3989005"/>
                <a:ext cx="7996484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76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4:artisticCrisscrossEtching id="{216643C9-8128-4FBB-A63E-D0F667E9C579}"/>
                  </a:ext>
                </a:extLst>
              </p:cNvPr>
              <p:cNvSpPr txBox="1"/>
              <p:nvPr/>
            </p:nvSpPr>
            <p:spPr>
              <a:xfrm>
                <a:off x="628648" y="4681557"/>
                <a:ext cx="82815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RadixSort</a:t>
                </a:r>
                <a:r>
                  <a:rPr lang="en-US" sz="2400" dirty="0"/>
                  <a:t> can sort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decimal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-digits numbers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time.</a:t>
                </a: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4681557"/>
                <a:ext cx="828156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104" t="-13158" r="-736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6469076" y="2837970"/>
              <a:ext cx="111396" cy="253886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6469076" y="2837970"/>
                <a:ext cx="111396" cy="2538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6514688" y="2923284"/>
              <a:ext cx="92509" cy="266220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6514688" y="2923284"/>
                <a:ext cx="92509" cy="2662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6492075" y="2984956"/>
              <a:ext cx="94565" cy="28781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6492075" y="2984956"/>
                <a:ext cx="94565" cy="287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6430403" y="3009625"/>
              <a:ext cx="180906" cy="56148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6430403" y="3009625"/>
                <a:ext cx="180906" cy="561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6726431" y="2952064"/>
              <a:ext cx="53450" cy="24669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6726431" y="2952064"/>
                <a:ext cx="53450" cy="246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4" name="墨迹 13"/>
              <p14:cNvContentPartPr/>
              <p14:nvPr/>
            </p14:nvContentPartPr>
            <p14:xfrm>
              <a:off x="6945883" y="2847992"/>
              <a:ext cx="60131" cy="217653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6945883" y="2847992"/>
                <a:ext cx="60131" cy="2176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5" name="墨迹 14"/>
              <p14:cNvContentPartPr/>
              <p14:nvPr/>
            </p14:nvContentPartPr>
            <p14:xfrm>
              <a:off x="7038906" y="2791715"/>
              <a:ext cx="100732" cy="261081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7038906" y="2791715"/>
                <a:ext cx="100732" cy="2610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6" name="墨迹 15"/>
              <p14:cNvContentPartPr/>
              <p14:nvPr/>
            </p14:nvContentPartPr>
            <p14:xfrm>
              <a:off x="7339432" y="2688927"/>
              <a:ext cx="44841" cy="12335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7339432" y="2688927"/>
                <a:ext cx="44841" cy="12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7" name="墨迹 16"/>
              <p14:cNvContentPartPr/>
              <p14:nvPr/>
            </p14:nvContentPartPr>
            <p14:xfrm>
              <a:off x="7236259" y="2809189"/>
              <a:ext cx="205575" cy="79404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7236259" y="2809189"/>
                <a:ext cx="205575" cy="794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8" name="墨迹 17"/>
              <p14:cNvContentPartPr/>
              <p14:nvPr/>
            </p14:nvContentPartPr>
            <p14:xfrm>
              <a:off x="7322600" y="2775269"/>
              <a:ext cx="39059" cy="105229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7322600" y="2775269"/>
                <a:ext cx="39059" cy="1052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9" name="墨迹 18"/>
              <p14:cNvContentPartPr/>
              <p14:nvPr/>
            </p14:nvContentPartPr>
            <p14:xfrm>
              <a:off x="7302042" y="2791715"/>
              <a:ext cx="112553" cy="289862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7302042" y="2791715"/>
                <a:ext cx="112553" cy="2898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0" name="墨迹 19"/>
              <p14:cNvContentPartPr/>
              <p14:nvPr/>
            </p14:nvContentPartPr>
            <p14:xfrm>
              <a:off x="7318489" y="3008469"/>
              <a:ext cx="74007" cy="64885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7318489" y="3008469"/>
                <a:ext cx="74007" cy="64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1" name="墨迹 20"/>
              <p14:cNvContentPartPr/>
              <p14:nvPr/>
            </p14:nvContentPartPr>
            <p14:xfrm>
              <a:off x="7236259" y="2993179"/>
              <a:ext cx="180906" cy="28781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7236259" y="2993179"/>
                <a:ext cx="180906" cy="287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2" name="墨迹 21"/>
              <p14:cNvContentPartPr/>
              <p14:nvPr/>
            </p14:nvContentPartPr>
            <p14:xfrm>
              <a:off x="7607322" y="2875487"/>
              <a:ext cx="109983" cy="109469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7607322" y="2875487"/>
                <a:ext cx="109983" cy="1094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3" name="墨迹 22"/>
              <p14:cNvContentPartPr/>
              <p14:nvPr/>
            </p14:nvContentPartPr>
            <p14:xfrm>
              <a:off x="7795424" y="2857500"/>
              <a:ext cx="170628" cy="121932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7795424" y="2857500"/>
                <a:ext cx="170628" cy="1219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4" name="墨迹 23"/>
              <p14:cNvContentPartPr/>
              <p14:nvPr/>
            </p14:nvContentPartPr>
            <p14:xfrm>
              <a:off x="8079118" y="2853388"/>
              <a:ext cx="27753" cy="119234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8079118" y="2853388"/>
                <a:ext cx="27753" cy="1192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5" name="墨迹 24"/>
              <p14:cNvContentPartPr/>
              <p14:nvPr/>
            </p14:nvContentPartPr>
            <p14:xfrm>
              <a:off x="6828705" y="3320045"/>
              <a:ext cx="93023" cy="18501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6828705" y="3320045"/>
                <a:ext cx="93023" cy="185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6" name="墨迹 25"/>
              <p14:cNvContentPartPr/>
              <p14:nvPr/>
            </p14:nvContentPartPr>
            <p14:xfrm>
              <a:off x="6874446" y="3305654"/>
              <a:ext cx="18501" cy="84800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6874446" y="3305654"/>
                <a:ext cx="18501" cy="8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7" name="墨迹 26"/>
              <p14:cNvContentPartPr/>
              <p14:nvPr/>
            </p14:nvContentPartPr>
            <p14:xfrm>
              <a:off x="6813416" y="3289208"/>
              <a:ext cx="126814" cy="236412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6813416" y="3289208"/>
                <a:ext cx="126814" cy="2364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8" name="墨迹 27"/>
              <p14:cNvContentPartPr/>
              <p14:nvPr/>
            </p14:nvContentPartPr>
            <p14:xfrm>
              <a:off x="6890892" y="3474226"/>
              <a:ext cx="69896" cy="39060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6890892" y="3474226"/>
                <a:ext cx="69896" cy="39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9" name="墨迹 28"/>
              <p14:cNvContentPartPr/>
              <p14:nvPr/>
            </p14:nvContentPartPr>
            <p14:xfrm>
              <a:off x="7044045" y="3303341"/>
              <a:ext cx="257997" cy="251702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7044045" y="3303341"/>
                <a:ext cx="257997" cy="2517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30" name="墨迹 29"/>
              <p14:cNvContentPartPr/>
              <p14:nvPr/>
            </p14:nvContentPartPr>
            <p14:xfrm>
              <a:off x="7366285" y="3215201"/>
              <a:ext cx="54991" cy="242579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7366285" y="3215201"/>
                <a:ext cx="54991" cy="2425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1" name="墨迹 30"/>
              <p14:cNvContentPartPr/>
              <p14:nvPr/>
            </p14:nvContentPartPr>
            <p14:xfrm>
              <a:off x="7334935" y="3484505"/>
              <a:ext cx="88397" cy="14390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7334935" y="3484505"/>
                <a:ext cx="88397" cy="14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2" name="墨迹 31"/>
              <p14:cNvContentPartPr/>
              <p14:nvPr/>
            </p14:nvContentPartPr>
            <p14:xfrm>
              <a:off x="7653577" y="3437223"/>
              <a:ext cx="14390" cy="26724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7653577" y="3437223"/>
                <a:ext cx="14390" cy="267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3" name="墨迹 32"/>
              <p14:cNvContentPartPr/>
              <p14:nvPr/>
            </p14:nvContentPartPr>
            <p14:xfrm>
              <a:off x="7721417" y="3449557"/>
              <a:ext cx="18501" cy="8223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7721417" y="3449557"/>
                <a:ext cx="18501" cy="82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4" name="墨迹 33"/>
              <p14:cNvContentPartPr/>
              <p14:nvPr/>
            </p14:nvContentPartPr>
            <p14:xfrm>
              <a:off x="7705999" y="3334435"/>
              <a:ext cx="27752" cy="10278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7705999" y="3334435"/>
                <a:ext cx="27752" cy="102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5" name="墨迹 34"/>
              <p14:cNvContentPartPr/>
              <p14:nvPr/>
            </p14:nvContentPartPr>
            <p14:xfrm>
              <a:off x="7827417" y="3243982"/>
              <a:ext cx="128356" cy="170113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7827417" y="3243982"/>
                <a:ext cx="128356" cy="1701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6" name="墨迹 35"/>
              <p14:cNvContentPartPr/>
              <p14:nvPr/>
            </p14:nvContentPartPr>
            <p14:xfrm>
              <a:off x="7847589" y="3256316"/>
              <a:ext cx="112295" cy="303224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7847589" y="3256316"/>
                <a:ext cx="112295" cy="3032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7" name="墨迹 36"/>
              <p14:cNvContentPartPr/>
              <p14:nvPr/>
            </p14:nvContentPartPr>
            <p14:xfrm>
              <a:off x="8023613" y="3241283"/>
              <a:ext cx="33534" cy="47925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8023613" y="3241283"/>
                <a:ext cx="33534" cy="47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8" name="墨迹 37"/>
              <p14:cNvContentPartPr/>
              <p14:nvPr/>
            </p14:nvContentPartPr>
            <p14:xfrm>
              <a:off x="7994832" y="3317989"/>
              <a:ext cx="76063" cy="76577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7994832" y="3317989"/>
                <a:ext cx="76063" cy="765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9" name="墨迹 38"/>
              <p14:cNvContentPartPr/>
              <p14:nvPr/>
            </p14:nvContentPartPr>
            <p14:xfrm>
              <a:off x="8025668" y="3317989"/>
              <a:ext cx="123345" cy="176795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8025668" y="3317989"/>
                <a:ext cx="123345" cy="176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40" name="墨迹 39"/>
              <p14:cNvContentPartPr/>
              <p14:nvPr/>
            </p14:nvContentPartPr>
            <p14:xfrm>
              <a:off x="7972219" y="3659244"/>
              <a:ext cx="121803" cy="198509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7972219" y="3659244"/>
                <a:ext cx="121803" cy="1985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41" name="墨迹 40"/>
              <p14:cNvContentPartPr/>
              <p14:nvPr/>
            </p14:nvContentPartPr>
            <p14:xfrm>
              <a:off x="8140791" y="3667467"/>
              <a:ext cx="32892" cy="203520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8140791" y="3667467"/>
                <a:ext cx="32892" cy="20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42" name="墨迹 41"/>
              <p14:cNvContentPartPr/>
              <p14:nvPr/>
            </p14:nvContentPartPr>
            <p14:xfrm>
              <a:off x="8236384" y="3671836"/>
              <a:ext cx="126428" cy="211999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8236384" y="3671836"/>
                <a:ext cx="126428" cy="2119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3" name="墨迹 42"/>
              <p14:cNvContentPartPr/>
              <p14:nvPr/>
            </p14:nvContentPartPr>
            <p14:xfrm>
              <a:off x="8366924" y="3803532"/>
              <a:ext cx="53450" cy="48953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8366924" y="3803532"/>
                <a:ext cx="53450" cy="489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4" name="墨迹 43"/>
              <p14:cNvContentPartPr/>
              <p14:nvPr/>
            </p14:nvContentPartPr>
            <p14:xfrm>
              <a:off x="8424485" y="3688025"/>
              <a:ext cx="102787" cy="213798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8424485" y="3688025"/>
                <a:ext cx="102787" cy="213798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E9AAE508-813F-4678-850F-8F0E6A4338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</a:rPr>
                  <a:t>Lower Bounds:</a:t>
                </a:r>
              </a:p>
              <a:p>
                <a:r>
                  <a:rPr lang="en-US" sz="2600" dirty="0"/>
                  <a:t>Sorting needs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time.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(adversary argument)</a:t>
                </a:r>
              </a:p>
              <a:p>
                <a:r>
                  <a:rPr lang="en-US" sz="2600" dirty="0"/>
                  <a:t>Comparison-based sorting needs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.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(decision tree)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</a:rPr>
                  <a:t>Upper Bounds:</a:t>
                </a:r>
              </a:p>
              <a:p>
                <a:r>
                  <a:rPr lang="en-US" sz="2600" dirty="0"/>
                  <a:t>There are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comparison-based sorting algorithms.</a:t>
                </a:r>
              </a:p>
              <a:p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BucketSort</a:t>
                </a:r>
                <a:r>
                  <a:rPr lang="en-US" sz="2600" dirty="0"/>
                  <a:t>, </a:t>
                </a:r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RadixSort</a:t>
                </a:r>
                <a:r>
                  <a:rPr lang="en-US" sz="2600" dirty="0"/>
                  <a:t> can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in many cases.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 rotWithShape="1">
                <a:blip r:embed="rId1"/>
                <a:stretch>
                  <a:fillRect l="-128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2836942" y="2820496"/>
              <a:ext cx="846971" cy="94565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2836942" y="2820496"/>
                <a:ext cx="846971" cy="94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3683913" y="1895406"/>
              <a:ext cx="32892" cy="189130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3683913" y="1895406"/>
                <a:ext cx="32892" cy="189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3575986" y="1920075"/>
              <a:ext cx="251316" cy="219966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3575986" y="1920075"/>
                <a:ext cx="251316" cy="2199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3622240" y="2172676"/>
              <a:ext cx="277527" cy="234742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3622240" y="2172676"/>
                <a:ext cx="277527" cy="2347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3947050" y="2031086"/>
              <a:ext cx="126429" cy="386996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3947050" y="2031086"/>
                <a:ext cx="126429" cy="3869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1141972" y="3350881"/>
              <a:ext cx="2225355" cy="86342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1141972" y="3350881"/>
                <a:ext cx="2225355" cy="863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3515341" y="3297431"/>
              <a:ext cx="79147" cy="55506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3515341" y="3297431"/>
                <a:ext cx="79147" cy="55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3437223" y="3383773"/>
              <a:ext cx="318642" cy="565847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3437223" y="3383773"/>
                <a:ext cx="318642" cy="5658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3951161" y="3276874"/>
              <a:ext cx="100733" cy="12334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3951161" y="3276874"/>
                <a:ext cx="100733" cy="123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墨迹 12"/>
              <p14:cNvContentPartPr/>
              <p14:nvPr/>
            </p14:nvContentPartPr>
            <p14:xfrm>
              <a:off x="3862378" y="3412682"/>
              <a:ext cx="43557" cy="108827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3862378" y="3412682"/>
                <a:ext cx="43557" cy="1088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墨迹 13"/>
              <p14:cNvContentPartPr/>
              <p14:nvPr/>
            </p14:nvContentPartPr>
            <p14:xfrm>
              <a:off x="3877154" y="3400219"/>
              <a:ext cx="205576" cy="158293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3877154" y="3400219"/>
                <a:ext cx="205576" cy="1582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墨迹 14"/>
              <p14:cNvContentPartPr/>
              <p14:nvPr/>
            </p14:nvContentPartPr>
            <p14:xfrm>
              <a:off x="3878567" y="3342658"/>
              <a:ext cx="164589" cy="370036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3878567" y="3342658"/>
                <a:ext cx="164589" cy="3700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6" name="墨迹 15"/>
              <p14:cNvContentPartPr/>
              <p14:nvPr/>
            </p14:nvContentPartPr>
            <p14:xfrm>
              <a:off x="4156737" y="3550289"/>
              <a:ext cx="76063" cy="6168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4156737" y="3550289"/>
                <a:ext cx="76063" cy="61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7" name="墨迹 16"/>
              <p14:cNvContentPartPr/>
              <p14:nvPr/>
            </p14:nvContentPartPr>
            <p14:xfrm>
              <a:off x="4164960" y="3501850"/>
              <a:ext cx="165745" cy="155467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4164960" y="3501850"/>
                <a:ext cx="165745" cy="1554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8" name="墨迹 17"/>
              <p14:cNvContentPartPr/>
              <p14:nvPr/>
            </p14:nvContentPartPr>
            <p14:xfrm>
              <a:off x="4259525" y="3470115"/>
              <a:ext cx="67840" cy="187459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4259525" y="3470115"/>
                <a:ext cx="67840" cy="1874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9" name="墨迹 18"/>
              <p14:cNvContentPartPr/>
              <p14:nvPr/>
            </p14:nvContentPartPr>
            <p14:xfrm>
              <a:off x="4356659" y="3400219"/>
              <a:ext cx="116664" cy="212257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4356659" y="3400219"/>
                <a:ext cx="116664" cy="2122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0" name="墨迹 19"/>
              <p14:cNvContentPartPr/>
              <p14:nvPr/>
            </p14:nvContentPartPr>
            <p14:xfrm>
              <a:off x="4407539" y="3515341"/>
              <a:ext cx="16446" cy="318771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4407539" y="3515341"/>
                <a:ext cx="16446" cy="3187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1" name="墨迹 20"/>
              <p14:cNvContentPartPr/>
              <p14:nvPr/>
            </p14:nvContentPartPr>
            <p14:xfrm>
              <a:off x="4489769" y="3393666"/>
              <a:ext cx="152126" cy="327251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4489769" y="3393666"/>
                <a:ext cx="152126" cy="327251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4:artisticCrisscrossEtching id="{B97F518F-3D1E-4E06-9487-7C89CF91E62C}"/>
                  </a:ext>
                </a:extLst>
              </p:cNvPr>
              <p:cNvSpPr txBox="1"/>
              <p:nvPr/>
            </p:nvSpPr>
            <p:spPr>
              <a:xfrm>
                <a:off x="1412128" y="3136612"/>
                <a:ext cx="63197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Can we sort faster than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28" y="3136612"/>
                <a:ext cx="6319743" cy="584775"/>
              </a:xfrm>
              <a:prstGeom prst="rect">
                <a:avLst/>
              </a:prstGeom>
              <a:blipFill rotWithShape="1">
                <a:blip r:embed="rId1"/>
                <a:stretch>
                  <a:fillRect l="-2027" t="-12632" r="-1931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Ch.8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Complexity of a problem:</a:t>
            </a:r>
            <a:br>
              <a:rPr lang="en-US" dirty="0"/>
            </a:br>
            <a:r>
              <a:rPr lang="en-US" dirty="0"/>
              <a:t>Upper bound and Lower bound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D3E9A3B6-A2B5-4711-8BDB-0E5A6F7EC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Consider a problem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. (Such as the sorting problem.)</a:t>
                </a:r>
              </a:p>
              <a:p>
                <a:r>
                  <a:rPr lang="en-US" sz="2400" b="1" dirty="0"/>
                  <a:t>Upper bound:</a:t>
                </a:r>
                <a:r>
                  <a:rPr lang="en-US" sz="2400" dirty="0"/>
                  <a:t> how fast can we solve the problem?</a:t>
                </a:r>
              </a:p>
              <a:p>
                <a:pPr lvl="1"/>
                <a:r>
                  <a:rPr lang="en-US" sz="2000" dirty="0"/>
                  <a:t>The (worst-case) runtime of an algorithm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/>
                  <a:t> on input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upper bounds</a:t>
                </a:r>
                <a:r>
                  <a:rPr lang="en-US" sz="2000" dirty="0"/>
                  <a:t> the complexity of solving problem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Every valid algorithm gives an upper bound on the complexity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b="1" dirty="0"/>
                  <a:t>Lower bound:</a:t>
                </a:r>
                <a:r>
                  <a:rPr lang="en-US" sz="2400" dirty="0"/>
                  <a:t> how slow solving the problem has to be?</a:t>
                </a:r>
              </a:p>
              <a:p>
                <a:pPr lvl="1"/>
                <a:r>
                  <a:rPr lang="en-US" sz="2000" dirty="0"/>
                  <a:t>The worst-case complexity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 is the worst-case runtime of the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fastest</a:t>
                </a:r>
                <a:r>
                  <a:rPr lang="en-US" sz="2000" dirty="0"/>
                  <a:t> algorithm that solves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: </a:t>
                </a:r>
                <a:br>
                  <a:rPr lang="en-US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solves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𝒫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usually in the form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lower bounds</a:t>
                </a:r>
                <a:r>
                  <a:rPr lang="en-US" sz="2000" dirty="0"/>
                  <a:t> the complexity of solving problem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/>
                  <a:t> means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any</a:t>
                </a:r>
                <a:r>
                  <a:rPr lang="en-US" sz="2000" dirty="0"/>
                  <a:t> algorithm has to spend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/>
                  <a:t> time to solve problem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1005" t="-2411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7380767" y="2170814"/>
              <a:ext cx="16614" cy="166825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7380767" y="2170814"/>
                <a:ext cx="16614" cy="166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7218510" y="2198918"/>
              <a:ext cx="335036" cy="346942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7218510" y="2198918"/>
                <a:ext cx="335036" cy="346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7639658" y="2248066"/>
              <a:ext cx="89575" cy="358572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7639658" y="2248066"/>
                <a:ext cx="89575" cy="3585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7810500" y="2188534"/>
              <a:ext cx="26581" cy="130139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7810500" y="2188534"/>
                <a:ext cx="26581" cy="1301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7758444" y="2184104"/>
              <a:ext cx="187178" cy="379200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7758444" y="2184104"/>
                <a:ext cx="187178" cy="379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8071883" y="2274370"/>
              <a:ext cx="246155" cy="187178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8071883" y="2274370"/>
                <a:ext cx="246155" cy="1871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8218081" y="2281569"/>
              <a:ext cx="73099" cy="223173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8218081" y="2281569"/>
                <a:ext cx="73099" cy="2231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8466174" y="2161953"/>
              <a:ext cx="88605" cy="250862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8466174" y="2161953"/>
                <a:ext cx="88605" cy="2508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8627877" y="2108790"/>
              <a:ext cx="206006" cy="321469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8627877" y="2108790"/>
                <a:ext cx="206006" cy="3214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墨迹 12"/>
              <p14:cNvContentPartPr/>
              <p14:nvPr/>
            </p14:nvContentPartPr>
            <p14:xfrm>
              <a:off x="7931777" y="3832151"/>
              <a:ext cx="388199" cy="454652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7931777" y="3832151"/>
                <a:ext cx="388199" cy="454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墨迹 13"/>
              <p14:cNvContentPartPr/>
              <p14:nvPr/>
            </p14:nvContentPartPr>
            <p14:xfrm>
              <a:off x="8494555" y="4100180"/>
              <a:ext cx="7061" cy="6645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8494555" y="4100180"/>
                <a:ext cx="7061" cy="6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墨迹 14"/>
              <p14:cNvContentPartPr/>
              <p14:nvPr/>
            </p14:nvContentPartPr>
            <p14:xfrm>
              <a:off x="1011431" y="4103287"/>
              <a:ext cx="1412304" cy="106900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1011431" y="4103287"/>
                <a:ext cx="1412304" cy="106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6" name="墨迹 15"/>
              <p14:cNvContentPartPr/>
              <p14:nvPr/>
            </p14:nvContentPartPr>
            <p14:xfrm>
              <a:off x="574326" y="4225348"/>
              <a:ext cx="114737" cy="400101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574326" y="4225348"/>
                <a:ext cx="114737" cy="4001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7" name="墨迹 16"/>
              <p14:cNvContentPartPr/>
              <p14:nvPr/>
            </p14:nvContentPartPr>
            <p14:xfrm>
              <a:off x="766796" y="4312974"/>
              <a:ext cx="100732" cy="12335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766796" y="4312974"/>
                <a:ext cx="100732" cy="12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8" name="墨迹 17"/>
              <p14:cNvContentPartPr/>
              <p14:nvPr/>
            </p14:nvContentPartPr>
            <p14:xfrm>
              <a:off x="746239" y="4363726"/>
              <a:ext cx="117178" cy="117820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746239" y="4363726"/>
                <a:ext cx="117178" cy="117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9" name="墨迹 18"/>
              <p14:cNvContentPartPr/>
              <p14:nvPr/>
            </p14:nvContentPartPr>
            <p14:xfrm>
              <a:off x="794934" y="4370536"/>
              <a:ext cx="334318" cy="199408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794934" y="4370536"/>
                <a:ext cx="334318" cy="199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0" name="墨迹 19"/>
              <p14:cNvContentPartPr/>
              <p14:nvPr/>
            </p14:nvContentPartPr>
            <p14:xfrm>
              <a:off x="1058200" y="4358201"/>
              <a:ext cx="67326" cy="285750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1058200" y="4358201"/>
                <a:ext cx="67326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1" name="墨迹 20"/>
              <p14:cNvContentPartPr/>
              <p14:nvPr/>
            </p14:nvContentPartPr>
            <p14:xfrm>
              <a:off x="629061" y="4839248"/>
              <a:ext cx="118206" cy="364511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629061" y="4839248"/>
                <a:ext cx="118206" cy="3645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2" name="墨迹 21"/>
              <p14:cNvContentPartPr/>
              <p14:nvPr/>
            </p14:nvContentPartPr>
            <p14:xfrm>
              <a:off x="748294" y="4976983"/>
              <a:ext cx="80175" cy="67583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748294" y="4976983"/>
                <a:ext cx="80175" cy="675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3" name="墨迹 22"/>
              <p14:cNvContentPartPr/>
              <p14:nvPr/>
            </p14:nvContentPartPr>
            <p14:xfrm>
              <a:off x="875751" y="4785798"/>
              <a:ext cx="19530" cy="112552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875751" y="4785798"/>
                <a:ext cx="19530" cy="1125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4" name="墨迹 23"/>
              <p14:cNvContentPartPr/>
              <p14:nvPr/>
            </p14:nvContentPartPr>
            <p14:xfrm>
              <a:off x="842859" y="4777575"/>
              <a:ext cx="105358" cy="258512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842859" y="4777575"/>
                <a:ext cx="105358" cy="2585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5" name="墨迹 24"/>
              <p14:cNvContentPartPr/>
              <p14:nvPr/>
            </p14:nvContentPartPr>
            <p14:xfrm>
              <a:off x="883974" y="4853124"/>
              <a:ext cx="167030" cy="76577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883974" y="4853124"/>
                <a:ext cx="167030" cy="765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6" name="墨迹 25"/>
              <p14:cNvContentPartPr/>
              <p14:nvPr/>
            </p14:nvContentPartPr>
            <p14:xfrm>
              <a:off x="937424" y="4954370"/>
              <a:ext cx="111011" cy="285750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937424" y="4954370"/>
                <a:ext cx="111011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7" name="墨迹 26"/>
              <p14:cNvContentPartPr/>
              <p14:nvPr/>
            </p14:nvContentPartPr>
            <p14:xfrm>
              <a:off x="962093" y="2491575"/>
              <a:ext cx="1560318" cy="98676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962093" y="2491575"/>
                <a:ext cx="1560318" cy="98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8" name="墨迹 27"/>
              <p14:cNvContentPartPr/>
              <p14:nvPr/>
            </p14:nvContentPartPr>
            <p14:xfrm>
              <a:off x="315558" y="2220215"/>
              <a:ext cx="157265" cy="261595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315558" y="2220215"/>
                <a:ext cx="157265" cy="261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9" name="墨迹 28"/>
              <p14:cNvContentPartPr/>
              <p14:nvPr/>
            </p14:nvContentPartPr>
            <p14:xfrm>
              <a:off x="390593" y="2170877"/>
              <a:ext cx="209687" cy="413207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390593" y="2170877"/>
                <a:ext cx="209687" cy="4132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0" name="墨迹 29"/>
              <p14:cNvContentPartPr/>
              <p14:nvPr/>
            </p14:nvContentPartPr>
            <p14:xfrm>
              <a:off x="489269" y="2257219"/>
              <a:ext cx="127971" cy="102788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489269" y="2257219"/>
                <a:ext cx="127971" cy="1027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1" name="墨迹 30"/>
              <p14:cNvContentPartPr/>
              <p14:nvPr/>
            </p14:nvContentPartPr>
            <p14:xfrm>
              <a:off x="550942" y="2269554"/>
              <a:ext cx="129513" cy="164460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550942" y="2269554"/>
                <a:ext cx="129513" cy="16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2" name="墨迹 31"/>
              <p14:cNvContentPartPr/>
              <p14:nvPr/>
            </p14:nvContentPartPr>
            <p14:xfrm>
              <a:off x="390593" y="2678649"/>
              <a:ext cx="209687" cy="222664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390593" y="2678649"/>
                <a:ext cx="209687" cy="2226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3" name="墨迹 32"/>
              <p14:cNvContentPartPr/>
              <p14:nvPr/>
            </p14:nvContentPartPr>
            <p14:xfrm>
              <a:off x="526273" y="2676593"/>
              <a:ext cx="74007" cy="391621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526273" y="2676593"/>
                <a:ext cx="74007" cy="3916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4" name="墨迹 33"/>
              <p14:cNvContentPartPr/>
              <p14:nvPr/>
            </p14:nvContentPartPr>
            <p14:xfrm>
              <a:off x="678399" y="2725931"/>
              <a:ext cx="24669" cy="139792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678399" y="2725931"/>
                <a:ext cx="24669" cy="1397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5" name="墨迹 34"/>
              <p14:cNvContentPartPr/>
              <p14:nvPr/>
            </p14:nvContentPartPr>
            <p14:xfrm>
              <a:off x="715402" y="2816384"/>
              <a:ext cx="57561" cy="16447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715402" y="2816384"/>
                <a:ext cx="57561" cy="164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6" name="墨迹 35"/>
              <p14:cNvContentPartPr/>
              <p14:nvPr/>
            </p14:nvContentPartPr>
            <p14:xfrm>
              <a:off x="674287" y="2855444"/>
              <a:ext cx="133624" cy="55505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674287" y="2855444"/>
                <a:ext cx="133624" cy="55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7" name="墨迹 36"/>
              <p14:cNvContentPartPr/>
              <p14:nvPr/>
            </p14:nvContentPartPr>
            <p14:xfrm>
              <a:off x="822302" y="2631366"/>
              <a:ext cx="53449" cy="135552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822302" y="2631366"/>
                <a:ext cx="53449" cy="1355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8" name="墨迹 37"/>
              <p14:cNvContentPartPr/>
              <p14:nvPr/>
            </p14:nvContentPartPr>
            <p14:xfrm>
              <a:off x="814079" y="2631366"/>
              <a:ext cx="88397" cy="296543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814079" y="2631366"/>
                <a:ext cx="88397" cy="2965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9" name="墨迹 38"/>
              <p14:cNvContentPartPr/>
              <p14:nvPr/>
            </p14:nvContentPartPr>
            <p14:xfrm>
              <a:off x="883974" y="2745204"/>
              <a:ext cx="111011" cy="50623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883974" y="2745204"/>
                <a:ext cx="111011" cy="506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0" name="墨迹 39"/>
              <p14:cNvContentPartPr/>
              <p14:nvPr/>
            </p14:nvContentPartPr>
            <p14:xfrm>
              <a:off x="888086" y="2857500"/>
              <a:ext cx="51394" cy="46511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888086" y="2857500"/>
                <a:ext cx="51394" cy="465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1" name="墨迹 40"/>
              <p14:cNvContentPartPr/>
              <p14:nvPr/>
            </p14:nvContentPartPr>
            <p14:xfrm>
              <a:off x="957981" y="2861611"/>
              <a:ext cx="67840" cy="283694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957981" y="2861611"/>
                <a:ext cx="67840" cy="283694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 of a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A7C23AA4-3BA5-467B-9DBF-B1E8EB74E4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lower bound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/>
                  <a:t> for a problem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means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any</a:t>
                </a:r>
                <a:r>
                  <a:rPr lang="en-US" sz="2400" dirty="0"/>
                  <a:t> algorithm that solves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 has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worst-case</a:t>
                </a:r>
                <a:r>
                  <a:rPr lang="en-US" sz="2400" dirty="0"/>
                  <a:t> runtime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Larger lower bound is a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stronger</a:t>
                </a:r>
                <a:r>
                  <a:rPr lang="en-US" sz="2400" dirty="0"/>
                  <a:t> lower bound.</a:t>
                </a:r>
                <a:br>
                  <a:rPr lang="en-US" sz="2400" dirty="0"/>
                </a:br>
                <a:r>
                  <a:rPr lang="en-US" sz="2400" dirty="0"/>
                  <a:t>(On the other hand, smaller upper bound is better.)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But how do we prove a lower bound?!</a:t>
                </a:r>
              </a:p>
              <a:p>
                <a:pPr lvl="1"/>
                <a:r>
                  <a:rPr lang="en-US" sz="2000" dirty="0"/>
                  <a:t>It is usually unpractical to examine all possible algorithms…</a:t>
                </a:r>
              </a:p>
              <a:p>
                <a:pPr lvl="1"/>
                <a:r>
                  <a:rPr lang="en-US" sz="2000" dirty="0"/>
                  <a:t>Instead, rely on structures/properties of the problem itself…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1360910" y="2273665"/>
              <a:ext cx="1358854" cy="94565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1360910" y="2273665"/>
                <a:ext cx="1358854" cy="94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2431958" y="1667988"/>
              <a:ext cx="162405" cy="163690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2431958" y="1667988"/>
                <a:ext cx="162405" cy="163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2425791" y="1837845"/>
              <a:ext cx="176795" cy="119234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2425791" y="1837845"/>
                <a:ext cx="176795" cy="1192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2713597" y="1556720"/>
              <a:ext cx="102787" cy="386225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2713597" y="1556720"/>
                <a:ext cx="102787" cy="38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2684816" y="1710388"/>
              <a:ext cx="115122" cy="28781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2684816" y="1710388"/>
                <a:ext cx="115122" cy="287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2906838" y="1669273"/>
              <a:ext cx="45226" cy="135680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2906838" y="1669273"/>
                <a:ext cx="45226" cy="135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3001402" y="1702165"/>
              <a:ext cx="92509" cy="102788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3001402" y="1702165"/>
                <a:ext cx="92509" cy="1027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3141194" y="1652827"/>
              <a:ext cx="47796" cy="205575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3141194" y="1652827"/>
                <a:ext cx="47796" cy="20557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Techniques for proving lower bounds:</a:t>
            </a:r>
            <a:br>
              <a:rPr lang="en-US" dirty="0"/>
            </a:br>
            <a:r>
              <a:rPr lang="en-US" dirty="0"/>
              <a:t>The Adversary Argument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71F51250-B514-4A86-B1D8-3227DA21D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Imagine an adversary Eve that determines the input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r>
                  <a:rPr lang="en-US" sz="2200" dirty="0"/>
                  <a:t>Whenever the algorithm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asks about the input, Eve answers.</a:t>
                </a:r>
              </a:p>
              <a:p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does not ask enough questions, then there are two inputs that are both </a:t>
                </a:r>
                <a:r>
                  <a:rPr lang="en-US" sz="2200" i="1" dirty="0">
                    <a:solidFill>
                      <a:srgbClr val="7030A0"/>
                    </a:solidFill>
                  </a:rPr>
                  <a:t>consistent</a:t>
                </a:r>
                <a:r>
                  <a:rPr lang="en-US" sz="2200" dirty="0"/>
                  <a:t> with Eve’s answers, but result in </a:t>
                </a:r>
                <a:r>
                  <a:rPr lang="en-US" sz="2200" i="1" dirty="0">
                    <a:solidFill>
                      <a:srgbClr val="7030A0"/>
                    </a:solidFill>
                  </a:rPr>
                  <a:t>different</a:t>
                </a:r>
                <a:r>
                  <a:rPr lang="en-US" sz="2200" dirty="0"/>
                  <a:t> outputs.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are two such inputs.</a:t>
                </a:r>
              </a:p>
              <a:p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outputs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𝑟𝑒𝑠𝑢𝑙𝑡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(resp.,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𝑟𝑒𝑠𝑢𝑙𝑡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), then Eve can “reveal” that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200" dirty="0"/>
                  <a:t> was actually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(resp.,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), making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’s output invalid.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is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not</a:t>
                </a:r>
                <a:r>
                  <a:rPr lang="en-US" sz="2200" dirty="0"/>
                  <a:t> an algorithm which solves the considered problem!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can be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any</a:t>
                </a:r>
                <a:r>
                  <a:rPr lang="en-US" sz="2200" dirty="0"/>
                  <a:t> algorithm: no restrictions posed on its behavior.</a:t>
                </a:r>
              </a:p>
              <a:p>
                <a:r>
                  <a:rPr lang="en-US" sz="2200" dirty="0"/>
                  <a:t>Any algorithm that does solve the problem must ask enough questions (i.e., do enough work), and this is a lower bound!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850" t="-1396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1028" name="Picture 4" descr="Image result for advers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61311" y="365125"/>
            <a:ext cx="1354038" cy="122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矩形: 圆角 2047"/>
          <p:cNvSpPr/>
          <p:nvPr/>
        </p:nvSpPr>
        <p:spPr>
          <a:xfrm>
            <a:off x="708412" y="3054945"/>
            <a:ext cx="2108360" cy="21707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adversary argument in action:</a:t>
            </a:r>
            <a:br>
              <a:rPr lang="en-US" dirty="0"/>
            </a:br>
            <a:r>
              <a:rPr lang="en-US" dirty="0"/>
              <a:t>Lower bound for sorting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4:artisticCrisscrossEtching id="{855D8674-671B-4F5C-9655-2E6916A1A7DA}"/>
                  </a:ext>
                </a:extLst>
              </p:cNvPr>
              <p:cNvSpPr txBox="1"/>
              <p:nvPr/>
            </p:nvSpPr>
            <p:spPr>
              <a:xfrm>
                <a:off x="628650" y="1570161"/>
                <a:ext cx="3863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Assume we want to sort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integers.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570161"/>
                <a:ext cx="3863943" cy="400110"/>
              </a:xfrm>
              <a:prstGeom prst="rect">
                <a:avLst/>
              </a:prstGeom>
              <a:blipFill rotWithShape="1">
                <a:blip r:embed="rId1"/>
                <a:stretch>
                  <a:fillRect l="-1577" t="-9231" r="-126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3010244" y="2305139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>
                  <a:extLst>
                    <a:ext uri="{FF2B5EF4-FFF2-40B4-BE49-F238E27FC236}">
                      <a14:artisticCrisscrossEtching id="{FF0C76D3-DE47-49FE-B8E1-79C49FC18B40}"/>
                    </a:ext>
                  </a:extLst>
                </p:cNvPr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>
                  <a:extLst>
                    <a:ext uri="{FF2B5EF4-FFF2-40B4-BE49-F238E27FC236}">
                      <a14:artisticCrisscrossEtching id="{30C0E2D6-9DF2-4CBC-87FC-27DBEDBED38E}"/>
                    </a:ext>
                  </a:extLst>
                </p:cNvPr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10" name="矩形 9"/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矩形 10">
                  <a:extLst>
                    <a:ext uri="{FF2B5EF4-FFF2-40B4-BE49-F238E27FC236}">
                      <a14:artisticCrisscrossEtching id="{5BD8E538-9A7B-4583-A584-7E85373EB444}"/>
                    </a:ext>
                  </a:extLst>
                </p:cNvPr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矩形 11">
                  <a:extLst>
                    <a:ext uri="{FF2B5EF4-FFF2-40B4-BE49-F238E27FC236}">
                      <a14:artisticCrisscrossEtching id="{6C149EEA-8858-49CC-8B46-DB36FDC8C5BD}"/>
                    </a:ext>
                  </a:extLst>
                </p:cNvPr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pic>
        <p:nvPicPr>
          <p:cNvPr id="14" name="Picture 4" descr="Image result for adversa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72035" y="1975898"/>
            <a:ext cx="1053372" cy="95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92" y="1970271"/>
            <a:ext cx="1053372" cy="97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4:artisticCrisscrossEtching id="{FAAC97AA-DE2B-4158-88E5-80102BA51F05}"/>
                  </a:ext>
                </a:extLst>
              </p:cNvPr>
              <p:cNvSpPr txBox="1"/>
              <p:nvPr/>
            </p:nvSpPr>
            <p:spPr>
              <a:xfrm>
                <a:off x="952198" y="3180960"/>
                <a:ext cx="1719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“What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?”</a:t>
                </a: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98" y="3180960"/>
                <a:ext cx="171976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128" t="-10000" r="-319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3020754" y="3054944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矩形 17">
                  <a:extLst>
                    <a:ext uri="{FF2B5EF4-FFF2-40B4-BE49-F238E27FC236}">
                      <a14:artisticCrisscrossEtching id="{1D6A2670-D4EF-415F-935B-B0E27EC9D5F5}"/>
                    </a:ext>
                  </a:extLst>
                </p:cNvPr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矩形 18">
                  <a:extLst>
                    <a:ext uri="{FF2B5EF4-FFF2-40B4-BE49-F238E27FC236}">
                      <a14:artisticCrisscrossEtching id="{BE9467D8-A4C6-4B5E-B147-8B78624E419D}"/>
                    </a:ext>
                  </a:extLst>
                </p:cNvPr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20" name="矩形 19"/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矩形 20">
                  <a:extLst>
                    <a:ext uri="{FF2B5EF4-FFF2-40B4-BE49-F238E27FC236}">
                      <a14:artisticCrisscrossEtching id="{6A04496C-208A-4BF3-A4C2-0767667763BA}"/>
                    </a:ext>
                  </a:extLst>
                </p:cNvPr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7619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矩形 21">
                  <a:extLst>
                    <a:ext uri="{FF2B5EF4-FFF2-40B4-BE49-F238E27FC236}">
                      <a14:artisticCrisscrossEtching id="{24815248-F76D-4EB1-9153-B4957BE48FCB}"/>
                    </a:ext>
                  </a:extLst>
                </p:cNvPr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4:artisticCrisscrossEtching id="{9157167E-7E30-43F5-90B9-0431D3501E1A}"/>
                  </a:ext>
                </a:extLst>
              </p:cNvPr>
              <p:cNvSpPr txBox="1"/>
              <p:nvPr/>
            </p:nvSpPr>
            <p:spPr>
              <a:xfrm>
                <a:off x="6465812" y="3180960"/>
                <a:ext cx="1275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812" y="3180960"/>
                <a:ext cx="1275927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4306" t="-10000" r="-334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708413" y="3786137"/>
            <a:ext cx="196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Busy…busy…busy…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4:artisticCrisscrossEtching id="{4171650D-B079-47B2-BEFD-7AF2822D3337}"/>
                  </a:ext>
                </a:extLst>
              </p:cNvPr>
              <p:cNvSpPr txBox="1"/>
              <p:nvPr/>
            </p:nvSpPr>
            <p:spPr>
              <a:xfrm>
                <a:off x="1191238" y="4195222"/>
                <a:ext cx="1480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“What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?”</a:t>
                </a: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38" y="4195222"/>
                <a:ext cx="1480726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2469" t="-8197" r="-37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4:artisticCrisscrossEtching id="{71EFECDB-A183-48D8-8D64-D4DE15CA50F8}"/>
                  </a:ext>
                </a:extLst>
              </p:cNvPr>
              <p:cNvSpPr txBox="1"/>
              <p:nvPr/>
            </p:nvSpPr>
            <p:spPr>
              <a:xfrm>
                <a:off x="6465811" y="4195222"/>
                <a:ext cx="1036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811" y="4195222"/>
                <a:ext cx="1036887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5294" t="-8197" r="-4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3020754" y="3943191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矩形 27">
                  <a:extLst>
                    <a:ext uri="{FF2B5EF4-FFF2-40B4-BE49-F238E27FC236}">
                      <a14:artisticCrisscrossEtching id="{F16B5112-2C27-48D7-B901-56862904F31C}"/>
                    </a:ext>
                  </a:extLst>
                </p:cNvPr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矩形 28">
                  <a:extLst>
                    <a:ext uri="{FF2B5EF4-FFF2-40B4-BE49-F238E27FC236}">
                      <a14:artisticCrisscrossEtching id="{DA459673-2DB0-446B-A058-1378CC215C54}"/>
                    </a:ext>
                  </a:extLst>
                </p:cNvPr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30" name="矩形 29"/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矩形 30">
                  <a:extLst>
                    <a:ext uri="{FF2B5EF4-FFF2-40B4-BE49-F238E27FC236}">
                      <a14:artisticCrisscrossEtching id="{5DD2A9C8-54F5-4AAF-AB55-7755F738419A}"/>
                    </a:ext>
                  </a:extLst>
                </p:cNvPr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矩形 31">
                  <a:extLst>
                    <a:ext uri="{FF2B5EF4-FFF2-40B4-BE49-F238E27FC236}">
                      <a14:artisticCrisscrossEtching id="{2B1D68D5-76B5-45FC-BF16-7895F1DBE6C8}"/>
                    </a:ext>
                  </a:extLst>
                </p:cNvPr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sp>
        <p:nvSpPr>
          <p:cNvPr id="33" name="矩形 32"/>
          <p:cNvSpPr/>
          <p:nvPr/>
        </p:nvSpPr>
        <p:spPr>
          <a:xfrm>
            <a:off x="1776638" y="4604307"/>
            <a:ext cx="895326" cy="6213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chemeClr val="tx1"/>
                </a:solidFill>
              </a:rPr>
              <a:t>…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72036" y="4604307"/>
            <a:ext cx="2043314" cy="6213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… </a:t>
            </a:r>
            <a:r>
              <a:rPr lang="en-US" sz="2000" dirty="0">
                <a:solidFill>
                  <a:srgbClr val="C00000"/>
                </a:solidFill>
              </a:rPr>
              <a:t>(always say 1)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1" name="文本框 2050">
                <a:extLst>
                  <a:ext uri="{FF2B5EF4-FFF2-40B4-BE49-F238E27FC236}">
                    <a14:artisticCrisscrossEtching id="{B6BFED3F-B6C2-463A-B474-24C37DA6E032}"/>
                  </a:ext>
                </a:extLst>
              </p:cNvPr>
              <p:cNvSpPr txBox="1"/>
              <p:nvPr/>
            </p:nvSpPr>
            <p:spPr>
              <a:xfrm>
                <a:off x="1062805" y="5265423"/>
                <a:ext cx="149855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queries,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work</a:t>
                </a:r>
              </a:p>
            </p:txBody>
          </p:sp>
        </mc:Choice>
        <mc:Fallback>
          <p:sp>
            <p:nvSpPr>
              <p:cNvPr id="2051" name="文本框 20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05" y="5265423"/>
                <a:ext cx="1498552" cy="615553"/>
              </a:xfrm>
              <a:prstGeom prst="rect">
                <a:avLst/>
              </a:prstGeom>
              <a:blipFill rotWithShape="1">
                <a:blip r:embed="rId20"/>
                <a:stretch>
                  <a:fillRect l="-3659" t="-12871" r="-10163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39" name="组合 38"/>
          <p:cNvGrpSpPr/>
          <p:nvPr/>
        </p:nvGrpSpPr>
        <p:grpSpPr>
          <a:xfrm>
            <a:off x="3020754" y="4692996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矩形 39">
                  <a:extLst>
                    <a:ext uri="{FF2B5EF4-FFF2-40B4-BE49-F238E27FC236}">
                      <a14:artisticCrisscrossEtching id="{B2E2133B-598A-4132-A577-3A3C81659199}"/>
                    </a:ext>
                  </a:extLst>
                </p:cNvPr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>
            <p:sp>
              <p:nvSpPr>
                <p:cNvPr id="40" name="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矩形 40">
                  <a:extLst>
                    <a:ext uri="{FF2B5EF4-FFF2-40B4-BE49-F238E27FC236}">
                      <a14:artisticCrisscrossEtching id="{D1EE6196-7AE7-459D-B6D4-81E3DB012C02}"/>
                    </a:ext>
                  </a:extLst>
                </p:cNvPr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rgbClr val="C00000"/>
                    </a:solidFill>
                  </a:endParaRPr>
                </a:p>
                <a:p>
                  <a:pPr algn="ctr"/>
                  <a:r>
                    <a:rPr lang="en-US" sz="1600" b="1" dirty="0">
                      <a:solidFill>
                        <a:srgbClr val="C00000"/>
                      </a:solidFill>
                    </a:rPr>
                    <a:t>=?</a:t>
                  </a:r>
                </a:p>
              </p:txBody>
            </p:sp>
          </mc:Choice>
          <mc:Fallback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42" name="矩形 41"/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矩形 42">
                  <a:extLst>
                    <a:ext uri="{FF2B5EF4-FFF2-40B4-BE49-F238E27FC236}">
                      <a14:artisticCrisscrossEtching id="{A9E057B2-F837-4135-AFDC-58576BFE9145}"/>
                    </a:ext>
                  </a:extLst>
                </p:cNvPr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>
            <p:sp>
              <p:nvSpPr>
                <p:cNvPr id="43" name="矩形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矩形 43">
                  <a:extLst>
                    <a:ext uri="{FF2B5EF4-FFF2-40B4-BE49-F238E27FC236}">
                      <a14:artisticCrisscrossEtching id="{BB1584CF-B564-4253-859E-533CD80A39E9}"/>
                    </a:ext>
                  </a:extLst>
                </p:cNvPr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52" name="文本框 2051">
                <a:extLst>
                  <a:ext uri="{FF2B5EF4-FFF2-40B4-BE49-F238E27FC236}">
                    <a14:artisticCrisscrossEtching id="{72A46F14-20C5-4A77-BFA8-A478E193A056}"/>
                  </a:ext>
                </a:extLst>
              </p:cNvPr>
              <p:cNvSpPr txBox="1"/>
              <p:nvPr/>
            </p:nvSpPr>
            <p:spPr>
              <a:xfrm rot="18919583">
                <a:off x="-336045" y="3496609"/>
                <a:ext cx="3909274" cy="510778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at beginning or end?</a:t>
                </a:r>
              </a:p>
            </p:txBody>
          </p:sp>
        </mc:Choice>
        <mc:Fallback>
          <p:sp>
            <p:nvSpPr>
              <p:cNvPr id="2052" name="文本框 20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19583">
                <a:off x="-336045" y="3496609"/>
                <a:ext cx="3909274" cy="510778"/>
              </a:xfrm>
              <a:prstGeom prst="roundRect">
                <a:avLst/>
              </a:prstGeom>
              <a:blipFill rotWithShape="1">
                <a:blip r:embed="rId23"/>
                <a:stretch>
                  <a:fillRect l="-3168" t="-2605" r="-4356" b="-5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46" name="组合 45"/>
          <p:cNvGrpSpPr/>
          <p:nvPr/>
        </p:nvGrpSpPr>
        <p:grpSpPr>
          <a:xfrm>
            <a:off x="628650" y="5978973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矩形 46">
                  <a:extLst>
                    <a:ext uri="{FF2B5EF4-FFF2-40B4-BE49-F238E27FC236}">
                      <a14:artisticCrisscrossEtching id="{B2046FCC-2497-43F2-908A-2612177B237B}"/>
                    </a:ext>
                  </a:extLst>
                </p:cNvPr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&lt;1</a:t>
                  </a:r>
                </a:p>
              </p:txBody>
            </p:sp>
          </mc:Choice>
          <mc:Fallback>
            <p:sp>
              <p:nvSpPr>
                <p:cNvPr id="47" name="矩形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矩形 47">
                  <a:extLst>
                    <a:ext uri="{FF2B5EF4-FFF2-40B4-BE49-F238E27FC236}">
                      <a14:artisticCrisscrossEtching id="{89C07890-DEE3-412C-BA1B-E7FF4410707C}"/>
                    </a:ext>
                  </a:extLst>
                </p:cNvPr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49" name="矩形 48"/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矩形 49">
                  <a:extLst>
                    <a:ext uri="{FF2B5EF4-FFF2-40B4-BE49-F238E27FC236}">
                      <a14:artisticCrisscrossEtching id="{C1D54DD8-426B-4DA8-AD8B-0DFD07BD83C1}"/>
                    </a:ext>
                  </a:extLst>
                </p:cNvPr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>
            <p:sp>
              <p:nvSpPr>
                <p:cNvPr id="50" name="矩形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矩形 50">
                  <a:extLst>
                    <a:ext uri="{FF2B5EF4-FFF2-40B4-BE49-F238E27FC236}">
                      <a14:artisticCrisscrossEtching id="{2E5ED6C9-A5B6-4FF0-A470-482D8FCE4373}"/>
                    </a:ext>
                  </a:extLst>
                </p:cNvPr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>
            <p:sp>
              <p:nvSpPr>
                <p:cNvPr id="51" name="矩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52" name="组合 51"/>
          <p:cNvGrpSpPr/>
          <p:nvPr/>
        </p:nvGrpSpPr>
        <p:grpSpPr>
          <a:xfrm>
            <a:off x="5391841" y="5978973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矩形 52">
                  <a:extLst>
                    <a:ext uri="{FF2B5EF4-FFF2-40B4-BE49-F238E27FC236}">
                      <a14:artisticCrisscrossEtching id="{EAF57B1A-77C9-47A0-99BA-7617DEBC8E9A}"/>
                    </a:ext>
                  </a:extLst>
                </p:cNvPr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矩形 53">
                  <a:extLst>
                    <a:ext uri="{FF2B5EF4-FFF2-40B4-BE49-F238E27FC236}">
                      <a14:artisticCrisscrossEtching id="{540BC63E-8365-4F01-8C2F-F51DC0E50118}"/>
                    </a:ext>
                  </a:extLst>
                </p:cNvPr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>
            <p:sp>
              <p:nvSpPr>
                <p:cNvPr id="54" name="矩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55" name="矩形 54"/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矩形 55">
                  <a:extLst>
                    <a:ext uri="{FF2B5EF4-FFF2-40B4-BE49-F238E27FC236}">
                      <a14:artisticCrisscrossEtching id="{B50F9922-D29F-4963-A83B-81826C2FD9C4}"/>
                    </a:ext>
                  </a:extLst>
                </p:cNvPr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>
            <p:sp>
              <p:nvSpPr>
                <p:cNvPr id="56" name="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矩形 56">
                  <a:extLst>
                    <a:ext uri="{FF2B5EF4-FFF2-40B4-BE49-F238E27FC236}">
                      <a14:artisticCrisscrossEtching id="{B4296949-D9EA-4E0F-AF5A-75756738B364}"/>
                    </a:ext>
                  </a:extLst>
                </p:cNvPr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&gt;1</a:t>
                  </a:r>
                </a:p>
              </p:txBody>
            </p:sp>
          </mc:Choice>
          <mc:Fallback>
            <p:sp>
              <p:nvSpPr>
                <p:cNvPr id="57" name="矩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4:artisticCrisscrossEtching id="{B0F71BA7-A4D7-4FED-B618-6C6C58AD8C40}"/>
                  </a:ext>
                </a:extLst>
              </p:cNvPr>
              <p:cNvSpPr txBox="1"/>
              <p:nvPr/>
            </p:nvSpPr>
            <p:spPr>
              <a:xfrm>
                <a:off x="6232286" y="5578042"/>
                <a:ext cx="17429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000" b="0" dirty="0">
                    <a:solidFill>
                      <a:srgbClr val="C00000"/>
                    </a:solidFill>
                  </a:rPr>
                  <a:t>sorry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86" y="5578042"/>
                <a:ext cx="1742978" cy="307777"/>
              </a:xfrm>
              <a:prstGeom prst="rect">
                <a:avLst/>
              </a:prstGeom>
              <a:blipFill rotWithShape="1">
                <a:blip r:embed="rId32"/>
                <a:stretch>
                  <a:fillRect l="-8392" t="-25490" r="-4545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3" name="文本框 2052">
                <a:extLst>
                  <a:ext uri="{FF2B5EF4-FFF2-40B4-BE49-F238E27FC236}">
                    <a14:artisticCrisscrossEtching id="{F2959590-9AAD-4870-B45F-8632625B0F09}"/>
                  </a:ext>
                </a:extLst>
              </p:cNvPr>
              <p:cNvSpPr txBox="1"/>
              <p:nvPr/>
            </p:nvSpPr>
            <p:spPr>
              <a:xfrm>
                <a:off x="2878831" y="2057727"/>
                <a:ext cx="5689087" cy="70788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i="1" dirty="0"/>
                  <a:t>The</a:t>
                </a:r>
                <a:r>
                  <a:rPr lang="en-US" sz="2000" dirty="0"/>
                  <a:t> algorithm, which queries the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times, does not solve the problem.</a:t>
                </a:r>
              </a:p>
            </p:txBody>
          </p:sp>
        </mc:Choice>
        <mc:Fallback>
          <p:sp>
            <p:nvSpPr>
              <p:cNvPr id="2053" name="文本框 20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831" y="2057727"/>
                <a:ext cx="5689087" cy="707886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4:artisticCrisscrossEtching id="{49D4710D-572E-4268-808D-8439ADE3D172}"/>
                  </a:ext>
                </a:extLst>
              </p:cNvPr>
              <p:cNvSpPr txBox="1"/>
              <p:nvPr/>
            </p:nvSpPr>
            <p:spPr>
              <a:xfrm>
                <a:off x="2915750" y="3039892"/>
                <a:ext cx="5689087" cy="70788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i="1" dirty="0"/>
                  <a:t>Any</a:t>
                </a:r>
                <a:r>
                  <a:rPr lang="en-US" sz="2000" dirty="0"/>
                  <a:t> algorithm which queries the input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times does not solve the problem.</a:t>
                </a:r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50" y="3039892"/>
                <a:ext cx="5689087" cy="707886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4:artisticCrisscrossEtching id="{0B465EC2-0047-48B1-A2C3-F6BD1368ECE5}"/>
                  </a:ext>
                </a:extLst>
              </p:cNvPr>
              <p:cNvSpPr txBox="1"/>
              <p:nvPr/>
            </p:nvSpPr>
            <p:spPr>
              <a:xfrm>
                <a:off x="2915749" y="4000888"/>
                <a:ext cx="5689087" cy="70788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Solving the “sort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integers” problem has a time complexity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49" y="4000888"/>
                <a:ext cx="5689087" cy="707886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" grpId="0" animBg="1"/>
      <p:bldP spid="15" grpId="0"/>
      <p:bldP spid="23" grpId="0"/>
      <p:bldP spid="24" grpId="0"/>
      <p:bldP spid="25" grpId="0"/>
      <p:bldP spid="26" grpId="0"/>
      <p:bldP spid="33" grpId="0"/>
      <p:bldP spid="34" grpId="0"/>
      <p:bldP spid="2051" grpId="0"/>
      <p:bldP spid="2052" grpId="0" animBg="1"/>
      <p:bldP spid="58" grpId="0"/>
      <p:bldP spid="2053" grpId="0" animBg="1"/>
      <p:bldP spid="60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4:artisticCrisscrossEtching id="{B97F518F-3D1E-4E06-9487-7C89CF91E62C}"/>
                  </a:ext>
                </a:extLst>
              </p:cNvPr>
              <p:cNvSpPr txBox="1"/>
              <p:nvPr/>
            </p:nvSpPr>
            <p:spPr>
              <a:xfrm>
                <a:off x="1412128" y="3136612"/>
                <a:ext cx="63197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Can we sort faster than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28" y="3136612"/>
                <a:ext cx="6319743" cy="584775"/>
              </a:xfrm>
              <a:prstGeom prst="rect">
                <a:avLst/>
              </a:prstGeom>
              <a:blipFill rotWithShape="1">
                <a:blip r:embed="rId1"/>
                <a:stretch>
                  <a:fillRect l="-2027" t="-12632" r="-1931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4:artisticCrisscrossEtching id="{CC79E2A5-5E2F-4E91-8F8E-925C248F26A8}"/>
                  </a:ext>
                </a:extLst>
              </p:cNvPr>
              <p:cNvSpPr txBox="1"/>
              <p:nvPr/>
            </p:nvSpPr>
            <p:spPr>
              <a:xfrm>
                <a:off x="2322827" y="2259449"/>
                <a:ext cx="44983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1"/>
                    </a:solidFill>
                  </a:rPr>
                  <a:t>Sorting needs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time.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27" y="2259449"/>
                <a:ext cx="4498347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3388" t="-12500" r="-257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076330" y="4013775"/>
            <a:ext cx="6991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No, at least not for a large class of algorithms…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Comparison-based sorting lower bound</a:t>
            </a:r>
            <a:endParaRPr lang="en-US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4D68DD61-2E0C-4206-A4F3-EFC177835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200" dirty="0"/>
                  <a:t>A </a:t>
                </a:r>
                <a:r>
                  <a:rPr lang="en-US" sz="2200" b="1" dirty="0">
                    <a:solidFill>
                      <a:schemeClr val="accent1"/>
                    </a:solidFill>
                  </a:rPr>
                  <a:t>comparison-based sorting algorithm</a:t>
                </a:r>
                <a:r>
                  <a:rPr lang="en-US" sz="2200" dirty="0"/>
                  <a:t> determines sorted order only based on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comparisons</a:t>
                </a:r>
                <a:r>
                  <a:rPr lang="en-US" sz="2200" dirty="0"/>
                  <a:t> between the input items.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200" dirty="0"/>
                  <a:t>In a comparison sort, only comparisons between elements are used to gain order information about the input sequence</a:t>
                </a:r>
                <a:r>
                  <a:rPr lang="en-US" sz="1800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8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, only use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/>
                  <a:t>”,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800" dirty="0"/>
                  <a:t>”,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”,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800" dirty="0"/>
                  <a:t>”, or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dirty="0"/>
                  <a:t>” to gain order info.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800" dirty="0"/>
                  <a:t>Particularly, the algorithm </a:t>
                </a:r>
                <a:r>
                  <a:rPr lang="en-US" sz="1800" b="1" dirty="0"/>
                  <a:t>cannot</a:t>
                </a:r>
                <a:r>
                  <a:rPr lang="en-US" sz="1800" dirty="0"/>
                  <a:t> inspect the values of input items.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850" t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4:artisticCrisscrossEtching id="{D42B8FFD-3203-4CF2-8E9C-F920E36ECB1D}"/>
                  </a:ext>
                </a:extLst>
              </p:cNvPr>
              <p:cNvSpPr txBox="1"/>
              <p:nvPr/>
            </p:nvSpPr>
            <p:spPr>
              <a:xfrm>
                <a:off x="1496739" y="4336315"/>
                <a:ext cx="6150522" cy="83099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Any comparison-based sorting algorithm has time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in the worst case.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39" y="4336315"/>
                <a:ext cx="6150522" cy="8309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6503581" y="1076546"/>
              <a:ext cx="1131924" cy="93035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6503581" y="1076546"/>
                <a:ext cx="1131924" cy="93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527197" y="1754372"/>
              <a:ext cx="1692349" cy="119616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527197" y="1754372"/>
                <a:ext cx="1692349" cy="1196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2445488" y="1111988"/>
              <a:ext cx="78221" cy="66453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2445488" y="1111988"/>
                <a:ext cx="78221" cy="664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2441058" y="1156290"/>
              <a:ext cx="263045" cy="389722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2441058" y="1156290"/>
                <a:ext cx="263045" cy="3897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2760034" y="1213883"/>
              <a:ext cx="75314" cy="13291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2760034" y="1213883"/>
                <a:ext cx="75314" cy="132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2795476" y="1324639"/>
              <a:ext cx="19936" cy="190362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2795476" y="1324639"/>
                <a:ext cx="19936" cy="1903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2879651" y="1143000"/>
              <a:ext cx="180532" cy="403704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2879651" y="1143000"/>
                <a:ext cx="180532" cy="403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2879651" y="1306918"/>
              <a:ext cx="140244" cy="141768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2879651" y="1306918"/>
                <a:ext cx="140244" cy="1417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墨迹 12"/>
              <p14:cNvContentPartPr/>
              <p14:nvPr/>
            </p14:nvContentPartPr>
            <p14:xfrm>
              <a:off x="3240715" y="1211668"/>
              <a:ext cx="108540" cy="50948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3240715" y="1211668"/>
                <a:ext cx="108540" cy="509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墨迹 13"/>
              <p14:cNvContentPartPr/>
              <p14:nvPr/>
            </p14:nvContentPartPr>
            <p14:xfrm>
              <a:off x="3265081" y="1275907"/>
              <a:ext cx="264014" cy="223726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3265081" y="1275907"/>
                <a:ext cx="264014" cy="2237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墨迹 14"/>
              <p14:cNvContentPartPr/>
              <p14:nvPr/>
            </p14:nvContentPartPr>
            <p14:xfrm>
              <a:off x="3655495" y="1138569"/>
              <a:ext cx="161150" cy="472374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3655495" y="1138569"/>
                <a:ext cx="161150" cy="4723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6" name="墨迹 15"/>
              <p14:cNvContentPartPr/>
              <p14:nvPr/>
            </p14:nvContentPartPr>
            <p14:xfrm>
              <a:off x="3969488" y="1098697"/>
              <a:ext cx="48732" cy="170564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3969488" y="1098697"/>
                <a:ext cx="48732" cy="1705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7" name="墨迹 16"/>
              <p14:cNvContentPartPr/>
              <p14:nvPr/>
            </p14:nvContentPartPr>
            <p14:xfrm>
              <a:off x="3880883" y="1103127"/>
              <a:ext cx="255292" cy="318977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3880883" y="1103127"/>
                <a:ext cx="255292" cy="3189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8" name="墨迹 17"/>
              <p14:cNvContentPartPr/>
              <p14:nvPr/>
            </p14:nvContentPartPr>
            <p14:xfrm>
              <a:off x="4027081" y="1304288"/>
              <a:ext cx="155612" cy="33642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4027081" y="1304288"/>
                <a:ext cx="155612" cy="336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9" name="墨迹 18"/>
              <p14:cNvContentPartPr/>
              <p14:nvPr/>
            </p14:nvContentPartPr>
            <p14:xfrm>
              <a:off x="4013790" y="1335022"/>
              <a:ext cx="159488" cy="434855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4013790" y="1335022"/>
                <a:ext cx="159488" cy="434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0" name="墨迹 19"/>
              <p14:cNvContentPartPr/>
              <p14:nvPr/>
            </p14:nvContentPartPr>
            <p14:xfrm>
              <a:off x="3793940" y="5085906"/>
              <a:ext cx="1183426" cy="172780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3793940" y="5085906"/>
                <a:ext cx="1183426" cy="1727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US" sz="2400" dirty="0"/>
              <a:t>Decisions trees can be used to describe algorithms.</a:t>
            </a:r>
            <a:endParaRPr lang="en-US" sz="2400" dirty="0"/>
          </a:p>
          <a:p>
            <a:pPr lvl="1"/>
            <a:r>
              <a:rPr lang="en-US" sz="2000" dirty="0"/>
              <a:t>A decision tree is a tree.</a:t>
            </a:r>
            <a:endParaRPr lang="en-US" sz="2000" dirty="0"/>
          </a:p>
          <a:p>
            <a:pPr lvl="1"/>
            <a:r>
              <a:rPr lang="en-US" sz="2000" dirty="0"/>
              <a:t>Each internal node denotes a query the algorithm makes on input.</a:t>
            </a:r>
            <a:endParaRPr lang="en-US" sz="2000" dirty="0"/>
          </a:p>
          <a:p>
            <a:pPr lvl="1"/>
            <a:r>
              <a:rPr lang="en-US" sz="2000" dirty="0"/>
              <a:t>Outgoing edges denote the possible answers to that query.</a:t>
            </a:r>
            <a:endParaRPr lang="en-US" sz="2000" dirty="0"/>
          </a:p>
          <a:p>
            <a:pPr lvl="1"/>
            <a:r>
              <a:rPr lang="en-US" sz="2000" dirty="0"/>
              <a:t>Each leaf denotes an output.</a:t>
            </a:r>
            <a:endParaRPr lang="en-US" sz="2000" dirty="0"/>
          </a:p>
          <a:p>
            <a:r>
              <a:rPr lang="en-US" sz="2400" dirty="0"/>
              <a:t>One execution of the algorithm is a path from root to a leaf.</a:t>
            </a:r>
            <a:endParaRPr lang="en-US" sz="2400" dirty="0"/>
          </a:p>
          <a:p>
            <a:pPr lvl="1"/>
            <a:r>
              <a:rPr lang="en-US" sz="2000" dirty="0"/>
              <a:t>At each internal node, answer to query tells us where to go next.</a:t>
            </a:r>
            <a:endParaRPr lang="en-US" sz="2000" dirty="0"/>
          </a:p>
          <a:p>
            <a:r>
              <a:rPr lang="en-US" sz="2400" dirty="0">
                <a:solidFill>
                  <a:srgbClr val="C00000"/>
                </a:solidFill>
              </a:rPr>
              <a:t>The worst-case time complexity is at least the length of the longest path from root to some leaf. I.e., height of the tree!</a:t>
            </a:r>
            <a:endParaRPr lang="en-US" sz="2400" dirty="0">
              <a:solidFill>
                <a:srgbClr val="C00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41683" y="4363439"/>
            <a:ext cx="4773667" cy="2129642"/>
            <a:chOff x="3741683" y="4363439"/>
            <a:chExt cx="4773667" cy="212964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41683" y="4363439"/>
              <a:ext cx="4773667" cy="21296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4:artisticCrisscrossEtching id="{15EF117F-D320-4209-B7AE-4F3DEB196417}"/>
                    </a:ext>
                  </a:extLst>
                </p:cNvPr>
                <p:cNvSpPr txBox="1"/>
                <p:nvPr/>
              </p:nvSpPr>
              <p:spPr>
                <a:xfrm>
                  <a:off x="3808740" y="4363439"/>
                  <a:ext cx="15358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/>
                    <a:t>Sort 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dirty="0"/>
                    <a:t>.</a:t>
                  </a: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8740" y="4363439"/>
                  <a:ext cx="1535805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9524" t="-28889" r="-8333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4:artisticCrisscrossEtching id="{95DB0410-BC52-4FB9-AAF2-36AAA008C334}"/>
                  </a:ext>
                </a:extLst>
              </p:cNvPr>
              <p:cNvSpPr txBox="1"/>
              <p:nvPr/>
            </p:nvSpPr>
            <p:spPr>
              <a:xfrm>
                <a:off x="6133159" y="4363439"/>
                <a:ext cx="23821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=6,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=8,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59" y="4363439"/>
                <a:ext cx="2382191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81481E-6 L 1.11111E-6 -0.3270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On-screen Show (4:3)</PresentationFormat>
  <Paragraphs>216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Courier New</vt:lpstr>
      <vt:lpstr>Calibri Light</vt:lpstr>
      <vt:lpstr>Calibri</vt:lpstr>
      <vt:lpstr>等线</vt:lpstr>
      <vt:lpstr>Office 主题​​</vt:lpstr>
      <vt:lpstr>Sorting</vt:lpstr>
      <vt:lpstr>PowerPoint 演示文稿</vt:lpstr>
      <vt:lpstr>Complexity of a problem: Upper bound and Lower bound</vt:lpstr>
      <vt:lpstr>Lower bound of a problem</vt:lpstr>
      <vt:lpstr>Techniques for proving lower bounds: The Adversary Argument</vt:lpstr>
      <vt:lpstr>The adversary argument in action: Lower bound for sorting </vt:lpstr>
      <vt:lpstr>PowerPoint 演示文稿</vt:lpstr>
      <vt:lpstr>Comparison-based sorting lower bound</vt:lpstr>
      <vt:lpstr>Decision Tree</vt:lpstr>
      <vt:lpstr>Decision tree in action: Comparison-based sorting lower bound</vt:lpstr>
      <vt:lpstr>PowerPoint 演示文稿</vt:lpstr>
      <vt:lpstr>Bucket sort</vt:lpstr>
      <vt:lpstr>Bucket sort</vt:lpstr>
      <vt:lpstr>Bucket sort</vt:lpstr>
      <vt:lpstr>Bucket sort</vt:lpstr>
      <vt:lpstr>Radix sort</vt:lpstr>
      <vt:lpstr>Radix sort</vt:lpstr>
      <vt:lpstr>Radix sort</vt:lpstr>
      <vt:lpstr>Summary</vt:lpstr>
      <vt:lpstr>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Chaodong ZHENG</dc:creator>
  <cp:lastModifiedBy>iPad</cp:lastModifiedBy>
  <cp:revision>181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2052-10.15.0</vt:lpwstr>
  </property>
</Properties>
</file>